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52" r:id="rId3"/>
  </p:sldMasterIdLst>
  <p:notesMasterIdLst>
    <p:notesMasterId r:id="rId11"/>
  </p:notesMasterIdLst>
  <p:sldIdLst>
    <p:sldId id="274" r:id="rId4"/>
    <p:sldId id="816" r:id="rId5"/>
    <p:sldId id="406" r:id="rId6"/>
    <p:sldId id="266" r:id="rId7"/>
    <p:sldId id="817" r:id="rId8"/>
    <p:sldId id="397" r:id="rId9"/>
    <p:sldId id="818" r:id="rId10"/>
    <p:sldId id="999" r:id="rId12"/>
    <p:sldId id="1000" r:id="rId13"/>
    <p:sldId id="1002" r:id="rId14"/>
    <p:sldId id="360" r:id="rId15"/>
    <p:sldId id="412" r:id="rId16"/>
    <p:sldId id="503" r:id="rId17"/>
    <p:sldId id="1043" r:id="rId18"/>
    <p:sldId id="1044" r:id="rId19"/>
    <p:sldId id="496" r:id="rId20"/>
  </p:sldIdLst>
  <p:sldSz cx="24387175"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1435" algn="l" defTabSz="1828800" rtl="0" eaLnBrk="1" latinLnBrk="0" hangingPunct="1">
      <a:defRPr sz="3600" kern="1200">
        <a:solidFill>
          <a:schemeClr val="tx1"/>
        </a:solidFill>
        <a:latin typeface="+mn-lt"/>
        <a:ea typeface="+mn-ea"/>
        <a:cs typeface="+mn-cs"/>
      </a:defRPr>
    </a:lvl8pPr>
    <a:lvl9pPr marL="7315835" algn="l" defTabSz="18288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a:srgbClr val="171717"/>
    <a:srgbClr val="3A3838"/>
    <a:srgbClr val="262626"/>
    <a:srgbClr val="FFC206"/>
    <a:srgbClr val="A5A5A5"/>
    <a:srgbClr val="7E7E7E"/>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44" d="100"/>
          <a:sy n="44" d="100"/>
        </p:scale>
        <p:origin x="528" y="24"/>
      </p:cViewPr>
      <p:guideLst>
        <p:guide orient="horz" pos="4410"/>
        <p:guide pos="7664"/>
      </p:guideLst>
    </p:cSldViewPr>
  </p:slid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B061-1BD2-41D5-BFBE-598FDB35F3D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C094-1A6F-468E-A148-E9ECDC27716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1435" algn="l" defTabSz="1828800" rtl="0" eaLnBrk="1" latinLnBrk="0" hangingPunct="1">
      <a:defRPr sz="2400" kern="1200">
        <a:solidFill>
          <a:schemeClr val="tx1"/>
        </a:solidFill>
        <a:latin typeface="+mn-lt"/>
        <a:ea typeface="+mn-ea"/>
        <a:cs typeface="+mn-cs"/>
      </a:defRPr>
    </a:lvl8pPr>
    <a:lvl9pPr marL="7315835"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p:txBody>
          <a:bodyPr/>
          <a:lstStyle/>
          <a:p>
            <a:fld id="{528F6B4A-EBBA-684D-AA6B-8F3ABDE03877}" type="slidenum">
              <a:rPr lang="en-US"/>
            </a:fld>
            <a:endParaRPr lang="en-US"/>
          </a:p>
        </p:txBody>
      </p:sp>
      <p:sp>
        <p:nvSpPr>
          <p:cNvPr id="12289" name="Text Box 1"/>
          <p:cNvSpPr txBox="1">
            <a:spLocks noGrp="1" noRot="1" noChangeAspect="1" noChangeArrowheads="1"/>
          </p:cNvSpPr>
          <p:nvPr>
            <p:ph type="sldImg"/>
          </p:nvPr>
        </p:nvSpPr>
        <p:spPr bwMode="auto">
          <a:xfrm>
            <a:off x="384175" y="693738"/>
            <a:ext cx="6081713" cy="3421062"/>
          </a:xfrm>
          <a:prstGeom prst="rect">
            <a:avLst/>
          </a:prstGeom>
          <a:solidFill>
            <a:srgbClr val="FFFFFF"/>
          </a:solidFill>
          <a:ln>
            <a:solidFill>
              <a:srgbClr val="000000"/>
            </a:solidFill>
            <a:miter lim="800000"/>
          </a:ln>
        </p:spPr>
      </p:sp>
      <p:sp>
        <p:nvSpPr>
          <p:cNvPr id="12290" name="Text Box 2"/>
          <p:cNvSpPr txBox="1">
            <a:spLocks noGrp="1" noChangeArrowheads="1"/>
          </p:cNvSpPr>
          <p:nvPr>
            <p:ph type="body" idx="1"/>
          </p:nvPr>
        </p:nvSpPr>
        <p:spPr bwMode="auto">
          <a:xfrm>
            <a:off x="686361" y="4342535"/>
            <a:ext cx="5478276" cy="4105852"/>
          </a:xfrm>
          <a:prstGeom prst="rect">
            <a:avLst/>
          </a:prstGeom>
          <a:noFill/>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p:txBody>
          <a:bodyPr/>
          <a:lstStyle/>
          <a:p>
            <a:fld id="{528F6B4A-EBBA-684D-AA6B-8F3ABDE03877}" type="slidenum">
              <a:rPr lang="en-US"/>
            </a:fld>
            <a:endParaRPr lang="en-US"/>
          </a:p>
        </p:txBody>
      </p:sp>
      <p:sp>
        <p:nvSpPr>
          <p:cNvPr id="12289" name="Text Box 1"/>
          <p:cNvSpPr txBox="1">
            <a:spLocks noGrp="1" noRot="1" noChangeAspect="1" noChangeArrowheads="1"/>
          </p:cNvSpPr>
          <p:nvPr>
            <p:ph type="sldImg"/>
          </p:nvPr>
        </p:nvSpPr>
        <p:spPr bwMode="auto">
          <a:xfrm>
            <a:off x="384175" y="693738"/>
            <a:ext cx="6081713" cy="3421062"/>
          </a:xfrm>
          <a:prstGeom prst="rect">
            <a:avLst/>
          </a:prstGeom>
          <a:solidFill>
            <a:srgbClr val="FFFFFF"/>
          </a:solidFill>
          <a:ln>
            <a:solidFill>
              <a:srgbClr val="000000"/>
            </a:solidFill>
            <a:miter lim="800000"/>
          </a:ln>
        </p:spPr>
      </p:sp>
      <p:sp>
        <p:nvSpPr>
          <p:cNvPr id="12290" name="Text Box 2"/>
          <p:cNvSpPr txBox="1">
            <a:spLocks noGrp="1" noChangeArrowheads="1"/>
          </p:cNvSpPr>
          <p:nvPr>
            <p:ph type="body" idx="1"/>
          </p:nvPr>
        </p:nvSpPr>
        <p:spPr bwMode="auto">
          <a:xfrm>
            <a:off x="686361" y="4342535"/>
            <a:ext cx="5478276" cy="4105852"/>
          </a:xfrm>
          <a:prstGeom prst="rect">
            <a:avLst/>
          </a:prstGeom>
          <a:noFill/>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p:txBody>
          <a:bodyPr/>
          <a:lstStyle/>
          <a:p>
            <a:fld id="{528F6B4A-EBBA-684D-AA6B-8F3ABDE03877}" type="slidenum">
              <a:rPr lang="en-US"/>
            </a:fld>
            <a:endParaRPr lang="en-US"/>
          </a:p>
        </p:txBody>
      </p:sp>
      <p:sp>
        <p:nvSpPr>
          <p:cNvPr id="12289" name="Text Box 1"/>
          <p:cNvSpPr txBox="1">
            <a:spLocks noGrp="1" noRot="1" noChangeAspect="1" noChangeArrowheads="1"/>
          </p:cNvSpPr>
          <p:nvPr>
            <p:ph type="sldImg"/>
          </p:nvPr>
        </p:nvSpPr>
        <p:spPr bwMode="auto">
          <a:xfrm>
            <a:off x="384175" y="693738"/>
            <a:ext cx="6081713" cy="3421062"/>
          </a:xfrm>
          <a:prstGeom prst="rect">
            <a:avLst/>
          </a:prstGeom>
          <a:solidFill>
            <a:srgbClr val="FFFFFF"/>
          </a:solidFill>
          <a:ln>
            <a:solidFill>
              <a:srgbClr val="000000"/>
            </a:solidFill>
            <a:miter lim="800000"/>
          </a:ln>
        </p:spPr>
      </p:sp>
      <p:sp>
        <p:nvSpPr>
          <p:cNvPr id="12290" name="Text Box 2"/>
          <p:cNvSpPr txBox="1">
            <a:spLocks noGrp="1" noChangeArrowheads="1"/>
          </p:cNvSpPr>
          <p:nvPr>
            <p:ph type="body" idx="1"/>
          </p:nvPr>
        </p:nvSpPr>
        <p:spPr bwMode="auto">
          <a:xfrm>
            <a:off x="686361" y="4342535"/>
            <a:ext cx="5478276" cy="4105852"/>
          </a:xfrm>
          <a:prstGeom prst="rect">
            <a:avLst/>
          </a:prstGeom>
          <a:noFill/>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p:txBody>
          <a:bodyPr/>
          <a:lstStyle/>
          <a:p>
            <a:fld id="{528F6B4A-EBBA-684D-AA6B-8F3ABDE03877}" type="slidenum">
              <a:rPr lang="en-US"/>
            </a:fld>
            <a:endParaRPr lang="en-US"/>
          </a:p>
        </p:txBody>
      </p:sp>
      <p:sp>
        <p:nvSpPr>
          <p:cNvPr id="12289" name="Text Box 1"/>
          <p:cNvSpPr txBox="1">
            <a:spLocks noGrp="1" noRot="1" noChangeAspect="1" noChangeArrowheads="1"/>
          </p:cNvSpPr>
          <p:nvPr>
            <p:ph type="sldImg"/>
          </p:nvPr>
        </p:nvSpPr>
        <p:spPr bwMode="auto">
          <a:xfrm>
            <a:off x="384175" y="693738"/>
            <a:ext cx="6081713" cy="3421062"/>
          </a:xfrm>
          <a:prstGeom prst="rect">
            <a:avLst/>
          </a:prstGeom>
          <a:solidFill>
            <a:srgbClr val="FFFFFF"/>
          </a:solidFill>
          <a:ln>
            <a:solidFill>
              <a:srgbClr val="000000"/>
            </a:solidFill>
            <a:miter lim="800000"/>
          </a:ln>
        </p:spPr>
      </p:sp>
      <p:sp>
        <p:nvSpPr>
          <p:cNvPr id="12290" name="Text Box 2"/>
          <p:cNvSpPr txBox="1">
            <a:spLocks noGrp="1" noChangeArrowheads="1"/>
          </p:cNvSpPr>
          <p:nvPr>
            <p:ph type="body" idx="1"/>
          </p:nvPr>
        </p:nvSpPr>
        <p:spPr bwMode="auto">
          <a:xfrm>
            <a:off x="686361" y="4342535"/>
            <a:ext cx="5478276" cy="4105852"/>
          </a:xfrm>
          <a:prstGeom prst="rect">
            <a:avLst/>
          </a:prstGeom>
          <a:noFill/>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3588" cy="13716000"/>
          </a:xfrm>
          <a:prstGeom prst="rect">
            <a:avLst/>
          </a:prstGeom>
        </p:spPr>
        <p:txBody>
          <a:bodyPr/>
          <a:lstStyle/>
          <a:p>
            <a:endParaRPr lang="en-US"/>
          </a:p>
        </p:txBody>
      </p:sp>
      <p:sp>
        <p:nvSpPr>
          <p:cNvPr id="6" name="Picture Placeholder 5"/>
          <p:cNvSpPr>
            <a:spLocks noGrp="1"/>
          </p:cNvSpPr>
          <p:nvPr>
            <p:ph type="pic" sz="quarter" idx="11"/>
          </p:nvPr>
        </p:nvSpPr>
        <p:spPr>
          <a:xfrm>
            <a:off x="14205531" y="2843349"/>
            <a:ext cx="8030347" cy="8029302"/>
          </a:xfrm>
          <a:prstGeom prst="ellipse">
            <a:avLst/>
          </a:prstGeom>
        </p:spPr>
        <p:txBody>
          <a:bodyPr/>
          <a:lstStyle/>
          <a:p>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cSld name="1_Basic 1.2">
    <p:spTree>
      <p:nvGrpSpPr>
        <p:cNvPr id="1" name=""/>
        <p:cNvGrpSpPr/>
        <p:nvPr/>
      </p:nvGrpSpPr>
      <p:grpSpPr>
        <a:xfrm>
          <a:off x="0" y="0"/>
          <a:ext cx="0" cy="0"/>
          <a:chOff x="0" y="0"/>
          <a:chExt cx="0" cy="0"/>
        </a:xfrm>
      </p:grpSpPr>
      <p:sp>
        <p:nvSpPr>
          <p:cNvPr id="11" name="Shape 11"/>
          <p:cNvSpPr>
            <a:spLocks noGrp="1"/>
          </p:cNvSpPr>
          <p:nvPr>
            <p:ph type="body" sz="quarter" idx="1" hasCustomPrompt="1"/>
          </p:nvPr>
        </p:nvSpPr>
        <p:spPr>
          <a:xfrm>
            <a:off x="2723004" y="7447468"/>
            <a:ext cx="7527790" cy="3016252"/>
          </a:xfrm>
          <a:prstGeom prst="rect">
            <a:avLst/>
          </a:prstGeom>
        </p:spPr>
        <p:txBody>
          <a:bodyPr anchor="t">
            <a:noAutofit/>
          </a:bodyPr>
          <a:lstStyle>
            <a:lvl1pPr marL="0" indent="0">
              <a:spcBef>
                <a:spcPts val="0"/>
              </a:spcBef>
              <a:buSzTx/>
              <a:buNone/>
            </a:lvl1pPr>
            <a:lvl2pPr marL="0" indent="228600">
              <a:spcBef>
                <a:spcPts val="0"/>
              </a:spcBef>
              <a:buSzTx/>
              <a:buNone/>
            </a:lvl2pPr>
            <a:lvl3pPr marL="0" indent="457200">
              <a:spcBef>
                <a:spcPts val="0"/>
              </a:spcBef>
              <a:buSzTx/>
              <a:buNone/>
            </a:lvl3pPr>
            <a:lvl4pPr marL="0" indent="685800">
              <a:spcBef>
                <a:spcPts val="0"/>
              </a:spcBef>
              <a:buSzTx/>
              <a:buNone/>
            </a:lvl4pPr>
            <a:lvl5pPr marL="0" indent="914400">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2" name="Shape 12"/>
          <p:cNvSpPr>
            <a:spLocks noGrp="1"/>
          </p:cNvSpPr>
          <p:nvPr>
            <p:ph type="title" hasCustomPrompt="1"/>
          </p:nvPr>
        </p:nvSpPr>
        <p:spPr>
          <a:xfrm>
            <a:off x="2716959" y="4102244"/>
            <a:ext cx="6877405" cy="2627632"/>
          </a:xfrm>
          <a:prstGeom prst="rect">
            <a:avLst/>
          </a:prstGeom>
        </p:spPr>
        <p:txBody>
          <a:bodyPr anchor="t"/>
          <a:lstStyle/>
          <a:p>
            <a:r>
              <a:t>Title Text</a:t>
            </a: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3_Пользовательский макет">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948232C-394F-4B93-82CD-03CC22121A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A8580-5379-4601-8E13-3419C2D6162F}" type="slidenum">
              <a:rPr lang="en-US" smtClean="0"/>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3_S3">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9981950" y="1463040"/>
            <a:ext cx="13667762" cy="10789919"/>
          </a:xfrm>
          <a:custGeom>
            <a:avLst/>
            <a:gdLst>
              <a:gd name="connsiteX0" fmla="*/ 7718986 w 13667762"/>
              <a:gd name="connsiteY0" fmla="*/ 2978331 h 10789919"/>
              <a:gd name="connsiteX1" fmla="*/ 9396210 w 13667762"/>
              <a:gd name="connsiteY1" fmla="*/ 2978331 h 10789919"/>
              <a:gd name="connsiteX2" fmla="*/ 4855512 w 13667762"/>
              <a:gd name="connsiteY2" fmla="*/ 10789919 h 10789919"/>
              <a:gd name="connsiteX3" fmla="*/ 3178290 w 13667762"/>
              <a:gd name="connsiteY3" fmla="*/ 10789919 h 10789919"/>
              <a:gd name="connsiteX4" fmla="*/ 2903342 w 13667762"/>
              <a:gd name="connsiteY4" fmla="*/ 2024741 h 10789919"/>
              <a:gd name="connsiteX5" fmla="*/ 4444049 w 13667762"/>
              <a:gd name="connsiteY5" fmla="*/ 2024741 h 10789919"/>
              <a:gd name="connsiteX6" fmla="*/ 1540707 w 13667762"/>
              <a:gd name="connsiteY6" fmla="*/ 6962500 h 10789919"/>
              <a:gd name="connsiteX7" fmla="*/ 0 w 13667762"/>
              <a:gd name="connsiteY7" fmla="*/ 6962500 h 10789919"/>
              <a:gd name="connsiteX8" fmla="*/ 11990542 w 13667762"/>
              <a:gd name="connsiteY8" fmla="*/ 1972488 h 10789919"/>
              <a:gd name="connsiteX9" fmla="*/ 13667762 w 13667762"/>
              <a:gd name="connsiteY9" fmla="*/ 1972488 h 10789919"/>
              <a:gd name="connsiteX10" fmla="*/ 9127066 w 13667762"/>
              <a:gd name="connsiteY10" fmla="*/ 9784076 h 10789919"/>
              <a:gd name="connsiteX11" fmla="*/ 7449842 w 13667762"/>
              <a:gd name="connsiteY11" fmla="*/ 9784076 h 10789919"/>
              <a:gd name="connsiteX12" fmla="*/ 5061285 w 13667762"/>
              <a:gd name="connsiteY12" fmla="*/ 1280161 h 10789919"/>
              <a:gd name="connsiteX13" fmla="*/ 6738507 w 13667762"/>
              <a:gd name="connsiteY13" fmla="*/ 1280161 h 10789919"/>
              <a:gd name="connsiteX14" fmla="*/ 2197809 w 13667762"/>
              <a:gd name="connsiteY14" fmla="*/ 9091748 h 10789919"/>
              <a:gd name="connsiteX15" fmla="*/ 520587 w 13667762"/>
              <a:gd name="connsiteY15" fmla="*/ 9091748 h 10789919"/>
              <a:gd name="connsiteX16" fmla="*/ 10775694 w 13667762"/>
              <a:gd name="connsiteY16" fmla="*/ 914399 h 10789919"/>
              <a:gd name="connsiteX17" fmla="*/ 12452918 w 13667762"/>
              <a:gd name="connsiteY17" fmla="*/ 914399 h 10789919"/>
              <a:gd name="connsiteX18" fmla="*/ 7912218 w 13667762"/>
              <a:gd name="connsiteY18" fmla="*/ 8725987 h 10789919"/>
              <a:gd name="connsiteX19" fmla="*/ 6234998 w 13667762"/>
              <a:gd name="connsiteY19" fmla="*/ 8725987 h 10789919"/>
              <a:gd name="connsiteX20" fmla="*/ 7666734 w 13667762"/>
              <a:gd name="connsiteY20" fmla="*/ 0 h 10789919"/>
              <a:gd name="connsiteX21" fmla="*/ 9343958 w 13667762"/>
              <a:gd name="connsiteY21" fmla="*/ 0 h 10789919"/>
              <a:gd name="connsiteX22" fmla="*/ 4803260 w 13667762"/>
              <a:gd name="connsiteY22" fmla="*/ 7811588 h 10789919"/>
              <a:gd name="connsiteX23" fmla="*/ 3126038 w 13667762"/>
              <a:gd name="connsiteY23" fmla="*/ 7811588 h 1078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67762" h="10789919">
                <a:moveTo>
                  <a:pt x="7718986" y="2978331"/>
                </a:moveTo>
                <a:lnTo>
                  <a:pt x="9396210" y="2978331"/>
                </a:lnTo>
                <a:lnTo>
                  <a:pt x="4855512" y="10789919"/>
                </a:lnTo>
                <a:lnTo>
                  <a:pt x="3178290" y="10789919"/>
                </a:lnTo>
                <a:close/>
                <a:moveTo>
                  <a:pt x="2903342" y="2024741"/>
                </a:moveTo>
                <a:lnTo>
                  <a:pt x="4444049" y="2024741"/>
                </a:lnTo>
                <a:lnTo>
                  <a:pt x="1540707" y="6962500"/>
                </a:lnTo>
                <a:lnTo>
                  <a:pt x="0" y="6962500"/>
                </a:lnTo>
                <a:close/>
                <a:moveTo>
                  <a:pt x="11990542" y="1972488"/>
                </a:moveTo>
                <a:lnTo>
                  <a:pt x="13667762" y="1972488"/>
                </a:lnTo>
                <a:lnTo>
                  <a:pt x="9127066" y="9784076"/>
                </a:lnTo>
                <a:lnTo>
                  <a:pt x="7449842" y="9784076"/>
                </a:lnTo>
                <a:close/>
                <a:moveTo>
                  <a:pt x="5061285" y="1280161"/>
                </a:moveTo>
                <a:lnTo>
                  <a:pt x="6738507" y="1280161"/>
                </a:lnTo>
                <a:lnTo>
                  <a:pt x="2197809" y="9091748"/>
                </a:lnTo>
                <a:lnTo>
                  <a:pt x="520587" y="9091748"/>
                </a:lnTo>
                <a:close/>
                <a:moveTo>
                  <a:pt x="10775694" y="914399"/>
                </a:moveTo>
                <a:lnTo>
                  <a:pt x="12452918" y="914399"/>
                </a:lnTo>
                <a:lnTo>
                  <a:pt x="7912218" y="8725987"/>
                </a:lnTo>
                <a:lnTo>
                  <a:pt x="6234998" y="8725987"/>
                </a:lnTo>
                <a:close/>
                <a:moveTo>
                  <a:pt x="7666734" y="0"/>
                </a:moveTo>
                <a:lnTo>
                  <a:pt x="9343958" y="0"/>
                </a:lnTo>
                <a:lnTo>
                  <a:pt x="4803260" y="7811588"/>
                </a:lnTo>
                <a:lnTo>
                  <a:pt x="3126038" y="7811588"/>
                </a:lnTo>
                <a:close/>
              </a:path>
            </a:pathLst>
          </a:custGeom>
        </p:spPr>
        <p:txBody>
          <a:bodyPr wrap="square">
            <a:noAutofit/>
          </a:bodyPr>
          <a:lstStyle/>
          <a:p>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7" y="0"/>
            <a:ext cx="12193588" cy="13716000"/>
          </a:xfrm>
          <a:prstGeom prst="rect">
            <a:avLst/>
          </a:prstGeom>
        </p:spPr>
        <p:txBody>
          <a:bodyPr/>
          <a:lstStyle/>
          <a:p>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6858000"/>
          </a:xfrm>
          <a:prstGeom prst="rect">
            <a:avLst/>
          </a:prstGeom>
        </p:spPr>
        <p:txBody>
          <a:bodyPr/>
          <a:lstStyle/>
          <a:p>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858000"/>
            <a:ext cx="24387175" cy="6858000"/>
          </a:xfrm>
          <a:prstGeom prst="rect">
            <a:avLst/>
          </a:prstGeo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3588" cy="13533120"/>
          </a:xfrm>
          <a:prstGeom prst="homePlate">
            <a:avLst/>
          </a:prstGeom>
        </p:spPr>
        <p:txBody>
          <a:bodyPr/>
          <a:lstStyle/>
          <a:p>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89169" y="1306512"/>
            <a:ext cx="11104420" cy="11102976"/>
          </a:xfrm>
          <a:prstGeom prst="rect">
            <a:avLst/>
          </a:prstGeom>
        </p:spPr>
        <p:txBody>
          <a:bodyPr/>
          <a:lstStyle/>
          <a:p>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471749" y="0"/>
            <a:ext cx="16915426" cy="13716000"/>
          </a:xfrm>
          <a:prstGeom prst="rect">
            <a:avLst/>
          </a:prstGeom>
        </p:spPr>
        <p:txBody>
          <a:bodyPr/>
          <a:lstStyle/>
          <a:p>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3717786" cy="13716000"/>
          </a:xfrm>
          <a:prstGeom prst="rect">
            <a:avLst/>
          </a:prstGeom>
        </p:spPr>
        <p:txBody>
          <a:bodyPr/>
          <a:lstStyle/>
          <a:p>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3588" cy="13716000"/>
          </a:xfrm>
          <a:prstGeom prst="rect">
            <a:avLst/>
          </a:prstGeom>
        </p:spPr>
        <p:txBody>
          <a:bodyPr/>
          <a:lstStyle/>
          <a:p>
            <a:endParaRPr lang="en-US"/>
          </a:p>
        </p:txBody>
      </p:sp>
      <p:sp>
        <p:nvSpPr>
          <p:cNvPr id="6" name="Picture Placeholder 5"/>
          <p:cNvSpPr>
            <a:spLocks noGrp="1"/>
          </p:cNvSpPr>
          <p:nvPr>
            <p:ph type="pic" sz="quarter" idx="11"/>
          </p:nvPr>
        </p:nvSpPr>
        <p:spPr>
          <a:xfrm>
            <a:off x="14205531" y="2843349"/>
            <a:ext cx="8030347" cy="8029302"/>
          </a:xfrm>
          <a:prstGeom prst="ellipse">
            <a:avLst/>
          </a:prstGeom>
        </p:spPr>
        <p:txBody>
          <a:bodyPr/>
          <a:lstStyle/>
          <a:p>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3588" cy="13533120"/>
          </a:xfrm>
          <a:prstGeom prst="homePlate">
            <a:avLst/>
          </a:prstGeom>
        </p:spPr>
        <p:txBody>
          <a:bodyPr/>
          <a:lstStyle/>
          <a:p>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97423" y="1071156"/>
            <a:ext cx="22192329" cy="11573688"/>
          </a:xfrm>
          <a:prstGeom prst="rect">
            <a:avLst/>
          </a:prstGeom>
        </p:spPr>
        <p:txBody>
          <a:bodyPr/>
          <a:lstStyle/>
          <a:p>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7" y="0"/>
            <a:ext cx="12193588" cy="6858000"/>
          </a:xfrm>
          <a:prstGeom prst="rect">
            <a:avLst/>
          </a:prstGeom>
        </p:spPr>
        <p:txBody>
          <a:bodyPr/>
          <a:lstStyle/>
          <a:p>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3588" cy="6858000"/>
          </a:xfrm>
          <a:prstGeom prst="rect">
            <a:avLst/>
          </a:prstGeom>
        </p:spPr>
        <p:txBody>
          <a:bodyPr/>
          <a:lstStyle/>
          <a:p>
            <a:endParaRPr lang="en-US"/>
          </a:p>
        </p:txBody>
      </p:sp>
      <p:sp>
        <p:nvSpPr>
          <p:cNvPr id="5" name="Picture Placeholder 3"/>
          <p:cNvSpPr>
            <a:spLocks noGrp="1"/>
          </p:cNvSpPr>
          <p:nvPr>
            <p:ph type="pic" sz="quarter" idx="11"/>
          </p:nvPr>
        </p:nvSpPr>
        <p:spPr>
          <a:xfrm>
            <a:off x="0" y="6858000"/>
            <a:ext cx="12193588" cy="6858000"/>
          </a:xfrm>
          <a:prstGeom prst="rect">
            <a:avLst/>
          </a:prstGeom>
        </p:spPr>
        <p:txBody>
          <a:bodyPr/>
          <a:lstStyle/>
          <a:p>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3239" y="1606551"/>
            <a:ext cx="5252134" cy="5251450"/>
          </a:xfrm>
          <a:prstGeom prst="rect">
            <a:avLst/>
          </a:prstGeom>
        </p:spPr>
        <p:txBody>
          <a:bodyPr/>
          <a:lstStyle/>
          <a:p>
            <a:endParaRPr lang="en-US"/>
          </a:p>
        </p:txBody>
      </p:sp>
      <p:sp>
        <p:nvSpPr>
          <p:cNvPr id="5" name="Picture Placeholder 3"/>
          <p:cNvSpPr>
            <a:spLocks noGrp="1"/>
          </p:cNvSpPr>
          <p:nvPr>
            <p:ph type="pic" sz="quarter" idx="11"/>
          </p:nvPr>
        </p:nvSpPr>
        <p:spPr>
          <a:xfrm>
            <a:off x="6445000" y="1606551"/>
            <a:ext cx="5252134" cy="5251450"/>
          </a:xfrm>
          <a:prstGeom prst="rect">
            <a:avLst/>
          </a:prstGeom>
        </p:spPr>
        <p:txBody>
          <a:bodyPr/>
          <a:lstStyle/>
          <a:p>
            <a:endParaRPr lang="en-US"/>
          </a:p>
        </p:txBody>
      </p:sp>
      <p:sp>
        <p:nvSpPr>
          <p:cNvPr id="6" name="Picture Placeholder 3"/>
          <p:cNvSpPr>
            <a:spLocks noGrp="1"/>
          </p:cNvSpPr>
          <p:nvPr>
            <p:ph type="pic" sz="quarter" idx="12"/>
          </p:nvPr>
        </p:nvSpPr>
        <p:spPr>
          <a:xfrm>
            <a:off x="783239" y="7119077"/>
            <a:ext cx="5252134" cy="5251450"/>
          </a:xfrm>
          <a:prstGeom prst="rect">
            <a:avLst/>
          </a:prstGeom>
        </p:spPr>
        <p:txBody>
          <a:bodyPr/>
          <a:lstStyle/>
          <a:p>
            <a:endParaRPr lang="en-US"/>
          </a:p>
        </p:txBody>
      </p:sp>
      <p:sp>
        <p:nvSpPr>
          <p:cNvPr id="7" name="Picture Placeholder 3"/>
          <p:cNvSpPr>
            <a:spLocks noGrp="1"/>
          </p:cNvSpPr>
          <p:nvPr>
            <p:ph type="pic" sz="quarter" idx="13"/>
          </p:nvPr>
        </p:nvSpPr>
        <p:spPr>
          <a:xfrm>
            <a:off x="6445000" y="7119077"/>
            <a:ext cx="5252134" cy="5251450"/>
          </a:xfrm>
          <a:prstGeom prst="rect">
            <a:avLst/>
          </a:prstGeom>
        </p:spPr>
        <p:txBody>
          <a:bodyPr/>
          <a:lstStyle/>
          <a:p>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471749" y="0"/>
            <a:ext cx="16915426" cy="6858000"/>
          </a:xfrm>
          <a:prstGeom prst="rect">
            <a:avLst/>
          </a:prstGeom>
        </p:spPr>
        <p:txBody>
          <a:bodyPr/>
          <a:lstStyle/>
          <a:p>
            <a:endParaRPr lang="en-US"/>
          </a:p>
        </p:txBody>
      </p:sp>
      <p:sp>
        <p:nvSpPr>
          <p:cNvPr id="5" name="Picture Placeholder 3"/>
          <p:cNvSpPr>
            <a:spLocks noGrp="1"/>
          </p:cNvSpPr>
          <p:nvPr>
            <p:ph type="pic" sz="quarter" idx="11"/>
          </p:nvPr>
        </p:nvSpPr>
        <p:spPr>
          <a:xfrm>
            <a:off x="7471749" y="6858000"/>
            <a:ext cx="16915426" cy="6858000"/>
          </a:xfrm>
          <a:prstGeom prst="rect">
            <a:avLst/>
          </a:prstGeom>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97423" y="1071156"/>
            <a:ext cx="22192329" cy="11573688"/>
          </a:xfrm>
          <a:prstGeom prst="rect">
            <a:avLst/>
          </a:prstGeom>
        </p:spPr>
        <p:txBody>
          <a:bodyPr/>
          <a:lstStyle/>
          <a:p>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49399" y="1"/>
            <a:ext cx="5722095" cy="10788650"/>
          </a:xfrm>
          <a:prstGeom prst="rect">
            <a:avLst/>
          </a:prstGeom>
        </p:spPr>
        <p:txBody>
          <a:bodyPr/>
          <a:lstStyle/>
          <a:p>
            <a:endParaRPr lang="en-US"/>
          </a:p>
        </p:txBody>
      </p:sp>
      <p:sp>
        <p:nvSpPr>
          <p:cNvPr id="5" name="Picture Placeholder 3"/>
          <p:cNvSpPr>
            <a:spLocks noGrp="1"/>
          </p:cNvSpPr>
          <p:nvPr>
            <p:ph type="pic" sz="quarter" idx="11"/>
          </p:nvPr>
        </p:nvSpPr>
        <p:spPr>
          <a:xfrm>
            <a:off x="7386013" y="2927351"/>
            <a:ext cx="5722095" cy="10788650"/>
          </a:xfrm>
          <a:prstGeom prst="rect">
            <a:avLst/>
          </a:prstGeom>
        </p:spPr>
        <p:txBody>
          <a:bodyPr/>
          <a:lstStyle/>
          <a:p>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0648" y="0"/>
            <a:ext cx="5801481" cy="6858000"/>
          </a:xfrm>
          <a:prstGeom prst="rect">
            <a:avLst/>
          </a:prstGeom>
        </p:spPr>
        <p:txBody>
          <a:bodyPr/>
          <a:lstStyle/>
          <a:p>
            <a:endParaRPr lang="en-US"/>
          </a:p>
        </p:txBody>
      </p:sp>
      <p:sp>
        <p:nvSpPr>
          <p:cNvPr id="5" name="Picture Placeholder 3"/>
          <p:cNvSpPr>
            <a:spLocks noGrp="1"/>
          </p:cNvSpPr>
          <p:nvPr>
            <p:ph type="pic" sz="quarter" idx="11"/>
          </p:nvPr>
        </p:nvSpPr>
        <p:spPr>
          <a:xfrm>
            <a:off x="6235333" y="0"/>
            <a:ext cx="5801481" cy="6858000"/>
          </a:xfrm>
          <a:prstGeom prst="rect">
            <a:avLst/>
          </a:prstGeom>
        </p:spPr>
        <p:txBody>
          <a:bodyPr/>
          <a:lstStyle/>
          <a:p>
            <a:endParaRPr lang="en-US"/>
          </a:p>
        </p:txBody>
      </p:sp>
      <p:sp>
        <p:nvSpPr>
          <p:cNvPr id="6" name="Picture Placeholder 3"/>
          <p:cNvSpPr>
            <a:spLocks noGrp="1"/>
          </p:cNvSpPr>
          <p:nvPr>
            <p:ph type="pic" sz="quarter" idx="12"/>
          </p:nvPr>
        </p:nvSpPr>
        <p:spPr>
          <a:xfrm>
            <a:off x="12340018" y="0"/>
            <a:ext cx="5801481" cy="6858000"/>
          </a:xfrm>
          <a:prstGeom prst="rect">
            <a:avLst/>
          </a:prstGeom>
        </p:spPr>
        <p:txBody>
          <a:bodyPr/>
          <a:lstStyle/>
          <a:p>
            <a:endParaRPr lang="en-US"/>
          </a:p>
        </p:txBody>
      </p:sp>
      <p:sp>
        <p:nvSpPr>
          <p:cNvPr id="7" name="Picture Placeholder 3"/>
          <p:cNvSpPr>
            <a:spLocks noGrp="1"/>
          </p:cNvSpPr>
          <p:nvPr>
            <p:ph type="pic" sz="quarter" idx="13"/>
          </p:nvPr>
        </p:nvSpPr>
        <p:spPr>
          <a:xfrm>
            <a:off x="18444702" y="0"/>
            <a:ext cx="5801481" cy="6858000"/>
          </a:xfrm>
          <a:prstGeom prst="rect">
            <a:avLst/>
          </a:prstGeom>
        </p:spPr>
        <p:txBody>
          <a:bodyPr/>
          <a:lstStyle/>
          <a:p>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14519" y="600077"/>
            <a:ext cx="19179497" cy="10661650"/>
          </a:xfrm>
          <a:prstGeom prst="rect">
            <a:avLst/>
          </a:prstGeom>
        </p:spPr>
        <p:txBody>
          <a:bodyPr/>
          <a:lstStyle/>
          <a:p>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170594" y="6087927"/>
            <a:ext cx="15216581" cy="6661150"/>
          </a:xfrm>
          <a:prstGeom prst="rect">
            <a:avLst/>
          </a:prstGeom>
        </p:spPr>
        <p:txBody>
          <a:bodyPr/>
          <a:lstStyle/>
          <a:p>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568654" y="3762103"/>
            <a:ext cx="11495905" cy="9953898"/>
          </a:xfrm>
          <a:prstGeom prst="rect">
            <a:avLst/>
          </a:prstGeom>
        </p:spPr>
        <p:txBody>
          <a:bodyPr/>
          <a:lstStyle/>
          <a:p>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279199" y="0"/>
            <a:ext cx="7900429" cy="9744076"/>
          </a:xfrm>
          <a:prstGeom prst="rect">
            <a:avLst/>
          </a:prstGeom>
        </p:spPr>
        <p:txBody>
          <a:bodyPr/>
          <a:lstStyle/>
          <a:p>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803181" y="-1828936"/>
            <a:ext cx="17376134" cy="17373872"/>
          </a:xfrm>
          <a:prstGeom prst="mathMultiply">
            <a:avLst/>
          </a:prstGeom>
        </p:spPr>
        <p:txBody>
          <a:bodyPr/>
          <a:lstStyle/>
          <a:p>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3712185" cy="13716000"/>
          </a:xfrm>
          <a:prstGeom prst="corner">
            <a:avLst>
              <a:gd name="adj1" fmla="val 34184"/>
              <a:gd name="adj2" fmla="val 34565"/>
            </a:avLst>
          </a:prstGeom>
        </p:spPr>
        <p:txBody>
          <a:bodyPr/>
          <a:lstStyle/>
          <a:p>
            <a:endParaRPr lang="en-US"/>
          </a:p>
        </p:txBody>
      </p:sp>
      <p:sp>
        <p:nvSpPr>
          <p:cNvPr id="6" name="Picture Placeholder 5"/>
          <p:cNvSpPr>
            <a:spLocks noGrp="1"/>
          </p:cNvSpPr>
          <p:nvPr>
            <p:ph type="pic" sz="quarter" idx="11"/>
          </p:nvPr>
        </p:nvSpPr>
        <p:spPr>
          <a:xfrm>
            <a:off x="6112672" y="0"/>
            <a:ext cx="18274503" cy="7785100"/>
          </a:xfrm>
          <a:prstGeom prst="rect">
            <a:avLst/>
          </a:prstGeom>
        </p:spPr>
        <p:txBody>
          <a:bodyPr/>
          <a:lstStyle/>
          <a:p>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368411" cy="13716000"/>
          </a:xfrm>
          <a:prstGeom prst="rect">
            <a:avLst/>
          </a:prstGeom>
        </p:spPr>
        <p:txBody>
          <a:bodyPr/>
          <a:lstStyle/>
          <a:p>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846191" y="0"/>
            <a:ext cx="7290749" cy="13716000"/>
          </a:xfrm>
          <a:prstGeom prst="rect">
            <a:avLst/>
          </a:prstGeo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7" y="0"/>
            <a:ext cx="12193588" cy="6858000"/>
          </a:xfrm>
          <a:prstGeom prst="rect">
            <a:avLst/>
          </a:prstGeom>
        </p:spPr>
        <p:txBody>
          <a:bodyPr/>
          <a:lstStyle/>
          <a:p>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914976" y="639762"/>
            <a:ext cx="22308866" cy="12436476"/>
          </a:xfrm>
          <a:custGeom>
            <a:avLst/>
            <a:gdLst>
              <a:gd name="connsiteX0" fmla="*/ 2913062 w 11152981"/>
              <a:gd name="connsiteY0" fmla="*/ 1861344 h 6218238"/>
              <a:gd name="connsiteX1" fmla="*/ 11152981 w 11152981"/>
              <a:gd name="connsiteY1" fmla="*/ 1861344 h 6218238"/>
              <a:gd name="connsiteX2" fmla="*/ 11152981 w 11152981"/>
              <a:gd name="connsiteY2" fmla="*/ 4644232 h 6218238"/>
              <a:gd name="connsiteX3" fmla="*/ 2913062 w 11152981"/>
              <a:gd name="connsiteY3" fmla="*/ 4644232 h 6218238"/>
              <a:gd name="connsiteX4" fmla="*/ 0 w 11152981"/>
              <a:gd name="connsiteY4" fmla="*/ 0 h 6218238"/>
              <a:gd name="connsiteX5" fmla="*/ 2913062 w 11152981"/>
              <a:gd name="connsiteY5" fmla="*/ 0 h 6218238"/>
              <a:gd name="connsiteX6" fmla="*/ 2913062 w 11152981"/>
              <a:gd name="connsiteY6" fmla="*/ 1861344 h 6218238"/>
              <a:gd name="connsiteX7" fmla="*/ 1456531 w 11152981"/>
              <a:gd name="connsiteY7" fmla="*/ 1861344 h 6218238"/>
              <a:gd name="connsiteX8" fmla="*/ 1456531 w 11152981"/>
              <a:gd name="connsiteY8" fmla="*/ 4644232 h 6218238"/>
              <a:gd name="connsiteX9" fmla="*/ 2913062 w 11152981"/>
              <a:gd name="connsiteY9" fmla="*/ 4644232 h 6218238"/>
              <a:gd name="connsiteX10" fmla="*/ 2913062 w 11152981"/>
              <a:gd name="connsiteY10" fmla="*/ 6218238 h 6218238"/>
              <a:gd name="connsiteX11" fmla="*/ 0 w 11152981"/>
              <a:gd name="connsiteY11" fmla="*/ 6218238 h 621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52981" h="6218238">
                <a:moveTo>
                  <a:pt x="2913062" y="1861344"/>
                </a:moveTo>
                <a:lnTo>
                  <a:pt x="11152981" y="1861344"/>
                </a:lnTo>
                <a:lnTo>
                  <a:pt x="11152981" y="4644232"/>
                </a:lnTo>
                <a:lnTo>
                  <a:pt x="2913062" y="4644232"/>
                </a:lnTo>
                <a:close/>
                <a:moveTo>
                  <a:pt x="0" y="0"/>
                </a:moveTo>
                <a:lnTo>
                  <a:pt x="2913062" y="0"/>
                </a:lnTo>
                <a:lnTo>
                  <a:pt x="2913062" y="1861344"/>
                </a:lnTo>
                <a:lnTo>
                  <a:pt x="1456531" y="1861344"/>
                </a:lnTo>
                <a:lnTo>
                  <a:pt x="1456531" y="4644232"/>
                </a:lnTo>
                <a:lnTo>
                  <a:pt x="2913062" y="4644232"/>
                </a:lnTo>
                <a:lnTo>
                  <a:pt x="2913062" y="6218238"/>
                </a:lnTo>
                <a:lnTo>
                  <a:pt x="0" y="6218238"/>
                </a:lnTo>
                <a:close/>
              </a:path>
            </a:pathLst>
          </a:custGeom>
        </p:spPr>
        <p:txBody>
          <a:bodyPr wrap="square">
            <a:noAutofit/>
          </a:bodyPr>
          <a:lstStyle/>
          <a:p>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7" y="0"/>
            <a:ext cx="12193588" cy="13716000"/>
          </a:xfrm>
          <a:prstGeom prst="parallelogram">
            <a:avLst>
              <a:gd name="adj" fmla="val 50714"/>
            </a:avLst>
          </a:prstGeom>
        </p:spPr>
        <p:txBody>
          <a:bodyPr/>
          <a:lstStyle/>
          <a:p>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6794" cy="13716000"/>
          </a:xfrm>
          <a:prstGeom prst="rect">
            <a:avLst/>
          </a:prstGeom>
        </p:spPr>
        <p:txBody>
          <a:bodyPr/>
          <a:lstStyle/>
          <a:p>
            <a:endParaRPr lang="en-US"/>
          </a:p>
        </p:txBody>
      </p:sp>
      <p:sp>
        <p:nvSpPr>
          <p:cNvPr id="5" name="Picture Placeholder 3"/>
          <p:cNvSpPr>
            <a:spLocks noGrp="1"/>
          </p:cNvSpPr>
          <p:nvPr>
            <p:ph type="pic" sz="quarter" idx="11"/>
          </p:nvPr>
        </p:nvSpPr>
        <p:spPr>
          <a:xfrm>
            <a:off x="6096794" y="0"/>
            <a:ext cx="6096794" cy="13716000"/>
          </a:xfrm>
          <a:prstGeom prst="rect">
            <a:avLst/>
          </a:prstGeom>
        </p:spPr>
        <p:txBody>
          <a:bodyPr/>
          <a:lstStyle/>
          <a:p>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6858000"/>
            <a:ext cx="8064396" cy="6858000"/>
          </a:xfrm>
          <a:prstGeom prst="rect">
            <a:avLst/>
          </a:prstGeom>
        </p:spPr>
        <p:txBody>
          <a:bodyPr/>
          <a:lstStyle/>
          <a:p>
            <a:endParaRPr lang="en-US"/>
          </a:p>
        </p:txBody>
      </p:sp>
      <p:sp>
        <p:nvSpPr>
          <p:cNvPr id="5" name="Picture Placeholder 3"/>
          <p:cNvSpPr>
            <a:spLocks noGrp="1"/>
          </p:cNvSpPr>
          <p:nvPr>
            <p:ph type="pic" sz="quarter" idx="11"/>
          </p:nvPr>
        </p:nvSpPr>
        <p:spPr>
          <a:xfrm>
            <a:off x="8161390" y="6858000"/>
            <a:ext cx="8064396" cy="6858000"/>
          </a:xfrm>
          <a:prstGeom prst="rect">
            <a:avLst/>
          </a:prstGeom>
        </p:spPr>
        <p:txBody>
          <a:bodyPr/>
          <a:lstStyle/>
          <a:p>
            <a:endParaRPr lang="en-US"/>
          </a:p>
        </p:txBody>
      </p:sp>
      <p:sp>
        <p:nvSpPr>
          <p:cNvPr id="6" name="Picture Placeholder 3"/>
          <p:cNvSpPr>
            <a:spLocks noGrp="1"/>
          </p:cNvSpPr>
          <p:nvPr>
            <p:ph type="pic" sz="quarter" idx="12"/>
          </p:nvPr>
        </p:nvSpPr>
        <p:spPr>
          <a:xfrm>
            <a:off x="16322780" y="6858000"/>
            <a:ext cx="8064396" cy="6858000"/>
          </a:xfrm>
          <a:prstGeom prst="rect">
            <a:avLst/>
          </a:prstGeom>
        </p:spPr>
        <p:txBody>
          <a:bodyPr/>
          <a:lstStyle/>
          <a:p>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6794" cy="6858000"/>
          </a:xfrm>
          <a:prstGeom prst="rect">
            <a:avLst/>
          </a:prstGeom>
        </p:spPr>
        <p:txBody>
          <a:bodyPr/>
          <a:lstStyle/>
          <a:p>
            <a:endParaRPr lang="en-US"/>
          </a:p>
        </p:txBody>
      </p:sp>
      <p:sp>
        <p:nvSpPr>
          <p:cNvPr id="5" name="Picture Placeholder 3"/>
          <p:cNvSpPr>
            <a:spLocks noGrp="1"/>
          </p:cNvSpPr>
          <p:nvPr>
            <p:ph type="pic" sz="quarter" idx="11"/>
          </p:nvPr>
        </p:nvSpPr>
        <p:spPr>
          <a:xfrm>
            <a:off x="6096794" y="0"/>
            <a:ext cx="6096794" cy="6858000"/>
          </a:xfrm>
          <a:prstGeom prst="rect">
            <a:avLst/>
          </a:prstGeom>
        </p:spPr>
        <p:txBody>
          <a:bodyPr/>
          <a:lstStyle/>
          <a:p>
            <a:endParaRPr lang="en-US"/>
          </a:p>
        </p:txBody>
      </p:sp>
      <p:sp>
        <p:nvSpPr>
          <p:cNvPr id="6" name="Picture Placeholder 3"/>
          <p:cNvSpPr>
            <a:spLocks noGrp="1"/>
          </p:cNvSpPr>
          <p:nvPr>
            <p:ph type="pic" sz="quarter" idx="12"/>
          </p:nvPr>
        </p:nvSpPr>
        <p:spPr>
          <a:xfrm>
            <a:off x="12193587" y="0"/>
            <a:ext cx="6096794" cy="6858000"/>
          </a:xfrm>
          <a:prstGeom prst="rect">
            <a:avLst/>
          </a:prstGeom>
        </p:spPr>
        <p:txBody>
          <a:bodyPr/>
          <a:lstStyle/>
          <a:p>
            <a:endParaRPr lang="en-US"/>
          </a:p>
        </p:txBody>
      </p:sp>
      <p:sp>
        <p:nvSpPr>
          <p:cNvPr id="7" name="Picture Placeholder 3"/>
          <p:cNvSpPr>
            <a:spLocks noGrp="1"/>
          </p:cNvSpPr>
          <p:nvPr>
            <p:ph type="pic" sz="quarter" idx="13"/>
          </p:nvPr>
        </p:nvSpPr>
        <p:spPr>
          <a:xfrm>
            <a:off x="18290381" y="0"/>
            <a:ext cx="6096794" cy="6858000"/>
          </a:xfrm>
          <a:prstGeom prst="rect">
            <a:avLst/>
          </a:prstGeom>
        </p:spPr>
        <p:txBody>
          <a:bodyPr/>
          <a:lstStyle/>
          <a:p>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858000"/>
            <a:ext cx="12193588" cy="6858000"/>
          </a:xfrm>
          <a:prstGeom prst="rect">
            <a:avLst/>
          </a:prstGeom>
        </p:spPr>
        <p:txBody>
          <a:bodyPr/>
          <a:lstStyle/>
          <a:p>
            <a:endParaRPr lang="en-US"/>
          </a:p>
        </p:txBody>
      </p:sp>
      <p:sp>
        <p:nvSpPr>
          <p:cNvPr id="5" name="Picture Placeholder 3"/>
          <p:cNvSpPr>
            <a:spLocks noGrp="1"/>
          </p:cNvSpPr>
          <p:nvPr>
            <p:ph type="pic" sz="quarter" idx="11"/>
          </p:nvPr>
        </p:nvSpPr>
        <p:spPr>
          <a:xfrm>
            <a:off x="12193587" y="6858000"/>
            <a:ext cx="12193588" cy="6858000"/>
          </a:xfrm>
          <a:prstGeom prst="rect">
            <a:avLst/>
          </a:prstGeom>
        </p:spPr>
        <p:txBody>
          <a:bodyPr/>
          <a:lstStyle/>
          <a:p>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6794" cy="6858000"/>
          </a:xfrm>
          <a:prstGeom prst="rect">
            <a:avLst/>
          </a:prstGeom>
        </p:spPr>
        <p:txBody>
          <a:bodyPr/>
          <a:lstStyle/>
          <a:p>
            <a:endParaRPr lang="en-US"/>
          </a:p>
        </p:txBody>
      </p:sp>
      <p:sp>
        <p:nvSpPr>
          <p:cNvPr id="5" name="Picture Placeholder 3"/>
          <p:cNvSpPr>
            <a:spLocks noGrp="1"/>
          </p:cNvSpPr>
          <p:nvPr>
            <p:ph type="pic" sz="quarter" idx="11"/>
          </p:nvPr>
        </p:nvSpPr>
        <p:spPr>
          <a:xfrm>
            <a:off x="6096794" y="0"/>
            <a:ext cx="6096794" cy="6858000"/>
          </a:xfrm>
          <a:prstGeom prst="rect">
            <a:avLst/>
          </a:prstGeom>
        </p:spPr>
        <p:txBody>
          <a:bodyPr/>
          <a:lstStyle/>
          <a:p>
            <a:endParaRPr lang="en-US"/>
          </a:p>
        </p:txBody>
      </p:sp>
      <p:sp>
        <p:nvSpPr>
          <p:cNvPr id="6" name="Picture Placeholder 3"/>
          <p:cNvSpPr>
            <a:spLocks noGrp="1"/>
          </p:cNvSpPr>
          <p:nvPr>
            <p:ph type="pic" sz="quarter" idx="12"/>
          </p:nvPr>
        </p:nvSpPr>
        <p:spPr>
          <a:xfrm>
            <a:off x="0" y="6858000"/>
            <a:ext cx="6096794" cy="6858000"/>
          </a:xfrm>
          <a:prstGeom prst="rect">
            <a:avLst/>
          </a:prstGeom>
        </p:spPr>
        <p:txBody>
          <a:bodyPr/>
          <a:lstStyle/>
          <a:p>
            <a:endParaRPr lang="en-US"/>
          </a:p>
        </p:txBody>
      </p:sp>
      <p:sp>
        <p:nvSpPr>
          <p:cNvPr id="7" name="Picture Placeholder 3"/>
          <p:cNvSpPr>
            <a:spLocks noGrp="1"/>
          </p:cNvSpPr>
          <p:nvPr>
            <p:ph type="pic" sz="quarter" idx="13"/>
          </p:nvPr>
        </p:nvSpPr>
        <p:spPr>
          <a:xfrm>
            <a:off x="6096794" y="6858000"/>
            <a:ext cx="6096794" cy="6858000"/>
          </a:xfrm>
          <a:prstGeom prst="rect">
            <a:avLst/>
          </a:prstGeom>
        </p:spPr>
        <p:txBody>
          <a:bodyPr/>
          <a:lstStyle/>
          <a:p>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81481" y="1728787"/>
            <a:ext cx="10469337" cy="10258426"/>
          </a:xfrm>
          <a:prstGeom prst="rect">
            <a:avLst/>
          </a:prstGeom>
        </p:spPr>
        <p:txBody>
          <a:bodyPr/>
          <a:lstStyle/>
          <a:p>
            <a:endParaRPr lang="en-US"/>
          </a:p>
        </p:txBody>
      </p:sp>
      <p:sp>
        <p:nvSpPr>
          <p:cNvPr id="5" name="Picture Placeholder 3"/>
          <p:cNvSpPr>
            <a:spLocks noGrp="1"/>
          </p:cNvSpPr>
          <p:nvPr>
            <p:ph type="pic" sz="quarter" idx="11"/>
          </p:nvPr>
        </p:nvSpPr>
        <p:spPr>
          <a:xfrm>
            <a:off x="13016022" y="1728787"/>
            <a:ext cx="10469337" cy="10258426"/>
          </a:xfrm>
          <a:prstGeom prst="rect">
            <a:avLst/>
          </a:prstGeom>
        </p:spPr>
        <p:txBody>
          <a:bodyPr/>
          <a:lstStyle/>
          <a:p>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858893" cy="6858000"/>
          </a:xfrm>
          <a:prstGeom prst="rect">
            <a:avLst/>
          </a:prstGeom>
        </p:spPr>
        <p:txBody>
          <a:bodyPr/>
          <a:lstStyle/>
          <a:p>
            <a:endParaRPr lang="en-US"/>
          </a:p>
        </p:txBody>
      </p:sp>
      <p:sp>
        <p:nvSpPr>
          <p:cNvPr id="5" name="Picture Placeholder 3"/>
          <p:cNvSpPr>
            <a:spLocks noGrp="1"/>
          </p:cNvSpPr>
          <p:nvPr>
            <p:ph type="pic" sz="quarter" idx="11"/>
          </p:nvPr>
        </p:nvSpPr>
        <p:spPr>
          <a:xfrm>
            <a:off x="6858893" y="0"/>
            <a:ext cx="6858893" cy="6858000"/>
          </a:xfrm>
          <a:prstGeom prst="rect">
            <a:avLst/>
          </a:prstGeom>
        </p:spPr>
        <p:txBody>
          <a:bodyPr/>
          <a:lstStyle/>
          <a:p>
            <a:endParaRPr lang="en-US"/>
          </a:p>
        </p:txBody>
      </p:sp>
      <p:sp>
        <p:nvSpPr>
          <p:cNvPr id="6" name="Picture Placeholder 3"/>
          <p:cNvSpPr>
            <a:spLocks noGrp="1"/>
          </p:cNvSpPr>
          <p:nvPr>
            <p:ph type="pic" sz="quarter" idx="12"/>
          </p:nvPr>
        </p:nvSpPr>
        <p:spPr>
          <a:xfrm>
            <a:off x="0" y="6858000"/>
            <a:ext cx="6858893" cy="6858000"/>
          </a:xfrm>
          <a:prstGeom prst="rect">
            <a:avLst/>
          </a:prstGeom>
        </p:spPr>
        <p:txBody>
          <a:bodyPr/>
          <a:lstStyle/>
          <a:p>
            <a:endParaRPr lang="en-US"/>
          </a:p>
        </p:txBody>
      </p:sp>
      <p:sp>
        <p:nvSpPr>
          <p:cNvPr id="7" name="Picture Placeholder 3"/>
          <p:cNvSpPr>
            <a:spLocks noGrp="1"/>
          </p:cNvSpPr>
          <p:nvPr>
            <p:ph type="pic" sz="quarter" idx="13"/>
          </p:nvPr>
        </p:nvSpPr>
        <p:spPr>
          <a:xfrm>
            <a:off x="6858893" y="6858000"/>
            <a:ext cx="6858893" cy="6858000"/>
          </a:xfrm>
          <a:prstGeom prst="rect">
            <a:avLst/>
          </a:prstGeom>
        </p:spPr>
        <p:txBody>
          <a:bodyPr/>
          <a:lstStyle/>
          <a:p>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883022" y="3710610"/>
            <a:ext cx="20833886" cy="6294780"/>
          </a:xfrm>
          <a:prstGeom prst="rect">
            <a:avLst/>
          </a:prstGeo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3588" cy="6858000"/>
          </a:xfrm>
          <a:prstGeom prst="rect">
            <a:avLst/>
          </a:prstGeom>
        </p:spPr>
        <p:txBody>
          <a:bodyPr/>
          <a:lstStyle/>
          <a:p>
            <a:endParaRPr lang="en-US"/>
          </a:p>
        </p:txBody>
      </p:sp>
      <p:sp>
        <p:nvSpPr>
          <p:cNvPr id="5" name="Picture Placeholder 3"/>
          <p:cNvSpPr>
            <a:spLocks noGrp="1"/>
          </p:cNvSpPr>
          <p:nvPr>
            <p:ph type="pic" sz="quarter" idx="11"/>
          </p:nvPr>
        </p:nvSpPr>
        <p:spPr>
          <a:xfrm>
            <a:off x="0" y="6858000"/>
            <a:ext cx="12193588" cy="6858000"/>
          </a:xfrm>
          <a:prstGeom prst="rect">
            <a:avLst/>
          </a:prstGeom>
        </p:spPr>
        <p:txBody>
          <a:bodyPr/>
          <a:lstStyle/>
          <a:p>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9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442916" y="4292600"/>
            <a:ext cx="5299764" cy="7026276"/>
          </a:xfrm>
          <a:prstGeom prst="rect">
            <a:avLst/>
          </a:prstGeom>
        </p:spPr>
        <p:txBody>
          <a:bodyPr/>
          <a:lstStyle/>
          <a:p>
            <a:endParaRPr lang="en-US"/>
          </a:p>
        </p:txBody>
      </p:sp>
      <p:sp>
        <p:nvSpPr>
          <p:cNvPr id="7" name="Picture Placeholder 5"/>
          <p:cNvSpPr>
            <a:spLocks noGrp="1"/>
          </p:cNvSpPr>
          <p:nvPr>
            <p:ph type="pic" sz="quarter" idx="11"/>
          </p:nvPr>
        </p:nvSpPr>
        <p:spPr>
          <a:xfrm>
            <a:off x="12934713" y="4476924"/>
            <a:ext cx="4905037" cy="6522380"/>
          </a:xfrm>
          <a:prstGeom prst="rect">
            <a:avLst/>
          </a:prstGeom>
        </p:spPr>
        <p:txBody>
          <a:bodyPr/>
          <a:lstStyle/>
          <a:p>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7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7417143" y="2597150"/>
            <a:ext cx="2994414" cy="5803900"/>
          </a:xfrm>
          <a:prstGeom prst="rect">
            <a:avLst/>
          </a:prstGeom>
        </p:spPr>
        <p:txBody>
          <a:bodyPr/>
          <a:lstStyle/>
          <a:p>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71_Custom Layout">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rot="20340000">
            <a:off x="17243317" y="4996518"/>
            <a:ext cx="3328849" cy="5918564"/>
          </a:xfrm>
          <a:custGeom>
            <a:avLst/>
            <a:gdLst>
              <a:gd name="connsiteX0" fmla="*/ 0 w 1664208"/>
              <a:gd name="connsiteY0" fmla="*/ 0 h 2959282"/>
              <a:gd name="connsiteX1" fmla="*/ 1664208 w 1664208"/>
              <a:gd name="connsiteY1" fmla="*/ 0 h 2959282"/>
              <a:gd name="connsiteX2" fmla="*/ 1664208 w 1664208"/>
              <a:gd name="connsiteY2" fmla="*/ 2959282 h 2959282"/>
              <a:gd name="connsiteX3" fmla="*/ 0 w 1664208"/>
              <a:gd name="connsiteY3" fmla="*/ 2959282 h 2959282"/>
            </a:gdLst>
            <a:ahLst/>
            <a:cxnLst>
              <a:cxn ang="0">
                <a:pos x="connsiteX0" y="connsiteY0"/>
              </a:cxn>
              <a:cxn ang="0">
                <a:pos x="connsiteX1" y="connsiteY1"/>
              </a:cxn>
              <a:cxn ang="0">
                <a:pos x="connsiteX2" y="connsiteY2"/>
              </a:cxn>
              <a:cxn ang="0">
                <a:pos x="connsiteX3" y="connsiteY3"/>
              </a:cxn>
            </a:cxnLst>
            <a:rect l="l" t="t" r="r" b="b"/>
            <a:pathLst>
              <a:path w="1664208" h="2959282">
                <a:moveTo>
                  <a:pt x="0" y="0"/>
                </a:moveTo>
                <a:lnTo>
                  <a:pt x="1664208" y="0"/>
                </a:lnTo>
                <a:lnTo>
                  <a:pt x="1664208" y="2959282"/>
                </a:lnTo>
                <a:lnTo>
                  <a:pt x="0" y="2959282"/>
                </a:lnTo>
                <a:close/>
              </a:path>
            </a:pathLst>
          </a:custGeom>
        </p:spPr>
        <p:txBody>
          <a:bodyPr wrap="square" tIns="137160">
            <a:noAutofit/>
          </a:bodyPr>
          <a:lstStyle>
            <a:lvl1pPr>
              <a:defRPr sz="2400" b="0" baseline="0">
                <a:solidFill>
                  <a:schemeClr val="accent2"/>
                </a:solidFill>
              </a:defRPr>
            </a:lvl1pPr>
          </a:lstStyle>
          <a:p>
            <a:r>
              <a:rPr lang="en-US"/>
              <a:t>Drag &amp; Drop Here</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7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18075869">
            <a:off x="13038137" y="-2406253"/>
            <a:ext cx="5282528" cy="14732054"/>
          </a:xfrm>
          <a:custGeom>
            <a:avLst/>
            <a:gdLst>
              <a:gd name="connsiteX0" fmla="*/ 0 w 2305050"/>
              <a:gd name="connsiteY0" fmla="*/ 0 h 5662261"/>
              <a:gd name="connsiteX1" fmla="*/ 2305050 w 2305050"/>
              <a:gd name="connsiteY1" fmla="*/ 0 h 5662261"/>
              <a:gd name="connsiteX2" fmla="*/ 2305050 w 2305050"/>
              <a:gd name="connsiteY2" fmla="*/ 5662261 h 5662261"/>
              <a:gd name="connsiteX3" fmla="*/ 0 w 2305050"/>
              <a:gd name="connsiteY3" fmla="*/ 5662261 h 5662261"/>
              <a:gd name="connsiteX4" fmla="*/ 0 w 2305050"/>
              <a:gd name="connsiteY4" fmla="*/ 0 h 5662261"/>
              <a:gd name="connsiteX0-1" fmla="*/ 0 w 2305050"/>
              <a:gd name="connsiteY0-2" fmla="*/ 0 h 5662261"/>
              <a:gd name="connsiteX1-3" fmla="*/ 2305050 w 2305050"/>
              <a:gd name="connsiteY1-4" fmla="*/ 0 h 5662261"/>
              <a:gd name="connsiteX2-5" fmla="*/ 2305050 w 2305050"/>
              <a:gd name="connsiteY2-6" fmla="*/ 5662261 h 5662261"/>
              <a:gd name="connsiteX3-7" fmla="*/ 129461 w 2305050"/>
              <a:gd name="connsiteY3-8" fmla="*/ 5645673 h 5662261"/>
              <a:gd name="connsiteX4-9" fmla="*/ 0 w 2305050"/>
              <a:gd name="connsiteY4-10" fmla="*/ 0 h 5662261"/>
              <a:gd name="connsiteX0-11" fmla="*/ 0 w 2663920"/>
              <a:gd name="connsiteY0-12" fmla="*/ 0 h 7351312"/>
              <a:gd name="connsiteX1-13" fmla="*/ 2305050 w 2663920"/>
              <a:gd name="connsiteY1-14" fmla="*/ 0 h 7351312"/>
              <a:gd name="connsiteX2-15" fmla="*/ 2663920 w 2663920"/>
              <a:gd name="connsiteY2-16" fmla="*/ 7351312 h 7351312"/>
              <a:gd name="connsiteX3-17" fmla="*/ 129461 w 2663920"/>
              <a:gd name="connsiteY3-18" fmla="*/ 5645673 h 7351312"/>
              <a:gd name="connsiteX4-19" fmla="*/ 0 w 2663920"/>
              <a:gd name="connsiteY4-20" fmla="*/ 0 h 7351312"/>
              <a:gd name="connsiteX0-21" fmla="*/ 0 w 2663920"/>
              <a:gd name="connsiteY0-22" fmla="*/ 0 h 7351312"/>
              <a:gd name="connsiteX1-23" fmla="*/ 2508971 w 2663920"/>
              <a:gd name="connsiteY1-24" fmla="*/ 1612590 h 7351312"/>
              <a:gd name="connsiteX2-25" fmla="*/ 2663920 w 2663920"/>
              <a:gd name="connsiteY2-26" fmla="*/ 7351312 h 7351312"/>
              <a:gd name="connsiteX3-27" fmla="*/ 129461 w 2663920"/>
              <a:gd name="connsiteY3-28" fmla="*/ 5645673 h 7351312"/>
              <a:gd name="connsiteX4-29" fmla="*/ 0 w 2663920"/>
              <a:gd name="connsiteY4-30" fmla="*/ 0 h 7351312"/>
              <a:gd name="connsiteX0-31" fmla="*/ 0 w 2641264"/>
              <a:gd name="connsiteY0-32" fmla="*/ 0 h 7365068"/>
              <a:gd name="connsiteX1-33" fmla="*/ 2486315 w 2641264"/>
              <a:gd name="connsiteY1-34" fmla="*/ 1626346 h 7365068"/>
              <a:gd name="connsiteX2-35" fmla="*/ 2641264 w 2641264"/>
              <a:gd name="connsiteY2-36" fmla="*/ 7365068 h 7365068"/>
              <a:gd name="connsiteX3-37" fmla="*/ 106805 w 2641264"/>
              <a:gd name="connsiteY3-38" fmla="*/ 5659429 h 7365068"/>
              <a:gd name="connsiteX4-39" fmla="*/ 0 w 2641264"/>
              <a:gd name="connsiteY4-40" fmla="*/ 0 h 7365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41264" h="7365068">
                <a:moveTo>
                  <a:pt x="0" y="0"/>
                </a:moveTo>
                <a:lnTo>
                  <a:pt x="2486315" y="1626346"/>
                </a:lnTo>
                <a:lnTo>
                  <a:pt x="2641264" y="7365068"/>
                </a:lnTo>
                <a:lnTo>
                  <a:pt x="106805" y="5659429"/>
                </a:lnTo>
                <a:lnTo>
                  <a:pt x="0" y="0"/>
                </a:lnTo>
                <a:close/>
              </a:path>
            </a:pathLst>
          </a:custGeom>
        </p:spPr>
        <p:txBody>
          <a:bodyPr/>
          <a:lstStyle/>
          <a:p>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7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644465" y="5065572"/>
            <a:ext cx="9422079" cy="5376468"/>
          </a:xfrm>
          <a:prstGeom prst="rect">
            <a:avLst/>
          </a:prstGeom>
        </p:spPr>
        <p:txBody>
          <a:bodyPr/>
          <a:lstStyle/>
          <a:p>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74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222637" y="980525"/>
            <a:ext cx="5514588" cy="7714422"/>
          </a:xfrm>
          <a:custGeom>
            <a:avLst/>
            <a:gdLst>
              <a:gd name="connsiteX0" fmla="*/ 0 w 2465387"/>
              <a:gd name="connsiteY0" fmla="*/ 0 h 1962150"/>
              <a:gd name="connsiteX1" fmla="*/ 2465387 w 2465387"/>
              <a:gd name="connsiteY1" fmla="*/ 0 h 1962150"/>
              <a:gd name="connsiteX2" fmla="*/ 2465387 w 2465387"/>
              <a:gd name="connsiteY2" fmla="*/ 1962150 h 1962150"/>
              <a:gd name="connsiteX3" fmla="*/ 0 w 2465387"/>
              <a:gd name="connsiteY3" fmla="*/ 1962150 h 1962150"/>
              <a:gd name="connsiteX4" fmla="*/ 0 w 2465387"/>
              <a:gd name="connsiteY4" fmla="*/ 0 h 1962150"/>
              <a:gd name="connsiteX0-1" fmla="*/ 0 w 2597909"/>
              <a:gd name="connsiteY0-2" fmla="*/ 1073426 h 3035576"/>
              <a:gd name="connsiteX1-3" fmla="*/ 2597909 w 2597909"/>
              <a:gd name="connsiteY1-4" fmla="*/ 0 h 3035576"/>
              <a:gd name="connsiteX2-5" fmla="*/ 2465387 w 2597909"/>
              <a:gd name="connsiteY2-6" fmla="*/ 3035576 h 3035576"/>
              <a:gd name="connsiteX3-7" fmla="*/ 0 w 2597909"/>
              <a:gd name="connsiteY3-8" fmla="*/ 3035576 h 3035576"/>
              <a:gd name="connsiteX4-9" fmla="*/ 0 w 2597909"/>
              <a:gd name="connsiteY4-10" fmla="*/ 1073426 h 3035576"/>
              <a:gd name="connsiteX0-11" fmla="*/ 159026 w 2756935"/>
              <a:gd name="connsiteY0-12" fmla="*/ 1073426 h 3857211"/>
              <a:gd name="connsiteX1-13" fmla="*/ 2756935 w 2756935"/>
              <a:gd name="connsiteY1-14" fmla="*/ 0 h 3857211"/>
              <a:gd name="connsiteX2-15" fmla="*/ 2624413 w 2756935"/>
              <a:gd name="connsiteY2-16" fmla="*/ 3035576 h 3857211"/>
              <a:gd name="connsiteX3-17" fmla="*/ 0 w 2756935"/>
              <a:gd name="connsiteY3-18" fmla="*/ 3857211 h 3857211"/>
              <a:gd name="connsiteX4-19" fmla="*/ 159026 w 2756935"/>
              <a:gd name="connsiteY4-20" fmla="*/ 1073426 h 38572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6935" h="3857211">
                <a:moveTo>
                  <a:pt x="159026" y="1073426"/>
                </a:moveTo>
                <a:lnTo>
                  <a:pt x="2756935" y="0"/>
                </a:lnTo>
                <a:lnTo>
                  <a:pt x="2624413" y="3035576"/>
                </a:lnTo>
                <a:lnTo>
                  <a:pt x="0" y="3857211"/>
                </a:lnTo>
                <a:lnTo>
                  <a:pt x="159026" y="1073426"/>
                </a:lnTo>
                <a:close/>
              </a:path>
            </a:pathLst>
          </a:custGeom>
        </p:spPr>
        <p:txBody>
          <a:bodyPr/>
          <a:lstStyle/>
          <a:p>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391552" y="6858000"/>
            <a:ext cx="5468937" cy="6858000"/>
          </a:xfrm>
          <a:prstGeom prst="rect">
            <a:avLst/>
          </a:prstGeom>
        </p:spPr>
        <p:txBody>
          <a:bodyPr/>
          <a:lstStyle/>
          <a:p>
            <a:endParaRPr lang="en-US"/>
          </a:p>
        </p:txBody>
      </p:sp>
      <p:sp>
        <p:nvSpPr>
          <p:cNvPr id="6" name="Picture Placeholder 5"/>
          <p:cNvSpPr>
            <a:spLocks noGrp="1"/>
          </p:cNvSpPr>
          <p:nvPr>
            <p:ph type="pic" sz="quarter" idx="11"/>
          </p:nvPr>
        </p:nvSpPr>
        <p:spPr>
          <a:xfrm>
            <a:off x="2090249" y="1494692"/>
            <a:ext cx="7176843" cy="12221308"/>
          </a:xfrm>
          <a:prstGeom prst="rect">
            <a:avLst/>
          </a:prstGeom>
        </p:spPr>
        <p:txBody>
          <a:bodyPr/>
          <a:lstStyle/>
          <a:p>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4" name="Rectangle 13"/>
          <p:cNvSpPr/>
          <p:nvPr userDrawn="1"/>
        </p:nvSpPr>
        <p:spPr>
          <a:xfrm>
            <a:off x="17830800" y="0"/>
            <a:ext cx="6556376" cy="13716000"/>
          </a:xfrm>
          <a:prstGeom prst="rect">
            <a:avLst/>
          </a:prstGeom>
          <a:solidFill>
            <a:schemeClr val="tx1">
              <a:lumMod val="10000"/>
              <a:lumOff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0"/>
          </p:nvPr>
        </p:nvSpPr>
        <p:spPr>
          <a:xfrm>
            <a:off x="14401800" y="2285389"/>
            <a:ext cx="6910632" cy="10094913"/>
          </a:xfrm>
          <a:prstGeom prst="rect">
            <a:avLst/>
          </a:prstGeom>
        </p:spPr>
        <p:txBody>
          <a:bodyPr/>
          <a:lstStyle/>
          <a:p>
            <a:endParaRPr lang="en-US"/>
          </a:p>
        </p:txBody>
      </p:sp>
      <p:sp>
        <p:nvSpPr>
          <p:cNvPr id="8" name="Picture Placeholder 7"/>
          <p:cNvSpPr>
            <a:spLocks noGrp="1"/>
          </p:cNvSpPr>
          <p:nvPr>
            <p:ph type="pic" sz="quarter" idx="11"/>
          </p:nvPr>
        </p:nvSpPr>
        <p:spPr>
          <a:xfrm>
            <a:off x="19245811" y="3991708"/>
            <a:ext cx="4159922" cy="1582005"/>
          </a:xfrm>
          <a:custGeom>
            <a:avLst/>
            <a:gdLst>
              <a:gd name="connsiteX0" fmla="*/ 0 w 4159922"/>
              <a:gd name="connsiteY0" fmla="*/ 562707 h 1582005"/>
              <a:gd name="connsiteX1" fmla="*/ 905546 w 4159922"/>
              <a:gd name="connsiteY1" fmla="*/ 562707 h 1582005"/>
              <a:gd name="connsiteX2" fmla="*/ 905546 w 4159922"/>
              <a:gd name="connsiteY2" fmla="*/ 685800 h 1582005"/>
              <a:gd name="connsiteX3" fmla="*/ 0 w 4159922"/>
              <a:gd name="connsiteY3" fmla="*/ 685800 h 1582005"/>
              <a:gd name="connsiteX4" fmla="*/ 905546 w 4159922"/>
              <a:gd name="connsiteY4" fmla="*/ 0 h 1582005"/>
              <a:gd name="connsiteX5" fmla="*/ 4159922 w 4159922"/>
              <a:gd name="connsiteY5" fmla="*/ 0 h 1582005"/>
              <a:gd name="connsiteX6" fmla="*/ 4159922 w 4159922"/>
              <a:gd name="connsiteY6" fmla="*/ 1582005 h 1582005"/>
              <a:gd name="connsiteX7" fmla="*/ 905546 w 4159922"/>
              <a:gd name="connsiteY7" fmla="*/ 1582005 h 1582005"/>
              <a:gd name="connsiteX8" fmla="*/ 905546 w 4159922"/>
              <a:gd name="connsiteY8" fmla="*/ 685800 h 1582005"/>
              <a:gd name="connsiteX9" fmla="*/ 1811094 w 4159922"/>
              <a:gd name="connsiteY9" fmla="*/ 685800 h 1582005"/>
              <a:gd name="connsiteX10" fmla="*/ 1811094 w 4159922"/>
              <a:gd name="connsiteY10" fmla="*/ 562707 h 1582005"/>
              <a:gd name="connsiteX11" fmla="*/ 905546 w 4159922"/>
              <a:gd name="connsiteY11" fmla="*/ 562707 h 15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59922" h="1582005">
                <a:moveTo>
                  <a:pt x="0" y="562707"/>
                </a:moveTo>
                <a:lnTo>
                  <a:pt x="905546" y="562707"/>
                </a:lnTo>
                <a:lnTo>
                  <a:pt x="905546" y="685800"/>
                </a:lnTo>
                <a:lnTo>
                  <a:pt x="0" y="685800"/>
                </a:lnTo>
                <a:close/>
                <a:moveTo>
                  <a:pt x="905546" y="0"/>
                </a:moveTo>
                <a:lnTo>
                  <a:pt x="4159922" y="0"/>
                </a:lnTo>
                <a:lnTo>
                  <a:pt x="4159922" y="1582005"/>
                </a:lnTo>
                <a:lnTo>
                  <a:pt x="905546" y="1582005"/>
                </a:lnTo>
                <a:lnTo>
                  <a:pt x="905546" y="685800"/>
                </a:lnTo>
                <a:lnTo>
                  <a:pt x="1811094" y="685800"/>
                </a:lnTo>
                <a:lnTo>
                  <a:pt x="1811094" y="562707"/>
                </a:lnTo>
                <a:lnTo>
                  <a:pt x="905546" y="562707"/>
                </a:lnTo>
                <a:close/>
              </a:path>
            </a:pathLst>
          </a:custGeom>
        </p:spPr>
        <p:txBody>
          <a:bodyPr wrap="square">
            <a:noAutofit/>
          </a:bodyPr>
          <a:lstStyle/>
          <a:p>
            <a:endParaRPr lang="en-US"/>
          </a:p>
        </p:txBody>
      </p:sp>
      <p:sp>
        <p:nvSpPr>
          <p:cNvPr id="12" name="Picture Placeholder 11"/>
          <p:cNvSpPr>
            <a:spLocks noGrp="1"/>
          </p:cNvSpPr>
          <p:nvPr>
            <p:ph type="pic" sz="quarter" idx="12"/>
          </p:nvPr>
        </p:nvSpPr>
        <p:spPr>
          <a:xfrm>
            <a:off x="2620719" y="10533185"/>
            <a:ext cx="4975835" cy="1847117"/>
          </a:xfrm>
          <a:custGeom>
            <a:avLst/>
            <a:gdLst>
              <a:gd name="connsiteX0" fmla="*/ 3709743 w 4975835"/>
              <a:gd name="connsiteY0" fmla="*/ 844061 h 1847117"/>
              <a:gd name="connsiteX1" fmla="*/ 4975835 w 4975835"/>
              <a:gd name="connsiteY1" fmla="*/ 844061 h 1847117"/>
              <a:gd name="connsiteX2" fmla="*/ 4975835 w 4975835"/>
              <a:gd name="connsiteY2" fmla="*/ 1002323 h 1847117"/>
              <a:gd name="connsiteX3" fmla="*/ 3709743 w 4975835"/>
              <a:gd name="connsiteY3" fmla="*/ 1002323 h 1847117"/>
              <a:gd name="connsiteX4" fmla="*/ 0 w 4975835"/>
              <a:gd name="connsiteY4" fmla="*/ 0 h 1847117"/>
              <a:gd name="connsiteX5" fmla="*/ 3709743 w 4975835"/>
              <a:gd name="connsiteY5" fmla="*/ 0 h 1847117"/>
              <a:gd name="connsiteX6" fmla="*/ 3709743 w 4975835"/>
              <a:gd name="connsiteY6" fmla="*/ 844061 h 1847117"/>
              <a:gd name="connsiteX7" fmla="*/ 3076696 w 4975835"/>
              <a:gd name="connsiteY7" fmla="*/ 844061 h 1847117"/>
              <a:gd name="connsiteX8" fmla="*/ 3076696 w 4975835"/>
              <a:gd name="connsiteY8" fmla="*/ 1002323 h 1847117"/>
              <a:gd name="connsiteX9" fmla="*/ 3709743 w 4975835"/>
              <a:gd name="connsiteY9" fmla="*/ 1002323 h 1847117"/>
              <a:gd name="connsiteX10" fmla="*/ 3709743 w 4975835"/>
              <a:gd name="connsiteY10" fmla="*/ 1847117 h 1847117"/>
              <a:gd name="connsiteX11" fmla="*/ 0 w 4975835"/>
              <a:gd name="connsiteY11" fmla="*/ 1847117 h 1847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5835" h="1847117">
                <a:moveTo>
                  <a:pt x="3709743" y="844061"/>
                </a:moveTo>
                <a:lnTo>
                  <a:pt x="4975835" y="844061"/>
                </a:lnTo>
                <a:lnTo>
                  <a:pt x="4975835" y="1002323"/>
                </a:lnTo>
                <a:lnTo>
                  <a:pt x="3709743" y="1002323"/>
                </a:lnTo>
                <a:close/>
                <a:moveTo>
                  <a:pt x="0" y="0"/>
                </a:moveTo>
                <a:lnTo>
                  <a:pt x="3709743" y="0"/>
                </a:lnTo>
                <a:lnTo>
                  <a:pt x="3709743" y="844061"/>
                </a:lnTo>
                <a:lnTo>
                  <a:pt x="3076696" y="844061"/>
                </a:lnTo>
                <a:lnTo>
                  <a:pt x="3076696" y="1002323"/>
                </a:lnTo>
                <a:lnTo>
                  <a:pt x="3709743" y="1002323"/>
                </a:lnTo>
                <a:lnTo>
                  <a:pt x="3709743" y="1847117"/>
                </a:lnTo>
                <a:lnTo>
                  <a:pt x="0" y="1847117"/>
                </a:lnTo>
                <a:close/>
              </a:path>
            </a:pathLst>
          </a:custGeom>
        </p:spPr>
        <p:txBody>
          <a:bodyPr wrap="square">
            <a:noAutofit/>
          </a:bodyPr>
          <a:lstStyle/>
          <a:p>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6_Custom Layout">
    <p:bg>
      <p:bgPr>
        <a:solidFill>
          <a:schemeClr val="tx2">
            <a:lumMod val="5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251864" y="1705464"/>
            <a:ext cx="11605448" cy="5152536"/>
          </a:xfrm>
          <a:prstGeom prst="rect">
            <a:avLst/>
          </a:prstGeom>
        </p:spPr>
        <p:txBody>
          <a:bodyPr/>
          <a:lstStyle/>
          <a:p>
            <a:endParaRPr lang="en-US"/>
          </a:p>
        </p:txBody>
      </p:sp>
      <p:cxnSp>
        <p:nvCxnSpPr>
          <p:cNvPr id="6" name="Straight Connector 5"/>
          <p:cNvCxnSpPr/>
          <p:nvPr userDrawn="1"/>
        </p:nvCxnSpPr>
        <p:spPr>
          <a:xfrm>
            <a:off x="1371600" y="0"/>
            <a:ext cx="0" cy="13716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1"/>
          </p:nvPr>
        </p:nvSpPr>
        <p:spPr>
          <a:xfrm>
            <a:off x="1371600" y="9513278"/>
            <a:ext cx="6506278" cy="4202722"/>
          </a:xfrm>
          <a:prstGeom prst="rect">
            <a:avLst/>
          </a:prstGeom>
        </p:spPr>
        <p:txBody>
          <a:bodyPr/>
          <a:lstStyle/>
          <a:p>
            <a:endParaRPr lang="en-US"/>
          </a:p>
        </p:txBody>
      </p:sp>
      <p:sp>
        <p:nvSpPr>
          <p:cNvPr id="9" name="Rectangle 8"/>
          <p:cNvSpPr/>
          <p:nvPr userDrawn="1"/>
        </p:nvSpPr>
        <p:spPr>
          <a:xfrm>
            <a:off x="0" y="9513278"/>
            <a:ext cx="1371600" cy="42027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 y="1"/>
            <a:ext cx="1371600" cy="1371600"/>
          </a:xfrm>
          <a:prstGeom prst="rect">
            <a:avLst/>
          </a:prstGeom>
          <a:solidFill>
            <a:schemeClr val="bg1">
              <a:lumMod val="90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3239" y="1606551"/>
            <a:ext cx="5252134" cy="5251450"/>
          </a:xfrm>
          <a:prstGeom prst="rect">
            <a:avLst/>
          </a:prstGeom>
        </p:spPr>
        <p:txBody>
          <a:bodyPr/>
          <a:lstStyle/>
          <a:p>
            <a:endParaRPr lang="en-US"/>
          </a:p>
        </p:txBody>
      </p:sp>
      <p:sp>
        <p:nvSpPr>
          <p:cNvPr id="5" name="Picture Placeholder 3"/>
          <p:cNvSpPr>
            <a:spLocks noGrp="1"/>
          </p:cNvSpPr>
          <p:nvPr>
            <p:ph type="pic" sz="quarter" idx="11"/>
          </p:nvPr>
        </p:nvSpPr>
        <p:spPr>
          <a:xfrm>
            <a:off x="6445000" y="1606551"/>
            <a:ext cx="5252134" cy="5251450"/>
          </a:xfrm>
          <a:prstGeom prst="rect">
            <a:avLst/>
          </a:prstGeom>
        </p:spPr>
        <p:txBody>
          <a:bodyPr/>
          <a:lstStyle/>
          <a:p>
            <a:endParaRPr lang="en-US"/>
          </a:p>
        </p:txBody>
      </p:sp>
      <p:sp>
        <p:nvSpPr>
          <p:cNvPr id="6" name="Picture Placeholder 3"/>
          <p:cNvSpPr>
            <a:spLocks noGrp="1"/>
          </p:cNvSpPr>
          <p:nvPr>
            <p:ph type="pic" sz="quarter" idx="12"/>
          </p:nvPr>
        </p:nvSpPr>
        <p:spPr>
          <a:xfrm>
            <a:off x="783239" y="7119077"/>
            <a:ext cx="5252134" cy="5251450"/>
          </a:xfrm>
          <a:prstGeom prst="rect">
            <a:avLst/>
          </a:prstGeom>
        </p:spPr>
        <p:txBody>
          <a:bodyPr/>
          <a:lstStyle/>
          <a:p>
            <a:endParaRPr lang="en-US"/>
          </a:p>
        </p:txBody>
      </p:sp>
      <p:sp>
        <p:nvSpPr>
          <p:cNvPr id="7" name="Picture Placeholder 3"/>
          <p:cNvSpPr>
            <a:spLocks noGrp="1"/>
          </p:cNvSpPr>
          <p:nvPr>
            <p:ph type="pic" sz="quarter" idx="13"/>
          </p:nvPr>
        </p:nvSpPr>
        <p:spPr>
          <a:xfrm>
            <a:off x="6445000" y="7119077"/>
            <a:ext cx="5252134" cy="5251450"/>
          </a:xfrm>
          <a:prstGeom prst="rect">
            <a:avLst/>
          </a:prstGeom>
        </p:spPr>
        <p:txBody>
          <a:bodyPr/>
          <a:lstStyle/>
          <a:p>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134707" y="0"/>
            <a:ext cx="19252467" cy="13716000"/>
          </a:xfrm>
          <a:prstGeom prst="rect">
            <a:avLst/>
          </a:prstGeom>
        </p:spPr>
        <p:txBody>
          <a:bodyPr/>
          <a:lstStyle/>
          <a:p>
            <a:endParaRPr 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8" y="1"/>
            <a:ext cx="12193587" cy="13716000"/>
          </a:xfrm>
          <a:prstGeom prst="rect">
            <a:avLst/>
          </a:prstGeom>
        </p:spPr>
        <p:txBody>
          <a:bodyPr/>
          <a:lstStyle/>
          <a:p>
            <a:endParaRPr lang="en-US"/>
          </a:p>
        </p:txBody>
      </p:sp>
      <p:sp>
        <p:nvSpPr>
          <p:cNvPr id="6" name="Picture Placeholder 5"/>
          <p:cNvSpPr>
            <a:spLocks noGrp="1"/>
          </p:cNvSpPr>
          <p:nvPr>
            <p:ph type="pic" sz="quarter" idx="11"/>
          </p:nvPr>
        </p:nvSpPr>
        <p:spPr>
          <a:xfrm>
            <a:off x="8648943" y="3147646"/>
            <a:ext cx="7089288" cy="7420708"/>
          </a:xfrm>
          <a:prstGeom prst="rect">
            <a:avLst/>
          </a:prstGeom>
        </p:spPr>
        <p:txBody>
          <a:bodyPr/>
          <a:lstStyle/>
          <a:p>
            <a:endParaRPr 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0_Custom Layout">
    <p:bg>
      <p:bgPr>
        <a:solidFill>
          <a:schemeClr val="tx2">
            <a:lumMod val="5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5721013" cy="10848975"/>
          </a:xfrm>
          <a:prstGeom prst="rect">
            <a:avLst/>
          </a:prstGeom>
        </p:spPr>
        <p:txBody>
          <a:bodyPr/>
          <a:lstStyle/>
          <a:p>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1711902" y="-322"/>
            <a:ext cx="12675274" cy="13716322"/>
          </a:xfrm>
          <a:custGeom>
            <a:avLst/>
            <a:gdLst>
              <a:gd name="connsiteX0" fmla="*/ 966139 w 12675274"/>
              <a:gd name="connsiteY0" fmla="*/ 10772996 h 13716322"/>
              <a:gd name="connsiteX1" fmla="*/ 972996 w 12675274"/>
              <a:gd name="connsiteY1" fmla="*/ 10821056 h 13716322"/>
              <a:gd name="connsiteX2" fmla="*/ 980006 w 12675274"/>
              <a:gd name="connsiteY2" fmla="*/ 10870195 h 13716322"/>
              <a:gd name="connsiteX3" fmla="*/ 956161 w 12675274"/>
              <a:gd name="connsiteY3" fmla="*/ 10902248 h 13716322"/>
              <a:gd name="connsiteX4" fmla="*/ 896454 w 12675274"/>
              <a:gd name="connsiteY4" fmla="*/ 10882114 h 13716322"/>
              <a:gd name="connsiteX5" fmla="*/ 942629 w 12675274"/>
              <a:gd name="connsiteY5" fmla="*/ 10794946 h 13716322"/>
              <a:gd name="connsiteX6" fmla="*/ 965985 w 12675274"/>
              <a:gd name="connsiteY6" fmla="*/ 10771917 h 13716322"/>
              <a:gd name="connsiteX7" fmla="*/ 967200 w 12675274"/>
              <a:gd name="connsiteY7" fmla="*/ 10772005 h 13716322"/>
              <a:gd name="connsiteX8" fmla="*/ 966139 w 12675274"/>
              <a:gd name="connsiteY8" fmla="*/ 10772996 h 13716322"/>
              <a:gd name="connsiteX9" fmla="*/ 1259808 w 12675274"/>
              <a:gd name="connsiteY9" fmla="*/ 10666317 h 13716322"/>
              <a:gd name="connsiteX10" fmla="*/ 1257893 w 12675274"/>
              <a:gd name="connsiteY10" fmla="*/ 10701625 h 13716322"/>
              <a:gd name="connsiteX11" fmla="*/ 1226560 w 12675274"/>
              <a:gd name="connsiteY11" fmla="*/ 10706096 h 13716322"/>
              <a:gd name="connsiteX12" fmla="*/ 1255077 w 12675274"/>
              <a:gd name="connsiteY12" fmla="*/ 10681882 h 13716322"/>
              <a:gd name="connsiteX13" fmla="*/ 1259290 w 12675274"/>
              <a:gd name="connsiteY13" fmla="*/ 10651403 h 13716322"/>
              <a:gd name="connsiteX14" fmla="*/ 1262331 w 12675274"/>
              <a:gd name="connsiteY14" fmla="*/ 10658016 h 13716322"/>
              <a:gd name="connsiteX15" fmla="*/ 1259808 w 12675274"/>
              <a:gd name="connsiteY15" fmla="*/ 10666317 h 13716322"/>
              <a:gd name="connsiteX16" fmla="*/ 1260092 w 12675274"/>
              <a:gd name="connsiteY16" fmla="*/ 10661022 h 13716322"/>
              <a:gd name="connsiteX17" fmla="*/ 6997092 w 12675274"/>
              <a:gd name="connsiteY17" fmla="*/ 9337566 h 13716322"/>
              <a:gd name="connsiteX18" fmla="*/ 6985422 w 12675274"/>
              <a:gd name="connsiteY18" fmla="*/ 9340187 h 13716322"/>
              <a:gd name="connsiteX19" fmla="*/ 6985116 w 12675274"/>
              <a:gd name="connsiteY19" fmla="*/ 9340529 h 13716322"/>
              <a:gd name="connsiteX20" fmla="*/ 6983146 w 12675274"/>
              <a:gd name="connsiteY20" fmla="*/ 9355755 h 13716322"/>
              <a:gd name="connsiteX21" fmla="*/ 6988418 w 12675274"/>
              <a:gd name="connsiteY21" fmla="*/ 9375596 h 13716322"/>
              <a:gd name="connsiteX22" fmla="*/ 6991066 w 12675274"/>
              <a:gd name="connsiteY22" fmla="*/ 9395695 h 13716322"/>
              <a:gd name="connsiteX23" fmla="*/ 6998610 w 12675274"/>
              <a:gd name="connsiteY23" fmla="*/ 9384273 h 13716322"/>
              <a:gd name="connsiteX24" fmla="*/ 7010220 w 12675274"/>
              <a:gd name="connsiteY24" fmla="*/ 9368198 h 13716322"/>
              <a:gd name="connsiteX25" fmla="*/ 7004212 w 12675274"/>
              <a:gd name="connsiteY25" fmla="*/ 9343126 h 13716322"/>
              <a:gd name="connsiteX26" fmla="*/ 6997092 w 12675274"/>
              <a:gd name="connsiteY26" fmla="*/ 9337566 h 13716322"/>
              <a:gd name="connsiteX27" fmla="*/ 11566864 w 12675274"/>
              <a:gd name="connsiteY27" fmla="*/ 8916364 h 13716322"/>
              <a:gd name="connsiteX28" fmla="*/ 11568290 w 12675274"/>
              <a:gd name="connsiteY28" fmla="*/ 8922814 h 13716322"/>
              <a:gd name="connsiteX29" fmla="*/ 11560850 w 12675274"/>
              <a:gd name="connsiteY29" fmla="*/ 8945365 h 13716322"/>
              <a:gd name="connsiteX30" fmla="*/ 11567182 w 12675274"/>
              <a:gd name="connsiteY30" fmla="*/ 8933717 h 13716322"/>
              <a:gd name="connsiteX31" fmla="*/ 11564008 w 12675274"/>
              <a:gd name="connsiteY31" fmla="*/ 8903470 h 13716322"/>
              <a:gd name="connsiteX32" fmla="*/ 11566788 w 12675274"/>
              <a:gd name="connsiteY32" fmla="*/ 8912283 h 13716322"/>
              <a:gd name="connsiteX33" fmla="*/ 11566864 w 12675274"/>
              <a:gd name="connsiteY33" fmla="*/ 8916364 h 13716322"/>
              <a:gd name="connsiteX34" fmla="*/ 4252980 w 12675274"/>
              <a:gd name="connsiteY34" fmla="*/ 5529655 h 13716322"/>
              <a:gd name="connsiteX35" fmla="*/ 4258241 w 12675274"/>
              <a:gd name="connsiteY35" fmla="*/ 5542631 h 13716322"/>
              <a:gd name="connsiteX36" fmla="*/ 4237338 w 12675274"/>
              <a:gd name="connsiteY36" fmla="*/ 5533310 h 13716322"/>
              <a:gd name="connsiteX37" fmla="*/ 4236420 w 12675274"/>
              <a:gd name="connsiteY37" fmla="*/ 5509117 h 13716322"/>
              <a:gd name="connsiteX38" fmla="*/ 4513966 w 12675274"/>
              <a:gd name="connsiteY38" fmla="*/ 5625847 h 13716322"/>
              <a:gd name="connsiteX39" fmla="*/ 4600855 w 12675274"/>
              <a:gd name="connsiteY39" fmla="*/ 5678098 h 13716322"/>
              <a:gd name="connsiteX40" fmla="*/ 4576440 w 12675274"/>
              <a:gd name="connsiteY40" fmla="*/ 5665487 h 13716322"/>
              <a:gd name="connsiteX41" fmla="*/ 4513224 w 12675274"/>
              <a:gd name="connsiteY41" fmla="*/ 5638211 h 13716322"/>
              <a:gd name="connsiteX42" fmla="*/ 4460599 w 12675274"/>
              <a:gd name="connsiteY42" fmla="*/ 5649541 h 13716322"/>
              <a:gd name="connsiteX43" fmla="*/ 4472096 w 12675274"/>
              <a:gd name="connsiteY43" fmla="*/ 5622029 h 13716322"/>
              <a:gd name="connsiteX44" fmla="*/ 4403806 w 12675274"/>
              <a:gd name="connsiteY44" fmla="*/ 5614210 h 13716322"/>
              <a:gd name="connsiteX45" fmla="*/ 4392849 w 12675274"/>
              <a:gd name="connsiteY45" fmla="*/ 5616688 h 13716322"/>
              <a:gd name="connsiteX46" fmla="*/ 4387289 w 12675274"/>
              <a:gd name="connsiteY46" fmla="*/ 5613703 h 13716322"/>
              <a:gd name="connsiteX47" fmla="*/ 4384148 w 12675274"/>
              <a:gd name="connsiteY47" fmla="*/ 5602252 h 13716322"/>
              <a:gd name="connsiteX48" fmla="*/ 4379911 w 12675274"/>
              <a:gd name="connsiteY48" fmla="*/ 5586809 h 13716322"/>
              <a:gd name="connsiteX49" fmla="*/ 4361829 w 12675274"/>
              <a:gd name="connsiteY49" fmla="*/ 5600034 h 13716322"/>
              <a:gd name="connsiteX50" fmla="*/ 4346577 w 12675274"/>
              <a:gd name="connsiteY50" fmla="*/ 5591844 h 13716322"/>
              <a:gd name="connsiteX51" fmla="*/ 4338252 w 12675274"/>
              <a:gd name="connsiteY51" fmla="*/ 5584946 h 13716322"/>
              <a:gd name="connsiteX52" fmla="*/ 4318692 w 12675274"/>
              <a:gd name="connsiteY52" fmla="*/ 5569586 h 13716322"/>
              <a:gd name="connsiteX53" fmla="*/ 4265826 w 12675274"/>
              <a:gd name="connsiteY53" fmla="*/ 5546013 h 13716322"/>
              <a:gd name="connsiteX54" fmla="*/ 4260120 w 12675274"/>
              <a:gd name="connsiteY54" fmla="*/ 5531936 h 13716322"/>
              <a:gd name="connsiteX55" fmla="*/ 4252980 w 12675274"/>
              <a:gd name="connsiteY55" fmla="*/ 5529655 h 13716322"/>
              <a:gd name="connsiteX56" fmla="*/ 4152811 w 12675274"/>
              <a:gd name="connsiteY56" fmla="*/ 5162077 h 13716322"/>
              <a:gd name="connsiteX57" fmla="*/ 4315575 w 12675274"/>
              <a:gd name="connsiteY57" fmla="*/ 5238714 h 13716322"/>
              <a:gd name="connsiteX58" fmla="*/ 4315751 w 12675274"/>
              <a:gd name="connsiteY58" fmla="*/ 5221119 h 13716322"/>
              <a:gd name="connsiteX59" fmla="*/ 4339191 w 12675274"/>
              <a:gd name="connsiteY59" fmla="*/ 5231166 h 13716322"/>
              <a:gd name="connsiteX60" fmla="*/ 4376187 w 12675274"/>
              <a:gd name="connsiteY60" fmla="*/ 5250748 h 13716322"/>
              <a:gd name="connsiteX61" fmla="*/ 4471263 w 12675274"/>
              <a:gd name="connsiteY61" fmla="*/ 5306838 h 13716322"/>
              <a:gd name="connsiteX62" fmla="*/ 4152811 w 12675274"/>
              <a:gd name="connsiteY62" fmla="*/ 5162077 h 13716322"/>
              <a:gd name="connsiteX63" fmla="*/ 2798510 w 12675274"/>
              <a:gd name="connsiteY63" fmla="*/ 4900567 h 13716322"/>
              <a:gd name="connsiteX64" fmla="*/ 2935780 w 12675274"/>
              <a:gd name="connsiteY64" fmla="*/ 4947607 h 13716322"/>
              <a:gd name="connsiteX65" fmla="*/ 4100677 w 12675274"/>
              <a:gd name="connsiteY65" fmla="*/ 5452028 h 13716322"/>
              <a:gd name="connsiteX66" fmla="*/ 4233210 w 12675274"/>
              <a:gd name="connsiteY66" fmla="*/ 5507768 h 13716322"/>
              <a:gd name="connsiteX67" fmla="*/ 4223347 w 12675274"/>
              <a:gd name="connsiteY67" fmla="*/ 5508927 h 13716322"/>
              <a:gd name="connsiteX68" fmla="*/ 4223347 w 12675274"/>
              <a:gd name="connsiteY68" fmla="*/ 5508927 h 13716322"/>
              <a:gd name="connsiteX69" fmla="*/ 4231249 w 12675274"/>
              <a:gd name="connsiteY69" fmla="*/ 5530594 h 13716322"/>
              <a:gd name="connsiteX70" fmla="*/ 3945082 w 12675274"/>
              <a:gd name="connsiteY70" fmla="*/ 5402985 h 13716322"/>
              <a:gd name="connsiteX71" fmla="*/ 2852068 w 12675274"/>
              <a:gd name="connsiteY71" fmla="*/ 4943273 h 13716322"/>
              <a:gd name="connsiteX72" fmla="*/ 2798510 w 12675274"/>
              <a:gd name="connsiteY72" fmla="*/ 4900567 h 13716322"/>
              <a:gd name="connsiteX73" fmla="*/ 3280002 w 12675274"/>
              <a:gd name="connsiteY73" fmla="*/ 4698990 h 13716322"/>
              <a:gd name="connsiteX74" fmla="*/ 3301031 w 12675274"/>
              <a:gd name="connsiteY74" fmla="*/ 4716333 h 13716322"/>
              <a:gd name="connsiteX75" fmla="*/ 3387760 w 12675274"/>
              <a:gd name="connsiteY75" fmla="*/ 4754270 h 13716322"/>
              <a:gd name="connsiteX76" fmla="*/ 3504148 w 12675274"/>
              <a:gd name="connsiteY76" fmla="*/ 4814715 h 13716322"/>
              <a:gd name="connsiteX77" fmla="*/ 3738023 w 12675274"/>
              <a:gd name="connsiteY77" fmla="*/ 4901354 h 13716322"/>
              <a:gd name="connsiteX78" fmla="*/ 3910696 w 12675274"/>
              <a:gd name="connsiteY78" fmla="*/ 4972135 h 13716322"/>
              <a:gd name="connsiteX79" fmla="*/ 3977924 w 12675274"/>
              <a:gd name="connsiteY79" fmla="*/ 4998624 h 13716322"/>
              <a:gd name="connsiteX80" fmla="*/ 3687738 w 12675274"/>
              <a:gd name="connsiteY80" fmla="*/ 4869543 h 13716322"/>
              <a:gd name="connsiteX81" fmla="*/ 3661010 w 12675274"/>
              <a:gd name="connsiteY81" fmla="*/ 4859713 h 13716322"/>
              <a:gd name="connsiteX82" fmla="*/ 3316734 w 12675274"/>
              <a:gd name="connsiteY82" fmla="*/ 4712880 h 13716322"/>
              <a:gd name="connsiteX83" fmla="*/ 3280002 w 12675274"/>
              <a:gd name="connsiteY83" fmla="*/ 4698990 h 13716322"/>
              <a:gd name="connsiteX84" fmla="*/ 2873027 w 12675274"/>
              <a:gd name="connsiteY84" fmla="*/ 4562555 h 13716322"/>
              <a:gd name="connsiteX85" fmla="*/ 2936888 w 12675274"/>
              <a:gd name="connsiteY85" fmla="*/ 4590613 h 13716322"/>
              <a:gd name="connsiteX86" fmla="*/ 2873027 w 12675274"/>
              <a:gd name="connsiteY86" fmla="*/ 4562555 h 13716322"/>
              <a:gd name="connsiteX87" fmla="*/ 2847303 w 12675274"/>
              <a:gd name="connsiteY87" fmla="*/ 4548272 h 13716322"/>
              <a:gd name="connsiteX88" fmla="*/ 2853885 w 12675274"/>
              <a:gd name="connsiteY88" fmla="*/ 4548721 h 13716322"/>
              <a:gd name="connsiteX89" fmla="*/ 2850697 w 12675274"/>
              <a:gd name="connsiteY89" fmla="*/ 4554587 h 13716322"/>
              <a:gd name="connsiteX90" fmla="*/ 2845811 w 12675274"/>
              <a:gd name="connsiteY90" fmla="*/ 4557297 h 13716322"/>
              <a:gd name="connsiteX91" fmla="*/ 2847303 w 12675274"/>
              <a:gd name="connsiteY91" fmla="*/ 4548272 h 13716322"/>
              <a:gd name="connsiteX92" fmla="*/ 6442030 w 12675274"/>
              <a:gd name="connsiteY92" fmla="*/ 4545981 h 13716322"/>
              <a:gd name="connsiteX93" fmla="*/ 6646868 w 12675274"/>
              <a:gd name="connsiteY93" fmla="*/ 4631447 h 13716322"/>
              <a:gd name="connsiteX94" fmla="*/ 7314912 w 12675274"/>
              <a:gd name="connsiteY94" fmla="*/ 4794843 h 13716322"/>
              <a:gd name="connsiteX95" fmla="*/ 7489702 w 12675274"/>
              <a:gd name="connsiteY95" fmla="*/ 4851612 h 13716322"/>
              <a:gd name="connsiteX96" fmla="*/ 7631354 w 12675274"/>
              <a:gd name="connsiteY96" fmla="*/ 4878022 h 13716322"/>
              <a:gd name="connsiteX97" fmla="*/ 7644834 w 12675274"/>
              <a:gd name="connsiteY97" fmla="*/ 4874721 h 13716322"/>
              <a:gd name="connsiteX98" fmla="*/ 7593416 w 12675274"/>
              <a:gd name="connsiteY98" fmla="*/ 4855039 h 13716322"/>
              <a:gd name="connsiteX99" fmla="*/ 7314912 w 12675274"/>
              <a:gd name="connsiteY99" fmla="*/ 4794843 h 13716322"/>
              <a:gd name="connsiteX100" fmla="*/ 6483200 w 12675274"/>
              <a:gd name="connsiteY100" fmla="*/ 4550371 h 13716322"/>
              <a:gd name="connsiteX101" fmla="*/ 6442030 w 12675274"/>
              <a:gd name="connsiteY101" fmla="*/ 4545981 h 13716322"/>
              <a:gd name="connsiteX102" fmla="*/ 9140586 w 12675274"/>
              <a:gd name="connsiteY102" fmla="*/ 4484153 h 13716322"/>
              <a:gd name="connsiteX103" fmla="*/ 9125812 w 12675274"/>
              <a:gd name="connsiteY103" fmla="*/ 4493925 h 13716322"/>
              <a:gd name="connsiteX104" fmla="*/ 9146912 w 12675274"/>
              <a:gd name="connsiteY104" fmla="*/ 4493603 h 13716322"/>
              <a:gd name="connsiteX105" fmla="*/ 9179702 w 12675274"/>
              <a:gd name="connsiteY105" fmla="*/ 4486175 h 13716322"/>
              <a:gd name="connsiteX106" fmla="*/ 9051010 w 12675274"/>
              <a:gd name="connsiteY106" fmla="*/ 4454813 h 13716322"/>
              <a:gd name="connsiteX107" fmla="*/ 9006652 w 12675274"/>
              <a:gd name="connsiteY107" fmla="*/ 4477217 h 13716322"/>
              <a:gd name="connsiteX108" fmla="*/ 9020374 w 12675274"/>
              <a:gd name="connsiteY108" fmla="*/ 4481663 h 13716322"/>
              <a:gd name="connsiteX109" fmla="*/ 9069320 w 12675274"/>
              <a:gd name="connsiteY109" fmla="*/ 4466409 h 13716322"/>
              <a:gd name="connsiteX110" fmla="*/ 9051010 w 12675274"/>
              <a:gd name="connsiteY110" fmla="*/ 4454813 h 13716322"/>
              <a:gd name="connsiteX111" fmla="*/ 1915206 w 12675274"/>
              <a:gd name="connsiteY111" fmla="*/ 4433884 h 13716322"/>
              <a:gd name="connsiteX112" fmla="*/ 1912114 w 12675274"/>
              <a:gd name="connsiteY112" fmla="*/ 4434687 h 13716322"/>
              <a:gd name="connsiteX113" fmla="*/ 1909644 w 12675274"/>
              <a:gd name="connsiteY113" fmla="*/ 4435328 h 13716322"/>
              <a:gd name="connsiteX114" fmla="*/ 1931896 w 12675274"/>
              <a:gd name="connsiteY114" fmla="*/ 4429562 h 13716322"/>
              <a:gd name="connsiteX115" fmla="*/ 1924478 w 12675274"/>
              <a:gd name="connsiteY115" fmla="*/ 4431485 h 13716322"/>
              <a:gd name="connsiteX116" fmla="*/ 1915206 w 12675274"/>
              <a:gd name="connsiteY116" fmla="*/ 4433884 h 13716322"/>
              <a:gd name="connsiteX117" fmla="*/ 2260186 w 12675274"/>
              <a:gd name="connsiteY117" fmla="*/ 4175878 h 13716322"/>
              <a:gd name="connsiteX118" fmla="*/ 2260436 w 12675274"/>
              <a:gd name="connsiteY118" fmla="*/ 4176022 h 13716322"/>
              <a:gd name="connsiteX119" fmla="*/ 2260427 w 12675274"/>
              <a:gd name="connsiteY119" fmla="*/ 4176055 h 13716322"/>
              <a:gd name="connsiteX120" fmla="*/ 2261891 w 12675274"/>
              <a:gd name="connsiteY120" fmla="*/ 4167889 h 13716322"/>
              <a:gd name="connsiteX121" fmla="*/ 2320469 w 12675274"/>
              <a:gd name="connsiteY121" fmla="*/ 4208586 h 13716322"/>
              <a:gd name="connsiteX122" fmla="*/ 2291822 w 12675274"/>
              <a:gd name="connsiteY122" fmla="*/ 4194222 h 13716322"/>
              <a:gd name="connsiteX123" fmla="*/ 2260436 w 12675274"/>
              <a:gd name="connsiteY123" fmla="*/ 4176022 h 13716322"/>
              <a:gd name="connsiteX124" fmla="*/ 2198028 w 12675274"/>
              <a:gd name="connsiteY124" fmla="*/ 4139830 h 13716322"/>
              <a:gd name="connsiteX125" fmla="*/ 2236199 w 12675274"/>
              <a:gd name="connsiteY125" fmla="*/ 4157979 h 13716322"/>
              <a:gd name="connsiteX126" fmla="*/ 2260186 w 12675274"/>
              <a:gd name="connsiteY126" fmla="*/ 4175878 h 13716322"/>
              <a:gd name="connsiteX127" fmla="*/ 2033874 w 12675274"/>
              <a:gd name="connsiteY127" fmla="*/ 4042942 h 13716322"/>
              <a:gd name="connsiteX128" fmla="*/ 2028947 w 12675274"/>
              <a:gd name="connsiteY128" fmla="*/ 4050109 h 13716322"/>
              <a:gd name="connsiteX129" fmla="*/ 2049196 w 12675274"/>
              <a:gd name="connsiteY129" fmla="*/ 4060218 h 13716322"/>
              <a:gd name="connsiteX130" fmla="*/ 2049554 w 12675274"/>
              <a:gd name="connsiteY130" fmla="*/ 4055774 h 13716322"/>
              <a:gd name="connsiteX131" fmla="*/ 2033874 w 12675274"/>
              <a:gd name="connsiteY131" fmla="*/ 4042942 h 13716322"/>
              <a:gd name="connsiteX132" fmla="*/ 2278173 w 12675274"/>
              <a:gd name="connsiteY132" fmla="*/ 3951701 h 13716322"/>
              <a:gd name="connsiteX133" fmla="*/ 2315219 w 12675274"/>
              <a:gd name="connsiteY133" fmla="*/ 3974686 h 13716322"/>
              <a:gd name="connsiteX134" fmla="*/ 2326233 w 12675274"/>
              <a:gd name="connsiteY134" fmla="*/ 3978728 h 13716322"/>
              <a:gd name="connsiteX135" fmla="*/ 2318964 w 12675274"/>
              <a:gd name="connsiteY135" fmla="*/ 3971928 h 13716322"/>
              <a:gd name="connsiteX136" fmla="*/ 2312406 w 12675274"/>
              <a:gd name="connsiteY136" fmla="*/ 3968317 h 13716322"/>
              <a:gd name="connsiteX137" fmla="*/ 2065856 w 12675274"/>
              <a:gd name="connsiteY137" fmla="*/ 3928205 h 13716322"/>
              <a:gd name="connsiteX138" fmla="*/ 2085000 w 12675274"/>
              <a:gd name="connsiteY138" fmla="*/ 3942040 h 13716322"/>
              <a:gd name="connsiteX139" fmla="*/ 2075021 w 12675274"/>
              <a:gd name="connsiteY139" fmla="*/ 3938448 h 13716322"/>
              <a:gd name="connsiteX140" fmla="*/ 2065856 w 12675274"/>
              <a:gd name="connsiteY140" fmla="*/ 3928205 h 13716322"/>
              <a:gd name="connsiteX141" fmla="*/ 1799849 w 12675274"/>
              <a:gd name="connsiteY141" fmla="*/ 3883425 h 13716322"/>
              <a:gd name="connsiteX142" fmla="*/ 1830126 w 12675274"/>
              <a:gd name="connsiteY142" fmla="*/ 3905270 h 13716322"/>
              <a:gd name="connsiteX143" fmla="*/ 1815195 w 12675274"/>
              <a:gd name="connsiteY143" fmla="*/ 3899499 h 13716322"/>
              <a:gd name="connsiteX144" fmla="*/ 1799849 w 12675274"/>
              <a:gd name="connsiteY144" fmla="*/ 3883425 h 13716322"/>
              <a:gd name="connsiteX145" fmla="*/ 1793483 w 12675274"/>
              <a:gd name="connsiteY145" fmla="*/ 3871583 h 13716322"/>
              <a:gd name="connsiteX146" fmla="*/ 1799849 w 12675274"/>
              <a:gd name="connsiteY146" fmla="*/ 3883425 h 13716322"/>
              <a:gd name="connsiteX147" fmla="*/ 1794843 w 12675274"/>
              <a:gd name="connsiteY147" fmla="*/ 3883642 h 13716322"/>
              <a:gd name="connsiteX148" fmla="*/ 1788955 w 12675274"/>
              <a:gd name="connsiteY148" fmla="*/ 3874049 h 13716322"/>
              <a:gd name="connsiteX149" fmla="*/ 1793483 w 12675274"/>
              <a:gd name="connsiteY149" fmla="*/ 3871583 h 13716322"/>
              <a:gd name="connsiteX150" fmla="*/ 1782591 w 12675274"/>
              <a:gd name="connsiteY150" fmla="*/ 3862208 h 13716322"/>
              <a:gd name="connsiteX151" fmla="*/ 1788955 w 12675274"/>
              <a:gd name="connsiteY151" fmla="*/ 3874049 h 13716322"/>
              <a:gd name="connsiteX152" fmla="*/ 1783953 w 12675274"/>
              <a:gd name="connsiteY152" fmla="*/ 3874269 h 13716322"/>
              <a:gd name="connsiteX153" fmla="*/ 1778065 w 12675274"/>
              <a:gd name="connsiteY153" fmla="*/ 3864676 h 13716322"/>
              <a:gd name="connsiteX154" fmla="*/ 1782591 w 12675274"/>
              <a:gd name="connsiteY154" fmla="*/ 3862208 h 13716322"/>
              <a:gd name="connsiteX155" fmla="*/ 1977916 w 12675274"/>
              <a:gd name="connsiteY155" fmla="*/ 3809971 h 13716322"/>
              <a:gd name="connsiteX156" fmla="*/ 1995416 w 12675274"/>
              <a:gd name="connsiteY156" fmla="*/ 3818935 h 13716322"/>
              <a:gd name="connsiteX157" fmla="*/ 1995498 w 12675274"/>
              <a:gd name="connsiteY157" fmla="*/ 3824310 h 13716322"/>
              <a:gd name="connsiteX158" fmla="*/ 1984703 w 12675274"/>
              <a:gd name="connsiteY158" fmla="*/ 3819914 h 13716322"/>
              <a:gd name="connsiteX159" fmla="*/ 1977916 w 12675274"/>
              <a:gd name="connsiteY159" fmla="*/ 3809971 h 13716322"/>
              <a:gd name="connsiteX160" fmla="*/ 1665410 w 12675274"/>
              <a:gd name="connsiteY160" fmla="*/ 3713169 h 13716322"/>
              <a:gd name="connsiteX161" fmla="*/ 1680963 w 12675274"/>
              <a:gd name="connsiteY161" fmla="*/ 3724152 h 13716322"/>
              <a:gd name="connsiteX162" fmla="*/ 1677323 w 12675274"/>
              <a:gd name="connsiteY162" fmla="*/ 3723127 h 13716322"/>
              <a:gd name="connsiteX163" fmla="*/ 6562866 w 12675274"/>
              <a:gd name="connsiteY163" fmla="*/ 3621284 h 13716322"/>
              <a:gd name="connsiteX164" fmla="*/ 6554552 w 12675274"/>
              <a:gd name="connsiteY164" fmla="*/ 3622265 h 13716322"/>
              <a:gd name="connsiteX165" fmla="*/ 6542916 w 12675274"/>
              <a:gd name="connsiteY165" fmla="*/ 3623638 h 13716322"/>
              <a:gd name="connsiteX166" fmla="*/ 6577830 w 12675274"/>
              <a:gd name="connsiteY166" fmla="*/ 3619515 h 13716322"/>
              <a:gd name="connsiteX167" fmla="*/ 6562866 w 12675274"/>
              <a:gd name="connsiteY167" fmla="*/ 3621284 h 13716322"/>
              <a:gd name="connsiteX168" fmla="*/ 6573952 w 12675274"/>
              <a:gd name="connsiteY168" fmla="*/ 3619972 h 13716322"/>
              <a:gd name="connsiteX169" fmla="*/ 6577830 w 12675274"/>
              <a:gd name="connsiteY169" fmla="*/ 3619515 h 13716322"/>
              <a:gd name="connsiteX170" fmla="*/ 1870779 w 12675274"/>
              <a:gd name="connsiteY170" fmla="*/ 3599627 h 13716322"/>
              <a:gd name="connsiteX171" fmla="*/ 1849959 w 12675274"/>
              <a:gd name="connsiteY171" fmla="*/ 3612601 h 13716322"/>
              <a:gd name="connsiteX172" fmla="*/ 1870779 w 12675274"/>
              <a:gd name="connsiteY172" fmla="*/ 3599627 h 13716322"/>
              <a:gd name="connsiteX173" fmla="*/ 6349374 w 12675274"/>
              <a:gd name="connsiteY173" fmla="*/ 3573916 h 13716322"/>
              <a:gd name="connsiteX174" fmla="*/ 6344204 w 12675274"/>
              <a:gd name="connsiteY174" fmla="*/ 3575000 h 13716322"/>
              <a:gd name="connsiteX175" fmla="*/ 6341262 w 12675274"/>
              <a:gd name="connsiteY175" fmla="*/ 3575615 h 13716322"/>
              <a:gd name="connsiteX176" fmla="*/ 6354722 w 12675274"/>
              <a:gd name="connsiteY176" fmla="*/ 3572795 h 13716322"/>
              <a:gd name="connsiteX177" fmla="*/ 6349374 w 12675274"/>
              <a:gd name="connsiteY177" fmla="*/ 3573916 h 13716322"/>
              <a:gd name="connsiteX178" fmla="*/ 6349722 w 12675274"/>
              <a:gd name="connsiteY178" fmla="*/ 3573843 h 13716322"/>
              <a:gd name="connsiteX179" fmla="*/ 6367750 w 12675274"/>
              <a:gd name="connsiteY179" fmla="*/ 3570067 h 13716322"/>
              <a:gd name="connsiteX180" fmla="*/ 6358920 w 12675274"/>
              <a:gd name="connsiteY180" fmla="*/ 3571918 h 13716322"/>
              <a:gd name="connsiteX181" fmla="*/ 6354722 w 12675274"/>
              <a:gd name="connsiteY181" fmla="*/ 3572795 h 13716322"/>
              <a:gd name="connsiteX182" fmla="*/ 6367750 w 12675274"/>
              <a:gd name="connsiteY182" fmla="*/ 3570067 h 13716322"/>
              <a:gd name="connsiteX183" fmla="*/ 6542916 w 12675274"/>
              <a:gd name="connsiteY183" fmla="*/ 3623638 h 13716322"/>
              <a:gd name="connsiteX184" fmla="*/ 6367750 w 12675274"/>
              <a:gd name="connsiteY184" fmla="*/ 3570067 h 13716322"/>
              <a:gd name="connsiteX185" fmla="*/ 6307258 w 12675274"/>
              <a:gd name="connsiteY185" fmla="*/ 3538831 h 13716322"/>
              <a:gd name="connsiteX186" fmla="*/ 6279400 w 12675274"/>
              <a:gd name="connsiteY186" fmla="*/ 3557153 h 13716322"/>
              <a:gd name="connsiteX187" fmla="*/ 6274722 w 12675274"/>
              <a:gd name="connsiteY187" fmla="*/ 3551200 h 13716322"/>
              <a:gd name="connsiteX188" fmla="*/ 6307258 w 12675274"/>
              <a:gd name="connsiteY188" fmla="*/ 3538831 h 13716322"/>
              <a:gd name="connsiteX189" fmla="*/ 6234060 w 12675274"/>
              <a:gd name="connsiteY189" fmla="*/ 3516544 h 13716322"/>
              <a:gd name="connsiteX190" fmla="*/ 6214230 w 12675274"/>
              <a:gd name="connsiteY190" fmla="*/ 3519966 h 13716322"/>
              <a:gd name="connsiteX191" fmla="*/ 6223044 w 12675274"/>
              <a:gd name="connsiteY191" fmla="*/ 3518444 h 13716322"/>
              <a:gd name="connsiteX192" fmla="*/ 6240668 w 12675274"/>
              <a:gd name="connsiteY192" fmla="*/ 3515404 h 13716322"/>
              <a:gd name="connsiteX193" fmla="*/ 6237732 w 12675274"/>
              <a:gd name="connsiteY193" fmla="*/ 3515913 h 13716322"/>
              <a:gd name="connsiteX194" fmla="*/ 6234060 w 12675274"/>
              <a:gd name="connsiteY194" fmla="*/ 3516544 h 13716322"/>
              <a:gd name="connsiteX195" fmla="*/ 1781496 w 12675274"/>
              <a:gd name="connsiteY195" fmla="*/ 3508347 h 13716322"/>
              <a:gd name="connsiteX196" fmla="*/ 1874525 w 12675274"/>
              <a:gd name="connsiteY196" fmla="*/ 3527217 h 13716322"/>
              <a:gd name="connsiteX197" fmla="*/ 1887370 w 12675274"/>
              <a:gd name="connsiteY197" fmla="*/ 3528936 h 13716322"/>
              <a:gd name="connsiteX198" fmla="*/ 1879897 w 12675274"/>
              <a:gd name="connsiteY198" fmla="*/ 3526160 h 13716322"/>
              <a:gd name="connsiteX199" fmla="*/ 1874525 w 12675274"/>
              <a:gd name="connsiteY199" fmla="*/ 3527217 h 13716322"/>
              <a:gd name="connsiteX200" fmla="*/ 1781496 w 12675274"/>
              <a:gd name="connsiteY200" fmla="*/ 3508347 h 13716322"/>
              <a:gd name="connsiteX201" fmla="*/ 6154580 w 12675274"/>
              <a:gd name="connsiteY201" fmla="*/ 3472377 h 13716322"/>
              <a:gd name="connsiteX202" fmla="*/ 6122050 w 12675274"/>
              <a:gd name="connsiteY202" fmla="*/ 3484747 h 13716322"/>
              <a:gd name="connsiteX203" fmla="*/ 6133028 w 12675274"/>
              <a:gd name="connsiteY203" fmla="*/ 3492012 h 13716322"/>
              <a:gd name="connsiteX204" fmla="*/ 6154580 w 12675274"/>
              <a:gd name="connsiteY204" fmla="*/ 3472377 h 13716322"/>
              <a:gd name="connsiteX205" fmla="*/ 6009656 w 12675274"/>
              <a:gd name="connsiteY205" fmla="*/ 3450823 h 13716322"/>
              <a:gd name="connsiteX206" fmla="*/ 6061556 w 12675274"/>
              <a:gd name="connsiteY206" fmla="*/ 3453509 h 13716322"/>
              <a:gd name="connsiteX207" fmla="*/ 6060830 w 12675274"/>
              <a:gd name="connsiteY207" fmla="*/ 3467527 h 13716322"/>
              <a:gd name="connsiteX208" fmla="*/ 6009656 w 12675274"/>
              <a:gd name="connsiteY208" fmla="*/ 3450823 h 13716322"/>
              <a:gd name="connsiteX209" fmla="*/ 5342332 w 12675274"/>
              <a:gd name="connsiteY209" fmla="*/ 3433198 h 13716322"/>
              <a:gd name="connsiteX210" fmla="*/ 5339988 w 12675274"/>
              <a:gd name="connsiteY210" fmla="*/ 3446300 h 13716322"/>
              <a:gd name="connsiteX211" fmla="*/ 5324466 w 12675274"/>
              <a:gd name="connsiteY211" fmla="*/ 3462794 h 13716322"/>
              <a:gd name="connsiteX212" fmla="*/ 5323956 w 12675274"/>
              <a:gd name="connsiteY212" fmla="*/ 3464393 h 13716322"/>
              <a:gd name="connsiteX213" fmla="*/ 5474714 w 12675274"/>
              <a:gd name="connsiteY213" fmla="*/ 3516711 h 13716322"/>
              <a:gd name="connsiteX214" fmla="*/ 5690038 w 12675274"/>
              <a:gd name="connsiteY214" fmla="*/ 3593545 h 13716322"/>
              <a:gd name="connsiteX215" fmla="*/ 6702988 w 12675274"/>
              <a:gd name="connsiteY215" fmla="*/ 3936400 h 13716322"/>
              <a:gd name="connsiteX216" fmla="*/ 8582758 w 12675274"/>
              <a:gd name="connsiteY216" fmla="*/ 4396724 h 13716322"/>
              <a:gd name="connsiteX217" fmla="*/ 8812200 w 12675274"/>
              <a:gd name="connsiteY217" fmla="*/ 4447135 h 13716322"/>
              <a:gd name="connsiteX218" fmla="*/ 8852524 w 12675274"/>
              <a:gd name="connsiteY218" fmla="*/ 4438793 h 13716322"/>
              <a:gd name="connsiteX219" fmla="*/ 8595932 w 12675274"/>
              <a:gd name="connsiteY219" fmla="*/ 4369299 h 13716322"/>
              <a:gd name="connsiteX220" fmla="*/ 5600954 w 12675274"/>
              <a:gd name="connsiteY220" fmla="*/ 3534247 h 13716322"/>
              <a:gd name="connsiteX221" fmla="*/ 5866298 w 12675274"/>
              <a:gd name="connsiteY221" fmla="*/ 3398901 h 13716322"/>
              <a:gd name="connsiteX222" fmla="*/ 5919874 w 12675274"/>
              <a:gd name="connsiteY222" fmla="*/ 3401674 h 13716322"/>
              <a:gd name="connsiteX223" fmla="*/ 5969372 w 12675274"/>
              <a:gd name="connsiteY223" fmla="*/ 3418289 h 13716322"/>
              <a:gd name="connsiteX224" fmla="*/ 6010384 w 12675274"/>
              <a:gd name="connsiteY224" fmla="*/ 3436809 h 13716322"/>
              <a:gd name="connsiteX225" fmla="*/ 6009656 w 12675274"/>
              <a:gd name="connsiteY225" fmla="*/ 3450823 h 13716322"/>
              <a:gd name="connsiteX226" fmla="*/ 5866298 w 12675274"/>
              <a:gd name="connsiteY226" fmla="*/ 3398901 h 13716322"/>
              <a:gd name="connsiteX227" fmla="*/ 1879935 w 12675274"/>
              <a:gd name="connsiteY227" fmla="*/ 3391291 h 13716322"/>
              <a:gd name="connsiteX228" fmla="*/ 1895249 w 12675274"/>
              <a:gd name="connsiteY228" fmla="*/ 3395675 h 13716322"/>
              <a:gd name="connsiteX229" fmla="*/ 1890675 w 12675274"/>
              <a:gd name="connsiteY229" fmla="*/ 3395579 h 13716322"/>
              <a:gd name="connsiteX230" fmla="*/ 1887100 w 12675274"/>
              <a:gd name="connsiteY230" fmla="*/ 3395168 h 13716322"/>
              <a:gd name="connsiteX231" fmla="*/ 5815126 w 12675274"/>
              <a:gd name="connsiteY231" fmla="*/ 3382200 h 13716322"/>
              <a:gd name="connsiteX232" fmla="*/ 5866298 w 12675274"/>
              <a:gd name="connsiteY232" fmla="*/ 3398901 h 13716322"/>
              <a:gd name="connsiteX233" fmla="*/ 5815126 w 12675274"/>
              <a:gd name="connsiteY233" fmla="*/ 3382200 h 13716322"/>
              <a:gd name="connsiteX234" fmla="*/ 5742298 w 12675274"/>
              <a:gd name="connsiteY234" fmla="*/ 3369234 h 13716322"/>
              <a:gd name="connsiteX235" fmla="*/ 5740450 w 12675274"/>
              <a:gd name="connsiteY235" fmla="*/ 3369554 h 13716322"/>
              <a:gd name="connsiteX236" fmla="*/ 5737512 w 12675274"/>
              <a:gd name="connsiteY236" fmla="*/ 3370060 h 13716322"/>
              <a:gd name="connsiteX237" fmla="*/ 5752880 w 12675274"/>
              <a:gd name="connsiteY237" fmla="*/ 3367411 h 13716322"/>
              <a:gd name="connsiteX238" fmla="*/ 5745960 w 12675274"/>
              <a:gd name="connsiteY238" fmla="*/ 3368605 h 13716322"/>
              <a:gd name="connsiteX239" fmla="*/ 5742298 w 12675274"/>
              <a:gd name="connsiteY239" fmla="*/ 3369234 h 13716322"/>
              <a:gd name="connsiteX240" fmla="*/ 5763952 w 12675274"/>
              <a:gd name="connsiteY240" fmla="*/ 3365500 h 13716322"/>
              <a:gd name="connsiteX241" fmla="*/ 5752880 w 12675274"/>
              <a:gd name="connsiteY241" fmla="*/ 3367411 h 13716322"/>
              <a:gd name="connsiteX242" fmla="*/ 5755138 w 12675274"/>
              <a:gd name="connsiteY242" fmla="*/ 3367020 h 13716322"/>
              <a:gd name="connsiteX243" fmla="*/ 5763952 w 12675274"/>
              <a:gd name="connsiteY243" fmla="*/ 3365500 h 13716322"/>
              <a:gd name="connsiteX244" fmla="*/ 5802640 w 12675274"/>
              <a:gd name="connsiteY244" fmla="*/ 3363987 h 13716322"/>
              <a:gd name="connsiteX245" fmla="*/ 5815126 w 12675274"/>
              <a:gd name="connsiteY245" fmla="*/ 3382200 h 13716322"/>
              <a:gd name="connsiteX246" fmla="*/ 5763952 w 12675274"/>
              <a:gd name="connsiteY246" fmla="*/ 3365500 h 13716322"/>
              <a:gd name="connsiteX247" fmla="*/ 5802640 w 12675274"/>
              <a:gd name="connsiteY247" fmla="*/ 3363987 h 13716322"/>
              <a:gd name="connsiteX248" fmla="*/ 5669650 w 12675274"/>
              <a:gd name="connsiteY248" fmla="*/ 3310445 h 13716322"/>
              <a:gd name="connsiteX249" fmla="*/ 5674168 w 12675274"/>
              <a:gd name="connsiteY249" fmla="*/ 3316351 h 13716322"/>
              <a:gd name="connsiteX250" fmla="*/ 5651560 w 12675274"/>
              <a:gd name="connsiteY250" fmla="*/ 3331574 h 13716322"/>
              <a:gd name="connsiteX251" fmla="*/ 5669650 w 12675274"/>
              <a:gd name="connsiteY251" fmla="*/ 3310445 h 13716322"/>
              <a:gd name="connsiteX252" fmla="*/ 5622714 w 12675274"/>
              <a:gd name="connsiteY252" fmla="*/ 3293927 h 13716322"/>
              <a:gd name="connsiteX253" fmla="*/ 5633040 w 12675274"/>
              <a:gd name="connsiteY253" fmla="*/ 3300169 h 13716322"/>
              <a:gd name="connsiteX254" fmla="*/ 5600506 w 12675274"/>
              <a:gd name="connsiteY254" fmla="*/ 3312540 h 13716322"/>
              <a:gd name="connsiteX255" fmla="*/ 5622714 w 12675274"/>
              <a:gd name="connsiteY255" fmla="*/ 3293927 h 13716322"/>
              <a:gd name="connsiteX256" fmla="*/ 1829995 w 12675274"/>
              <a:gd name="connsiteY256" fmla="*/ 3285441 h 13716322"/>
              <a:gd name="connsiteX257" fmla="*/ 1836509 w 12675274"/>
              <a:gd name="connsiteY257" fmla="*/ 3291688 h 13716322"/>
              <a:gd name="connsiteX258" fmla="*/ 1829995 w 12675274"/>
              <a:gd name="connsiteY258" fmla="*/ 3285441 h 13716322"/>
              <a:gd name="connsiteX259" fmla="*/ 2231786 w 12675274"/>
              <a:gd name="connsiteY259" fmla="*/ 3283169 h 13716322"/>
              <a:gd name="connsiteX260" fmla="*/ 2238301 w 12675274"/>
              <a:gd name="connsiteY260" fmla="*/ 3289411 h 13716322"/>
              <a:gd name="connsiteX261" fmla="*/ 2231786 w 12675274"/>
              <a:gd name="connsiteY261" fmla="*/ 3283169 h 13716322"/>
              <a:gd name="connsiteX262" fmla="*/ 5581586 w 12675274"/>
              <a:gd name="connsiteY262" fmla="*/ 3277745 h 13716322"/>
              <a:gd name="connsiteX263" fmla="*/ 5591912 w 12675274"/>
              <a:gd name="connsiteY263" fmla="*/ 3283989 h 13716322"/>
              <a:gd name="connsiteX264" fmla="*/ 5559378 w 12675274"/>
              <a:gd name="connsiteY264" fmla="*/ 3296358 h 13716322"/>
              <a:gd name="connsiteX265" fmla="*/ 5581586 w 12675274"/>
              <a:gd name="connsiteY265" fmla="*/ 3277745 h 13716322"/>
              <a:gd name="connsiteX266" fmla="*/ 1817055 w 12675274"/>
              <a:gd name="connsiteY266" fmla="*/ 3270603 h 13716322"/>
              <a:gd name="connsiteX267" fmla="*/ 1811033 w 12675274"/>
              <a:gd name="connsiteY267" fmla="*/ 3276412 h 13716322"/>
              <a:gd name="connsiteX268" fmla="*/ 1817055 w 12675274"/>
              <a:gd name="connsiteY268" fmla="*/ 3270603 h 13716322"/>
              <a:gd name="connsiteX269" fmla="*/ 5492688 w 12675274"/>
              <a:gd name="connsiteY269" fmla="*/ 3263853 h 13716322"/>
              <a:gd name="connsiteX270" fmla="*/ 5491260 w 12675274"/>
              <a:gd name="connsiteY270" fmla="*/ 3266482 h 13716322"/>
              <a:gd name="connsiteX271" fmla="*/ 5490214 w 12675274"/>
              <a:gd name="connsiteY271" fmla="*/ 3268405 h 13716322"/>
              <a:gd name="connsiteX272" fmla="*/ 5536254 w 12675274"/>
              <a:gd name="connsiteY272" fmla="*/ 3262050 h 13716322"/>
              <a:gd name="connsiteX273" fmla="*/ 5546228 w 12675274"/>
              <a:gd name="connsiteY273" fmla="*/ 3265027 h 13716322"/>
              <a:gd name="connsiteX274" fmla="*/ 5550782 w 12675274"/>
              <a:gd name="connsiteY274" fmla="*/ 3267806 h 13716322"/>
              <a:gd name="connsiteX275" fmla="*/ 5509876 w 12675274"/>
              <a:gd name="connsiteY275" fmla="*/ 3279743 h 13716322"/>
              <a:gd name="connsiteX276" fmla="*/ 5527106 w 12675274"/>
              <a:gd name="connsiteY276" fmla="*/ 3263067 h 13716322"/>
              <a:gd name="connsiteX277" fmla="*/ 5495128 w 12675274"/>
              <a:gd name="connsiteY277" fmla="*/ 3259358 h 13716322"/>
              <a:gd name="connsiteX278" fmla="*/ 5492688 w 12675274"/>
              <a:gd name="connsiteY278" fmla="*/ 3263853 h 13716322"/>
              <a:gd name="connsiteX279" fmla="*/ 5493216 w 12675274"/>
              <a:gd name="connsiteY279" fmla="*/ 3262879 h 13716322"/>
              <a:gd name="connsiteX280" fmla="*/ 5499608 w 12675274"/>
              <a:gd name="connsiteY280" fmla="*/ 3251105 h 13716322"/>
              <a:gd name="connsiteX281" fmla="*/ 5495128 w 12675274"/>
              <a:gd name="connsiteY281" fmla="*/ 3259358 h 13716322"/>
              <a:gd name="connsiteX282" fmla="*/ 5496478 w 12675274"/>
              <a:gd name="connsiteY282" fmla="*/ 3256870 h 13716322"/>
              <a:gd name="connsiteX283" fmla="*/ 5499608 w 12675274"/>
              <a:gd name="connsiteY283" fmla="*/ 3251105 h 13716322"/>
              <a:gd name="connsiteX284" fmla="*/ 5445710 w 12675274"/>
              <a:gd name="connsiteY284" fmla="*/ 3226249 h 13716322"/>
              <a:gd name="connsiteX285" fmla="*/ 5448556 w 12675274"/>
              <a:gd name="connsiteY285" fmla="*/ 3232071 h 13716322"/>
              <a:gd name="connsiteX286" fmla="*/ 5427618 w 12675274"/>
              <a:gd name="connsiteY286" fmla="*/ 3247380 h 13716322"/>
              <a:gd name="connsiteX287" fmla="*/ 5445710 w 12675274"/>
              <a:gd name="connsiteY287" fmla="*/ 3226249 h 13716322"/>
              <a:gd name="connsiteX288" fmla="*/ 1829279 w 12675274"/>
              <a:gd name="connsiteY288" fmla="*/ 3218837 h 13716322"/>
              <a:gd name="connsiteX289" fmla="*/ 1829684 w 12675274"/>
              <a:gd name="connsiteY289" fmla="*/ 3219960 h 13716322"/>
              <a:gd name="connsiteX290" fmla="*/ 1828298 w 12675274"/>
              <a:gd name="connsiteY290" fmla="*/ 3220347 h 13716322"/>
              <a:gd name="connsiteX291" fmla="*/ 1829279 w 12675274"/>
              <a:gd name="connsiteY291" fmla="*/ 3218837 h 13716322"/>
              <a:gd name="connsiteX292" fmla="*/ 5418476 w 12675274"/>
              <a:gd name="connsiteY292" fmla="*/ 3201254 h 13716322"/>
              <a:gd name="connsiteX293" fmla="*/ 5412256 w 12675274"/>
              <a:gd name="connsiteY293" fmla="*/ 3219571 h 13716322"/>
              <a:gd name="connsiteX294" fmla="*/ 5398890 w 12675274"/>
              <a:gd name="connsiteY294" fmla="*/ 3274565 h 13716322"/>
              <a:gd name="connsiteX295" fmla="*/ 5386058 w 12675274"/>
              <a:gd name="connsiteY295" fmla="*/ 3295858 h 13716322"/>
              <a:gd name="connsiteX296" fmla="*/ 6043478 w 12675274"/>
              <a:gd name="connsiteY296" fmla="*/ 3539233 h 13716322"/>
              <a:gd name="connsiteX297" fmla="*/ 6856862 w 12675274"/>
              <a:gd name="connsiteY297" fmla="*/ 3785097 h 13716322"/>
              <a:gd name="connsiteX298" fmla="*/ 8530488 w 12675274"/>
              <a:gd name="connsiteY298" fmla="*/ 4206650 h 13716322"/>
              <a:gd name="connsiteX299" fmla="*/ 9147528 w 12675274"/>
              <a:gd name="connsiteY299" fmla="*/ 4313536 h 13716322"/>
              <a:gd name="connsiteX300" fmla="*/ 9311966 w 12675274"/>
              <a:gd name="connsiteY300" fmla="*/ 4336765 h 13716322"/>
              <a:gd name="connsiteX301" fmla="*/ 9311718 w 12675274"/>
              <a:gd name="connsiteY301" fmla="*/ 4330120 h 13716322"/>
              <a:gd name="connsiteX302" fmla="*/ 9309252 w 12675274"/>
              <a:gd name="connsiteY302" fmla="*/ 4324879 h 13716322"/>
              <a:gd name="connsiteX303" fmla="*/ 9125450 w 12675274"/>
              <a:gd name="connsiteY303" fmla="*/ 4294646 h 13716322"/>
              <a:gd name="connsiteX304" fmla="*/ 7916764 w 12675274"/>
              <a:gd name="connsiteY304" fmla="*/ 3999224 h 13716322"/>
              <a:gd name="connsiteX305" fmla="*/ 6940470 w 12675274"/>
              <a:gd name="connsiteY305" fmla="*/ 3758978 h 13716322"/>
              <a:gd name="connsiteX306" fmla="*/ 6685446 w 12675274"/>
              <a:gd name="connsiteY306" fmla="*/ 3659119 h 13716322"/>
              <a:gd name="connsiteX307" fmla="*/ 7938526 w 12675274"/>
              <a:gd name="connsiteY307" fmla="*/ 4000349 h 13716322"/>
              <a:gd name="connsiteX308" fmla="*/ 8951954 w 12675274"/>
              <a:gd name="connsiteY308" fmla="*/ 4216460 h 13716322"/>
              <a:gd name="connsiteX309" fmla="*/ 9303180 w 12675274"/>
              <a:gd name="connsiteY309" fmla="*/ 4275849 h 13716322"/>
              <a:gd name="connsiteX310" fmla="*/ 9304158 w 12675274"/>
              <a:gd name="connsiteY310" fmla="*/ 4265029 h 13716322"/>
              <a:gd name="connsiteX311" fmla="*/ 9137932 w 12675274"/>
              <a:gd name="connsiteY311" fmla="*/ 4236956 h 13716322"/>
              <a:gd name="connsiteX312" fmla="*/ 7683502 w 12675274"/>
              <a:gd name="connsiteY312" fmla="*/ 3900489 h 13716322"/>
              <a:gd name="connsiteX313" fmla="*/ 6390968 w 12675274"/>
              <a:gd name="connsiteY313" fmla="*/ 3543164 h 13716322"/>
              <a:gd name="connsiteX314" fmla="*/ 6214230 w 12675274"/>
              <a:gd name="connsiteY314" fmla="*/ 3519966 h 13716322"/>
              <a:gd name="connsiteX315" fmla="*/ 6060830 w 12675274"/>
              <a:gd name="connsiteY315" fmla="*/ 3467527 h 13716322"/>
              <a:gd name="connsiteX316" fmla="*/ 6061556 w 12675274"/>
              <a:gd name="connsiteY316" fmla="*/ 3453509 h 13716322"/>
              <a:gd name="connsiteX317" fmla="*/ 6010384 w 12675274"/>
              <a:gd name="connsiteY317" fmla="*/ 3436809 h 13716322"/>
              <a:gd name="connsiteX318" fmla="*/ 5969372 w 12675274"/>
              <a:gd name="connsiteY318" fmla="*/ 3418289 h 13716322"/>
              <a:gd name="connsiteX319" fmla="*/ 5919874 w 12675274"/>
              <a:gd name="connsiteY319" fmla="*/ 3401674 h 13716322"/>
              <a:gd name="connsiteX320" fmla="*/ 5717818 w 12675274"/>
              <a:gd name="connsiteY320" fmla="*/ 3316270 h 13716322"/>
              <a:gd name="connsiteX321" fmla="*/ 5546228 w 12675274"/>
              <a:gd name="connsiteY321" fmla="*/ 3265027 h 13716322"/>
              <a:gd name="connsiteX322" fmla="*/ 5540560 w 12675274"/>
              <a:gd name="connsiteY322" fmla="*/ 3261568 h 13716322"/>
              <a:gd name="connsiteX323" fmla="*/ 5536254 w 12675274"/>
              <a:gd name="connsiteY323" fmla="*/ 3262050 h 13716322"/>
              <a:gd name="connsiteX324" fmla="*/ 5499608 w 12675274"/>
              <a:gd name="connsiteY324" fmla="*/ 3251105 h 13716322"/>
              <a:gd name="connsiteX325" fmla="*/ 9538672 w 12675274"/>
              <a:gd name="connsiteY325" fmla="*/ 3188183 h 13716322"/>
              <a:gd name="connsiteX326" fmla="*/ 9478962 w 12675274"/>
              <a:gd name="connsiteY326" fmla="*/ 3202658 h 13716322"/>
              <a:gd name="connsiteX327" fmla="*/ 9474200 w 12675274"/>
              <a:gd name="connsiteY327" fmla="*/ 3204823 h 13716322"/>
              <a:gd name="connsiteX328" fmla="*/ 9540306 w 12675274"/>
              <a:gd name="connsiteY328" fmla="*/ 3188965 h 13716322"/>
              <a:gd name="connsiteX329" fmla="*/ 2560257 w 12675274"/>
              <a:gd name="connsiteY329" fmla="*/ 3082046 h 13716322"/>
              <a:gd name="connsiteX330" fmla="*/ 2558192 w 12675274"/>
              <a:gd name="connsiteY330" fmla="*/ 3082095 h 13716322"/>
              <a:gd name="connsiteX331" fmla="*/ 2558700 w 12675274"/>
              <a:gd name="connsiteY331" fmla="*/ 3083557 h 13716322"/>
              <a:gd name="connsiteX332" fmla="*/ 2566758 w 12675274"/>
              <a:gd name="connsiteY332" fmla="*/ 3089900 h 13716322"/>
              <a:gd name="connsiteX333" fmla="*/ 2568705 w 12675274"/>
              <a:gd name="connsiteY333" fmla="*/ 3089084 h 13716322"/>
              <a:gd name="connsiteX334" fmla="*/ 2568509 w 12675274"/>
              <a:gd name="connsiteY334" fmla="*/ 3086510 h 13716322"/>
              <a:gd name="connsiteX335" fmla="*/ 2560257 w 12675274"/>
              <a:gd name="connsiteY335" fmla="*/ 3082046 h 13716322"/>
              <a:gd name="connsiteX336" fmla="*/ 5470398 w 12675274"/>
              <a:gd name="connsiteY336" fmla="*/ 3081730 h 13716322"/>
              <a:gd name="connsiteX337" fmla="*/ 5457974 w 12675274"/>
              <a:gd name="connsiteY337" fmla="*/ 3095305 h 13716322"/>
              <a:gd name="connsiteX338" fmla="*/ 5611756 w 12675274"/>
              <a:gd name="connsiteY338" fmla="*/ 3160004 h 13716322"/>
              <a:gd name="connsiteX339" fmla="*/ 6262130 w 12675274"/>
              <a:gd name="connsiteY339" fmla="*/ 3405338 h 13716322"/>
              <a:gd name="connsiteX340" fmla="*/ 6435992 w 12675274"/>
              <a:gd name="connsiteY340" fmla="*/ 3447479 h 13716322"/>
              <a:gd name="connsiteX341" fmla="*/ 6365928 w 12675274"/>
              <a:gd name="connsiteY341" fmla="*/ 3410710 h 13716322"/>
              <a:gd name="connsiteX342" fmla="*/ 5682538 w 12675274"/>
              <a:gd name="connsiteY342" fmla="*/ 3162791 h 13716322"/>
              <a:gd name="connsiteX343" fmla="*/ 2396293 w 12675274"/>
              <a:gd name="connsiteY343" fmla="*/ 2957250 h 13716322"/>
              <a:gd name="connsiteX344" fmla="*/ 2391364 w 12675274"/>
              <a:gd name="connsiteY344" fmla="*/ 2964415 h 13716322"/>
              <a:gd name="connsiteX345" fmla="*/ 2411614 w 12675274"/>
              <a:gd name="connsiteY345" fmla="*/ 2974526 h 13716322"/>
              <a:gd name="connsiteX346" fmla="*/ 2411970 w 12675274"/>
              <a:gd name="connsiteY346" fmla="*/ 2970082 h 13716322"/>
              <a:gd name="connsiteX347" fmla="*/ 2404972 w 12675274"/>
              <a:gd name="connsiteY347" fmla="*/ 2961590 h 13716322"/>
              <a:gd name="connsiteX348" fmla="*/ 2402747 w 12675274"/>
              <a:gd name="connsiteY348" fmla="*/ 2959953 h 13716322"/>
              <a:gd name="connsiteX349" fmla="*/ 2636788 w 12675274"/>
              <a:gd name="connsiteY349" fmla="*/ 2947922 h 13716322"/>
              <a:gd name="connsiteX350" fmla="*/ 2653384 w 12675274"/>
              <a:gd name="connsiteY350" fmla="*/ 2960148 h 13716322"/>
              <a:gd name="connsiteX351" fmla="*/ 2657503 w 12675274"/>
              <a:gd name="connsiteY351" fmla="*/ 2962033 h 13716322"/>
              <a:gd name="connsiteX352" fmla="*/ 2638026 w 12675274"/>
              <a:gd name="connsiteY352" fmla="*/ 2948499 h 13716322"/>
              <a:gd name="connsiteX353" fmla="*/ 2481578 w 12675274"/>
              <a:gd name="connsiteY353" fmla="*/ 2875394 h 13716322"/>
              <a:gd name="connsiteX354" fmla="*/ 2497117 w 12675274"/>
              <a:gd name="connsiteY354" fmla="*/ 2887118 h 13716322"/>
              <a:gd name="connsiteX355" fmla="*/ 2518662 w 12675274"/>
              <a:gd name="connsiteY355" fmla="*/ 2892724 h 13716322"/>
              <a:gd name="connsiteX356" fmla="*/ 2073445 w 12675274"/>
              <a:gd name="connsiteY356" fmla="*/ 2836998 h 13716322"/>
              <a:gd name="connsiteX357" fmla="*/ 2090618 w 12675274"/>
              <a:gd name="connsiteY357" fmla="*/ 2841761 h 13716322"/>
              <a:gd name="connsiteX358" fmla="*/ 2201750 w 12675274"/>
              <a:gd name="connsiteY358" fmla="*/ 2877628 h 13716322"/>
              <a:gd name="connsiteX359" fmla="*/ 2238488 w 12675274"/>
              <a:gd name="connsiteY359" fmla="*/ 2908683 h 13716322"/>
              <a:gd name="connsiteX360" fmla="*/ 2290056 w 12675274"/>
              <a:gd name="connsiteY360" fmla="*/ 2944613 h 13716322"/>
              <a:gd name="connsiteX361" fmla="*/ 2266283 w 12675274"/>
              <a:gd name="connsiteY361" fmla="*/ 2937905 h 13716322"/>
              <a:gd name="connsiteX362" fmla="*/ 2159840 w 12675274"/>
              <a:gd name="connsiteY362" fmla="*/ 2887342 h 13716322"/>
              <a:gd name="connsiteX363" fmla="*/ 2106149 w 12675274"/>
              <a:gd name="connsiteY363" fmla="*/ 2868902 h 13716322"/>
              <a:gd name="connsiteX364" fmla="*/ 2107358 w 12675274"/>
              <a:gd name="connsiteY364" fmla="*/ 2868001 h 13716322"/>
              <a:gd name="connsiteX365" fmla="*/ 2082754 w 12675274"/>
              <a:gd name="connsiteY365" fmla="*/ 2845259 h 13716322"/>
              <a:gd name="connsiteX366" fmla="*/ 2395979 w 12675274"/>
              <a:gd name="connsiteY366" fmla="*/ 2835009 h 13716322"/>
              <a:gd name="connsiteX367" fmla="*/ 2419611 w 12675274"/>
              <a:gd name="connsiteY367" fmla="*/ 2852028 h 13716322"/>
              <a:gd name="connsiteX368" fmla="*/ 2455219 w 12675274"/>
              <a:gd name="connsiteY368" fmla="*/ 2878871 h 13716322"/>
              <a:gd name="connsiteX369" fmla="*/ 2471453 w 12675274"/>
              <a:gd name="connsiteY369" fmla="*/ 2881383 h 13716322"/>
              <a:gd name="connsiteX370" fmla="*/ 2476831 w 12675274"/>
              <a:gd name="connsiteY370" fmla="*/ 2882528 h 13716322"/>
              <a:gd name="connsiteX371" fmla="*/ 2465994 w 12675274"/>
              <a:gd name="connsiteY371" fmla="*/ 2873524 h 13716322"/>
              <a:gd name="connsiteX372" fmla="*/ 2454159 w 12675274"/>
              <a:gd name="connsiteY372" fmla="*/ 2862580 h 13716322"/>
              <a:gd name="connsiteX373" fmla="*/ 2436041 w 12675274"/>
              <a:gd name="connsiteY373" fmla="*/ 2854115 h 13716322"/>
              <a:gd name="connsiteX374" fmla="*/ 9146230 w 12675274"/>
              <a:gd name="connsiteY374" fmla="*/ 2811676 h 13716322"/>
              <a:gd name="connsiteX375" fmla="*/ 9154798 w 12675274"/>
              <a:gd name="connsiteY375" fmla="*/ 2814946 h 13716322"/>
              <a:gd name="connsiteX376" fmla="*/ 9236110 w 12675274"/>
              <a:gd name="connsiteY376" fmla="*/ 2833208 h 13716322"/>
              <a:gd name="connsiteX377" fmla="*/ 10798524 w 12675274"/>
              <a:gd name="connsiteY377" fmla="*/ 3016889 h 13716322"/>
              <a:gd name="connsiteX378" fmla="*/ 10948420 w 12675274"/>
              <a:gd name="connsiteY378" fmla="*/ 3021697 h 13716322"/>
              <a:gd name="connsiteX379" fmla="*/ 10972464 w 12675274"/>
              <a:gd name="connsiteY379" fmla="*/ 2993223 h 13716322"/>
              <a:gd name="connsiteX380" fmla="*/ 10953194 w 12675274"/>
              <a:gd name="connsiteY380" fmla="*/ 2993327 h 13716322"/>
              <a:gd name="connsiteX381" fmla="*/ 9578588 w 12675274"/>
              <a:gd name="connsiteY381" fmla="*/ 2864988 h 13716322"/>
              <a:gd name="connsiteX382" fmla="*/ 9146230 w 12675274"/>
              <a:gd name="connsiteY382" fmla="*/ 2811676 h 13716322"/>
              <a:gd name="connsiteX383" fmla="*/ 2358631 w 12675274"/>
              <a:gd name="connsiteY383" fmla="*/ 2798592 h 13716322"/>
              <a:gd name="connsiteX384" fmla="*/ 2357290 w 12675274"/>
              <a:gd name="connsiteY384" fmla="*/ 2799815 h 13716322"/>
              <a:gd name="connsiteX385" fmla="*/ 2352806 w 12675274"/>
              <a:gd name="connsiteY385" fmla="*/ 2803920 h 13716322"/>
              <a:gd name="connsiteX386" fmla="*/ 2162265 w 12675274"/>
              <a:gd name="connsiteY386" fmla="*/ 2797730 h 13716322"/>
              <a:gd name="connsiteX387" fmla="*/ 2192544 w 12675274"/>
              <a:gd name="connsiteY387" fmla="*/ 2819578 h 13716322"/>
              <a:gd name="connsiteX388" fmla="*/ 2177615 w 12675274"/>
              <a:gd name="connsiteY388" fmla="*/ 2813806 h 13716322"/>
              <a:gd name="connsiteX389" fmla="*/ 2162265 w 12675274"/>
              <a:gd name="connsiteY389" fmla="*/ 2797730 h 13716322"/>
              <a:gd name="connsiteX390" fmla="*/ 1910567 w 12675274"/>
              <a:gd name="connsiteY390" fmla="*/ 2794585 h 13716322"/>
              <a:gd name="connsiteX391" fmla="*/ 1956306 w 12675274"/>
              <a:gd name="connsiteY391" fmla="*/ 2804501 h 13716322"/>
              <a:gd name="connsiteX392" fmla="*/ 1999595 w 12675274"/>
              <a:gd name="connsiteY392" fmla="*/ 2816510 h 13716322"/>
              <a:gd name="connsiteX393" fmla="*/ 2016347 w 12675274"/>
              <a:gd name="connsiteY393" fmla="*/ 2834236 h 13716322"/>
              <a:gd name="connsiteX394" fmla="*/ 2024295 w 12675274"/>
              <a:gd name="connsiteY394" fmla="*/ 2841411 h 13716322"/>
              <a:gd name="connsiteX395" fmla="*/ 1931264 w 12675274"/>
              <a:gd name="connsiteY395" fmla="*/ 2812606 h 13716322"/>
              <a:gd name="connsiteX396" fmla="*/ 1921546 w 12675274"/>
              <a:gd name="connsiteY396" fmla="*/ 2804878 h 13716322"/>
              <a:gd name="connsiteX397" fmla="*/ 5560074 w 12675274"/>
              <a:gd name="connsiteY397" fmla="*/ 2793184 h 13716322"/>
              <a:gd name="connsiteX398" fmla="*/ 5553858 w 12675274"/>
              <a:gd name="connsiteY398" fmla="*/ 2808192 h 13716322"/>
              <a:gd name="connsiteX399" fmla="*/ 5766346 w 12675274"/>
              <a:gd name="connsiteY399" fmla="*/ 2891562 h 13716322"/>
              <a:gd name="connsiteX400" fmla="*/ 8951100 w 12675274"/>
              <a:gd name="connsiteY400" fmla="*/ 3734227 h 13716322"/>
              <a:gd name="connsiteX401" fmla="*/ 9132680 w 12675274"/>
              <a:gd name="connsiteY401" fmla="*/ 3788094 h 13716322"/>
              <a:gd name="connsiteX402" fmla="*/ 9198378 w 12675274"/>
              <a:gd name="connsiteY402" fmla="*/ 3789186 h 13716322"/>
              <a:gd name="connsiteX403" fmla="*/ 9013046 w 12675274"/>
              <a:gd name="connsiteY403" fmla="*/ 3737435 h 13716322"/>
              <a:gd name="connsiteX404" fmla="*/ 8951100 w 12675274"/>
              <a:gd name="connsiteY404" fmla="*/ 3734227 h 13716322"/>
              <a:gd name="connsiteX405" fmla="*/ 5779924 w 12675274"/>
              <a:gd name="connsiteY405" fmla="*/ 2875466 h 13716322"/>
              <a:gd name="connsiteX406" fmla="*/ 2155901 w 12675274"/>
              <a:gd name="connsiteY406" fmla="*/ 2785891 h 13716322"/>
              <a:gd name="connsiteX407" fmla="*/ 2162265 w 12675274"/>
              <a:gd name="connsiteY407" fmla="*/ 2797730 h 13716322"/>
              <a:gd name="connsiteX408" fmla="*/ 2157261 w 12675274"/>
              <a:gd name="connsiteY408" fmla="*/ 2797949 h 13716322"/>
              <a:gd name="connsiteX409" fmla="*/ 2151373 w 12675274"/>
              <a:gd name="connsiteY409" fmla="*/ 2788358 h 13716322"/>
              <a:gd name="connsiteX410" fmla="*/ 2155901 w 12675274"/>
              <a:gd name="connsiteY410" fmla="*/ 2785891 h 13716322"/>
              <a:gd name="connsiteX411" fmla="*/ 2145011 w 12675274"/>
              <a:gd name="connsiteY411" fmla="*/ 2776516 h 13716322"/>
              <a:gd name="connsiteX412" fmla="*/ 2151373 w 12675274"/>
              <a:gd name="connsiteY412" fmla="*/ 2788358 h 13716322"/>
              <a:gd name="connsiteX413" fmla="*/ 2146369 w 12675274"/>
              <a:gd name="connsiteY413" fmla="*/ 2788576 h 13716322"/>
              <a:gd name="connsiteX414" fmla="*/ 2140481 w 12675274"/>
              <a:gd name="connsiteY414" fmla="*/ 2778984 h 13716322"/>
              <a:gd name="connsiteX415" fmla="*/ 2145011 w 12675274"/>
              <a:gd name="connsiteY415" fmla="*/ 2776516 h 13716322"/>
              <a:gd name="connsiteX416" fmla="*/ 2340336 w 12675274"/>
              <a:gd name="connsiteY416" fmla="*/ 2724278 h 13716322"/>
              <a:gd name="connsiteX417" fmla="*/ 2357836 w 12675274"/>
              <a:gd name="connsiteY417" fmla="*/ 2733244 h 13716322"/>
              <a:gd name="connsiteX418" fmla="*/ 2357918 w 12675274"/>
              <a:gd name="connsiteY418" fmla="*/ 2738618 h 13716322"/>
              <a:gd name="connsiteX419" fmla="*/ 2347119 w 12675274"/>
              <a:gd name="connsiteY419" fmla="*/ 2734222 h 13716322"/>
              <a:gd name="connsiteX420" fmla="*/ 2340336 w 12675274"/>
              <a:gd name="connsiteY420" fmla="*/ 2724278 h 13716322"/>
              <a:gd name="connsiteX421" fmla="*/ 2233085 w 12675274"/>
              <a:gd name="connsiteY421" fmla="*/ 2717309 h 13716322"/>
              <a:gd name="connsiteX422" fmla="*/ 2233603 w 12675274"/>
              <a:gd name="connsiteY422" fmla="*/ 2717833 h 13716322"/>
              <a:gd name="connsiteX423" fmla="*/ 2235536 w 12675274"/>
              <a:gd name="connsiteY423" fmla="*/ 2719877 h 13716322"/>
              <a:gd name="connsiteX424" fmla="*/ 2270365 w 12675274"/>
              <a:gd name="connsiteY424" fmla="*/ 2744815 h 13716322"/>
              <a:gd name="connsiteX425" fmla="*/ 2255386 w 12675274"/>
              <a:gd name="connsiteY425" fmla="*/ 2724555 h 13716322"/>
              <a:gd name="connsiteX426" fmla="*/ 2243179 w 12675274"/>
              <a:gd name="connsiteY426" fmla="*/ 2721486 h 13716322"/>
              <a:gd name="connsiteX427" fmla="*/ 2027830 w 12675274"/>
              <a:gd name="connsiteY427" fmla="*/ 2627477 h 13716322"/>
              <a:gd name="connsiteX428" fmla="*/ 2043379 w 12675274"/>
              <a:gd name="connsiteY428" fmla="*/ 2638459 h 13716322"/>
              <a:gd name="connsiteX429" fmla="*/ 2039741 w 12675274"/>
              <a:gd name="connsiteY429" fmla="*/ 2637434 h 13716322"/>
              <a:gd name="connsiteX430" fmla="*/ 6800608 w 12675274"/>
              <a:gd name="connsiteY430" fmla="*/ 2570316 h 13716322"/>
              <a:gd name="connsiteX431" fmla="*/ 6772628 w 12675274"/>
              <a:gd name="connsiteY431" fmla="*/ 2590935 h 13716322"/>
              <a:gd name="connsiteX432" fmla="*/ 6783074 w 12675274"/>
              <a:gd name="connsiteY432" fmla="*/ 2594842 h 13716322"/>
              <a:gd name="connsiteX433" fmla="*/ 6805284 w 12675274"/>
              <a:gd name="connsiteY433" fmla="*/ 2576229 h 13716322"/>
              <a:gd name="connsiteX434" fmla="*/ 6800608 w 12675274"/>
              <a:gd name="connsiteY434" fmla="*/ 2570316 h 13716322"/>
              <a:gd name="connsiteX435" fmla="*/ 6679468 w 12675274"/>
              <a:gd name="connsiteY435" fmla="*/ 2538100 h 13716322"/>
              <a:gd name="connsiteX436" fmla="*/ 6639318 w 12675274"/>
              <a:gd name="connsiteY436" fmla="*/ 2539532 h 13716322"/>
              <a:gd name="connsiteX437" fmla="*/ 6702210 w 12675274"/>
              <a:gd name="connsiteY437" fmla="*/ 2556844 h 13716322"/>
              <a:gd name="connsiteX438" fmla="*/ 6725592 w 12675274"/>
              <a:gd name="connsiteY438" fmla="*/ 2574850 h 13716322"/>
              <a:gd name="connsiteX439" fmla="*/ 6702210 w 12675274"/>
              <a:gd name="connsiteY439" fmla="*/ 2556844 h 13716322"/>
              <a:gd name="connsiteX440" fmla="*/ 6679468 w 12675274"/>
              <a:gd name="connsiteY440" fmla="*/ 2538100 h 13716322"/>
              <a:gd name="connsiteX441" fmla="*/ 6546732 w 12675274"/>
              <a:gd name="connsiteY441" fmla="*/ 2499940 h 13716322"/>
              <a:gd name="connsiteX442" fmla="*/ 6506108 w 12675274"/>
              <a:gd name="connsiteY442" fmla="*/ 2518587 h 13716322"/>
              <a:gd name="connsiteX443" fmla="*/ 6518264 w 12675274"/>
              <a:gd name="connsiteY443" fmla="*/ 2522949 h 13716322"/>
              <a:gd name="connsiteX444" fmla="*/ 6558732 w 12675274"/>
              <a:gd name="connsiteY444" fmla="*/ 2507258 h 13716322"/>
              <a:gd name="connsiteX445" fmla="*/ 6546732 w 12675274"/>
              <a:gd name="connsiteY445" fmla="*/ 2499940 h 13716322"/>
              <a:gd name="connsiteX446" fmla="*/ 6480824 w 12675274"/>
              <a:gd name="connsiteY446" fmla="*/ 2477535 h 13716322"/>
              <a:gd name="connsiteX447" fmla="*/ 6444890 w 12675274"/>
              <a:gd name="connsiteY447" fmla="*/ 2501365 h 13716322"/>
              <a:gd name="connsiteX448" fmla="*/ 6497636 w 12675274"/>
              <a:gd name="connsiteY448" fmla="*/ 2487699 h 13716322"/>
              <a:gd name="connsiteX449" fmla="*/ 6480824 w 12675274"/>
              <a:gd name="connsiteY449" fmla="*/ 2477535 h 13716322"/>
              <a:gd name="connsiteX450" fmla="*/ 6422872 w 12675274"/>
              <a:gd name="connsiteY450" fmla="*/ 2464069 h 13716322"/>
              <a:gd name="connsiteX451" fmla="*/ 6393836 w 12675274"/>
              <a:gd name="connsiteY451" fmla="*/ 2482329 h 13716322"/>
              <a:gd name="connsiteX452" fmla="*/ 6434740 w 12675274"/>
              <a:gd name="connsiteY452" fmla="*/ 2470392 h 13716322"/>
              <a:gd name="connsiteX453" fmla="*/ 6422872 w 12675274"/>
              <a:gd name="connsiteY453" fmla="*/ 2464069 h 13716322"/>
              <a:gd name="connsiteX454" fmla="*/ 2260679 w 12675274"/>
              <a:gd name="connsiteY454" fmla="*/ 2447287 h 13716322"/>
              <a:gd name="connsiteX455" fmla="*/ 2264129 w 12675274"/>
              <a:gd name="connsiteY455" fmla="*/ 2449058 h 13716322"/>
              <a:gd name="connsiteX456" fmla="*/ 2279933 w 12675274"/>
              <a:gd name="connsiteY456" fmla="*/ 2455486 h 13716322"/>
              <a:gd name="connsiteX457" fmla="*/ 2279796 w 12675274"/>
              <a:gd name="connsiteY457" fmla="*/ 2454385 h 13716322"/>
              <a:gd name="connsiteX458" fmla="*/ 6252452 w 12675274"/>
              <a:gd name="connsiteY458" fmla="*/ 2412102 h 13716322"/>
              <a:gd name="connsiteX459" fmla="*/ 6240314 w 12675274"/>
              <a:gd name="connsiteY459" fmla="*/ 2432223 h 13716322"/>
              <a:gd name="connsiteX460" fmla="*/ 6261132 w 12675274"/>
              <a:gd name="connsiteY460" fmla="*/ 2419250 h 13716322"/>
              <a:gd name="connsiteX461" fmla="*/ 6252452 w 12675274"/>
              <a:gd name="connsiteY461" fmla="*/ 2412102 h 13716322"/>
              <a:gd name="connsiteX462" fmla="*/ 2242355 w 12675274"/>
              <a:gd name="connsiteY462" fmla="*/ 2305598 h 13716322"/>
              <a:gd name="connsiteX463" fmla="*/ 2257669 w 12675274"/>
              <a:gd name="connsiteY463" fmla="*/ 2309981 h 13716322"/>
              <a:gd name="connsiteX464" fmla="*/ 2253092 w 12675274"/>
              <a:gd name="connsiteY464" fmla="*/ 2309887 h 13716322"/>
              <a:gd name="connsiteX465" fmla="*/ 2249518 w 12675274"/>
              <a:gd name="connsiteY465" fmla="*/ 2309475 h 13716322"/>
              <a:gd name="connsiteX466" fmla="*/ 3288480 w 12675274"/>
              <a:gd name="connsiteY466" fmla="*/ 2274661 h 13716322"/>
              <a:gd name="connsiteX467" fmla="*/ 3293011 w 12675274"/>
              <a:gd name="connsiteY467" fmla="*/ 2277480 h 13716322"/>
              <a:gd name="connsiteX468" fmla="*/ 3363691 w 12675274"/>
              <a:gd name="connsiteY468" fmla="*/ 2307351 h 13716322"/>
              <a:gd name="connsiteX469" fmla="*/ 3364289 w 12675274"/>
              <a:gd name="connsiteY469" fmla="*/ 2307018 h 13716322"/>
              <a:gd name="connsiteX470" fmla="*/ 3294923 w 12675274"/>
              <a:gd name="connsiteY470" fmla="*/ 2277723 h 13716322"/>
              <a:gd name="connsiteX471" fmla="*/ 2192413 w 12675274"/>
              <a:gd name="connsiteY471" fmla="*/ 2199750 h 13716322"/>
              <a:gd name="connsiteX472" fmla="*/ 2198928 w 12675274"/>
              <a:gd name="connsiteY472" fmla="*/ 2205994 h 13716322"/>
              <a:gd name="connsiteX473" fmla="*/ 2192413 w 12675274"/>
              <a:gd name="connsiteY473" fmla="*/ 2199750 h 13716322"/>
              <a:gd name="connsiteX474" fmla="*/ 2179473 w 12675274"/>
              <a:gd name="connsiteY474" fmla="*/ 2184909 h 13716322"/>
              <a:gd name="connsiteX475" fmla="*/ 2173449 w 12675274"/>
              <a:gd name="connsiteY475" fmla="*/ 2190720 h 13716322"/>
              <a:gd name="connsiteX476" fmla="*/ 2179473 w 12675274"/>
              <a:gd name="connsiteY476" fmla="*/ 2184909 h 13716322"/>
              <a:gd name="connsiteX477" fmla="*/ 2922675 w 12675274"/>
              <a:gd name="connsiteY477" fmla="*/ 1996354 h 13716322"/>
              <a:gd name="connsiteX478" fmla="*/ 2917733 w 12675274"/>
              <a:gd name="connsiteY478" fmla="*/ 2000946 h 13716322"/>
              <a:gd name="connsiteX479" fmla="*/ 2920238 w 12675274"/>
              <a:gd name="connsiteY479" fmla="*/ 2003272 h 13716322"/>
              <a:gd name="connsiteX480" fmla="*/ 2929431 w 12675274"/>
              <a:gd name="connsiteY480" fmla="*/ 2007174 h 13716322"/>
              <a:gd name="connsiteX481" fmla="*/ 2930926 w 12675274"/>
              <a:gd name="connsiteY481" fmla="*/ 2000816 h 13716322"/>
              <a:gd name="connsiteX482" fmla="*/ 2922675 w 12675274"/>
              <a:gd name="connsiteY482" fmla="*/ 1996354 h 13716322"/>
              <a:gd name="connsiteX483" fmla="*/ 3159419 w 12675274"/>
              <a:gd name="connsiteY483" fmla="*/ 1738106 h 13716322"/>
              <a:gd name="connsiteX484" fmla="*/ 3275681 w 12675274"/>
              <a:gd name="connsiteY484" fmla="*/ 1813225 h 13716322"/>
              <a:gd name="connsiteX485" fmla="*/ 3323564 w 12675274"/>
              <a:gd name="connsiteY485" fmla="*/ 1840357 h 13716322"/>
              <a:gd name="connsiteX486" fmla="*/ 3507936 w 12675274"/>
              <a:gd name="connsiteY486" fmla="*/ 1927732 h 13716322"/>
              <a:gd name="connsiteX487" fmla="*/ 3614820 w 12675274"/>
              <a:gd name="connsiteY487" fmla="*/ 1976344 h 13716322"/>
              <a:gd name="connsiteX488" fmla="*/ 3715445 w 12675274"/>
              <a:gd name="connsiteY488" fmla="*/ 2008396 h 13716322"/>
              <a:gd name="connsiteX489" fmla="*/ 3375515 w 12675274"/>
              <a:gd name="connsiteY489" fmla="*/ 1839218 h 13716322"/>
              <a:gd name="connsiteX490" fmla="*/ 3311735 w 12675274"/>
              <a:gd name="connsiteY490" fmla="*/ 1805164 h 13716322"/>
              <a:gd name="connsiteX491" fmla="*/ 3164519 w 12675274"/>
              <a:gd name="connsiteY491" fmla="*/ 1740482 h 13716322"/>
              <a:gd name="connsiteX492" fmla="*/ 2692697 w 12675274"/>
              <a:gd name="connsiteY492" fmla="*/ 1734650 h 13716322"/>
              <a:gd name="connsiteX493" fmla="*/ 2674724 w 12675274"/>
              <a:gd name="connsiteY493" fmla="*/ 1753482 h 13716322"/>
              <a:gd name="connsiteX494" fmla="*/ 2695542 w 12675274"/>
              <a:gd name="connsiteY494" fmla="*/ 1740505 h 13716322"/>
              <a:gd name="connsiteX495" fmla="*/ 2692697 w 12675274"/>
              <a:gd name="connsiteY495" fmla="*/ 1734650 h 13716322"/>
              <a:gd name="connsiteX496" fmla="*/ 2661660 w 12675274"/>
              <a:gd name="connsiteY496" fmla="*/ 1718003 h 13716322"/>
              <a:gd name="connsiteX497" fmla="*/ 2643640 w 12675274"/>
              <a:gd name="connsiteY497" fmla="*/ 1737817 h 13716322"/>
              <a:gd name="connsiteX498" fmla="*/ 2664454 w 12675274"/>
              <a:gd name="connsiteY498" fmla="*/ 1724844 h 13716322"/>
              <a:gd name="connsiteX499" fmla="*/ 2661660 w 12675274"/>
              <a:gd name="connsiteY499" fmla="*/ 1718003 h 13716322"/>
              <a:gd name="connsiteX500" fmla="*/ 2272984 w 12675274"/>
              <a:gd name="connsiteY500" fmla="*/ 1708893 h 13716322"/>
              <a:gd name="connsiteX501" fmla="*/ 2318724 w 12675274"/>
              <a:gd name="connsiteY501" fmla="*/ 1718809 h 13716322"/>
              <a:gd name="connsiteX502" fmla="*/ 2362013 w 12675274"/>
              <a:gd name="connsiteY502" fmla="*/ 1730816 h 13716322"/>
              <a:gd name="connsiteX503" fmla="*/ 2378766 w 12675274"/>
              <a:gd name="connsiteY503" fmla="*/ 1748545 h 13716322"/>
              <a:gd name="connsiteX504" fmla="*/ 2386715 w 12675274"/>
              <a:gd name="connsiteY504" fmla="*/ 1755717 h 13716322"/>
              <a:gd name="connsiteX505" fmla="*/ 2293680 w 12675274"/>
              <a:gd name="connsiteY505" fmla="*/ 1726917 h 13716322"/>
              <a:gd name="connsiteX506" fmla="*/ 2283966 w 12675274"/>
              <a:gd name="connsiteY506" fmla="*/ 1719185 h 13716322"/>
              <a:gd name="connsiteX507" fmla="*/ 2553633 w 12675274"/>
              <a:gd name="connsiteY507" fmla="*/ 1660554 h 13716322"/>
              <a:gd name="connsiteX508" fmla="*/ 2532817 w 12675274"/>
              <a:gd name="connsiteY508" fmla="*/ 1673531 h 13716322"/>
              <a:gd name="connsiteX509" fmla="*/ 2535664 w 12675274"/>
              <a:gd name="connsiteY509" fmla="*/ 1679387 h 13716322"/>
              <a:gd name="connsiteX510" fmla="*/ 2553633 w 12675274"/>
              <a:gd name="connsiteY510" fmla="*/ 1660554 h 13716322"/>
              <a:gd name="connsiteX511" fmla="*/ 2323322 w 12675274"/>
              <a:gd name="connsiteY511" fmla="*/ 1557234 h 13716322"/>
              <a:gd name="connsiteX512" fmla="*/ 2382674 w 12675274"/>
              <a:gd name="connsiteY512" fmla="*/ 1585862 h 13716322"/>
              <a:gd name="connsiteX513" fmla="*/ 2393701 w 12675274"/>
              <a:gd name="connsiteY513" fmla="*/ 1591879 h 13716322"/>
              <a:gd name="connsiteX514" fmla="*/ 2365852 w 12675274"/>
              <a:gd name="connsiteY514" fmla="*/ 1579106 h 13716322"/>
              <a:gd name="connsiteX515" fmla="*/ 2283338 w 12675274"/>
              <a:gd name="connsiteY515" fmla="*/ 1537948 h 13716322"/>
              <a:gd name="connsiteX516" fmla="*/ 2317009 w 12675274"/>
              <a:gd name="connsiteY516" fmla="*/ 1554186 h 13716322"/>
              <a:gd name="connsiteX517" fmla="*/ 2289414 w 12675274"/>
              <a:gd name="connsiteY517" fmla="*/ 1543825 h 13716322"/>
              <a:gd name="connsiteX518" fmla="*/ 2039761 w 12675274"/>
              <a:gd name="connsiteY518" fmla="*/ 1415434 h 13716322"/>
              <a:gd name="connsiteX519" fmla="*/ 2075969 w 12675274"/>
              <a:gd name="connsiteY519" fmla="*/ 1427267 h 13716322"/>
              <a:gd name="connsiteX520" fmla="*/ 2164832 w 12675274"/>
              <a:gd name="connsiteY520" fmla="*/ 1476405 h 13716322"/>
              <a:gd name="connsiteX521" fmla="*/ 2086289 w 12675274"/>
              <a:gd name="connsiteY521" fmla="*/ 1446652 h 13716322"/>
              <a:gd name="connsiteX522" fmla="*/ 1839753 w 12675274"/>
              <a:gd name="connsiteY522" fmla="*/ 1077616 h 13716322"/>
              <a:gd name="connsiteX523" fmla="*/ 1839547 w 12675274"/>
              <a:gd name="connsiteY523" fmla="*/ 1077660 h 13716322"/>
              <a:gd name="connsiteX524" fmla="*/ 1839132 w 12675274"/>
              <a:gd name="connsiteY524" fmla="*/ 1077747 h 13716322"/>
              <a:gd name="connsiteX525" fmla="*/ 1865624 w 12675274"/>
              <a:gd name="connsiteY525" fmla="*/ 1072200 h 13716322"/>
              <a:gd name="connsiteX526" fmla="*/ 1849068 w 12675274"/>
              <a:gd name="connsiteY526" fmla="*/ 1075667 h 13716322"/>
              <a:gd name="connsiteX527" fmla="*/ 1839753 w 12675274"/>
              <a:gd name="connsiteY527" fmla="*/ 1077616 h 13716322"/>
              <a:gd name="connsiteX528" fmla="*/ 1847592 w 12675274"/>
              <a:gd name="connsiteY528" fmla="*/ 1075975 h 13716322"/>
              <a:gd name="connsiteX529" fmla="*/ 1865624 w 12675274"/>
              <a:gd name="connsiteY529" fmla="*/ 1072200 h 13716322"/>
              <a:gd name="connsiteX530" fmla="*/ 1578988 w 12675274"/>
              <a:gd name="connsiteY530" fmla="*/ 817195 h 13716322"/>
              <a:gd name="connsiteX531" fmla="*/ 1578574 w 12675274"/>
              <a:gd name="connsiteY531" fmla="*/ 817254 h 13716322"/>
              <a:gd name="connsiteX532" fmla="*/ 1578096 w 12675274"/>
              <a:gd name="connsiteY532" fmla="*/ 817321 h 13716322"/>
              <a:gd name="connsiteX533" fmla="*/ 1602295 w 12675274"/>
              <a:gd name="connsiteY533" fmla="*/ 813900 h 13716322"/>
              <a:gd name="connsiteX534" fmla="*/ 1589600 w 12675274"/>
              <a:gd name="connsiteY534" fmla="*/ 815696 h 13716322"/>
              <a:gd name="connsiteX535" fmla="*/ 1578988 w 12675274"/>
              <a:gd name="connsiteY535" fmla="*/ 817195 h 13716322"/>
              <a:gd name="connsiteX536" fmla="*/ 1608773 w 12675274"/>
              <a:gd name="connsiteY536" fmla="*/ 812983 h 13716322"/>
              <a:gd name="connsiteX537" fmla="*/ 1602295 w 12675274"/>
              <a:gd name="connsiteY537" fmla="*/ 813900 h 13716322"/>
              <a:gd name="connsiteX538" fmla="*/ 1602541 w 12675274"/>
              <a:gd name="connsiteY538" fmla="*/ 813864 h 13716322"/>
              <a:gd name="connsiteX539" fmla="*/ 1608773 w 12675274"/>
              <a:gd name="connsiteY539" fmla="*/ 812983 h 13716322"/>
              <a:gd name="connsiteX540" fmla="*/ 3378553 w 12675274"/>
              <a:gd name="connsiteY540" fmla="*/ 803874 h 13716322"/>
              <a:gd name="connsiteX541" fmla="*/ 3357736 w 12675274"/>
              <a:gd name="connsiteY541" fmla="*/ 816850 h 13716322"/>
              <a:gd name="connsiteX542" fmla="*/ 3366232 w 12675274"/>
              <a:gd name="connsiteY542" fmla="*/ 822997 h 13716322"/>
              <a:gd name="connsiteX543" fmla="*/ 3378553 w 12675274"/>
              <a:gd name="connsiteY543" fmla="*/ 803874 h 13716322"/>
              <a:gd name="connsiteX544" fmla="*/ 3317455 w 12675274"/>
              <a:gd name="connsiteY544" fmla="*/ 784315 h 13716322"/>
              <a:gd name="connsiteX545" fmla="*/ 3318869 w 12675274"/>
              <a:gd name="connsiteY545" fmla="*/ 796182 h 13716322"/>
              <a:gd name="connsiteX546" fmla="*/ 3318907 w 12675274"/>
              <a:gd name="connsiteY546" fmla="*/ 796498 h 13716322"/>
              <a:gd name="connsiteX547" fmla="*/ 3320062 w 12675274"/>
              <a:gd name="connsiteY547" fmla="*/ 806195 h 13716322"/>
              <a:gd name="connsiteX548" fmla="*/ 3320541 w 12675274"/>
              <a:gd name="connsiteY548" fmla="*/ 810208 h 13716322"/>
              <a:gd name="connsiteX549" fmla="*/ 3319914 w 12675274"/>
              <a:gd name="connsiteY549" fmla="*/ 804948 h 13716322"/>
              <a:gd name="connsiteX550" fmla="*/ 3318907 w 12675274"/>
              <a:gd name="connsiteY550" fmla="*/ 796498 h 13716322"/>
              <a:gd name="connsiteX551" fmla="*/ 1548313 w 12675274"/>
              <a:gd name="connsiteY551" fmla="*/ 775050 h 13716322"/>
              <a:gd name="connsiteX552" fmla="*/ 1558328 w 12675274"/>
              <a:gd name="connsiteY552" fmla="*/ 782265 h 13716322"/>
              <a:gd name="connsiteX553" fmla="*/ 1527465 w 12675274"/>
              <a:gd name="connsiteY553" fmla="*/ 794720 h 13716322"/>
              <a:gd name="connsiteX554" fmla="*/ 1548313 w 12675274"/>
              <a:gd name="connsiteY554" fmla="*/ 775050 h 13716322"/>
              <a:gd name="connsiteX555" fmla="*/ 3267006 w 12675274"/>
              <a:gd name="connsiteY555" fmla="*/ 753601 h 13716322"/>
              <a:gd name="connsiteX556" fmla="*/ 3246189 w 12675274"/>
              <a:gd name="connsiteY556" fmla="*/ 766575 h 13716322"/>
              <a:gd name="connsiteX557" fmla="*/ 3249034 w 12675274"/>
              <a:gd name="connsiteY557" fmla="*/ 772429 h 13716322"/>
              <a:gd name="connsiteX558" fmla="*/ 3267006 w 12675274"/>
              <a:gd name="connsiteY558" fmla="*/ 753601 h 13716322"/>
              <a:gd name="connsiteX559" fmla="*/ 3145415 w 12675274"/>
              <a:gd name="connsiteY559" fmla="*/ 702806 h 13716322"/>
              <a:gd name="connsiteX560" fmla="*/ 3147015 w 12675274"/>
              <a:gd name="connsiteY560" fmla="*/ 712077 h 13716322"/>
              <a:gd name="connsiteX561" fmla="*/ 3147458 w 12675274"/>
              <a:gd name="connsiteY561" fmla="*/ 714645 h 13716322"/>
              <a:gd name="connsiteX562" fmla="*/ 3148496 w 12675274"/>
              <a:gd name="connsiteY562" fmla="*/ 720661 h 13716322"/>
              <a:gd name="connsiteX563" fmla="*/ 3148631 w 12675274"/>
              <a:gd name="connsiteY563" fmla="*/ 721451 h 13716322"/>
              <a:gd name="connsiteX564" fmla="*/ 3148684 w 12675274"/>
              <a:gd name="connsiteY564" fmla="*/ 721747 h 13716322"/>
              <a:gd name="connsiteX565" fmla="*/ 3148496 w 12675274"/>
              <a:gd name="connsiteY565" fmla="*/ 720661 h 13716322"/>
              <a:gd name="connsiteX566" fmla="*/ 3147639 w 12675274"/>
              <a:gd name="connsiteY566" fmla="*/ 715696 h 13716322"/>
              <a:gd name="connsiteX567" fmla="*/ 3147015 w 12675274"/>
              <a:gd name="connsiteY567" fmla="*/ 712077 h 13716322"/>
              <a:gd name="connsiteX568" fmla="*/ 3146080 w 12675274"/>
              <a:gd name="connsiteY568" fmla="*/ 706654 h 13716322"/>
              <a:gd name="connsiteX569" fmla="*/ 3145415 w 12675274"/>
              <a:gd name="connsiteY569" fmla="*/ 702806 h 13716322"/>
              <a:gd name="connsiteX570" fmla="*/ 2271601 w 12675274"/>
              <a:gd name="connsiteY570" fmla="*/ 688024 h 13716322"/>
              <a:gd name="connsiteX571" fmla="*/ 2272457 w 12675274"/>
              <a:gd name="connsiteY571" fmla="*/ 692657 h 13716322"/>
              <a:gd name="connsiteX572" fmla="*/ 2273673 w 12675274"/>
              <a:gd name="connsiteY572" fmla="*/ 699248 h 13716322"/>
              <a:gd name="connsiteX573" fmla="*/ 2274550 w 12675274"/>
              <a:gd name="connsiteY573" fmla="*/ 703985 h 13716322"/>
              <a:gd name="connsiteX574" fmla="*/ 2274865 w 12675274"/>
              <a:gd name="connsiteY574" fmla="*/ 705701 h 13716322"/>
              <a:gd name="connsiteX575" fmla="*/ 2274919 w 12675274"/>
              <a:gd name="connsiteY575" fmla="*/ 705981 h 13716322"/>
              <a:gd name="connsiteX576" fmla="*/ 2274550 w 12675274"/>
              <a:gd name="connsiteY576" fmla="*/ 703985 h 13716322"/>
              <a:gd name="connsiteX577" fmla="*/ 2273858 w 12675274"/>
              <a:gd name="connsiteY577" fmla="*/ 700246 h 13716322"/>
              <a:gd name="connsiteX578" fmla="*/ 2272457 w 12675274"/>
              <a:gd name="connsiteY578" fmla="*/ 692657 h 13716322"/>
              <a:gd name="connsiteX579" fmla="*/ 2272275 w 12675274"/>
              <a:gd name="connsiteY579" fmla="*/ 691672 h 13716322"/>
              <a:gd name="connsiteX580" fmla="*/ 2271601 w 12675274"/>
              <a:gd name="connsiteY580" fmla="*/ 688024 h 13716322"/>
              <a:gd name="connsiteX581" fmla="*/ 3094967 w 12675274"/>
              <a:gd name="connsiteY581" fmla="*/ 672088 h 13716322"/>
              <a:gd name="connsiteX582" fmla="*/ 3062430 w 12675274"/>
              <a:gd name="connsiteY582" fmla="*/ 684457 h 13716322"/>
              <a:gd name="connsiteX583" fmla="*/ 3072759 w 12675274"/>
              <a:gd name="connsiteY583" fmla="*/ 690702 h 13716322"/>
              <a:gd name="connsiteX584" fmla="*/ 3094967 w 12675274"/>
              <a:gd name="connsiteY584" fmla="*/ 672088 h 13716322"/>
              <a:gd name="connsiteX585" fmla="*/ 1939681 w 12675274"/>
              <a:gd name="connsiteY585" fmla="*/ 619583 h 13716322"/>
              <a:gd name="connsiteX586" fmla="*/ 1959158 w 12675274"/>
              <a:gd name="connsiteY586" fmla="*/ 628656 h 13716322"/>
              <a:gd name="connsiteX587" fmla="*/ 1952006 w 12675274"/>
              <a:gd name="connsiteY587" fmla="*/ 634665 h 13716322"/>
              <a:gd name="connsiteX588" fmla="*/ 1930691 w 12675274"/>
              <a:gd name="connsiteY588" fmla="*/ 625879 h 13716322"/>
              <a:gd name="connsiteX589" fmla="*/ 1938678 w 12675274"/>
              <a:gd name="connsiteY589" fmla="*/ 623548 h 13716322"/>
              <a:gd name="connsiteX590" fmla="*/ 1589884 w 12675274"/>
              <a:gd name="connsiteY590" fmla="*/ 594186 h 13716322"/>
              <a:gd name="connsiteX591" fmla="*/ 1567395 w 12675274"/>
              <a:gd name="connsiteY591" fmla="*/ 607077 h 13716322"/>
              <a:gd name="connsiteX592" fmla="*/ 1589884 w 12675274"/>
              <a:gd name="connsiteY592" fmla="*/ 594186 h 13716322"/>
              <a:gd name="connsiteX593" fmla="*/ 1788011 w 12675274"/>
              <a:gd name="connsiteY593" fmla="*/ 497031 h 13716322"/>
              <a:gd name="connsiteX594" fmla="*/ 1792636 w 12675274"/>
              <a:gd name="connsiteY594" fmla="*/ 503966 h 13716322"/>
              <a:gd name="connsiteX595" fmla="*/ 1785814 w 12675274"/>
              <a:gd name="connsiteY595" fmla="*/ 509102 h 13716322"/>
              <a:gd name="connsiteX596" fmla="*/ 1772862 w 12675274"/>
              <a:gd name="connsiteY596" fmla="*/ 503033 h 13716322"/>
              <a:gd name="connsiteX597" fmla="*/ 1776956 w 12675274"/>
              <a:gd name="connsiteY597" fmla="*/ 498767 h 13716322"/>
              <a:gd name="connsiteX598" fmla="*/ 1788011 w 12675274"/>
              <a:gd name="connsiteY598" fmla="*/ 497031 h 13716322"/>
              <a:gd name="connsiteX599" fmla="*/ 1746948 w 12675274"/>
              <a:gd name="connsiteY599" fmla="*/ 479536 h 13716322"/>
              <a:gd name="connsiteX600" fmla="*/ 1751627 w 12675274"/>
              <a:gd name="connsiteY600" fmla="*/ 485448 h 13716322"/>
              <a:gd name="connsiteX601" fmla="*/ 1745865 w 12675274"/>
              <a:gd name="connsiteY601" fmla="*/ 490523 h 13716322"/>
              <a:gd name="connsiteX602" fmla="*/ 1732992 w 12675274"/>
              <a:gd name="connsiteY602" fmla="*/ 484623 h 13716322"/>
              <a:gd name="connsiteX603" fmla="*/ 1735886 w 12675274"/>
              <a:gd name="connsiteY603" fmla="*/ 481415 h 13716322"/>
              <a:gd name="connsiteX604" fmla="*/ 1746948 w 12675274"/>
              <a:gd name="connsiteY604" fmla="*/ 479536 h 13716322"/>
              <a:gd name="connsiteX605" fmla="*/ 1705823 w 12675274"/>
              <a:gd name="connsiteY605" fmla="*/ 463318 h 13716322"/>
              <a:gd name="connsiteX606" fmla="*/ 1710498 w 12675274"/>
              <a:gd name="connsiteY606" fmla="*/ 469271 h 13716322"/>
              <a:gd name="connsiteX607" fmla="*/ 1706334 w 12675274"/>
              <a:gd name="connsiteY607" fmla="*/ 472404 h 13716322"/>
              <a:gd name="connsiteX608" fmla="*/ 1693286 w 12675274"/>
              <a:gd name="connsiteY608" fmla="*/ 466419 h 13716322"/>
              <a:gd name="connsiteX609" fmla="*/ 1694775 w 12675274"/>
              <a:gd name="connsiteY609" fmla="*/ 464942 h 13716322"/>
              <a:gd name="connsiteX610" fmla="*/ 1705823 w 12675274"/>
              <a:gd name="connsiteY610" fmla="*/ 463318 h 13716322"/>
              <a:gd name="connsiteX611" fmla="*/ 1796353 w 12675274"/>
              <a:gd name="connsiteY611" fmla="*/ 366304 h 13716322"/>
              <a:gd name="connsiteX612" fmla="*/ 1799407 w 12675274"/>
              <a:gd name="connsiteY612" fmla="*/ 373160 h 13716322"/>
              <a:gd name="connsiteX613" fmla="*/ 1776914 w 12675274"/>
              <a:gd name="connsiteY613" fmla="*/ 386049 h 13716322"/>
              <a:gd name="connsiteX614" fmla="*/ 1796353 w 12675274"/>
              <a:gd name="connsiteY614" fmla="*/ 366304 h 13716322"/>
              <a:gd name="connsiteX615" fmla="*/ 1491480 w 12675274"/>
              <a:gd name="connsiteY615" fmla="*/ 322 h 13716322"/>
              <a:gd name="connsiteX616" fmla="*/ 1545010 w 12675274"/>
              <a:gd name="connsiteY616" fmla="*/ 322 h 13716322"/>
              <a:gd name="connsiteX617" fmla="*/ 1548106 w 12675274"/>
              <a:gd name="connsiteY617" fmla="*/ 792 h 13716322"/>
              <a:gd name="connsiteX618" fmla="*/ 1648551 w 12675274"/>
              <a:gd name="connsiteY618" fmla="*/ 44481 h 13716322"/>
              <a:gd name="connsiteX619" fmla="*/ 2891117 w 12675274"/>
              <a:gd name="connsiteY619" fmla="*/ 588931 h 13716322"/>
              <a:gd name="connsiteX620" fmla="*/ 2920523 w 12675274"/>
              <a:gd name="connsiteY620" fmla="*/ 604507 h 13716322"/>
              <a:gd name="connsiteX621" fmla="*/ 2920523 w 12675274"/>
              <a:gd name="connsiteY621" fmla="*/ 604507 h 13716322"/>
              <a:gd name="connsiteX622" fmla="*/ 2891117 w 12675274"/>
              <a:gd name="connsiteY622" fmla="*/ 588931 h 13716322"/>
              <a:gd name="connsiteX623" fmla="*/ 2464676 w 12675274"/>
              <a:gd name="connsiteY623" fmla="*/ 363095 h 13716322"/>
              <a:gd name="connsiteX624" fmla="*/ 2029863 w 12675274"/>
              <a:gd name="connsiteY624" fmla="*/ 136822 h 13716322"/>
              <a:gd name="connsiteX625" fmla="*/ 1889409 w 12675274"/>
              <a:gd name="connsiteY625" fmla="*/ 28840 h 13716322"/>
              <a:gd name="connsiteX626" fmla="*/ 1961401 w 12675274"/>
              <a:gd name="connsiteY626" fmla="*/ 32566 h 13716322"/>
              <a:gd name="connsiteX627" fmla="*/ 2073068 w 12675274"/>
              <a:gd name="connsiteY627" fmla="*/ 80503 h 13716322"/>
              <a:gd name="connsiteX628" fmla="*/ 2733490 w 12675274"/>
              <a:gd name="connsiteY628" fmla="*/ 391059 h 13716322"/>
              <a:gd name="connsiteX629" fmla="*/ 6348582 w 12675274"/>
              <a:gd name="connsiteY629" fmla="*/ 1929583 h 13716322"/>
              <a:gd name="connsiteX630" fmla="*/ 7333474 w 12675274"/>
              <a:gd name="connsiteY630" fmla="*/ 2198380 h 13716322"/>
              <a:gd name="connsiteX631" fmla="*/ 10010476 w 12675274"/>
              <a:gd name="connsiteY631" fmla="*/ 2758525 h 13716322"/>
              <a:gd name="connsiteX632" fmla="*/ 10892496 w 12675274"/>
              <a:gd name="connsiteY632" fmla="*/ 2833747 h 13716322"/>
              <a:gd name="connsiteX633" fmla="*/ 11101520 w 12675274"/>
              <a:gd name="connsiteY633" fmla="*/ 2840384 h 13716322"/>
              <a:gd name="connsiteX634" fmla="*/ 11108906 w 12675274"/>
              <a:gd name="connsiteY634" fmla="*/ 2831639 h 13716322"/>
              <a:gd name="connsiteX635" fmla="*/ 11199596 w 12675274"/>
              <a:gd name="connsiteY635" fmla="*/ 2593371 h 13716322"/>
              <a:gd name="connsiteX636" fmla="*/ 11287032 w 12675274"/>
              <a:gd name="connsiteY636" fmla="*/ 2446079 h 13716322"/>
              <a:gd name="connsiteX637" fmla="*/ 11706010 w 12675274"/>
              <a:gd name="connsiteY637" fmla="*/ 2077794 h 13716322"/>
              <a:gd name="connsiteX638" fmla="*/ 11809216 w 12675274"/>
              <a:gd name="connsiteY638" fmla="*/ 2023410 h 13716322"/>
              <a:gd name="connsiteX639" fmla="*/ 11848106 w 12675274"/>
              <a:gd name="connsiteY639" fmla="*/ 2207573 h 13716322"/>
              <a:gd name="connsiteX640" fmla="*/ 12279602 w 12675274"/>
              <a:gd name="connsiteY640" fmla="*/ 2023172 h 13716322"/>
              <a:gd name="connsiteX641" fmla="*/ 12637526 w 12675274"/>
              <a:gd name="connsiteY641" fmla="*/ 1510146 h 13716322"/>
              <a:gd name="connsiteX642" fmla="*/ 12675274 w 12675274"/>
              <a:gd name="connsiteY642" fmla="*/ 1407567 h 13716322"/>
              <a:gd name="connsiteX643" fmla="*/ 12675274 w 12675274"/>
              <a:gd name="connsiteY643" fmla="*/ 8758879 h 13716322"/>
              <a:gd name="connsiteX644" fmla="*/ 12672174 w 12675274"/>
              <a:gd name="connsiteY644" fmla="*/ 8759745 h 13716322"/>
              <a:gd name="connsiteX645" fmla="*/ 12645020 w 12675274"/>
              <a:gd name="connsiteY645" fmla="*/ 8776377 h 13716322"/>
              <a:gd name="connsiteX646" fmla="*/ 12659482 w 12675274"/>
              <a:gd name="connsiteY646" fmla="*/ 8815500 h 13716322"/>
              <a:gd name="connsiteX647" fmla="*/ 12675274 w 12675274"/>
              <a:gd name="connsiteY647" fmla="*/ 8833790 h 13716322"/>
              <a:gd name="connsiteX648" fmla="*/ 12675274 w 12675274"/>
              <a:gd name="connsiteY648" fmla="*/ 8867095 h 13716322"/>
              <a:gd name="connsiteX649" fmla="*/ 12669086 w 12675274"/>
              <a:gd name="connsiteY649" fmla="*/ 8879713 h 13716322"/>
              <a:gd name="connsiteX650" fmla="*/ 12621270 w 12675274"/>
              <a:gd name="connsiteY650" fmla="*/ 8908694 h 13716322"/>
              <a:gd name="connsiteX651" fmla="*/ 12595328 w 12675274"/>
              <a:gd name="connsiteY651" fmla="*/ 8826443 h 13716322"/>
              <a:gd name="connsiteX652" fmla="*/ 12426316 w 12675274"/>
              <a:gd name="connsiteY652" fmla="*/ 8936504 h 13716322"/>
              <a:gd name="connsiteX653" fmla="*/ 12424218 w 12675274"/>
              <a:gd name="connsiteY653" fmla="*/ 8822202 h 13716322"/>
              <a:gd name="connsiteX654" fmla="*/ 12374524 w 12675274"/>
              <a:gd name="connsiteY654" fmla="*/ 8872266 h 13716322"/>
              <a:gd name="connsiteX655" fmla="*/ 12368516 w 12675274"/>
              <a:gd name="connsiteY655" fmla="*/ 8830149 h 13716322"/>
              <a:gd name="connsiteX656" fmla="*/ 12336754 w 12675274"/>
              <a:gd name="connsiteY656" fmla="*/ 8906305 h 13716322"/>
              <a:gd name="connsiteX657" fmla="*/ 12394460 w 12675274"/>
              <a:gd name="connsiteY657" fmla="*/ 8912398 h 13716322"/>
              <a:gd name="connsiteX658" fmla="*/ 12418398 w 12675274"/>
              <a:gd name="connsiteY658" fmla="*/ 8980609 h 13716322"/>
              <a:gd name="connsiteX659" fmla="*/ 12291066 w 12675274"/>
              <a:gd name="connsiteY659" fmla="*/ 8984450 h 13716322"/>
              <a:gd name="connsiteX660" fmla="*/ 12293164 w 12675274"/>
              <a:gd name="connsiteY660" fmla="*/ 9098752 h 13716322"/>
              <a:gd name="connsiteX661" fmla="*/ 12237368 w 12675274"/>
              <a:gd name="connsiteY661" fmla="*/ 9006434 h 13716322"/>
              <a:gd name="connsiteX662" fmla="*/ 12354684 w 12675274"/>
              <a:gd name="connsiteY662" fmla="*/ 8932397 h 13716322"/>
              <a:gd name="connsiteX663" fmla="*/ 12302896 w 12675274"/>
              <a:gd name="connsiteY663" fmla="*/ 8868159 h 13716322"/>
              <a:gd name="connsiteX664" fmla="*/ 12312720 w 12675274"/>
              <a:gd name="connsiteY664" fmla="*/ 8737829 h 13716322"/>
              <a:gd name="connsiteX665" fmla="*/ 12350490 w 12675274"/>
              <a:gd name="connsiteY665" fmla="*/ 8703790 h 13716322"/>
              <a:gd name="connsiteX666" fmla="*/ 12304804 w 12675274"/>
              <a:gd name="connsiteY666" fmla="*/ 8781933 h 13716322"/>
              <a:gd name="connsiteX667" fmla="*/ 12237182 w 12675274"/>
              <a:gd name="connsiteY667" fmla="*/ 8805906 h 13716322"/>
              <a:gd name="connsiteX668" fmla="*/ 12280960 w 12675274"/>
              <a:gd name="connsiteY668" fmla="*/ 8813987 h 13716322"/>
              <a:gd name="connsiteX669" fmla="*/ 12302896 w 12675274"/>
              <a:gd name="connsiteY669" fmla="*/ 8868159 h 13716322"/>
              <a:gd name="connsiteX670" fmla="*/ 12034404 w 12675274"/>
              <a:gd name="connsiteY670" fmla="*/ 8978086 h 13716322"/>
              <a:gd name="connsiteX671" fmla="*/ 12066260 w 12675274"/>
              <a:gd name="connsiteY671" fmla="*/ 9002195 h 13716322"/>
              <a:gd name="connsiteX672" fmla="*/ 12026486 w 12675274"/>
              <a:gd name="connsiteY672" fmla="*/ 9022193 h 13716322"/>
              <a:gd name="connsiteX673" fmla="*/ 12113950 w 12675274"/>
              <a:gd name="connsiteY673" fmla="*/ 8938088 h 13716322"/>
              <a:gd name="connsiteX674" fmla="*/ 12203508 w 12675274"/>
              <a:gd name="connsiteY674" fmla="*/ 8968289 h 13716322"/>
              <a:gd name="connsiteX675" fmla="*/ 12147810 w 12675274"/>
              <a:gd name="connsiteY675" fmla="*/ 8976234 h 13716322"/>
              <a:gd name="connsiteX676" fmla="*/ 12173752 w 12675274"/>
              <a:gd name="connsiteY676" fmla="*/ 9058486 h 13716322"/>
              <a:gd name="connsiteX677" fmla="*/ 12124056 w 12675274"/>
              <a:gd name="connsiteY677" fmla="*/ 9108551 h 13716322"/>
              <a:gd name="connsiteX678" fmla="*/ 12133884 w 12675274"/>
              <a:gd name="connsiteY678" fmla="*/ 8978220 h 13716322"/>
              <a:gd name="connsiteX679" fmla="*/ 12086288 w 12675274"/>
              <a:gd name="connsiteY679" fmla="*/ 9142590 h 13716322"/>
              <a:gd name="connsiteX680" fmla="*/ 12134070 w 12675274"/>
              <a:gd name="connsiteY680" fmla="*/ 9178746 h 13716322"/>
              <a:gd name="connsiteX681" fmla="*/ 12108224 w 12675274"/>
              <a:gd name="connsiteY681" fmla="*/ 9196760 h 13716322"/>
              <a:gd name="connsiteX682" fmla="*/ 12018570 w 12675274"/>
              <a:gd name="connsiteY682" fmla="*/ 9066298 h 13716322"/>
              <a:gd name="connsiteX683" fmla="*/ 11873404 w 12675274"/>
              <a:gd name="connsiteY683" fmla="*/ 9144307 h 13716322"/>
              <a:gd name="connsiteX684" fmla="*/ 11879412 w 12675274"/>
              <a:gd name="connsiteY684" fmla="*/ 9186426 h 13716322"/>
              <a:gd name="connsiteX685" fmla="*/ 11851560 w 12675274"/>
              <a:gd name="connsiteY685" fmla="*/ 9190399 h 13716322"/>
              <a:gd name="connsiteX686" fmla="*/ 11851466 w 12675274"/>
              <a:gd name="connsiteY686" fmla="*/ 9090136 h 13716322"/>
              <a:gd name="connsiteX687" fmla="*/ 11950948 w 12675274"/>
              <a:gd name="connsiteY687" fmla="*/ 9090268 h 13716322"/>
              <a:gd name="connsiteX688" fmla="*/ 11938930 w 12675274"/>
              <a:gd name="connsiteY688" fmla="*/ 9006031 h 13716322"/>
              <a:gd name="connsiteX689" fmla="*/ 11809692 w 12675274"/>
              <a:gd name="connsiteY689" fmla="*/ 9096095 h 13716322"/>
              <a:gd name="connsiteX690" fmla="*/ 11831626 w 12675274"/>
              <a:gd name="connsiteY690" fmla="*/ 9150267 h 13716322"/>
              <a:gd name="connsiteX691" fmla="*/ 11728236 w 12675274"/>
              <a:gd name="connsiteY691" fmla="*/ 9222317 h 13716322"/>
              <a:gd name="connsiteX692" fmla="*/ 11666526 w 12675274"/>
              <a:gd name="connsiteY692" fmla="*/ 9188143 h 13716322"/>
              <a:gd name="connsiteX693" fmla="*/ 11628660 w 12675274"/>
              <a:gd name="connsiteY693" fmla="*/ 9121919 h 13716322"/>
              <a:gd name="connsiteX694" fmla="*/ 11668434 w 12675274"/>
              <a:gd name="connsiteY694" fmla="*/ 9101920 h 13716322"/>
              <a:gd name="connsiteX695" fmla="*/ 11674350 w 12675274"/>
              <a:gd name="connsiteY695" fmla="*/ 9043775 h 13716322"/>
              <a:gd name="connsiteX696" fmla="*/ 11616644 w 12675274"/>
              <a:gd name="connsiteY696" fmla="*/ 9037683 h 13716322"/>
              <a:gd name="connsiteX697" fmla="*/ 11622748 w 12675274"/>
              <a:gd name="connsiteY697" fmla="*/ 9180065 h 13716322"/>
              <a:gd name="connsiteX698" fmla="*/ 11547114 w 12675274"/>
              <a:gd name="connsiteY698" fmla="*/ 9147878 h 13716322"/>
              <a:gd name="connsiteX699" fmla="*/ 11515256 w 12675274"/>
              <a:gd name="connsiteY699" fmla="*/ 9123771 h 13716322"/>
              <a:gd name="connsiteX700" fmla="*/ 11539008 w 12675274"/>
              <a:gd name="connsiteY700" fmla="*/ 8991455 h 13716322"/>
              <a:gd name="connsiteX701" fmla="*/ 11759810 w 12675274"/>
              <a:gd name="connsiteY701" fmla="*/ 8945632 h 13716322"/>
              <a:gd name="connsiteX702" fmla="*/ 11682172 w 12675274"/>
              <a:gd name="connsiteY702" fmla="*/ 8899407 h 13716322"/>
              <a:gd name="connsiteX703" fmla="*/ 11650408 w 12675274"/>
              <a:gd name="connsiteY703" fmla="*/ 8975564 h 13716322"/>
              <a:gd name="connsiteX704" fmla="*/ 11626470 w 12675274"/>
              <a:gd name="connsiteY704" fmla="*/ 8907352 h 13716322"/>
              <a:gd name="connsiteX705" fmla="*/ 11592706 w 12675274"/>
              <a:gd name="connsiteY705" fmla="*/ 8969470 h 13716322"/>
              <a:gd name="connsiteX706" fmla="*/ 11572676 w 12675274"/>
              <a:gd name="connsiteY706" fmla="*/ 8829072 h 13716322"/>
              <a:gd name="connsiteX707" fmla="*/ 11489126 w 12675274"/>
              <a:gd name="connsiteY707" fmla="*/ 8840991 h 13716322"/>
              <a:gd name="connsiteX708" fmla="*/ 11513066 w 12675274"/>
              <a:gd name="connsiteY708" fmla="*/ 8909204 h 13716322"/>
              <a:gd name="connsiteX709" fmla="*/ 11548834 w 12675274"/>
              <a:gd name="connsiteY709" fmla="*/ 8861126 h 13716322"/>
              <a:gd name="connsiteX710" fmla="*/ 11560796 w 12675274"/>
              <a:gd name="connsiteY710" fmla="*/ 8888964 h 13716322"/>
              <a:gd name="connsiteX711" fmla="*/ 11564008 w 12675274"/>
              <a:gd name="connsiteY711" fmla="*/ 8903470 h 13716322"/>
              <a:gd name="connsiteX712" fmla="*/ 11561924 w 12675274"/>
              <a:gd name="connsiteY712" fmla="*/ 8896863 h 13716322"/>
              <a:gd name="connsiteX713" fmla="*/ 11554842 w 12675274"/>
              <a:gd name="connsiteY713" fmla="*/ 8903244 h 13716322"/>
              <a:gd name="connsiteX714" fmla="*/ 11537004 w 12675274"/>
              <a:gd name="connsiteY714" fmla="*/ 8977417 h 13716322"/>
              <a:gd name="connsiteX715" fmla="*/ 11451450 w 12675274"/>
              <a:gd name="connsiteY715" fmla="*/ 8975296 h 13716322"/>
              <a:gd name="connsiteX716" fmla="*/ 11525082 w 12675274"/>
              <a:gd name="connsiteY716" fmla="*/ 8993442 h 13716322"/>
              <a:gd name="connsiteX717" fmla="*/ 11477390 w 12675274"/>
              <a:gd name="connsiteY717" fmla="*/ 9057547 h 13716322"/>
              <a:gd name="connsiteX718" fmla="*/ 11365988 w 12675274"/>
              <a:gd name="connsiteY718" fmla="*/ 9073440 h 13716322"/>
              <a:gd name="connsiteX719" fmla="*/ 11316204 w 12675274"/>
              <a:gd name="connsiteY719" fmla="*/ 9023239 h 13716322"/>
              <a:gd name="connsiteX720" fmla="*/ 11310290 w 12675274"/>
              <a:gd name="connsiteY720" fmla="*/ 9081385 h 13716322"/>
              <a:gd name="connsiteX721" fmla="*/ 11286444 w 12675274"/>
              <a:gd name="connsiteY721" fmla="*/ 9113438 h 13716322"/>
              <a:gd name="connsiteX722" fmla="*/ 11210810 w 12675274"/>
              <a:gd name="connsiteY722" fmla="*/ 9081249 h 13716322"/>
              <a:gd name="connsiteX723" fmla="*/ 11271398 w 12675274"/>
              <a:gd name="connsiteY723" fmla="*/ 8983073 h 13716322"/>
              <a:gd name="connsiteX724" fmla="*/ 11285902 w 12675274"/>
              <a:gd name="connsiteY724" fmla="*/ 8937125 h 13716322"/>
              <a:gd name="connsiteX725" fmla="*/ 11290262 w 12675274"/>
              <a:gd name="connsiteY725" fmla="*/ 8940988 h 13716322"/>
              <a:gd name="connsiteX726" fmla="*/ 11289300 w 12675274"/>
              <a:gd name="connsiteY726" fmla="*/ 8926363 h 13716322"/>
              <a:gd name="connsiteX727" fmla="*/ 11308098 w 12675274"/>
              <a:gd name="connsiteY727" fmla="*/ 8866815 h 13716322"/>
              <a:gd name="connsiteX728" fmla="*/ 11287234 w 12675274"/>
              <a:gd name="connsiteY728" fmla="*/ 8894862 h 13716322"/>
              <a:gd name="connsiteX729" fmla="*/ 11289300 w 12675274"/>
              <a:gd name="connsiteY729" fmla="*/ 8926363 h 13716322"/>
              <a:gd name="connsiteX730" fmla="*/ 11285902 w 12675274"/>
              <a:gd name="connsiteY730" fmla="*/ 8937125 h 13716322"/>
              <a:gd name="connsiteX731" fmla="*/ 11266118 w 12675274"/>
              <a:gd name="connsiteY731" fmla="*/ 8919587 h 13716322"/>
              <a:gd name="connsiteX732" fmla="*/ 11214624 w 12675274"/>
              <a:gd name="connsiteY732" fmla="*/ 8908802 h 13716322"/>
              <a:gd name="connsiteX733" fmla="*/ 11188684 w 12675274"/>
              <a:gd name="connsiteY733" fmla="*/ 8826550 h 13716322"/>
              <a:gd name="connsiteX734" fmla="*/ 11146180 w 12675274"/>
              <a:gd name="connsiteY734" fmla="*/ 8852312 h 13716322"/>
              <a:gd name="connsiteX735" fmla="*/ 11141802 w 12675274"/>
              <a:gd name="connsiteY735" fmla="*/ 8847184 h 13716322"/>
              <a:gd name="connsiteX736" fmla="*/ 11127584 w 12675274"/>
              <a:gd name="connsiteY736" fmla="*/ 8861853 h 13716322"/>
              <a:gd name="connsiteX737" fmla="*/ 11108966 w 12675274"/>
              <a:gd name="connsiteY737" fmla="*/ 8885592 h 13716322"/>
              <a:gd name="connsiteX738" fmla="*/ 11113142 w 12675274"/>
              <a:gd name="connsiteY738" fmla="*/ 8894626 h 13716322"/>
              <a:gd name="connsiteX739" fmla="*/ 11142998 w 12675274"/>
              <a:gd name="connsiteY739" fmla="*/ 8904695 h 13716322"/>
              <a:gd name="connsiteX740" fmla="*/ 11109232 w 12675274"/>
              <a:gd name="connsiteY740" fmla="*/ 8966813 h 13716322"/>
              <a:gd name="connsiteX741" fmla="*/ 11155014 w 12675274"/>
              <a:gd name="connsiteY741" fmla="*/ 8988933 h 13716322"/>
              <a:gd name="connsiteX742" fmla="*/ 11083478 w 12675274"/>
              <a:gd name="connsiteY742" fmla="*/ 9085090 h 13716322"/>
              <a:gd name="connsiteX743" fmla="*/ 11075466 w 12675274"/>
              <a:gd name="connsiteY743" fmla="*/ 9028931 h 13716322"/>
              <a:gd name="connsiteX744" fmla="*/ 11021494 w 12675274"/>
              <a:gd name="connsiteY744" fmla="*/ 9024096 h 13716322"/>
              <a:gd name="connsiteX745" fmla="*/ 11011696 w 12675274"/>
              <a:gd name="connsiteY745" fmla="*/ 9028483 h 13716322"/>
              <a:gd name="connsiteX746" fmla="*/ 10995614 w 12675274"/>
              <a:gd name="connsiteY746" fmla="*/ 9057850 h 13716322"/>
              <a:gd name="connsiteX747" fmla="*/ 10995920 w 12675274"/>
              <a:gd name="connsiteY747" fmla="*/ 9068928 h 13716322"/>
              <a:gd name="connsiteX748" fmla="*/ 10991394 w 12675274"/>
              <a:gd name="connsiteY748" fmla="*/ 9065556 h 13716322"/>
              <a:gd name="connsiteX749" fmla="*/ 10982232 w 12675274"/>
              <a:gd name="connsiteY749" fmla="*/ 9082290 h 13716322"/>
              <a:gd name="connsiteX750" fmla="*/ 10938236 w 12675274"/>
              <a:gd name="connsiteY750" fmla="*/ 9258548 h 13716322"/>
              <a:gd name="connsiteX751" fmla="*/ 10922936 w 12675274"/>
              <a:gd name="connsiteY751" fmla="*/ 9377132 h 13716322"/>
              <a:gd name="connsiteX752" fmla="*/ 10607890 w 12675274"/>
              <a:gd name="connsiteY752" fmla="*/ 9628634 h 13716322"/>
              <a:gd name="connsiteX753" fmla="*/ 10448438 w 12675274"/>
              <a:gd name="connsiteY753" fmla="*/ 9857508 h 13716322"/>
              <a:gd name="connsiteX754" fmla="*/ 10455784 w 12675274"/>
              <a:gd name="connsiteY754" fmla="*/ 9855851 h 13716322"/>
              <a:gd name="connsiteX755" fmla="*/ 10323310 w 12675274"/>
              <a:gd name="connsiteY755" fmla="*/ 9969733 h 13716322"/>
              <a:gd name="connsiteX756" fmla="*/ 10228528 w 12675274"/>
              <a:gd name="connsiteY756" fmla="*/ 10118681 h 13716322"/>
              <a:gd name="connsiteX757" fmla="*/ 9880592 w 12675274"/>
              <a:gd name="connsiteY757" fmla="*/ 10741674 h 13716322"/>
              <a:gd name="connsiteX758" fmla="*/ 9870352 w 12675274"/>
              <a:gd name="connsiteY758" fmla="*/ 10803105 h 13716322"/>
              <a:gd name="connsiteX759" fmla="*/ 9760878 w 12675274"/>
              <a:gd name="connsiteY759" fmla="*/ 10955365 h 13716322"/>
              <a:gd name="connsiteX760" fmla="*/ 9559162 w 12675274"/>
              <a:gd name="connsiteY760" fmla="*/ 11038179 h 13716322"/>
              <a:gd name="connsiteX761" fmla="*/ 9296864 w 12675274"/>
              <a:gd name="connsiteY761" fmla="*/ 11290237 h 13716322"/>
              <a:gd name="connsiteX762" fmla="*/ 9023718 w 12675274"/>
              <a:gd name="connsiteY762" fmla="*/ 11718999 h 13716322"/>
              <a:gd name="connsiteX763" fmla="*/ 8824042 w 12675274"/>
              <a:gd name="connsiteY763" fmla="*/ 11941382 h 13716322"/>
              <a:gd name="connsiteX764" fmla="*/ 8871610 w 12675274"/>
              <a:gd name="connsiteY764" fmla="*/ 11946219 h 13716322"/>
              <a:gd name="connsiteX765" fmla="*/ 8807656 w 12675274"/>
              <a:gd name="connsiteY765" fmla="*/ 12153564 h 13716322"/>
              <a:gd name="connsiteX766" fmla="*/ 8791514 w 12675274"/>
              <a:gd name="connsiteY766" fmla="*/ 12281674 h 13716322"/>
              <a:gd name="connsiteX767" fmla="*/ 8526204 w 12675274"/>
              <a:gd name="connsiteY767" fmla="*/ 12540634 h 13716322"/>
              <a:gd name="connsiteX768" fmla="*/ 8505254 w 12675274"/>
              <a:gd name="connsiteY768" fmla="*/ 12452005 h 13716322"/>
              <a:gd name="connsiteX769" fmla="*/ 8337492 w 12675274"/>
              <a:gd name="connsiteY769" fmla="*/ 12639187 h 13716322"/>
              <a:gd name="connsiteX770" fmla="*/ 8268256 w 12675274"/>
              <a:gd name="connsiteY770" fmla="*/ 12418301 h 13716322"/>
              <a:gd name="connsiteX771" fmla="*/ 8293188 w 12675274"/>
              <a:gd name="connsiteY771" fmla="*/ 12353557 h 13716322"/>
              <a:gd name="connsiteX772" fmla="*/ 8480574 w 12675274"/>
              <a:gd name="connsiteY772" fmla="*/ 12242856 h 13716322"/>
              <a:gd name="connsiteX773" fmla="*/ 8717360 w 12675274"/>
              <a:gd name="connsiteY773" fmla="*/ 11601356 h 13716322"/>
              <a:gd name="connsiteX774" fmla="*/ 8755414 w 12675274"/>
              <a:gd name="connsiteY774" fmla="*/ 11605226 h 13716322"/>
              <a:gd name="connsiteX775" fmla="*/ 8788416 w 12675274"/>
              <a:gd name="connsiteY775" fmla="*/ 11476426 h 13716322"/>
              <a:gd name="connsiteX776" fmla="*/ 8754696 w 12675274"/>
              <a:gd name="connsiteY776" fmla="*/ 11477804 h 13716322"/>
              <a:gd name="connsiteX777" fmla="*/ 8515036 w 12675274"/>
              <a:gd name="connsiteY777" fmla="*/ 11799442 h 13716322"/>
              <a:gd name="connsiteX778" fmla="*/ 8189862 w 12675274"/>
              <a:gd name="connsiteY778" fmla="*/ 12355067 h 13716322"/>
              <a:gd name="connsiteX779" fmla="*/ 8137714 w 12675274"/>
              <a:gd name="connsiteY779" fmla="*/ 12429059 h 13716322"/>
              <a:gd name="connsiteX780" fmla="*/ 7723906 w 12675274"/>
              <a:gd name="connsiteY780" fmla="*/ 12982882 h 13716322"/>
              <a:gd name="connsiteX781" fmla="*/ 7602270 w 12675274"/>
              <a:gd name="connsiteY781" fmla="*/ 13109880 h 13716322"/>
              <a:gd name="connsiteX782" fmla="*/ 7517602 w 12675274"/>
              <a:gd name="connsiteY782" fmla="*/ 13334342 h 13716322"/>
              <a:gd name="connsiteX783" fmla="*/ 7447988 w 12675274"/>
              <a:gd name="connsiteY783" fmla="*/ 13524294 h 13716322"/>
              <a:gd name="connsiteX784" fmla="*/ 7321654 w 12675274"/>
              <a:gd name="connsiteY784" fmla="*/ 13677242 h 13716322"/>
              <a:gd name="connsiteX785" fmla="*/ 7191112 w 12675274"/>
              <a:gd name="connsiteY785" fmla="*/ 13688001 h 13716322"/>
              <a:gd name="connsiteX786" fmla="*/ 7171692 w 12675274"/>
              <a:gd name="connsiteY786" fmla="*/ 13716322 h 13716322"/>
              <a:gd name="connsiteX787" fmla="*/ 7043194 w 12675274"/>
              <a:gd name="connsiteY787" fmla="*/ 13716322 h 13716322"/>
              <a:gd name="connsiteX788" fmla="*/ 7041280 w 12675274"/>
              <a:gd name="connsiteY788" fmla="*/ 13712490 h 13716322"/>
              <a:gd name="connsiteX789" fmla="*/ 7197142 w 12675274"/>
              <a:gd name="connsiteY789" fmla="*/ 13484376 h 13716322"/>
              <a:gd name="connsiteX790" fmla="*/ 7664562 w 12675274"/>
              <a:gd name="connsiteY790" fmla="*/ 12352127 h 13716322"/>
              <a:gd name="connsiteX791" fmla="*/ 7601460 w 12675274"/>
              <a:gd name="connsiteY791" fmla="*/ 12360129 h 13716322"/>
              <a:gd name="connsiteX792" fmla="*/ 7453206 w 12675274"/>
              <a:gd name="connsiteY792" fmla="*/ 12570919 h 13716322"/>
              <a:gd name="connsiteX793" fmla="*/ 7448996 w 12675274"/>
              <a:gd name="connsiteY793" fmla="*/ 12428727 h 13716322"/>
              <a:gd name="connsiteX794" fmla="*/ 7132382 w 12675274"/>
              <a:gd name="connsiteY794" fmla="*/ 12752154 h 13716322"/>
              <a:gd name="connsiteX795" fmla="*/ 6889120 w 12675274"/>
              <a:gd name="connsiteY795" fmla="*/ 12816328 h 13716322"/>
              <a:gd name="connsiteX796" fmla="*/ 6561070 w 12675274"/>
              <a:gd name="connsiteY796" fmla="*/ 13052091 h 13716322"/>
              <a:gd name="connsiteX797" fmla="*/ 6673064 w 12675274"/>
              <a:gd name="connsiteY797" fmla="*/ 13061074 h 13716322"/>
              <a:gd name="connsiteX798" fmla="*/ 6480380 w 12675274"/>
              <a:gd name="connsiteY798" fmla="*/ 13123181 h 13716322"/>
              <a:gd name="connsiteX799" fmla="*/ 6670786 w 12675274"/>
              <a:gd name="connsiteY799" fmla="*/ 12815758 h 13716322"/>
              <a:gd name="connsiteX800" fmla="*/ 6634900 w 12675274"/>
              <a:gd name="connsiteY800" fmla="*/ 12814512 h 13716322"/>
              <a:gd name="connsiteX801" fmla="*/ 6280586 w 12675274"/>
              <a:gd name="connsiteY801" fmla="*/ 13292690 h 13716322"/>
              <a:gd name="connsiteX802" fmla="*/ 6042368 w 12675274"/>
              <a:gd name="connsiteY802" fmla="*/ 13679349 h 13716322"/>
              <a:gd name="connsiteX803" fmla="*/ 6018006 w 12675274"/>
              <a:gd name="connsiteY803" fmla="*/ 13716322 h 13716322"/>
              <a:gd name="connsiteX804" fmla="*/ 5756956 w 12675274"/>
              <a:gd name="connsiteY804" fmla="*/ 13716322 h 13716322"/>
              <a:gd name="connsiteX805" fmla="*/ 5774780 w 12675274"/>
              <a:gd name="connsiteY805" fmla="*/ 13692995 h 13716322"/>
              <a:gd name="connsiteX806" fmla="*/ 5786706 w 12675274"/>
              <a:gd name="connsiteY806" fmla="*/ 13612513 h 13716322"/>
              <a:gd name="connsiteX807" fmla="*/ 5683202 w 12675274"/>
              <a:gd name="connsiteY807" fmla="*/ 13716322 h 13716322"/>
              <a:gd name="connsiteX808" fmla="*/ 5572496 w 12675274"/>
              <a:gd name="connsiteY808" fmla="*/ 13716322 h 13716322"/>
              <a:gd name="connsiteX809" fmla="*/ 5669384 w 12675274"/>
              <a:gd name="connsiteY809" fmla="*/ 13517991 h 13716322"/>
              <a:gd name="connsiteX810" fmla="*/ 5868616 w 12675274"/>
              <a:gd name="connsiteY810" fmla="*/ 13121061 h 13716322"/>
              <a:gd name="connsiteX811" fmla="*/ 6030718 w 12675274"/>
              <a:gd name="connsiteY811" fmla="*/ 12916482 h 13716322"/>
              <a:gd name="connsiteX812" fmla="*/ 5800940 w 12675274"/>
              <a:gd name="connsiteY812" fmla="*/ 13018070 h 13716322"/>
              <a:gd name="connsiteX813" fmla="*/ 5408926 w 12675274"/>
              <a:gd name="connsiteY813" fmla="*/ 13650999 h 13716322"/>
              <a:gd name="connsiteX814" fmla="*/ 5364850 w 12675274"/>
              <a:gd name="connsiteY814" fmla="*/ 13660935 h 13716322"/>
              <a:gd name="connsiteX815" fmla="*/ 5493116 w 12675274"/>
              <a:gd name="connsiteY815" fmla="*/ 13404862 h 13716322"/>
              <a:gd name="connsiteX816" fmla="*/ 5377864 w 12675274"/>
              <a:gd name="connsiteY816" fmla="*/ 13486855 h 13716322"/>
              <a:gd name="connsiteX817" fmla="*/ 5611984 w 12675274"/>
              <a:gd name="connsiteY817" fmla="*/ 13200695 h 13716322"/>
              <a:gd name="connsiteX818" fmla="*/ 5685334 w 12675274"/>
              <a:gd name="connsiteY818" fmla="*/ 12941443 h 13716322"/>
              <a:gd name="connsiteX819" fmla="*/ 6010146 w 12675274"/>
              <a:gd name="connsiteY819" fmla="*/ 12417016 h 13716322"/>
              <a:gd name="connsiteX820" fmla="*/ 5969080 w 12675274"/>
              <a:gd name="connsiteY820" fmla="*/ 12420050 h 13716322"/>
              <a:gd name="connsiteX821" fmla="*/ 5846238 w 12675274"/>
              <a:gd name="connsiteY821" fmla="*/ 12587770 h 13716322"/>
              <a:gd name="connsiteX822" fmla="*/ 5715090 w 12675274"/>
              <a:gd name="connsiteY822" fmla="*/ 12713801 h 13716322"/>
              <a:gd name="connsiteX823" fmla="*/ 6071098 w 12675274"/>
              <a:gd name="connsiteY823" fmla="*/ 12026753 h 13716322"/>
              <a:gd name="connsiteX824" fmla="*/ 6086996 w 12675274"/>
              <a:gd name="connsiteY824" fmla="*/ 11982716 h 13716322"/>
              <a:gd name="connsiteX825" fmla="*/ 6163120 w 12675274"/>
              <a:gd name="connsiteY825" fmla="*/ 11610816 h 13716322"/>
              <a:gd name="connsiteX826" fmla="*/ 5687888 w 12675274"/>
              <a:gd name="connsiteY826" fmla="*/ 12343409 h 13716322"/>
              <a:gd name="connsiteX827" fmla="*/ 5646824 w 12675274"/>
              <a:gd name="connsiteY827" fmla="*/ 12346444 h 13716322"/>
              <a:gd name="connsiteX828" fmla="*/ 5971760 w 12675274"/>
              <a:gd name="connsiteY828" fmla="*/ 11685072 h 13716322"/>
              <a:gd name="connsiteX829" fmla="*/ 6111706 w 12675274"/>
              <a:gd name="connsiteY829" fmla="*/ 11432589 h 13716322"/>
              <a:gd name="connsiteX830" fmla="*/ 6338244 w 12675274"/>
              <a:gd name="connsiteY830" fmla="*/ 11042339 h 13716322"/>
              <a:gd name="connsiteX831" fmla="*/ 6389792 w 12675274"/>
              <a:gd name="connsiteY831" fmla="*/ 10893802 h 13716322"/>
              <a:gd name="connsiteX832" fmla="*/ 6603324 w 12675274"/>
              <a:gd name="connsiteY832" fmla="*/ 10487814 h 13716322"/>
              <a:gd name="connsiteX833" fmla="*/ 6810954 w 12675274"/>
              <a:gd name="connsiteY833" fmla="*/ 10148503 h 13716322"/>
              <a:gd name="connsiteX834" fmla="*/ 6844672 w 12675274"/>
              <a:gd name="connsiteY834" fmla="*/ 10147125 h 13716322"/>
              <a:gd name="connsiteX835" fmla="*/ 6885030 w 12675274"/>
              <a:gd name="connsiteY835" fmla="*/ 9826852 h 13716322"/>
              <a:gd name="connsiteX836" fmla="*/ 6915746 w 12675274"/>
              <a:gd name="connsiteY836" fmla="*/ 9642558 h 13716322"/>
              <a:gd name="connsiteX837" fmla="*/ 6943746 w 12675274"/>
              <a:gd name="connsiteY837" fmla="*/ 9467335 h 13716322"/>
              <a:gd name="connsiteX838" fmla="*/ 6979782 w 12675274"/>
              <a:gd name="connsiteY838" fmla="*/ 9412780 h 13716322"/>
              <a:gd name="connsiteX839" fmla="*/ 6952680 w 12675274"/>
              <a:gd name="connsiteY839" fmla="*/ 9419194 h 13716322"/>
              <a:gd name="connsiteX840" fmla="*/ 6889772 w 12675274"/>
              <a:gd name="connsiteY840" fmla="*/ 9468456 h 13716322"/>
              <a:gd name="connsiteX841" fmla="*/ 6883208 w 12675274"/>
              <a:gd name="connsiteY841" fmla="*/ 9459268 h 13716322"/>
              <a:gd name="connsiteX842" fmla="*/ 6765590 w 12675274"/>
              <a:gd name="connsiteY842" fmla="*/ 9607169 h 13716322"/>
              <a:gd name="connsiteX843" fmla="*/ 6377788 w 12675274"/>
              <a:gd name="connsiteY843" fmla="*/ 9972316 h 13716322"/>
              <a:gd name="connsiteX844" fmla="*/ 6487986 w 12675274"/>
              <a:gd name="connsiteY844" fmla="*/ 9757657 h 13716322"/>
              <a:gd name="connsiteX845" fmla="*/ 6454268 w 12675274"/>
              <a:gd name="connsiteY845" fmla="*/ 9759035 h 13716322"/>
              <a:gd name="connsiteX846" fmla="*/ 5614246 w 12675274"/>
              <a:gd name="connsiteY846" fmla="*/ 10925490 h 13716322"/>
              <a:gd name="connsiteX847" fmla="*/ 5540676 w 12675274"/>
              <a:gd name="connsiteY847" fmla="*/ 10699359 h 13716322"/>
              <a:gd name="connsiteX848" fmla="*/ 5533212 w 12675274"/>
              <a:gd name="connsiteY848" fmla="*/ 10648142 h 13716322"/>
              <a:gd name="connsiteX849" fmla="*/ 5411938 w 12675274"/>
              <a:gd name="connsiteY849" fmla="*/ 10743939 h 13716322"/>
              <a:gd name="connsiteX850" fmla="*/ 5252004 w 12675274"/>
              <a:gd name="connsiteY850" fmla="*/ 10951138 h 13716322"/>
              <a:gd name="connsiteX851" fmla="*/ 5849730 w 12675274"/>
              <a:gd name="connsiteY851" fmla="*/ 9702385 h 13716322"/>
              <a:gd name="connsiteX852" fmla="*/ 5808666 w 12675274"/>
              <a:gd name="connsiteY852" fmla="*/ 9705420 h 13716322"/>
              <a:gd name="connsiteX853" fmla="*/ 5218780 w 12675274"/>
              <a:gd name="connsiteY853" fmla="*/ 10594553 h 13716322"/>
              <a:gd name="connsiteX854" fmla="*/ 5160856 w 12675274"/>
              <a:gd name="connsiteY854" fmla="*/ 10598277 h 13716322"/>
              <a:gd name="connsiteX855" fmla="*/ 5820456 w 12675274"/>
              <a:gd name="connsiteY855" fmla="*/ 9480821 h 13716322"/>
              <a:gd name="connsiteX856" fmla="*/ 5809420 w 12675274"/>
              <a:gd name="connsiteY856" fmla="*/ 9464994 h 13716322"/>
              <a:gd name="connsiteX857" fmla="*/ 5725962 w 12675274"/>
              <a:gd name="connsiteY857" fmla="*/ 9577176 h 13716322"/>
              <a:gd name="connsiteX858" fmla="*/ 5737790 w 12675274"/>
              <a:gd name="connsiteY858" fmla="*/ 9460888 h 13716322"/>
              <a:gd name="connsiteX859" fmla="*/ 5596630 w 12675274"/>
              <a:gd name="connsiteY859" fmla="*/ 9566976 h 13716322"/>
              <a:gd name="connsiteX860" fmla="*/ 5626482 w 12675274"/>
              <a:gd name="connsiteY860" fmla="*/ 9577043 h 13716322"/>
              <a:gd name="connsiteX861" fmla="*/ 5592720 w 12675274"/>
              <a:gd name="connsiteY861" fmla="*/ 9639161 h 13716322"/>
              <a:gd name="connsiteX862" fmla="*/ 5527002 w 12675274"/>
              <a:gd name="connsiteY862" fmla="*/ 9576908 h 13716322"/>
              <a:gd name="connsiteX863" fmla="*/ 5455468 w 12675274"/>
              <a:gd name="connsiteY863" fmla="*/ 9673065 h 13716322"/>
              <a:gd name="connsiteX864" fmla="*/ 5405680 w 12675274"/>
              <a:gd name="connsiteY864" fmla="*/ 9622865 h 13716322"/>
              <a:gd name="connsiteX865" fmla="*/ 5425708 w 12675274"/>
              <a:gd name="connsiteY865" fmla="*/ 9763262 h 13716322"/>
              <a:gd name="connsiteX866" fmla="*/ 5296280 w 12675274"/>
              <a:gd name="connsiteY866" fmla="*/ 9652799 h 13716322"/>
              <a:gd name="connsiteX867" fmla="*/ 5304292 w 12675274"/>
              <a:gd name="connsiteY867" fmla="*/ 9708956 h 13716322"/>
              <a:gd name="connsiteX868" fmla="*/ 5266428 w 12675274"/>
              <a:gd name="connsiteY868" fmla="*/ 9642731 h 13716322"/>
              <a:gd name="connsiteX869" fmla="*/ 5198806 w 12675274"/>
              <a:gd name="connsiteY869" fmla="*/ 9666704 h 13716322"/>
              <a:gd name="connsiteX870" fmla="*/ 5196896 w 12675274"/>
              <a:gd name="connsiteY870" fmla="*/ 9752929 h 13716322"/>
              <a:gd name="connsiteX871" fmla="*/ 5172956 w 12675274"/>
              <a:gd name="connsiteY871" fmla="*/ 9684716 h 13716322"/>
              <a:gd name="connsiteX872" fmla="*/ 5077484 w 12675274"/>
              <a:gd name="connsiteY872" fmla="*/ 9712661 h 13716322"/>
              <a:gd name="connsiteX873" fmla="*/ 5075574 w 12675274"/>
              <a:gd name="connsiteY873" fmla="*/ 9798885 h 13716322"/>
              <a:gd name="connsiteX874" fmla="*/ 5021875 w 12675274"/>
              <a:gd name="connsiteY874" fmla="*/ 9820870 h 13716322"/>
              <a:gd name="connsiteX875" fmla="*/ 5025786 w 12675274"/>
              <a:gd name="connsiteY875" fmla="*/ 9748687 h 13716322"/>
              <a:gd name="connsiteX876" fmla="*/ 4723437 w 12675274"/>
              <a:gd name="connsiteY876" fmla="*/ 9820470 h 13716322"/>
              <a:gd name="connsiteX877" fmla="*/ 4729445 w 12675274"/>
              <a:gd name="connsiteY877" fmla="*/ 9862587 h 13716322"/>
              <a:gd name="connsiteX878" fmla="*/ 4685664 w 12675274"/>
              <a:gd name="connsiteY878" fmla="*/ 9854508 h 13716322"/>
              <a:gd name="connsiteX879" fmla="*/ 4663728 w 12675274"/>
              <a:gd name="connsiteY879" fmla="*/ 9800336 h 13716322"/>
              <a:gd name="connsiteX880" fmla="*/ 4586185 w 12675274"/>
              <a:gd name="connsiteY880" fmla="*/ 9854374 h 13716322"/>
              <a:gd name="connsiteX881" fmla="*/ 4562245 w 12675274"/>
              <a:gd name="connsiteY881" fmla="*/ 9786161 h 13716322"/>
              <a:gd name="connsiteX882" fmla="*/ 4442927 w 12675274"/>
              <a:gd name="connsiteY882" fmla="*/ 9846159 h 13716322"/>
              <a:gd name="connsiteX883" fmla="*/ 4460857 w 12675274"/>
              <a:gd name="connsiteY883" fmla="*/ 9872252 h 13716322"/>
              <a:gd name="connsiteX884" fmla="*/ 4520566 w 12675274"/>
              <a:gd name="connsiteY884" fmla="*/ 9892384 h 13716322"/>
              <a:gd name="connsiteX885" fmla="*/ 4464958 w 12675274"/>
              <a:gd name="connsiteY885" fmla="*/ 10000595 h 13716322"/>
              <a:gd name="connsiteX886" fmla="*/ 4464863 w 12675274"/>
              <a:gd name="connsiteY886" fmla="*/ 9900330 h 13716322"/>
              <a:gd name="connsiteX887" fmla="*/ 4164610 w 12675274"/>
              <a:gd name="connsiteY887" fmla="*/ 10086417 h 13716322"/>
              <a:gd name="connsiteX888" fmla="*/ 4126839 w 12675274"/>
              <a:gd name="connsiteY888" fmla="*/ 10120456 h 13716322"/>
              <a:gd name="connsiteX889" fmla="*/ 4162514 w 12675274"/>
              <a:gd name="connsiteY889" fmla="*/ 9972115 h 13716322"/>
              <a:gd name="connsiteX890" fmla="*/ 3993499 w 12675274"/>
              <a:gd name="connsiteY890" fmla="*/ 10082176 h 13716322"/>
              <a:gd name="connsiteX891" fmla="*/ 3991496 w 12675274"/>
              <a:gd name="connsiteY891" fmla="*/ 10068136 h 13716322"/>
              <a:gd name="connsiteX892" fmla="*/ 4029174 w 12675274"/>
              <a:gd name="connsiteY892" fmla="*/ 9933834 h 13716322"/>
              <a:gd name="connsiteX893" fmla="*/ 3933795 w 12675274"/>
              <a:gd name="connsiteY893" fmla="*/ 10062042 h 13716322"/>
              <a:gd name="connsiteX894" fmla="*/ 3911859 w 12675274"/>
              <a:gd name="connsiteY894" fmla="*/ 10007872 h 13716322"/>
              <a:gd name="connsiteX895" fmla="*/ 3699256 w 12675274"/>
              <a:gd name="connsiteY895" fmla="*/ 10310381 h 13716322"/>
              <a:gd name="connsiteX896" fmla="*/ 3669309 w 12675274"/>
              <a:gd name="connsiteY896" fmla="*/ 10200051 h 13716322"/>
              <a:gd name="connsiteX897" fmla="*/ 3703168 w 12675274"/>
              <a:gd name="connsiteY897" fmla="*/ 10238195 h 13716322"/>
              <a:gd name="connsiteX898" fmla="*/ 3709081 w 12675274"/>
              <a:gd name="connsiteY898" fmla="*/ 10180050 h 13716322"/>
              <a:gd name="connsiteX899" fmla="*/ 3639453 w 12675274"/>
              <a:gd name="connsiteY899" fmla="*/ 10189984 h 13716322"/>
              <a:gd name="connsiteX900" fmla="*/ 3647464 w 12675274"/>
              <a:gd name="connsiteY900" fmla="*/ 10246142 h 13716322"/>
              <a:gd name="connsiteX901" fmla="*/ 3583754 w 12675274"/>
              <a:gd name="connsiteY901" fmla="*/ 10197928 h 13716322"/>
              <a:gd name="connsiteX902" fmla="*/ 3577842 w 12675274"/>
              <a:gd name="connsiteY902" fmla="*/ 10256072 h 13716322"/>
              <a:gd name="connsiteX903" fmla="*/ 3625623 w 12675274"/>
              <a:gd name="connsiteY903" fmla="*/ 10292232 h 13716322"/>
              <a:gd name="connsiteX904" fmla="*/ 3681326 w 12675274"/>
              <a:gd name="connsiteY904" fmla="*/ 10284286 h 13716322"/>
              <a:gd name="connsiteX905" fmla="*/ 3703262 w 12675274"/>
              <a:gd name="connsiteY905" fmla="*/ 10338459 h 13716322"/>
              <a:gd name="connsiteX906" fmla="*/ 3655475 w 12675274"/>
              <a:gd name="connsiteY906" fmla="*/ 10302302 h 13716322"/>
              <a:gd name="connsiteX907" fmla="*/ 3542165 w 12675274"/>
              <a:gd name="connsiteY907" fmla="*/ 10404414 h 13716322"/>
              <a:gd name="connsiteX908" fmla="*/ 3553902 w 12675274"/>
              <a:gd name="connsiteY908" fmla="*/ 10187863 h 13716322"/>
              <a:gd name="connsiteX909" fmla="*/ 3454516 w 12675274"/>
              <a:gd name="connsiteY909" fmla="*/ 10287992 h 13716322"/>
              <a:gd name="connsiteX910" fmla="*/ 3378880 w 12675274"/>
              <a:gd name="connsiteY910" fmla="*/ 10255807 h 13716322"/>
              <a:gd name="connsiteX911" fmla="*/ 3305341 w 12675274"/>
              <a:gd name="connsiteY911" fmla="*/ 10337921 h 13716322"/>
              <a:gd name="connsiteX912" fmla="*/ 3323179 w 12675274"/>
              <a:gd name="connsiteY912" fmla="*/ 10263753 h 13716322"/>
              <a:gd name="connsiteX913" fmla="*/ 3273487 w 12675274"/>
              <a:gd name="connsiteY913" fmla="*/ 10313816 h 13716322"/>
              <a:gd name="connsiteX914" fmla="*/ 3295420 w 12675274"/>
              <a:gd name="connsiteY914" fmla="*/ 10367989 h 13716322"/>
              <a:gd name="connsiteX915" fmla="*/ 3207959 w 12675274"/>
              <a:gd name="connsiteY915" fmla="*/ 10452091 h 13716322"/>
              <a:gd name="connsiteX916" fmla="*/ 3062697 w 12675274"/>
              <a:gd name="connsiteY916" fmla="*/ 10429839 h 13716322"/>
              <a:gd name="connsiteX917" fmla="*/ 3017010 w 12675274"/>
              <a:gd name="connsiteY917" fmla="*/ 10507982 h 13716322"/>
              <a:gd name="connsiteX918" fmla="*/ 3042669 w 12675274"/>
              <a:gd name="connsiteY918" fmla="*/ 10289444 h 13716322"/>
              <a:gd name="connsiteX919" fmla="*/ 2841896 w 12675274"/>
              <a:gd name="connsiteY919" fmla="*/ 10475662 h 13716322"/>
              <a:gd name="connsiteX920" fmla="*/ 2664967 w 12675274"/>
              <a:gd name="connsiteY920" fmla="*/ 10629828 h 13716322"/>
              <a:gd name="connsiteX921" fmla="*/ 2879761 w 12675274"/>
              <a:gd name="connsiteY921" fmla="*/ 10541885 h 13716322"/>
              <a:gd name="connsiteX922" fmla="*/ 2897597 w 12675274"/>
              <a:gd name="connsiteY922" fmla="*/ 10467715 h 13716322"/>
              <a:gd name="connsiteX923" fmla="*/ 2907611 w 12675274"/>
              <a:gd name="connsiteY923" fmla="*/ 10537913 h 13716322"/>
              <a:gd name="connsiteX924" fmla="*/ 3010909 w 12675274"/>
              <a:gd name="connsiteY924" fmla="*/ 10365600 h 13716322"/>
              <a:gd name="connsiteX925" fmla="*/ 2891778 w 12675274"/>
              <a:gd name="connsiteY925" fmla="*/ 10626124 h 13716322"/>
              <a:gd name="connsiteX926" fmla="*/ 2893686 w 12675274"/>
              <a:gd name="connsiteY926" fmla="*/ 10539899 h 13716322"/>
              <a:gd name="connsiteX927" fmla="*/ 2808319 w 12675274"/>
              <a:gd name="connsiteY927" fmla="*/ 10738304 h 13716322"/>
              <a:gd name="connsiteX928" fmla="*/ 2688905 w 12675274"/>
              <a:gd name="connsiteY928" fmla="*/ 10698040 h 13716322"/>
              <a:gd name="connsiteX929" fmla="*/ 2629389 w 12675274"/>
              <a:gd name="connsiteY929" fmla="*/ 10878433 h 13716322"/>
              <a:gd name="connsiteX930" fmla="*/ 2601441 w 12675274"/>
              <a:gd name="connsiteY930" fmla="*/ 10782143 h 13716322"/>
              <a:gd name="connsiteX931" fmla="*/ 2565582 w 12675274"/>
              <a:gd name="connsiteY931" fmla="*/ 10729959 h 13716322"/>
              <a:gd name="connsiteX932" fmla="*/ 2523898 w 12675274"/>
              <a:gd name="connsiteY932" fmla="*/ 10836181 h 13716322"/>
              <a:gd name="connsiteX933" fmla="*/ 2454273 w 12675274"/>
              <a:gd name="connsiteY933" fmla="*/ 10846114 h 13716322"/>
              <a:gd name="connsiteX934" fmla="*/ 2498051 w 12675274"/>
              <a:gd name="connsiteY934" fmla="*/ 10854192 h 13716322"/>
              <a:gd name="connsiteX935" fmla="*/ 2484222 w 12675274"/>
              <a:gd name="connsiteY935" fmla="*/ 10956442 h 13716322"/>
              <a:gd name="connsiteX936" fmla="*/ 2424517 w 12675274"/>
              <a:gd name="connsiteY936" fmla="*/ 10936311 h 13716322"/>
              <a:gd name="connsiteX937" fmla="*/ 2410496 w 12675274"/>
              <a:gd name="connsiteY937" fmla="*/ 10838032 h 13716322"/>
              <a:gd name="connsiteX938" fmla="*/ 2341057 w 12675274"/>
              <a:gd name="connsiteY938" fmla="*/ 11048493 h 13716322"/>
              <a:gd name="connsiteX939" fmla="*/ 2259510 w 12675274"/>
              <a:gd name="connsiteY939" fmla="*/ 11074451 h 13716322"/>
              <a:gd name="connsiteX940" fmla="*/ 2275343 w 12675274"/>
              <a:gd name="connsiteY940" fmla="*/ 10986240 h 13716322"/>
              <a:gd name="connsiteX941" fmla="*/ 2315114 w 12675274"/>
              <a:gd name="connsiteY941" fmla="*/ 10966241 h 13716322"/>
              <a:gd name="connsiteX942" fmla="*/ 2293179 w 12675274"/>
              <a:gd name="connsiteY942" fmla="*/ 10912070 h 13716322"/>
              <a:gd name="connsiteX943" fmla="*/ 2259413 w 12675274"/>
              <a:gd name="connsiteY943" fmla="*/ 10974187 h 13716322"/>
              <a:gd name="connsiteX944" fmla="*/ 2183779 w 12675274"/>
              <a:gd name="connsiteY944" fmla="*/ 10942001 h 13716322"/>
              <a:gd name="connsiteX945" fmla="*/ 2296996 w 12675274"/>
              <a:gd name="connsiteY945" fmla="*/ 10739623 h 13716322"/>
              <a:gd name="connsiteX946" fmla="*/ 2129892 w 12675274"/>
              <a:gd name="connsiteY946" fmla="*/ 10763460 h 13716322"/>
              <a:gd name="connsiteX947" fmla="*/ 2082199 w 12675274"/>
              <a:gd name="connsiteY947" fmla="*/ 10827563 h 13716322"/>
              <a:gd name="connsiteX948" fmla="*/ 2104136 w 12675274"/>
              <a:gd name="connsiteY948" fmla="*/ 10881736 h 13716322"/>
              <a:gd name="connsiteX949" fmla="*/ 1827635 w 12675274"/>
              <a:gd name="connsiteY949" fmla="*/ 10935506 h 13716322"/>
              <a:gd name="connsiteX950" fmla="*/ 1821721 w 12675274"/>
              <a:gd name="connsiteY950" fmla="*/ 10993650 h 13716322"/>
              <a:gd name="connsiteX951" fmla="*/ 1764020 w 12675274"/>
              <a:gd name="connsiteY951" fmla="*/ 10987556 h 13716322"/>
              <a:gd name="connsiteX952" fmla="*/ 1793777 w 12675274"/>
              <a:gd name="connsiteY952" fmla="*/ 10897360 h 13716322"/>
              <a:gd name="connsiteX953" fmla="*/ 1684376 w 12675274"/>
              <a:gd name="connsiteY953" fmla="*/ 10927291 h 13716322"/>
              <a:gd name="connsiteX954" fmla="*/ 1646508 w 12675274"/>
              <a:gd name="connsiteY954" fmla="*/ 10861067 h 13716322"/>
              <a:gd name="connsiteX955" fmla="*/ 1640595 w 12675274"/>
              <a:gd name="connsiteY955" fmla="*/ 10919211 h 13716322"/>
              <a:gd name="connsiteX956" fmla="*/ 1586805 w 12675274"/>
              <a:gd name="connsiteY956" fmla="*/ 10840933 h 13716322"/>
              <a:gd name="connsiteX957" fmla="*/ 1568968 w 12675274"/>
              <a:gd name="connsiteY957" fmla="*/ 10915102 h 13716322"/>
              <a:gd name="connsiteX958" fmla="*/ 1535013 w 12675274"/>
              <a:gd name="connsiteY958" fmla="*/ 10776694 h 13716322"/>
              <a:gd name="connsiteX959" fmla="*/ 1467395 w 12675274"/>
              <a:gd name="connsiteY959" fmla="*/ 10800668 h 13716322"/>
              <a:gd name="connsiteX960" fmla="*/ 1477310 w 12675274"/>
              <a:gd name="connsiteY960" fmla="*/ 10770601 h 13716322"/>
              <a:gd name="connsiteX961" fmla="*/ 1475309 w 12675274"/>
              <a:gd name="connsiteY961" fmla="*/ 10756563 h 13716322"/>
              <a:gd name="connsiteX962" fmla="*/ 1515080 w 12675274"/>
              <a:gd name="connsiteY962" fmla="*/ 10736561 h 13716322"/>
              <a:gd name="connsiteX963" fmla="*/ 1397765 w 12675274"/>
              <a:gd name="connsiteY963" fmla="*/ 10810601 h 13716322"/>
              <a:gd name="connsiteX964" fmla="*/ 1359901 w 12675274"/>
              <a:gd name="connsiteY964" fmla="*/ 10744374 h 13716322"/>
              <a:gd name="connsiteX965" fmla="*/ 1336056 w 12675274"/>
              <a:gd name="connsiteY965" fmla="*/ 10776428 h 13716322"/>
              <a:gd name="connsiteX966" fmla="*/ 1316029 w 12675274"/>
              <a:gd name="connsiteY966" fmla="*/ 10636032 h 13716322"/>
              <a:gd name="connsiteX967" fmla="*/ 1379646 w 12675274"/>
              <a:gd name="connsiteY967" fmla="*/ 10583981 h 13716322"/>
              <a:gd name="connsiteX968" fmla="*/ 1365626 w 12675274"/>
              <a:gd name="connsiteY968" fmla="*/ 10485701 h 13716322"/>
              <a:gd name="connsiteX969" fmla="*/ 1256322 w 12675274"/>
              <a:gd name="connsiteY969" fmla="*/ 10615898 h 13716322"/>
              <a:gd name="connsiteX970" fmla="*/ 1259290 w 12675274"/>
              <a:gd name="connsiteY970" fmla="*/ 10651403 h 13716322"/>
              <a:gd name="connsiteX971" fmla="*/ 1239153 w 12675274"/>
              <a:gd name="connsiteY971" fmla="*/ 10607603 h 13716322"/>
              <a:gd name="connsiteX972" fmla="*/ 1208535 w 12675274"/>
              <a:gd name="connsiteY972" fmla="*/ 10579739 h 13716322"/>
              <a:gd name="connsiteX973" fmla="*/ 1190699 w 12675274"/>
              <a:gd name="connsiteY973" fmla="*/ 10653910 h 13716322"/>
              <a:gd name="connsiteX974" fmla="*/ 1184692 w 12675274"/>
              <a:gd name="connsiteY974" fmla="*/ 10611792 h 13716322"/>
              <a:gd name="connsiteX975" fmla="*/ 1156933 w 12675274"/>
              <a:gd name="connsiteY975" fmla="*/ 10716028 h 13716322"/>
              <a:gd name="connsiteX976" fmla="*/ 1117067 w 12675274"/>
              <a:gd name="connsiteY976" fmla="*/ 10635764 h 13716322"/>
              <a:gd name="connsiteX977" fmla="*/ 1091315 w 12675274"/>
              <a:gd name="connsiteY977" fmla="*/ 10754038 h 13716322"/>
              <a:gd name="connsiteX978" fmla="*/ 1095225 w 12675274"/>
              <a:gd name="connsiteY978" fmla="*/ 10681855 h 13716322"/>
              <a:gd name="connsiteX979" fmla="*/ 1061365 w 12675274"/>
              <a:gd name="connsiteY979" fmla="*/ 10643709 h 13716322"/>
              <a:gd name="connsiteX980" fmla="*/ 1004135 w 12675274"/>
              <a:gd name="connsiteY980" fmla="*/ 10774758 h 13716322"/>
              <a:gd name="connsiteX981" fmla="*/ 967200 w 12675274"/>
              <a:gd name="connsiteY981" fmla="*/ 10772005 h 13716322"/>
              <a:gd name="connsiteX982" fmla="*/ 1003757 w 12675274"/>
              <a:gd name="connsiteY982" fmla="*/ 10737879 h 13716322"/>
              <a:gd name="connsiteX983" fmla="*/ 983823 w 12675274"/>
              <a:gd name="connsiteY983" fmla="*/ 10697746 h 13716322"/>
              <a:gd name="connsiteX984" fmla="*/ 729350 w 12675274"/>
              <a:gd name="connsiteY984" fmla="*/ 10905952 h 13716322"/>
              <a:gd name="connsiteX985" fmla="*/ 679567 w 12675274"/>
              <a:gd name="connsiteY985" fmla="*/ 10855752 h 13716322"/>
              <a:gd name="connsiteX986" fmla="*/ 788777 w 12675274"/>
              <a:gd name="connsiteY986" fmla="*/ 10625295 h 13716322"/>
              <a:gd name="connsiteX987" fmla="*/ 784771 w 12675274"/>
              <a:gd name="connsiteY987" fmla="*/ 10597215 h 13716322"/>
              <a:gd name="connsiteX988" fmla="*/ 579991 w 12675274"/>
              <a:gd name="connsiteY988" fmla="*/ 10755355 h 13716322"/>
              <a:gd name="connsiteX989" fmla="*/ 389039 w 12675274"/>
              <a:gd name="connsiteY989" fmla="*/ 10811247 h 13716322"/>
              <a:gd name="connsiteX990" fmla="*/ 365196 w 12675274"/>
              <a:gd name="connsiteY990" fmla="*/ 10843297 h 13716322"/>
              <a:gd name="connsiteX991" fmla="*/ 367106 w 12675274"/>
              <a:gd name="connsiteY991" fmla="*/ 10757073 h 13716322"/>
              <a:gd name="connsiteX992" fmla="*/ 305393 w 12675274"/>
              <a:gd name="connsiteY992" fmla="*/ 10722900 h 13716322"/>
              <a:gd name="connsiteX993" fmla="*/ 299480 w 12675274"/>
              <a:gd name="connsiteY993" fmla="*/ 10781047 h 13716322"/>
              <a:gd name="connsiteX994" fmla="*/ 309401 w 12675274"/>
              <a:gd name="connsiteY994" fmla="*/ 10750980 h 13716322"/>
              <a:gd name="connsiteX995" fmla="*/ 255797 w 12675274"/>
              <a:gd name="connsiteY995" fmla="*/ 10873227 h 13716322"/>
              <a:gd name="connsiteX996" fmla="*/ 74581 w 12675274"/>
              <a:gd name="connsiteY996" fmla="*/ 10698526 h 13716322"/>
              <a:gd name="connsiteX997" fmla="*/ 853 w 12675274"/>
              <a:gd name="connsiteY997" fmla="*/ 10580115 h 13716322"/>
              <a:gd name="connsiteX998" fmla="*/ 157661 w 12675274"/>
              <a:gd name="connsiteY998" fmla="*/ 10185289 h 13716322"/>
              <a:gd name="connsiteX999" fmla="*/ 155750 w 12675274"/>
              <a:gd name="connsiteY999" fmla="*/ 10271512 h 13716322"/>
              <a:gd name="connsiteX1000" fmla="*/ 247220 w 12675274"/>
              <a:gd name="connsiteY1000" fmla="*/ 10215488 h 13716322"/>
              <a:gd name="connsiteX1001" fmla="*/ 469839 w 12675274"/>
              <a:gd name="connsiteY1001" fmla="*/ 9983177 h 13716322"/>
              <a:gd name="connsiteX1002" fmla="*/ 700561 w 12675274"/>
              <a:gd name="connsiteY1002" fmla="*/ 9907289 h 13716322"/>
              <a:gd name="connsiteX1003" fmla="*/ 624923 w 12675274"/>
              <a:gd name="connsiteY1003" fmla="*/ 9875103 h 13716322"/>
              <a:gd name="connsiteX1004" fmla="*/ 754160 w 12675274"/>
              <a:gd name="connsiteY1004" fmla="*/ 9785040 h 13716322"/>
              <a:gd name="connsiteX1005" fmla="*/ 885401 w 12675274"/>
              <a:gd name="connsiteY1005" fmla="*/ 9709016 h 13716322"/>
              <a:gd name="connsiteX1006" fmla="*/ 909343 w 12675274"/>
              <a:gd name="connsiteY1006" fmla="*/ 9777227 h 13716322"/>
              <a:gd name="connsiteX1007" fmla="*/ 1010728 w 12675274"/>
              <a:gd name="connsiteY1007" fmla="*/ 9691138 h 13716322"/>
              <a:gd name="connsiteX1008" fmla="*/ 961038 w 12675274"/>
              <a:gd name="connsiteY1008" fmla="*/ 9741203 h 13716322"/>
              <a:gd name="connsiteX1009" fmla="*/ 1036578 w 12675274"/>
              <a:gd name="connsiteY1009" fmla="*/ 9673124 h 13716322"/>
              <a:gd name="connsiteX1010" fmla="*/ 1257378 w 12675274"/>
              <a:gd name="connsiteY1010" fmla="*/ 9627302 h 13716322"/>
              <a:gd name="connsiteX1011" fmla="*/ 1382519 w 12675274"/>
              <a:gd name="connsiteY1011" fmla="*/ 9408896 h 13716322"/>
              <a:gd name="connsiteX1012" fmla="*/ 1332639 w 12675274"/>
              <a:gd name="connsiteY1012" fmla="*/ 9258433 h 13716322"/>
              <a:gd name="connsiteX1013" fmla="*/ 1298873 w 12675274"/>
              <a:gd name="connsiteY1013" fmla="*/ 9320552 h 13716322"/>
              <a:gd name="connsiteX1014" fmla="*/ 1310889 w 12675274"/>
              <a:gd name="connsiteY1014" fmla="*/ 9404788 h 13716322"/>
              <a:gd name="connsiteX1015" fmla="*/ 1187564 w 12675274"/>
              <a:gd name="connsiteY1015" fmla="*/ 9436707 h 13716322"/>
              <a:gd name="connsiteX1016" fmla="*/ 1165629 w 12675274"/>
              <a:gd name="connsiteY1016" fmla="*/ 9382537 h 13716322"/>
              <a:gd name="connsiteX1017" fmla="*/ 1115937 w 12675274"/>
              <a:gd name="connsiteY1017" fmla="*/ 9432598 h 13716322"/>
              <a:gd name="connsiteX1018" fmla="*/ 1133866 w 12675274"/>
              <a:gd name="connsiteY1018" fmla="*/ 9458693 h 13716322"/>
              <a:gd name="connsiteX1019" fmla="*/ 1088086 w 12675274"/>
              <a:gd name="connsiteY1019" fmla="*/ 9436572 h 13716322"/>
              <a:gd name="connsiteX1020" fmla="*/ 1149607 w 12675274"/>
              <a:gd name="connsiteY1020" fmla="*/ 9270219 h 13716322"/>
              <a:gd name="connsiteX1021" fmla="*/ 1020367 w 12675274"/>
              <a:gd name="connsiteY1021" fmla="*/ 9360282 h 13716322"/>
              <a:gd name="connsiteX1022" fmla="*/ 1008349 w 12675274"/>
              <a:gd name="connsiteY1022" fmla="*/ 9276045 h 13716322"/>
              <a:gd name="connsiteX1023" fmla="*/ 908871 w 12675274"/>
              <a:gd name="connsiteY1023" fmla="*/ 9275908 h 13716322"/>
              <a:gd name="connsiteX1024" fmla="*/ 912781 w 12675274"/>
              <a:gd name="connsiteY1024" fmla="*/ 9203727 h 13716322"/>
              <a:gd name="connsiteX1025" fmla="*/ 823221 w 12675274"/>
              <a:gd name="connsiteY1025" fmla="*/ 9173526 h 13716322"/>
              <a:gd name="connsiteX1026" fmla="*/ 815303 w 12675274"/>
              <a:gd name="connsiteY1026" fmla="*/ 9217632 h 13716322"/>
              <a:gd name="connsiteX1027" fmla="*/ 711819 w 12675274"/>
              <a:gd name="connsiteY1027" fmla="*/ 9189418 h 13716322"/>
              <a:gd name="connsiteX1028" fmla="*/ 598320 w 12675274"/>
              <a:gd name="connsiteY1028" fmla="*/ 9091007 h 13716322"/>
              <a:gd name="connsiteX1029" fmla="*/ 1011884 w 12675274"/>
              <a:gd name="connsiteY1029" fmla="*/ 8802804 h 13716322"/>
              <a:gd name="connsiteX1030" fmla="*/ 1155049 w 12675274"/>
              <a:gd name="connsiteY1030" fmla="*/ 8710756 h 13716322"/>
              <a:gd name="connsiteX1031" fmla="*/ 1282285 w 12675274"/>
              <a:gd name="connsiteY1031" fmla="*/ 8606653 h 13716322"/>
              <a:gd name="connsiteX1032" fmla="*/ 1182900 w 12675274"/>
              <a:gd name="connsiteY1032" fmla="*/ 8706782 h 13716322"/>
              <a:gd name="connsiteX1033" fmla="*/ 1347907 w 12675274"/>
              <a:gd name="connsiteY1033" fmla="*/ 8568641 h 13716322"/>
              <a:gd name="connsiteX1034" fmla="*/ 1393592 w 12675274"/>
              <a:gd name="connsiteY1034" fmla="*/ 8490498 h 13716322"/>
              <a:gd name="connsiteX1035" fmla="*/ 1355917 w 12675274"/>
              <a:gd name="connsiteY1035" fmla="*/ 8624798 h 13716322"/>
              <a:gd name="connsiteX1036" fmla="*/ 1455208 w 12675274"/>
              <a:gd name="connsiteY1036" fmla="*/ 8424405 h 13716322"/>
              <a:gd name="connsiteX1037" fmla="*/ 1477145 w 12675274"/>
              <a:gd name="connsiteY1037" fmla="*/ 8478579 h 13716322"/>
              <a:gd name="connsiteX1038" fmla="*/ 1534848 w 12675274"/>
              <a:gd name="connsiteY1038" fmla="*/ 8484672 h 13716322"/>
              <a:gd name="connsiteX1039" fmla="*/ 1560695 w 12675274"/>
              <a:gd name="connsiteY1039" fmla="*/ 8466660 h 13716322"/>
              <a:gd name="connsiteX1040" fmla="*/ 1572528 w 12675274"/>
              <a:gd name="connsiteY1040" fmla="*/ 8350369 h 13716322"/>
              <a:gd name="connsiteX1041" fmla="*/ 1544673 w 12675274"/>
              <a:gd name="connsiteY1041" fmla="*/ 8354343 h 13716322"/>
              <a:gd name="connsiteX1042" fmla="*/ 1524835 w 12675274"/>
              <a:gd name="connsiteY1042" fmla="*/ 8414474 h 13716322"/>
              <a:gd name="connsiteX1043" fmla="*/ 1485060 w 12675274"/>
              <a:gd name="connsiteY1043" fmla="*/ 8434472 h 13716322"/>
              <a:gd name="connsiteX1044" fmla="*/ 1530748 w 12675274"/>
              <a:gd name="connsiteY1044" fmla="*/ 8356329 h 13716322"/>
              <a:gd name="connsiteX1045" fmla="*/ 1478959 w 12675274"/>
              <a:gd name="connsiteY1045" fmla="*/ 8292089 h 13716322"/>
              <a:gd name="connsiteX1046" fmla="*/ 1490786 w 12675274"/>
              <a:gd name="connsiteY1046" fmla="*/ 8175802 h 13716322"/>
              <a:gd name="connsiteX1047" fmla="*/ 1371561 w 12675274"/>
              <a:gd name="connsiteY1047" fmla="*/ 8336062 h 13716322"/>
              <a:gd name="connsiteX1048" fmla="*/ 1319868 w 12675274"/>
              <a:gd name="connsiteY1048" fmla="*/ 8372088 h 13716322"/>
              <a:gd name="connsiteX1049" fmla="*/ 1327879 w 12675274"/>
              <a:gd name="connsiteY1049" fmla="*/ 8428246 h 13716322"/>
              <a:gd name="connsiteX1050" fmla="*/ 1282094 w 12675274"/>
              <a:gd name="connsiteY1050" fmla="*/ 8406125 h 13716322"/>
              <a:gd name="connsiteX1051" fmla="*/ 780974 w 12675274"/>
              <a:gd name="connsiteY1051" fmla="*/ 8678166 h 13716322"/>
              <a:gd name="connsiteX1052" fmla="*/ 856422 w 12675274"/>
              <a:gd name="connsiteY1052" fmla="*/ 8509824 h 13716322"/>
              <a:gd name="connsiteX1053" fmla="*/ 749024 w 12675274"/>
              <a:gd name="connsiteY1053" fmla="*/ 8553797 h 13716322"/>
              <a:gd name="connsiteX1054" fmla="*/ 697233 w 12675274"/>
              <a:gd name="connsiteY1054" fmla="*/ 8489558 h 13716322"/>
              <a:gd name="connsiteX1055" fmla="*/ 607770 w 12675274"/>
              <a:gd name="connsiteY1055" fmla="*/ 8559621 h 13716322"/>
              <a:gd name="connsiteX1056" fmla="*/ 534138 w 12675274"/>
              <a:gd name="connsiteY1056" fmla="*/ 8541476 h 13716322"/>
              <a:gd name="connsiteX1057" fmla="*/ 583830 w 12675274"/>
              <a:gd name="connsiteY1057" fmla="*/ 8491410 h 13716322"/>
              <a:gd name="connsiteX1058" fmla="*/ 543963 w 12675274"/>
              <a:gd name="connsiteY1058" fmla="*/ 8411145 h 13716322"/>
              <a:gd name="connsiteX1059" fmla="*/ 740638 w 12675274"/>
              <a:gd name="connsiteY1059" fmla="*/ 8096585 h 13716322"/>
              <a:gd name="connsiteX1060" fmla="*/ 951327 w 12675274"/>
              <a:gd name="connsiteY1060" fmla="*/ 7880301 h 13716322"/>
              <a:gd name="connsiteX1061" fmla="*/ 1215721 w 12675274"/>
              <a:gd name="connsiteY1061" fmla="*/ 7642030 h 13716322"/>
              <a:gd name="connsiteX1062" fmla="*/ 1446351 w 12675274"/>
              <a:gd name="connsiteY1062" fmla="*/ 7465874 h 13716322"/>
              <a:gd name="connsiteX1063" fmla="*/ 1452360 w 12675274"/>
              <a:gd name="connsiteY1063" fmla="*/ 7507995 h 13716322"/>
              <a:gd name="connsiteX1064" fmla="*/ 1521891 w 12675274"/>
              <a:gd name="connsiteY1064" fmla="*/ 7397798 h 13716322"/>
              <a:gd name="connsiteX1065" fmla="*/ 1573680 w 12675274"/>
              <a:gd name="connsiteY1065" fmla="*/ 7462037 h 13716322"/>
              <a:gd name="connsiteX1066" fmla="*/ 1820045 w 12675274"/>
              <a:gd name="connsiteY1066" fmla="*/ 7097410 h 13716322"/>
              <a:gd name="connsiteX1067" fmla="*/ 1891583 w 12675274"/>
              <a:gd name="connsiteY1067" fmla="*/ 7001253 h 13716322"/>
              <a:gd name="connsiteX1068" fmla="*/ 2217872 w 12675274"/>
              <a:gd name="connsiteY1068" fmla="*/ 6997683 h 13716322"/>
              <a:gd name="connsiteX1069" fmla="*/ 2176095 w 12675274"/>
              <a:gd name="connsiteY1069" fmla="*/ 7003642 h 13716322"/>
              <a:gd name="connsiteX1070" fmla="*/ 2199843 w 12675274"/>
              <a:gd name="connsiteY1070" fmla="*/ 6871327 h 13716322"/>
              <a:gd name="connsiteX1071" fmla="*/ 2251542 w 12675274"/>
              <a:gd name="connsiteY1071" fmla="*/ 6835302 h 13716322"/>
              <a:gd name="connsiteX1072" fmla="*/ 2329180 w 12675274"/>
              <a:gd name="connsiteY1072" fmla="*/ 6881528 h 13716322"/>
              <a:gd name="connsiteX1073" fmla="*/ 2341007 w 12675274"/>
              <a:gd name="connsiteY1073" fmla="*/ 6765237 h 13716322"/>
              <a:gd name="connsiteX1074" fmla="*/ 2726911 w 12675274"/>
              <a:gd name="connsiteY1074" fmla="*/ 6681538 h 13716322"/>
              <a:gd name="connsiteX1075" fmla="*/ 2834306 w 12675274"/>
              <a:gd name="connsiteY1075" fmla="*/ 6637566 h 13716322"/>
              <a:gd name="connsiteX1076" fmla="*/ 2885814 w 12675274"/>
              <a:gd name="connsiteY1076" fmla="*/ 6401013 h 13716322"/>
              <a:gd name="connsiteX1077" fmla="*/ 3377111 w 12675274"/>
              <a:gd name="connsiteY1077" fmla="*/ 6259303 h 13716322"/>
              <a:gd name="connsiteX1078" fmla="*/ 3542117 w 12675274"/>
              <a:gd name="connsiteY1078" fmla="*/ 6121163 h 13716322"/>
              <a:gd name="connsiteX1079" fmla="*/ 3818526 w 12675274"/>
              <a:gd name="connsiteY1079" fmla="*/ 5967128 h 13716322"/>
              <a:gd name="connsiteX1080" fmla="*/ 3991448 w 12675274"/>
              <a:gd name="connsiteY1080" fmla="*/ 5784883 h 13716322"/>
              <a:gd name="connsiteX1081" fmla="*/ 4027310 w 12675274"/>
              <a:gd name="connsiteY1081" fmla="*/ 5837067 h 13716322"/>
              <a:gd name="connsiteX1082" fmla="*/ 4136617 w 12675274"/>
              <a:gd name="connsiteY1082" fmla="*/ 5706874 h 13716322"/>
              <a:gd name="connsiteX1083" fmla="*/ 4130701 w 12675274"/>
              <a:gd name="connsiteY1083" fmla="*/ 5765017 h 13716322"/>
              <a:gd name="connsiteX1084" fmla="*/ 4383267 w 12675274"/>
              <a:gd name="connsiteY1084" fmla="*/ 5643037 h 13716322"/>
              <a:gd name="connsiteX1085" fmla="*/ 4259941 w 12675274"/>
              <a:gd name="connsiteY1085" fmla="*/ 5674955 h 13716322"/>
              <a:gd name="connsiteX1086" fmla="*/ 4166564 w 12675274"/>
              <a:gd name="connsiteY1086" fmla="*/ 5817203 h 13716322"/>
              <a:gd name="connsiteX1087" fmla="*/ 4212344 w 12675274"/>
              <a:gd name="connsiteY1087" fmla="*/ 5839323 h 13716322"/>
              <a:gd name="connsiteX1088" fmla="*/ 4138807 w 12675274"/>
              <a:gd name="connsiteY1088" fmla="*/ 5921438 h 13716322"/>
              <a:gd name="connsiteX1089" fmla="*/ 4248112 w 12675274"/>
              <a:gd name="connsiteY1089" fmla="*/ 5791246 h 13716322"/>
              <a:gd name="connsiteX1090" fmla="*/ 4580317 w 12675274"/>
              <a:gd name="connsiteY1090" fmla="*/ 5729530 h 13716322"/>
              <a:gd name="connsiteX1091" fmla="*/ 4612079 w 12675274"/>
              <a:gd name="connsiteY1091" fmla="*/ 5653370 h 13716322"/>
              <a:gd name="connsiteX1092" fmla="*/ 4657861 w 12675274"/>
              <a:gd name="connsiteY1092" fmla="*/ 5675492 h 13716322"/>
              <a:gd name="connsiteX1093" fmla="*/ 4649943 w 12675274"/>
              <a:gd name="connsiteY1093" fmla="*/ 5719597 h 13716322"/>
              <a:gd name="connsiteX1094" fmla="*/ 4751912 w 12675274"/>
              <a:gd name="connsiteY1094" fmla="*/ 5650015 h 13716322"/>
              <a:gd name="connsiteX1095" fmla="*/ 4758617 w 12675274"/>
              <a:gd name="connsiteY1095" fmla="*/ 5640722 h 13716322"/>
              <a:gd name="connsiteX1096" fmla="*/ 4675163 w 12675274"/>
              <a:gd name="connsiteY1096" fmla="*/ 5593566 h 13716322"/>
              <a:gd name="connsiteX1097" fmla="*/ 4240516 w 12675274"/>
              <a:gd name="connsiteY1097" fmla="*/ 5343932 h 13716322"/>
              <a:gd name="connsiteX1098" fmla="*/ 3908156 w 12675274"/>
              <a:gd name="connsiteY1098" fmla="*/ 5157627 h 13716322"/>
              <a:gd name="connsiteX1099" fmla="*/ 3952895 w 12675274"/>
              <a:gd name="connsiteY1099" fmla="*/ 5219450 h 13716322"/>
              <a:gd name="connsiteX1100" fmla="*/ 4040656 w 12675274"/>
              <a:gd name="connsiteY1100" fmla="*/ 5276690 h 13716322"/>
              <a:gd name="connsiteX1101" fmla="*/ 4365119 w 12675274"/>
              <a:gd name="connsiteY1101" fmla="*/ 5536335 h 13716322"/>
              <a:gd name="connsiteX1102" fmla="*/ 4373106 w 12675274"/>
              <a:gd name="connsiteY1102" fmla="*/ 5541139 h 13716322"/>
              <a:gd name="connsiteX1103" fmla="*/ 3583077 w 12675274"/>
              <a:gd name="connsiteY1103" fmla="*/ 5203612 h 13716322"/>
              <a:gd name="connsiteX1104" fmla="*/ 1931896 w 12675274"/>
              <a:gd name="connsiteY1104" fmla="*/ 4429562 h 13716322"/>
              <a:gd name="connsiteX1105" fmla="*/ 2044167 w 12675274"/>
              <a:gd name="connsiteY1105" fmla="*/ 4465823 h 13716322"/>
              <a:gd name="connsiteX1106" fmla="*/ 2127150 w 12675274"/>
              <a:gd name="connsiteY1106" fmla="*/ 4484169 h 13716322"/>
              <a:gd name="connsiteX1107" fmla="*/ 1895966 w 12675274"/>
              <a:gd name="connsiteY1107" fmla="*/ 4312938 h 13716322"/>
              <a:gd name="connsiteX1108" fmla="*/ 2437824 w 12675274"/>
              <a:gd name="connsiteY1108" fmla="*/ 4514303 h 13716322"/>
              <a:gd name="connsiteX1109" fmla="*/ 2437824 w 12675274"/>
              <a:gd name="connsiteY1109" fmla="*/ 4514303 h 13716322"/>
              <a:gd name="connsiteX1110" fmla="*/ 2573430 w 12675274"/>
              <a:gd name="connsiteY1110" fmla="*/ 4521320 h 13716322"/>
              <a:gd name="connsiteX1111" fmla="*/ 2636275 w 12675274"/>
              <a:gd name="connsiteY1111" fmla="*/ 4519304 h 13716322"/>
              <a:gd name="connsiteX1112" fmla="*/ 2676896 w 12675274"/>
              <a:gd name="connsiteY1112" fmla="*/ 4524418 h 13716322"/>
              <a:gd name="connsiteX1113" fmla="*/ 2660272 w 12675274"/>
              <a:gd name="connsiteY1113" fmla="*/ 4515210 h 13716322"/>
              <a:gd name="connsiteX1114" fmla="*/ 2545575 w 12675274"/>
              <a:gd name="connsiteY1114" fmla="*/ 4443134 h 13716322"/>
              <a:gd name="connsiteX1115" fmla="*/ 2465844 w 12675274"/>
              <a:gd name="connsiteY1115" fmla="*/ 4388499 h 13716322"/>
              <a:gd name="connsiteX1116" fmla="*/ 2474037 w 12675274"/>
              <a:gd name="connsiteY1116" fmla="*/ 4391482 h 13716322"/>
              <a:gd name="connsiteX1117" fmla="*/ 2537858 w 12675274"/>
              <a:gd name="connsiteY1117" fmla="*/ 4422752 h 13716322"/>
              <a:gd name="connsiteX1118" fmla="*/ 2544214 w 12675274"/>
              <a:gd name="connsiteY1118" fmla="*/ 4425165 h 13716322"/>
              <a:gd name="connsiteX1119" fmla="*/ 2576464 w 12675274"/>
              <a:gd name="connsiteY1119" fmla="*/ 4447228 h 13716322"/>
              <a:gd name="connsiteX1120" fmla="*/ 2682960 w 12675274"/>
              <a:gd name="connsiteY1120" fmla="*/ 4512045 h 13716322"/>
              <a:gd name="connsiteX1121" fmla="*/ 2719507 w 12675274"/>
              <a:gd name="connsiteY1121" fmla="*/ 4531826 h 13716322"/>
              <a:gd name="connsiteX1122" fmla="*/ 2799544 w 12675274"/>
              <a:gd name="connsiteY1122" fmla="*/ 4555384 h 13716322"/>
              <a:gd name="connsiteX1123" fmla="*/ 3083254 w 12675274"/>
              <a:gd name="connsiteY1123" fmla="*/ 4692924 h 13716322"/>
              <a:gd name="connsiteX1124" fmla="*/ 4109770 w 12675274"/>
              <a:gd name="connsiteY1124" fmla="*/ 5132846 h 13716322"/>
              <a:gd name="connsiteX1125" fmla="*/ 4101784 w 12675274"/>
              <a:gd name="connsiteY1125" fmla="*/ 5132005 h 13716322"/>
              <a:gd name="connsiteX1126" fmla="*/ 4145547 w 12675274"/>
              <a:gd name="connsiteY1126" fmla="*/ 5172259 h 13716322"/>
              <a:gd name="connsiteX1127" fmla="*/ 4160454 w 12675274"/>
              <a:gd name="connsiteY1127" fmla="*/ 5233298 h 13716322"/>
              <a:gd name="connsiteX1128" fmla="*/ 4328871 w 12675274"/>
              <a:gd name="connsiteY1128" fmla="*/ 5341338 h 13716322"/>
              <a:gd name="connsiteX1129" fmla="*/ 4602880 w 12675274"/>
              <a:gd name="connsiteY1129" fmla="*/ 5508458 h 13716322"/>
              <a:gd name="connsiteX1130" fmla="*/ 4740081 w 12675274"/>
              <a:gd name="connsiteY1130" fmla="*/ 5590095 h 13716322"/>
              <a:gd name="connsiteX1131" fmla="*/ 4743322 w 12675274"/>
              <a:gd name="connsiteY1131" fmla="*/ 5577349 h 13716322"/>
              <a:gd name="connsiteX1132" fmla="*/ 4801023 w 12675274"/>
              <a:gd name="connsiteY1132" fmla="*/ 5583442 h 13716322"/>
              <a:gd name="connsiteX1133" fmla="*/ 4830068 w 12675274"/>
              <a:gd name="connsiteY1133" fmla="*/ 5633158 h 13716322"/>
              <a:gd name="connsiteX1134" fmla="*/ 4838277 w 12675274"/>
              <a:gd name="connsiteY1134" fmla="*/ 5648522 h 13716322"/>
              <a:gd name="connsiteX1135" fmla="*/ 4839383 w 12675274"/>
              <a:gd name="connsiteY1135" fmla="*/ 5649181 h 13716322"/>
              <a:gd name="connsiteX1136" fmla="*/ 4866718 w 12675274"/>
              <a:gd name="connsiteY1136" fmla="*/ 5622195 h 13716322"/>
              <a:gd name="connsiteX1137" fmla="*/ 4919406 w 12675274"/>
              <a:gd name="connsiteY1137" fmla="*/ 5583791 h 13716322"/>
              <a:gd name="connsiteX1138" fmla="*/ 4937714 w 12675274"/>
              <a:gd name="connsiteY1138" fmla="*/ 5550554 h 13716322"/>
              <a:gd name="connsiteX1139" fmla="*/ 4609050 w 12675274"/>
              <a:gd name="connsiteY1139" fmla="*/ 5374654 h 13716322"/>
              <a:gd name="connsiteX1140" fmla="*/ 4496012 w 12675274"/>
              <a:gd name="connsiteY1140" fmla="*/ 5296727 h 13716322"/>
              <a:gd name="connsiteX1141" fmla="*/ 5032958 w 12675274"/>
              <a:gd name="connsiteY1141" fmla="*/ 5513213 h 13716322"/>
              <a:gd name="connsiteX1142" fmla="*/ 5071268 w 12675274"/>
              <a:gd name="connsiteY1142" fmla="*/ 5485798 h 13716322"/>
              <a:gd name="connsiteX1143" fmla="*/ 5081514 w 12675274"/>
              <a:gd name="connsiteY1143" fmla="*/ 5478188 h 13716322"/>
              <a:gd name="connsiteX1144" fmla="*/ 4702261 w 12675274"/>
              <a:gd name="connsiteY1144" fmla="*/ 5320390 h 13716322"/>
              <a:gd name="connsiteX1145" fmla="*/ 4254998 w 12675274"/>
              <a:gd name="connsiteY1145" fmla="*/ 5121872 h 13716322"/>
              <a:gd name="connsiteX1146" fmla="*/ 4242024 w 12675274"/>
              <a:gd name="connsiteY1146" fmla="*/ 5116101 h 13716322"/>
              <a:gd name="connsiteX1147" fmla="*/ 4239430 w 12675274"/>
              <a:gd name="connsiteY1147" fmla="*/ 5116602 h 13716322"/>
              <a:gd name="connsiteX1148" fmla="*/ 4238497 w 12675274"/>
              <a:gd name="connsiteY1148" fmla="*/ 5114531 h 13716322"/>
              <a:gd name="connsiteX1149" fmla="*/ 4198911 w 12675274"/>
              <a:gd name="connsiteY1149" fmla="*/ 5096924 h 13716322"/>
              <a:gd name="connsiteX1150" fmla="*/ 4199875 w 12675274"/>
              <a:gd name="connsiteY1150" fmla="*/ 5098821 h 13716322"/>
              <a:gd name="connsiteX1151" fmla="*/ 4174174 w 12675274"/>
              <a:gd name="connsiteY1151" fmla="*/ 5093885 h 13716322"/>
              <a:gd name="connsiteX1152" fmla="*/ 4080836 w 12675274"/>
              <a:gd name="connsiteY1152" fmla="*/ 5056357 h 13716322"/>
              <a:gd name="connsiteX1153" fmla="*/ 3707263 w 12675274"/>
              <a:gd name="connsiteY1153" fmla="*/ 4913095 h 13716322"/>
              <a:gd name="connsiteX1154" fmla="*/ 3220847 w 12675274"/>
              <a:gd name="connsiteY1154" fmla="*/ 4692391 h 13716322"/>
              <a:gd name="connsiteX1155" fmla="*/ 2973816 w 12675274"/>
              <a:gd name="connsiteY1155" fmla="*/ 4592165 h 13716322"/>
              <a:gd name="connsiteX1156" fmla="*/ 2373090 w 12675274"/>
              <a:gd name="connsiteY1156" fmla="*/ 4240461 h 13716322"/>
              <a:gd name="connsiteX1157" fmla="*/ 2287075 w 12675274"/>
              <a:gd name="connsiteY1157" fmla="*/ 4171552 h 13716322"/>
              <a:gd name="connsiteX1158" fmla="*/ 2261489 w 12675274"/>
              <a:gd name="connsiteY1158" fmla="*/ 4160681 h 13716322"/>
              <a:gd name="connsiteX1159" fmla="*/ 2261383 w 12675274"/>
              <a:gd name="connsiteY1159" fmla="*/ 4158783 h 13716322"/>
              <a:gd name="connsiteX1160" fmla="*/ 2256988 w 12675274"/>
              <a:gd name="connsiteY1160" fmla="*/ 4158767 h 13716322"/>
              <a:gd name="connsiteX1161" fmla="*/ 2261489 w 12675274"/>
              <a:gd name="connsiteY1161" fmla="*/ 4160681 h 13716322"/>
              <a:gd name="connsiteX1162" fmla="*/ 2261891 w 12675274"/>
              <a:gd name="connsiteY1162" fmla="*/ 4167889 h 13716322"/>
              <a:gd name="connsiteX1163" fmla="*/ 2178885 w 12675274"/>
              <a:gd name="connsiteY1163" fmla="*/ 4125994 h 13716322"/>
              <a:gd name="connsiteX1164" fmla="*/ 2194302 w 12675274"/>
              <a:gd name="connsiteY1164" fmla="*/ 4143789 h 13716322"/>
              <a:gd name="connsiteX1165" fmla="*/ 2196281 w 12675274"/>
              <a:gd name="connsiteY1165" fmla="*/ 4169249 h 13716322"/>
              <a:gd name="connsiteX1166" fmla="*/ 2258858 w 12675274"/>
              <a:gd name="connsiteY1166" fmla="*/ 4218517 h 13716322"/>
              <a:gd name="connsiteX1167" fmla="*/ 2361267 w 12675274"/>
              <a:gd name="connsiteY1167" fmla="*/ 4295122 h 13716322"/>
              <a:gd name="connsiteX1168" fmla="*/ 2450576 w 12675274"/>
              <a:gd name="connsiteY1168" fmla="*/ 4360293 h 13716322"/>
              <a:gd name="connsiteX1169" fmla="*/ 2427148 w 12675274"/>
              <a:gd name="connsiteY1169" fmla="*/ 4347182 h 13716322"/>
              <a:gd name="connsiteX1170" fmla="*/ 2311751 w 12675274"/>
              <a:gd name="connsiteY1170" fmla="*/ 4262260 h 13716322"/>
              <a:gd name="connsiteX1171" fmla="*/ 2070297 w 12675274"/>
              <a:gd name="connsiteY1171" fmla="*/ 4094369 h 13716322"/>
              <a:gd name="connsiteX1172" fmla="*/ 1944872 w 12675274"/>
              <a:gd name="connsiteY1172" fmla="*/ 3998053 h 13716322"/>
              <a:gd name="connsiteX1173" fmla="*/ 1830126 w 12675274"/>
              <a:gd name="connsiteY1173" fmla="*/ 3905270 h 13716322"/>
              <a:gd name="connsiteX1174" fmla="*/ 1968013 w 12675274"/>
              <a:gd name="connsiteY1174" fmla="*/ 4005712 h 13716322"/>
              <a:gd name="connsiteX1175" fmla="*/ 2015173 w 12675274"/>
              <a:gd name="connsiteY1175" fmla="*/ 4037185 h 13716322"/>
              <a:gd name="connsiteX1176" fmla="*/ 1979811 w 12675274"/>
              <a:gd name="connsiteY1176" fmla="*/ 3993177 h 13716322"/>
              <a:gd name="connsiteX1177" fmla="*/ 1676440 w 12675274"/>
              <a:gd name="connsiteY1177" fmla="*/ 3755468 h 13716322"/>
              <a:gd name="connsiteX1178" fmla="*/ 1963214 w 12675274"/>
              <a:gd name="connsiteY1178" fmla="*/ 3962301 h 13716322"/>
              <a:gd name="connsiteX1179" fmla="*/ 1986705 w 12675274"/>
              <a:gd name="connsiteY1179" fmla="*/ 3971518 h 13716322"/>
              <a:gd name="connsiteX1180" fmla="*/ 1966940 w 12675274"/>
              <a:gd name="connsiteY1180" fmla="*/ 3958344 h 13716322"/>
              <a:gd name="connsiteX1181" fmla="*/ 1811544 w 12675274"/>
              <a:gd name="connsiteY1181" fmla="*/ 3835304 h 13716322"/>
              <a:gd name="connsiteX1182" fmla="*/ 1713289 w 12675274"/>
              <a:gd name="connsiteY1182" fmla="*/ 3753187 h 13716322"/>
              <a:gd name="connsiteX1183" fmla="*/ 1729362 w 12675274"/>
              <a:gd name="connsiteY1183" fmla="*/ 3758701 h 13716322"/>
              <a:gd name="connsiteX1184" fmla="*/ 1730084 w 12675274"/>
              <a:gd name="connsiteY1184" fmla="*/ 3758841 h 13716322"/>
              <a:gd name="connsiteX1185" fmla="*/ 1734597 w 12675274"/>
              <a:gd name="connsiteY1185" fmla="*/ 3762029 h 13716322"/>
              <a:gd name="connsiteX1186" fmla="*/ 1805426 w 12675274"/>
              <a:gd name="connsiteY1186" fmla="*/ 3815757 h 13716322"/>
              <a:gd name="connsiteX1187" fmla="*/ 1761813 w 12675274"/>
              <a:gd name="connsiteY1187" fmla="*/ 3767286 h 13716322"/>
              <a:gd name="connsiteX1188" fmla="*/ 1756690 w 12675274"/>
              <a:gd name="connsiteY1188" fmla="*/ 3763591 h 13716322"/>
              <a:gd name="connsiteX1189" fmla="*/ 1764123 w 12675274"/>
              <a:gd name="connsiteY1189" fmla="*/ 3757107 h 13716322"/>
              <a:gd name="connsiteX1190" fmla="*/ 1746166 w 12675274"/>
              <a:gd name="connsiteY1190" fmla="*/ 3746828 h 13716322"/>
              <a:gd name="connsiteX1191" fmla="*/ 1723513 w 12675274"/>
              <a:gd name="connsiteY1191" fmla="*/ 3738381 h 13716322"/>
              <a:gd name="connsiteX1192" fmla="*/ 1709750 w 12675274"/>
              <a:gd name="connsiteY1192" fmla="*/ 3726692 h 13716322"/>
              <a:gd name="connsiteX1193" fmla="*/ 1758747 w 12675274"/>
              <a:gd name="connsiteY1193" fmla="*/ 3750696 h 13716322"/>
              <a:gd name="connsiteX1194" fmla="*/ 2026559 w 12675274"/>
              <a:gd name="connsiteY1194" fmla="*/ 3956730 h 13716322"/>
              <a:gd name="connsiteX1195" fmla="*/ 2136114 w 12675274"/>
              <a:gd name="connsiteY1195" fmla="*/ 4024433 h 13716322"/>
              <a:gd name="connsiteX1196" fmla="*/ 2122340 w 12675274"/>
              <a:gd name="connsiteY1196" fmla="*/ 4011509 h 13716322"/>
              <a:gd name="connsiteX1197" fmla="*/ 1903953 w 12675274"/>
              <a:gd name="connsiteY1197" fmla="*/ 3841159 h 13716322"/>
              <a:gd name="connsiteX1198" fmla="*/ 1821235 w 12675274"/>
              <a:gd name="connsiteY1198" fmla="*/ 3778013 h 13716322"/>
              <a:gd name="connsiteX1199" fmla="*/ 1873119 w 12675274"/>
              <a:gd name="connsiteY1199" fmla="*/ 3805571 h 13716322"/>
              <a:gd name="connsiteX1200" fmla="*/ 2121360 w 12675274"/>
              <a:gd name="connsiteY1200" fmla="*/ 3986091 h 13716322"/>
              <a:gd name="connsiteX1201" fmla="*/ 2222044 w 12675274"/>
              <a:gd name="connsiteY1201" fmla="*/ 4049991 h 13716322"/>
              <a:gd name="connsiteX1202" fmla="*/ 2152481 w 12675274"/>
              <a:gd name="connsiteY1202" fmla="*/ 4000429 h 13716322"/>
              <a:gd name="connsiteX1203" fmla="*/ 2085000 w 12675274"/>
              <a:gd name="connsiteY1203" fmla="*/ 3942040 h 13716322"/>
              <a:gd name="connsiteX1204" fmla="*/ 2210350 w 12675274"/>
              <a:gd name="connsiteY1204" fmla="*/ 4028237 h 13716322"/>
              <a:gd name="connsiteX1205" fmla="*/ 2254446 w 12675274"/>
              <a:gd name="connsiteY1205" fmla="*/ 4043118 h 13716322"/>
              <a:gd name="connsiteX1206" fmla="*/ 2276419 w 12675274"/>
              <a:gd name="connsiteY1206" fmla="*/ 4056127 h 13716322"/>
              <a:gd name="connsiteX1207" fmla="*/ 2277074 w 12675274"/>
              <a:gd name="connsiteY1207" fmla="*/ 4056907 h 13716322"/>
              <a:gd name="connsiteX1208" fmla="*/ 2281413 w 12675274"/>
              <a:gd name="connsiteY1208" fmla="*/ 4059083 h 13716322"/>
              <a:gd name="connsiteX1209" fmla="*/ 2328491 w 12675274"/>
              <a:gd name="connsiteY1209" fmla="*/ 4086953 h 13716322"/>
              <a:gd name="connsiteX1210" fmla="*/ 2400028 w 12675274"/>
              <a:gd name="connsiteY1210" fmla="*/ 4134284 h 13716322"/>
              <a:gd name="connsiteX1211" fmla="*/ 2423515 w 12675274"/>
              <a:gd name="connsiteY1211" fmla="*/ 4143500 h 13716322"/>
              <a:gd name="connsiteX1212" fmla="*/ 2388335 w 12675274"/>
              <a:gd name="connsiteY1212" fmla="*/ 4112529 h 13716322"/>
              <a:gd name="connsiteX1213" fmla="*/ 2353023 w 12675274"/>
              <a:gd name="connsiteY1213" fmla="*/ 4087991 h 13716322"/>
              <a:gd name="connsiteX1214" fmla="*/ 2306149 w 12675274"/>
              <a:gd name="connsiteY1214" fmla="*/ 4071486 h 13716322"/>
              <a:gd name="connsiteX1215" fmla="*/ 2281413 w 12675274"/>
              <a:gd name="connsiteY1215" fmla="*/ 4059083 h 13716322"/>
              <a:gd name="connsiteX1216" fmla="*/ 2276419 w 12675274"/>
              <a:gd name="connsiteY1216" fmla="*/ 4056127 h 13716322"/>
              <a:gd name="connsiteX1217" fmla="*/ 2264207 w 12675274"/>
              <a:gd name="connsiteY1217" fmla="*/ 4041575 h 13716322"/>
              <a:gd name="connsiteX1218" fmla="*/ 2287577 w 12675274"/>
              <a:gd name="connsiteY1218" fmla="*/ 4042510 h 13716322"/>
              <a:gd name="connsiteX1219" fmla="*/ 2233001 w 12675274"/>
              <a:gd name="connsiteY1219" fmla="*/ 4004584 h 13716322"/>
              <a:gd name="connsiteX1220" fmla="*/ 2088029 w 12675274"/>
              <a:gd name="connsiteY1220" fmla="*/ 3891415 h 13716322"/>
              <a:gd name="connsiteX1221" fmla="*/ 2216894 w 12675274"/>
              <a:gd name="connsiteY1221" fmla="*/ 3978702 h 13716322"/>
              <a:gd name="connsiteX1222" fmla="*/ 2330447 w 12675274"/>
              <a:gd name="connsiteY1222" fmla="*/ 4054127 h 13716322"/>
              <a:gd name="connsiteX1223" fmla="*/ 2354051 w 12675274"/>
              <a:gd name="connsiteY1223" fmla="*/ 4061157 h 13716322"/>
              <a:gd name="connsiteX1224" fmla="*/ 2385684 w 12675274"/>
              <a:gd name="connsiteY1224" fmla="*/ 4071589 h 13716322"/>
              <a:gd name="connsiteX1225" fmla="*/ 2381274 w 12675274"/>
              <a:gd name="connsiteY1225" fmla="*/ 4064909 h 13716322"/>
              <a:gd name="connsiteX1226" fmla="*/ 2083609 w 12675274"/>
              <a:gd name="connsiteY1226" fmla="*/ 3848705 h 13716322"/>
              <a:gd name="connsiteX1227" fmla="*/ 2056855 w 12675274"/>
              <a:gd name="connsiteY1227" fmla="*/ 3822952 h 13716322"/>
              <a:gd name="connsiteX1228" fmla="*/ 2015223 w 12675274"/>
              <a:gd name="connsiteY1228" fmla="*/ 3804075 h 13716322"/>
              <a:gd name="connsiteX1229" fmla="*/ 2045304 w 12675274"/>
              <a:gd name="connsiteY1229" fmla="*/ 3799251 h 13716322"/>
              <a:gd name="connsiteX1230" fmla="*/ 2100340 w 12675274"/>
              <a:gd name="connsiteY1230" fmla="*/ 3811900 h 13716322"/>
              <a:gd name="connsiteX1231" fmla="*/ 2071696 w 12675274"/>
              <a:gd name="connsiteY1231" fmla="*/ 3791768 h 13716322"/>
              <a:gd name="connsiteX1232" fmla="*/ 2106613 w 12675274"/>
              <a:gd name="connsiteY1232" fmla="*/ 3796256 h 13716322"/>
              <a:gd name="connsiteX1233" fmla="*/ 2060504 w 12675274"/>
              <a:gd name="connsiteY1233" fmla="*/ 3762732 h 13716322"/>
              <a:gd name="connsiteX1234" fmla="*/ 2011471 w 12675274"/>
              <a:gd name="connsiteY1234" fmla="*/ 3747648 h 13716322"/>
              <a:gd name="connsiteX1235" fmla="*/ 1981053 w 12675274"/>
              <a:gd name="connsiteY1235" fmla="*/ 3725058 h 13716322"/>
              <a:gd name="connsiteX1236" fmla="*/ 1977376 w 12675274"/>
              <a:gd name="connsiteY1236" fmla="*/ 3722351 h 13716322"/>
              <a:gd name="connsiteX1237" fmla="*/ 1997300 w 12675274"/>
              <a:gd name="connsiteY1237" fmla="*/ 3726735 h 13716322"/>
              <a:gd name="connsiteX1238" fmla="*/ 2075370 w 12675274"/>
              <a:gd name="connsiteY1238" fmla="*/ 3747997 h 13716322"/>
              <a:gd name="connsiteX1239" fmla="*/ 2164643 w 12675274"/>
              <a:gd name="connsiteY1239" fmla="*/ 3780575 h 13716322"/>
              <a:gd name="connsiteX1240" fmla="*/ 2229436 w 12675274"/>
              <a:gd name="connsiteY1240" fmla="*/ 3800484 h 13716322"/>
              <a:gd name="connsiteX1241" fmla="*/ 2209071 w 12675274"/>
              <a:gd name="connsiteY1241" fmla="*/ 3778787 h 13716322"/>
              <a:gd name="connsiteX1242" fmla="*/ 2203809 w 12675274"/>
              <a:gd name="connsiteY1242" fmla="*/ 3776554 h 13716322"/>
              <a:gd name="connsiteX1243" fmla="*/ 2120136 w 12675274"/>
              <a:gd name="connsiteY1243" fmla="*/ 3743626 h 13716322"/>
              <a:gd name="connsiteX1244" fmla="*/ 2093578 w 12675274"/>
              <a:gd name="connsiteY1244" fmla="*/ 3718162 h 13716322"/>
              <a:gd name="connsiteX1245" fmla="*/ 2059566 w 12675274"/>
              <a:gd name="connsiteY1245" fmla="*/ 3714540 h 13716322"/>
              <a:gd name="connsiteX1246" fmla="*/ 2032392 w 12675274"/>
              <a:gd name="connsiteY1246" fmla="*/ 3688485 h 13716322"/>
              <a:gd name="connsiteX1247" fmla="*/ 1949515 w 12675274"/>
              <a:gd name="connsiteY1247" fmla="*/ 3665473 h 13716322"/>
              <a:gd name="connsiteX1248" fmla="*/ 1935333 w 12675274"/>
              <a:gd name="connsiteY1248" fmla="*/ 3653500 h 13716322"/>
              <a:gd name="connsiteX1249" fmla="*/ 1943065 w 12675274"/>
              <a:gd name="connsiteY1249" fmla="*/ 3652731 h 13716322"/>
              <a:gd name="connsiteX1250" fmla="*/ 1902467 w 12675274"/>
              <a:gd name="connsiteY1250" fmla="*/ 3641046 h 13716322"/>
              <a:gd name="connsiteX1251" fmla="*/ 1879371 w 12675274"/>
              <a:gd name="connsiteY1251" fmla="*/ 3628178 h 13716322"/>
              <a:gd name="connsiteX1252" fmla="*/ 1931272 w 12675274"/>
              <a:gd name="connsiteY1252" fmla="*/ 3630862 h 13716322"/>
              <a:gd name="connsiteX1253" fmla="*/ 1991779 w 12675274"/>
              <a:gd name="connsiteY1253" fmla="*/ 3649621 h 13716322"/>
              <a:gd name="connsiteX1254" fmla="*/ 2065719 w 12675274"/>
              <a:gd name="connsiteY1254" fmla="*/ 3668877 h 13716322"/>
              <a:gd name="connsiteX1255" fmla="*/ 2077381 w 12675274"/>
              <a:gd name="connsiteY1255" fmla="*/ 3664494 h 13716322"/>
              <a:gd name="connsiteX1256" fmla="*/ 2109852 w 12675274"/>
              <a:gd name="connsiteY1256" fmla="*/ 3668836 h 13716322"/>
              <a:gd name="connsiteX1257" fmla="*/ 2121029 w 12675274"/>
              <a:gd name="connsiteY1257" fmla="*/ 3673116 h 13716322"/>
              <a:gd name="connsiteX1258" fmla="*/ 2117205 w 12675274"/>
              <a:gd name="connsiteY1258" fmla="*/ 3670934 h 13716322"/>
              <a:gd name="connsiteX1259" fmla="*/ 2104812 w 12675274"/>
              <a:gd name="connsiteY1259" fmla="*/ 3665870 h 13716322"/>
              <a:gd name="connsiteX1260" fmla="*/ 2032072 w 12675274"/>
              <a:gd name="connsiteY1260" fmla="*/ 3640887 h 13716322"/>
              <a:gd name="connsiteX1261" fmla="*/ 2008168 w 12675274"/>
              <a:gd name="connsiteY1261" fmla="*/ 3627124 h 13716322"/>
              <a:gd name="connsiteX1262" fmla="*/ 2005661 w 12675274"/>
              <a:gd name="connsiteY1262" fmla="*/ 3625497 h 13716322"/>
              <a:gd name="connsiteX1263" fmla="*/ 1971911 w 12675274"/>
              <a:gd name="connsiteY1263" fmla="*/ 3611889 h 13716322"/>
              <a:gd name="connsiteX1264" fmla="*/ 1943590 w 12675274"/>
              <a:gd name="connsiteY1264" fmla="*/ 3599108 h 13716322"/>
              <a:gd name="connsiteX1265" fmla="*/ 1943526 w 12675274"/>
              <a:gd name="connsiteY1265" fmla="*/ 3599091 h 13716322"/>
              <a:gd name="connsiteX1266" fmla="*/ 1943488 w 12675274"/>
              <a:gd name="connsiteY1266" fmla="*/ 3599062 h 13716322"/>
              <a:gd name="connsiteX1267" fmla="*/ 1842939 w 12675274"/>
              <a:gd name="connsiteY1267" fmla="*/ 3553686 h 13716322"/>
              <a:gd name="connsiteX1268" fmla="*/ 1739642 w 12675274"/>
              <a:gd name="connsiteY1268" fmla="*/ 3506180 h 13716322"/>
              <a:gd name="connsiteX1269" fmla="*/ 1758829 w 12675274"/>
              <a:gd name="connsiteY1269" fmla="*/ 3493271 h 13716322"/>
              <a:gd name="connsiteX1270" fmla="*/ 1739300 w 12675274"/>
              <a:gd name="connsiteY1270" fmla="*/ 3487450 h 13716322"/>
              <a:gd name="connsiteX1271" fmla="*/ 1735038 w 12675274"/>
              <a:gd name="connsiteY1271" fmla="*/ 3481529 h 13716322"/>
              <a:gd name="connsiteX1272" fmla="*/ 1721672 w 12675274"/>
              <a:gd name="connsiteY1272" fmla="*/ 3466175 h 13716322"/>
              <a:gd name="connsiteX1273" fmla="*/ 1737678 w 12675274"/>
              <a:gd name="connsiteY1273" fmla="*/ 3470195 h 13716322"/>
              <a:gd name="connsiteX1274" fmla="*/ 1977809 w 12675274"/>
              <a:gd name="connsiteY1274" fmla="*/ 3530892 h 13716322"/>
              <a:gd name="connsiteX1275" fmla="*/ 2014438 w 12675274"/>
              <a:gd name="connsiteY1275" fmla="*/ 3540650 h 13716322"/>
              <a:gd name="connsiteX1276" fmla="*/ 2058170 w 12675274"/>
              <a:gd name="connsiteY1276" fmla="*/ 3551804 h 13716322"/>
              <a:gd name="connsiteX1277" fmla="*/ 2113336 w 12675274"/>
              <a:gd name="connsiteY1277" fmla="*/ 3559190 h 13716322"/>
              <a:gd name="connsiteX1278" fmla="*/ 2137593 w 12675274"/>
              <a:gd name="connsiteY1278" fmla="*/ 3564199 h 13716322"/>
              <a:gd name="connsiteX1279" fmla="*/ 2124862 w 12675274"/>
              <a:gd name="connsiteY1279" fmla="*/ 3556747 h 13716322"/>
              <a:gd name="connsiteX1280" fmla="*/ 2188326 w 12675274"/>
              <a:gd name="connsiteY1280" fmla="*/ 3572543 h 13716322"/>
              <a:gd name="connsiteX1281" fmla="*/ 2221790 w 12675274"/>
              <a:gd name="connsiteY1281" fmla="*/ 3548182 h 13716322"/>
              <a:gd name="connsiteX1282" fmla="*/ 2074206 w 12675274"/>
              <a:gd name="connsiteY1282" fmla="*/ 3501266 h 13716322"/>
              <a:gd name="connsiteX1283" fmla="*/ 1975709 w 12675274"/>
              <a:gd name="connsiteY1283" fmla="*/ 3454128 h 13716322"/>
              <a:gd name="connsiteX1284" fmla="*/ 1960087 w 12675274"/>
              <a:gd name="connsiteY1284" fmla="*/ 3429997 h 13716322"/>
              <a:gd name="connsiteX1285" fmla="*/ 1847311 w 12675274"/>
              <a:gd name="connsiteY1285" fmla="*/ 3396626 h 13716322"/>
              <a:gd name="connsiteX1286" fmla="*/ 1879935 w 12675274"/>
              <a:gd name="connsiteY1286" fmla="*/ 3391291 h 13716322"/>
              <a:gd name="connsiteX1287" fmla="*/ 1877777 w 12675274"/>
              <a:gd name="connsiteY1287" fmla="*/ 3394097 h 13716322"/>
              <a:gd name="connsiteX1288" fmla="*/ 1872706 w 12675274"/>
              <a:gd name="connsiteY1288" fmla="*/ 3393514 h 13716322"/>
              <a:gd name="connsiteX1289" fmla="*/ 1876390 w 12675274"/>
              <a:gd name="connsiteY1289" fmla="*/ 3395899 h 13716322"/>
              <a:gd name="connsiteX1290" fmla="*/ 1877777 w 12675274"/>
              <a:gd name="connsiteY1290" fmla="*/ 3394097 h 13716322"/>
              <a:gd name="connsiteX1291" fmla="*/ 1887100 w 12675274"/>
              <a:gd name="connsiteY1291" fmla="*/ 3395168 h 13716322"/>
              <a:gd name="connsiteX1292" fmla="*/ 1892722 w 12675274"/>
              <a:gd name="connsiteY1292" fmla="*/ 3398212 h 13716322"/>
              <a:gd name="connsiteX1293" fmla="*/ 1899488 w 12675274"/>
              <a:gd name="connsiteY1293" fmla="*/ 3399358 h 13716322"/>
              <a:gd name="connsiteX1294" fmla="*/ 1922200 w 12675274"/>
              <a:gd name="connsiteY1294" fmla="*/ 3382996 h 13716322"/>
              <a:gd name="connsiteX1295" fmla="*/ 1978056 w 12675274"/>
              <a:gd name="connsiteY1295" fmla="*/ 3395739 h 13716322"/>
              <a:gd name="connsiteX1296" fmla="*/ 2011849 w 12675274"/>
              <a:gd name="connsiteY1296" fmla="*/ 3406581 h 13716322"/>
              <a:gd name="connsiteX1297" fmla="*/ 2000573 w 12675274"/>
              <a:gd name="connsiteY1297" fmla="*/ 3386479 h 13716322"/>
              <a:gd name="connsiteX1298" fmla="*/ 1986654 w 12675274"/>
              <a:gd name="connsiteY1298" fmla="*/ 3361567 h 13716322"/>
              <a:gd name="connsiteX1299" fmla="*/ 1984026 w 12675274"/>
              <a:gd name="connsiteY1299" fmla="*/ 3358858 h 13716322"/>
              <a:gd name="connsiteX1300" fmla="*/ 1885235 w 12675274"/>
              <a:gd name="connsiteY1300" fmla="*/ 3324863 h 13716322"/>
              <a:gd name="connsiteX1301" fmla="*/ 1721955 w 12675274"/>
              <a:gd name="connsiteY1301" fmla="*/ 3280871 h 13716322"/>
              <a:gd name="connsiteX1302" fmla="*/ 1712683 w 12675274"/>
              <a:gd name="connsiteY1302" fmla="*/ 3271146 h 13716322"/>
              <a:gd name="connsiteX1303" fmla="*/ 1689967 w 12675274"/>
              <a:gd name="connsiteY1303" fmla="*/ 3250255 h 13716322"/>
              <a:gd name="connsiteX1304" fmla="*/ 1742212 w 12675274"/>
              <a:gd name="connsiteY1304" fmla="*/ 3259248 h 13716322"/>
              <a:gd name="connsiteX1305" fmla="*/ 1784251 w 12675274"/>
              <a:gd name="connsiteY1305" fmla="*/ 3270568 h 13716322"/>
              <a:gd name="connsiteX1306" fmla="*/ 1742212 w 12675274"/>
              <a:gd name="connsiteY1306" fmla="*/ 3259248 h 13716322"/>
              <a:gd name="connsiteX1307" fmla="*/ 1693498 w 12675274"/>
              <a:gd name="connsiteY1307" fmla="*/ 3240228 h 13716322"/>
              <a:gd name="connsiteX1308" fmla="*/ 1699532 w 12675274"/>
              <a:gd name="connsiteY1308" fmla="*/ 3224900 h 13716322"/>
              <a:gd name="connsiteX1309" fmla="*/ 1704433 w 12675274"/>
              <a:gd name="connsiteY1309" fmla="*/ 3234019 h 13716322"/>
              <a:gd name="connsiteX1310" fmla="*/ 1699532 w 12675274"/>
              <a:gd name="connsiteY1310" fmla="*/ 3224900 h 13716322"/>
              <a:gd name="connsiteX1311" fmla="*/ 1684268 w 12675274"/>
              <a:gd name="connsiteY1311" fmla="*/ 3213105 h 13716322"/>
              <a:gd name="connsiteX1312" fmla="*/ 1733114 w 12675274"/>
              <a:gd name="connsiteY1312" fmla="*/ 3223526 h 13716322"/>
              <a:gd name="connsiteX1313" fmla="*/ 1747705 w 12675274"/>
              <a:gd name="connsiteY1313" fmla="*/ 3230042 h 13716322"/>
              <a:gd name="connsiteX1314" fmla="*/ 1753961 w 12675274"/>
              <a:gd name="connsiteY1314" fmla="*/ 3235416 h 13716322"/>
              <a:gd name="connsiteX1315" fmla="*/ 1754160 w 12675274"/>
              <a:gd name="connsiteY1315" fmla="*/ 3228014 h 13716322"/>
              <a:gd name="connsiteX1316" fmla="*/ 1819517 w 12675274"/>
              <a:gd name="connsiteY1316" fmla="*/ 3241958 h 13716322"/>
              <a:gd name="connsiteX1317" fmla="*/ 1837144 w 12675274"/>
              <a:gd name="connsiteY1317" fmla="*/ 3253967 h 13716322"/>
              <a:gd name="connsiteX1318" fmla="*/ 1840938 w 12675274"/>
              <a:gd name="connsiteY1318" fmla="*/ 3256837 h 13716322"/>
              <a:gd name="connsiteX1319" fmla="*/ 1831533 w 12675274"/>
              <a:gd name="connsiteY1319" fmla="*/ 3225161 h 13716322"/>
              <a:gd name="connsiteX1320" fmla="*/ 1829684 w 12675274"/>
              <a:gd name="connsiteY1320" fmla="*/ 3219960 h 13716322"/>
              <a:gd name="connsiteX1321" fmla="*/ 1834089 w 12675274"/>
              <a:gd name="connsiteY1321" fmla="*/ 3218734 h 13716322"/>
              <a:gd name="connsiteX1322" fmla="*/ 1903755 w 12675274"/>
              <a:gd name="connsiteY1322" fmla="*/ 3197852 h 13716322"/>
              <a:gd name="connsiteX1323" fmla="*/ 1917359 w 12675274"/>
              <a:gd name="connsiteY1323" fmla="*/ 3192763 h 13716322"/>
              <a:gd name="connsiteX1324" fmla="*/ 1964698 w 12675274"/>
              <a:gd name="connsiteY1324" fmla="*/ 3211415 h 13716322"/>
              <a:gd name="connsiteX1325" fmla="*/ 2020160 w 12675274"/>
              <a:gd name="connsiteY1325" fmla="*/ 3222333 h 13716322"/>
              <a:gd name="connsiteX1326" fmla="*/ 1987215 w 12675274"/>
              <a:gd name="connsiteY1326" fmla="*/ 3197161 h 13716322"/>
              <a:gd name="connsiteX1327" fmla="*/ 2024712 w 12675274"/>
              <a:gd name="connsiteY1327" fmla="*/ 3214712 h 13716322"/>
              <a:gd name="connsiteX1328" fmla="*/ 2030311 w 12675274"/>
              <a:gd name="connsiteY1328" fmla="*/ 3217335 h 13716322"/>
              <a:gd name="connsiteX1329" fmla="*/ 2087860 w 12675274"/>
              <a:gd name="connsiteY1329" fmla="*/ 3244613 h 13716322"/>
              <a:gd name="connsiteX1330" fmla="*/ 2117495 w 12675274"/>
              <a:gd name="connsiteY1330" fmla="*/ 3254621 h 13716322"/>
              <a:gd name="connsiteX1331" fmla="*/ 2159664 w 12675274"/>
              <a:gd name="connsiteY1331" fmla="*/ 3252161 h 13716322"/>
              <a:gd name="connsiteX1332" fmla="*/ 2144225 w 12675274"/>
              <a:gd name="connsiteY1332" fmla="*/ 3237359 h 13716322"/>
              <a:gd name="connsiteX1333" fmla="*/ 2223395 w 12675274"/>
              <a:gd name="connsiteY1333" fmla="*/ 3256814 h 13716322"/>
              <a:gd name="connsiteX1334" fmla="*/ 2302747 w 12675274"/>
              <a:gd name="connsiteY1334" fmla="*/ 3285600 h 13716322"/>
              <a:gd name="connsiteX1335" fmla="*/ 2307467 w 12675274"/>
              <a:gd name="connsiteY1335" fmla="*/ 3279068 h 13716322"/>
              <a:gd name="connsiteX1336" fmla="*/ 2315750 w 12675274"/>
              <a:gd name="connsiteY1336" fmla="*/ 3272372 h 13716322"/>
              <a:gd name="connsiteX1337" fmla="*/ 2294663 w 12675274"/>
              <a:gd name="connsiteY1337" fmla="*/ 3258537 h 13716322"/>
              <a:gd name="connsiteX1338" fmla="*/ 2237305 w 12675274"/>
              <a:gd name="connsiteY1338" fmla="*/ 3211363 h 13716322"/>
              <a:gd name="connsiteX1339" fmla="*/ 2212985 w 12675274"/>
              <a:gd name="connsiteY1339" fmla="*/ 3196107 h 13716322"/>
              <a:gd name="connsiteX1340" fmla="*/ 2150522 w 12675274"/>
              <a:gd name="connsiteY1340" fmla="*/ 3167687 h 13716322"/>
              <a:gd name="connsiteX1341" fmla="*/ 2082077 w 12675274"/>
              <a:gd name="connsiteY1341" fmla="*/ 3135880 h 13716322"/>
              <a:gd name="connsiteX1342" fmla="*/ 2065264 w 12675274"/>
              <a:gd name="connsiteY1342" fmla="*/ 3129852 h 13716322"/>
              <a:gd name="connsiteX1343" fmla="*/ 2042832 w 12675274"/>
              <a:gd name="connsiteY1343" fmla="*/ 3123084 h 13716322"/>
              <a:gd name="connsiteX1344" fmla="*/ 2027627 w 12675274"/>
              <a:gd name="connsiteY1344" fmla="*/ 3122325 h 13716322"/>
              <a:gd name="connsiteX1345" fmla="*/ 2020347 w 12675274"/>
              <a:gd name="connsiteY1345" fmla="*/ 3116638 h 13716322"/>
              <a:gd name="connsiteX1346" fmla="*/ 2020711 w 12675274"/>
              <a:gd name="connsiteY1346" fmla="*/ 3116412 h 13716322"/>
              <a:gd name="connsiteX1347" fmla="*/ 2018547 w 12675274"/>
              <a:gd name="connsiteY1347" fmla="*/ 3115759 h 13716322"/>
              <a:gd name="connsiteX1348" fmla="*/ 1990766 w 12675274"/>
              <a:gd name="connsiteY1348" fmla="*/ 3097596 h 13716322"/>
              <a:gd name="connsiteX1349" fmla="*/ 1997307 w 12675274"/>
              <a:gd name="connsiteY1349" fmla="*/ 3095851 h 13716322"/>
              <a:gd name="connsiteX1350" fmla="*/ 2043011 w 12675274"/>
              <a:gd name="connsiteY1350" fmla="*/ 3115442 h 13716322"/>
              <a:gd name="connsiteX1351" fmla="*/ 2051935 w 12675274"/>
              <a:gd name="connsiteY1351" fmla="*/ 3103216 h 13716322"/>
              <a:gd name="connsiteX1352" fmla="*/ 2056946 w 12675274"/>
              <a:gd name="connsiteY1352" fmla="*/ 3099664 h 13716322"/>
              <a:gd name="connsiteX1353" fmla="*/ 2082381 w 12675274"/>
              <a:gd name="connsiteY1353" fmla="*/ 3106290 h 13716322"/>
              <a:gd name="connsiteX1354" fmla="*/ 2093840 w 12675274"/>
              <a:gd name="connsiteY1354" fmla="*/ 3116982 h 13716322"/>
              <a:gd name="connsiteX1355" fmla="*/ 2088751 w 12675274"/>
              <a:gd name="connsiteY1355" fmla="*/ 3096271 h 13716322"/>
              <a:gd name="connsiteX1356" fmla="*/ 2106864 w 12675274"/>
              <a:gd name="connsiteY1356" fmla="*/ 3103622 h 13716322"/>
              <a:gd name="connsiteX1357" fmla="*/ 2262478 w 12675274"/>
              <a:gd name="connsiteY1357" fmla="*/ 3174388 h 13716322"/>
              <a:gd name="connsiteX1358" fmla="*/ 2122295 w 12675274"/>
              <a:gd name="connsiteY1358" fmla="*/ 3051371 h 13716322"/>
              <a:gd name="connsiteX1359" fmla="*/ 1999703 w 12675274"/>
              <a:gd name="connsiteY1359" fmla="*/ 2990583 h 13716322"/>
              <a:gd name="connsiteX1360" fmla="*/ 1925161 w 12675274"/>
              <a:gd name="connsiteY1360" fmla="*/ 2939439 h 13716322"/>
              <a:gd name="connsiteX1361" fmla="*/ 1925324 w 12675274"/>
              <a:gd name="connsiteY1361" fmla="*/ 2934944 h 13716322"/>
              <a:gd name="connsiteX1362" fmla="*/ 1902444 w 12675274"/>
              <a:gd name="connsiteY1362" fmla="*/ 2919889 h 13716322"/>
              <a:gd name="connsiteX1363" fmla="*/ 1886753 w 12675274"/>
              <a:gd name="connsiteY1363" fmla="*/ 2913566 h 13716322"/>
              <a:gd name="connsiteX1364" fmla="*/ 1825726 w 12675274"/>
              <a:gd name="connsiteY1364" fmla="*/ 2872512 h 13716322"/>
              <a:gd name="connsiteX1365" fmla="*/ 1845882 w 12675274"/>
              <a:gd name="connsiteY1365" fmla="*/ 2861849 h 13716322"/>
              <a:gd name="connsiteX1366" fmla="*/ 1900020 w 12675274"/>
              <a:gd name="connsiteY1366" fmla="*/ 2867188 h 13716322"/>
              <a:gd name="connsiteX1367" fmla="*/ 1917979 w 12675274"/>
              <a:gd name="connsiteY1367" fmla="*/ 2876738 h 13716322"/>
              <a:gd name="connsiteX1368" fmla="*/ 2102285 w 12675274"/>
              <a:gd name="connsiteY1368" fmla="*/ 2951187 h 13716322"/>
              <a:gd name="connsiteX1369" fmla="*/ 2152837 w 12675274"/>
              <a:gd name="connsiteY1369" fmla="*/ 2931607 h 13716322"/>
              <a:gd name="connsiteX1370" fmla="*/ 2329463 w 12675274"/>
              <a:gd name="connsiteY1370" fmla="*/ 3040588 h 13716322"/>
              <a:gd name="connsiteX1371" fmla="*/ 2332048 w 12675274"/>
              <a:gd name="connsiteY1371" fmla="*/ 3013206 h 13716322"/>
              <a:gd name="connsiteX1372" fmla="*/ 2342087 w 12675274"/>
              <a:gd name="connsiteY1372" fmla="*/ 2990311 h 13716322"/>
              <a:gd name="connsiteX1373" fmla="*/ 2334477 w 12675274"/>
              <a:gd name="connsiteY1373" fmla="*/ 2984978 h 13716322"/>
              <a:gd name="connsiteX1374" fmla="*/ 2341374 w 12675274"/>
              <a:gd name="connsiteY1374" fmla="*/ 2981268 h 13716322"/>
              <a:gd name="connsiteX1375" fmla="*/ 2345198 w 12675274"/>
              <a:gd name="connsiteY1375" fmla="*/ 2981199 h 13716322"/>
              <a:gd name="connsiteX1376" fmla="*/ 2345884 w 12675274"/>
              <a:gd name="connsiteY1376" fmla="*/ 2981652 h 13716322"/>
              <a:gd name="connsiteX1377" fmla="*/ 2346819 w 12675274"/>
              <a:gd name="connsiteY1377" fmla="*/ 2979520 h 13716322"/>
              <a:gd name="connsiteX1378" fmla="*/ 2349355 w 12675274"/>
              <a:gd name="connsiteY1378" fmla="*/ 2978190 h 13716322"/>
              <a:gd name="connsiteX1379" fmla="*/ 2425015 w 12675274"/>
              <a:gd name="connsiteY1379" fmla="*/ 3009299 h 13716322"/>
              <a:gd name="connsiteX1380" fmla="*/ 2389921 w 12675274"/>
              <a:gd name="connsiteY1380" fmla="*/ 2977500 h 13716322"/>
              <a:gd name="connsiteX1381" fmla="*/ 2397708 w 12675274"/>
              <a:gd name="connsiteY1381" fmla="*/ 2981795 h 13716322"/>
              <a:gd name="connsiteX1382" fmla="*/ 2307290 w 12675274"/>
              <a:gd name="connsiteY1382" fmla="*/ 2912359 h 13716322"/>
              <a:gd name="connsiteX1383" fmla="*/ 2192544 w 12675274"/>
              <a:gd name="connsiteY1383" fmla="*/ 2819578 h 13716322"/>
              <a:gd name="connsiteX1384" fmla="*/ 2330429 w 12675274"/>
              <a:gd name="connsiteY1384" fmla="*/ 2920019 h 13716322"/>
              <a:gd name="connsiteX1385" fmla="*/ 2377589 w 12675274"/>
              <a:gd name="connsiteY1385" fmla="*/ 2951491 h 13716322"/>
              <a:gd name="connsiteX1386" fmla="*/ 2376630 w 12675274"/>
              <a:gd name="connsiteY1386" fmla="*/ 2941625 h 13716322"/>
              <a:gd name="connsiteX1387" fmla="*/ 2375031 w 12675274"/>
              <a:gd name="connsiteY1387" fmla="*/ 2939558 h 13716322"/>
              <a:gd name="connsiteX1388" fmla="*/ 2360490 w 12675274"/>
              <a:gd name="connsiteY1388" fmla="*/ 2928862 h 13716322"/>
              <a:gd name="connsiteX1389" fmla="*/ 2367367 w 12675274"/>
              <a:gd name="connsiteY1389" fmla="*/ 2931080 h 13716322"/>
              <a:gd name="connsiteX1390" fmla="*/ 2368864 w 12675274"/>
              <a:gd name="connsiteY1390" fmla="*/ 2931602 h 13716322"/>
              <a:gd name="connsiteX1391" fmla="*/ 2366029 w 12675274"/>
              <a:gd name="connsiteY1391" fmla="*/ 2927943 h 13716322"/>
              <a:gd name="connsiteX1392" fmla="*/ 2342229 w 12675274"/>
              <a:gd name="connsiteY1392" fmla="*/ 2907483 h 13716322"/>
              <a:gd name="connsiteX1393" fmla="*/ 2038858 w 12675274"/>
              <a:gd name="connsiteY1393" fmla="*/ 2669777 h 13716322"/>
              <a:gd name="connsiteX1394" fmla="*/ 2325631 w 12675274"/>
              <a:gd name="connsiteY1394" fmla="*/ 2876608 h 13716322"/>
              <a:gd name="connsiteX1395" fmla="*/ 2349121 w 12675274"/>
              <a:gd name="connsiteY1395" fmla="*/ 2885826 h 13716322"/>
              <a:gd name="connsiteX1396" fmla="*/ 2329356 w 12675274"/>
              <a:gd name="connsiteY1396" fmla="*/ 2872652 h 13716322"/>
              <a:gd name="connsiteX1397" fmla="*/ 2173960 w 12675274"/>
              <a:gd name="connsiteY1397" fmla="*/ 2749612 h 13716322"/>
              <a:gd name="connsiteX1398" fmla="*/ 2075707 w 12675274"/>
              <a:gd name="connsiteY1398" fmla="*/ 2667495 h 13716322"/>
              <a:gd name="connsiteX1399" fmla="*/ 2091778 w 12675274"/>
              <a:gd name="connsiteY1399" fmla="*/ 2673008 h 13716322"/>
              <a:gd name="connsiteX1400" fmla="*/ 2092504 w 12675274"/>
              <a:gd name="connsiteY1400" fmla="*/ 2673149 h 13716322"/>
              <a:gd name="connsiteX1401" fmla="*/ 2097017 w 12675274"/>
              <a:gd name="connsiteY1401" fmla="*/ 2676334 h 13716322"/>
              <a:gd name="connsiteX1402" fmla="*/ 2167842 w 12675274"/>
              <a:gd name="connsiteY1402" fmla="*/ 2730065 h 13716322"/>
              <a:gd name="connsiteX1403" fmla="*/ 2124230 w 12675274"/>
              <a:gd name="connsiteY1403" fmla="*/ 2681593 h 13716322"/>
              <a:gd name="connsiteX1404" fmla="*/ 2119108 w 12675274"/>
              <a:gd name="connsiteY1404" fmla="*/ 2677899 h 13716322"/>
              <a:gd name="connsiteX1405" fmla="*/ 2126539 w 12675274"/>
              <a:gd name="connsiteY1405" fmla="*/ 2671414 h 13716322"/>
              <a:gd name="connsiteX1406" fmla="*/ 2108584 w 12675274"/>
              <a:gd name="connsiteY1406" fmla="*/ 2661135 h 13716322"/>
              <a:gd name="connsiteX1407" fmla="*/ 2085928 w 12675274"/>
              <a:gd name="connsiteY1407" fmla="*/ 2652689 h 13716322"/>
              <a:gd name="connsiteX1408" fmla="*/ 2072168 w 12675274"/>
              <a:gd name="connsiteY1408" fmla="*/ 2640999 h 13716322"/>
              <a:gd name="connsiteX1409" fmla="*/ 2121167 w 12675274"/>
              <a:gd name="connsiteY1409" fmla="*/ 2665003 h 13716322"/>
              <a:gd name="connsiteX1410" fmla="*/ 2388979 w 12675274"/>
              <a:gd name="connsiteY1410" fmla="*/ 2871038 h 13716322"/>
              <a:gd name="connsiteX1411" fmla="*/ 2424752 w 12675274"/>
              <a:gd name="connsiteY1411" fmla="*/ 2898837 h 13716322"/>
              <a:gd name="connsiteX1412" fmla="*/ 2438981 w 12675274"/>
              <a:gd name="connsiteY1412" fmla="*/ 2909596 h 13716322"/>
              <a:gd name="connsiteX1413" fmla="*/ 2438509 w 12675274"/>
              <a:gd name="connsiteY1413" fmla="*/ 2907948 h 13716322"/>
              <a:gd name="connsiteX1414" fmla="*/ 2434430 w 12675274"/>
              <a:gd name="connsiteY1414" fmla="*/ 2891426 h 13716322"/>
              <a:gd name="connsiteX1415" fmla="*/ 2434345 w 12675274"/>
              <a:gd name="connsiteY1415" fmla="*/ 2885874 h 13716322"/>
              <a:gd name="connsiteX1416" fmla="*/ 2374948 w 12675274"/>
              <a:gd name="connsiteY1416" fmla="*/ 2838814 h 13716322"/>
              <a:gd name="connsiteX1417" fmla="*/ 2327382 w 12675274"/>
              <a:gd name="connsiteY1417" fmla="*/ 2802301 h 13716322"/>
              <a:gd name="connsiteX1418" fmla="*/ 2304968 w 12675274"/>
              <a:gd name="connsiteY1418" fmla="*/ 2791613 h 13716322"/>
              <a:gd name="connsiteX1419" fmla="*/ 2293824 w 12675274"/>
              <a:gd name="connsiteY1419" fmla="*/ 2776540 h 13716322"/>
              <a:gd name="connsiteX1420" fmla="*/ 2266369 w 12675274"/>
              <a:gd name="connsiteY1420" fmla="*/ 2755466 h 13716322"/>
              <a:gd name="connsiteX1421" fmla="*/ 2183651 w 12675274"/>
              <a:gd name="connsiteY1421" fmla="*/ 2692320 h 13716322"/>
              <a:gd name="connsiteX1422" fmla="*/ 2212319 w 12675274"/>
              <a:gd name="connsiteY1422" fmla="*/ 2698240 h 13716322"/>
              <a:gd name="connsiteX1423" fmla="*/ 2216997 w 12675274"/>
              <a:gd name="connsiteY1423" fmla="*/ 2702412 h 13716322"/>
              <a:gd name="connsiteX1424" fmla="*/ 2226620 w 12675274"/>
              <a:gd name="connsiteY1424" fmla="*/ 2703663 h 13716322"/>
              <a:gd name="connsiteX1425" fmla="*/ 2284445 w 12675274"/>
              <a:gd name="connsiteY1425" fmla="*/ 2718862 h 13716322"/>
              <a:gd name="connsiteX1426" fmla="*/ 2338660 w 12675274"/>
              <a:gd name="connsiteY1426" fmla="*/ 2734296 h 13716322"/>
              <a:gd name="connsiteX1427" fmla="*/ 2346622 w 12675274"/>
              <a:gd name="connsiteY1427" fmla="*/ 2736120 h 13716322"/>
              <a:gd name="connsiteX1428" fmla="*/ 2400591 w 12675274"/>
              <a:gd name="connsiteY1428" fmla="*/ 2774607 h 13716322"/>
              <a:gd name="connsiteX1429" fmla="*/ 2329785 w 12675274"/>
              <a:gd name="connsiteY1429" fmla="*/ 2744024 h 13716322"/>
              <a:gd name="connsiteX1430" fmla="*/ 2292994 w 12675274"/>
              <a:gd name="connsiteY1430" fmla="*/ 2734012 h 13716322"/>
              <a:gd name="connsiteX1431" fmla="*/ 2286256 w 12675274"/>
              <a:gd name="connsiteY1431" fmla="*/ 2732319 h 13716322"/>
              <a:gd name="connsiteX1432" fmla="*/ 2331903 w 12675274"/>
              <a:gd name="connsiteY1432" fmla="*/ 2756511 h 13716322"/>
              <a:gd name="connsiteX1433" fmla="*/ 2406107 w 12675274"/>
              <a:gd name="connsiteY1433" fmla="*/ 2800293 h 13716322"/>
              <a:gd name="connsiteX1434" fmla="*/ 2464537 w 12675274"/>
              <a:gd name="connsiteY1434" fmla="*/ 2833722 h 13716322"/>
              <a:gd name="connsiteX1435" fmla="*/ 2472927 w 12675274"/>
              <a:gd name="connsiteY1435" fmla="*/ 2831654 h 13716322"/>
              <a:gd name="connsiteX1436" fmla="*/ 2482422 w 12675274"/>
              <a:gd name="connsiteY1436" fmla="*/ 2832842 h 13716322"/>
              <a:gd name="connsiteX1437" fmla="*/ 2490781 w 12675274"/>
              <a:gd name="connsiteY1437" fmla="*/ 2838782 h 13716322"/>
              <a:gd name="connsiteX1438" fmla="*/ 2450450 w 12675274"/>
              <a:gd name="connsiteY1438" fmla="*/ 2805722 h 13716322"/>
              <a:gd name="connsiteX1439" fmla="*/ 2538167 w 12675274"/>
              <a:gd name="connsiteY1439" fmla="*/ 2862445 h 13716322"/>
              <a:gd name="connsiteX1440" fmla="*/ 2518342 w 12675274"/>
              <a:gd name="connsiteY1440" fmla="*/ 2846477 h 13716322"/>
              <a:gd name="connsiteX1441" fmla="*/ 2511175 w 12675274"/>
              <a:gd name="connsiteY1441" fmla="*/ 2841386 h 13716322"/>
              <a:gd name="connsiteX1442" fmla="*/ 2451694 w 12675274"/>
              <a:gd name="connsiteY1442" fmla="*/ 2802112 h 13716322"/>
              <a:gd name="connsiteX1443" fmla="*/ 2421763 w 12675274"/>
              <a:gd name="connsiteY1443" fmla="*/ 2782357 h 13716322"/>
              <a:gd name="connsiteX1444" fmla="*/ 2394781 w 12675274"/>
              <a:gd name="connsiteY1444" fmla="*/ 2764548 h 13716322"/>
              <a:gd name="connsiteX1445" fmla="*/ 2372925 w 12675274"/>
              <a:gd name="connsiteY1445" fmla="*/ 2743833 h 13716322"/>
              <a:gd name="connsiteX1446" fmla="*/ 2401716 w 12675274"/>
              <a:gd name="connsiteY1446" fmla="*/ 2745941 h 13716322"/>
              <a:gd name="connsiteX1447" fmla="*/ 2432957 w 12675274"/>
              <a:gd name="connsiteY1447" fmla="*/ 2751420 h 13716322"/>
              <a:gd name="connsiteX1448" fmla="*/ 2426102 w 12675274"/>
              <a:gd name="connsiteY1448" fmla="*/ 2745339 h 13716322"/>
              <a:gd name="connsiteX1449" fmla="*/ 2427169 w 12675274"/>
              <a:gd name="connsiteY1449" fmla="*/ 2727929 h 13716322"/>
              <a:gd name="connsiteX1450" fmla="*/ 2458346 w 12675274"/>
              <a:gd name="connsiteY1450" fmla="*/ 2747496 h 13716322"/>
              <a:gd name="connsiteX1451" fmla="*/ 2462183 w 12675274"/>
              <a:gd name="connsiteY1451" fmla="*/ 2745325 h 13716322"/>
              <a:gd name="connsiteX1452" fmla="*/ 2452132 w 12675274"/>
              <a:gd name="connsiteY1452" fmla="*/ 2735766 h 13716322"/>
              <a:gd name="connsiteX1453" fmla="*/ 2450757 w 12675274"/>
              <a:gd name="connsiteY1453" fmla="*/ 2735403 h 13716322"/>
              <a:gd name="connsiteX1454" fmla="*/ 2449815 w 12675274"/>
              <a:gd name="connsiteY1454" fmla="*/ 2733561 h 13716322"/>
              <a:gd name="connsiteX1455" fmla="*/ 2443821 w 12675274"/>
              <a:gd name="connsiteY1455" fmla="*/ 2727859 h 13716322"/>
              <a:gd name="connsiteX1456" fmla="*/ 2400383 w 12675274"/>
              <a:gd name="connsiteY1456" fmla="*/ 2697878 h 13716322"/>
              <a:gd name="connsiteX1457" fmla="*/ 2082481 w 12675274"/>
              <a:gd name="connsiteY1457" fmla="*/ 2489379 h 13716322"/>
              <a:gd name="connsiteX1458" fmla="*/ 2211635 w 12675274"/>
              <a:gd name="connsiteY1458" fmla="*/ 2522474 h 13716322"/>
              <a:gd name="connsiteX1459" fmla="*/ 1997111 w 12675274"/>
              <a:gd name="connsiteY1459" fmla="*/ 2391804 h 13716322"/>
              <a:gd name="connsiteX1460" fmla="*/ 1960829 w 12675274"/>
              <a:gd name="connsiteY1460" fmla="*/ 2374960 h 13716322"/>
              <a:gd name="connsiteX1461" fmla="*/ 1995713 w 12675274"/>
              <a:gd name="connsiteY1461" fmla="*/ 2385841 h 13716322"/>
              <a:gd name="connsiteX1462" fmla="*/ 1936791 w 12675274"/>
              <a:gd name="connsiteY1462" fmla="*/ 2324241 h 13716322"/>
              <a:gd name="connsiteX1463" fmla="*/ 1858500 w 12675274"/>
              <a:gd name="connsiteY1463" fmla="*/ 2247583 h 13716322"/>
              <a:gd name="connsiteX1464" fmla="*/ 1830536 w 12675274"/>
              <a:gd name="connsiteY1464" fmla="*/ 2227824 h 13716322"/>
              <a:gd name="connsiteX1465" fmla="*/ 2143985 w 12675274"/>
              <a:gd name="connsiteY1465" fmla="*/ 2386432 h 13716322"/>
              <a:gd name="connsiteX1466" fmla="*/ 2177079 w 12675274"/>
              <a:gd name="connsiteY1466" fmla="*/ 2403960 h 13716322"/>
              <a:gd name="connsiteX1467" fmla="*/ 2236712 w 12675274"/>
              <a:gd name="connsiteY1467" fmla="*/ 2419034 h 13716322"/>
              <a:gd name="connsiteX1468" fmla="*/ 2213401 w 12675274"/>
              <a:gd name="connsiteY1468" fmla="*/ 2398941 h 13716322"/>
              <a:gd name="connsiteX1469" fmla="*/ 2318203 w 12675274"/>
              <a:gd name="connsiteY1469" fmla="*/ 2430800 h 13716322"/>
              <a:gd name="connsiteX1470" fmla="*/ 2295109 w 12675274"/>
              <a:gd name="connsiteY1470" fmla="*/ 2404423 h 13716322"/>
              <a:gd name="connsiteX1471" fmla="*/ 2284466 w 12675274"/>
              <a:gd name="connsiteY1471" fmla="*/ 2361723 h 13716322"/>
              <a:gd name="connsiteX1472" fmla="*/ 2275959 w 12675274"/>
              <a:gd name="connsiteY1472" fmla="*/ 2329065 h 13716322"/>
              <a:gd name="connsiteX1473" fmla="*/ 2249031 w 12675274"/>
              <a:gd name="connsiteY1473" fmla="*/ 2325538 h 13716322"/>
              <a:gd name="connsiteX1474" fmla="*/ 2209729 w 12675274"/>
              <a:gd name="connsiteY1474" fmla="*/ 2310935 h 13716322"/>
              <a:gd name="connsiteX1475" fmla="*/ 2242355 w 12675274"/>
              <a:gd name="connsiteY1475" fmla="*/ 2305598 h 13716322"/>
              <a:gd name="connsiteX1476" fmla="*/ 2240195 w 12675274"/>
              <a:gd name="connsiteY1476" fmla="*/ 2308404 h 13716322"/>
              <a:gd name="connsiteX1477" fmla="*/ 2235124 w 12675274"/>
              <a:gd name="connsiteY1477" fmla="*/ 2307821 h 13716322"/>
              <a:gd name="connsiteX1478" fmla="*/ 2238806 w 12675274"/>
              <a:gd name="connsiteY1478" fmla="*/ 2310208 h 13716322"/>
              <a:gd name="connsiteX1479" fmla="*/ 2240195 w 12675274"/>
              <a:gd name="connsiteY1479" fmla="*/ 2308404 h 13716322"/>
              <a:gd name="connsiteX1480" fmla="*/ 2249518 w 12675274"/>
              <a:gd name="connsiteY1480" fmla="*/ 2309475 h 13716322"/>
              <a:gd name="connsiteX1481" fmla="*/ 2255140 w 12675274"/>
              <a:gd name="connsiteY1481" fmla="*/ 2312520 h 13716322"/>
              <a:gd name="connsiteX1482" fmla="*/ 2261906 w 12675274"/>
              <a:gd name="connsiteY1482" fmla="*/ 2313666 h 13716322"/>
              <a:gd name="connsiteX1483" fmla="*/ 2284620 w 12675274"/>
              <a:gd name="connsiteY1483" fmla="*/ 2297302 h 13716322"/>
              <a:gd name="connsiteX1484" fmla="*/ 2393689 w 12675274"/>
              <a:gd name="connsiteY1484" fmla="*/ 2327119 h 13716322"/>
              <a:gd name="connsiteX1485" fmla="*/ 2412259 w 12675274"/>
              <a:gd name="connsiteY1485" fmla="*/ 2315940 h 13716322"/>
              <a:gd name="connsiteX1486" fmla="*/ 2457620 w 12675274"/>
              <a:gd name="connsiteY1486" fmla="*/ 2323950 h 13716322"/>
              <a:gd name="connsiteX1487" fmla="*/ 2465792 w 12675274"/>
              <a:gd name="connsiteY1487" fmla="*/ 2327139 h 13716322"/>
              <a:gd name="connsiteX1488" fmla="*/ 2455074 w 12675274"/>
              <a:gd name="connsiteY1488" fmla="*/ 2320007 h 13716322"/>
              <a:gd name="connsiteX1489" fmla="*/ 2424302 w 12675274"/>
              <a:gd name="connsiteY1489" fmla="*/ 2299957 h 13716322"/>
              <a:gd name="connsiteX1490" fmla="*/ 2247652 w 12675274"/>
              <a:gd name="connsiteY1490" fmla="*/ 2239171 h 13716322"/>
              <a:gd name="connsiteX1491" fmla="*/ 2084373 w 12675274"/>
              <a:gd name="connsiteY1491" fmla="*/ 2195176 h 13716322"/>
              <a:gd name="connsiteX1492" fmla="*/ 2075102 w 12675274"/>
              <a:gd name="connsiteY1492" fmla="*/ 2185453 h 13716322"/>
              <a:gd name="connsiteX1493" fmla="*/ 2052387 w 12675274"/>
              <a:gd name="connsiteY1493" fmla="*/ 2164562 h 13716322"/>
              <a:gd name="connsiteX1494" fmla="*/ 2104628 w 12675274"/>
              <a:gd name="connsiteY1494" fmla="*/ 2173554 h 13716322"/>
              <a:gd name="connsiteX1495" fmla="*/ 2146667 w 12675274"/>
              <a:gd name="connsiteY1495" fmla="*/ 2184876 h 13716322"/>
              <a:gd name="connsiteX1496" fmla="*/ 2104628 w 12675274"/>
              <a:gd name="connsiteY1496" fmla="*/ 2173554 h 13716322"/>
              <a:gd name="connsiteX1497" fmla="*/ 2055918 w 12675274"/>
              <a:gd name="connsiteY1497" fmla="*/ 2154534 h 13716322"/>
              <a:gd name="connsiteX1498" fmla="*/ 2061950 w 12675274"/>
              <a:gd name="connsiteY1498" fmla="*/ 2139206 h 13716322"/>
              <a:gd name="connsiteX1499" fmla="*/ 2066852 w 12675274"/>
              <a:gd name="connsiteY1499" fmla="*/ 2148327 h 13716322"/>
              <a:gd name="connsiteX1500" fmla="*/ 2061950 w 12675274"/>
              <a:gd name="connsiteY1500" fmla="*/ 2139206 h 13716322"/>
              <a:gd name="connsiteX1501" fmla="*/ 2046684 w 12675274"/>
              <a:gd name="connsiteY1501" fmla="*/ 2127411 h 13716322"/>
              <a:gd name="connsiteX1502" fmla="*/ 2095530 w 12675274"/>
              <a:gd name="connsiteY1502" fmla="*/ 2137832 h 13716322"/>
              <a:gd name="connsiteX1503" fmla="*/ 2110121 w 12675274"/>
              <a:gd name="connsiteY1503" fmla="*/ 2144350 h 13716322"/>
              <a:gd name="connsiteX1504" fmla="*/ 2116380 w 12675274"/>
              <a:gd name="connsiteY1504" fmla="*/ 2149723 h 13716322"/>
              <a:gd name="connsiteX1505" fmla="*/ 2116578 w 12675274"/>
              <a:gd name="connsiteY1505" fmla="*/ 2142324 h 13716322"/>
              <a:gd name="connsiteX1506" fmla="*/ 2181935 w 12675274"/>
              <a:gd name="connsiteY1506" fmla="*/ 2156265 h 13716322"/>
              <a:gd name="connsiteX1507" fmla="*/ 2199564 w 12675274"/>
              <a:gd name="connsiteY1507" fmla="*/ 2168274 h 13716322"/>
              <a:gd name="connsiteX1508" fmla="*/ 2238956 w 12675274"/>
              <a:gd name="connsiteY1508" fmla="*/ 2198081 h 13716322"/>
              <a:gd name="connsiteX1509" fmla="*/ 2289837 w 12675274"/>
              <a:gd name="connsiteY1509" fmla="*/ 2225598 h 13716322"/>
              <a:gd name="connsiteX1510" fmla="*/ 2208118 w 12675274"/>
              <a:gd name="connsiteY1510" fmla="*/ 2162494 h 13716322"/>
              <a:gd name="connsiteX1511" fmla="*/ 2207264 w 12675274"/>
              <a:gd name="connsiteY1511" fmla="*/ 2161669 h 13716322"/>
              <a:gd name="connsiteX1512" fmla="*/ 2225083 w 12675274"/>
              <a:gd name="connsiteY1512" fmla="*/ 2165468 h 13716322"/>
              <a:gd name="connsiteX1513" fmla="*/ 2377017 w 12675274"/>
              <a:gd name="connsiteY1513" fmla="*/ 2210070 h 13716322"/>
              <a:gd name="connsiteX1514" fmla="*/ 2429400 w 12675274"/>
              <a:gd name="connsiteY1514" fmla="*/ 2227392 h 13716322"/>
              <a:gd name="connsiteX1515" fmla="*/ 2418124 w 12675274"/>
              <a:gd name="connsiteY1515" fmla="*/ 2220191 h 13716322"/>
              <a:gd name="connsiteX1516" fmla="*/ 2270204 w 12675274"/>
              <a:gd name="connsiteY1516" fmla="*/ 2113262 h 13716322"/>
              <a:gd name="connsiteX1517" fmla="*/ 2301282 w 12675274"/>
              <a:gd name="connsiteY1517" fmla="*/ 2125287 h 13716322"/>
              <a:gd name="connsiteX1518" fmla="*/ 2486021 w 12675274"/>
              <a:gd name="connsiteY1518" fmla="*/ 2220925 h 13716322"/>
              <a:gd name="connsiteX1519" fmla="*/ 2502271 w 12675274"/>
              <a:gd name="connsiteY1519" fmla="*/ 2228975 h 13716322"/>
              <a:gd name="connsiteX1520" fmla="*/ 2513992 w 12675274"/>
              <a:gd name="connsiteY1520" fmla="*/ 2226607 h 13716322"/>
              <a:gd name="connsiteX1521" fmla="*/ 2562313 w 12675274"/>
              <a:gd name="connsiteY1521" fmla="*/ 2258728 h 13716322"/>
              <a:gd name="connsiteX1522" fmla="*/ 2582242 w 12675274"/>
              <a:gd name="connsiteY1522" fmla="*/ 2268602 h 13716322"/>
              <a:gd name="connsiteX1523" fmla="*/ 2538844 w 12675274"/>
              <a:gd name="connsiteY1523" fmla="*/ 2231601 h 13716322"/>
              <a:gd name="connsiteX1524" fmla="*/ 2543438 w 12675274"/>
              <a:gd name="connsiteY1524" fmla="*/ 2232683 h 13716322"/>
              <a:gd name="connsiteX1525" fmla="*/ 2651642 w 12675274"/>
              <a:gd name="connsiteY1525" fmla="*/ 2252544 h 13716322"/>
              <a:gd name="connsiteX1526" fmla="*/ 2503692 w 12675274"/>
              <a:gd name="connsiteY1526" fmla="*/ 2186974 h 13716322"/>
              <a:gd name="connsiteX1527" fmla="*/ 2471834 w 12675274"/>
              <a:gd name="connsiteY1527" fmla="*/ 2169398 h 13716322"/>
              <a:gd name="connsiteX1528" fmla="*/ 2516979 w 12675274"/>
              <a:gd name="connsiteY1528" fmla="*/ 2166764 h 13716322"/>
              <a:gd name="connsiteX1529" fmla="*/ 2509134 w 12675274"/>
              <a:gd name="connsiteY1529" fmla="*/ 2162894 h 13716322"/>
              <a:gd name="connsiteX1530" fmla="*/ 2268869 w 12675274"/>
              <a:gd name="connsiteY1530" fmla="*/ 2049138 h 13716322"/>
              <a:gd name="connsiteX1531" fmla="*/ 2196872 w 12675274"/>
              <a:gd name="connsiteY1531" fmla="*/ 2010922 h 13716322"/>
              <a:gd name="connsiteX1532" fmla="*/ 2243366 w 12675274"/>
              <a:gd name="connsiteY1532" fmla="*/ 2029501 h 13716322"/>
              <a:gd name="connsiteX1533" fmla="*/ 2366041 w 12675274"/>
              <a:gd name="connsiteY1533" fmla="*/ 2083374 h 13716322"/>
              <a:gd name="connsiteX1534" fmla="*/ 2503999 w 12675274"/>
              <a:gd name="connsiteY1534" fmla="*/ 2145087 h 13716322"/>
              <a:gd name="connsiteX1535" fmla="*/ 2401195 w 12675274"/>
              <a:gd name="connsiteY1535" fmla="*/ 2046207 h 13716322"/>
              <a:gd name="connsiteX1536" fmla="*/ 2277698 w 12675274"/>
              <a:gd name="connsiteY1536" fmla="*/ 1963903 h 13716322"/>
              <a:gd name="connsiteX1537" fmla="*/ 2343833 w 12675274"/>
              <a:gd name="connsiteY1537" fmla="*/ 1984163 h 13716322"/>
              <a:gd name="connsiteX1538" fmla="*/ 2376754 w 12675274"/>
              <a:gd name="connsiteY1538" fmla="*/ 1989414 h 13716322"/>
              <a:gd name="connsiteX1539" fmla="*/ 2699674 w 12675274"/>
              <a:gd name="connsiteY1539" fmla="*/ 2116251 h 13716322"/>
              <a:gd name="connsiteX1540" fmla="*/ 2723901 w 12675274"/>
              <a:gd name="connsiteY1540" fmla="*/ 2103665 h 13716322"/>
              <a:gd name="connsiteX1541" fmla="*/ 2810693 w 12675274"/>
              <a:gd name="connsiteY1541" fmla="*/ 2141112 h 13716322"/>
              <a:gd name="connsiteX1542" fmla="*/ 2825196 w 12675274"/>
              <a:gd name="connsiteY1542" fmla="*/ 2107723 h 13716322"/>
              <a:gd name="connsiteX1543" fmla="*/ 2938558 w 12675274"/>
              <a:gd name="connsiteY1543" fmla="*/ 2140132 h 13716322"/>
              <a:gd name="connsiteX1544" fmla="*/ 2939631 w 12675274"/>
              <a:gd name="connsiteY1544" fmla="*/ 2138374 h 13716322"/>
              <a:gd name="connsiteX1545" fmla="*/ 2940974 w 12675274"/>
              <a:gd name="connsiteY1545" fmla="*/ 2136174 h 13716322"/>
              <a:gd name="connsiteX1546" fmla="*/ 2941780 w 12675274"/>
              <a:gd name="connsiteY1546" fmla="*/ 2134855 h 13716322"/>
              <a:gd name="connsiteX1547" fmla="*/ 2941421 w 12675274"/>
              <a:gd name="connsiteY1547" fmla="*/ 2135441 h 13716322"/>
              <a:gd name="connsiteX1548" fmla="*/ 2940974 w 12675274"/>
              <a:gd name="connsiteY1548" fmla="*/ 2136174 h 13716322"/>
              <a:gd name="connsiteX1549" fmla="*/ 2938558 w 12675274"/>
              <a:gd name="connsiteY1549" fmla="*/ 2140132 h 13716322"/>
              <a:gd name="connsiteX1550" fmla="*/ 2847474 w 12675274"/>
              <a:gd name="connsiteY1550" fmla="*/ 2100098 h 13716322"/>
              <a:gd name="connsiteX1551" fmla="*/ 2782761 w 12675274"/>
              <a:gd name="connsiteY1551" fmla="*/ 2060558 h 13716322"/>
              <a:gd name="connsiteX1552" fmla="*/ 2778801 w 12675274"/>
              <a:gd name="connsiteY1552" fmla="*/ 2059025 h 13716322"/>
              <a:gd name="connsiteX1553" fmla="*/ 2776525 w 12675274"/>
              <a:gd name="connsiteY1553" fmla="*/ 2063501 h 13716322"/>
              <a:gd name="connsiteX1554" fmla="*/ 2765649 w 12675274"/>
              <a:gd name="connsiteY1554" fmla="*/ 2068372 h 13716322"/>
              <a:gd name="connsiteX1555" fmla="*/ 2762805 w 12675274"/>
              <a:gd name="connsiteY1555" fmla="*/ 2062518 h 13716322"/>
              <a:gd name="connsiteX1556" fmla="*/ 2765052 w 12675274"/>
              <a:gd name="connsiteY1556" fmla="*/ 2055608 h 13716322"/>
              <a:gd name="connsiteX1557" fmla="*/ 2767724 w 12675274"/>
              <a:gd name="connsiteY1557" fmla="*/ 2054734 h 13716322"/>
              <a:gd name="connsiteX1558" fmla="*/ 2707341 w 12675274"/>
              <a:gd name="connsiteY1558" fmla="*/ 2031346 h 13716322"/>
              <a:gd name="connsiteX1559" fmla="*/ 2820341 w 12675274"/>
              <a:gd name="connsiteY1559" fmla="*/ 2045099 h 13716322"/>
              <a:gd name="connsiteX1560" fmla="*/ 2812576 w 12675274"/>
              <a:gd name="connsiteY1560" fmla="*/ 2035968 h 13716322"/>
              <a:gd name="connsiteX1561" fmla="*/ 2592837 w 12675274"/>
              <a:gd name="connsiteY1561" fmla="*/ 1908508 h 13716322"/>
              <a:gd name="connsiteX1562" fmla="*/ 2461927 w 12675274"/>
              <a:gd name="connsiteY1562" fmla="*/ 1843179 h 13716322"/>
              <a:gd name="connsiteX1563" fmla="*/ 2377623 w 12675274"/>
              <a:gd name="connsiteY1563" fmla="*/ 1804744 h 13716322"/>
              <a:gd name="connsiteX1564" fmla="*/ 2346113 w 12675274"/>
              <a:gd name="connsiteY1564" fmla="*/ 1788721 h 13716322"/>
              <a:gd name="connsiteX1565" fmla="*/ 2357160 w 12675274"/>
              <a:gd name="connsiteY1565" fmla="*/ 1764696 h 13716322"/>
              <a:gd name="connsiteX1566" fmla="*/ 2396425 w 12675274"/>
              <a:gd name="connsiteY1566" fmla="*/ 1778528 h 13716322"/>
              <a:gd name="connsiteX1567" fmla="*/ 2445736 w 12675274"/>
              <a:gd name="connsiteY1567" fmla="*/ 1806359 h 13716322"/>
              <a:gd name="connsiteX1568" fmla="*/ 2545080 w 12675274"/>
              <a:gd name="connsiteY1568" fmla="*/ 1848707 h 13716322"/>
              <a:gd name="connsiteX1569" fmla="*/ 2535858 w 12675274"/>
              <a:gd name="connsiteY1569" fmla="*/ 1837285 h 13716322"/>
              <a:gd name="connsiteX1570" fmla="*/ 2636144 w 12675274"/>
              <a:gd name="connsiteY1570" fmla="*/ 1882645 h 13716322"/>
              <a:gd name="connsiteX1571" fmla="*/ 2730056 w 12675274"/>
              <a:gd name="connsiteY1571" fmla="*/ 1922521 h 13716322"/>
              <a:gd name="connsiteX1572" fmla="*/ 2696893 w 12675274"/>
              <a:gd name="connsiteY1572" fmla="*/ 1899286 h 13716322"/>
              <a:gd name="connsiteX1573" fmla="*/ 2703790 w 12675274"/>
              <a:gd name="connsiteY1573" fmla="*/ 1895576 h 13716322"/>
              <a:gd name="connsiteX1574" fmla="*/ 2707619 w 12675274"/>
              <a:gd name="connsiteY1574" fmla="*/ 1895505 h 13716322"/>
              <a:gd name="connsiteX1575" fmla="*/ 2780726 w 12675274"/>
              <a:gd name="connsiteY1575" fmla="*/ 1943768 h 13716322"/>
              <a:gd name="connsiteX1576" fmla="*/ 2777306 w 12675274"/>
              <a:gd name="connsiteY1576" fmla="*/ 1942583 h 13716322"/>
              <a:gd name="connsiteX1577" fmla="*/ 2866443 w 12675274"/>
              <a:gd name="connsiteY1577" fmla="*/ 1980428 h 13716322"/>
              <a:gd name="connsiteX1578" fmla="*/ 2852871 w 12675274"/>
              <a:gd name="connsiteY1578" fmla="*/ 1972550 h 13716322"/>
              <a:gd name="connsiteX1579" fmla="*/ 2845483 w 12675274"/>
              <a:gd name="connsiteY1579" fmla="*/ 1969279 h 13716322"/>
              <a:gd name="connsiteX1580" fmla="*/ 2804665 w 12675274"/>
              <a:gd name="connsiteY1580" fmla="*/ 1939220 h 13716322"/>
              <a:gd name="connsiteX1581" fmla="*/ 2752338 w 12675274"/>
              <a:gd name="connsiteY1581" fmla="*/ 1891807 h 13716322"/>
              <a:gd name="connsiteX1582" fmla="*/ 2890558 w 12675274"/>
              <a:gd name="connsiteY1582" fmla="*/ 1981974 h 13716322"/>
              <a:gd name="connsiteX1583" fmla="*/ 2888114 w 12675274"/>
              <a:gd name="connsiteY1583" fmla="*/ 1964724 h 13716322"/>
              <a:gd name="connsiteX1584" fmla="*/ 2801817 w 12675274"/>
              <a:gd name="connsiteY1584" fmla="*/ 1901228 h 13716322"/>
              <a:gd name="connsiteX1585" fmla="*/ 2701385 w 12675274"/>
              <a:gd name="connsiteY1585" fmla="*/ 1856388 h 13716322"/>
              <a:gd name="connsiteX1586" fmla="*/ 2572162 w 12675274"/>
              <a:gd name="connsiteY1586" fmla="*/ 1798693 h 13716322"/>
              <a:gd name="connsiteX1587" fmla="*/ 2600904 w 12675274"/>
              <a:gd name="connsiteY1587" fmla="*/ 1822989 h 13716322"/>
              <a:gd name="connsiteX1588" fmla="*/ 2652476 w 12675274"/>
              <a:gd name="connsiteY1588" fmla="*/ 1858922 h 13716322"/>
              <a:gd name="connsiteX1589" fmla="*/ 2628701 w 12675274"/>
              <a:gd name="connsiteY1589" fmla="*/ 1852213 h 13716322"/>
              <a:gd name="connsiteX1590" fmla="*/ 2522258 w 12675274"/>
              <a:gd name="connsiteY1590" fmla="*/ 1801648 h 13716322"/>
              <a:gd name="connsiteX1591" fmla="*/ 2468566 w 12675274"/>
              <a:gd name="connsiteY1591" fmla="*/ 1783208 h 13716322"/>
              <a:gd name="connsiteX1592" fmla="*/ 2469776 w 12675274"/>
              <a:gd name="connsiteY1592" fmla="*/ 1782308 h 13716322"/>
              <a:gd name="connsiteX1593" fmla="*/ 2445174 w 12675274"/>
              <a:gd name="connsiteY1593" fmla="*/ 1759565 h 13716322"/>
              <a:gd name="connsiteX1594" fmla="*/ 2435861 w 12675274"/>
              <a:gd name="connsiteY1594" fmla="*/ 1751304 h 13716322"/>
              <a:gd name="connsiteX1595" fmla="*/ 2453034 w 12675274"/>
              <a:gd name="connsiteY1595" fmla="*/ 1756067 h 13716322"/>
              <a:gd name="connsiteX1596" fmla="*/ 2542465 w 12675274"/>
              <a:gd name="connsiteY1596" fmla="*/ 1784932 h 13716322"/>
              <a:gd name="connsiteX1597" fmla="*/ 2436937 w 12675274"/>
              <a:gd name="connsiteY1597" fmla="*/ 1734147 h 13716322"/>
              <a:gd name="connsiteX1598" fmla="*/ 2324495 w 12675274"/>
              <a:gd name="connsiteY1598" fmla="*/ 1676799 h 13716322"/>
              <a:gd name="connsiteX1599" fmla="*/ 2339385 w 12675274"/>
              <a:gd name="connsiteY1599" fmla="*/ 1668786 h 13716322"/>
              <a:gd name="connsiteX1600" fmla="*/ 2339559 w 12675274"/>
              <a:gd name="connsiteY1600" fmla="*/ 1668297 h 13716322"/>
              <a:gd name="connsiteX1601" fmla="*/ 2349731 w 12675274"/>
              <a:gd name="connsiteY1601" fmla="*/ 1676680 h 13716322"/>
              <a:gd name="connsiteX1602" fmla="*/ 2464425 w 12675274"/>
              <a:gd name="connsiteY1602" fmla="*/ 1716366 h 13716322"/>
              <a:gd name="connsiteX1603" fmla="*/ 2226055 w 12675274"/>
              <a:gd name="connsiteY1603" fmla="*/ 1577064 h 13716322"/>
              <a:gd name="connsiteX1604" fmla="*/ 2132649 w 12675274"/>
              <a:gd name="connsiteY1604" fmla="*/ 1507331 h 13716322"/>
              <a:gd name="connsiteX1605" fmla="*/ 2130845 w 12675274"/>
              <a:gd name="connsiteY1605" fmla="*/ 1506116 h 13716322"/>
              <a:gd name="connsiteX1606" fmla="*/ 2195652 w 12675274"/>
              <a:gd name="connsiteY1606" fmla="*/ 1526969 h 13716322"/>
              <a:gd name="connsiteX1607" fmla="*/ 2297885 w 12675274"/>
              <a:gd name="connsiteY1607" fmla="*/ 1574712 h 13716322"/>
              <a:gd name="connsiteX1608" fmla="*/ 2473050 w 12675274"/>
              <a:gd name="connsiteY1608" fmla="*/ 1628278 h 13716322"/>
              <a:gd name="connsiteX1609" fmla="*/ 2403193 w 12675274"/>
              <a:gd name="connsiteY1609" fmla="*/ 1596234 h 13716322"/>
              <a:gd name="connsiteX1610" fmla="*/ 2374469 w 12675274"/>
              <a:gd name="connsiteY1610" fmla="*/ 1579209 h 13716322"/>
              <a:gd name="connsiteX1611" fmla="*/ 2303136 w 12675274"/>
              <a:gd name="connsiteY1611" fmla="*/ 1495005 h 13716322"/>
              <a:gd name="connsiteX1612" fmla="*/ 2454095 w 12675274"/>
              <a:gd name="connsiteY1612" fmla="*/ 1553012 h 13716322"/>
              <a:gd name="connsiteX1613" fmla="*/ 2324001 w 12675274"/>
              <a:gd name="connsiteY1613" fmla="*/ 1460075 h 13716322"/>
              <a:gd name="connsiteX1614" fmla="*/ 2184934 w 12675274"/>
              <a:gd name="connsiteY1614" fmla="*/ 1378541 h 13716322"/>
              <a:gd name="connsiteX1615" fmla="*/ 2129773 w 12675274"/>
              <a:gd name="connsiteY1615" fmla="*/ 1315527 h 13716322"/>
              <a:gd name="connsiteX1616" fmla="*/ 2077574 w 12675274"/>
              <a:gd name="connsiteY1616" fmla="*/ 1285140 h 13716322"/>
              <a:gd name="connsiteX1617" fmla="*/ 2520405 w 12675274"/>
              <a:gd name="connsiteY1617" fmla="*/ 1465900 h 13716322"/>
              <a:gd name="connsiteX1618" fmla="*/ 2866768 w 12675274"/>
              <a:gd name="connsiteY1618" fmla="*/ 1625740 h 13716322"/>
              <a:gd name="connsiteX1619" fmla="*/ 2864695 w 12675274"/>
              <a:gd name="connsiteY1619" fmla="*/ 1614706 h 13716322"/>
              <a:gd name="connsiteX1620" fmla="*/ 2872724 w 12675274"/>
              <a:gd name="connsiteY1620" fmla="*/ 1622406 h 13716322"/>
              <a:gd name="connsiteX1621" fmla="*/ 2868966 w 12675274"/>
              <a:gd name="connsiteY1621" fmla="*/ 1626754 h 13716322"/>
              <a:gd name="connsiteX1622" fmla="*/ 2906325 w 12675274"/>
              <a:gd name="connsiteY1622" fmla="*/ 1643995 h 13716322"/>
              <a:gd name="connsiteX1623" fmla="*/ 2911472 w 12675274"/>
              <a:gd name="connsiteY1623" fmla="*/ 1644107 h 13716322"/>
              <a:gd name="connsiteX1624" fmla="*/ 2913560 w 12675274"/>
              <a:gd name="connsiteY1624" fmla="*/ 1634097 h 13716322"/>
              <a:gd name="connsiteX1625" fmla="*/ 2872724 w 12675274"/>
              <a:gd name="connsiteY1625" fmla="*/ 1622406 h 13716322"/>
              <a:gd name="connsiteX1626" fmla="*/ 2875847 w 12675274"/>
              <a:gd name="connsiteY1626" fmla="*/ 1606011 h 13716322"/>
              <a:gd name="connsiteX1627" fmla="*/ 2496800 w 12675274"/>
              <a:gd name="connsiteY1627" fmla="*/ 1429439 h 13716322"/>
              <a:gd name="connsiteX1628" fmla="*/ 1865624 w 12675274"/>
              <a:gd name="connsiteY1628" fmla="*/ 1072200 h 13716322"/>
              <a:gd name="connsiteX1629" fmla="*/ 2070923 w 12675274"/>
              <a:gd name="connsiteY1629" fmla="*/ 1127326 h 13716322"/>
              <a:gd name="connsiteX1630" fmla="*/ 1921370 w 12675274"/>
              <a:gd name="connsiteY1630" fmla="*/ 1032930 h 13716322"/>
              <a:gd name="connsiteX1631" fmla="*/ 1892587 w 12675274"/>
              <a:gd name="connsiteY1631" fmla="*/ 972885 h 13716322"/>
              <a:gd name="connsiteX1632" fmla="*/ 1608773 w 12675274"/>
              <a:gd name="connsiteY1632" fmla="*/ 812983 h 13716322"/>
              <a:gd name="connsiteX1633" fmla="*/ 1664431 w 12675274"/>
              <a:gd name="connsiteY1633" fmla="*/ 825685 h 13716322"/>
              <a:gd name="connsiteX1634" fmla="*/ 1670689 w 12675274"/>
              <a:gd name="connsiteY1634" fmla="*/ 830458 h 13716322"/>
              <a:gd name="connsiteX1635" fmla="*/ 1681653 w 12675274"/>
              <a:gd name="connsiteY1635" fmla="*/ 832510 h 13716322"/>
              <a:gd name="connsiteX1636" fmla="*/ 1701723 w 12675274"/>
              <a:gd name="connsiteY1636" fmla="*/ 841507 h 13716322"/>
              <a:gd name="connsiteX1637" fmla="*/ 1742204 w 12675274"/>
              <a:gd name="connsiteY1637" fmla="*/ 862048 h 13716322"/>
              <a:gd name="connsiteX1638" fmla="*/ 1885564 w 12675274"/>
              <a:gd name="connsiteY1638" fmla="*/ 913966 h 13716322"/>
              <a:gd name="connsiteX1639" fmla="*/ 1774742 w 12675274"/>
              <a:gd name="connsiteY1639" fmla="*/ 849678 h 13716322"/>
              <a:gd name="connsiteX1640" fmla="*/ 1708018 w 12675274"/>
              <a:gd name="connsiteY1640" fmla="*/ 837443 h 13716322"/>
              <a:gd name="connsiteX1641" fmla="*/ 1681653 w 12675274"/>
              <a:gd name="connsiteY1641" fmla="*/ 832510 h 13716322"/>
              <a:gd name="connsiteX1642" fmla="*/ 1668501 w 12675274"/>
              <a:gd name="connsiteY1642" fmla="*/ 826613 h 13716322"/>
              <a:gd name="connsiteX1643" fmla="*/ 1664431 w 12675274"/>
              <a:gd name="connsiteY1643" fmla="*/ 825685 h 13716322"/>
              <a:gd name="connsiteX1644" fmla="*/ 1650629 w 12675274"/>
              <a:gd name="connsiteY1644" fmla="*/ 815149 h 13716322"/>
              <a:gd name="connsiteX1645" fmla="*/ 1742958 w 12675274"/>
              <a:gd name="connsiteY1645" fmla="*/ 809701 h 13716322"/>
              <a:gd name="connsiteX1646" fmla="*/ 1757220 w 12675274"/>
              <a:gd name="connsiteY1646" fmla="*/ 815602 h 13716322"/>
              <a:gd name="connsiteX1647" fmla="*/ 1759048 w 12675274"/>
              <a:gd name="connsiteY1647" fmla="*/ 816440 h 13716322"/>
              <a:gd name="connsiteX1648" fmla="*/ 1759383 w 12675274"/>
              <a:gd name="connsiteY1648" fmla="*/ 816497 h 13716322"/>
              <a:gd name="connsiteX1649" fmla="*/ 1757220 w 12675274"/>
              <a:gd name="connsiteY1649" fmla="*/ 815602 h 13716322"/>
              <a:gd name="connsiteX1650" fmla="*/ 1735063 w 12675274"/>
              <a:gd name="connsiteY1650" fmla="*/ 805465 h 13716322"/>
              <a:gd name="connsiteX1651" fmla="*/ 1524193 w 12675274"/>
              <a:gd name="connsiteY1651" fmla="*/ 663394 h 13716322"/>
              <a:gd name="connsiteX1652" fmla="*/ 1585713 w 12675274"/>
              <a:gd name="connsiteY1652" fmla="*/ 646375 h 13716322"/>
              <a:gd name="connsiteX1653" fmla="*/ 1601698 w 12675274"/>
              <a:gd name="connsiteY1653" fmla="*/ 651449 h 13716322"/>
              <a:gd name="connsiteX1654" fmla="*/ 1677787 w 12675274"/>
              <a:gd name="connsiteY1654" fmla="*/ 684777 h 13716322"/>
              <a:gd name="connsiteX1655" fmla="*/ 1815735 w 12675274"/>
              <a:gd name="connsiteY1655" fmla="*/ 724828 h 13716322"/>
              <a:gd name="connsiteX1656" fmla="*/ 1699506 w 12675274"/>
              <a:gd name="connsiteY1656" fmla="*/ 662422 h 13716322"/>
              <a:gd name="connsiteX1657" fmla="*/ 1694402 w 12675274"/>
              <a:gd name="connsiteY1657" fmla="*/ 660422 h 13716322"/>
              <a:gd name="connsiteX1658" fmla="*/ 1689466 w 12675274"/>
              <a:gd name="connsiteY1658" fmla="*/ 656723 h 13716322"/>
              <a:gd name="connsiteX1659" fmla="*/ 1640333 w 12675274"/>
              <a:gd name="connsiteY1659" fmla="*/ 624904 h 13716322"/>
              <a:gd name="connsiteX1660" fmla="*/ 1624502 w 12675274"/>
              <a:gd name="connsiteY1660" fmla="*/ 594221 h 13716322"/>
              <a:gd name="connsiteX1661" fmla="*/ 1636924 w 12675274"/>
              <a:gd name="connsiteY1661" fmla="*/ 593583 h 13716322"/>
              <a:gd name="connsiteX1662" fmla="*/ 1978594 w 12675274"/>
              <a:gd name="connsiteY1662" fmla="*/ 759312 h 13716322"/>
              <a:gd name="connsiteX1663" fmla="*/ 2107746 w 12675274"/>
              <a:gd name="connsiteY1663" fmla="*/ 792411 h 13716322"/>
              <a:gd name="connsiteX1664" fmla="*/ 1962092 w 12675274"/>
              <a:gd name="connsiteY1664" fmla="*/ 721904 h 13716322"/>
              <a:gd name="connsiteX1665" fmla="*/ 1845682 w 12675274"/>
              <a:gd name="connsiteY1665" fmla="*/ 660696 h 13716322"/>
              <a:gd name="connsiteX1666" fmla="*/ 1835125 w 12675274"/>
              <a:gd name="connsiteY1666" fmla="*/ 636224 h 13716322"/>
              <a:gd name="connsiteX1667" fmla="*/ 1886959 w 12675274"/>
              <a:gd name="connsiteY1667" fmla="*/ 655891 h 13716322"/>
              <a:gd name="connsiteX1668" fmla="*/ 2345634 w 12675274"/>
              <a:gd name="connsiteY1668" fmla="*/ 879230 h 13716322"/>
              <a:gd name="connsiteX1669" fmla="*/ 2398984 w 12675274"/>
              <a:gd name="connsiteY1669" fmla="*/ 853883 h 13716322"/>
              <a:gd name="connsiteX1670" fmla="*/ 1971818 w 12675274"/>
              <a:gd name="connsiteY1670" fmla="*/ 642060 h 13716322"/>
              <a:gd name="connsiteX1671" fmla="*/ 1975216 w 12675274"/>
              <a:gd name="connsiteY1671" fmla="*/ 636143 h 13716322"/>
              <a:gd name="connsiteX1672" fmla="*/ 1976722 w 12675274"/>
              <a:gd name="connsiteY1672" fmla="*/ 636843 h 13716322"/>
              <a:gd name="connsiteX1673" fmla="*/ 2170354 w 12675274"/>
              <a:gd name="connsiteY1673" fmla="*/ 709286 h 13716322"/>
              <a:gd name="connsiteX1674" fmla="*/ 2170354 w 12675274"/>
              <a:gd name="connsiteY1674" fmla="*/ 709286 h 13716322"/>
              <a:gd name="connsiteX1675" fmla="*/ 1976105 w 12675274"/>
              <a:gd name="connsiteY1675" fmla="*/ 598299 h 13716322"/>
              <a:gd name="connsiteX1676" fmla="*/ 1844232 w 12675274"/>
              <a:gd name="connsiteY1676" fmla="*/ 536485 h 13716322"/>
              <a:gd name="connsiteX1677" fmla="*/ 1841410 w 12675274"/>
              <a:gd name="connsiteY1677" fmla="*/ 534601 h 13716322"/>
              <a:gd name="connsiteX1678" fmla="*/ 2108879 w 12675274"/>
              <a:gd name="connsiteY1678" fmla="*/ 621047 h 13716322"/>
              <a:gd name="connsiteX1679" fmla="*/ 2190188 w 12675274"/>
              <a:gd name="connsiteY1679" fmla="*/ 639310 h 13716322"/>
              <a:gd name="connsiteX1680" fmla="*/ 2037511 w 12675274"/>
              <a:gd name="connsiteY1680" fmla="*/ 572854 h 13716322"/>
              <a:gd name="connsiteX1681" fmla="*/ 2011123 w 12675274"/>
              <a:gd name="connsiteY1681" fmla="*/ 498882 h 13716322"/>
              <a:gd name="connsiteX1682" fmla="*/ 1877691 w 12675274"/>
              <a:gd name="connsiteY1682" fmla="*/ 449816 h 13716322"/>
              <a:gd name="connsiteX1683" fmla="*/ 1808002 w 12675274"/>
              <a:gd name="connsiteY1683" fmla="*/ 401710 h 13716322"/>
              <a:gd name="connsiteX1684" fmla="*/ 1829540 w 12675274"/>
              <a:gd name="connsiteY1684" fmla="*/ 374722 h 13716322"/>
              <a:gd name="connsiteX1685" fmla="*/ 1677591 w 12675274"/>
              <a:gd name="connsiteY1685" fmla="*/ 294247 h 13716322"/>
              <a:gd name="connsiteX1686" fmla="*/ 1588312 w 12675274"/>
              <a:gd name="connsiteY1686" fmla="*/ 202967 h 13716322"/>
              <a:gd name="connsiteX1687" fmla="*/ 1589160 w 12675274"/>
              <a:gd name="connsiteY1687" fmla="*/ 186616 h 13716322"/>
              <a:gd name="connsiteX1688" fmla="*/ 1471190 w 12675274"/>
              <a:gd name="connsiteY1688" fmla="*/ 65748 h 13716322"/>
              <a:gd name="connsiteX1689" fmla="*/ 1574266 w 12675274"/>
              <a:gd name="connsiteY1689" fmla="*/ 85134 h 13716322"/>
              <a:gd name="connsiteX1690" fmla="*/ 1473489 w 12675274"/>
              <a:gd name="connsiteY1690" fmla="*/ 21363 h 13716322"/>
              <a:gd name="connsiteX1691" fmla="*/ 1487033 w 12675274"/>
              <a:gd name="connsiteY1691" fmla="*/ 1823 h 1371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Lst>
            <a:rect l="l" t="t" r="r" b="b"/>
            <a:pathLst>
              <a:path w="12675274" h="13716322">
                <a:moveTo>
                  <a:pt x="966139" y="10772996"/>
                </a:moveTo>
                <a:lnTo>
                  <a:pt x="972996" y="10821056"/>
                </a:lnTo>
                <a:cubicBezTo>
                  <a:pt x="975500" y="10838608"/>
                  <a:pt x="978001" y="10856154"/>
                  <a:pt x="980006" y="10870195"/>
                </a:cubicBezTo>
                <a:cubicBezTo>
                  <a:pt x="962074" y="10844102"/>
                  <a:pt x="934224" y="10848075"/>
                  <a:pt x="956161" y="10902248"/>
                </a:cubicBezTo>
                <a:cubicBezTo>
                  <a:pt x="938230" y="10876154"/>
                  <a:pt x="916386" y="10922247"/>
                  <a:pt x="896454" y="10882114"/>
                </a:cubicBezTo>
                <a:cubicBezTo>
                  <a:pt x="906373" y="10852047"/>
                  <a:pt x="923259" y="10820988"/>
                  <a:pt x="942629" y="10794946"/>
                </a:cubicBezTo>
                <a:close/>
                <a:moveTo>
                  <a:pt x="965985" y="10771917"/>
                </a:moveTo>
                <a:lnTo>
                  <a:pt x="967200" y="10772005"/>
                </a:lnTo>
                <a:lnTo>
                  <a:pt x="966139" y="10772996"/>
                </a:lnTo>
                <a:close/>
                <a:moveTo>
                  <a:pt x="1259808" y="10666317"/>
                </a:moveTo>
                <a:lnTo>
                  <a:pt x="1257893" y="10701625"/>
                </a:lnTo>
                <a:cubicBezTo>
                  <a:pt x="1253935" y="10723676"/>
                  <a:pt x="1244489" y="10732186"/>
                  <a:pt x="1226560" y="10706096"/>
                </a:cubicBezTo>
                <a:cubicBezTo>
                  <a:pt x="1235503" y="10694075"/>
                  <a:pt x="1246695" y="10697851"/>
                  <a:pt x="1255077" y="10681882"/>
                </a:cubicBezTo>
                <a:close/>
                <a:moveTo>
                  <a:pt x="1259290" y="10651403"/>
                </a:moveTo>
                <a:lnTo>
                  <a:pt x="1262331" y="10658016"/>
                </a:lnTo>
                <a:lnTo>
                  <a:pt x="1259808" y="10666317"/>
                </a:lnTo>
                <a:lnTo>
                  <a:pt x="1260092" y="10661022"/>
                </a:lnTo>
                <a:close/>
                <a:moveTo>
                  <a:pt x="6997092" y="9337566"/>
                </a:moveTo>
                <a:lnTo>
                  <a:pt x="6985422" y="9340187"/>
                </a:lnTo>
                <a:lnTo>
                  <a:pt x="6985116" y="9340529"/>
                </a:lnTo>
                <a:lnTo>
                  <a:pt x="6983146" y="9355755"/>
                </a:lnTo>
                <a:cubicBezTo>
                  <a:pt x="6984240" y="9361865"/>
                  <a:pt x="6986548" y="9368700"/>
                  <a:pt x="6988418" y="9375596"/>
                </a:cubicBezTo>
                <a:lnTo>
                  <a:pt x="6991066" y="9395695"/>
                </a:lnTo>
                <a:lnTo>
                  <a:pt x="6998610" y="9384273"/>
                </a:lnTo>
                <a:lnTo>
                  <a:pt x="7010220" y="9368198"/>
                </a:lnTo>
                <a:lnTo>
                  <a:pt x="7004212" y="9343126"/>
                </a:lnTo>
                <a:cubicBezTo>
                  <a:pt x="7002454" y="9340131"/>
                  <a:pt x="7000174" y="9338161"/>
                  <a:pt x="6997092" y="9337566"/>
                </a:cubicBezTo>
                <a:close/>
                <a:moveTo>
                  <a:pt x="11566864" y="8916364"/>
                </a:moveTo>
                <a:lnTo>
                  <a:pt x="11568290" y="8922814"/>
                </a:lnTo>
                <a:cubicBezTo>
                  <a:pt x="11571294" y="8943875"/>
                  <a:pt x="11569816" y="8958410"/>
                  <a:pt x="11560850" y="8945365"/>
                </a:cubicBezTo>
                <a:cubicBezTo>
                  <a:pt x="11564332" y="8944869"/>
                  <a:pt x="11566314" y="8940108"/>
                  <a:pt x="11567182" y="8933717"/>
                </a:cubicBezTo>
                <a:close/>
                <a:moveTo>
                  <a:pt x="11564008" y="8903470"/>
                </a:moveTo>
                <a:lnTo>
                  <a:pt x="11566788" y="8912283"/>
                </a:lnTo>
                <a:lnTo>
                  <a:pt x="11566864" y="8916364"/>
                </a:lnTo>
                <a:close/>
                <a:moveTo>
                  <a:pt x="4252980" y="5529655"/>
                </a:moveTo>
                <a:lnTo>
                  <a:pt x="4258241" y="5542631"/>
                </a:lnTo>
                <a:lnTo>
                  <a:pt x="4237338" y="5533310"/>
                </a:lnTo>
                <a:close/>
                <a:moveTo>
                  <a:pt x="4236420" y="5509117"/>
                </a:moveTo>
                <a:lnTo>
                  <a:pt x="4513966" y="5625847"/>
                </a:lnTo>
                <a:lnTo>
                  <a:pt x="4600855" y="5678098"/>
                </a:lnTo>
                <a:lnTo>
                  <a:pt x="4576440" y="5665487"/>
                </a:lnTo>
                <a:cubicBezTo>
                  <a:pt x="4548643" y="5651167"/>
                  <a:pt x="4523268" y="5638729"/>
                  <a:pt x="4513224" y="5638211"/>
                </a:cubicBezTo>
                <a:cubicBezTo>
                  <a:pt x="4491457" y="5637084"/>
                  <a:pt x="4470646" y="5650059"/>
                  <a:pt x="4460599" y="5649541"/>
                </a:cubicBezTo>
                <a:cubicBezTo>
                  <a:pt x="4450555" y="5649019"/>
                  <a:pt x="4472096" y="5622029"/>
                  <a:pt x="4472096" y="5622029"/>
                </a:cubicBezTo>
                <a:cubicBezTo>
                  <a:pt x="4458205" y="5598473"/>
                  <a:pt x="4424655" y="5608154"/>
                  <a:pt x="4403806" y="5614210"/>
                </a:cubicBezTo>
                <a:lnTo>
                  <a:pt x="4392849" y="5616688"/>
                </a:lnTo>
                <a:lnTo>
                  <a:pt x="4387289" y="5613703"/>
                </a:lnTo>
                <a:lnTo>
                  <a:pt x="4384148" y="5602252"/>
                </a:lnTo>
                <a:cubicBezTo>
                  <a:pt x="4384541" y="5594660"/>
                  <a:pt x="4384934" y="5587070"/>
                  <a:pt x="4379911" y="5586809"/>
                </a:cubicBezTo>
                <a:lnTo>
                  <a:pt x="4361829" y="5600034"/>
                </a:lnTo>
                <a:lnTo>
                  <a:pt x="4346577" y="5591844"/>
                </a:lnTo>
                <a:lnTo>
                  <a:pt x="4338252" y="5584946"/>
                </a:lnTo>
                <a:cubicBezTo>
                  <a:pt x="4333217" y="5580879"/>
                  <a:pt x="4328376" y="5577115"/>
                  <a:pt x="4318692" y="5569586"/>
                </a:cubicBezTo>
                <a:lnTo>
                  <a:pt x="4265826" y="5546013"/>
                </a:lnTo>
                <a:lnTo>
                  <a:pt x="4260120" y="5531936"/>
                </a:lnTo>
                <a:cubicBezTo>
                  <a:pt x="4256562" y="5529549"/>
                  <a:pt x="4252980" y="5529655"/>
                  <a:pt x="4252980" y="5529655"/>
                </a:cubicBezTo>
                <a:close/>
                <a:moveTo>
                  <a:pt x="4152811" y="5162077"/>
                </a:moveTo>
                <a:cubicBezTo>
                  <a:pt x="4189743" y="5169300"/>
                  <a:pt x="4322841" y="5228533"/>
                  <a:pt x="4315575" y="5238714"/>
                </a:cubicBezTo>
                <a:lnTo>
                  <a:pt x="4315751" y="5221119"/>
                </a:lnTo>
                <a:lnTo>
                  <a:pt x="4339191" y="5231166"/>
                </a:lnTo>
                <a:lnTo>
                  <a:pt x="4376187" y="5250748"/>
                </a:lnTo>
                <a:cubicBezTo>
                  <a:pt x="4432690" y="5281099"/>
                  <a:pt x="4474194" y="5304882"/>
                  <a:pt x="4471263" y="5306838"/>
                </a:cubicBezTo>
                <a:cubicBezTo>
                  <a:pt x="4467358" y="5309446"/>
                  <a:pt x="4384461" y="5273245"/>
                  <a:pt x="4152811" y="5162077"/>
                </a:cubicBezTo>
                <a:close/>
                <a:moveTo>
                  <a:pt x="2798510" y="4900567"/>
                </a:moveTo>
                <a:cubicBezTo>
                  <a:pt x="2820132" y="4898987"/>
                  <a:pt x="2904322" y="4926949"/>
                  <a:pt x="2935780" y="4947607"/>
                </a:cubicBezTo>
                <a:cubicBezTo>
                  <a:pt x="3327571" y="5113100"/>
                  <a:pt x="3713981" y="5285339"/>
                  <a:pt x="4100677" y="5452028"/>
                </a:cubicBezTo>
                <a:lnTo>
                  <a:pt x="4233210" y="5507768"/>
                </a:lnTo>
                <a:lnTo>
                  <a:pt x="4223347" y="5508927"/>
                </a:lnTo>
                <a:cubicBezTo>
                  <a:pt x="4200345" y="5541170"/>
                  <a:pt x="4223347" y="5508927"/>
                  <a:pt x="4223347" y="5508927"/>
                </a:cubicBezTo>
                <a:lnTo>
                  <a:pt x="4231249" y="5530594"/>
                </a:lnTo>
                <a:lnTo>
                  <a:pt x="3945082" y="5402985"/>
                </a:lnTo>
                <a:cubicBezTo>
                  <a:pt x="3571798" y="5249287"/>
                  <a:pt x="3201489" y="5124725"/>
                  <a:pt x="2852068" y="4943273"/>
                </a:cubicBezTo>
                <a:cubicBezTo>
                  <a:pt x="2795088" y="4913098"/>
                  <a:pt x="2785538" y="4901516"/>
                  <a:pt x="2798510" y="4900567"/>
                </a:cubicBezTo>
                <a:close/>
                <a:moveTo>
                  <a:pt x="3280002" y="4698990"/>
                </a:moveTo>
                <a:cubicBezTo>
                  <a:pt x="3270670" y="4697054"/>
                  <a:pt x="3270964" y="4700325"/>
                  <a:pt x="3301031" y="4716333"/>
                </a:cubicBezTo>
                <a:cubicBezTo>
                  <a:pt x="3329891" y="4726463"/>
                  <a:pt x="3361631" y="4740141"/>
                  <a:pt x="3387760" y="4754270"/>
                </a:cubicBezTo>
                <a:cubicBezTo>
                  <a:pt x="3436380" y="4777574"/>
                  <a:pt x="3460894" y="4792319"/>
                  <a:pt x="3504148" y="4814715"/>
                </a:cubicBezTo>
                <a:cubicBezTo>
                  <a:pt x="3575636" y="4847896"/>
                  <a:pt x="3665912" y="4868833"/>
                  <a:pt x="3738023" y="4901354"/>
                </a:cubicBezTo>
                <a:cubicBezTo>
                  <a:pt x="3796128" y="4925057"/>
                  <a:pt x="3852639" y="4948520"/>
                  <a:pt x="3910696" y="4972135"/>
                </a:cubicBezTo>
                <a:lnTo>
                  <a:pt x="3977924" y="4998624"/>
                </a:lnTo>
                <a:lnTo>
                  <a:pt x="3687738" y="4869543"/>
                </a:lnTo>
                <a:lnTo>
                  <a:pt x="3661010" y="4859713"/>
                </a:lnTo>
                <a:cubicBezTo>
                  <a:pt x="3548527" y="4808348"/>
                  <a:pt x="3440947" y="4766106"/>
                  <a:pt x="3316734" y="4712880"/>
                </a:cubicBezTo>
                <a:cubicBezTo>
                  <a:pt x="3308294" y="4708067"/>
                  <a:pt x="3289335" y="4700925"/>
                  <a:pt x="3280002" y="4698990"/>
                </a:cubicBezTo>
                <a:close/>
                <a:moveTo>
                  <a:pt x="2873027" y="4562555"/>
                </a:moveTo>
                <a:cubicBezTo>
                  <a:pt x="2894253" y="4567562"/>
                  <a:pt x="2917121" y="4577438"/>
                  <a:pt x="2936888" y="4590613"/>
                </a:cubicBezTo>
                <a:cubicBezTo>
                  <a:pt x="2914197" y="4593778"/>
                  <a:pt x="2892793" y="4575732"/>
                  <a:pt x="2873027" y="4562555"/>
                </a:cubicBezTo>
                <a:close/>
                <a:moveTo>
                  <a:pt x="2847303" y="4548272"/>
                </a:moveTo>
                <a:cubicBezTo>
                  <a:pt x="2849602" y="4546654"/>
                  <a:pt x="2852752" y="4546613"/>
                  <a:pt x="2853885" y="4548721"/>
                </a:cubicBezTo>
                <a:cubicBezTo>
                  <a:pt x="2855014" y="4550822"/>
                  <a:pt x="2852996" y="4552967"/>
                  <a:pt x="2850697" y="4554587"/>
                </a:cubicBezTo>
                <a:cubicBezTo>
                  <a:pt x="2848395" y="4556204"/>
                  <a:pt x="2845811" y="4557297"/>
                  <a:pt x="2845811" y="4557297"/>
                </a:cubicBezTo>
                <a:cubicBezTo>
                  <a:pt x="2843549" y="4553086"/>
                  <a:pt x="2845001" y="4549889"/>
                  <a:pt x="2847303" y="4548272"/>
                </a:cubicBezTo>
                <a:close/>
                <a:moveTo>
                  <a:pt x="6442030" y="4545981"/>
                </a:moveTo>
                <a:cubicBezTo>
                  <a:pt x="6390732" y="4546465"/>
                  <a:pt x="6628566" y="4616154"/>
                  <a:pt x="6646868" y="4631447"/>
                </a:cubicBezTo>
                <a:cubicBezTo>
                  <a:pt x="6872380" y="4685279"/>
                  <a:pt x="7097044" y="4755461"/>
                  <a:pt x="7314912" y="4794843"/>
                </a:cubicBezTo>
                <a:cubicBezTo>
                  <a:pt x="7370684" y="4819981"/>
                  <a:pt x="7429362" y="4837656"/>
                  <a:pt x="7489702" y="4851612"/>
                </a:cubicBezTo>
                <a:lnTo>
                  <a:pt x="7631354" y="4878022"/>
                </a:lnTo>
                <a:lnTo>
                  <a:pt x="7644834" y="4874721"/>
                </a:lnTo>
                <a:lnTo>
                  <a:pt x="7593416" y="4855039"/>
                </a:lnTo>
                <a:cubicBezTo>
                  <a:pt x="7508958" y="4828162"/>
                  <a:pt x="7414726" y="4812305"/>
                  <a:pt x="7314912" y="4794843"/>
                </a:cubicBezTo>
                <a:cubicBezTo>
                  <a:pt x="7120256" y="4728556"/>
                  <a:pt x="6752238" y="4606454"/>
                  <a:pt x="6483200" y="4550371"/>
                </a:cubicBezTo>
                <a:cubicBezTo>
                  <a:pt x="6462588" y="4547255"/>
                  <a:pt x="6449358" y="4545912"/>
                  <a:pt x="6442030" y="4545981"/>
                </a:cubicBezTo>
                <a:close/>
                <a:moveTo>
                  <a:pt x="9140586" y="4484153"/>
                </a:moveTo>
                <a:cubicBezTo>
                  <a:pt x="9088322" y="4488473"/>
                  <a:pt x="9101116" y="4492647"/>
                  <a:pt x="9125812" y="4493925"/>
                </a:cubicBezTo>
                <a:lnTo>
                  <a:pt x="9146912" y="4493603"/>
                </a:lnTo>
                <a:lnTo>
                  <a:pt x="9179702" y="4486175"/>
                </a:lnTo>
                <a:close/>
                <a:moveTo>
                  <a:pt x="9051010" y="4454813"/>
                </a:moveTo>
                <a:cubicBezTo>
                  <a:pt x="9030544" y="4453425"/>
                  <a:pt x="9006652" y="4477217"/>
                  <a:pt x="9006652" y="4477217"/>
                </a:cubicBezTo>
                <a:cubicBezTo>
                  <a:pt x="9008978" y="4480853"/>
                  <a:pt x="9014062" y="4481993"/>
                  <a:pt x="9020374" y="4481663"/>
                </a:cubicBezTo>
                <a:cubicBezTo>
                  <a:pt x="9039312" y="4480666"/>
                  <a:pt x="9069320" y="4466409"/>
                  <a:pt x="9069320" y="4466409"/>
                </a:cubicBezTo>
                <a:cubicBezTo>
                  <a:pt x="9064272" y="4458538"/>
                  <a:pt x="9057830" y="4455275"/>
                  <a:pt x="9051010" y="4454813"/>
                </a:cubicBezTo>
                <a:close/>
                <a:moveTo>
                  <a:pt x="1915206" y="4433884"/>
                </a:moveTo>
                <a:lnTo>
                  <a:pt x="1912114" y="4434687"/>
                </a:lnTo>
                <a:cubicBezTo>
                  <a:pt x="1908820" y="4435542"/>
                  <a:pt x="1907168" y="4435965"/>
                  <a:pt x="1909644" y="4435328"/>
                </a:cubicBezTo>
                <a:close/>
                <a:moveTo>
                  <a:pt x="1931896" y="4429562"/>
                </a:moveTo>
                <a:cubicBezTo>
                  <a:pt x="1931896" y="4429562"/>
                  <a:pt x="1928597" y="4430415"/>
                  <a:pt x="1924478" y="4431485"/>
                </a:cubicBezTo>
                <a:lnTo>
                  <a:pt x="1915206" y="4433884"/>
                </a:lnTo>
                <a:close/>
                <a:moveTo>
                  <a:pt x="2260186" y="4175878"/>
                </a:moveTo>
                <a:lnTo>
                  <a:pt x="2260436" y="4176022"/>
                </a:lnTo>
                <a:lnTo>
                  <a:pt x="2260427" y="4176055"/>
                </a:lnTo>
                <a:close/>
                <a:moveTo>
                  <a:pt x="2261891" y="4167889"/>
                </a:moveTo>
                <a:cubicBezTo>
                  <a:pt x="2293909" y="4188440"/>
                  <a:pt x="2322275" y="4207635"/>
                  <a:pt x="2320469" y="4208586"/>
                </a:cubicBezTo>
                <a:cubicBezTo>
                  <a:pt x="2319567" y="4209065"/>
                  <a:pt x="2311123" y="4204979"/>
                  <a:pt x="2291822" y="4194222"/>
                </a:cubicBezTo>
                <a:lnTo>
                  <a:pt x="2260436" y="4176022"/>
                </a:lnTo>
                <a:close/>
                <a:moveTo>
                  <a:pt x="2198028" y="4139830"/>
                </a:moveTo>
                <a:cubicBezTo>
                  <a:pt x="2205461" y="4141856"/>
                  <a:pt x="2221990" y="4149923"/>
                  <a:pt x="2236199" y="4157979"/>
                </a:cubicBezTo>
                <a:lnTo>
                  <a:pt x="2260186" y="4175878"/>
                </a:lnTo>
                <a:close/>
                <a:moveTo>
                  <a:pt x="2033874" y="4042942"/>
                </a:moveTo>
                <a:cubicBezTo>
                  <a:pt x="2029289" y="4042578"/>
                  <a:pt x="2026496" y="4045547"/>
                  <a:pt x="2028947" y="4050109"/>
                </a:cubicBezTo>
                <a:cubicBezTo>
                  <a:pt x="2028947" y="4050109"/>
                  <a:pt x="2044356" y="4060402"/>
                  <a:pt x="2049196" y="4060218"/>
                </a:cubicBezTo>
                <a:cubicBezTo>
                  <a:pt x="2050809" y="4060158"/>
                  <a:pt x="2051251" y="4058932"/>
                  <a:pt x="2049554" y="4055774"/>
                </a:cubicBezTo>
                <a:cubicBezTo>
                  <a:pt x="2044837" y="4047004"/>
                  <a:pt x="2038460" y="4043306"/>
                  <a:pt x="2033874" y="4042942"/>
                </a:cubicBezTo>
                <a:close/>
                <a:moveTo>
                  <a:pt x="2278173" y="3951701"/>
                </a:moveTo>
                <a:lnTo>
                  <a:pt x="2315219" y="3974686"/>
                </a:lnTo>
                <a:cubicBezTo>
                  <a:pt x="2322141" y="3978492"/>
                  <a:pt x="2326750" y="3980488"/>
                  <a:pt x="2326233" y="3978728"/>
                </a:cubicBezTo>
                <a:lnTo>
                  <a:pt x="2318964" y="3971928"/>
                </a:lnTo>
                <a:lnTo>
                  <a:pt x="2312406" y="3968317"/>
                </a:lnTo>
                <a:close/>
                <a:moveTo>
                  <a:pt x="2065856" y="3928205"/>
                </a:moveTo>
                <a:cubicBezTo>
                  <a:pt x="2075571" y="3924497"/>
                  <a:pt x="2078210" y="3929409"/>
                  <a:pt x="2085000" y="3942040"/>
                </a:cubicBezTo>
                <a:cubicBezTo>
                  <a:pt x="2082007" y="3941915"/>
                  <a:pt x="2078445" y="3940736"/>
                  <a:pt x="2075021" y="3938448"/>
                </a:cubicBezTo>
                <a:cubicBezTo>
                  <a:pt x="2071598" y="3936162"/>
                  <a:pt x="2068306" y="3932765"/>
                  <a:pt x="2065856" y="3928205"/>
                </a:cubicBezTo>
                <a:close/>
                <a:moveTo>
                  <a:pt x="1799849" y="3883425"/>
                </a:moveTo>
                <a:cubicBezTo>
                  <a:pt x="1811825" y="3883926"/>
                  <a:pt x="1823336" y="3892640"/>
                  <a:pt x="1830126" y="3905270"/>
                </a:cubicBezTo>
                <a:cubicBezTo>
                  <a:pt x="1823828" y="3905349"/>
                  <a:pt x="1819545" y="3903284"/>
                  <a:pt x="1815195" y="3899499"/>
                </a:cubicBezTo>
                <a:cubicBezTo>
                  <a:pt x="1810844" y="3895717"/>
                  <a:pt x="1806425" y="3890214"/>
                  <a:pt x="1799849" y="3883425"/>
                </a:cubicBezTo>
                <a:close/>
                <a:moveTo>
                  <a:pt x="1793483" y="3871583"/>
                </a:moveTo>
                <a:cubicBezTo>
                  <a:pt x="1797064" y="3872120"/>
                  <a:pt x="1798150" y="3880267"/>
                  <a:pt x="1799849" y="3883425"/>
                </a:cubicBezTo>
                <a:cubicBezTo>
                  <a:pt x="1797984" y="3885404"/>
                  <a:pt x="1796488" y="3885340"/>
                  <a:pt x="1794843" y="3883642"/>
                </a:cubicBezTo>
                <a:cubicBezTo>
                  <a:pt x="1793201" y="3881944"/>
                  <a:pt x="1791407" y="3878609"/>
                  <a:pt x="1788955" y="3874049"/>
                </a:cubicBezTo>
                <a:cubicBezTo>
                  <a:pt x="1790820" y="3872070"/>
                  <a:pt x="1792290" y="3871404"/>
                  <a:pt x="1793483" y="3871583"/>
                </a:cubicBezTo>
                <a:close/>
                <a:moveTo>
                  <a:pt x="1782591" y="3862208"/>
                </a:moveTo>
                <a:cubicBezTo>
                  <a:pt x="1786172" y="3862745"/>
                  <a:pt x="1787260" y="3870891"/>
                  <a:pt x="1788955" y="3874049"/>
                </a:cubicBezTo>
                <a:cubicBezTo>
                  <a:pt x="1787094" y="3876029"/>
                  <a:pt x="1785596" y="3875966"/>
                  <a:pt x="1783953" y="3874269"/>
                </a:cubicBezTo>
                <a:cubicBezTo>
                  <a:pt x="1782307" y="3872570"/>
                  <a:pt x="1780517" y="3869236"/>
                  <a:pt x="1778065" y="3864676"/>
                </a:cubicBezTo>
                <a:cubicBezTo>
                  <a:pt x="1779926" y="3862696"/>
                  <a:pt x="1781398" y="3862029"/>
                  <a:pt x="1782591" y="3862208"/>
                </a:cubicBezTo>
                <a:close/>
                <a:moveTo>
                  <a:pt x="1977916" y="3809971"/>
                </a:moveTo>
                <a:cubicBezTo>
                  <a:pt x="1977916" y="3809971"/>
                  <a:pt x="1990893" y="3810518"/>
                  <a:pt x="1995416" y="3818935"/>
                </a:cubicBezTo>
                <a:cubicBezTo>
                  <a:pt x="1997210" y="3822271"/>
                  <a:pt x="1996920" y="3823886"/>
                  <a:pt x="1995498" y="3824310"/>
                </a:cubicBezTo>
                <a:cubicBezTo>
                  <a:pt x="1993371" y="3824944"/>
                  <a:pt x="1988701" y="3822891"/>
                  <a:pt x="1984703" y="3819914"/>
                </a:cubicBezTo>
                <a:cubicBezTo>
                  <a:pt x="1980700" y="3816935"/>
                  <a:pt x="1977369" y="3813036"/>
                  <a:pt x="1977916" y="3809971"/>
                </a:cubicBezTo>
                <a:close/>
                <a:moveTo>
                  <a:pt x="1665410" y="3713169"/>
                </a:moveTo>
                <a:lnTo>
                  <a:pt x="1680963" y="3724152"/>
                </a:lnTo>
                <a:lnTo>
                  <a:pt x="1677323" y="3723127"/>
                </a:lnTo>
                <a:close/>
                <a:moveTo>
                  <a:pt x="6562866" y="3621284"/>
                </a:moveTo>
                <a:lnTo>
                  <a:pt x="6554552" y="3622265"/>
                </a:lnTo>
                <a:cubicBezTo>
                  <a:pt x="6548090" y="3623027"/>
                  <a:pt x="6542916" y="3623638"/>
                  <a:pt x="6542916" y="3623638"/>
                </a:cubicBezTo>
                <a:close/>
                <a:moveTo>
                  <a:pt x="6577830" y="3619515"/>
                </a:moveTo>
                <a:lnTo>
                  <a:pt x="6562866" y="3621284"/>
                </a:lnTo>
                <a:lnTo>
                  <a:pt x="6573952" y="3619972"/>
                </a:lnTo>
                <a:cubicBezTo>
                  <a:pt x="6579124" y="3619362"/>
                  <a:pt x="6581710" y="3619059"/>
                  <a:pt x="6577830" y="3619515"/>
                </a:cubicBezTo>
                <a:close/>
                <a:moveTo>
                  <a:pt x="1870779" y="3599627"/>
                </a:moveTo>
                <a:cubicBezTo>
                  <a:pt x="1880820" y="3600146"/>
                  <a:pt x="1849959" y="3612601"/>
                  <a:pt x="1849959" y="3612601"/>
                </a:cubicBezTo>
                <a:cubicBezTo>
                  <a:pt x="1850684" y="3598587"/>
                  <a:pt x="1870779" y="3599627"/>
                  <a:pt x="1870779" y="3599627"/>
                </a:cubicBezTo>
                <a:close/>
                <a:moveTo>
                  <a:pt x="6349374" y="3573916"/>
                </a:moveTo>
                <a:lnTo>
                  <a:pt x="6344204" y="3575000"/>
                </a:lnTo>
                <a:cubicBezTo>
                  <a:pt x="6340280" y="3575820"/>
                  <a:pt x="6338318" y="3576232"/>
                  <a:pt x="6341262" y="3575615"/>
                </a:cubicBezTo>
                <a:close/>
                <a:moveTo>
                  <a:pt x="6354722" y="3572795"/>
                </a:moveTo>
                <a:lnTo>
                  <a:pt x="6349374" y="3573916"/>
                </a:lnTo>
                <a:lnTo>
                  <a:pt x="6349722" y="3573843"/>
                </a:lnTo>
                <a:close/>
                <a:moveTo>
                  <a:pt x="6367750" y="3570067"/>
                </a:moveTo>
                <a:cubicBezTo>
                  <a:pt x="6367750" y="3570067"/>
                  <a:pt x="6363826" y="3570890"/>
                  <a:pt x="6358920" y="3571918"/>
                </a:cubicBezTo>
                <a:lnTo>
                  <a:pt x="6354722" y="3572795"/>
                </a:lnTo>
                <a:close/>
                <a:moveTo>
                  <a:pt x="6367750" y="3570067"/>
                </a:moveTo>
                <a:cubicBezTo>
                  <a:pt x="6428850" y="3589628"/>
                  <a:pt x="6491744" y="3606934"/>
                  <a:pt x="6542916" y="3623638"/>
                </a:cubicBezTo>
                <a:cubicBezTo>
                  <a:pt x="6469254" y="3619823"/>
                  <a:pt x="6418080" y="3603121"/>
                  <a:pt x="6367750" y="3570067"/>
                </a:cubicBezTo>
                <a:close/>
                <a:moveTo>
                  <a:pt x="6307258" y="3538831"/>
                </a:moveTo>
                <a:cubicBezTo>
                  <a:pt x="6306714" y="3549346"/>
                  <a:pt x="6288276" y="3558930"/>
                  <a:pt x="6279400" y="3557153"/>
                </a:cubicBezTo>
                <a:cubicBezTo>
                  <a:pt x="6276438" y="3556561"/>
                  <a:pt x="6274540" y="3554704"/>
                  <a:pt x="6274722" y="3551200"/>
                </a:cubicBezTo>
                <a:cubicBezTo>
                  <a:pt x="6264678" y="3550682"/>
                  <a:pt x="6297214" y="3538310"/>
                  <a:pt x="6307258" y="3538831"/>
                </a:cubicBezTo>
                <a:close/>
                <a:moveTo>
                  <a:pt x="6234060" y="3516544"/>
                </a:moveTo>
                <a:lnTo>
                  <a:pt x="6214230" y="3519966"/>
                </a:lnTo>
                <a:cubicBezTo>
                  <a:pt x="6214230" y="3519966"/>
                  <a:pt x="6218146" y="3519289"/>
                  <a:pt x="6223044" y="3518444"/>
                </a:cubicBezTo>
                <a:close/>
                <a:moveTo>
                  <a:pt x="6240668" y="3515404"/>
                </a:moveTo>
                <a:cubicBezTo>
                  <a:pt x="6243606" y="3514895"/>
                  <a:pt x="6241648" y="3515236"/>
                  <a:pt x="6237732" y="3515913"/>
                </a:cubicBezTo>
                <a:lnTo>
                  <a:pt x="6234060" y="3516544"/>
                </a:lnTo>
                <a:close/>
                <a:moveTo>
                  <a:pt x="1781496" y="3508347"/>
                </a:moveTo>
                <a:cubicBezTo>
                  <a:pt x="1823348" y="3510513"/>
                  <a:pt x="1854432" y="3526175"/>
                  <a:pt x="1874525" y="3527217"/>
                </a:cubicBezTo>
                <a:lnTo>
                  <a:pt x="1887370" y="3528936"/>
                </a:lnTo>
                <a:lnTo>
                  <a:pt x="1879897" y="3526160"/>
                </a:lnTo>
                <a:lnTo>
                  <a:pt x="1874525" y="3527217"/>
                </a:lnTo>
                <a:cubicBezTo>
                  <a:pt x="1845115" y="3511640"/>
                  <a:pt x="1813304" y="3509993"/>
                  <a:pt x="1781496" y="3508347"/>
                </a:cubicBezTo>
                <a:close/>
                <a:moveTo>
                  <a:pt x="6154580" y="3472377"/>
                </a:moveTo>
                <a:lnTo>
                  <a:pt x="6122050" y="3484747"/>
                </a:lnTo>
                <a:cubicBezTo>
                  <a:pt x="6124766" y="3488984"/>
                  <a:pt x="6128740" y="3491241"/>
                  <a:pt x="6133028" y="3492012"/>
                </a:cubicBezTo>
                <a:cubicBezTo>
                  <a:pt x="6145890" y="3494321"/>
                  <a:pt x="6161572" y="3483279"/>
                  <a:pt x="6154580" y="3472377"/>
                </a:cubicBezTo>
                <a:close/>
                <a:moveTo>
                  <a:pt x="6009656" y="3450823"/>
                </a:moveTo>
                <a:cubicBezTo>
                  <a:pt x="6031420" y="3451949"/>
                  <a:pt x="6041464" y="3452469"/>
                  <a:pt x="6061556" y="3453509"/>
                </a:cubicBezTo>
                <a:lnTo>
                  <a:pt x="6060830" y="3467527"/>
                </a:lnTo>
                <a:cubicBezTo>
                  <a:pt x="6051510" y="3452990"/>
                  <a:pt x="6008206" y="3478853"/>
                  <a:pt x="6009656" y="3450823"/>
                </a:cubicBezTo>
                <a:close/>
                <a:moveTo>
                  <a:pt x="5342332" y="3433198"/>
                </a:moveTo>
                <a:lnTo>
                  <a:pt x="5339988" y="3446300"/>
                </a:lnTo>
                <a:cubicBezTo>
                  <a:pt x="5336262" y="3450259"/>
                  <a:pt x="5326548" y="3453964"/>
                  <a:pt x="5324466" y="3462794"/>
                </a:cubicBezTo>
                <a:lnTo>
                  <a:pt x="5323956" y="3464393"/>
                </a:lnTo>
                <a:lnTo>
                  <a:pt x="5474714" y="3516711"/>
                </a:lnTo>
                <a:cubicBezTo>
                  <a:pt x="5551016" y="3543019"/>
                  <a:pt x="5623770" y="3568449"/>
                  <a:pt x="5690038" y="3593545"/>
                </a:cubicBezTo>
                <a:cubicBezTo>
                  <a:pt x="6017152" y="3727582"/>
                  <a:pt x="6375250" y="3846829"/>
                  <a:pt x="6702988" y="3936400"/>
                </a:cubicBezTo>
                <a:cubicBezTo>
                  <a:pt x="7338374" y="4114499"/>
                  <a:pt x="7914942" y="4261445"/>
                  <a:pt x="8582758" y="4396724"/>
                </a:cubicBezTo>
                <a:cubicBezTo>
                  <a:pt x="8645000" y="4410486"/>
                  <a:pt x="8752492" y="4443716"/>
                  <a:pt x="8812200" y="4447135"/>
                </a:cubicBezTo>
                <a:cubicBezTo>
                  <a:pt x="8832100" y="4448275"/>
                  <a:pt x="8846690" y="4446102"/>
                  <a:pt x="8852524" y="4438793"/>
                </a:cubicBezTo>
                <a:cubicBezTo>
                  <a:pt x="8852524" y="4438793"/>
                  <a:pt x="8657150" y="4386523"/>
                  <a:pt x="8595932" y="4369299"/>
                </a:cubicBezTo>
                <a:cubicBezTo>
                  <a:pt x="7561292" y="4125159"/>
                  <a:pt x="6542036" y="3881811"/>
                  <a:pt x="5600954" y="3534247"/>
                </a:cubicBezTo>
                <a:close/>
                <a:moveTo>
                  <a:pt x="5866298" y="3398901"/>
                </a:moveTo>
                <a:cubicBezTo>
                  <a:pt x="5878020" y="3399507"/>
                  <a:pt x="5898108" y="3400548"/>
                  <a:pt x="5919874" y="3401674"/>
                </a:cubicBezTo>
                <a:cubicBezTo>
                  <a:pt x="5918302" y="3432045"/>
                  <a:pt x="5950008" y="3403234"/>
                  <a:pt x="5969372" y="3418289"/>
                </a:cubicBezTo>
                <a:cubicBezTo>
                  <a:pt x="5968528" y="3434643"/>
                  <a:pt x="5990290" y="3435769"/>
                  <a:pt x="6010384" y="3436809"/>
                </a:cubicBezTo>
                <a:lnTo>
                  <a:pt x="6009656" y="3450823"/>
                </a:lnTo>
                <a:cubicBezTo>
                  <a:pt x="5947712" y="3447617"/>
                  <a:pt x="5896536" y="3430918"/>
                  <a:pt x="5866298" y="3398901"/>
                </a:cubicBezTo>
                <a:close/>
                <a:moveTo>
                  <a:pt x="1879935" y="3391291"/>
                </a:moveTo>
                <a:cubicBezTo>
                  <a:pt x="1887860" y="3393550"/>
                  <a:pt x="1894711" y="3395157"/>
                  <a:pt x="1895249" y="3395675"/>
                </a:cubicBezTo>
                <a:cubicBezTo>
                  <a:pt x="1895519" y="3395936"/>
                  <a:pt x="1894214" y="3395920"/>
                  <a:pt x="1890675" y="3395579"/>
                </a:cubicBezTo>
                <a:lnTo>
                  <a:pt x="1887100" y="3395168"/>
                </a:lnTo>
                <a:close/>
                <a:moveTo>
                  <a:pt x="5815126" y="3382200"/>
                </a:moveTo>
                <a:cubicBezTo>
                  <a:pt x="5836888" y="3383330"/>
                  <a:pt x="5856980" y="3384367"/>
                  <a:pt x="5866298" y="3398901"/>
                </a:cubicBezTo>
                <a:cubicBezTo>
                  <a:pt x="5846210" y="3397862"/>
                  <a:pt x="5826118" y="3396822"/>
                  <a:pt x="5815126" y="3382200"/>
                </a:cubicBezTo>
                <a:close/>
                <a:moveTo>
                  <a:pt x="5742298" y="3369234"/>
                </a:moveTo>
                <a:lnTo>
                  <a:pt x="5740450" y="3369554"/>
                </a:lnTo>
                <a:cubicBezTo>
                  <a:pt x="5736534" y="3370228"/>
                  <a:pt x="5734576" y="3370565"/>
                  <a:pt x="5737512" y="3370060"/>
                </a:cubicBezTo>
                <a:close/>
                <a:moveTo>
                  <a:pt x="5752880" y="3367411"/>
                </a:moveTo>
                <a:lnTo>
                  <a:pt x="5745960" y="3368605"/>
                </a:lnTo>
                <a:lnTo>
                  <a:pt x="5742298" y="3369234"/>
                </a:lnTo>
                <a:close/>
                <a:moveTo>
                  <a:pt x="5763952" y="3365500"/>
                </a:moveTo>
                <a:lnTo>
                  <a:pt x="5752880" y="3367411"/>
                </a:lnTo>
                <a:lnTo>
                  <a:pt x="5755138" y="3367020"/>
                </a:lnTo>
                <a:cubicBezTo>
                  <a:pt x="5760034" y="3366175"/>
                  <a:pt x="5763952" y="3365500"/>
                  <a:pt x="5763952" y="3365500"/>
                </a:cubicBezTo>
                <a:close/>
                <a:moveTo>
                  <a:pt x="5802640" y="3363987"/>
                </a:moveTo>
                <a:cubicBezTo>
                  <a:pt x="5814358" y="3364594"/>
                  <a:pt x="5821712" y="3368488"/>
                  <a:pt x="5815126" y="3382200"/>
                </a:cubicBezTo>
                <a:cubicBezTo>
                  <a:pt x="5805804" y="3367664"/>
                  <a:pt x="5762500" y="3393529"/>
                  <a:pt x="5763952" y="3365500"/>
                </a:cubicBezTo>
                <a:cubicBezTo>
                  <a:pt x="5774834" y="3366062"/>
                  <a:pt x="5790920" y="3363381"/>
                  <a:pt x="5802640" y="3363987"/>
                </a:cubicBezTo>
                <a:close/>
                <a:moveTo>
                  <a:pt x="5669650" y="3310445"/>
                </a:moveTo>
                <a:cubicBezTo>
                  <a:pt x="5672454" y="3310992"/>
                  <a:pt x="5674350" y="3312847"/>
                  <a:pt x="5674168" y="3316351"/>
                </a:cubicBezTo>
                <a:lnTo>
                  <a:pt x="5651560" y="3331574"/>
                </a:lnTo>
                <a:cubicBezTo>
                  <a:pt x="5644660" y="3318923"/>
                  <a:pt x="5661236" y="3308801"/>
                  <a:pt x="5669650" y="3310445"/>
                </a:cubicBezTo>
                <a:close/>
                <a:moveTo>
                  <a:pt x="5622714" y="3293927"/>
                </a:moveTo>
                <a:cubicBezTo>
                  <a:pt x="5626928" y="3294584"/>
                  <a:pt x="5630710" y="3296536"/>
                  <a:pt x="5633040" y="3300169"/>
                </a:cubicBezTo>
                <a:lnTo>
                  <a:pt x="5600506" y="3312540"/>
                </a:lnTo>
                <a:cubicBezTo>
                  <a:pt x="5593516" y="3301638"/>
                  <a:pt x="5610068" y="3291956"/>
                  <a:pt x="5622714" y="3293927"/>
                </a:cubicBezTo>
                <a:close/>
                <a:moveTo>
                  <a:pt x="1829995" y="3285441"/>
                </a:moveTo>
                <a:cubicBezTo>
                  <a:pt x="1833857" y="3289142"/>
                  <a:pt x="1835786" y="3290993"/>
                  <a:pt x="1836509" y="3291688"/>
                </a:cubicBezTo>
                <a:cubicBezTo>
                  <a:pt x="1838680" y="3293768"/>
                  <a:pt x="1829995" y="3285441"/>
                  <a:pt x="1829995" y="3285441"/>
                </a:cubicBezTo>
                <a:close/>
                <a:moveTo>
                  <a:pt x="2231786" y="3283169"/>
                </a:moveTo>
                <a:cubicBezTo>
                  <a:pt x="2231786" y="3283169"/>
                  <a:pt x="2240471" y="3291493"/>
                  <a:pt x="2238301" y="3289411"/>
                </a:cubicBezTo>
                <a:cubicBezTo>
                  <a:pt x="2237577" y="3288717"/>
                  <a:pt x="2235648" y="3286868"/>
                  <a:pt x="2231786" y="3283169"/>
                </a:cubicBezTo>
                <a:close/>
                <a:moveTo>
                  <a:pt x="5581586" y="3277745"/>
                </a:moveTo>
                <a:cubicBezTo>
                  <a:pt x="5585802" y="3278403"/>
                  <a:pt x="5589582" y="3280355"/>
                  <a:pt x="5591912" y="3283989"/>
                </a:cubicBezTo>
                <a:lnTo>
                  <a:pt x="5559378" y="3296358"/>
                </a:lnTo>
                <a:cubicBezTo>
                  <a:pt x="5552388" y="3285456"/>
                  <a:pt x="5568942" y="3275774"/>
                  <a:pt x="5581586" y="3277745"/>
                </a:cubicBezTo>
                <a:close/>
                <a:moveTo>
                  <a:pt x="1817055" y="3270603"/>
                </a:moveTo>
                <a:cubicBezTo>
                  <a:pt x="1819064" y="3268665"/>
                  <a:pt x="1811033" y="3276412"/>
                  <a:pt x="1811033" y="3276412"/>
                </a:cubicBezTo>
                <a:cubicBezTo>
                  <a:pt x="1814601" y="3272970"/>
                  <a:pt x="1816387" y="3271247"/>
                  <a:pt x="1817055" y="3270603"/>
                </a:cubicBezTo>
                <a:close/>
                <a:moveTo>
                  <a:pt x="5492688" y="3263853"/>
                </a:moveTo>
                <a:lnTo>
                  <a:pt x="5491260" y="3266482"/>
                </a:lnTo>
                <a:cubicBezTo>
                  <a:pt x="5489868" y="3269046"/>
                  <a:pt x="5489172" y="3270327"/>
                  <a:pt x="5490214" y="3268405"/>
                </a:cubicBezTo>
                <a:close/>
                <a:moveTo>
                  <a:pt x="5536254" y="3262050"/>
                </a:moveTo>
                <a:lnTo>
                  <a:pt x="5546228" y="3265027"/>
                </a:lnTo>
                <a:lnTo>
                  <a:pt x="5550782" y="3267806"/>
                </a:lnTo>
                <a:cubicBezTo>
                  <a:pt x="5550782" y="3267806"/>
                  <a:pt x="5519920" y="3280263"/>
                  <a:pt x="5509876" y="3279743"/>
                </a:cubicBezTo>
                <a:cubicBezTo>
                  <a:pt x="5510240" y="3272736"/>
                  <a:pt x="5518136" y="3266118"/>
                  <a:pt x="5527106" y="3263067"/>
                </a:cubicBezTo>
                <a:close/>
                <a:moveTo>
                  <a:pt x="5495128" y="3259358"/>
                </a:moveTo>
                <a:lnTo>
                  <a:pt x="5492688" y="3263853"/>
                </a:lnTo>
                <a:lnTo>
                  <a:pt x="5493216" y="3262879"/>
                </a:lnTo>
                <a:close/>
                <a:moveTo>
                  <a:pt x="5499608" y="3251105"/>
                </a:moveTo>
                <a:lnTo>
                  <a:pt x="5495128" y="3259358"/>
                </a:lnTo>
                <a:lnTo>
                  <a:pt x="5496478" y="3256870"/>
                </a:lnTo>
                <a:cubicBezTo>
                  <a:pt x="5498216" y="3253668"/>
                  <a:pt x="5499608" y="3251105"/>
                  <a:pt x="5499608" y="3251105"/>
                </a:cubicBezTo>
                <a:close/>
                <a:moveTo>
                  <a:pt x="5445710" y="3226249"/>
                </a:moveTo>
                <a:cubicBezTo>
                  <a:pt x="5447572" y="3226748"/>
                  <a:pt x="5448738" y="3228566"/>
                  <a:pt x="5448556" y="3232071"/>
                </a:cubicBezTo>
                <a:cubicBezTo>
                  <a:pt x="5458598" y="3232589"/>
                  <a:pt x="5427618" y="3247380"/>
                  <a:pt x="5427618" y="3247380"/>
                </a:cubicBezTo>
                <a:cubicBezTo>
                  <a:pt x="5428252" y="3235117"/>
                  <a:pt x="5440120" y="3224751"/>
                  <a:pt x="5445710" y="3226249"/>
                </a:cubicBezTo>
                <a:close/>
                <a:moveTo>
                  <a:pt x="1829279" y="3218837"/>
                </a:moveTo>
                <a:lnTo>
                  <a:pt x="1829684" y="3219960"/>
                </a:lnTo>
                <a:lnTo>
                  <a:pt x="1828298" y="3220347"/>
                </a:lnTo>
                <a:cubicBezTo>
                  <a:pt x="1828402" y="3218300"/>
                  <a:pt x="1828736" y="3217915"/>
                  <a:pt x="1829279" y="3218837"/>
                </a:cubicBezTo>
                <a:close/>
                <a:moveTo>
                  <a:pt x="5418476" y="3201254"/>
                </a:moveTo>
                <a:lnTo>
                  <a:pt x="5412256" y="3219571"/>
                </a:lnTo>
                <a:cubicBezTo>
                  <a:pt x="5402722" y="3236319"/>
                  <a:pt x="5404700" y="3261779"/>
                  <a:pt x="5398890" y="3274565"/>
                </a:cubicBezTo>
                <a:lnTo>
                  <a:pt x="5386058" y="3295858"/>
                </a:lnTo>
                <a:lnTo>
                  <a:pt x="6043478" y="3539233"/>
                </a:lnTo>
                <a:cubicBezTo>
                  <a:pt x="6308044" y="3629046"/>
                  <a:pt x="6579458" y="3712186"/>
                  <a:pt x="6856862" y="3785097"/>
                </a:cubicBezTo>
                <a:cubicBezTo>
                  <a:pt x="7399946" y="3930314"/>
                  <a:pt x="7952574" y="4118185"/>
                  <a:pt x="8530488" y="4206650"/>
                </a:cubicBezTo>
                <a:cubicBezTo>
                  <a:pt x="8742494" y="4245730"/>
                  <a:pt x="8946282" y="4281455"/>
                  <a:pt x="9147528" y="4313536"/>
                </a:cubicBezTo>
                <a:lnTo>
                  <a:pt x="9311966" y="4336765"/>
                </a:lnTo>
                <a:lnTo>
                  <a:pt x="9311718" y="4330120"/>
                </a:lnTo>
                <a:lnTo>
                  <a:pt x="9309252" y="4324879"/>
                </a:lnTo>
                <a:lnTo>
                  <a:pt x="9125450" y="4294646"/>
                </a:lnTo>
                <a:cubicBezTo>
                  <a:pt x="8756612" y="4222305"/>
                  <a:pt x="8417704" y="4123522"/>
                  <a:pt x="7916764" y="3999224"/>
                </a:cubicBezTo>
                <a:cubicBezTo>
                  <a:pt x="7598346" y="3924187"/>
                  <a:pt x="7270606" y="3834619"/>
                  <a:pt x="6940470" y="3758978"/>
                </a:cubicBezTo>
                <a:cubicBezTo>
                  <a:pt x="6838122" y="3725575"/>
                  <a:pt x="6469980" y="3605806"/>
                  <a:pt x="6685446" y="3659119"/>
                </a:cubicBezTo>
                <a:cubicBezTo>
                  <a:pt x="7137172" y="3785553"/>
                  <a:pt x="7517036" y="3905926"/>
                  <a:pt x="7938526" y="4000349"/>
                </a:cubicBezTo>
                <a:cubicBezTo>
                  <a:pt x="8339090" y="4093689"/>
                  <a:pt x="8650368" y="4160743"/>
                  <a:pt x="8951954" y="4216460"/>
                </a:cubicBezTo>
                <a:lnTo>
                  <a:pt x="9303180" y="4275849"/>
                </a:lnTo>
                <a:lnTo>
                  <a:pt x="9304158" y="4265029"/>
                </a:lnTo>
                <a:lnTo>
                  <a:pt x="9137932" y="4236956"/>
                </a:lnTo>
                <a:cubicBezTo>
                  <a:pt x="8652744" y="4141249"/>
                  <a:pt x="8177546" y="4012135"/>
                  <a:pt x="7683502" y="3900489"/>
                </a:cubicBezTo>
                <a:cubicBezTo>
                  <a:pt x="7230926" y="3790406"/>
                  <a:pt x="6800962" y="3665098"/>
                  <a:pt x="6390968" y="3543164"/>
                </a:cubicBezTo>
                <a:cubicBezTo>
                  <a:pt x="6328076" y="3525857"/>
                  <a:pt x="6154580" y="3472377"/>
                  <a:pt x="6214230" y="3519966"/>
                </a:cubicBezTo>
                <a:cubicBezTo>
                  <a:pt x="6153010" y="3502745"/>
                  <a:pt x="6101110" y="3500056"/>
                  <a:pt x="6060830" y="3467527"/>
                </a:cubicBezTo>
                <a:cubicBezTo>
                  <a:pt x="6122050" y="3484747"/>
                  <a:pt x="6124226" y="3442701"/>
                  <a:pt x="6061556" y="3453509"/>
                </a:cubicBezTo>
                <a:cubicBezTo>
                  <a:pt x="6063128" y="3423142"/>
                  <a:pt x="6019700" y="3451343"/>
                  <a:pt x="6010384" y="3436809"/>
                </a:cubicBezTo>
                <a:cubicBezTo>
                  <a:pt x="6011226" y="3420456"/>
                  <a:pt x="5981092" y="3418896"/>
                  <a:pt x="5969372" y="3418289"/>
                </a:cubicBezTo>
                <a:cubicBezTo>
                  <a:pt x="5970824" y="3390259"/>
                  <a:pt x="5929918" y="3402194"/>
                  <a:pt x="5919874" y="3401674"/>
                </a:cubicBezTo>
                <a:cubicBezTo>
                  <a:pt x="5853520" y="3370134"/>
                  <a:pt x="5787014" y="3341514"/>
                  <a:pt x="5717818" y="3316270"/>
                </a:cubicBezTo>
                <a:lnTo>
                  <a:pt x="5546228" y="3265027"/>
                </a:lnTo>
                <a:lnTo>
                  <a:pt x="5540560" y="3261568"/>
                </a:lnTo>
                <a:lnTo>
                  <a:pt x="5536254" y="3262050"/>
                </a:lnTo>
                <a:lnTo>
                  <a:pt x="5499608" y="3251105"/>
                </a:lnTo>
                <a:close/>
                <a:moveTo>
                  <a:pt x="9538672" y="3188183"/>
                </a:moveTo>
                <a:cubicBezTo>
                  <a:pt x="9519212" y="3187176"/>
                  <a:pt x="9493764" y="3196399"/>
                  <a:pt x="9478962" y="3202658"/>
                </a:cubicBezTo>
                <a:lnTo>
                  <a:pt x="9474200" y="3204823"/>
                </a:lnTo>
                <a:lnTo>
                  <a:pt x="9540306" y="3188965"/>
                </a:lnTo>
                <a:close/>
                <a:moveTo>
                  <a:pt x="2560257" y="3082046"/>
                </a:moveTo>
                <a:lnTo>
                  <a:pt x="2558192" y="3082095"/>
                </a:lnTo>
                <a:lnTo>
                  <a:pt x="2558700" y="3083557"/>
                </a:lnTo>
                <a:lnTo>
                  <a:pt x="2566758" y="3089900"/>
                </a:lnTo>
                <a:lnTo>
                  <a:pt x="2568705" y="3089084"/>
                </a:lnTo>
                <a:lnTo>
                  <a:pt x="2568509" y="3086510"/>
                </a:lnTo>
                <a:cubicBezTo>
                  <a:pt x="2566246" y="3082298"/>
                  <a:pt x="2562518" y="3086257"/>
                  <a:pt x="2560257" y="3082046"/>
                </a:cubicBezTo>
                <a:close/>
                <a:moveTo>
                  <a:pt x="5470398" y="3081730"/>
                </a:moveTo>
                <a:lnTo>
                  <a:pt x="5457974" y="3095305"/>
                </a:lnTo>
                <a:lnTo>
                  <a:pt x="5611756" y="3160004"/>
                </a:lnTo>
                <a:cubicBezTo>
                  <a:pt x="5828294" y="3249380"/>
                  <a:pt x="6052470" y="3337103"/>
                  <a:pt x="6262130" y="3405338"/>
                </a:cubicBezTo>
                <a:cubicBezTo>
                  <a:pt x="6326094" y="3426212"/>
                  <a:pt x="6418136" y="3449460"/>
                  <a:pt x="6435992" y="3447479"/>
                </a:cubicBezTo>
                <a:cubicBezTo>
                  <a:pt x="6446708" y="3446290"/>
                  <a:pt x="6430716" y="3436021"/>
                  <a:pt x="6365928" y="3410710"/>
                </a:cubicBezTo>
                <a:cubicBezTo>
                  <a:pt x="6140790" y="3333477"/>
                  <a:pt x="5910990" y="3248977"/>
                  <a:pt x="5682538" y="3162791"/>
                </a:cubicBezTo>
                <a:close/>
                <a:moveTo>
                  <a:pt x="2396293" y="2957250"/>
                </a:moveTo>
                <a:cubicBezTo>
                  <a:pt x="2391705" y="2956883"/>
                  <a:pt x="2388912" y="2959854"/>
                  <a:pt x="2391364" y="2964415"/>
                </a:cubicBezTo>
                <a:cubicBezTo>
                  <a:pt x="2391364" y="2964415"/>
                  <a:pt x="2406776" y="2974708"/>
                  <a:pt x="2411614" y="2974526"/>
                </a:cubicBezTo>
                <a:cubicBezTo>
                  <a:pt x="2413227" y="2974464"/>
                  <a:pt x="2413665" y="2973240"/>
                  <a:pt x="2411970" y="2970082"/>
                </a:cubicBezTo>
                <a:lnTo>
                  <a:pt x="2404972" y="2961590"/>
                </a:lnTo>
                <a:lnTo>
                  <a:pt x="2402747" y="2959953"/>
                </a:lnTo>
                <a:close/>
                <a:moveTo>
                  <a:pt x="2636788" y="2947922"/>
                </a:moveTo>
                <a:lnTo>
                  <a:pt x="2653384" y="2960148"/>
                </a:lnTo>
                <a:lnTo>
                  <a:pt x="2657503" y="2962033"/>
                </a:lnTo>
                <a:lnTo>
                  <a:pt x="2638026" y="2948499"/>
                </a:lnTo>
                <a:close/>
                <a:moveTo>
                  <a:pt x="2481578" y="2875394"/>
                </a:moveTo>
                <a:lnTo>
                  <a:pt x="2497117" y="2887118"/>
                </a:lnTo>
                <a:lnTo>
                  <a:pt x="2518662" y="2892724"/>
                </a:lnTo>
                <a:close/>
                <a:moveTo>
                  <a:pt x="2073445" y="2836998"/>
                </a:moveTo>
                <a:lnTo>
                  <a:pt x="2090618" y="2841761"/>
                </a:lnTo>
                <a:lnTo>
                  <a:pt x="2201750" y="2877628"/>
                </a:lnTo>
                <a:lnTo>
                  <a:pt x="2238488" y="2908683"/>
                </a:lnTo>
                <a:lnTo>
                  <a:pt x="2290056" y="2944613"/>
                </a:lnTo>
                <a:lnTo>
                  <a:pt x="2266283" y="2937905"/>
                </a:lnTo>
                <a:cubicBezTo>
                  <a:pt x="2231983" y="2919514"/>
                  <a:pt x="2196805" y="2902566"/>
                  <a:pt x="2159840" y="2887342"/>
                </a:cubicBezTo>
                <a:lnTo>
                  <a:pt x="2106149" y="2868902"/>
                </a:lnTo>
                <a:lnTo>
                  <a:pt x="2107358" y="2868001"/>
                </a:lnTo>
                <a:cubicBezTo>
                  <a:pt x="2104422" y="2864469"/>
                  <a:pt x="2096904" y="2857510"/>
                  <a:pt x="2082754" y="2845259"/>
                </a:cubicBezTo>
                <a:close/>
                <a:moveTo>
                  <a:pt x="2395979" y="2835009"/>
                </a:moveTo>
                <a:lnTo>
                  <a:pt x="2419611" y="2852028"/>
                </a:lnTo>
                <a:lnTo>
                  <a:pt x="2455219" y="2878871"/>
                </a:lnTo>
                <a:lnTo>
                  <a:pt x="2471453" y="2881383"/>
                </a:lnTo>
                <a:lnTo>
                  <a:pt x="2476831" y="2882528"/>
                </a:lnTo>
                <a:lnTo>
                  <a:pt x="2465994" y="2873524"/>
                </a:lnTo>
                <a:lnTo>
                  <a:pt x="2454159" y="2862580"/>
                </a:lnTo>
                <a:lnTo>
                  <a:pt x="2436041" y="2854115"/>
                </a:lnTo>
                <a:close/>
                <a:moveTo>
                  <a:pt x="9146230" y="2811676"/>
                </a:moveTo>
                <a:cubicBezTo>
                  <a:pt x="9142142" y="2811657"/>
                  <a:pt x="9144426" y="2812653"/>
                  <a:pt x="9154798" y="2814946"/>
                </a:cubicBezTo>
                <a:cubicBezTo>
                  <a:pt x="9216020" y="2832169"/>
                  <a:pt x="9174162" y="2830002"/>
                  <a:pt x="9236110" y="2833208"/>
                </a:cubicBezTo>
                <a:cubicBezTo>
                  <a:pt x="9700052" y="2930414"/>
                  <a:pt x="10258938" y="2992276"/>
                  <a:pt x="10798524" y="3016889"/>
                </a:cubicBezTo>
                <a:lnTo>
                  <a:pt x="10948420" y="3021697"/>
                </a:lnTo>
                <a:lnTo>
                  <a:pt x="10972464" y="2993223"/>
                </a:lnTo>
                <a:lnTo>
                  <a:pt x="10953194" y="2993327"/>
                </a:lnTo>
                <a:cubicBezTo>
                  <a:pt x="10446368" y="2987780"/>
                  <a:pt x="10013118" y="2926417"/>
                  <a:pt x="9578588" y="2864988"/>
                </a:cubicBezTo>
                <a:cubicBezTo>
                  <a:pt x="9515598" y="2861727"/>
                  <a:pt x="9174844" y="2811813"/>
                  <a:pt x="9146230" y="2811676"/>
                </a:cubicBezTo>
                <a:close/>
                <a:moveTo>
                  <a:pt x="2358631" y="2798592"/>
                </a:moveTo>
                <a:cubicBezTo>
                  <a:pt x="2359968" y="2797367"/>
                  <a:pt x="2359077" y="2798184"/>
                  <a:pt x="2357290" y="2799815"/>
                </a:cubicBezTo>
                <a:lnTo>
                  <a:pt x="2352806" y="2803920"/>
                </a:lnTo>
                <a:close/>
                <a:moveTo>
                  <a:pt x="2162265" y="2797730"/>
                </a:moveTo>
                <a:cubicBezTo>
                  <a:pt x="2174243" y="2798235"/>
                  <a:pt x="2185756" y="2806948"/>
                  <a:pt x="2192544" y="2819578"/>
                </a:cubicBezTo>
                <a:cubicBezTo>
                  <a:pt x="2186244" y="2819658"/>
                  <a:pt x="2181965" y="2817591"/>
                  <a:pt x="2177615" y="2813806"/>
                </a:cubicBezTo>
                <a:cubicBezTo>
                  <a:pt x="2173263" y="2810024"/>
                  <a:pt x="2168843" y="2804524"/>
                  <a:pt x="2162265" y="2797730"/>
                </a:cubicBezTo>
                <a:close/>
                <a:moveTo>
                  <a:pt x="1910567" y="2794585"/>
                </a:moveTo>
                <a:lnTo>
                  <a:pt x="1956306" y="2804501"/>
                </a:lnTo>
                <a:lnTo>
                  <a:pt x="1999595" y="2816510"/>
                </a:lnTo>
                <a:lnTo>
                  <a:pt x="2016347" y="2834236"/>
                </a:lnTo>
                <a:lnTo>
                  <a:pt x="2024295" y="2841411"/>
                </a:lnTo>
                <a:lnTo>
                  <a:pt x="1931264" y="2812606"/>
                </a:lnTo>
                <a:lnTo>
                  <a:pt x="1921546" y="2804878"/>
                </a:lnTo>
                <a:close/>
                <a:moveTo>
                  <a:pt x="5560074" y="2793184"/>
                </a:moveTo>
                <a:lnTo>
                  <a:pt x="5553858" y="2808192"/>
                </a:lnTo>
                <a:lnTo>
                  <a:pt x="5766346" y="2891562"/>
                </a:lnTo>
                <a:cubicBezTo>
                  <a:pt x="6759268" y="3258483"/>
                  <a:pt x="7830182" y="3523386"/>
                  <a:pt x="8951100" y="3734227"/>
                </a:cubicBezTo>
                <a:cubicBezTo>
                  <a:pt x="8997018" y="3747147"/>
                  <a:pt x="9065590" y="3778363"/>
                  <a:pt x="9132680" y="3788094"/>
                </a:cubicBezTo>
                <a:cubicBezTo>
                  <a:pt x="9155042" y="3791335"/>
                  <a:pt x="9177240" y="3792191"/>
                  <a:pt x="9198378" y="3789186"/>
                </a:cubicBezTo>
                <a:cubicBezTo>
                  <a:pt x="9290458" y="3793952"/>
                  <a:pt x="9054178" y="3753617"/>
                  <a:pt x="9013046" y="3737435"/>
                </a:cubicBezTo>
                <a:cubicBezTo>
                  <a:pt x="9003002" y="3736915"/>
                  <a:pt x="8971196" y="3735269"/>
                  <a:pt x="8951100" y="3734227"/>
                </a:cubicBezTo>
                <a:cubicBezTo>
                  <a:pt x="7853870" y="3503533"/>
                  <a:pt x="6783300" y="3232061"/>
                  <a:pt x="5779924" y="2875466"/>
                </a:cubicBezTo>
                <a:close/>
                <a:moveTo>
                  <a:pt x="2155901" y="2785891"/>
                </a:moveTo>
                <a:cubicBezTo>
                  <a:pt x="2159482" y="2786427"/>
                  <a:pt x="2160570" y="2794573"/>
                  <a:pt x="2162265" y="2797730"/>
                </a:cubicBezTo>
                <a:cubicBezTo>
                  <a:pt x="2160404" y="2799711"/>
                  <a:pt x="2158906" y="2799649"/>
                  <a:pt x="2157261" y="2797949"/>
                </a:cubicBezTo>
                <a:cubicBezTo>
                  <a:pt x="2155617" y="2796252"/>
                  <a:pt x="2153827" y="2792917"/>
                  <a:pt x="2151373" y="2788358"/>
                </a:cubicBezTo>
                <a:cubicBezTo>
                  <a:pt x="2153236" y="2786379"/>
                  <a:pt x="2154708" y="2785712"/>
                  <a:pt x="2155901" y="2785891"/>
                </a:cubicBezTo>
                <a:close/>
                <a:moveTo>
                  <a:pt x="2145011" y="2776516"/>
                </a:moveTo>
                <a:cubicBezTo>
                  <a:pt x="2148592" y="2777052"/>
                  <a:pt x="2149676" y="2785200"/>
                  <a:pt x="2151373" y="2788358"/>
                </a:cubicBezTo>
                <a:cubicBezTo>
                  <a:pt x="2149511" y="2790336"/>
                  <a:pt x="2148016" y="2790275"/>
                  <a:pt x="2146369" y="2788576"/>
                </a:cubicBezTo>
                <a:cubicBezTo>
                  <a:pt x="2144727" y="2786877"/>
                  <a:pt x="2142933" y="2783543"/>
                  <a:pt x="2140481" y="2778984"/>
                </a:cubicBezTo>
                <a:cubicBezTo>
                  <a:pt x="2142346" y="2777004"/>
                  <a:pt x="2143814" y="2776337"/>
                  <a:pt x="2145011" y="2776516"/>
                </a:cubicBezTo>
                <a:close/>
                <a:moveTo>
                  <a:pt x="2340336" y="2724278"/>
                </a:moveTo>
                <a:cubicBezTo>
                  <a:pt x="2340336" y="2724278"/>
                  <a:pt x="2353309" y="2724825"/>
                  <a:pt x="2357836" y="2733244"/>
                </a:cubicBezTo>
                <a:cubicBezTo>
                  <a:pt x="2359626" y="2736577"/>
                  <a:pt x="2359338" y="2738196"/>
                  <a:pt x="2357918" y="2738618"/>
                </a:cubicBezTo>
                <a:cubicBezTo>
                  <a:pt x="2355787" y="2739250"/>
                  <a:pt x="2351119" y="2737198"/>
                  <a:pt x="2347119" y="2734222"/>
                </a:cubicBezTo>
                <a:cubicBezTo>
                  <a:pt x="2343116" y="2731242"/>
                  <a:pt x="2339785" y="2727342"/>
                  <a:pt x="2340336" y="2724278"/>
                </a:cubicBezTo>
                <a:close/>
                <a:moveTo>
                  <a:pt x="2233085" y="2717309"/>
                </a:moveTo>
                <a:lnTo>
                  <a:pt x="2233603" y="2717833"/>
                </a:lnTo>
                <a:cubicBezTo>
                  <a:pt x="2234838" y="2719120"/>
                  <a:pt x="2235536" y="2719877"/>
                  <a:pt x="2235536" y="2719877"/>
                </a:cubicBezTo>
                <a:lnTo>
                  <a:pt x="2270365" y="2744815"/>
                </a:lnTo>
                <a:lnTo>
                  <a:pt x="2255386" y="2724555"/>
                </a:lnTo>
                <a:lnTo>
                  <a:pt x="2243179" y="2721486"/>
                </a:lnTo>
                <a:close/>
                <a:moveTo>
                  <a:pt x="2027830" y="2627477"/>
                </a:moveTo>
                <a:lnTo>
                  <a:pt x="2043379" y="2638459"/>
                </a:lnTo>
                <a:lnTo>
                  <a:pt x="2039741" y="2637434"/>
                </a:lnTo>
                <a:close/>
                <a:moveTo>
                  <a:pt x="6800608" y="2570316"/>
                </a:moveTo>
                <a:cubicBezTo>
                  <a:pt x="6791724" y="2568648"/>
                  <a:pt x="6773264" y="2578670"/>
                  <a:pt x="6772628" y="2590935"/>
                </a:cubicBezTo>
                <a:cubicBezTo>
                  <a:pt x="6774958" y="2594570"/>
                  <a:pt x="6778792" y="2595499"/>
                  <a:pt x="6783074" y="2594842"/>
                </a:cubicBezTo>
                <a:cubicBezTo>
                  <a:pt x="6795924" y="2592870"/>
                  <a:pt x="6812818" y="2576619"/>
                  <a:pt x="6805284" y="2576229"/>
                </a:cubicBezTo>
                <a:cubicBezTo>
                  <a:pt x="6805466" y="2572726"/>
                  <a:pt x="6803568" y="2570871"/>
                  <a:pt x="6800608" y="2570316"/>
                </a:cubicBezTo>
                <a:close/>
                <a:moveTo>
                  <a:pt x="6679468" y="2538100"/>
                </a:moveTo>
                <a:cubicBezTo>
                  <a:pt x="6666284" y="2537416"/>
                  <a:pt x="6650200" y="2540097"/>
                  <a:pt x="6639318" y="2539532"/>
                </a:cubicBezTo>
                <a:cubicBezTo>
                  <a:pt x="6637866" y="2567564"/>
                  <a:pt x="6681168" y="2541700"/>
                  <a:pt x="6702210" y="2556844"/>
                </a:cubicBezTo>
                <a:cubicBezTo>
                  <a:pt x="6709170" y="2568329"/>
                  <a:pt x="6717820" y="2573459"/>
                  <a:pt x="6725592" y="2574850"/>
                </a:cubicBezTo>
                <a:cubicBezTo>
                  <a:pt x="6748906" y="2579021"/>
                  <a:pt x="6764278" y="2549514"/>
                  <a:pt x="6702210" y="2556844"/>
                </a:cubicBezTo>
                <a:cubicBezTo>
                  <a:pt x="6702936" y="2542829"/>
                  <a:pt x="6692652" y="2538783"/>
                  <a:pt x="6679468" y="2538100"/>
                </a:cubicBezTo>
                <a:close/>
                <a:moveTo>
                  <a:pt x="6546732" y="2499940"/>
                </a:moveTo>
                <a:cubicBezTo>
                  <a:pt x="6530808" y="2497469"/>
                  <a:pt x="6506652" y="2508076"/>
                  <a:pt x="6506108" y="2518587"/>
                </a:cubicBezTo>
                <a:cubicBezTo>
                  <a:pt x="6508440" y="2522221"/>
                  <a:pt x="6512892" y="2523329"/>
                  <a:pt x="6518264" y="2522949"/>
                </a:cubicBezTo>
                <a:cubicBezTo>
                  <a:pt x="6534372" y="2521804"/>
                  <a:pt x="6558732" y="2507258"/>
                  <a:pt x="6558732" y="2507258"/>
                </a:cubicBezTo>
                <a:cubicBezTo>
                  <a:pt x="6556434" y="2503040"/>
                  <a:pt x="6552040" y="2500763"/>
                  <a:pt x="6546732" y="2499940"/>
                </a:cubicBezTo>
                <a:close/>
                <a:moveTo>
                  <a:pt x="6480824" y="2477535"/>
                </a:moveTo>
                <a:cubicBezTo>
                  <a:pt x="6463134" y="2477278"/>
                  <a:pt x="6444890" y="2501365"/>
                  <a:pt x="6444890" y="2501365"/>
                </a:cubicBezTo>
                <a:cubicBezTo>
                  <a:pt x="6454932" y="2501884"/>
                  <a:pt x="6497636" y="2487699"/>
                  <a:pt x="6497636" y="2487699"/>
                </a:cubicBezTo>
                <a:cubicBezTo>
                  <a:pt x="6492558" y="2480410"/>
                  <a:pt x="6486722" y="2477620"/>
                  <a:pt x="6480824" y="2477535"/>
                </a:cubicBezTo>
                <a:close/>
                <a:moveTo>
                  <a:pt x="6422872" y="2464069"/>
                </a:moveTo>
                <a:cubicBezTo>
                  <a:pt x="6407482" y="2461956"/>
                  <a:pt x="6385592" y="2471361"/>
                  <a:pt x="6393836" y="2482329"/>
                </a:cubicBezTo>
                <a:cubicBezTo>
                  <a:pt x="6403882" y="2482851"/>
                  <a:pt x="6446462" y="2470998"/>
                  <a:pt x="6434740" y="2470392"/>
                </a:cubicBezTo>
                <a:cubicBezTo>
                  <a:pt x="6432410" y="2466759"/>
                  <a:pt x="6428002" y="2464774"/>
                  <a:pt x="6422872" y="2464069"/>
                </a:cubicBezTo>
                <a:close/>
                <a:moveTo>
                  <a:pt x="2260679" y="2447287"/>
                </a:moveTo>
                <a:lnTo>
                  <a:pt x="2264129" y="2449058"/>
                </a:lnTo>
                <a:lnTo>
                  <a:pt x="2279933" y="2455486"/>
                </a:lnTo>
                <a:lnTo>
                  <a:pt x="2279796" y="2454385"/>
                </a:lnTo>
                <a:close/>
                <a:moveTo>
                  <a:pt x="6252452" y="2412102"/>
                </a:moveTo>
                <a:cubicBezTo>
                  <a:pt x="6242728" y="2409951"/>
                  <a:pt x="6232070" y="2421256"/>
                  <a:pt x="6240314" y="2432223"/>
                </a:cubicBezTo>
                <a:lnTo>
                  <a:pt x="6261132" y="2419250"/>
                </a:lnTo>
                <a:cubicBezTo>
                  <a:pt x="6258832" y="2415031"/>
                  <a:pt x="6255694" y="2412819"/>
                  <a:pt x="6252452" y="2412102"/>
                </a:cubicBezTo>
                <a:close/>
                <a:moveTo>
                  <a:pt x="2242355" y="2305598"/>
                </a:moveTo>
                <a:cubicBezTo>
                  <a:pt x="2250277" y="2307856"/>
                  <a:pt x="2257127" y="2309467"/>
                  <a:pt x="2257669" y="2309981"/>
                </a:cubicBezTo>
                <a:cubicBezTo>
                  <a:pt x="2257938" y="2310243"/>
                  <a:pt x="2256631" y="2310228"/>
                  <a:pt x="2253092" y="2309887"/>
                </a:cubicBezTo>
                <a:lnTo>
                  <a:pt x="2249518" y="2309475"/>
                </a:lnTo>
                <a:close/>
                <a:moveTo>
                  <a:pt x="3288480" y="2274661"/>
                </a:moveTo>
                <a:lnTo>
                  <a:pt x="3293011" y="2277480"/>
                </a:lnTo>
                <a:cubicBezTo>
                  <a:pt x="3316061" y="2290388"/>
                  <a:pt x="3346599" y="2304965"/>
                  <a:pt x="3363691" y="2307351"/>
                </a:cubicBezTo>
                <a:lnTo>
                  <a:pt x="3364289" y="2307018"/>
                </a:lnTo>
                <a:lnTo>
                  <a:pt x="3294923" y="2277723"/>
                </a:lnTo>
                <a:close/>
                <a:moveTo>
                  <a:pt x="2192413" y="2199750"/>
                </a:moveTo>
                <a:cubicBezTo>
                  <a:pt x="2192413" y="2199750"/>
                  <a:pt x="2201097" y="2208076"/>
                  <a:pt x="2198928" y="2205994"/>
                </a:cubicBezTo>
                <a:cubicBezTo>
                  <a:pt x="2198204" y="2205300"/>
                  <a:pt x="2196273" y="2203448"/>
                  <a:pt x="2192413" y="2199750"/>
                </a:cubicBezTo>
                <a:close/>
                <a:moveTo>
                  <a:pt x="2179473" y="2184909"/>
                </a:moveTo>
                <a:cubicBezTo>
                  <a:pt x="2178803" y="2185555"/>
                  <a:pt x="2177018" y="2187276"/>
                  <a:pt x="2173449" y="2190720"/>
                </a:cubicBezTo>
                <a:cubicBezTo>
                  <a:pt x="2173449" y="2190720"/>
                  <a:pt x="2181480" y="2182975"/>
                  <a:pt x="2179473" y="2184909"/>
                </a:cubicBezTo>
                <a:close/>
                <a:moveTo>
                  <a:pt x="2922675" y="1996354"/>
                </a:moveTo>
                <a:cubicBezTo>
                  <a:pt x="2914947" y="1994231"/>
                  <a:pt x="2914977" y="1997351"/>
                  <a:pt x="2917733" y="2000946"/>
                </a:cubicBezTo>
                <a:lnTo>
                  <a:pt x="2920238" y="2003272"/>
                </a:lnTo>
                <a:lnTo>
                  <a:pt x="2929431" y="2007174"/>
                </a:lnTo>
                <a:lnTo>
                  <a:pt x="2930926" y="2000816"/>
                </a:lnTo>
                <a:cubicBezTo>
                  <a:pt x="2928664" y="1996606"/>
                  <a:pt x="2924939" y="2000565"/>
                  <a:pt x="2922675" y="1996354"/>
                </a:cubicBezTo>
                <a:close/>
                <a:moveTo>
                  <a:pt x="3159419" y="1738106"/>
                </a:moveTo>
                <a:lnTo>
                  <a:pt x="3275681" y="1813225"/>
                </a:lnTo>
                <a:lnTo>
                  <a:pt x="3323564" y="1840357"/>
                </a:lnTo>
                <a:lnTo>
                  <a:pt x="3507936" y="1927732"/>
                </a:lnTo>
                <a:lnTo>
                  <a:pt x="3614820" y="1976344"/>
                </a:lnTo>
                <a:lnTo>
                  <a:pt x="3715445" y="2008396"/>
                </a:lnTo>
                <a:cubicBezTo>
                  <a:pt x="3603465" y="1942995"/>
                  <a:pt x="3491426" y="1896877"/>
                  <a:pt x="3375515" y="1839218"/>
                </a:cubicBezTo>
                <a:lnTo>
                  <a:pt x="3311735" y="1805164"/>
                </a:lnTo>
                <a:lnTo>
                  <a:pt x="3164519" y="1740482"/>
                </a:lnTo>
                <a:close/>
                <a:moveTo>
                  <a:pt x="2692697" y="1734650"/>
                </a:moveTo>
                <a:cubicBezTo>
                  <a:pt x="2687115" y="1733043"/>
                  <a:pt x="2675268" y="1742970"/>
                  <a:pt x="2674724" y="1753482"/>
                </a:cubicBezTo>
                <a:cubicBezTo>
                  <a:pt x="2684770" y="1754002"/>
                  <a:pt x="2705586" y="1741025"/>
                  <a:pt x="2695542" y="1740505"/>
                </a:cubicBezTo>
                <a:cubicBezTo>
                  <a:pt x="2695724" y="1737002"/>
                  <a:pt x="2694558" y="1735184"/>
                  <a:pt x="2692697" y="1734650"/>
                </a:cubicBezTo>
                <a:close/>
                <a:moveTo>
                  <a:pt x="2661660" y="1718003"/>
                </a:moveTo>
                <a:cubicBezTo>
                  <a:pt x="2656097" y="1716068"/>
                  <a:pt x="2644184" y="1727307"/>
                  <a:pt x="2643640" y="1737817"/>
                </a:cubicBezTo>
                <a:cubicBezTo>
                  <a:pt x="2653687" y="1738337"/>
                  <a:pt x="2676175" y="1725450"/>
                  <a:pt x="2664454" y="1724844"/>
                </a:cubicBezTo>
                <a:cubicBezTo>
                  <a:pt x="2664666" y="1720756"/>
                  <a:pt x="2663517" y="1718648"/>
                  <a:pt x="2661660" y="1718003"/>
                </a:cubicBezTo>
                <a:close/>
                <a:moveTo>
                  <a:pt x="2272984" y="1708893"/>
                </a:moveTo>
                <a:lnTo>
                  <a:pt x="2318724" y="1718809"/>
                </a:lnTo>
                <a:lnTo>
                  <a:pt x="2362013" y="1730816"/>
                </a:lnTo>
                <a:lnTo>
                  <a:pt x="2378766" y="1748545"/>
                </a:lnTo>
                <a:lnTo>
                  <a:pt x="2386715" y="1755717"/>
                </a:lnTo>
                <a:lnTo>
                  <a:pt x="2293680" y="1726917"/>
                </a:lnTo>
                <a:lnTo>
                  <a:pt x="2283966" y="1719185"/>
                </a:lnTo>
                <a:close/>
                <a:moveTo>
                  <a:pt x="2553633" y="1660554"/>
                </a:moveTo>
                <a:cubicBezTo>
                  <a:pt x="2553633" y="1660554"/>
                  <a:pt x="2522777" y="1673013"/>
                  <a:pt x="2532817" y="1673531"/>
                </a:cubicBezTo>
                <a:cubicBezTo>
                  <a:pt x="2532638" y="1677031"/>
                  <a:pt x="2533801" y="1678851"/>
                  <a:pt x="2535664" y="1679387"/>
                </a:cubicBezTo>
                <a:cubicBezTo>
                  <a:pt x="2541244" y="1680992"/>
                  <a:pt x="2553091" y="1671066"/>
                  <a:pt x="2553633" y="1660554"/>
                </a:cubicBezTo>
                <a:close/>
                <a:moveTo>
                  <a:pt x="2323322" y="1557234"/>
                </a:moveTo>
                <a:lnTo>
                  <a:pt x="2382674" y="1585862"/>
                </a:lnTo>
                <a:lnTo>
                  <a:pt x="2393701" y="1591879"/>
                </a:lnTo>
                <a:lnTo>
                  <a:pt x="2365852" y="1579106"/>
                </a:lnTo>
                <a:close/>
                <a:moveTo>
                  <a:pt x="2283338" y="1537948"/>
                </a:moveTo>
                <a:lnTo>
                  <a:pt x="2317009" y="1554186"/>
                </a:lnTo>
                <a:lnTo>
                  <a:pt x="2289414" y="1543825"/>
                </a:lnTo>
                <a:close/>
                <a:moveTo>
                  <a:pt x="2039761" y="1415434"/>
                </a:moveTo>
                <a:lnTo>
                  <a:pt x="2075969" y="1427267"/>
                </a:lnTo>
                <a:lnTo>
                  <a:pt x="2164832" y="1476405"/>
                </a:lnTo>
                <a:lnTo>
                  <a:pt x="2086289" y="1446652"/>
                </a:lnTo>
                <a:close/>
                <a:moveTo>
                  <a:pt x="1839753" y="1077616"/>
                </a:moveTo>
                <a:lnTo>
                  <a:pt x="1839547" y="1077660"/>
                </a:lnTo>
                <a:cubicBezTo>
                  <a:pt x="1837477" y="1078093"/>
                  <a:pt x="1836925" y="1078209"/>
                  <a:pt x="1839132" y="1077747"/>
                </a:cubicBezTo>
                <a:close/>
                <a:moveTo>
                  <a:pt x="1865624" y="1072200"/>
                </a:moveTo>
                <a:cubicBezTo>
                  <a:pt x="1865624" y="1072200"/>
                  <a:pt x="1856794" y="1074050"/>
                  <a:pt x="1849068" y="1075667"/>
                </a:cubicBezTo>
                <a:lnTo>
                  <a:pt x="1839753" y="1077616"/>
                </a:lnTo>
                <a:lnTo>
                  <a:pt x="1847592" y="1075975"/>
                </a:lnTo>
                <a:cubicBezTo>
                  <a:pt x="1851887" y="1075076"/>
                  <a:pt x="1857774" y="1073844"/>
                  <a:pt x="1865624" y="1072200"/>
                </a:cubicBezTo>
                <a:close/>
                <a:moveTo>
                  <a:pt x="1578988" y="817195"/>
                </a:moveTo>
                <a:lnTo>
                  <a:pt x="1578574" y="817254"/>
                </a:lnTo>
                <a:cubicBezTo>
                  <a:pt x="1576180" y="817593"/>
                  <a:pt x="1575538" y="817683"/>
                  <a:pt x="1578096" y="817321"/>
                </a:cubicBezTo>
                <a:close/>
                <a:moveTo>
                  <a:pt x="1602295" y="813900"/>
                </a:moveTo>
                <a:lnTo>
                  <a:pt x="1589600" y="815696"/>
                </a:lnTo>
                <a:lnTo>
                  <a:pt x="1578988" y="817195"/>
                </a:lnTo>
                <a:close/>
                <a:moveTo>
                  <a:pt x="1608773" y="812983"/>
                </a:moveTo>
                <a:lnTo>
                  <a:pt x="1602295" y="813900"/>
                </a:lnTo>
                <a:lnTo>
                  <a:pt x="1602541" y="813864"/>
                </a:lnTo>
                <a:cubicBezTo>
                  <a:pt x="1606217" y="813347"/>
                  <a:pt x="1608773" y="812983"/>
                  <a:pt x="1608773" y="812983"/>
                </a:cubicBezTo>
                <a:close/>
                <a:moveTo>
                  <a:pt x="3378553" y="803874"/>
                </a:moveTo>
                <a:lnTo>
                  <a:pt x="3357736" y="816850"/>
                </a:lnTo>
                <a:cubicBezTo>
                  <a:pt x="3360067" y="820484"/>
                  <a:pt x="3363114" y="822397"/>
                  <a:pt x="3366232" y="822997"/>
                </a:cubicBezTo>
                <a:cubicBezTo>
                  <a:pt x="3375582" y="824798"/>
                  <a:pt x="3385541" y="814775"/>
                  <a:pt x="3378553" y="803874"/>
                </a:cubicBezTo>
                <a:close/>
                <a:moveTo>
                  <a:pt x="3317455" y="784315"/>
                </a:moveTo>
                <a:cubicBezTo>
                  <a:pt x="3317455" y="784315"/>
                  <a:pt x="3318141" y="790069"/>
                  <a:pt x="3318869" y="796182"/>
                </a:cubicBezTo>
                <a:lnTo>
                  <a:pt x="3318907" y="796498"/>
                </a:lnTo>
                <a:lnTo>
                  <a:pt x="3320062" y="806195"/>
                </a:lnTo>
                <a:cubicBezTo>
                  <a:pt x="3320530" y="810122"/>
                  <a:pt x="3320643" y="811071"/>
                  <a:pt x="3320541" y="810208"/>
                </a:cubicBezTo>
                <a:cubicBezTo>
                  <a:pt x="3320455" y="809489"/>
                  <a:pt x="3320219" y="807511"/>
                  <a:pt x="3319914" y="804948"/>
                </a:cubicBezTo>
                <a:lnTo>
                  <a:pt x="3318907" y="796498"/>
                </a:lnTo>
                <a:close/>
                <a:moveTo>
                  <a:pt x="1548313" y="775050"/>
                </a:moveTo>
                <a:cubicBezTo>
                  <a:pt x="1552365" y="775809"/>
                  <a:pt x="1556029" y="778047"/>
                  <a:pt x="1558328" y="782265"/>
                </a:cubicBezTo>
                <a:lnTo>
                  <a:pt x="1527465" y="794720"/>
                </a:lnTo>
                <a:cubicBezTo>
                  <a:pt x="1520475" y="783820"/>
                  <a:pt x="1536155" y="772775"/>
                  <a:pt x="1548313" y="775050"/>
                </a:cubicBezTo>
                <a:close/>
                <a:moveTo>
                  <a:pt x="3267006" y="753601"/>
                </a:moveTo>
                <a:cubicBezTo>
                  <a:pt x="3267006" y="753601"/>
                  <a:pt x="3234471" y="765968"/>
                  <a:pt x="3246189" y="766575"/>
                </a:cubicBezTo>
                <a:cubicBezTo>
                  <a:pt x="3246008" y="770079"/>
                  <a:pt x="3247173" y="771895"/>
                  <a:pt x="3249034" y="772429"/>
                </a:cubicBezTo>
                <a:cubicBezTo>
                  <a:pt x="3254617" y="774039"/>
                  <a:pt x="3266462" y="764110"/>
                  <a:pt x="3267006" y="753601"/>
                </a:cubicBezTo>
                <a:close/>
                <a:moveTo>
                  <a:pt x="3145415" y="702806"/>
                </a:moveTo>
                <a:lnTo>
                  <a:pt x="3147015" y="712077"/>
                </a:lnTo>
                <a:lnTo>
                  <a:pt x="3147458" y="714645"/>
                </a:lnTo>
                <a:lnTo>
                  <a:pt x="3148496" y="720661"/>
                </a:lnTo>
                <a:lnTo>
                  <a:pt x="3148631" y="721451"/>
                </a:lnTo>
                <a:cubicBezTo>
                  <a:pt x="3148887" y="722932"/>
                  <a:pt x="3148955" y="723326"/>
                  <a:pt x="3148684" y="721747"/>
                </a:cubicBezTo>
                <a:lnTo>
                  <a:pt x="3148496" y="720661"/>
                </a:lnTo>
                <a:lnTo>
                  <a:pt x="3147639" y="715696"/>
                </a:lnTo>
                <a:lnTo>
                  <a:pt x="3147015" y="712077"/>
                </a:lnTo>
                <a:lnTo>
                  <a:pt x="3146080" y="706654"/>
                </a:lnTo>
                <a:cubicBezTo>
                  <a:pt x="3145688" y="704385"/>
                  <a:pt x="3145415" y="702806"/>
                  <a:pt x="3145415" y="702806"/>
                </a:cubicBezTo>
                <a:close/>
                <a:moveTo>
                  <a:pt x="2271601" y="688024"/>
                </a:moveTo>
                <a:lnTo>
                  <a:pt x="2272457" y="692657"/>
                </a:lnTo>
                <a:lnTo>
                  <a:pt x="2273673" y="699248"/>
                </a:lnTo>
                <a:lnTo>
                  <a:pt x="2274550" y="703985"/>
                </a:lnTo>
                <a:lnTo>
                  <a:pt x="2274865" y="705701"/>
                </a:lnTo>
                <a:cubicBezTo>
                  <a:pt x="2275125" y="707105"/>
                  <a:pt x="2275194" y="707479"/>
                  <a:pt x="2274919" y="705981"/>
                </a:cubicBezTo>
                <a:lnTo>
                  <a:pt x="2274550" y="703985"/>
                </a:lnTo>
                <a:lnTo>
                  <a:pt x="2273858" y="700246"/>
                </a:lnTo>
                <a:lnTo>
                  <a:pt x="2272457" y="692657"/>
                </a:lnTo>
                <a:lnTo>
                  <a:pt x="2272275" y="691672"/>
                </a:lnTo>
                <a:cubicBezTo>
                  <a:pt x="2271878" y="689521"/>
                  <a:pt x="2271601" y="688024"/>
                  <a:pt x="2271601" y="688024"/>
                </a:cubicBezTo>
                <a:close/>
                <a:moveTo>
                  <a:pt x="3094967" y="672088"/>
                </a:moveTo>
                <a:lnTo>
                  <a:pt x="3062430" y="684457"/>
                </a:lnTo>
                <a:cubicBezTo>
                  <a:pt x="3064762" y="688089"/>
                  <a:pt x="3068542" y="690041"/>
                  <a:pt x="3072759" y="690702"/>
                </a:cubicBezTo>
                <a:cubicBezTo>
                  <a:pt x="3085402" y="692671"/>
                  <a:pt x="3101955" y="682990"/>
                  <a:pt x="3094967" y="672088"/>
                </a:cubicBezTo>
                <a:close/>
                <a:moveTo>
                  <a:pt x="1939681" y="619583"/>
                </a:moveTo>
                <a:lnTo>
                  <a:pt x="1959158" y="628656"/>
                </a:lnTo>
                <a:lnTo>
                  <a:pt x="1952006" y="634665"/>
                </a:lnTo>
                <a:cubicBezTo>
                  <a:pt x="1947291" y="635519"/>
                  <a:pt x="1940788" y="633428"/>
                  <a:pt x="1930691" y="625879"/>
                </a:cubicBezTo>
                <a:cubicBezTo>
                  <a:pt x="1933438" y="629534"/>
                  <a:pt x="1936364" y="627783"/>
                  <a:pt x="1938678" y="623548"/>
                </a:cubicBezTo>
                <a:close/>
                <a:moveTo>
                  <a:pt x="1589884" y="594186"/>
                </a:moveTo>
                <a:cubicBezTo>
                  <a:pt x="1589160" y="608204"/>
                  <a:pt x="1567395" y="607077"/>
                  <a:pt x="1567395" y="607077"/>
                </a:cubicBezTo>
                <a:cubicBezTo>
                  <a:pt x="1557348" y="606555"/>
                  <a:pt x="1579839" y="593666"/>
                  <a:pt x="1589884" y="594186"/>
                </a:cubicBezTo>
                <a:close/>
                <a:moveTo>
                  <a:pt x="1788011" y="497031"/>
                </a:moveTo>
                <a:cubicBezTo>
                  <a:pt x="1790964" y="497732"/>
                  <a:pt x="1792848" y="499879"/>
                  <a:pt x="1792636" y="503966"/>
                </a:cubicBezTo>
                <a:lnTo>
                  <a:pt x="1785814" y="509102"/>
                </a:lnTo>
                <a:lnTo>
                  <a:pt x="1772862" y="503033"/>
                </a:lnTo>
                <a:lnTo>
                  <a:pt x="1776956" y="498767"/>
                </a:lnTo>
                <a:cubicBezTo>
                  <a:pt x="1781033" y="497073"/>
                  <a:pt x="1785057" y="496329"/>
                  <a:pt x="1788011" y="497031"/>
                </a:cubicBezTo>
                <a:close/>
                <a:moveTo>
                  <a:pt x="1746948" y="479536"/>
                </a:moveTo>
                <a:cubicBezTo>
                  <a:pt x="1749909" y="480091"/>
                  <a:pt x="1751808" y="481946"/>
                  <a:pt x="1751627" y="485448"/>
                </a:cubicBezTo>
                <a:lnTo>
                  <a:pt x="1745865" y="490523"/>
                </a:lnTo>
                <a:lnTo>
                  <a:pt x="1732992" y="484623"/>
                </a:lnTo>
                <a:lnTo>
                  <a:pt x="1735886" y="481415"/>
                </a:lnTo>
                <a:cubicBezTo>
                  <a:pt x="1739961" y="479723"/>
                  <a:pt x="1743987" y="478980"/>
                  <a:pt x="1746948" y="479536"/>
                </a:cubicBezTo>
                <a:close/>
                <a:moveTo>
                  <a:pt x="1705823" y="463318"/>
                </a:moveTo>
                <a:cubicBezTo>
                  <a:pt x="1708783" y="463911"/>
                  <a:pt x="1710681" y="465766"/>
                  <a:pt x="1710498" y="469271"/>
                </a:cubicBezTo>
                <a:lnTo>
                  <a:pt x="1706334" y="472404"/>
                </a:lnTo>
                <a:lnTo>
                  <a:pt x="1693286" y="466419"/>
                </a:lnTo>
                <a:lnTo>
                  <a:pt x="1694775" y="464942"/>
                </a:lnTo>
                <a:cubicBezTo>
                  <a:pt x="1698842" y="463397"/>
                  <a:pt x="1702864" y="462727"/>
                  <a:pt x="1705823" y="463318"/>
                </a:cubicBezTo>
                <a:close/>
                <a:moveTo>
                  <a:pt x="1796353" y="366304"/>
                </a:moveTo>
                <a:cubicBezTo>
                  <a:pt x="1798366" y="366957"/>
                  <a:pt x="1799620" y="369072"/>
                  <a:pt x="1799407" y="373160"/>
                </a:cubicBezTo>
                <a:cubicBezTo>
                  <a:pt x="1809451" y="373680"/>
                  <a:pt x="1786965" y="386569"/>
                  <a:pt x="1776914" y="386049"/>
                </a:cubicBezTo>
                <a:cubicBezTo>
                  <a:pt x="1777459" y="375536"/>
                  <a:pt x="1790316" y="364343"/>
                  <a:pt x="1796353" y="366304"/>
                </a:cubicBezTo>
                <a:close/>
                <a:moveTo>
                  <a:pt x="1491480" y="322"/>
                </a:moveTo>
                <a:lnTo>
                  <a:pt x="1545010" y="322"/>
                </a:lnTo>
                <a:lnTo>
                  <a:pt x="1548106" y="792"/>
                </a:lnTo>
                <a:cubicBezTo>
                  <a:pt x="1590817" y="14073"/>
                  <a:pt x="1637252" y="43896"/>
                  <a:pt x="1648551" y="44481"/>
                </a:cubicBezTo>
                <a:cubicBezTo>
                  <a:pt x="2066297" y="211312"/>
                  <a:pt x="2534590" y="439315"/>
                  <a:pt x="2891117" y="588931"/>
                </a:cubicBezTo>
                <a:cubicBezTo>
                  <a:pt x="2890390" y="602945"/>
                  <a:pt x="2910481" y="603985"/>
                  <a:pt x="2920523" y="604507"/>
                </a:cubicBezTo>
                <a:cubicBezTo>
                  <a:pt x="2928275" y="649408"/>
                  <a:pt x="2973151" y="593179"/>
                  <a:pt x="2920523" y="604507"/>
                </a:cubicBezTo>
                <a:cubicBezTo>
                  <a:pt x="2921252" y="590493"/>
                  <a:pt x="2901159" y="589453"/>
                  <a:pt x="2891117" y="588931"/>
                </a:cubicBezTo>
                <a:cubicBezTo>
                  <a:pt x="2759258" y="509500"/>
                  <a:pt x="2617349" y="429549"/>
                  <a:pt x="2464676" y="363095"/>
                </a:cubicBezTo>
                <a:cubicBezTo>
                  <a:pt x="2312725" y="282622"/>
                  <a:pt x="2139115" y="231476"/>
                  <a:pt x="2029863" y="136822"/>
                </a:cubicBezTo>
                <a:cubicBezTo>
                  <a:pt x="2020544" y="122286"/>
                  <a:pt x="1889409" y="28840"/>
                  <a:pt x="1889409" y="28840"/>
                </a:cubicBezTo>
                <a:cubicBezTo>
                  <a:pt x="1882389" y="-30077"/>
                  <a:pt x="1931990" y="16990"/>
                  <a:pt x="1961401" y="32566"/>
                </a:cubicBezTo>
                <a:cubicBezTo>
                  <a:pt x="1910228" y="15864"/>
                  <a:pt x="2002527" y="48746"/>
                  <a:pt x="2073068" y="80503"/>
                </a:cubicBezTo>
                <a:cubicBezTo>
                  <a:pt x="2297834" y="181142"/>
                  <a:pt x="2561450" y="309547"/>
                  <a:pt x="2733490" y="391059"/>
                </a:cubicBezTo>
                <a:cubicBezTo>
                  <a:pt x="3944247" y="933866"/>
                  <a:pt x="5111696" y="1502535"/>
                  <a:pt x="6348582" y="1929583"/>
                </a:cubicBezTo>
                <a:cubicBezTo>
                  <a:pt x="6665554" y="2032652"/>
                  <a:pt x="7005734" y="2108813"/>
                  <a:pt x="7333474" y="2198380"/>
                </a:cubicBezTo>
                <a:cubicBezTo>
                  <a:pt x="8175956" y="2429359"/>
                  <a:pt x="9059222" y="2650735"/>
                  <a:pt x="10010476" y="2758525"/>
                </a:cubicBezTo>
                <a:cubicBezTo>
                  <a:pt x="10295200" y="2787315"/>
                  <a:pt x="10595406" y="2816906"/>
                  <a:pt x="10892496" y="2833747"/>
                </a:cubicBezTo>
                <a:lnTo>
                  <a:pt x="11101520" y="2840384"/>
                </a:lnTo>
                <a:lnTo>
                  <a:pt x="11108906" y="2831639"/>
                </a:lnTo>
                <a:cubicBezTo>
                  <a:pt x="11170566" y="2758615"/>
                  <a:pt x="11214406" y="2642933"/>
                  <a:pt x="11199596" y="2593371"/>
                </a:cubicBezTo>
                <a:cubicBezTo>
                  <a:pt x="11173948" y="2530694"/>
                  <a:pt x="11219712" y="2501707"/>
                  <a:pt x="11287032" y="2446079"/>
                </a:cubicBezTo>
                <a:cubicBezTo>
                  <a:pt x="11429862" y="2323640"/>
                  <a:pt x="11563178" y="2200233"/>
                  <a:pt x="11706010" y="2077794"/>
                </a:cubicBezTo>
                <a:cubicBezTo>
                  <a:pt x="11724556" y="2058054"/>
                  <a:pt x="11748762" y="2055710"/>
                  <a:pt x="11809216" y="2023410"/>
                </a:cubicBezTo>
                <a:cubicBezTo>
                  <a:pt x="11608216" y="2233645"/>
                  <a:pt x="11826794" y="2150142"/>
                  <a:pt x="11848106" y="2207573"/>
                </a:cubicBezTo>
                <a:cubicBezTo>
                  <a:pt x="11865084" y="2259757"/>
                  <a:pt x="12202404" y="2109034"/>
                  <a:pt x="12279602" y="2023172"/>
                </a:cubicBezTo>
                <a:cubicBezTo>
                  <a:pt x="12444262" y="1850692"/>
                  <a:pt x="12561504" y="1680148"/>
                  <a:pt x="12637526" y="1510146"/>
                </a:cubicBezTo>
                <a:lnTo>
                  <a:pt x="12675274" y="1407567"/>
                </a:lnTo>
                <a:lnTo>
                  <a:pt x="12675274" y="8758879"/>
                </a:lnTo>
                <a:lnTo>
                  <a:pt x="12672174" y="8759745"/>
                </a:lnTo>
                <a:cubicBezTo>
                  <a:pt x="12663534" y="8762992"/>
                  <a:pt x="12654462" y="8767867"/>
                  <a:pt x="12645020" y="8776377"/>
                </a:cubicBezTo>
                <a:cubicBezTo>
                  <a:pt x="12647024" y="8790417"/>
                  <a:pt x="12652508" y="8803960"/>
                  <a:pt x="12659482" y="8815500"/>
                </a:cubicBezTo>
                <a:lnTo>
                  <a:pt x="12675274" y="8833790"/>
                </a:lnTo>
                <a:lnTo>
                  <a:pt x="12675274" y="8867095"/>
                </a:lnTo>
                <a:lnTo>
                  <a:pt x="12669086" y="8879713"/>
                </a:lnTo>
                <a:cubicBezTo>
                  <a:pt x="12654836" y="8901219"/>
                  <a:pt x="12639152" y="8884653"/>
                  <a:pt x="12621270" y="8908694"/>
                </a:cubicBezTo>
                <a:cubicBezTo>
                  <a:pt x="12589412" y="8884587"/>
                  <a:pt x="12599334" y="8854522"/>
                  <a:pt x="12595328" y="8826443"/>
                </a:cubicBezTo>
                <a:cubicBezTo>
                  <a:pt x="12551642" y="8918626"/>
                  <a:pt x="12456072" y="8846308"/>
                  <a:pt x="12426316" y="8936504"/>
                </a:cubicBezTo>
                <a:cubicBezTo>
                  <a:pt x="12420306" y="8894386"/>
                  <a:pt x="12430226" y="8864319"/>
                  <a:pt x="12424218" y="8822202"/>
                </a:cubicBezTo>
                <a:cubicBezTo>
                  <a:pt x="12378438" y="8800081"/>
                  <a:pt x="12408384" y="8910411"/>
                  <a:pt x="12374524" y="8872266"/>
                </a:cubicBezTo>
                <a:cubicBezTo>
                  <a:pt x="12372522" y="8858226"/>
                  <a:pt x="12384446" y="8842200"/>
                  <a:pt x="12368516" y="8830149"/>
                </a:cubicBezTo>
                <a:cubicBezTo>
                  <a:pt x="12356594" y="8846174"/>
                  <a:pt x="12330746" y="8864186"/>
                  <a:pt x="12336754" y="8906305"/>
                </a:cubicBezTo>
                <a:cubicBezTo>
                  <a:pt x="12364606" y="8902332"/>
                  <a:pt x="12378530" y="8900345"/>
                  <a:pt x="12394460" y="8912398"/>
                </a:cubicBezTo>
                <a:cubicBezTo>
                  <a:pt x="12382536" y="8928425"/>
                  <a:pt x="12400468" y="8954519"/>
                  <a:pt x="12418398" y="8980609"/>
                </a:cubicBezTo>
                <a:cubicBezTo>
                  <a:pt x="12378626" y="9000607"/>
                  <a:pt x="12332844" y="8978490"/>
                  <a:pt x="12291066" y="8984450"/>
                </a:cubicBezTo>
                <a:cubicBezTo>
                  <a:pt x="12255302" y="9032527"/>
                  <a:pt x="12289160" y="9070673"/>
                  <a:pt x="12293164" y="9098752"/>
                </a:cubicBezTo>
                <a:cubicBezTo>
                  <a:pt x="12245380" y="9062592"/>
                  <a:pt x="12275234" y="9072659"/>
                  <a:pt x="12237368" y="9006434"/>
                </a:cubicBezTo>
                <a:cubicBezTo>
                  <a:pt x="12281052" y="8914251"/>
                  <a:pt x="12316916" y="8966438"/>
                  <a:pt x="12354684" y="8932397"/>
                </a:cubicBezTo>
                <a:cubicBezTo>
                  <a:pt x="12322830" y="8908291"/>
                  <a:pt x="12334750" y="8892265"/>
                  <a:pt x="12302896" y="8868159"/>
                </a:cubicBezTo>
                <a:cubicBezTo>
                  <a:pt x="12294886" y="8812000"/>
                  <a:pt x="12322734" y="8808028"/>
                  <a:pt x="12312720" y="8737829"/>
                </a:cubicBezTo>
                <a:cubicBezTo>
                  <a:pt x="12316726" y="8765908"/>
                  <a:pt x="12366420" y="8715843"/>
                  <a:pt x="12350490" y="8703790"/>
                </a:cubicBezTo>
                <a:cubicBezTo>
                  <a:pt x="12328556" y="8649619"/>
                  <a:pt x="12282868" y="8727762"/>
                  <a:pt x="12304804" y="8781933"/>
                </a:cubicBezTo>
                <a:cubicBezTo>
                  <a:pt x="12268942" y="8729747"/>
                  <a:pt x="12233176" y="8777827"/>
                  <a:pt x="12237182" y="8805906"/>
                </a:cubicBezTo>
                <a:cubicBezTo>
                  <a:pt x="12259118" y="8860080"/>
                  <a:pt x="12263028" y="8787892"/>
                  <a:pt x="12280960" y="8813987"/>
                </a:cubicBezTo>
                <a:cubicBezTo>
                  <a:pt x="12282962" y="8828027"/>
                  <a:pt x="12286968" y="8856106"/>
                  <a:pt x="12302896" y="8868159"/>
                </a:cubicBezTo>
                <a:cubicBezTo>
                  <a:pt x="12215434" y="8952263"/>
                  <a:pt x="12006366" y="8781532"/>
                  <a:pt x="12034404" y="8978086"/>
                </a:cubicBezTo>
                <a:cubicBezTo>
                  <a:pt x="12032402" y="8964047"/>
                  <a:pt x="12060252" y="8960073"/>
                  <a:pt x="12066260" y="9002195"/>
                </a:cubicBezTo>
                <a:cubicBezTo>
                  <a:pt x="12052336" y="9004181"/>
                  <a:pt x="12008556" y="8996098"/>
                  <a:pt x="12026486" y="9022193"/>
                </a:cubicBezTo>
                <a:cubicBezTo>
                  <a:pt x="12056342" y="9032259"/>
                  <a:pt x="12078182" y="8986167"/>
                  <a:pt x="12113950" y="8938088"/>
                </a:cubicBezTo>
                <a:cubicBezTo>
                  <a:pt x="12153818" y="9018353"/>
                  <a:pt x="12167648" y="8916104"/>
                  <a:pt x="12203508" y="8968289"/>
                </a:cubicBezTo>
                <a:cubicBezTo>
                  <a:pt x="12181668" y="9014381"/>
                  <a:pt x="12173656" y="8958223"/>
                  <a:pt x="12147810" y="8976234"/>
                </a:cubicBezTo>
                <a:cubicBezTo>
                  <a:pt x="12165740" y="9002327"/>
                  <a:pt x="12155820" y="9032392"/>
                  <a:pt x="12173752" y="9058486"/>
                </a:cubicBezTo>
                <a:cubicBezTo>
                  <a:pt x="12135982" y="9092525"/>
                  <a:pt x="12157918" y="9146696"/>
                  <a:pt x="12124056" y="9108551"/>
                </a:cubicBezTo>
                <a:cubicBezTo>
                  <a:pt x="12116046" y="9052393"/>
                  <a:pt x="12171748" y="9044446"/>
                  <a:pt x="12133884" y="8978220"/>
                </a:cubicBezTo>
                <a:cubicBezTo>
                  <a:pt x="12102120" y="9054378"/>
                  <a:pt x="12078278" y="9086430"/>
                  <a:pt x="12086288" y="9142590"/>
                </a:cubicBezTo>
                <a:cubicBezTo>
                  <a:pt x="12104218" y="9168681"/>
                  <a:pt x="12139986" y="9120602"/>
                  <a:pt x="12134070" y="9178746"/>
                </a:cubicBezTo>
                <a:cubicBezTo>
                  <a:pt x="12120146" y="9180734"/>
                  <a:pt x="12106220" y="9182720"/>
                  <a:pt x="12108224" y="9196760"/>
                </a:cubicBezTo>
                <a:cubicBezTo>
                  <a:pt x="12082282" y="9114509"/>
                  <a:pt x="12020666" y="9180600"/>
                  <a:pt x="12018570" y="9066298"/>
                </a:cubicBezTo>
                <a:cubicBezTo>
                  <a:pt x="12012654" y="9124443"/>
                  <a:pt x="11925194" y="9208543"/>
                  <a:pt x="11873404" y="9144307"/>
                </a:cubicBezTo>
                <a:cubicBezTo>
                  <a:pt x="11889330" y="9156360"/>
                  <a:pt x="11891334" y="9170401"/>
                  <a:pt x="11879412" y="9186426"/>
                </a:cubicBezTo>
                <a:cubicBezTo>
                  <a:pt x="11877410" y="9172387"/>
                  <a:pt x="11861480" y="9160332"/>
                  <a:pt x="11851560" y="9190399"/>
                </a:cubicBezTo>
                <a:cubicBezTo>
                  <a:pt x="11845552" y="9148281"/>
                  <a:pt x="11841546" y="9120200"/>
                  <a:pt x="11851466" y="9090136"/>
                </a:cubicBezTo>
                <a:cubicBezTo>
                  <a:pt x="11883322" y="9114241"/>
                  <a:pt x="11909172" y="9096229"/>
                  <a:pt x="11950948" y="9090268"/>
                </a:cubicBezTo>
                <a:cubicBezTo>
                  <a:pt x="11933014" y="9064175"/>
                  <a:pt x="11956862" y="9032125"/>
                  <a:pt x="11938930" y="9006031"/>
                </a:cubicBezTo>
                <a:cubicBezTo>
                  <a:pt x="11921094" y="9080204"/>
                  <a:pt x="11839448" y="9005899"/>
                  <a:pt x="11809692" y="9096095"/>
                </a:cubicBezTo>
                <a:cubicBezTo>
                  <a:pt x="11827620" y="9122187"/>
                  <a:pt x="11839544" y="9106162"/>
                  <a:pt x="11831626" y="9150267"/>
                </a:cubicBezTo>
                <a:cubicBezTo>
                  <a:pt x="11793858" y="9184306"/>
                  <a:pt x="11714216" y="9124040"/>
                  <a:pt x="11728236" y="9222317"/>
                </a:cubicBezTo>
                <a:cubicBezTo>
                  <a:pt x="11706300" y="9168145"/>
                  <a:pt x="11682362" y="9099933"/>
                  <a:pt x="11666526" y="9188143"/>
                </a:cubicBezTo>
                <a:cubicBezTo>
                  <a:pt x="11648594" y="9162052"/>
                  <a:pt x="11646592" y="9148011"/>
                  <a:pt x="11628660" y="9121919"/>
                </a:cubicBezTo>
                <a:cubicBezTo>
                  <a:pt x="11636578" y="9077815"/>
                  <a:pt x="11662522" y="9160066"/>
                  <a:pt x="11668434" y="9101920"/>
                </a:cubicBezTo>
                <a:cubicBezTo>
                  <a:pt x="11616644" y="9037683"/>
                  <a:pt x="11680358" y="9085894"/>
                  <a:pt x="11674350" y="9043775"/>
                </a:cubicBezTo>
                <a:cubicBezTo>
                  <a:pt x="11640490" y="9005629"/>
                  <a:pt x="11632572" y="9049734"/>
                  <a:pt x="11616644" y="9037683"/>
                </a:cubicBezTo>
                <a:cubicBezTo>
                  <a:pt x="11640584" y="9105892"/>
                  <a:pt x="11598808" y="9111852"/>
                  <a:pt x="11622748" y="9180065"/>
                </a:cubicBezTo>
                <a:cubicBezTo>
                  <a:pt x="11614736" y="9123906"/>
                  <a:pt x="11551024" y="9075695"/>
                  <a:pt x="11547114" y="9147878"/>
                </a:cubicBezTo>
                <a:cubicBezTo>
                  <a:pt x="11531186" y="9135825"/>
                  <a:pt x="11517258" y="9137811"/>
                  <a:pt x="11515256" y="9123771"/>
                </a:cubicBezTo>
                <a:cubicBezTo>
                  <a:pt x="11487312" y="9027481"/>
                  <a:pt x="11578876" y="9071722"/>
                  <a:pt x="11539008" y="8991455"/>
                </a:cubicBezTo>
                <a:cubicBezTo>
                  <a:pt x="11630570" y="9035696"/>
                  <a:pt x="11690184" y="8955564"/>
                  <a:pt x="11759810" y="8945632"/>
                </a:cubicBezTo>
                <a:cubicBezTo>
                  <a:pt x="11719940" y="8865366"/>
                  <a:pt x="11694188" y="8983645"/>
                  <a:pt x="11682172" y="8899407"/>
                </a:cubicBezTo>
                <a:cubicBezTo>
                  <a:pt x="11656324" y="8917419"/>
                  <a:pt x="11658328" y="8931459"/>
                  <a:pt x="11650408" y="8975564"/>
                </a:cubicBezTo>
                <a:cubicBezTo>
                  <a:pt x="11602624" y="8939406"/>
                  <a:pt x="11636484" y="8977550"/>
                  <a:pt x="11626470" y="8907352"/>
                </a:cubicBezTo>
                <a:cubicBezTo>
                  <a:pt x="11602624" y="8939406"/>
                  <a:pt x="11584694" y="8913313"/>
                  <a:pt x="11592706" y="8969470"/>
                </a:cubicBezTo>
                <a:cubicBezTo>
                  <a:pt x="11548926" y="8961390"/>
                  <a:pt x="11592610" y="8869205"/>
                  <a:pt x="11572676" y="8829072"/>
                </a:cubicBezTo>
                <a:cubicBezTo>
                  <a:pt x="11550836" y="8875165"/>
                  <a:pt x="11510968" y="8794900"/>
                  <a:pt x="11489126" y="8840991"/>
                </a:cubicBezTo>
                <a:cubicBezTo>
                  <a:pt x="11505054" y="8853046"/>
                  <a:pt x="11509060" y="8881123"/>
                  <a:pt x="11513066" y="8909204"/>
                </a:cubicBezTo>
                <a:cubicBezTo>
                  <a:pt x="11518980" y="8851060"/>
                  <a:pt x="11538912" y="8891191"/>
                  <a:pt x="11548834" y="8861126"/>
                </a:cubicBezTo>
                <a:cubicBezTo>
                  <a:pt x="11553316" y="8867650"/>
                  <a:pt x="11557428" y="8877805"/>
                  <a:pt x="11560796" y="8888964"/>
                </a:cubicBezTo>
                <a:lnTo>
                  <a:pt x="11564008" y="8903470"/>
                </a:lnTo>
                <a:lnTo>
                  <a:pt x="11561924" y="8896863"/>
                </a:lnTo>
                <a:cubicBezTo>
                  <a:pt x="11559806" y="8894478"/>
                  <a:pt x="11557322" y="8895728"/>
                  <a:pt x="11554842" y="8903244"/>
                </a:cubicBezTo>
                <a:cubicBezTo>
                  <a:pt x="11530996" y="8935297"/>
                  <a:pt x="11533000" y="8949339"/>
                  <a:pt x="11537004" y="8977417"/>
                </a:cubicBezTo>
                <a:cubicBezTo>
                  <a:pt x="11507152" y="8967351"/>
                  <a:pt x="11445440" y="8933177"/>
                  <a:pt x="11451450" y="8975296"/>
                </a:cubicBezTo>
                <a:cubicBezTo>
                  <a:pt x="11485310" y="9013442"/>
                  <a:pt x="11491222" y="8955297"/>
                  <a:pt x="11525082" y="8993442"/>
                </a:cubicBezTo>
                <a:cubicBezTo>
                  <a:pt x="11507244" y="9067613"/>
                  <a:pt x="11483306" y="8999400"/>
                  <a:pt x="11477390" y="9057547"/>
                </a:cubicBezTo>
                <a:cubicBezTo>
                  <a:pt x="11463372" y="8959270"/>
                  <a:pt x="11351970" y="8975163"/>
                  <a:pt x="11365988" y="9073440"/>
                </a:cubicBezTo>
                <a:cubicBezTo>
                  <a:pt x="11334134" y="9049332"/>
                  <a:pt x="11340046" y="8991188"/>
                  <a:pt x="11316204" y="9023239"/>
                </a:cubicBezTo>
                <a:cubicBezTo>
                  <a:pt x="11304282" y="9039267"/>
                  <a:pt x="11322212" y="9065357"/>
                  <a:pt x="11310290" y="9081385"/>
                </a:cubicBezTo>
                <a:cubicBezTo>
                  <a:pt x="11290354" y="9041253"/>
                  <a:pt x="11298366" y="9097411"/>
                  <a:pt x="11286444" y="9113438"/>
                </a:cubicBezTo>
                <a:cubicBezTo>
                  <a:pt x="11256590" y="9103369"/>
                  <a:pt x="11238658" y="9077276"/>
                  <a:pt x="11210810" y="9081249"/>
                </a:cubicBezTo>
                <a:cubicBezTo>
                  <a:pt x="11234654" y="9049199"/>
                  <a:pt x="11255016" y="9017642"/>
                  <a:pt x="11271398" y="8983073"/>
                </a:cubicBezTo>
                <a:lnTo>
                  <a:pt x="11285902" y="8937125"/>
                </a:lnTo>
                <a:lnTo>
                  <a:pt x="11290262" y="8940988"/>
                </a:lnTo>
                <a:lnTo>
                  <a:pt x="11289300" y="8926363"/>
                </a:lnTo>
                <a:lnTo>
                  <a:pt x="11308098" y="8866815"/>
                </a:lnTo>
                <a:cubicBezTo>
                  <a:pt x="11294172" y="8868802"/>
                  <a:pt x="11288712" y="8880327"/>
                  <a:pt x="11287234" y="8894862"/>
                </a:cubicBezTo>
                <a:lnTo>
                  <a:pt x="11289300" y="8926363"/>
                </a:lnTo>
                <a:lnTo>
                  <a:pt x="11285902" y="8937125"/>
                </a:lnTo>
                <a:lnTo>
                  <a:pt x="11266118" y="8919587"/>
                </a:lnTo>
                <a:cubicBezTo>
                  <a:pt x="11244474" y="8912603"/>
                  <a:pt x="11229576" y="8938902"/>
                  <a:pt x="11214624" y="8908802"/>
                </a:cubicBezTo>
                <a:cubicBezTo>
                  <a:pt x="11224544" y="8878735"/>
                  <a:pt x="11206614" y="8852642"/>
                  <a:pt x="11188684" y="8826550"/>
                </a:cubicBezTo>
                <a:cubicBezTo>
                  <a:pt x="11172804" y="8864629"/>
                  <a:pt x="11158378" y="8863107"/>
                  <a:pt x="11146180" y="8852312"/>
                </a:cubicBezTo>
                <a:lnTo>
                  <a:pt x="11141802" y="8847184"/>
                </a:lnTo>
                <a:lnTo>
                  <a:pt x="11127584" y="8861853"/>
                </a:lnTo>
                <a:lnTo>
                  <a:pt x="11108966" y="8885592"/>
                </a:lnTo>
                <a:lnTo>
                  <a:pt x="11113142" y="8894626"/>
                </a:lnTo>
                <a:cubicBezTo>
                  <a:pt x="11113142" y="8894626"/>
                  <a:pt x="11150914" y="8860587"/>
                  <a:pt x="11142998" y="8904695"/>
                </a:cubicBezTo>
                <a:cubicBezTo>
                  <a:pt x="11142998" y="8904695"/>
                  <a:pt x="11107230" y="8952772"/>
                  <a:pt x="11109232" y="8966813"/>
                </a:cubicBezTo>
                <a:cubicBezTo>
                  <a:pt x="11119150" y="8936746"/>
                  <a:pt x="11162930" y="8944826"/>
                  <a:pt x="11155014" y="8988933"/>
                </a:cubicBezTo>
                <a:cubicBezTo>
                  <a:pt x="11139178" y="9077143"/>
                  <a:pt x="11099310" y="8996879"/>
                  <a:pt x="11083478" y="9085090"/>
                </a:cubicBezTo>
                <a:cubicBezTo>
                  <a:pt x="11065548" y="9058996"/>
                  <a:pt x="11077470" y="9042971"/>
                  <a:pt x="11075466" y="9028931"/>
                </a:cubicBezTo>
                <a:cubicBezTo>
                  <a:pt x="11061542" y="9030917"/>
                  <a:pt x="11039152" y="9023368"/>
                  <a:pt x="11021494" y="9024096"/>
                </a:cubicBezTo>
                <a:lnTo>
                  <a:pt x="11011696" y="9028483"/>
                </a:lnTo>
                <a:lnTo>
                  <a:pt x="10995614" y="9057850"/>
                </a:lnTo>
                <a:lnTo>
                  <a:pt x="10995920" y="9068928"/>
                </a:lnTo>
                <a:lnTo>
                  <a:pt x="10991394" y="9065556"/>
                </a:lnTo>
                <a:lnTo>
                  <a:pt x="10982232" y="9082290"/>
                </a:lnTo>
                <a:cubicBezTo>
                  <a:pt x="10945668" y="9156810"/>
                  <a:pt x="10925998" y="9223964"/>
                  <a:pt x="10938236" y="9258548"/>
                </a:cubicBezTo>
                <a:cubicBezTo>
                  <a:pt x="10934862" y="9296648"/>
                  <a:pt x="10931488" y="9334751"/>
                  <a:pt x="10922936" y="9377132"/>
                </a:cubicBezTo>
                <a:cubicBezTo>
                  <a:pt x="10844534" y="9503716"/>
                  <a:pt x="10737110" y="9605728"/>
                  <a:pt x="10607890" y="9628634"/>
                </a:cubicBezTo>
                <a:cubicBezTo>
                  <a:pt x="10550564" y="9706903"/>
                  <a:pt x="10498418" y="9780894"/>
                  <a:pt x="10448438" y="9857508"/>
                </a:cubicBezTo>
                <a:cubicBezTo>
                  <a:pt x="10448438" y="9857508"/>
                  <a:pt x="10455784" y="9855851"/>
                  <a:pt x="10455784" y="9855851"/>
                </a:cubicBezTo>
                <a:cubicBezTo>
                  <a:pt x="10409176" y="9894364"/>
                  <a:pt x="10358234" y="9927631"/>
                  <a:pt x="10323310" y="9969733"/>
                </a:cubicBezTo>
                <a:cubicBezTo>
                  <a:pt x="10285374" y="10018738"/>
                  <a:pt x="10266464" y="10069676"/>
                  <a:pt x="10228528" y="10118681"/>
                </a:cubicBezTo>
                <a:cubicBezTo>
                  <a:pt x="10065582" y="10332783"/>
                  <a:pt x="9917330" y="10543575"/>
                  <a:pt x="9880592" y="10741674"/>
                </a:cubicBezTo>
                <a:cubicBezTo>
                  <a:pt x="9873726" y="10765004"/>
                  <a:pt x="9872040" y="10784053"/>
                  <a:pt x="9870352" y="10803105"/>
                </a:cubicBezTo>
                <a:cubicBezTo>
                  <a:pt x="9832416" y="10852109"/>
                  <a:pt x="9789302" y="10905394"/>
                  <a:pt x="9760878" y="10955365"/>
                </a:cubicBezTo>
                <a:cubicBezTo>
                  <a:pt x="9686810" y="11087198"/>
                  <a:pt x="9625876" y="11097822"/>
                  <a:pt x="9559162" y="11038179"/>
                </a:cubicBezTo>
                <a:cubicBezTo>
                  <a:pt x="9514478" y="11163387"/>
                  <a:pt x="9359730" y="11176490"/>
                  <a:pt x="9296864" y="11290237"/>
                </a:cubicBezTo>
                <a:cubicBezTo>
                  <a:pt x="9214606" y="11433251"/>
                  <a:pt x="9122836" y="11575298"/>
                  <a:pt x="9023718" y="11718999"/>
                </a:cubicBezTo>
                <a:cubicBezTo>
                  <a:pt x="8971570" y="11792991"/>
                  <a:pt x="8896060" y="11859801"/>
                  <a:pt x="8824042" y="11941382"/>
                </a:cubicBezTo>
                <a:cubicBezTo>
                  <a:pt x="8816696" y="11943039"/>
                  <a:pt x="8850416" y="11941661"/>
                  <a:pt x="8871610" y="11946219"/>
                </a:cubicBezTo>
                <a:cubicBezTo>
                  <a:pt x="8851016" y="12016208"/>
                  <a:pt x="8828252" y="12083575"/>
                  <a:pt x="8807656" y="12153564"/>
                </a:cubicBezTo>
                <a:cubicBezTo>
                  <a:pt x="8801272" y="12198567"/>
                  <a:pt x="8797898" y="12236670"/>
                  <a:pt x="8791514" y="12281674"/>
                </a:cubicBezTo>
                <a:cubicBezTo>
                  <a:pt x="8803068" y="12422210"/>
                  <a:pt x="8639288" y="12456018"/>
                  <a:pt x="8526204" y="12540634"/>
                </a:cubicBezTo>
                <a:cubicBezTo>
                  <a:pt x="8523556" y="12516337"/>
                  <a:pt x="8513560" y="12493697"/>
                  <a:pt x="8505254" y="12452005"/>
                </a:cubicBezTo>
                <a:cubicBezTo>
                  <a:pt x="8436246" y="12526684"/>
                  <a:pt x="8382774" y="12588525"/>
                  <a:pt x="8337492" y="12639187"/>
                </a:cubicBezTo>
                <a:cubicBezTo>
                  <a:pt x="8315698" y="12560083"/>
                  <a:pt x="8285714" y="12492159"/>
                  <a:pt x="8268256" y="12418301"/>
                </a:cubicBezTo>
                <a:cubicBezTo>
                  <a:pt x="8259586" y="12407809"/>
                  <a:pt x="8277652" y="12366396"/>
                  <a:pt x="8293188" y="12353557"/>
                </a:cubicBezTo>
                <a:cubicBezTo>
                  <a:pt x="8344128" y="12320292"/>
                  <a:pt x="8399406" y="12292272"/>
                  <a:pt x="8480574" y="12242856"/>
                </a:cubicBezTo>
                <a:cubicBezTo>
                  <a:pt x="8553200" y="12046002"/>
                  <a:pt x="8637868" y="11821541"/>
                  <a:pt x="8717360" y="11601356"/>
                </a:cubicBezTo>
                <a:cubicBezTo>
                  <a:pt x="8713024" y="11596110"/>
                  <a:pt x="8726872" y="11602323"/>
                  <a:pt x="8755414" y="11605226"/>
                </a:cubicBezTo>
                <a:cubicBezTo>
                  <a:pt x="8763966" y="11562845"/>
                  <a:pt x="8777696" y="11516184"/>
                  <a:pt x="8788416" y="11476426"/>
                </a:cubicBezTo>
                <a:cubicBezTo>
                  <a:pt x="8778902" y="11475459"/>
                  <a:pt x="8764210" y="11478771"/>
                  <a:pt x="8754696" y="11477804"/>
                </a:cubicBezTo>
                <a:cubicBezTo>
                  <a:pt x="8675812" y="11582717"/>
                  <a:pt x="8584406" y="11693563"/>
                  <a:pt x="8515036" y="11799442"/>
                </a:cubicBezTo>
                <a:cubicBezTo>
                  <a:pt x="8400020" y="11987182"/>
                  <a:pt x="8297530" y="12168984"/>
                  <a:pt x="8189862" y="12355067"/>
                </a:cubicBezTo>
                <a:cubicBezTo>
                  <a:pt x="8173482" y="12377431"/>
                  <a:pt x="8158428" y="12411943"/>
                  <a:pt x="8137714" y="12429059"/>
                </a:cubicBezTo>
                <a:cubicBezTo>
                  <a:pt x="7925396" y="12604504"/>
                  <a:pt x="7841090" y="12797766"/>
                  <a:pt x="7723906" y="12982882"/>
                </a:cubicBezTo>
                <a:cubicBezTo>
                  <a:pt x="7688138" y="13034511"/>
                  <a:pt x="7625996" y="13085860"/>
                  <a:pt x="7602270" y="13109880"/>
                </a:cubicBezTo>
                <a:cubicBezTo>
                  <a:pt x="7571318" y="13188428"/>
                  <a:pt x="7543376" y="13260072"/>
                  <a:pt x="7517602" y="13334342"/>
                </a:cubicBezTo>
                <a:cubicBezTo>
                  <a:pt x="7497850" y="13394805"/>
                  <a:pt x="7480266" y="13457894"/>
                  <a:pt x="7447988" y="13524294"/>
                </a:cubicBezTo>
                <a:cubicBezTo>
                  <a:pt x="7419566" y="13574265"/>
                  <a:pt x="7370428" y="13641353"/>
                  <a:pt x="7321654" y="13677242"/>
                </a:cubicBezTo>
                <a:cubicBezTo>
                  <a:pt x="7288416" y="13700295"/>
                  <a:pt x="7234346" y="13687590"/>
                  <a:pt x="7191112" y="13688001"/>
                </a:cubicBezTo>
                <a:lnTo>
                  <a:pt x="7171692" y="13716322"/>
                </a:lnTo>
                <a:lnTo>
                  <a:pt x="7043194" y="13716322"/>
                </a:lnTo>
                <a:lnTo>
                  <a:pt x="7041280" y="13712490"/>
                </a:lnTo>
                <a:cubicBezTo>
                  <a:pt x="7005884" y="13616760"/>
                  <a:pt x="7056872" y="13544002"/>
                  <a:pt x="7197142" y="13484376"/>
                </a:cubicBezTo>
                <a:cubicBezTo>
                  <a:pt x="7355398" y="13106407"/>
                  <a:pt x="7508474" y="12732718"/>
                  <a:pt x="7664562" y="12352127"/>
                </a:cubicBezTo>
                <a:cubicBezTo>
                  <a:pt x="7642524" y="12357094"/>
                  <a:pt x="7623498" y="12355160"/>
                  <a:pt x="7601460" y="12360129"/>
                </a:cubicBezTo>
                <a:cubicBezTo>
                  <a:pt x="7552322" y="12427217"/>
                  <a:pt x="7503186" y="12494305"/>
                  <a:pt x="7453206" y="12570919"/>
                </a:cubicBezTo>
                <a:cubicBezTo>
                  <a:pt x="7452244" y="12527571"/>
                  <a:pt x="7453450" y="12486846"/>
                  <a:pt x="7448996" y="12428727"/>
                </a:cubicBezTo>
                <a:cubicBezTo>
                  <a:pt x="7362406" y="12566495"/>
                  <a:pt x="7116374" y="12553499"/>
                  <a:pt x="7132382" y="12752154"/>
                </a:cubicBezTo>
                <a:cubicBezTo>
                  <a:pt x="7054950" y="12732269"/>
                  <a:pt x="6897664" y="12963765"/>
                  <a:pt x="6889120" y="12816328"/>
                </a:cubicBezTo>
                <a:cubicBezTo>
                  <a:pt x="6773868" y="12898321"/>
                  <a:pt x="6671142" y="12974378"/>
                  <a:pt x="6561070" y="13052091"/>
                </a:cubicBezTo>
                <a:cubicBezTo>
                  <a:pt x="6582264" y="13056648"/>
                  <a:pt x="6606470" y="13054303"/>
                  <a:pt x="6673064" y="13061074"/>
                </a:cubicBezTo>
                <a:cubicBezTo>
                  <a:pt x="6584068" y="13090471"/>
                  <a:pt x="6536982" y="13107308"/>
                  <a:pt x="6480380" y="13123181"/>
                </a:cubicBezTo>
                <a:cubicBezTo>
                  <a:pt x="6547582" y="13014679"/>
                  <a:pt x="6611774" y="12913079"/>
                  <a:pt x="6670786" y="12815758"/>
                </a:cubicBezTo>
                <a:cubicBezTo>
                  <a:pt x="6659106" y="12812167"/>
                  <a:pt x="6644414" y="12815480"/>
                  <a:pt x="6634900" y="12814512"/>
                </a:cubicBezTo>
                <a:cubicBezTo>
                  <a:pt x="6520248" y="12971051"/>
                  <a:pt x="6409930" y="13132838"/>
                  <a:pt x="6280586" y="13292690"/>
                </a:cubicBezTo>
                <a:cubicBezTo>
                  <a:pt x="6180146" y="13424243"/>
                  <a:pt x="6118602" y="13550140"/>
                  <a:pt x="6042368" y="13679349"/>
                </a:cubicBezTo>
                <a:lnTo>
                  <a:pt x="6018006" y="13716322"/>
                </a:lnTo>
                <a:lnTo>
                  <a:pt x="5756956" y="13716322"/>
                </a:lnTo>
                <a:lnTo>
                  <a:pt x="5774780" y="13692995"/>
                </a:lnTo>
                <a:cubicBezTo>
                  <a:pt x="5788992" y="13668008"/>
                  <a:pt x="5795856" y="13644679"/>
                  <a:pt x="5786706" y="13612513"/>
                </a:cubicBezTo>
                <a:lnTo>
                  <a:pt x="5683202" y="13716322"/>
                </a:lnTo>
                <a:lnTo>
                  <a:pt x="5572496" y="13716322"/>
                </a:lnTo>
                <a:lnTo>
                  <a:pt x="5669384" y="13517991"/>
                </a:lnTo>
                <a:cubicBezTo>
                  <a:pt x="5734962" y="13383794"/>
                  <a:pt x="5799306" y="13253376"/>
                  <a:pt x="5868616" y="13121061"/>
                </a:cubicBezTo>
                <a:cubicBezTo>
                  <a:pt x="5892704" y="13065842"/>
                  <a:pt x="5957856" y="13007591"/>
                  <a:pt x="6030718" y="12916482"/>
                </a:cubicBezTo>
                <a:cubicBezTo>
                  <a:pt x="5930522" y="12963965"/>
                  <a:pt x="5865732" y="12991017"/>
                  <a:pt x="5800940" y="13018070"/>
                </a:cubicBezTo>
                <a:cubicBezTo>
                  <a:pt x="5666536" y="13235074"/>
                  <a:pt x="5535142" y="13445176"/>
                  <a:pt x="5408926" y="13650999"/>
                </a:cubicBezTo>
                <a:cubicBezTo>
                  <a:pt x="5394236" y="13654311"/>
                  <a:pt x="5379542" y="13657623"/>
                  <a:pt x="5364850" y="13660935"/>
                </a:cubicBezTo>
                <a:cubicBezTo>
                  <a:pt x="5408328" y="13576451"/>
                  <a:pt x="5446626" y="13496248"/>
                  <a:pt x="5493116" y="13404862"/>
                </a:cubicBezTo>
                <a:cubicBezTo>
                  <a:pt x="5459876" y="13427913"/>
                  <a:pt x="5433984" y="13449309"/>
                  <a:pt x="5377864" y="13486855"/>
                </a:cubicBezTo>
                <a:cubicBezTo>
                  <a:pt x="5469272" y="13376007"/>
                  <a:pt x="5563328" y="13289458"/>
                  <a:pt x="5611984" y="13200695"/>
                </a:cubicBezTo>
                <a:cubicBezTo>
                  <a:pt x="5660640" y="13111932"/>
                  <a:pt x="5660884" y="13027860"/>
                  <a:pt x="5685334" y="12941443"/>
                </a:cubicBezTo>
                <a:cubicBezTo>
                  <a:pt x="5794328" y="12767508"/>
                  <a:pt x="5901152" y="12590951"/>
                  <a:pt x="6010146" y="12417016"/>
                </a:cubicBezTo>
                <a:cubicBezTo>
                  <a:pt x="5995454" y="12420328"/>
                  <a:pt x="5983772" y="12416739"/>
                  <a:pt x="5969080" y="12420050"/>
                </a:cubicBezTo>
                <a:cubicBezTo>
                  <a:pt x="5928132" y="12475958"/>
                  <a:pt x="5889354" y="12534488"/>
                  <a:pt x="5846238" y="12587770"/>
                </a:cubicBezTo>
                <a:cubicBezTo>
                  <a:pt x="5806134" y="12634152"/>
                  <a:pt x="5759528" y="12672665"/>
                  <a:pt x="5715090" y="12713801"/>
                </a:cubicBezTo>
                <a:cubicBezTo>
                  <a:pt x="5833478" y="12487959"/>
                  <a:pt x="5954876" y="12255217"/>
                  <a:pt x="6071098" y="12026753"/>
                </a:cubicBezTo>
                <a:cubicBezTo>
                  <a:pt x="6077120" y="12012948"/>
                  <a:pt x="6083142" y="11999145"/>
                  <a:pt x="6086996" y="11982716"/>
                </a:cubicBezTo>
                <a:cubicBezTo>
                  <a:pt x="6124334" y="11859165"/>
                  <a:pt x="6161670" y="11735614"/>
                  <a:pt x="6163120" y="11610816"/>
                </a:cubicBezTo>
                <a:cubicBezTo>
                  <a:pt x="6007158" y="11854462"/>
                  <a:pt x="5851196" y="12098108"/>
                  <a:pt x="5687888" y="12343409"/>
                </a:cubicBezTo>
                <a:cubicBezTo>
                  <a:pt x="5678376" y="12342442"/>
                  <a:pt x="5661514" y="12343132"/>
                  <a:pt x="5646824" y="12346444"/>
                </a:cubicBezTo>
                <a:cubicBezTo>
                  <a:pt x="5688740" y="12144066"/>
                  <a:pt x="5962720" y="11895597"/>
                  <a:pt x="5971760" y="11685072"/>
                </a:cubicBezTo>
                <a:cubicBezTo>
                  <a:pt x="6063650" y="11595898"/>
                  <a:pt x="6048956" y="11599210"/>
                  <a:pt x="6111706" y="11432589"/>
                </a:cubicBezTo>
                <a:cubicBezTo>
                  <a:pt x="6158558" y="11310004"/>
                  <a:pt x="6264176" y="11174172"/>
                  <a:pt x="6338244" y="11042339"/>
                </a:cubicBezTo>
                <a:cubicBezTo>
                  <a:pt x="6366666" y="10992367"/>
                  <a:pt x="6376062" y="10940462"/>
                  <a:pt x="6389792" y="10893802"/>
                </a:cubicBezTo>
                <a:cubicBezTo>
                  <a:pt x="6459524" y="10756723"/>
                  <a:pt x="6531426" y="10622268"/>
                  <a:pt x="6603324" y="10487814"/>
                </a:cubicBezTo>
                <a:cubicBezTo>
                  <a:pt x="6675706" y="10375033"/>
                  <a:pt x="6740740" y="10263908"/>
                  <a:pt x="6810954" y="10148503"/>
                </a:cubicBezTo>
                <a:cubicBezTo>
                  <a:pt x="6820468" y="10149470"/>
                  <a:pt x="6835158" y="10146158"/>
                  <a:pt x="6844672" y="10147125"/>
                </a:cubicBezTo>
                <a:cubicBezTo>
                  <a:pt x="6861296" y="10040690"/>
                  <a:pt x="6870574" y="9935910"/>
                  <a:pt x="6885030" y="9826852"/>
                </a:cubicBezTo>
                <a:cubicBezTo>
                  <a:pt x="6897436" y="9768043"/>
                  <a:pt x="7024368" y="9689641"/>
                  <a:pt x="6915746" y="9642558"/>
                </a:cubicBezTo>
                <a:cubicBezTo>
                  <a:pt x="6886212" y="9630544"/>
                  <a:pt x="6899086" y="9551211"/>
                  <a:pt x="6943746" y="9467335"/>
                </a:cubicBezTo>
                <a:lnTo>
                  <a:pt x="6979782" y="9412780"/>
                </a:lnTo>
                <a:lnTo>
                  <a:pt x="6952680" y="9419194"/>
                </a:lnTo>
                <a:cubicBezTo>
                  <a:pt x="6925542" y="9420378"/>
                  <a:pt x="6903150" y="9412829"/>
                  <a:pt x="6889772" y="9468456"/>
                </a:cubicBezTo>
                <a:lnTo>
                  <a:pt x="6883208" y="9459268"/>
                </a:lnTo>
                <a:lnTo>
                  <a:pt x="6765590" y="9607169"/>
                </a:lnTo>
                <a:cubicBezTo>
                  <a:pt x="6662606" y="9736963"/>
                  <a:pt x="6550484" y="9864927"/>
                  <a:pt x="6377788" y="9972316"/>
                </a:cubicBezTo>
                <a:cubicBezTo>
                  <a:pt x="6421264" y="9887834"/>
                  <a:pt x="6453542" y="9821434"/>
                  <a:pt x="6487986" y="9757657"/>
                </a:cubicBezTo>
                <a:cubicBezTo>
                  <a:pt x="6478474" y="9756690"/>
                  <a:pt x="6468960" y="9755723"/>
                  <a:pt x="6454268" y="9759035"/>
                </a:cubicBezTo>
                <a:cubicBezTo>
                  <a:pt x="6174984" y="10148728"/>
                  <a:pt x="5893532" y="10535799"/>
                  <a:pt x="5614246" y="10925490"/>
                </a:cubicBezTo>
                <a:cubicBezTo>
                  <a:pt x="5427104" y="10952120"/>
                  <a:pt x="5369060" y="10902970"/>
                  <a:pt x="5540676" y="10699359"/>
                </a:cubicBezTo>
                <a:cubicBezTo>
                  <a:pt x="5551032" y="10690801"/>
                  <a:pt x="5533692" y="10669816"/>
                  <a:pt x="5533212" y="10648142"/>
                </a:cubicBezTo>
                <a:cubicBezTo>
                  <a:pt x="5489616" y="10679752"/>
                  <a:pt x="5436506" y="10710394"/>
                  <a:pt x="5411938" y="10743939"/>
                </a:cubicBezTo>
                <a:cubicBezTo>
                  <a:pt x="5360634" y="10808404"/>
                  <a:pt x="5330524" y="10877427"/>
                  <a:pt x="5252004" y="10951138"/>
                </a:cubicBezTo>
                <a:cubicBezTo>
                  <a:pt x="5454698" y="10532035"/>
                  <a:pt x="5652214" y="10117210"/>
                  <a:pt x="5849730" y="9702385"/>
                </a:cubicBezTo>
                <a:cubicBezTo>
                  <a:pt x="5840218" y="9701419"/>
                  <a:pt x="5823358" y="9702108"/>
                  <a:pt x="5808666" y="9705420"/>
                </a:cubicBezTo>
                <a:cubicBezTo>
                  <a:pt x="5609588" y="10002349"/>
                  <a:pt x="5412680" y="10301903"/>
                  <a:pt x="5218780" y="10594553"/>
                </a:cubicBezTo>
                <a:cubicBezTo>
                  <a:pt x="5201922" y="10595243"/>
                  <a:pt x="5177716" y="10597587"/>
                  <a:pt x="5160856" y="10598277"/>
                </a:cubicBezTo>
                <a:lnTo>
                  <a:pt x="5820456" y="9480821"/>
                </a:lnTo>
                <a:lnTo>
                  <a:pt x="5809420" y="9464994"/>
                </a:lnTo>
                <a:cubicBezTo>
                  <a:pt x="5767644" y="9470955"/>
                  <a:pt x="5775750" y="9627374"/>
                  <a:pt x="5725962" y="9577176"/>
                </a:cubicBezTo>
                <a:cubicBezTo>
                  <a:pt x="5749806" y="9545123"/>
                  <a:pt x="5745800" y="9517047"/>
                  <a:pt x="5737790" y="9460888"/>
                </a:cubicBezTo>
                <a:cubicBezTo>
                  <a:pt x="5690102" y="9524991"/>
                  <a:pt x="5598538" y="9480754"/>
                  <a:pt x="5596630" y="9566976"/>
                </a:cubicBezTo>
                <a:cubicBezTo>
                  <a:pt x="5618566" y="9621149"/>
                  <a:pt x="5588618" y="9510817"/>
                  <a:pt x="5626482" y="9577043"/>
                </a:cubicBezTo>
                <a:cubicBezTo>
                  <a:pt x="5626482" y="9577043"/>
                  <a:pt x="5626482" y="9577043"/>
                  <a:pt x="5592720" y="9639161"/>
                </a:cubicBezTo>
                <a:cubicBezTo>
                  <a:pt x="5582706" y="9568962"/>
                  <a:pt x="5540928" y="9574922"/>
                  <a:pt x="5527002" y="9576908"/>
                </a:cubicBezTo>
                <a:cubicBezTo>
                  <a:pt x="5527098" y="9677173"/>
                  <a:pt x="5477310" y="9626974"/>
                  <a:pt x="5455468" y="9673065"/>
                </a:cubicBezTo>
                <a:cubicBezTo>
                  <a:pt x="5423612" y="9648960"/>
                  <a:pt x="5419606" y="9620879"/>
                  <a:pt x="5405680" y="9622865"/>
                </a:cubicBezTo>
                <a:cubicBezTo>
                  <a:pt x="5373918" y="9699024"/>
                  <a:pt x="5489326" y="9711213"/>
                  <a:pt x="5425708" y="9763262"/>
                </a:cubicBezTo>
                <a:cubicBezTo>
                  <a:pt x="5427616" y="9677037"/>
                  <a:pt x="5332050" y="9604719"/>
                  <a:pt x="5296280" y="9652799"/>
                </a:cubicBezTo>
                <a:cubicBezTo>
                  <a:pt x="5298282" y="9666838"/>
                  <a:pt x="5302288" y="9694917"/>
                  <a:pt x="5304292" y="9708956"/>
                </a:cubicBezTo>
                <a:cubicBezTo>
                  <a:pt x="5272436" y="9684851"/>
                  <a:pt x="5298282" y="9666838"/>
                  <a:pt x="5266428" y="9642731"/>
                </a:cubicBezTo>
                <a:cubicBezTo>
                  <a:pt x="5226656" y="9662732"/>
                  <a:pt x="5236670" y="9732928"/>
                  <a:pt x="5198806" y="9666704"/>
                </a:cubicBezTo>
                <a:cubicBezTo>
                  <a:pt x="5188886" y="9696769"/>
                  <a:pt x="5206816" y="9722862"/>
                  <a:pt x="5196896" y="9752929"/>
                </a:cubicBezTo>
                <a:cubicBezTo>
                  <a:pt x="5178964" y="9726835"/>
                  <a:pt x="5188886" y="9696769"/>
                  <a:pt x="5172956" y="9684716"/>
                </a:cubicBezTo>
                <a:cubicBezTo>
                  <a:pt x="5137188" y="9732795"/>
                  <a:pt x="5111342" y="9750807"/>
                  <a:pt x="5077484" y="9712661"/>
                </a:cubicBezTo>
                <a:cubicBezTo>
                  <a:pt x="5053637" y="9744714"/>
                  <a:pt x="5099420" y="9766834"/>
                  <a:pt x="5075574" y="9798885"/>
                </a:cubicBezTo>
                <a:cubicBezTo>
                  <a:pt x="5059646" y="9786833"/>
                  <a:pt x="5035800" y="9818884"/>
                  <a:pt x="5021875" y="9820870"/>
                </a:cubicBezTo>
                <a:cubicBezTo>
                  <a:pt x="5031794" y="9790805"/>
                  <a:pt x="5043717" y="9774780"/>
                  <a:pt x="5025786" y="9748687"/>
                </a:cubicBezTo>
                <a:cubicBezTo>
                  <a:pt x="4918390" y="9792659"/>
                  <a:pt x="4836842" y="9818616"/>
                  <a:pt x="4723437" y="9820470"/>
                </a:cubicBezTo>
                <a:cubicBezTo>
                  <a:pt x="4725440" y="9834508"/>
                  <a:pt x="4741367" y="9846561"/>
                  <a:pt x="4729445" y="9862587"/>
                </a:cubicBezTo>
                <a:cubicBezTo>
                  <a:pt x="4709510" y="9822456"/>
                  <a:pt x="4703597" y="9880601"/>
                  <a:pt x="4685664" y="9854508"/>
                </a:cubicBezTo>
                <a:cubicBezTo>
                  <a:pt x="4683662" y="9840469"/>
                  <a:pt x="4679656" y="9812388"/>
                  <a:pt x="4663728" y="9800336"/>
                </a:cubicBezTo>
                <a:cubicBezTo>
                  <a:pt x="4639885" y="9832388"/>
                  <a:pt x="4606027" y="9794241"/>
                  <a:pt x="4586185" y="9854374"/>
                </a:cubicBezTo>
                <a:cubicBezTo>
                  <a:pt x="4568254" y="9828280"/>
                  <a:pt x="4566251" y="9814242"/>
                  <a:pt x="4562245" y="9786161"/>
                </a:cubicBezTo>
                <a:cubicBezTo>
                  <a:pt x="4532488" y="9876359"/>
                  <a:pt x="4478696" y="9798080"/>
                  <a:pt x="4442927" y="9846159"/>
                </a:cubicBezTo>
                <a:cubicBezTo>
                  <a:pt x="4458855" y="9858212"/>
                  <a:pt x="4460857" y="9872252"/>
                  <a:pt x="4460857" y="9872252"/>
                </a:cubicBezTo>
                <a:cubicBezTo>
                  <a:pt x="4472782" y="9856226"/>
                  <a:pt x="4504637" y="9880331"/>
                  <a:pt x="4520566" y="9892384"/>
                </a:cubicBezTo>
                <a:cubicBezTo>
                  <a:pt x="4494717" y="9910398"/>
                  <a:pt x="4468869" y="9928412"/>
                  <a:pt x="4464958" y="10000595"/>
                </a:cubicBezTo>
                <a:cubicBezTo>
                  <a:pt x="4417174" y="9964438"/>
                  <a:pt x="4484798" y="9940463"/>
                  <a:pt x="4464863" y="9900330"/>
                </a:cubicBezTo>
                <a:cubicBezTo>
                  <a:pt x="4385319" y="9940331"/>
                  <a:pt x="4256171" y="10130658"/>
                  <a:pt x="4164610" y="10086417"/>
                </a:cubicBezTo>
                <a:cubicBezTo>
                  <a:pt x="4158697" y="10144563"/>
                  <a:pt x="4140764" y="10118470"/>
                  <a:pt x="4126839" y="10120456"/>
                </a:cubicBezTo>
                <a:cubicBezTo>
                  <a:pt x="4114822" y="10036219"/>
                  <a:pt x="4202381" y="10052380"/>
                  <a:pt x="4162514" y="9972115"/>
                </a:cubicBezTo>
                <a:cubicBezTo>
                  <a:pt x="4106811" y="9980061"/>
                  <a:pt x="4055116" y="10016087"/>
                  <a:pt x="3993499" y="10082176"/>
                </a:cubicBezTo>
                <a:cubicBezTo>
                  <a:pt x="3959642" y="10044031"/>
                  <a:pt x="3969560" y="10013965"/>
                  <a:pt x="3991496" y="10068136"/>
                </a:cubicBezTo>
                <a:cubicBezTo>
                  <a:pt x="3985488" y="10026020"/>
                  <a:pt x="4051110" y="9988006"/>
                  <a:pt x="4029174" y="9933834"/>
                </a:cubicBezTo>
                <a:cubicBezTo>
                  <a:pt x="3987400" y="9939793"/>
                  <a:pt x="3941711" y="10017937"/>
                  <a:pt x="3933795" y="10062042"/>
                </a:cubicBezTo>
                <a:cubicBezTo>
                  <a:pt x="3945717" y="10046018"/>
                  <a:pt x="3927786" y="10019923"/>
                  <a:pt x="3911859" y="10007872"/>
                </a:cubicBezTo>
                <a:cubicBezTo>
                  <a:pt x="3840323" y="10104028"/>
                  <a:pt x="3756771" y="10115948"/>
                  <a:pt x="3699256" y="10310381"/>
                </a:cubicBezTo>
                <a:cubicBezTo>
                  <a:pt x="3665398" y="10272234"/>
                  <a:pt x="3675318" y="10242167"/>
                  <a:pt x="3669309" y="10200051"/>
                </a:cubicBezTo>
                <a:cubicBezTo>
                  <a:pt x="3685237" y="10212104"/>
                  <a:pt x="3691245" y="10254223"/>
                  <a:pt x="3703168" y="10238195"/>
                </a:cubicBezTo>
                <a:cubicBezTo>
                  <a:pt x="3717092" y="10236209"/>
                  <a:pt x="3715089" y="10222169"/>
                  <a:pt x="3709081" y="10180050"/>
                </a:cubicBezTo>
                <a:cubicBezTo>
                  <a:pt x="3683234" y="10198065"/>
                  <a:pt x="3665304" y="10171971"/>
                  <a:pt x="3639453" y="10189984"/>
                </a:cubicBezTo>
                <a:cubicBezTo>
                  <a:pt x="3655385" y="10202037"/>
                  <a:pt x="3645461" y="10232103"/>
                  <a:pt x="3647464" y="10246142"/>
                </a:cubicBezTo>
                <a:cubicBezTo>
                  <a:pt x="3621617" y="10264155"/>
                  <a:pt x="3595678" y="10181903"/>
                  <a:pt x="3583754" y="10197928"/>
                </a:cubicBezTo>
                <a:cubicBezTo>
                  <a:pt x="3587760" y="10226010"/>
                  <a:pt x="3575839" y="10242035"/>
                  <a:pt x="3577842" y="10256072"/>
                </a:cubicBezTo>
                <a:cubicBezTo>
                  <a:pt x="3603689" y="10238061"/>
                  <a:pt x="3603689" y="10238061"/>
                  <a:pt x="3625623" y="10292232"/>
                </a:cubicBezTo>
                <a:cubicBezTo>
                  <a:pt x="3637547" y="10276206"/>
                  <a:pt x="3653472" y="10288260"/>
                  <a:pt x="3681326" y="10284286"/>
                </a:cubicBezTo>
                <a:cubicBezTo>
                  <a:pt x="3659481" y="10330379"/>
                  <a:pt x="3725103" y="10292369"/>
                  <a:pt x="3703262" y="10338459"/>
                </a:cubicBezTo>
                <a:cubicBezTo>
                  <a:pt x="3677415" y="10356471"/>
                  <a:pt x="3689337" y="10340446"/>
                  <a:pt x="3655475" y="10302302"/>
                </a:cubicBezTo>
                <a:cubicBezTo>
                  <a:pt x="3595771" y="10282167"/>
                  <a:pt x="3581941" y="10384416"/>
                  <a:pt x="3542165" y="10404414"/>
                </a:cubicBezTo>
                <a:cubicBezTo>
                  <a:pt x="3560001" y="10330245"/>
                  <a:pt x="3577842" y="10256072"/>
                  <a:pt x="3553902" y="10187863"/>
                </a:cubicBezTo>
                <a:cubicBezTo>
                  <a:pt x="3508118" y="10165743"/>
                  <a:pt x="3496291" y="10282034"/>
                  <a:pt x="3454516" y="10287992"/>
                </a:cubicBezTo>
                <a:cubicBezTo>
                  <a:pt x="3414648" y="10207727"/>
                  <a:pt x="3394810" y="10267858"/>
                  <a:pt x="3378880" y="10255807"/>
                </a:cubicBezTo>
                <a:cubicBezTo>
                  <a:pt x="3386891" y="10311964"/>
                  <a:pt x="3313353" y="10394081"/>
                  <a:pt x="3305341" y="10337921"/>
                </a:cubicBezTo>
                <a:cubicBezTo>
                  <a:pt x="3319270" y="10335934"/>
                  <a:pt x="3357037" y="10301898"/>
                  <a:pt x="3323179" y="10263753"/>
                </a:cubicBezTo>
                <a:cubicBezTo>
                  <a:pt x="3315265" y="10307858"/>
                  <a:pt x="3299333" y="10295803"/>
                  <a:pt x="3273487" y="10313816"/>
                </a:cubicBezTo>
                <a:cubicBezTo>
                  <a:pt x="3289412" y="10325870"/>
                  <a:pt x="3265567" y="10357923"/>
                  <a:pt x="3295420" y="10367989"/>
                </a:cubicBezTo>
                <a:cubicBezTo>
                  <a:pt x="3245730" y="10418054"/>
                  <a:pt x="3257654" y="10402028"/>
                  <a:pt x="3207959" y="10452091"/>
                </a:cubicBezTo>
                <a:cubicBezTo>
                  <a:pt x="3136238" y="10347720"/>
                  <a:pt x="3136423" y="10548248"/>
                  <a:pt x="3062697" y="10429839"/>
                </a:cubicBezTo>
                <a:cubicBezTo>
                  <a:pt x="3054781" y="10473941"/>
                  <a:pt x="3036851" y="10447851"/>
                  <a:pt x="3017010" y="10507982"/>
                </a:cubicBezTo>
                <a:cubicBezTo>
                  <a:pt x="3018920" y="10421758"/>
                  <a:pt x="3024834" y="10363613"/>
                  <a:pt x="3042669" y="10289444"/>
                </a:cubicBezTo>
                <a:cubicBezTo>
                  <a:pt x="2961122" y="10315401"/>
                  <a:pt x="2861641" y="10315268"/>
                  <a:pt x="2841896" y="10475662"/>
                </a:cubicBezTo>
                <a:cubicBezTo>
                  <a:pt x="2784194" y="10469569"/>
                  <a:pt x="2686715" y="10483475"/>
                  <a:pt x="2664967" y="10629828"/>
                </a:cubicBezTo>
                <a:cubicBezTo>
                  <a:pt x="2752618" y="10746251"/>
                  <a:pt x="2810040" y="10451555"/>
                  <a:pt x="2879761" y="10541885"/>
                </a:cubicBezTo>
                <a:cubicBezTo>
                  <a:pt x="2863832" y="10529834"/>
                  <a:pt x="2881670" y="10455664"/>
                  <a:pt x="2897597" y="10467715"/>
                </a:cubicBezTo>
                <a:cubicBezTo>
                  <a:pt x="2901602" y="10495794"/>
                  <a:pt x="2903605" y="10509834"/>
                  <a:pt x="2907611" y="10537913"/>
                </a:cubicBezTo>
                <a:cubicBezTo>
                  <a:pt x="2945379" y="10503874"/>
                  <a:pt x="2949203" y="10331427"/>
                  <a:pt x="3010909" y="10365600"/>
                </a:cubicBezTo>
                <a:cubicBezTo>
                  <a:pt x="2995077" y="10453809"/>
                  <a:pt x="2947478" y="10618180"/>
                  <a:pt x="2891778" y="10626124"/>
                </a:cubicBezTo>
                <a:cubicBezTo>
                  <a:pt x="2887772" y="10598045"/>
                  <a:pt x="2925541" y="10564005"/>
                  <a:pt x="2893686" y="10539899"/>
                </a:cubicBezTo>
                <a:cubicBezTo>
                  <a:pt x="2859921" y="10602017"/>
                  <a:pt x="2834075" y="10620029"/>
                  <a:pt x="2808319" y="10738304"/>
                </a:cubicBezTo>
                <a:cubicBezTo>
                  <a:pt x="2776463" y="10714199"/>
                  <a:pt x="2732684" y="10706121"/>
                  <a:pt x="2688905" y="10698040"/>
                </a:cubicBezTo>
                <a:cubicBezTo>
                  <a:pt x="2661150" y="10802276"/>
                  <a:pt x="2627290" y="10764129"/>
                  <a:pt x="2629389" y="10878433"/>
                </a:cubicBezTo>
                <a:cubicBezTo>
                  <a:pt x="2597532" y="10854327"/>
                  <a:pt x="2635302" y="10820290"/>
                  <a:pt x="2601441" y="10782143"/>
                </a:cubicBezTo>
                <a:cubicBezTo>
                  <a:pt x="2559669" y="10788103"/>
                  <a:pt x="2589522" y="10798169"/>
                  <a:pt x="2565582" y="10729959"/>
                </a:cubicBezTo>
                <a:cubicBezTo>
                  <a:pt x="2565582" y="10729959"/>
                  <a:pt x="2565582" y="10729959"/>
                  <a:pt x="2523898" y="10836181"/>
                </a:cubicBezTo>
                <a:cubicBezTo>
                  <a:pt x="2492043" y="10812074"/>
                  <a:pt x="2478118" y="10814060"/>
                  <a:pt x="2454273" y="10846114"/>
                </a:cubicBezTo>
                <a:cubicBezTo>
                  <a:pt x="2474207" y="10886246"/>
                  <a:pt x="2482124" y="10842141"/>
                  <a:pt x="2498051" y="10854192"/>
                </a:cubicBezTo>
                <a:cubicBezTo>
                  <a:pt x="2476210" y="10900285"/>
                  <a:pt x="2480216" y="10928365"/>
                  <a:pt x="2484222" y="10956442"/>
                </a:cubicBezTo>
                <a:cubicBezTo>
                  <a:pt x="2454369" y="10946377"/>
                  <a:pt x="2446450" y="10990481"/>
                  <a:pt x="2424517" y="10936311"/>
                </a:cubicBezTo>
                <a:cubicBezTo>
                  <a:pt x="2420511" y="10908231"/>
                  <a:pt x="2430429" y="10878165"/>
                  <a:pt x="2410496" y="10838032"/>
                </a:cubicBezTo>
                <a:cubicBezTo>
                  <a:pt x="2392659" y="10912203"/>
                  <a:pt x="2372816" y="10972335"/>
                  <a:pt x="2341057" y="11048493"/>
                </a:cubicBezTo>
                <a:cubicBezTo>
                  <a:pt x="2313113" y="10952203"/>
                  <a:pt x="2301378" y="11168754"/>
                  <a:pt x="2259510" y="11074451"/>
                </a:cubicBezTo>
                <a:cubicBezTo>
                  <a:pt x="2251498" y="11018292"/>
                  <a:pt x="2283353" y="11042399"/>
                  <a:pt x="2275343" y="10986240"/>
                </a:cubicBezTo>
                <a:cubicBezTo>
                  <a:pt x="2293272" y="11012334"/>
                  <a:pt x="2301190" y="10968228"/>
                  <a:pt x="2315114" y="10966241"/>
                </a:cubicBezTo>
                <a:cubicBezTo>
                  <a:pt x="2311110" y="10938164"/>
                  <a:pt x="2309107" y="10924122"/>
                  <a:pt x="2293179" y="10912070"/>
                </a:cubicBezTo>
                <a:cubicBezTo>
                  <a:pt x="2293179" y="10912070"/>
                  <a:pt x="2293179" y="10912070"/>
                  <a:pt x="2259413" y="10974187"/>
                </a:cubicBezTo>
                <a:cubicBezTo>
                  <a:pt x="2247395" y="10889950"/>
                  <a:pt x="2217641" y="10980146"/>
                  <a:pt x="2183779" y="10942001"/>
                </a:cubicBezTo>
                <a:cubicBezTo>
                  <a:pt x="2229468" y="10863857"/>
                  <a:pt x="2307104" y="10910084"/>
                  <a:pt x="2296996" y="10739623"/>
                </a:cubicBezTo>
                <a:cubicBezTo>
                  <a:pt x="2235285" y="10705449"/>
                  <a:pt x="2171855" y="10958029"/>
                  <a:pt x="2129892" y="10763460"/>
                </a:cubicBezTo>
                <a:cubicBezTo>
                  <a:pt x="2102043" y="10767433"/>
                  <a:pt x="2092120" y="10797500"/>
                  <a:pt x="2082199" y="10827563"/>
                </a:cubicBezTo>
                <a:cubicBezTo>
                  <a:pt x="2098129" y="10839617"/>
                  <a:pt x="2116062" y="10865710"/>
                  <a:pt x="2104136" y="10881736"/>
                </a:cubicBezTo>
                <a:cubicBezTo>
                  <a:pt x="2000652" y="10853522"/>
                  <a:pt x="1933122" y="10977757"/>
                  <a:pt x="1827635" y="10935506"/>
                </a:cubicBezTo>
                <a:cubicBezTo>
                  <a:pt x="1845564" y="10961598"/>
                  <a:pt x="1819718" y="10979611"/>
                  <a:pt x="1821721" y="10993650"/>
                </a:cubicBezTo>
                <a:cubicBezTo>
                  <a:pt x="1799784" y="10939479"/>
                  <a:pt x="1795874" y="11011663"/>
                  <a:pt x="1764020" y="10987556"/>
                </a:cubicBezTo>
                <a:cubicBezTo>
                  <a:pt x="1783858" y="10927424"/>
                  <a:pt x="1815711" y="10951531"/>
                  <a:pt x="1793777" y="10897360"/>
                </a:cubicBezTo>
                <a:cubicBezTo>
                  <a:pt x="1752001" y="10903319"/>
                  <a:pt x="1710224" y="10909279"/>
                  <a:pt x="1684376" y="10927291"/>
                </a:cubicBezTo>
                <a:cubicBezTo>
                  <a:pt x="1652519" y="10903185"/>
                  <a:pt x="1664446" y="10887157"/>
                  <a:pt x="1646508" y="10861067"/>
                </a:cubicBezTo>
                <a:cubicBezTo>
                  <a:pt x="1648513" y="10875107"/>
                  <a:pt x="1652519" y="10903185"/>
                  <a:pt x="1640595" y="10919211"/>
                </a:cubicBezTo>
                <a:cubicBezTo>
                  <a:pt x="1622664" y="10893118"/>
                  <a:pt x="1618660" y="10865041"/>
                  <a:pt x="1586805" y="10840933"/>
                </a:cubicBezTo>
                <a:cubicBezTo>
                  <a:pt x="1578889" y="10885039"/>
                  <a:pt x="1574883" y="10856958"/>
                  <a:pt x="1568968" y="10915102"/>
                </a:cubicBezTo>
                <a:cubicBezTo>
                  <a:pt x="1547030" y="10860932"/>
                  <a:pt x="1554949" y="10816828"/>
                  <a:pt x="1535013" y="10776694"/>
                </a:cubicBezTo>
                <a:cubicBezTo>
                  <a:pt x="1509167" y="10794708"/>
                  <a:pt x="1487325" y="10840801"/>
                  <a:pt x="1467395" y="10800668"/>
                </a:cubicBezTo>
                <a:cubicBezTo>
                  <a:pt x="1467395" y="10800668"/>
                  <a:pt x="1467395" y="10800668"/>
                  <a:pt x="1477310" y="10770601"/>
                </a:cubicBezTo>
                <a:cubicBezTo>
                  <a:pt x="1463389" y="10772587"/>
                  <a:pt x="1461384" y="10758549"/>
                  <a:pt x="1475309" y="10756563"/>
                </a:cubicBezTo>
                <a:cubicBezTo>
                  <a:pt x="1481316" y="10798681"/>
                  <a:pt x="1519086" y="10764642"/>
                  <a:pt x="1515080" y="10736561"/>
                </a:cubicBezTo>
                <a:cubicBezTo>
                  <a:pt x="1459383" y="10744508"/>
                  <a:pt x="1431530" y="10748481"/>
                  <a:pt x="1397765" y="10810601"/>
                </a:cubicBezTo>
                <a:cubicBezTo>
                  <a:pt x="1387750" y="10740402"/>
                  <a:pt x="1367911" y="10800532"/>
                  <a:pt x="1359901" y="10744374"/>
                </a:cubicBezTo>
                <a:cubicBezTo>
                  <a:pt x="1363907" y="10772455"/>
                  <a:pt x="1353984" y="10802518"/>
                  <a:pt x="1336056" y="10776428"/>
                </a:cubicBezTo>
                <a:cubicBezTo>
                  <a:pt x="1343971" y="10732322"/>
                  <a:pt x="1351889" y="10688217"/>
                  <a:pt x="1316029" y="10636032"/>
                </a:cubicBezTo>
                <a:cubicBezTo>
                  <a:pt x="1341874" y="10618018"/>
                  <a:pt x="1369725" y="10614045"/>
                  <a:pt x="1379646" y="10583981"/>
                </a:cubicBezTo>
                <a:cubicBezTo>
                  <a:pt x="1361713" y="10557888"/>
                  <a:pt x="1399485" y="10523851"/>
                  <a:pt x="1365626" y="10485701"/>
                </a:cubicBezTo>
                <a:cubicBezTo>
                  <a:pt x="1337870" y="10589941"/>
                  <a:pt x="1310020" y="10593913"/>
                  <a:pt x="1256322" y="10615898"/>
                </a:cubicBezTo>
                <a:lnTo>
                  <a:pt x="1259290" y="10651403"/>
                </a:lnTo>
                <a:lnTo>
                  <a:pt x="1239153" y="10607603"/>
                </a:lnTo>
                <a:cubicBezTo>
                  <a:pt x="1228445" y="10594804"/>
                  <a:pt x="1216500" y="10585764"/>
                  <a:pt x="1208535" y="10579739"/>
                </a:cubicBezTo>
                <a:cubicBezTo>
                  <a:pt x="1210538" y="10593777"/>
                  <a:pt x="1222556" y="10678015"/>
                  <a:pt x="1190699" y="10653910"/>
                </a:cubicBezTo>
                <a:cubicBezTo>
                  <a:pt x="1202622" y="10637882"/>
                  <a:pt x="1194610" y="10581726"/>
                  <a:pt x="1184692" y="10611792"/>
                </a:cubicBezTo>
                <a:cubicBezTo>
                  <a:pt x="1160848" y="10643843"/>
                  <a:pt x="1180780" y="10683975"/>
                  <a:pt x="1156933" y="10716028"/>
                </a:cubicBezTo>
                <a:cubicBezTo>
                  <a:pt x="1139004" y="10689934"/>
                  <a:pt x="1128991" y="10619738"/>
                  <a:pt x="1117067" y="10635764"/>
                </a:cubicBezTo>
                <a:cubicBezTo>
                  <a:pt x="1134998" y="10661857"/>
                  <a:pt x="1121170" y="10764106"/>
                  <a:pt x="1091315" y="10754038"/>
                </a:cubicBezTo>
                <a:cubicBezTo>
                  <a:pt x="1071378" y="10713908"/>
                  <a:pt x="1099231" y="10709934"/>
                  <a:pt x="1095225" y="10681855"/>
                </a:cubicBezTo>
                <a:cubicBezTo>
                  <a:pt x="1073383" y="10727946"/>
                  <a:pt x="1071289" y="10613643"/>
                  <a:pt x="1061365" y="10643709"/>
                </a:cubicBezTo>
                <a:cubicBezTo>
                  <a:pt x="1082325" y="10715925"/>
                  <a:pt x="1043945" y="10764376"/>
                  <a:pt x="1004135" y="10774758"/>
                </a:cubicBezTo>
                <a:lnTo>
                  <a:pt x="967200" y="10772005"/>
                </a:lnTo>
                <a:lnTo>
                  <a:pt x="1003757" y="10737879"/>
                </a:lnTo>
                <a:cubicBezTo>
                  <a:pt x="987828" y="10725827"/>
                  <a:pt x="999751" y="10709800"/>
                  <a:pt x="983823" y="10697746"/>
                </a:cubicBezTo>
                <a:cubicBezTo>
                  <a:pt x="898361" y="10795890"/>
                  <a:pt x="822732" y="10763704"/>
                  <a:pt x="729350" y="10905952"/>
                </a:cubicBezTo>
                <a:cubicBezTo>
                  <a:pt x="709418" y="10865819"/>
                  <a:pt x="699497" y="10895883"/>
                  <a:pt x="679567" y="10855752"/>
                </a:cubicBezTo>
                <a:cubicBezTo>
                  <a:pt x="709321" y="10765557"/>
                  <a:pt x="778947" y="10755625"/>
                  <a:pt x="788777" y="10625295"/>
                </a:cubicBezTo>
                <a:cubicBezTo>
                  <a:pt x="788777" y="10625295"/>
                  <a:pt x="788777" y="10625295"/>
                  <a:pt x="784771" y="10597215"/>
                </a:cubicBezTo>
                <a:cubicBezTo>
                  <a:pt x="713233" y="10693372"/>
                  <a:pt x="665637" y="10857738"/>
                  <a:pt x="579991" y="10755355"/>
                </a:cubicBezTo>
                <a:cubicBezTo>
                  <a:pt x="516371" y="10807406"/>
                  <a:pt x="442834" y="10889522"/>
                  <a:pt x="389039" y="10811247"/>
                </a:cubicBezTo>
                <a:cubicBezTo>
                  <a:pt x="393045" y="10839323"/>
                  <a:pt x="381126" y="10855349"/>
                  <a:pt x="365196" y="10843297"/>
                </a:cubicBezTo>
                <a:cubicBezTo>
                  <a:pt x="375117" y="10813233"/>
                  <a:pt x="385035" y="10783166"/>
                  <a:pt x="367106" y="10757073"/>
                </a:cubicBezTo>
                <a:cubicBezTo>
                  <a:pt x="341256" y="10775087"/>
                  <a:pt x="325328" y="10763033"/>
                  <a:pt x="305393" y="10722900"/>
                </a:cubicBezTo>
                <a:cubicBezTo>
                  <a:pt x="293471" y="10738928"/>
                  <a:pt x="277545" y="10726873"/>
                  <a:pt x="299480" y="10781047"/>
                </a:cubicBezTo>
                <a:cubicBezTo>
                  <a:pt x="297476" y="10767006"/>
                  <a:pt x="307398" y="10736940"/>
                  <a:pt x="309401" y="10750980"/>
                </a:cubicBezTo>
                <a:cubicBezTo>
                  <a:pt x="319416" y="10821179"/>
                  <a:pt x="273634" y="10799059"/>
                  <a:pt x="255797" y="10873227"/>
                </a:cubicBezTo>
                <a:cubicBezTo>
                  <a:pt x="219841" y="10720781"/>
                  <a:pt x="138291" y="10746738"/>
                  <a:pt x="74581" y="10698526"/>
                </a:cubicBezTo>
                <a:cubicBezTo>
                  <a:pt x="80494" y="10640382"/>
                  <a:pt x="32709" y="10604222"/>
                  <a:pt x="853" y="10580115"/>
                </a:cubicBezTo>
                <a:cubicBezTo>
                  <a:pt x="-9257" y="10409655"/>
                  <a:pt x="72198" y="10283432"/>
                  <a:pt x="157661" y="10185289"/>
                </a:cubicBezTo>
                <a:cubicBezTo>
                  <a:pt x="179594" y="10239460"/>
                  <a:pt x="149741" y="10229393"/>
                  <a:pt x="155750" y="10271512"/>
                </a:cubicBezTo>
                <a:cubicBezTo>
                  <a:pt x="203535" y="10307672"/>
                  <a:pt x="201438" y="10193368"/>
                  <a:pt x="247220" y="10215488"/>
                </a:cubicBezTo>
                <a:cubicBezTo>
                  <a:pt x="245028" y="10000920"/>
                  <a:pt x="428151" y="10089400"/>
                  <a:pt x="469839" y="9983177"/>
                </a:cubicBezTo>
                <a:cubicBezTo>
                  <a:pt x="565407" y="10055495"/>
                  <a:pt x="664788" y="9955368"/>
                  <a:pt x="700561" y="9907289"/>
                </a:cubicBezTo>
                <a:cubicBezTo>
                  <a:pt x="684631" y="9895234"/>
                  <a:pt x="636937" y="9959340"/>
                  <a:pt x="624923" y="9875103"/>
                </a:cubicBezTo>
                <a:cubicBezTo>
                  <a:pt x="676619" y="9839076"/>
                  <a:pt x="724404" y="9875235"/>
                  <a:pt x="754160" y="9785040"/>
                </a:cubicBezTo>
                <a:cubicBezTo>
                  <a:pt x="799943" y="9807159"/>
                  <a:pt x="883493" y="9795241"/>
                  <a:pt x="885401" y="9709016"/>
                </a:cubicBezTo>
                <a:cubicBezTo>
                  <a:pt x="915258" y="9719082"/>
                  <a:pt x="889407" y="9737097"/>
                  <a:pt x="909343" y="9777227"/>
                </a:cubicBezTo>
                <a:cubicBezTo>
                  <a:pt x="949119" y="9757227"/>
                  <a:pt x="962948" y="9654978"/>
                  <a:pt x="1010728" y="9691138"/>
                </a:cubicBezTo>
                <a:cubicBezTo>
                  <a:pt x="1002814" y="9735242"/>
                  <a:pt x="953026" y="9685043"/>
                  <a:pt x="961038" y="9741203"/>
                </a:cubicBezTo>
                <a:cubicBezTo>
                  <a:pt x="1002814" y="9735242"/>
                  <a:pt x="1064522" y="9769416"/>
                  <a:pt x="1036578" y="9673124"/>
                </a:cubicBezTo>
                <a:cubicBezTo>
                  <a:pt x="1112211" y="9705312"/>
                  <a:pt x="1191757" y="9665313"/>
                  <a:pt x="1257378" y="9627302"/>
                </a:cubicBezTo>
                <a:cubicBezTo>
                  <a:pt x="1257284" y="9527038"/>
                  <a:pt x="1328822" y="9430882"/>
                  <a:pt x="1382519" y="9408896"/>
                </a:cubicBezTo>
                <a:cubicBezTo>
                  <a:pt x="1360585" y="9354726"/>
                  <a:pt x="1354574" y="9312607"/>
                  <a:pt x="1332639" y="9258433"/>
                </a:cubicBezTo>
                <a:cubicBezTo>
                  <a:pt x="1320715" y="9274461"/>
                  <a:pt x="1306790" y="9276447"/>
                  <a:pt x="1298873" y="9320552"/>
                </a:cubicBezTo>
                <a:cubicBezTo>
                  <a:pt x="1316804" y="9346644"/>
                  <a:pt x="1320810" y="9374724"/>
                  <a:pt x="1310889" y="9404788"/>
                </a:cubicBezTo>
                <a:cubicBezTo>
                  <a:pt x="1267114" y="9396709"/>
                  <a:pt x="1223331" y="9388630"/>
                  <a:pt x="1187564" y="9436707"/>
                </a:cubicBezTo>
                <a:cubicBezTo>
                  <a:pt x="1171638" y="9424653"/>
                  <a:pt x="1181557" y="9394588"/>
                  <a:pt x="1165629" y="9382537"/>
                </a:cubicBezTo>
                <a:cubicBezTo>
                  <a:pt x="1159714" y="9440681"/>
                  <a:pt x="1139782" y="9400548"/>
                  <a:pt x="1115937" y="9432598"/>
                </a:cubicBezTo>
                <a:cubicBezTo>
                  <a:pt x="1117942" y="9446640"/>
                  <a:pt x="1133866" y="9458693"/>
                  <a:pt x="1133866" y="9458693"/>
                </a:cubicBezTo>
                <a:cubicBezTo>
                  <a:pt x="1117942" y="9446640"/>
                  <a:pt x="1102008" y="9434586"/>
                  <a:pt x="1088086" y="9436572"/>
                </a:cubicBezTo>
                <a:cubicBezTo>
                  <a:pt x="1109930" y="9390481"/>
                  <a:pt x="1173546" y="9338431"/>
                  <a:pt x="1149607" y="9270219"/>
                </a:cubicBezTo>
                <a:cubicBezTo>
                  <a:pt x="1095911" y="9292203"/>
                  <a:pt x="1068150" y="9396442"/>
                  <a:pt x="1020367" y="9360282"/>
                </a:cubicBezTo>
                <a:cubicBezTo>
                  <a:pt x="1002436" y="9334189"/>
                  <a:pt x="1040206" y="9300150"/>
                  <a:pt x="1008349" y="9276045"/>
                </a:cubicBezTo>
                <a:cubicBezTo>
                  <a:pt x="964573" y="9267963"/>
                  <a:pt x="944734" y="9328096"/>
                  <a:pt x="908871" y="9275908"/>
                </a:cubicBezTo>
                <a:cubicBezTo>
                  <a:pt x="920792" y="9259883"/>
                  <a:pt x="930713" y="9229818"/>
                  <a:pt x="912781" y="9203727"/>
                </a:cubicBezTo>
                <a:cubicBezTo>
                  <a:pt x="878922" y="9165581"/>
                  <a:pt x="861085" y="9239750"/>
                  <a:pt x="823221" y="9173526"/>
                </a:cubicBezTo>
                <a:cubicBezTo>
                  <a:pt x="825226" y="9187566"/>
                  <a:pt x="827227" y="9201607"/>
                  <a:pt x="815303" y="9217632"/>
                </a:cubicBezTo>
                <a:cubicBezTo>
                  <a:pt x="777439" y="9151405"/>
                  <a:pt x="735663" y="9157366"/>
                  <a:pt x="711819" y="9189418"/>
                </a:cubicBezTo>
                <a:cubicBezTo>
                  <a:pt x="656022" y="9097102"/>
                  <a:pt x="634180" y="9143193"/>
                  <a:pt x="598320" y="9091007"/>
                </a:cubicBezTo>
                <a:cubicBezTo>
                  <a:pt x="733472" y="8942799"/>
                  <a:pt x="880736" y="8979093"/>
                  <a:pt x="1011884" y="8802804"/>
                </a:cubicBezTo>
                <a:cubicBezTo>
                  <a:pt x="1073592" y="8836976"/>
                  <a:pt x="1107358" y="8774859"/>
                  <a:pt x="1155049" y="8710756"/>
                </a:cubicBezTo>
                <a:cubicBezTo>
                  <a:pt x="1206840" y="8774993"/>
                  <a:pt x="1270458" y="8722942"/>
                  <a:pt x="1282285" y="8606653"/>
                </a:cubicBezTo>
                <a:cubicBezTo>
                  <a:pt x="1244515" y="8640690"/>
                  <a:pt x="1216758" y="8744928"/>
                  <a:pt x="1182900" y="8706782"/>
                </a:cubicBezTo>
                <a:cubicBezTo>
                  <a:pt x="1230589" y="8642677"/>
                  <a:pt x="1286195" y="8534467"/>
                  <a:pt x="1347907" y="8568641"/>
                </a:cubicBezTo>
                <a:cubicBezTo>
                  <a:pt x="1325972" y="8514469"/>
                  <a:pt x="1379668" y="8492485"/>
                  <a:pt x="1393592" y="8490498"/>
                </a:cubicBezTo>
                <a:cubicBezTo>
                  <a:pt x="1385677" y="8534601"/>
                  <a:pt x="1347907" y="8568641"/>
                  <a:pt x="1355917" y="8624798"/>
                </a:cubicBezTo>
                <a:cubicBezTo>
                  <a:pt x="1407612" y="8588775"/>
                  <a:pt x="1403515" y="8460430"/>
                  <a:pt x="1455208" y="8424405"/>
                </a:cubicBezTo>
                <a:cubicBezTo>
                  <a:pt x="1457211" y="8438445"/>
                  <a:pt x="1461215" y="8466524"/>
                  <a:pt x="1477145" y="8478579"/>
                </a:cubicBezTo>
                <a:cubicBezTo>
                  <a:pt x="1489066" y="8462551"/>
                  <a:pt x="1538760" y="8412486"/>
                  <a:pt x="1534848" y="8484672"/>
                </a:cubicBezTo>
                <a:cubicBezTo>
                  <a:pt x="1546770" y="8468646"/>
                  <a:pt x="1548773" y="8482686"/>
                  <a:pt x="1560695" y="8466660"/>
                </a:cubicBezTo>
                <a:cubicBezTo>
                  <a:pt x="1554686" y="8424540"/>
                  <a:pt x="1578535" y="8392487"/>
                  <a:pt x="1572528" y="8350369"/>
                </a:cubicBezTo>
                <a:cubicBezTo>
                  <a:pt x="1556596" y="8338317"/>
                  <a:pt x="1556596" y="8338317"/>
                  <a:pt x="1544673" y="8354343"/>
                </a:cubicBezTo>
                <a:cubicBezTo>
                  <a:pt x="1532750" y="8370368"/>
                  <a:pt x="1550680" y="8396462"/>
                  <a:pt x="1524835" y="8414474"/>
                </a:cubicBezTo>
                <a:cubicBezTo>
                  <a:pt x="1502897" y="8360302"/>
                  <a:pt x="1504996" y="8474606"/>
                  <a:pt x="1485060" y="8434472"/>
                </a:cubicBezTo>
                <a:cubicBezTo>
                  <a:pt x="1488972" y="8362289"/>
                  <a:pt x="1508906" y="8402421"/>
                  <a:pt x="1530748" y="8356329"/>
                </a:cubicBezTo>
                <a:cubicBezTo>
                  <a:pt x="1522736" y="8300172"/>
                  <a:pt x="1490880" y="8276064"/>
                  <a:pt x="1478959" y="8292089"/>
                </a:cubicBezTo>
                <a:cubicBezTo>
                  <a:pt x="1486874" y="8247985"/>
                  <a:pt x="1510718" y="8215934"/>
                  <a:pt x="1490786" y="8175802"/>
                </a:cubicBezTo>
                <a:cubicBezTo>
                  <a:pt x="1472952" y="8249972"/>
                  <a:pt x="1415433" y="8444404"/>
                  <a:pt x="1371561" y="8336062"/>
                </a:cubicBezTo>
                <a:cubicBezTo>
                  <a:pt x="1359641" y="8352087"/>
                  <a:pt x="1333793" y="8370101"/>
                  <a:pt x="1319868" y="8372088"/>
                </a:cubicBezTo>
                <a:cubicBezTo>
                  <a:pt x="1321869" y="8386126"/>
                  <a:pt x="1339804" y="8412220"/>
                  <a:pt x="1327879" y="8428246"/>
                </a:cubicBezTo>
                <a:cubicBezTo>
                  <a:pt x="1309950" y="8402151"/>
                  <a:pt x="1294018" y="8390100"/>
                  <a:pt x="1282094" y="8406125"/>
                </a:cubicBezTo>
                <a:cubicBezTo>
                  <a:pt x="1123099" y="8586386"/>
                  <a:pt x="930146" y="8628235"/>
                  <a:pt x="780974" y="8678166"/>
                </a:cubicBezTo>
                <a:cubicBezTo>
                  <a:pt x="822656" y="8571945"/>
                  <a:pt x="836582" y="8569958"/>
                  <a:pt x="856422" y="8509824"/>
                </a:cubicBezTo>
                <a:cubicBezTo>
                  <a:pt x="828570" y="8513798"/>
                  <a:pt x="788795" y="8533797"/>
                  <a:pt x="749024" y="8553797"/>
                </a:cubicBezTo>
                <a:cubicBezTo>
                  <a:pt x="733096" y="8541743"/>
                  <a:pt x="709155" y="8473532"/>
                  <a:pt x="697233" y="8489558"/>
                </a:cubicBezTo>
                <a:cubicBezTo>
                  <a:pt x="695324" y="8575781"/>
                  <a:pt x="623603" y="8471412"/>
                  <a:pt x="607770" y="8559621"/>
                </a:cubicBezTo>
                <a:cubicBezTo>
                  <a:pt x="585833" y="8505450"/>
                  <a:pt x="577912" y="8549556"/>
                  <a:pt x="534138" y="8541476"/>
                </a:cubicBezTo>
                <a:cubicBezTo>
                  <a:pt x="555980" y="8495384"/>
                  <a:pt x="573908" y="8521478"/>
                  <a:pt x="583830" y="8491410"/>
                </a:cubicBezTo>
                <a:cubicBezTo>
                  <a:pt x="563892" y="8451279"/>
                  <a:pt x="557885" y="8409159"/>
                  <a:pt x="543963" y="8411145"/>
                </a:cubicBezTo>
                <a:cubicBezTo>
                  <a:pt x="583641" y="8290885"/>
                  <a:pt x="655175" y="8194729"/>
                  <a:pt x="740638" y="8096585"/>
                </a:cubicBezTo>
                <a:cubicBezTo>
                  <a:pt x="774398" y="8034468"/>
                  <a:pt x="879698" y="7876193"/>
                  <a:pt x="951327" y="7880301"/>
                </a:cubicBezTo>
                <a:cubicBezTo>
                  <a:pt x="1002929" y="7744012"/>
                  <a:pt x="1136175" y="7682028"/>
                  <a:pt x="1215721" y="7642030"/>
                </a:cubicBezTo>
                <a:cubicBezTo>
                  <a:pt x="1285254" y="7531833"/>
                  <a:pt x="1366803" y="7505876"/>
                  <a:pt x="1446351" y="7465874"/>
                </a:cubicBezTo>
                <a:cubicBezTo>
                  <a:pt x="1448354" y="7479916"/>
                  <a:pt x="1450357" y="7493956"/>
                  <a:pt x="1452360" y="7507995"/>
                </a:cubicBezTo>
                <a:cubicBezTo>
                  <a:pt x="1474202" y="7461902"/>
                  <a:pt x="1545829" y="7466011"/>
                  <a:pt x="1521891" y="7397798"/>
                </a:cubicBezTo>
                <a:cubicBezTo>
                  <a:pt x="1521891" y="7397798"/>
                  <a:pt x="1521891" y="7397798"/>
                  <a:pt x="1573680" y="7462037"/>
                </a:cubicBezTo>
                <a:cubicBezTo>
                  <a:pt x="1663145" y="7391975"/>
                  <a:pt x="1760528" y="7277804"/>
                  <a:pt x="1820045" y="7097410"/>
                </a:cubicBezTo>
                <a:cubicBezTo>
                  <a:pt x="1849900" y="7107476"/>
                  <a:pt x="1889671" y="7087477"/>
                  <a:pt x="1891583" y="7001253"/>
                </a:cubicBezTo>
                <a:cubicBezTo>
                  <a:pt x="2005079" y="7099665"/>
                  <a:pt x="2146337" y="7093838"/>
                  <a:pt x="2217872" y="6997683"/>
                </a:cubicBezTo>
                <a:cubicBezTo>
                  <a:pt x="2199940" y="6971592"/>
                  <a:pt x="2194027" y="7029736"/>
                  <a:pt x="2176095" y="7003642"/>
                </a:cubicBezTo>
                <a:cubicBezTo>
                  <a:pt x="2180008" y="6931459"/>
                  <a:pt x="2209859" y="6941525"/>
                  <a:pt x="2199843" y="6871327"/>
                </a:cubicBezTo>
                <a:cubicBezTo>
                  <a:pt x="2227697" y="6867354"/>
                  <a:pt x="2245628" y="6893446"/>
                  <a:pt x="2251542" y="6835302"/>
                </a:cubicBezTo>
                <a:cubicBezTo>
                  <a:pt x="2287404" y="6887488"/>
                  <a:pt x="2303331" y="6899540"/>
                  <a:pt x="2329180" y="6881528"/>
                </a:cubicBezTo>
                <a:cubicBezTo>
                  <a:pt x="2309244" y="6841396"/>
                  <a:pt x="2333089" y="6809342"/>
                  <a:pt x="2341007" y="6765237"/>
                </a:cubicBezTo>
                <a:cubicBezTo>
                  <a:pt x="2482359" y="6859675"/>
                  <a:pt x="2621611" y="6839811"/>
                  <a:pt x="2726911" y="6681538"/>
                </a:cubicBezTo>
                <a:cubicBezTo>
                  <a:pt x="2782704" y="6773855"/>
                  <a:pt x="2790531" y="6629486"/>
                  <a:pt x="2834306" y="6637566"/>
                </a:cubicBezTo>
                <a:cubicBezTo>
                  <a:pt x="2800355" y="6499157"/>
                  <a:pt x="2949621" y="6549491"/>
                  <a:pt x="2885814" y="6401013"/>
                </a:cubicBezTo>
                <a:cubicBezTo>
                  <a:pt x="3065029" y="6561676"/>
                  <a:pt x="3245776" y="6235063"/>
                  <a:pt x="3377111" y="6259303"/>
                </a:cubicBezTo>
                <a:cubicBezTo>
                  <a:pt x="3394947" y="6185132"/>
                  <a:pt x="3484413" y="6115068"/>
                  <a:pt x="3542117" y="6121163"/>
                </a:cubicBezTo>
                <a:cubicBezTo>
                  <a:pt x="3623571" y="5994938"/>
                  <a:pt x="3721049" y="5981033"/>
                  <a:pt x="3818526" y="5967128"/>
                </a:cubicBezTo>
                <a:cubicBezTo>
                  <a:pt x="3890060" y="5870973"/>
                  <a:pt x="3931836" y="5865013"/>
                  <a:pt x="3991448" y="5784883"/>
                </a:cubicBezTo>
                <a:cubicBezTo>
                  <a:pt x="4007375" y="5796935"/>
                  <a:pt x="4017390" y="5867134"/>
                  <a:pt x="4027310" y="5837067"/>
                </a:cubicBezTo>
                <a:cubicBezTo>
                  <a:pt x="4027218" y="5736804"/>
                  <a:pt x="4096841" y="5726871"/>
                  <a:pt x="4136617" y="5706874"/>
                </a:cubicBezTo>
                <a:cubicBezTo>
                  <a:pt x="4138620" y="5720913"/>
                  <a:pt x="4114774" y="5752965"/>
                  <a:pt x="4130701" y="5765017"/>
                </a:cubicBezTo>
                <a:cubicBezTo>
                  <a:pt x="4186308" y="5656808"/>
                  <a:pt x="4291703" y="5598799"/>
                  <a:pt x="4383267" y="5643037"/>
                </a:cubicBezTo>
                <a:cubicBezTo>
                  <a:pt x="4357416" y="5661050"/>
                  <a:pt x="4277966" y="5801311"/>
                  <a:pt x="4259941" y="5674955"/>
                </a:cubicBezTo>
                <a:cubicBezTo>
                  <a:pt x="4236095" y="5707006"/>
                  <a:pt x="4202330" y="5769125"/>
                  <a:pt x="4166564" y="5817203"/>
                </a:cubicBezTo>
                <a:cubicBezTo>
                  <a:pt x="4182492" y="5829256"/>
                  <a:pt x="4196417" y="5827270"/>
                  <a:pt x="4212344" y="5839323"/>
                </a:cubicBezTo>
                <a:cubicBezTo>
                  <a:pt x="4192505" y="5899453"/>
                  <a:pt x="4128793" y="5851242"/>
                  <a:pt x="4138807" y="5921438"/>
                </a:cubicBezTo>
                <a:cubicBezTo>
                  <a:pt x="4176578" y="5887400"/>
                  <a:pt x="4250209" y="5905546"/>
                  <a:pt x="4248112" y="5791246"/>
                </a:cubicBezTo>
                <a:cubicBezTo>
                  <a:pt x="4365617" y="5917734"/>
                  <a:pt x="4456896" y="5661184"/>
                  <a:pt x="4580317" y="5729530"/>
                </a:cubicBezTo>
                <a:cubicBezTo>
                  <a:pt x="4600156" y="5669397"/>
                  <a:pt x="4634016" y="5707543"/>
                  <a:pt x="4612079" y="5653370"/>
                </a:cubicBezTo>
                <a:cubicBezTo>
                  <a:pt x="4632013" y="5693504"/>
                  <a:pt x="4641932" y="5663437"/>
                  <a:pt x="4657861" y="5675492"/>
                </a:cubicBezTo>
                <a:cubicBezTo>
                  <a:pt x="4645937" y="5691518"/>
                  <a:pt x="4634016" y="5707543"/>
                  <a:pt x="4649943" y="5719597"/>
                </a:cubicBezTo>
                <a:cubicBezTo>
                  <a:pt x="4677735" y="5652959"/>
                  <a:pt x="4719327" y="5683062"/>
                  <a:pt x="4751912" y="5650015"/>
                </a:cubicBezTo>
                <a:lnTo>
                  <a:pt x="4758617" y="5640722"/>
                </a:lnTo>
                <a:lnTo>
                  <a:pt x="4675163" y="5593566"/>
                </a:lnTo>
                <a:cubicBezTo>
                  <a:pt x="4534546" y="5511865"/>
                  <a:pt x="4392308" y="5428575"/>
                  <a:pt x="4240516" y="5343932"/>
                </a:cubicBezTo>
                <a:cubicBezTo>
                  <a:pt x="4121946" y="5264335"/>
                  <a:pt x="4048316" y="5226619"/>
                  <a:pt x="3908156" y="5157627"/>
                </a:cubicBezTo>
                <a:cubicBezTo>
                  <a:pt x="3827262" y="5130092"/>
                  <a:pt x="3879302" y="5178409"/>
                  <a:pt x="3952895" y="5219450"/>
                </a:cubicBezTo>
                <a:cubicBezTo>
                  <a:pt x="3981352" y="5238553"/>
                  <a:pt x="3989827" y="5226675"/>
                  <a:pt x="4040656" y="5276690"/>
                </a:cubicBezTo>
                <a:cubicBezTo>
                  <a:pt x="4099323" y="5377982"/>
                  <a:pt x="4246549" y="5456739"/>
                  <a:pt x="4365119" y="5536335"/>
                </a:cubicBezTo>
                <a:lnTo>
                  <a:pt x="4373106" y="5541139"/>
                </a:lnTo>
                <a:lnTo>
                  <a:pt x="3583077" y="5203612"/>
                </a:lnTo>
                <a:cubicBezTo>
                  <a:pt x="3023338" y="4958584"/>
                  <a:pt x="2469106" y="4704462"/>
                  <a:pt x="1931896" y="4429562"/>
                </a:cubicBezTo>
                <a:cubicBezTo>
                  <a:pt x="1973748" y="4431730"/>
                  <a:pt x="2004715" y="4449726"/>
                  <a:pt x="2044167" y="4465823"/>
                </a:cubicBezTo>
                <a:cubicBezTo>
                  <a:pt x="2075977" y="4467470"/>
                  <a:pt x="2186917" y="4529421"/>
                  <a:pt x="2127150" y="4484169"/>
                </a:cubicBezTo>
                <a:cubicBezTo>
                  <a:pt x="2056509" y="4421960"/>
                  <a:pt x="1900812" y="4413901"/>
                  <a:pt x="1895966" y="4312938"/>
                </a:cubicBezTo>
                <a:cubicBezTo>
                  <a:pt x="2080571" y="4378705"/>
                  <a:pt x="2263384" y="4446722"/>
                  <a:pt x="2437824" y="4514303"/>
                </a:cubicBezTo>
                <a:cubicBezTo>
                  <a:pt x="2445569" y="4559201"/>
                  <a:pt x="2500490" y="4503494"/>
                  <a:pt x="2437824" y="4514303"/>
                </a:cubicBezTo>
                <a:cubicBezTo>
                  <a:pt x="2461657" y="4442929"/>
                  <a:pt x="2532300" y="4505140"/>
                  <a:pt x="2573430" y="4521320"/>
                </a:cubicBezTo>
                <a:cubicBezTo>
                  <a:pt x="2593519" y="4522362"/>
                  <a:pt x="2614211" y="4519919"/>
                  <a:pt x="2636275" y="4519304"/>
                </a:cubicBezTo>
                <a:lnTo>
                  <a:pt x="2676896" y="4524418"/>
                </a:lnTo>
                <a:lnTo>
                  <a:pt x="2660272" y="4515210"/>
                </a:lnTo>
                <a:cubicBezTo>
                  <a:pt x="2620161" y="4491406"/>
                  <a:pt x="2582258" y="4467394"/>
                  <a:pt x="2545575" y="4443134"/>
                </a:cubicBezTo>
                <a:lnTo>
                  <a:pt x="2465844" y="4388499"/>
                </a:lnTo>
                <a:lnTo>
                  <a:pt x="2474037" y="4391482"/>
                </a:lnTo>
                <a:cubicBezTo>
                  <a:pt x="2493012" y="4400122"/>
                  <a:pt x="2516322" y="4412975"/>
                  <a:pt x="2537858" y="4422752"/>
                </a:cubicBezTo>
                <a:lnTo>
                  <a:pt x="2544214" y="4425165"/>
                </a:lnTo>
                <a:lnTo>
                  <a:pt x="2576464" y="4447228"/>
                </a:lnTo>
                <a:cubicBezTo>
                  <a:pt x="2612434" y="4470675"/>
                  <a:pt x="2648108" y="4492579"/>
                  <a:pt x="2682960" y="4512045"/>
                </a:cubicBezTo>
                <a:lnTo>
                  <a:pt x="2719507" y="4531826"/>
                </a:lnTo>
                <a:lnTo>
                  <a:pt x="2799544" y="4555384"/>
                </a:lnTo>
                <a:cubicBezTo>
                  <a:pt x="2891730" y="4592544"/>
                  <a:pt x="2984527" y="4654435"/>
                  <a:pt x="3083254" y="4692924"/>
                </a:cubicBezTo>
                <a:lnTo>
                  <a:pt x="4109770" y="5132846"/>
                </a:lnTo>
                <a:lnTo>
                  <a:pt x="4101784" y="5132005"/>
                </a:lnTo>
                <a:cubicBezTo>
                  <a:pt x="4109049" y="5121823"/>
                  <a:pt x="4145547" y="5172259"/>
                  <a:pt x="4145547" y="5172259"/>
                </a:cubicBezTo>
                <a:cubicBezTo>
                  <a:pt x="4166738" y="5201545"/>
                  <a:pt x="4131020" y="5192623"/>
                  <a:pt x="4160454" y="5233298"/>
                </a:cubicBezTo>
                <a:cubicBezTo>
                  <a:pt x="4188911" y="5252401"/>
                  <a:pt x="4270783" y="5301504"/>
                  <a:pt x="4328871" y="5341338"/>
                </a:cubicBezTo>
                <a:cubicBezTo>
                  <a:pt x="4417260" y="5395235"/>
                  <a:pt x="4509130" y="5451627"/>
                  <a:pt x="4602880" y="5508458"/>
                </a:cubicBezTo>
                <a:lnTo>
                  <a:pt x="4740081" y="5590095"/>
                </a:lnTo>
                <a:lnTo>
                  <a:pt x="4743322" y="5577349"/>
                </a:lnTo>
                <a:cubicBezTo>
                  <a:pt x="4797113" y="5655626"/>
                  <a:pt x="4783093" y="5557348"/>
                  <a:pt x="4801023" y="5583442"/>
                </a:cubicBezTo>
                <a:cubicBezTo>
                  <a:pt x="4781913" y="5623772"/>
                  <a:pt x="4808441" y="5602752"/>
                  <a:pt x="4830068" y="5633158"/>
                </a:cubicBezTo>
                <a:lnTo>
                  <a:pt x="4838277" y="5648522"/>
                </a:lnTo>
                <a:lnTo>
                  <a:pt x="4839383" y="5649181"/>
                </a:lnTo>
                <a:lnTo>
                  <a:pt x="4866718" y="5622195"/>
                </a:lnTo>
                <a:cubicBezTo>
                  <a:pt x="4885606" y="5608308"/>
                  <a:pt x="4904500" y="5600689"/>
                  <a:pt x="4919406" y="5583791"/>
                </a:cubicBezTo>
                <a:lnTo>
                  <a:pt x="4937714" y="5550554"/>
                </a:lnTo>
                <a:lnTo>
                  <a:pt x="4609050" y="5374654"/>
                </a:lnTo>
                <a:lnTo>
                  <a:pt x="4496012" y="5296727"/>
                </a:lnTo>
                <a:lnTo>
                  <a:pt x="5032958" y="5513213"/>
                </a:lnTo>
                <a:lnTo>
                  <a:pt x="5071268" y="5485798"/>
                </a:lnTo>
                <a:lnTo>
                  <a:pt x="5081514" y="5478188"/>
                </a:lnTo>
                <a:lnTo>
                  <a:pt x="4702261" y="5320390"/>
                </a:lnTo>
                <a:cubicBezTo>
                  <a:pt x="4551416" y="5255052"/>
                  <a:pt x="4403039" y="5188673"/>
                  <a:pt x="4254998" y="5121872"/>
                </a:cubicBezTo>
                <a:lnTo>
                  <a:pt x="4242024" y="5116101"/>
                </a:lnTo>
                <a:lnTo>
                  <a:pt x="4239430" y="5116602"/>
                </a:lnTo>
                <a:lnTo>
                  <a:pt x="4238497" y="5114531"/>
                </a:lnTo>
                <a:lnTo>
                  <a:pt x="4198911" y="5096924"/>
                </a:lnTo>
                <a:lnTo>
                  <a:pt x="4199875" y="5098821"/>
                </a:lnTo>
                <a:cubicBezTo>
                  <a:pt x="4193250" y="5098972"/>
                  <a:pt x="4181295" y="5096240"/>
                  <a:pt x="4174174" y="5093885"/>
                </a:cubicBezTo>
                <a:cubicBezTo>
                  <a:pt x="4144696" y="5084416"/>
                  <a:pt x="4110315" y="5065825"/>
                  <a:pt x="4080836" y="5056357"/>
                </a:cubicBezTo>
                <a:cubicBezTo>
                  <a:pt x="3946285" y="5007498"/>
                  <a:pt x="3827816" y="4955880"/>
                  <a:pt x="3707263" y="4913095"/>
                </a:cubicBezTo>
                <a:cubicBezTo>
                  <a:pt x="3537245" y="4854512"/>
                  <a:pt x="3375963" y="4766807"/>
                  <a:pt x="3220847" y="4692391"/>
                </a:cubicBezTo>
                <a:cubicBezTo>
                  <a:pt x="3142371" y="4658915"/>
                  <a:pt x="3058281" y="4625890"/>
                  <a:pt x="2973816" y="4592165"/>
                </a:cubicBezTo>
                <a:cubicBezTo>
                  <a:pt x="2768618" y="4502615"/>
                  <a:pt x="2571353" y="4371559"/>
                  <a:pt x="2373090" y="4240461"/>
                </a:cubicBezTo>
                <a:cubicBezTo>
                  <a:pt x="2342678" y="4216548"/>
                  <a:pt x="2316107" y="4188556"/>
                  <a:pt x="2287075" y="4171552"/>
                </a:cubicBezTo>
                <a:lnTo>
                  <a:pt x="2261489" y="4160681"/>
                </a:lnTo>
                <a:lnTo>
                  <a:pt x="2261383" y="4158783"/>
                </a:lnTo>
                <a:cubicBezTo>
                  <a:pt x="2260440" y="4157028"/>
                  <a:pt x="2258849" y="4156788"/>
                  <a:pt x="2256988" y="4158767"/>
                </a:cubicBezTo>
                <a:lnTo>
                  <a:pt x="2261489" y="4160681"/>
                </a:lnTo>
                <a:lnTo>
                  <a:pt x="2261891" y="4167889"/>
                </a:lnTo>
                <a:cubicBezTo>
                  <a:pt x="2225244" y="4145090"/>
                  <a:pt x="2182611" y="4122036"/>
                  <a:pt x="2178885" y="4125994"/>
                </a:cubicBezTo>
                <a:cubicBezTo>
                  <a:pt x="2182611" y="4122036"/>
                  <a:pt x="2194302" y="4143789"/>
                  <a:pt x="2194302" y="4143789"/>
                </a:cubicBezTo>
                <a:cubicBezTo>
                  <a:pt x="2201090" y="4156419"/>
                  <a:pt x="2186851" y="4151706"/>
                  <a:pt x="2196281" y="4169249"/>
                </a:cubicBezTo>
                <a:cubicBezTo>
                  <a:pt x="2206797" y="4177922"/>
                  <a:pt x="2237454" y="4200472"/>
                  <a:pt x="2258858" y="4218517"/>
                </a:cubicBezTo>
                <a:cubicBezTo>
                  <a:pt x="2291895" y="4243222"/>
                  <a:pt x="2326205" y="4269056"/>
                  <a:pt x="2361267" y="4295122"/>
                </a:cubicBezTo>
                <a:lnTo>
                  <a:pt x="2450576" y="4360293"/>
                </a:lnTo>
                <a:lnTo>
                  <a:pt x="2427148" y="4347182"/>
                </a:lnTo>
                <a:cubicBezTo>
                  <a:pt x="2387183" y="4320468"/>
                  <a:pt x="2348794" y="4291250"/>
                  <a:pt x="2311751" y="4262260"/>
                </a:cubicBezTo>
                <a:cubicBezTo>
                  <a:pt x="2238280" y="4203619"/>
                  <a:pt x="2150752" y="4153304"/>
                  <a:pt x="2070297" y="4094369"/>
                </a:cubicBezTo>
                <a:cubicBezTo>
                  <a:pt x="2028307" y="4060712"/>
                  <a:pt x="1985698" y="4029087"/>
                  <a:pt x="1944872" y="3998053"/>
                </a:cubicBezTo>
                <a:cubicBezTo>
                  <a:pt x="1904045" y="3967017"/>
                  <a:pt x="1864997" y="3936571"/>
                  <a:pt x="1830126" y="3905270"/>
                </a:cubicBezTo>
                <a:cubicBezTo>
                  <a:pt x="1875399" y="3933235"/>
                  <a:pt x="1924202" y="3969580"/>
                  <a:pt x="1968013" y="4005712"/>
                </a:cubicBezTo>
                <a:lnTo>
                  <a:pt x="2015173" y="4037185"/>
                </a:lnTo>
                <a:cubicBezTo>
                  <a:pt x="2023243" y="4028606"/>
                  <a:pt x="1988061" y="3997637"/>
                  <a:pt x="1979811" y="3993177"/>
                </a:cubicBezTo>
                <a:cubicBezTo>
                  <a:pt x="1881673" y="3912238"/>
                  <a:pt x="1757499" y="3839121"/>
                  <a:pt x="1676440" y="3755468"/>
                </a:cubicBezTo>
                <a:cubicBezTo>
                  <a:pt x="1769959" y="3806035"/>
                  <a:pt x="1870781" y="3902864"/>
                  <a:pt x="1963214" y="3962301"/>
                </a:cubicBezTo>
                <a:cubicBezTo>
                  <a:pt x="1935201" y="3944665"/>
                  <a:pt x="1984622" y="3980348"/>
                  <a:pt x="1986705" y="3971518"/>
                </a:cubicBezTo>
                <a:cubicBezTo>
                  <a:pt x="1989630" y="3955180"/>
                  <a:pt x="1966940" y="3958344"/>
                  <a:pt x="1966940" y="3958344"/>
                </a:cubicBezTo>
                <a:cubicBezTo>
                  <a:pt x="1913746" y="3915641"/>
                  <a:pt x="1861871" y="3875399"/>
                  <a:pt x="1811544" y="3835304"/>
                </a:cubicBezTo>
                <a:lnTo>
                  <a:pt x="1713289" y="3753187"/>
                </a:lnTo>
                <a:lnTo>
                  <a:pt x="1729362" y="3758701"/>
                </a:lnTo>
                <a:lnTo>
                  <a:pt x="1730084" y="3758841"/>
                </a:lnTo>
                <a:lnTo>
                  <a:pt x="1734597" y="3762029"/>
                </a:lnTo>
                <a:cubicBezTo>
                  <a:pt x="1745492" y="3771403"/>
                  <a:pt x="1801701" y="3819714"/>
                  <a:pt x="1805426" y="3815757"/>
                </a:cubicBezTo>
                <a:cubicBezTo>
                  <a:pt x="1817224" y="3803223"/>
                  <a:pt x="1757287" y="3758866"/>
                  <a:pt x="1761813" y="3767286"/>
                </a:cubicBezTo>
                <a:lnTo>
                  <a:pt x="1756690" y="3763591"/>
                </a:lnTo>
                <a:lnTo>
                  <a:pt x="1764123" y="3757107"/>
                </a:lnTo>
                <a:cubicBezTo>
                  <a:pt x="1761666" y="3754110"/>
                  <a:pt x="1754914" y="3750541"/>
                  <a:pt x="1746166" y="3746828"/>
                </a:cubicBezTo>
                <a:lnTo>
                  <a:pt x="1723513" y="3738381"/>
                </a:lnTo>
                <a:lnTo>
                  <a:pt x="1709750" y="3726692"/>
                </a:lnTo>
                <a:cubicBezTo>
                  <a:pt x="1706688" y="3710103"/>
                  <a:pt x="1758747" y="3750696"/>
                  <a:pt x="1758747" y="3750696"/>
                </a:cubicBezTo>
                <a:cubicBezTo>
                  <a:pt x="1856130" y="3830234"/>
                  <a:pt x="1944840" y="3893628"/>
                  <a:pt x="2026559" y="3956730"/>
                </a:cubicBezTo>
                <a:cubicBezTo>
                  <a:pt x="2034811" y="3961193"/>
                  <a:pt x="2126580" y="4041178"/>
                  <a:pt x="2136114" y="4024433"/>
                </a:cubicBezTo>
                <a:cubicBezTo>
                  <a:pt x="2141304" y="4012306"/>
                  <a:pt x="2075001" y="3966995"/>
                  <a:pt x="2122340" y="4011509"/>
                </a:cubicBezTo>
                <a:cubicBezTo>
                  <a:pt x="2046607" y="3948658"/>
                  <a:pt x="1978041" y="3899139"/>
                  <a:pt x="1903953" y="3841159"/>
                </a:cubicBezTo>
                <a:cubicBezTo>
                  <a:pt x="1901688" y="3836949"/>
                  <a:pt x="1822412" y="3791094"/>
                  <a:pt x="1821235" y="3778013"/>
                </a:cubicBezTo>
                <a:cubicBezTo>
                  <a:pt x="1828503" y="3757056"/>
                  <a:pt x="1873119" y="3805571"/>
                  <a:pt x="1873119" y="3805571"/>
                </a:cubicBezTo>
                <a:cubicBezTo>
                  <a:pt x="1972339" y="3877638"/>
                  <a:pt x="2028128" y="3914277"/>
                  <a:pt x="2121360" y="3986091"/>
                </a:cubicBezTo>
                <a:cubicBezTo>
                  <a:pt x="2129611" y="3990550"/>
                  <a:pt x="2216235" y="4062777"/>
                  <a:pt x="2222044" y="4049991"/>
                </a:cubicBezTo>
                <a:cubicBezTo>
                  <a:pt x="2220866" y="4036909"/>
                  <a:pt x="2144228" y="3995967"/>
                  <a:pt x="2152481" y="4000429"/>
                </a:cubicBezTo>
                <a:cubicBezTo>
                  <a:pt x="2128809" y="3978174"/>
                  <a:pt x="2111930" y="3968547"/>
                  <a:pt x="2085000" y="3942040"/>
                </a:cubicBezTo>
                <a:cubicBezTo>
                  <a:pt x="2131359" y="3961134"/>
                  <a:pt x="2167719" y="4005185"/>
                  <a:pt x="2210350" y="4028237"/>
                </a:cubicBezTo>
                <a:cubicBezTo>
                  <a:pt x="2220866" y="4036909"/>
                  <a:pt x="2237565" y="4033497"/>
                  <a:pt x="2254446" y="4043118"/>
                </a:cubicBezTo>
                <a:lnTo>
                  <a:pt x="2276419" y="4056127"/>
                </a:lnTo>
                <a:lnTo>
                  <a:pt x="2277074" y="4056907"/>
                </a:lnTo>
                <a:lnTo>
                  <a:pt x="2281413" y="4059083"/>
                </a:lnTo>
                <a:lnTo>
                  <a:pt x="2328491" y="4086953"/>
                </a:lnTo>
                <a:cubicBezTo>
                  <a:pt x="2353811" y="4104564"/>
                  <a:pt x="2378710" y="4122757"/>
                  <a:pt x="2400028" y="4134284"/>
                </a:cubicBezTo>
                <a:cubicBezTo>
                  <a:pt x="2385409" y="4128869"/>
                  <a:pt x="2419790" y="4147462"/>
                  <a:pt x="2423515" y="4143500"/>
                </a:cubicBezTo>
                <a:cubicBezTo>
                  <a:pt x="2435315" y="4130965"/>
                  <a:pt x="2390599" y="4116740"/>
                  <a:pt x="2388335" y="4112529"/>
                </a:cubicBezTo>
                <a:lnTo>
                  <a:pt x="2353023" y="4087991"/>
                </a:lnTo>
                <a:lnTo>
                  <a:pt x="2306149" y="4071486"/>
                </a:lnTo>
                <a:lnTo>
                  <a:pt x="2281413" y="4059083"/>
                </a:lnTo>
                <a:lnTo>
                  <a:pt x="2276419" y="4056127"/>
                </a:lnTo>
                <a:lnTo>
                  <a:pt x="2264207" y="4041575"/>
                </a:lnTo>
                <a:lnTo>
                  <a:pt x="2287577" y="4042510"/>
                </a:lnTo>
                <a:lnTo>
                  <a:pt x="2233001" y="4004584"/>
                </a:lnTo>
                <a:cubicBezTo>
                  <a:pt x="2182595" y="3968430"/>
                  <a:pt x="2133916" y="3931406"/>
                  <a:pt x="2088029" y="3891415"/>
                </a:cubicBezTo>
                <a:cubicBezTo>
                  <a:pt x="2138092" y="3916495"/>
                  <a:pt x="2177612" y="3947817"/>
                  <a:pt x="2216894" y="3978702"/>
                </a:cubicBezTo>
                <a:lnTo>
                  <a:pt x="2330447" y="4054127"/>
                </a:lnTo>
                <a:lnTo>
                  <a:pt x="2354051" y="4061157"/>
                </a:lnTo>
                <a:lnTo>
                  <a:pt x="2385684" y="4071589"/>
                </a:lnTo>
                <a:lnTo>
                  <a:pt x="2381274" y="4064909"/>
                </a:lnTo>
                <a:cubicBezTo>
                  <a:pt x="2273421" y="3987677"/>
                  <a:pt x="2179106" y="3924732"/>
                  <a:pt x="2083609" y="3848705"/>
                </a:cubicBezTo>
                <a:lnTo>
                  <a:pt x="2056855" y="3822952"/>
                </a:lnTo>
                <a:lnTo>
                  <a:pt x="2015223" y="3804075"/>
                </a:lnTo>
                <a:cubicBezTo>
                  <a:pt x="1982768" y="3787506"/>
                  <a:pt x="2004690" y="3790343"/>
                  <a:pt x="2045304" y="3799251"/>
                </a:cubicBezTo>
                <a:lnTo>
                  <a:pt x="2100340" y="3811900"/>
                </a:lnTo>
                <a:lnTo>
                  <a:pt x="2071696" y="3791768"/>
                </a:lnTo>
                <a:lnTo>
                  <a:pt x="2106613" y="3796256"/>
                </a:lnTo>
                <a:cubicBezTo>
                  <a:pt x="2155520" y="3786702"/>
                  <a:pt x="2098220" y="3769904"/>
                  <a:pt x="2060504" y="3762732"/>
                </a:cubicBezTo>
                <a:lnTo>
                  <a:pt x="2011471" y="3747648"/>
                </a:lnTo>
                <a:lnTo>
                  <a:pt x="1981053" y="3725058"/>
                </a:lnTo>
                <a:lnTo>
                  <a:pt x="1977376" y="3722351"/>
                </a:lnTo>
                <a:lnTo>
                  <a:pt x="1997300" y="3726735"/>
                </a:lnTo>
                <a:cubicBezTo>
                  <a:pt x="2024156" y="3732460"/>
                  <a:pt x="2050645" y="3738784"/>
                  <a:pt x="2075370" y="3747997"/>
                </a:cubicBezTo>
                <a:cubicBezTo>
                  <a:pt x="2103711" y="3756099"/>
                  <a:pt x="2133958" y="3768696"/>
                  <a:pt x="2164643" y="3780575"/>
                </a:cubicBezTo>
                <a:lnTo>
                  <a:pt x="2229436" y="3800484"/>
                </a:lnTo>
                <a:lnTo>
                  <a:pt x="2209071" y="3778787"/>
                </a:lnTo>
                <a:lnTo>
                  <a:pt x="2203809" y="3776554"/>
                </a:lnTo>
                <a:cubicBezTo>
                  <a:pt x="2170204" y="3762640"/>
                  <a:pt x="2131688" y="3745546"/>
                  <a:pt x="2120136" y="3743626"/>
                </a:cubicBezTo>
                <a:cubicBezTo>
                  <a:pt x="2112725" y="3736516"/>
                  <a:pt x="2097284" y="3721713"/>
                  <a:pt x="2093578" y="3718162"/>
                </a:cubicBezTo>
                <a:cubicBezTo>
                  <a:pt x="2078937" y="3713277"/>
                  <a:pt x="2071090" y="3714909"/>
                  <a:pt x="2059566" y="3714540"/>
                </a:cubicBezTo>
                <a:cubicBezTo>
                  <a:pt x="2055861" y="3710988"/>
                  <a:pt x="2048236" y="3692999"/>
                  <a:pt x="2032392" y="3688485"/>
                </a:cubicBezTo>
                <a:cubicBezTo>
                  <a:pt x="2017749" y="3683602"/>
                  <a:pt x="1976511" y="3682200"/>
                  <a:pt x="1949515" y="3665473"/>
                </a:cubicBezTo>
                <a:cubicBezTo>
                  <a:pt x="1938183" y="3659184"/>
                  <a:pt x="1934397" y="3655459"/>
                  <a:pt x="1935333" y="3653500"/>
                </a:cubicBezTo>
                <a:lnTo>
                  <a:pt x="1943065" y="3652731"/>
                </a:lnTo>
                <a:lnTo>
                  <a:pt x="1902467" y="3641046"/>
                </a:lnTo>
                <a:cubicBezTo>
                  <a:pt x="1890570" y="3636808"/>
                  <a:pt x="1881670" y="3632395"/>
                  <a:pt x="1879371" y="3628178"/>
                </a:cubicBezTo>
                <a:cubicBezTo>
                  <a:pt x="1870779" y="3599627"/>
                  <a:pt x="1931272" y="3630862"/>
                  <a:pt x="1931272" y="3630862"/>
                </a:cubicBezTo>
                <a:cubicBezTo>
                  <a:pt x="1944034" y="3635621"/>
                  <a:pt x="1966446" y="3642491"/>
                  <a:pt x="1991779" y="3649621"/>
                </a:cubicBezTo>
                <a:lnTo>
                  <a:pt x="2065719" y="3668877"/>
                </a:lnTo>
                <a:lnTo>
                  <a:pt x="2077381" y="3664494"/>
                </a:lnTo>
                <a:cubicBezTo>
                  <a:pt x="2085994" y="3663217"/>
                  <a:pt x="2097166" y="3665061"/>
                  <a:pt x="2109852" y="3668836"/>
                </a:cubicBezTo>
                <a:lnTo>
                  <a:pt x="2121029" y="3673116"/>
                </a:lnTo>
                <a:lnTo>
                  <a:pt x="2117205" y="3670934"/>
                </a:lnTo>
                <a:lnTo>
                  <a:pt x="2104812" y="3665870"/>
                </a:lnTo>
                <a:lnTo>
                  <a:pt x="2032072" y="3640887"/>
                </a:lnTo>
                <a:cubicBezTo>
                  <a:pt x="2024442" y="3638148"/>
                  <a:pt x="2016767" y="3633080"/>
                  <a:pt x="2008168" y="3627124"/>
                </a:cubicBezTo>
                <a:lnTo>
                  <a:pt x="2005661" y="3625497"/>
                </a:lnTo>
                <a:lnTo>
                  <a:pt x="1971911" y="3611889"/>
                </a:lnTo>
                <a:lnTo>
                  <a:pt x="1943590" y="3599108"/>
                </a:lnTo>
                <a:lnTo>
                  <a:pt x="1943526" y="3599091"/>
                </a:lnTo>
                <a:lnTo>
                  <a:pt x="1943488" y="3599062"/>
                </a:lnTo>
                <a:lnTo>
                  <a:pt x="1842939" y="3553686"/>
                </a:lnTo>
                <a:cubicBezTo>
                  <a:pt x="1821897" y="3538544"/>
                  <a:pt x="1739642" y="3506180"/>
                  <a:pt x="1739642" y="3506180"/>
                </a:cubicBezTo>
                <a:lnTo>
                  <a:pt x="1758829" y="3493271"/>
                </a:lnTo>
                <a:lnTo>
                  <a:pt x="1739300" y="3487450"/>
                </a:lnTo>
                <a:lnTo>
                  <a:pt x="1735038" y="3481529"/>
                </a:lnTo>
                <a:lnTo>
                  <a:pt x="1721672" y="3466175"/>
                </a:lnTo>
                <a:lnTo>
                  <a:pt x="1737678" y="3470195"/>
                </a:lnTo>
                <a:cubicBezTo>
                  <a:pt x="1814133" y="3490290"/>
                  <a:pt x="1892568" y="3510954"/>
                  <a:pt x="1977809" y="3530892"/>
                </a:cubicBezTo>
                <a:cubicBezTo>
                  <a:pt x="1985129" y="3533334"/>
                  <a:pt x="1998072" y="3536589"/>
                  <a:pt x="2014438" y="3540650"/>
                </a:cubicBezTo>
                <a:lnTo>
                  <a:pt x="2058170" y="3551804"/>
                </a:lnTo>
                <a:lnTo>
                  <a:pt x="2113336" y="3559190"/>
                </a:lnTo>
                <a:lnTo>
                  <a:pt x="2137593" y="3564199"/>
                </a:lnTo>
                <a:lnTo>
                  <a:pt x="2124862" y="3556747"/>
                </a:lnTo>
                <a:cubicBezTo>
                  <a:pt x="2126937" y="3554020"/>
                  <a:pt x="2180123" y="3571544"/>
                  <a:pt x="2188326" y="3572543"/>
                </a:cubicBezTo>
                <a:cubicBezTo>
                  <a:pt x="2196173" y="3570911"/>
                  <a:pt x="2221972" y="3557508"/>
                  <a:pt x="2221790" y="3548182"/>
                </a:cubicBezTo>
                <a:cubicBezTo>
                  <a:pt x="2218085" y="3544629"/>
                  <a:pt x="2089463" y="3506743"/>
                  <a:pt x="2074206" y="3501266"/>
                </a:cubicBezTo>
                <a:cubicBezTo>
                  <a:pt x="2036894" y="3483804"/>
                  <a:pt x="2002084" y="3470262"/>
                  <a:pt x="1975709" y="3454128"/>
                </a:cubicBezTo>
                <a:cubicBezTo>
                  <a:pt x="1972001" y="3450575"/>
                  <a:pt x="1963794" y="3433550"/>
                  <a:pt x="1960087" y="3429997"/>
                </a:cubicBezTo>
                <a:cubicBezTo>
                  <a:pt x="1921978" y="3402611"/>
                  <a:pt x="1839856" y="3418466"/>
                  <a:pt x="1847311" y="3396626"/>
                </a:cubicBezTo>
                <a:cubicBezTo>
                  <a:pt x="1847311" y="3396626"/>
                  <a:pt x="1865478" y="3395734"/>
                  <a:pt x="1879935" y="3391291"/>
                </a:cubicBezTo>
                <a:lnTo>
                  <a:pt x="1877777" y="3394097"/>
                </a:lnTo>
                <a:lnTo>
                  <a:pt x="1872706" y="3393514"/>
                </a:lnTo>
                <a:cubicBezTo>
                  <a:pt x="1874559" y="3395290"/>
                  <a:pt x="1875484" y="3396179"/>
                  <a:pt x="1876390" y="3395899"/>
                </a:cubicBezTo>
                <a:lnTo>
                  <a:pt x="1877777" y="3394097"/>
                </a:lnTo>
                <a:lnTo>
                  <a:pt x="1887100" y="3395168"/>
                </a:lnTo>
                <a:lnTo>
                  <a:pt x="1892722" y="3398212"/>
                </a:lnTo>
                <a:cubicBezTo>
                  <a:pt x="1896607" y="3399266"/>
                  <a:pt x="1899488" y="3399358"/>
                  <a:pt x="1899488" y="3399358"/>
                </a:cubicBezTo>
                <a:cubicBezTo>
                  <a:pt x="1899488" y="3399358"/>
                  <a:pt x="1910061" y="3382035"/>
                  <a:pt x="1922200" y="3382996"/>
                </a:cubicBezTo>
                <a:cubicBezTo>
                  <a:pt x="1935206" y="3381735"/>
                  <a:pt x="1956852" y="3388376"/>
                  <a:pt x="1978056" y="3395739"/>
                </a:cubicBezTo>
                <a:lnTo>
                  <a:pt x="2011849" y="3406581"/>
                </a:lnTo>
                <a:lnTo>
                  <a:pt x="2000573" y="3386479"/>
                </a:lnTo>
                <a:cubicBezTo>
                  <a:pt x="1996386" y="3378211"/>
                  <a:pt x="1991911" y="3369415"/>
                  <a:pt x="1986654" y="3361567"/>
                </a:cubicBezTo>
                <a:lnTo>
                  <a:pt x="1984026" y="3358858"/>
                </a:lnTo>
                <a:lnTo>
                  <a:pt x="1885235" y="3324863"/>
                </a:lnTo>
                <a:lnTo>
                  <a:pt x="1721955" y="3280871"/>
                </a:lnTo>
                <a:lnTo>
                  <a:pt x="1712683" y="3271146"/>
                </a:lnTo>
                <a:lnTo>
                  <a:pt x="1689967" y="3250255"/>
                </a:lnTo>
                <a:lnTo>
                  <a:pt x="1742212" y="3259248"/>
                </a:lnTo>
                <a:cubicBezTo>
                  <a:pt x="1757651" y="3274051"/>
                  <a:pt x="1773495" y="3278565"/>
                  <a:pt x="1784251" y="3270568"/>
                </a:cubicBezTo>
                <a:cubicBezTo>
                  <a:pt x="1772518" y="3259319"/>
                  <a:pt x="1757874" y="3254434"/>
                  <a:pt x="1742212" y="3259248"/>
                </a:cubicBezTo>
                <a:lnTo>
                  <a:pt x="1693498" y="3240228"/>
                </a:lnTo>
                <a:lnTo>
                  <a:pt x="1699532" y="3224900"/>
                </a:lnTo>
                <a:cubicBezTo>
                  <a:pt x="1702172" y="3229810"/>
                  <a:pt x="1704433" y="3234019"/>
                  <a:pt x="1704433" y="3234019"/>
                </a:cubicBezTo>
                <a:cubicBezTo>
                  <a:pt x="1707604" y="3216323"/>
                  <a:pt x="1703879" y="3220282"/>
                  <a:pt x="1699532" y="3224900"/>
                </a:cubicBezTo>
                <a:lnTo>
                  <a:pt x="1684268" y="3213105"/>
                </a:lnTo>
                <a:lnTo>
                  <a:pt x="1733114" y="3223526"/>
                </a:lnTo>
                <a:lnTo>
                  <a:pt x="1747705" y="3230042"/>
                </a:lnTo>
                <a:cubicBezTo>
                  <a:pt x="1752321" y="3232474"/>
                  <a:pt x="1754894" y="3234426"/>
                  <a:pt x="1753961" y="3235416"/>
                </a:cubicBezTo>
                <a:lnTo>
                  <a:pt x="1754160" y="3228014"/>
                </a:lnTo>
                <a:lnTo>
                  <a:pt x="1819517" y="3241958"/>
                </a:lnTo>
                <a:lnTo>
                  <a:pt x="1837144" y="3253967"/>
                </a:lnTo>
                <a:lnTo>
                  <a:pt x="1840938" y="3256837"/>
                </a:lnTo>
                <a:lnTo>
                  <a:pt x="1831533" y="3225161"/>
                </a:lnTo>
                <a:lnTo>
                  <a:pt x="1829684" y="3219960"/>
                </a:lnTo>
                <a:lnTo>
                  <a:pt x="1834089" y="3218734"/>
                </a:lnTo>
                <a:cubicBezTo>
                  <a:pt x="1846920" y="3215139"/>
                  <a:pt x="1878592" y="3206132"/>
                  <a:pt x="1903755" y="3197852"/>
                </a:cubicBezTo>
                <a:lnTo>
                  <a:pt x="1917359" y="3192763"/>
                </a:lnTo>
                <a:lnTo>
                  <a:pt x="1964698" y="3211415"/>
                </a:lnTo>
                <a:cubicBezTo>
                  <a:pt x="1988929" y="3219519"/>
                  <a:pt x="2008849" y="3224105"/>
                  <a:pt x="2020160" y="3222333"/>
                </a:cubicBezTo>
                <a:lnTo>
                  <a:pt x="1987215" y="3197161"/>
                </a:lnTo>
                <a:lnTo>
                  <a:pt x="2024712" y="3214712"/>
                </a:lnTo>
                <a:lnTo>
                  <a:pt x="2030311" y="3217335"/>
                </a:lnTo>
                <a:cubicBezTo>
                  <a:pt x="2048721" y="3226484"/>
                  <a:pt x="2068051" y="3236122"/>
                  <a:pt x="2087860" y="3244613"/>
                </a:cubicBezTo>
                <a:lnTo>
                  <a:pt x="2117495" y="3254621"/>
                </a:lnTo>
                <a:lnTo>
                  <a:pt x="2159664" y="3252161"/>
                </a:lnTo>
                <a:cubicBezTo>
                  <a:pt x="2182559" y="3245124"/>
                  <a:pt x="2129359" y="3252092"/>
                  <a:pt x="2144225" y="3237359"/>
                </a:cubicBezTo>
                <a:cubicBezTo>
                  <a:pt x="2159090" y="3222625"/>
                  <a:pt x="2200907" y="3253562"/>
                  <a:pt x="2223395" y="3256814"/>
                </a:cubicBezTo>
                <a:cubicBezTo>
                  <a:pt x="2246651" y="3268435"/>
                  <a:pt x="2273029" y="3284570"/>
                  <a:pt x="2302747" y="3285600"/>
                </a:cubicBezTo>
                <a:cubicBezTo>
                  <a:pt x="2302747" y="3285600"/>
                  <a:pt x="2304655" y="3282474"/>
                  <a:pt x="2307467" y="3279068"/>
                </a:cubicBezTo>
                <a:lnTo>
                  <a:pt x="2315750" y="3272372"/>
                </a:lnTo>
                <a:lnTo>
                  <a:pt x="2294663" y="3258537"/>
                </a:lnTo>
                <a:cubicBezTo>
                  <a:pt x="2274525" y="3242270"/>
                  <a:pt x="2257281" y="3226741"/>
                  <a:pt x="2237305" y="3211363"/>
                </a:cubicBezTo>
                <a:lnTo>
                  <a:pt x="2212985" y="3196107"/>
                </a:lnTo>
                <a:lnTo>
                  <a:pt x="2150522" y="3167687"/>
                </a:lnTo>
                <a:lnTo>
                  <a:pt x="2082077" y="3135880"/>
                </a:lnTo>
                <a:lnTo>
                  <a:pt x="2065264" y="3129852"/>
                </a:lnTo>
                <a:lnTo>
                  <a:pt x="2042832" y="3123084"/>
                </a:lnTo>
                <a:lnTo>
                  <a:pt x="2027627" y="3122325"/>
                </a:lnTo>
                <a:cubicBezTo>
                  <a:pt x="2023307" y="3120759"/>
                  <a:pt x="2020954" y="3118612"/>
                  <a:pt x="2020347" y="3116638"/>
                </a:cubicBezTo>
                <a:lnTo>
                  <a:pt x="2020711" y="3116412"/>
                </a:lnTo>
                <a:lnTo>
                  <a:pt x="2018547" y="3115759"/>
                </a:lnTo>
                <a:cubicBezTo>
                  <a:pt x="2005409" y="3110649"/>
                  <a:pt x="1995426" y="3104864"/>
                  <a:pt x="1990766" y="3097596"/>
                </a:cubicBezTo>
                <a:lnTo>
                  <a:pt x="1997307" y="3095851"/>
                </a:lnTo>
                <a:lnTo>
                  <a:pt x="2043011" y="3115442"/>
                </a:lnTo>
                <a:cubicBezTo>
                  <a:pt x="2043011" y="3115442"/>
                  <a:pt x="2046577" y="3109467"/>
                  <a:pt x="2051935" y="3103216"/>
                </a:cubicBezTo>
                <a:lnTo>
                  <a:pt x="2056946" y="3099664"/>
                </a:lnTo>
                <a:lnTo>
                  <a:pt x="2082381" y="3106290"/>
                </a:lnTo>
                <a:cubicBezTo>
                  <a:pt x="2091480" y="3109832"/>
                  <a:pt x="2096534" y="3113607"/>
                  <a:pt x="2093840" y="3116982"/>
                </a:cubicBezTo>
                <a:lnTo>
                  <a:pt x="2088751" y="3096271"/>
                </a:lnTo>
                <a:lnTo>
                  <a:pt x="2106864" y="3103622"/>
                </a:lnTo>
                <a:cubicBezTo>
                  <a:pt x="2156571" y="3124736"/>
                  <a:pt x="2239255" y="3161777"/>
                  <a:pt x="2262478" y="3174388"/>
                </a:cubicBezTo>
                <a:cubicBezTo>
                  <a:pt x="2429002" y="3209963"/>
                  <a:pt x="2168653" y="3085768"/>
                  <a:pt x="2122295" y="3051371"/>
                </a:cubicBezTo>
                <a:cubicBezTo>
                  <a:pt x="2075942" y="3027799"/>
                  <a:pt x="2034033" y="3008536"/>
                  <a:pt x="1999703" y="2990583"/>
                </a:cubicBezTo>
                <a:lnTo>
                  <a:pt x="1925161" y="2939439"/>
                </a:lnTo>
                <a:lnTo>
                  <a:pt x="1925324" y="2934944"/>
                </a:lnTo>
                <a:cubicBezTo>
                  <a:pt x="1923023" y="2930724"/>
                  <a:pt x="1914274" y="2925442"/>
                  <a:pt x="1902444" y="2919889"/>
                </a:cubicBezTo>
                <a:lnTo>
                  <a:pt x="1886753" y="2913566"/>
                </a:lnTo>
                <a:lnTo>
                  <a:pt x="1825726" y="2872512"/>
                </a:lnTo>
                <a:lnTo>
                  <a:pt x="1845882" y="2861849"/>
                </a:lnTo>
                <a:lnTo>
                  <a:pt x="1900020" y="2867188"/>
                </a:lnTo>
                <a:lnTo>
                  <a:pt x="1917979" y="2876738"/>
                </a:lnTo>
                <a:cubicBezTo>
                  <a:pt x="1981008" y="2908529"/>
                  <a:pt x="2042759" y="2960510"/>
                  <a:pt x="2102285" y="2951187"/>
                </a:cubicBezTo>
                <a:cubicBezTo>
                  <a:pt x="2123162" y="2937923"/>
                  <a:pt x="2129753" y="2926892"/>
                  <a:pt x="2152837" y="2931607"/>
                </a:cubicBezTo>
                <a:cubicBezTo>
                  <a:pt x="2212374" y="2943946"/>
                  <a:pt x="2262230" y="3019456"/>
                  <a:pt x="2329463" y="3040588"/>
                </a:cubicBezTo>
                <a:cubicBezTo>
                  <a:pt x="2326574" y="3037291"/>
                  <a:pt x="2328296" y="3025772"/>
                  <a:pt x="2332048" y="3013206"/>
                </a:cubicBezTo>
                <a:lnTo>
                  <a:pt x="2342087" y="2990311"/>
                </a:lnTo>
                <a:lnTo>
                  <a:pt x="2334477" y="2984978"/>
                </a:lnTo>
                <a:cubicBezTo>
                  <a:pt x="2332622" y="2983201"/>
                  <a:pt x="2335706" y="2981962"/>
                  <a:pt x="2341374" y="2981268"/>
                </a:cubicBezTo>
                <a:lnTo>
                  <a:pt x="2345198" y="2981199"/>
                </a:lnTo>
                <a:lnTo>
                  <a:pt x="2345884" y="2981652"/>
                </a:lnTo>
                <a:lnTo>
                  <a:pt x="2346819" y="2979520"/>
                </a:lnTo>
                <a:lnTo>
                  <a:pt x="2349355" y="2978190"/>
                </a:lnTo>
                <a:lnTo>
                  <a:pt x="2425015" y="3009299"/>
                </a:lnTo>
                <a:lnTo>
                  <a:pt x="2389921" y="2977500"/>
                </a:lnTo>
                <a:lnTo>
                  <a:pt x="2397708" y="2981795"/>
                </a:lnTo>
                <a:lnTo>
                  <a:pt x="2307290" y="2912359"/>
                </a:lnTo>
                <a:cubicBezTo>
                  <a:pt x="2266464" y="2881325"/>
                  <a:pt x="2227417" y="2850879"/>
                  <a:pt x="2192544" y="2819578"/>
                </a:cubicBezTo>
                <a:cubicBezTo>
                  <a:pt x="2237816" y="2847543"/>
                  <a:pt x="2286619" y="2883886"/>
                  <a:pt x="2330429" y="2920019"/>
                </a:cubicBezTo>
                <a:lnTo>
                  <a:pt x="2377589" y="2951491"/>
                </a:lnTo>
                <a:cubicBezTo>
                  <a:pt x="2379609" y="2949348"/>
                  <a:pt x="2378921" y="2945804"/>
                  <a:pt x="2376630" y="2941625"/>
                </a:cubicBezTo>
                <a:lnTo>
                  <a:pt x="2375031" y="2939558"/>
                </a:lnTo>
                <a:lnTo>
                  <a:pt x="2360490" y="2928862"/>
                </a:lnTo>
                <a:lnTo>
                  <a:pt x="2367367" y="2931080"/>
                </a:lnTo>
                <a:lnTo>
                  <a:pt x="2368864" y="2931602"/>
                </a:lnTo>
                <a:lnTo>
                  <a:pt x="2366029" y="2927943"/>
                </a:lnTo>
                <a:cubicBezTo>
                  <a:pt x="2357212" y="2918573"/>
                  <a:pt x="2346353" y="2909714"/>
                  <a:pt x="2342229" y="2907483"/>
                </a:cubicBezTo>
                <a:cubicBezTo>
                  <a:pt x="2244091" y="2826545"/>
                  <a:pt x="2119919" y="2753427"/>
                  <a:pt x="2038858" y="2669777"/>
                </a:cubicBezTo>
                <a:cubicBezTo>
                  <a:pt x="2132377" y="2720345"/>
                  <a:pt x="2233199" y="2817171"/>
                  <a:pt x="2325631" y="2876608"/>
                </a:cubicBezTo>
                <a:cubicBezTo>
                  <a:pt x="2297617" y="2858971"/>
                  <a:pt x="2347040" y="2894655"/>
                  <a:pt x="2349121" y="2885826"/>
                </a:cubicBezTo>
                <a:cubicBezTo>
                  <a:pt x="2352046" y="2869487"/>
                  <a:pt x="2329356" y="2872652"/>
                  <a:pt x="2329356" y="2872652"/>
                </a:cubicBezTo>
                <a:cubicBezTo>
                  <a:pt x="2276164" y="2829949"/>
                  <a:pt x="2224289" y="2789704"/>
                  <a:pt x="2173960" y="2749612"/>
                </a:cubicBezTo>
                <a:lnTo>
                  <a:pt x="2075707" y="2667495"/>
                </a:lnTo>
                <a:lnTo>
                  <a:pt x="2091778" y="2673008"/>
                </a:lnTo>
                <a:lnTo>
                  <a:pt x="2092504" y="2673149"/>
                </a:lnTo>
                <a:lnTo>
                  <a:pt x="2097017" y="2676334"/>
                </a:lnTo>
                <a:cubicBezTo>
                  <a:pt x="2107907" y="2685709"/>
                  <a:pt x="2164117" y="2734022"/>
                  <a:pt x="2167842" y="2730065"/>
                </a:cubicBezTo>
                <a:cubicBezTo>
                  <a:pt x="2179642" y="2717527"/>
                  <a:pt x="2119705" y="2673174"/>
                  <a:pt x="2124230" y="2681593"/>
                </a:cubicBezTo>
                <a:lnTo>
                  <a:pt x="2119108" y="2677899"/>
                </a:lnTo>
                <a:lnTo>
                  <a:pt x="2126539" y="2671414"/>
                </a:lnTo>
                <a:cubicBezTo>
                  <a:pt x="2124086" y="2668418"/>
                  <a:pt x="2117330" y="2664850"/>
                  <a:pt x="2108584" y="2661135"/>
                </a:cubicBezTo>
                <a:lnTo>
                  <a:pt x="2085928" y="2652689"/>
                </a:lnTo>
                <a:lnTo>
                  <a:pt x="2072168" y="2640999"/>
                </a:lnTo>
                <a:cubicBezTo>
                  <a:pt x="2069104" y="2624409"/>
                  <a:pt x="2121167" y="2665003"/>
                  <a:pt x="2121167" y="2665003"/>
                </a:cubicBezTo>
                <a:cubicBezTo>
                  <a:pt x="2218548" y="2744540"/>
                  <a:pt x="2307256" y="2807936"/>
                  <a:pt x="2388979" y="2871038"/>
                </a:cubicBezTo>
                <a:cubicBezTo>
                  <a:pt x="2392071" y="2872711"/>
                  <a:pt x="2406910" y="2885004"/>
                  <a:pt x="2424752" y="2898837"/>
                </a:cubicBezTo>
                <a:lnTo>
                  <a:pt x="2438981" y="2909596"/>
                </a:lnTo>
                <a:lnTo>
                  <a:pt x="2438509" y="2907948"/>
                </a:lnTo>
                <a:cubicBezTo>
                  <a:pt x="2436923" y="2902327"/>
                  <a:pt x="2435349" y="2896383"/>
                  <a:pt x="2434430" y="2891426"/>
                </a:cubicBezTo>
                <a:lnTo>
                  <a:pt x="2434345" y="2885874"/>
                </a:lnTo>
                <a:lnTo>
                  <a:pt x="2374948" y="2838814"/>
                </a:lnTo>
                <a:lnTo>
                  <a:pt x="2327382" y="2802301"/>
                </a:lnTo>
                <a:lnTo>
                  <a:pt x="2304968" y="2791613"/>
                </a:lnTo>
                <a:lnTo>
                  <a:pt x="2293824" y="2776540"/>
                </a:lnTo>
                <a:lnTo>
                  <a:pt x="2266369" y="2755466"/>
                </a:lnTo>
                <a:cubicBezTo>
                  <a:pt x="2264108" y="2751256"/>
                  <a:pt x="2184830" y="2705400"/>
                  <a:pt x="2183651" y="2692320"/>
                </a:cubicBezTo>
                <a:cubicBezTo>
                  <a:pt x="2187285" y="2681842"/>
                  <a:pt x="2200258" y="2688732"/>
                  <a:pt x="2212319" y="2698240"/>
                </a:cubicBezTo>
                <a:lnTo>
                  <a:pt x="2216997" y="2702412"/>
                </a:lnTo>
                <a:lnTo>
                  <a:pt x="2226620" y="2703663"/>
                </a:lnTo>
                <a:cubicBezTo>
                  <a:pt x="2246841" y="2708069"/>
                  <a:pt x="2278297" y="2718112"/>
                  <a:pt x="2284445" y="2718862"/>
                </a:cubicBezTo>
                <a:cubicBezTo>
                  <a:pt x="2306246" y="2725650"/>
                  <a:pt x="2323498" y="2730463"/>
                  <a:pt x="2338660" y="2734296"/>
                </a:cubicBezTo>
                <a:lnTo>
                  <a:pt x="2346622" y="2736120"/>
                </a:lnTo>
                <a:lnTo>
                  <a:pt x="2400591" y="2774607"/>
                </a:lnTo>
                <a:lnTo>
                  <a:pt x="2329785" y="2744024"/>
                </a:lnTo>
                <a:cubicBezTo>
                  <a:pt x="2322906" y="2740860"/>
                  <a:pt x="2309035" y="2737646"/>
                  <a:pt x="2292994" y="2734012"/>
                </a:cubicBezTo>
                <a:lnTo>
                  <a:pt x="2286256" y="2732319"/>
                </a:lnTo>
                <a:lnTo>
                  <a:pt x="2331903" y="2756511"/>
                </a:lnTo>
                <a:cubicBezTo>
                  <a:pt x="2369417" y="2777712"/>
                  <a:pt x="2406107" y="2800293"/>
                  <a:pt x="2406107" y="2800293"/>
                </a:cubicBezTo>
                <a:lnTo>
                  <a:pt x="2464537" y="2833722"/>
                </a:lnTo>
                <a:lnTo>
                  <a:pt x="2472927" y="2831654"/>
                </a:lnTo>
                <a:lnTo>
                  <a:pt x="2482422" y="2832842"/>
                </a:lnTo>
                <a:lnTo>
                  <a:pt x="2490781" y="2838782"/>
                </a:lnTo>
                <a:lnTo>
                  <a:pt x="2450450" y="2805722"/>
                </a:lnTo>
                <a:lnTo>
                  <a:pt x="2538167" y="2862445"/>
                </a:lnTo>
                <a:lnTo>
                  <a:pt x="2518342" y="2846477"/>
                </a:lnTo>
                <a:lnTo>
                  <a:pt x="2511175" y="2841386"/>
                </a:lnTo>
                <a:lnTo>
                  <a:pt x="2451694" y="2802112"/>
                </a:lnTo>
                <a:lnTo>
                  <a:pt x="2421763" y="2782357"/>
                </a:lnTo>
                <a:lnTo>
                  <a:pt x="2394781" y="2764548"/>
                </a:lnTo>
                <a:cubicBezTo>
                  <a:pt x="2380108" y="2754166"/>
                  <a:pt x="2371278" y="2746591"/>
                  <a:pt x="2372925" y="2743833"/>
                </a:cubicBezTo>
                <a:cubicBezTo>
                  <a:pt x="2374574" y="2741077"/>
                  <a:pt x="2386765" y="2743021"/>
                  <a:pt x="2401716" y="2745941"/>
                </a:cubicBezTo>
                <a:lnTo>
                  <a:pt x="2432957" y="2751420"/>
                </a:lnTo>
                <a:lnTo>
                  <a:pt x="2426102" y="2745339"/>
                </a:lnTo>
                <a:cubicBezTo>
                  <a:pt x="2405100" y="2725329"/>
                  <a:pt x="2387024" y="2703608"/>
                  <a:pt x="2427169" y="2727929"/>
                </a:cubicBezTo>
                <a:lnTo>
                  <a:pt x="2458346" y="2747496"/>
                </a:lnTo>
                <a:lnTo>
                  <a:pt x="2462183" y="2745325"/>
                </a:lnTo>
                <a:lnTo>
                  <a:pt x="2452132" y="2735766"/>
                </a:lnTo>
                <a:lnTo>
                  <a:pt x="2450757" y="2735403"/>
                </a:lnTo>
                <a:lnTo>
                  <a:pt x="2449815" y="2733561"/>
                </a:lnTo>
                <a:lnTo>
                  <a:pt x="2443821" y="2727859"/>
                </a:lnTo>
                <a:cubicBezTo>
                  <a:pt x="2433845" y="2720106"/>
                  <a:pt x="2419691" y="2710266"/>
                  <a:pt x="2400383" y="2697878"/>
                </a:cubicBezTo>
                <a:cubicBezTo>
                  <a:pt x="2298870" y="2622127"/>
                  <a:pt x="2171001" y="2590494"/>
                  <a:pt x="2082481" y="2489379"/>
                </a:cubicBezTo>
                <a:cubicBezTo>
                  <a:pt x="2067090" y="2471793"/>
                  <a:pt x="2210341" y="2499346"/>
                  <a:pt x="2211635" y="2522474"/>
                </a:cubicBezTo>
                <a:cubicBezTo>
                  <a:pt x="2209834" y="2490265"/>
                  <a:pt x="2076650" y="2428011"/>
                  <a:pt x="1997111" y="2391804"/>
                </a:cubicBezTo>
                <a:lnTo>
                  <a:pt x="1960829" y="2374960"/>
                </a:lnTo>
                <a:lnTo>
                  <a:pt x="1995713" y="2385841"/>
                </a:lnTo>
                <a:cubicBezTo>
                  <a:pt x="2149112" y="2438284"/>
                  <a:pt x="1946833" y="2324761"/>
                  <a:pt x="1936791" y="2324241"/>
                </a:cubicBezTo>
                <a:cubicBezTo>
                  <a:pt x="1907380" y="2308665"/>
                  <a:pt x="1877745" y="2264973"/>
                  <a:pt x="1858500" y="2247583"/>
                </a:cubicBezTo>
                <a:lnTo>
                  <a:pt x="1830536" y="2227824"/>
                </a:lnTo>
                <a:lnTo>
                  <a:pt x="2143985" y="2386432"/>
                </a:lnTo>
                <a:lnTo>
                  <a:pt x="2177079" y="2403960"/>
                </a:lnTo>
                <a:lnTo>
                  <a:pt x="2236712" y="2419034"/>
                </a:lnTo>
                <a:lnTo>
                  <a:pt x="2213401" y="2398941"/>
                </a:lnTo>
                <a:cubicBezTo>
                  <a:pt x="2209274" y="2387557"/>
                  <a:pt x="2290175" y="2428941"/>
                  <a:pt x="2318203" y="2430800"/>
                </a:cubicBezTo>
                <a:cubicBezTo>
                  <a:pt x="2310505" y="2422009"/>
                  <a:pt x="2302809" y="2413218"/>
                  <a:pt x="2295109" y="2404423"/>
                </a:cubicBezTo>
                <a:cubicBezTo>
                  <a:pt x="2298959" y="2408820"/>
                  <a:pt x="2291714" y="2386625"/>
                  <a:pt x="2284466" y="2361723"/>
                </a:cubicBezTo>
                <a:lnTo>
                  <a:pt x="2275959" y="2329065"/>
                </a:lnTo>
                <a:lnTo>
                  <a:pt x="2249031" y="2325538"/>
                </a:lnTo>
                <a:cubicBezTo>
                  <a:pt x="2224670" y="2323349"/>
                  <a:pt x="2206004" y="2321853"/>
                  <a:pt x="2209729" y="2310935"/>
                </a:cubicBezTo>
                <a:cubicBezTo>
                  <a:pt x="2209729" y="2310935"/>
                  <a:pt x="2227894" y="2310042"/>
                  <a:pt x="2242355" y="2305598"/>
                </a:cubicBezTo>
                <a:lnTo>
                  <a:pt x="2240195" y="2308404"/>
                </a:lnTo>
                <a:lnTo>
                  <a:pt x="2235124" y="2307821"/>
                </a:lnTo>
                <a:cubicBezTo>
                  <a:pt x="2236977" y="2309598"/>
                  <a:pt x="2237904" y="2310486"/>
                  <a:pt x="2238806" y="2310208"/>
                </a:cubicBezTo>
                <a:lnTo>
                  <a:pt x="2240195" y="2308404"/>
                </a:lnTo>
                <a:lnTo>
                  <a:pt x="2249518" y="2309475"/>
                </a:lnTo>
                <a:lnTo>
                  <a:pt x="2255140" y="2312520"/>
                </a:lnTo>
                <a:cubicBezTo>
                  <a:pt x="2259025" y="2313572"/>
                  <a:pt x="2261906" y="2313666"/>
                  <a:pt x="2261906" y="2313666"/>
                </a:cubicBezTo>
                <a:cubicBezTo>
                  <a:pt x="2261906" y="2313666"/>
                  <a:pt x="2272478" y="2296342"/>
                  <a:pt x="2284620" y="2297302"/>
                </a:cubicBezTo>
                <a:cubicBezTo>
                  <a:pt x="2310629" y="2294783"/>
                  <a:pt x="2371199" y="2323866"/>
                  <a:pt x="2393689" y="2327119"/>
                </a:cubicBezTo>
                <a:cubicBezTo>
                  <a:pt x="2397394" y="2330674"/>
                  <a:pt x="2405031" y="2318162"/>
                  <a:pt x="2412259" y="2315940"/>
                </a:cubicBezTo>
                <a:cubicBezTo>
                  <a:pt x="2424728" y="2314161"/>
                  <a:pt x="2440625" y="2318035"/>
                  <a:pt x="2457620" y="2323950"/>
                </a:cubicBezTo>
                <a:lnTo>
                  <a:pt x="2465792" y="2327139"/>
                </a:lnTo>
                <a:lnTo>
                  <a:pt x="2455074" y="2320007"/>
                </a:lnTo>
                <a:lnTo>
                  <a:pt x="2424302" y="2299957"/>
                </a:lnTo>
                <a:lnTo>
                  <a:pt x="2247652" y="2239171"/>
                </a:lnTo>
                <a:lnTo>
                  <a:pt x="2084373" y="2195176"/>
                </a:lnTo>
                <a:lnTo>
                  <a:pt x="2075102" y="2185453"/>
                </a:lnTo>
                <a:lnTo>
                  <a:pt x="2052387" y="2164562"/>
                </a:lnTo>
                <a:lnTo>
                  <a:pt x="2104628" y="2173554"/>
                </a:lnTo>
                <a:cubicBezTo>
                  <a:pt x="2120067" y="2188359"/>
                  <a:pt x="2135913" y="2192871"/>
                  <a:pt x="2146667" y="2184876"/>
                </a:cubicBezTo>
                <a:cubicBezTo>
                  <a:pt x="2134933" y="2173625"/>
                  <a:pt x="2120292" y="2168742"/>
                  <a:pt x="2104628" y="2173554"/>
                </a:cubicBezTo>
                <a:lnTo>
                  <a:pt x="2055918" y="2154534"/>
                </a:lnTo>
                <a:lnTo>
                  <a:pt x="2061950" y="2139206"/>
                </a:lnTo>
                <a:cubicBezTo>
                  <a:pt x="2064590" y="2144117"/>
                  <a:pt x="2066852" y="2148327"/>
                  <a:pt x="2066852" y="2148327"/>
                </a:cubicBezTo>
                <a:cubicBezTo>
                  <a:pt x="2070021" y="2130631"/>
                  <a:pt x="2066295" y="2134588"/>
                  <a:pt x="2061950" y="2139206"/>
                </a:cubicBezTo>
                <a:lnTo>
                  <a:pt x="2046684" y="2127411"/>
                </a:lnTo>
                <a:lnTo>
                  <a:pt x="2095530" y="2137832"/>
                </a:lnTo>
                <a:lnTo>
                  <a:pt x="2110121" y="2144350"/>
                </a:lnTo>
                <a:cubicBezTo>
                  <a:pt x="2114737" y="2146782"/>
                  <a:pt x="2117312" y="2148734"/>
                  <a:pt x="2116380" y="2149723"/>
                </a:cubicBezTo>
                <a:lnTo>
                  <a:pt x="2116578" y="2142324"/>
                </a:lnTo>
                <a:lnTo>
                  <a:pt x="2181935" y="2156265"/>
                </a:lnTo>
                <a:lnTo>
                  <a:pt x="2199564" y="2168274"/>
                </a:lnTo>
                <a:cubicBezTo>
                  <a:pt x="2210662" y="2176189"/>
                  <a:pt x="2223215" y="2185589"/>
                  <a:pt x="2238956" y="2198081"/>
                </a:cubicBezTo>
                <a:cubicBezTo>
                  <a:pt x="2247204" y="2202543"/>
                  <a:pt x="2312423" y="2256724"/>
                  <a:pt x="2289837" y="2225598"/>
                </a:cubicBezTo>
                <a:cubicBezTo>
                  <a:pt x="2272155" y="2203591"/>
                  <a:pt x="2220893" y="2175374"/>
                  <a:pt x="2208118" y="2162494"/>
                </a:cubicBezTo>
                <a:lnTo>
                  <a:pt x="2207264" y="2161669"/>
                </a:lnTo>
                <a:lnTo>
                  <a:pt x="2225083" y="2165468"/>
                </a:lnTo>
                <a:cubicBezTo>
                  <a:pt x="2277969" y="2173458"/>
                  <a:pt x="2327270" y="2192124"/>
                  <a:pt x="2377017" y="2210070"/>
                </a:cubicBezTo>
                <a:lnTo>
                  <a:pt x="2429400" y="2227392"/>
                </a:lnTo>
                <a:lnTo>
                  <a:pt x="2418124" y="2220191"/>
                </a:lnTo>
                <a:lnTo>
                  <a:pt x="2270204" y="2113262"/>
                </a:lnTo>
                <a:lnTo>
                  <a:pt x="2301282" y="2125287"/>
                </a:lnTo>
                <a:cubicBezTo>
                  <a:pt x="2361716" y="2157693"/>
                  <a:pt x="2425077" y="2190250"/>
                  <a:pt x="2486021" y="2220925"/>
                </a:cubicBezTo>
                <a:lnTo>
                  <a:pt x="2502271" y="2228975"/>
                </a:lnTo>
                <a:lnTo>
                  <a:pt x="2513992" y="2226607"/>
                </a:lnTo>
                <a:lnTo>
                  <a:pt x="2562313" y="2258728"/>
                </a:lnTo>
                <a:lnTo>
                  <a:pt x="2582242" y="2268602"/>
                </a:lnTo>
                <a:lnTo>
                  <a:pt x="2538844" y="2231601"/>
                </a:lnTo>
                <a:lnTo>
                  <a:pt x="2543438" y="2232683"/>
                </a:lnTo>
                <a:cubicBezTo>
                  <a:pt x="2579391" y="2242198"/>
                  <a:pt x="2634473" y="2257819"/>
                  <a:pt x="2651642" y="2252544"/>
                </a:cubicBezTo>
                <a:cubicBezTo>
                  <a:pt x="2590861" y="2212574"/>
                  <a:pt x="2560556" y="2212507"/>
                  <a:pt x="2503692" y="2186974"/>
                </a:cubicBezTo>
                <a:cubicBezTo>
                  <a:pt x="2464019" y="2172583"/>
                  <a:pt x="2461084" y="2169770"/>
                  <a:pt x="2471834" y="2169398"/>
                </a:cubicBezTo>
                <a:lnTo>
                  <a:pt x="2516979" y="2166764"/>
                </a:lnTo>
                <a:lnTo>
                  <a:pt x="2509134" y="2162894"/>
                </a:lnTo>
                <a:cubicBezTo>
                  <a:pt x="2429743" y="2125177"/>
                  <a:pt x="2352267" y="2090396"/>
                  <a:pt x="2268869" y="2049138"/>
                </a:cubicBezTo>
                <a:lnTo>
                  <a:pt x="2196872" y="2010922"/>
                </a:lnTo>
                <a:lnTo>
                  <a:pt x="2243366" y="2029501"/>
                </a:lnTo>
                <a:cubicBezTo>
                  <a:pt x="2276887" y="2043387"/>
                  <a:pt x="2316116" y="2060364"/>
                  <a:pt x="2366041" y="2083374"/>
                </a:cubicBezTo>
                <a:cubicBezTo>
                  <a:pt x="2418988" y="2106741"/>
                  <a:pt x="2458748" y="2130510"/>
                  <a:pt x="2503999" y="2145087"/>
                </a:cubicBezTo>
                <a:cubicBezTo>
                  <a:pt x="2608601" y="2168697"/>
                  <a:pt x="2439855" y="2071814"/>
                  <a:pt x="2401195" y="2046207"/>
                </a:cubicBezTo>
                <a:cubicBezTo>
                  <a:pt x="2339450" y="2015884"/>
                  <a:pt x="2265627" y="2005784"/>
                  <a:pt x="2277698" y="1963903"/>
                </a:cubicBezTo>
                <a:cubicBezTo>
                  <a:pt x="2274403" y="1969415"/>
                  <a:pt x="2306369" y="1977323"/>
                  <a:pt x="2343833" y="1984163"/>
                </a:cubicBezTo>
                <a:lnTo>
                  <a:pt x="2376754" y="1989414"/>
                </a:lnTo>
                <a:lnTo>
                  <a:pt x="2699674" y="2116251"/>
                </a:lnTo>
                <a:lnTo>
                  <a:pt x="2723901" y="2103665"/>
                </a:lnTo>
                <a:cubicBezTo>
                  <a:pt x="2753619" y="2104698"/>
                  <a:pt x="2777269" y="2136527"/>
                  <a:pt x="2810693" y="2141112"/>
                </a:cubicBezTo>
                <a:cubicBezTo>
                  <a:pt x="2806988" y="2137559"/>
                  <a:pt x="2820871" y="2103580"/>
                  <a:pt x="2825196" y="2107723"/>
                </a:cubicBezTo>
                <a:cubicBezTo>
                  <a:pt x="2843767" y="2096544"/>
                  <a:pt x="2916643" y="2166415"/>
                  <a:pt x="2938558" y="2140132"/>
                </a:cubicBezTo>
                <a:cubicBezTo>
                  <a:pt x="2938558" y="2140132"/>
                  <a:pt x="2939035" y="2139352"/>
                  <a:pt x="2939631" y="2138374"/>
                </a:cubicBezTo>
                <a:lnTo>
                  <a:pt x="2940974" y="2136174"/>
                </a:lnTo>
                <a:lnTo>
                  <a:pt x="2941780" y="2134855"/>
                </a:lnTo>
                <a:cubicBezTo>
                  <a:pt x="2942138" y="2134267"/>
                  <a:pt x="2941898" y="2134659"/>
                  <a:pt x="2941421" y="2135441"/>
                </a:cubicBezTo>
                <a:lnTo>
                  <a:pt x="2940974" y="2136174"/>
                </a:lnTo>
                <a:lnTo>
                  <a:pt x="2938558" y="2140132"/>
                </a:lnTo>
                <a:cubicBezTo>
                  <a:pt x="2908294" y="2111116"/>
                  <a:pt x="2878172" y="2120378"/>
                  <a:pt x="2847474" y="2100098"/>
                </a:cubicBezTo>
                <a:cubicBezTo>
                  <a:pt x="2826566" y="2084630"/>
                  <a:pt x="2805556" y="2071732"/>
                  <a:pt x="2782761" y="2060558"/>
                </a:cubicBezTo>
                <a:lnTo>
                  <a:pt x="2778801" y="2059025"/>
                </a:lnTo>
                <a:lnTo>
                  <a:pt x="2776525" y="2063501"/>
                </a:lnTo>
                <a:cubicBezTo>
                  <a:pt x="2772800" y="2067096"/>
                  <a:pt x="2768441" y="2069175"/>
                  <a:pt x="2765649" y="2068372"/>
                </a:cubicBezTo>
                <a:cubicBezTo>
                  <a:pt x="2763791" y="2067837"/>
                  <a:pt x="2762622" y="2066024"/>
                  <a:pt x="2762805" y="2062518"/>
                </a:cubicBezTo>
                <a:cubicBezTo>
                  <a:pt x="2756947" y="2062215"/>
                  <a:pt x="2759639" y="2058842"/>
                  <a:pt x="2765052" y="2055608"/>
                </a:cubicBezTo>
                <a:lnTo>
                  <a:pt x="2767724" y="2054734"/>
                </a:lnTo>
                <a:lnTo>
                  <a:pt x="2707341" y="2031346"/>
                </a:lnTo>
                <a:cubicBezTo>
                  <a:pt x="2616873" y="1991902"/>
                  <a:pt x="2816817" y="2050875"/>
                  <a:pt x="2820341" y="2045099"/>
                </a:cubicBezTo>
                <a:lnTo>
                  <a:pt x="2812576" y="2035968"/>
                </a:lnTo>
                <a:lnTo>
                  <a:pt x="2592837" y="1908508"/>
                </a:lnTo>
                <a:cubicBezTo>
                  <a:pt x="2552436" y="1878311"/>
                  <a:pt x="2512254" y="1876231"/>
                  <a:pt x="2461927" y="1843179"/>
                </a:cubicBezTo>
                <a:cubicBezTo>
                  <a:pt x="2441362" y="1835087"/>
                  <a:pt x="2410725" y="1820914"/>
                  <a:pt x="2377623" y="1804744"/>
                </a:cubicBezTo>
                <a:lnTo>
                  <a:pt x="2346113" y="1788721"/>
                </a:lnTo>
                <a:lnTo>
                  <a:pt x="2357160" y="1764696"/>
                </a:lnTo>
                <a:lnTo>
                  <a:pt x="2396425" y="1778528"/>
                </a:lnTo>
                <a:lnTo>
                  <a:pt x="2445736" y="1806359"/>
                </a:lnTo>
                <a:cubicBezTo>
                  <a:pt x="2492459" y="1831119"/>
                  <a:pt x="2541789" y="1854221"/>
                  <a:pt x="2545080" y="1848707"/>
                </a:cubicBezTo>
                <a:lnTo>
                  <a:pt x="2535858" y="1837285"/>
                </a:lnTo>
                <a:lnTo>
                  <a:pt x="2636144" y="1882645"/>
                </a:lnTo>
                <a:lnTo>
                  <a:pt x="2730056" y="1922521"/>
                </a:lnTo>
                <a:lnTo>
                  <a:pt x="2696893" y="1899286"/>
                </a:lnTo>
                <a:cubicBezTo>
                  <a:pt x="2695038" y="1897507"/>
                  <a:pt x="2698122" y="1896268"/>
                  <a:pt x="2703790" y="1895576"/>
                </a:cubicBezTo>
                <a:lnTo>
                  <a:pt x="2707619" y="1895505"/>
                </a:lnTo>
                <a:lnTo>
                  <a:pt x="2780726" y="1943768"/>
                </a:lnTo>
                <a:lnTo>
                  <a:pt x="2777306" y="1942583"/>
                </a:lnTo>
                <a:lnTo>
                  <a:pt x="2866443" y="1980428"/>
                </a:lnTo>
                <a:lnTo>
                  <a:pt x="2852871" y="1972550"/>
                </a:lnTo>
                <a:lnTo>
                  <a:pt x="2845483" y="1969279"/>
                </a:lnTo>
                <a:lnTo>
                  <a:pt x="2804665" y="1939220"/>
                </a:lnTo>
                <a:cubicBezTo>
                  <a:pt x="2786797" y="1925062"/>
                  <a:pt x="2769253" y="1909664"/>
                  <a:pt x="2752338" y="1891807"/>
                </a:cubicBezTo>
                <a:cubicBezTo>
                  <a:pt x="2800962" y="1915108"/>
                  <a:pt x="2843774" y="1951202"/>
                  <a:pt x="2890558" y="1981974"/>
                </a:cubicBezTo>
                <a:cubicBezTo>
                  <a:pt x="2927200" y="2004775"/>
                  <a:pt x="2901267" y="1978308"/>
                  <a:pt x="2888114" y="1964724"/>
                </a:cubicBezTo>
                <a:lnTo>
                  <a:pt x="2801817" y="1901228"/>
                </a:lnTo>
                <a:lnTo>
                  <a:pt x="2701385" y="1856388"/>
                </a:lnTo>
                <a:lnTo>
                  <a:pt x="2572162" y="1798693"/>
                </a:lnTo>
                <a:lnTo>
                  <a:pt x="2600904" y="1822989"/>
                </a:lnTo>
                <a:lnTo>
                  <a:pt x="2652476" y="1858922"/>
                </a:lnTo>
                <a:lnTo>
                  <a:pt x="2628701" y="1852213"/>
                </a:lnTo>
                <a:cubicBezTo>
                  <a:pt x="2594402" y="1833823"/>
                  <a:pt x="2559223" y="1816874"/>
                  <a:pt x="2522258" y="1801648"/>
                </a:cubicBezTo>
                <a:lnTo>
                  <a:pt x="2468566" y="1783208"/>
                </a:lnTo>
                <a:lnTo>
                  <a:pt x="2469776" y="1782308"/>
                </a:lnTo>
                <a:cubicBezTo>
                  <a:pt x="2466842" y="1778778"/>
                  <a:pt x="2459320" y="1771818"/>
                  <a:pt x="2445174" y="1759565"/>
                </a:cubicBezTo>
                <a:lnTo>
                  <a:pt x="2435861" y="1751304"/>
                </a:lnTo>
                <a:lnTo>
                  <a:pt x="2453034" y="1756067"/>
                </a:lnTo>
                <a:lnTo>
                  <a:pt x="2542465" y="1784932"/>
                </a:lnTo>
                <a:lnTo>
                  <a:pt x="2436937" y="1734147"/>
                </a:lnTo>
                <a:cubicBezTo>
                  <a:pt x="2397511" y="1717465"/>
                  <a:pt x="2359343" y="1700853"/>
                  <a:pt x="2324495" y="1676799"/>
                </a:cubicBezTo>
                <a:cubicBezTo>
                  <a:pt x="2324495" y="1676799"/>
                  <a:pt x="2332630" y="1673708"/>
                  <a:pt x="2339385" y="1668786"/>
                </a:cubicBezTo>
                <a:lnTo>
                  <a:pt x="2339559" y="1668297"/>
                </a:lnTo>
                <a:lnTo>
                  <a:pt x="2349731" y="1676680"/>
                </a:lnTo>
                <a:cubicBezTo>
                  <a:pt x="2384257" y="1696114"/>
                  <a:pt x="2465260" y="1731235"/>
                  <a:pt x="2464425" y="1716366"/>
                </a:cubicBezTo>
                <a:cubicBezTo>
                  <a:pt x="2462212" y="1676716"/>
                  <a:pt x="2296784" y="1639305"/>
                  <a:pt x="2226055" y="1577064"/>
                </a:cubicBezTo>
                <a:cubicBezTo>
                  <a:pt x="2184691" y="1546047"/>
                  <a:pt x="2170016" y="1533344"/>
                  <a:pt x="2132649" y="1507331"/>
                </a:cubicBezTo>
                <a:lnTo>
                  <a:pt x="2130845" y="1506116"/>
                </a:lnTo>
                <a:lnTo>
                  <a:pt x="2195652" y="1526969"/>
                </a:lnTo>
                <a:cubicBezTo>
                  <a:pt x="2229949" y="1541334"/>
                  <a:pt x="2262677" y="1557664"/>
                  <a:pt x="2297885" y="1574712"/>
                </a:cubicBezTo>
                <a:cubicBezTo>
                  <a:pt x="2348332" y="1605427"/>
                  <a:pt x="2613402" y="1705808"/>
                  <a:pt x="2473050" y="1628278"/>
                </a:cubicBezTo>
                <a:lnTo>
                  <a:pt x="2403193" y="1596234"/>
                </a:lnTo>
                <a:lnTo>
                  <a:pt x="2374469" y="1579209"/>
                </a:lnTo>
                <a:cubicBezTo>
                  <a:pt x="2301451" y="1535365"/>
                  <a:pt x="2175583" y="1455617"/>
                  <a:pt x="2303136" y="1495005"/>
                </a:cubicBezTo>
                <a:cubicBezTo>
                  <a:pt x="2332816" y="1510350"/>
                  <a:pt x="2411239" y="1559727"/>
                  <a:pt x="2454095" y="1553012"/>
                </a:cubicBezTo>
                <a:cubicBezTo>
                  <a:pt x="2507036" y="1554722"/>
                  <a:pt x="2384648" y="1492239"/>
                  <a:pt x="2324001" y="1460075"/>
                </a:cubicBezTo>
                <a:cubicBezTo>
                  <a:pt x="2269956" y="1438547"/>
                  <a:pt x="2209311" y="1406383"/>
                  <a:pt x="2184934" y="1378541"/>
                </a:cubicBezTo>
                <a:cubicBezTo>
                  <a:pt x="2162955" y="1371986"/>
                  <a:pt x="2152865" y="1341904"/>
                  <a:pt x="2129773" y="1315527"/>
                </a:cubicBezTo>
                <a:lnTo>
                  <a:pt x="2077574" y="1285140"/>
                </a:lnTo>
                <a:lnTo>
                  <a:pt x="2520405" y="1465900"/>
                </a:lnTo>
                <a:lnTo>
                  <a:pt x="2866768" y="1625740"/>
                </a:lnTo>
                <a:lnTo>
                  <a:pt x="2864695" y="1614706"/>
                </a:lnTo>
                <a:cubicBezTo>
                  <a:pt x="2864695" y="1614706"/>
                  <a:pt x="2868400" y="1618261"/>
                  <a:pt x="2872724" y="1622406"/>
                </a:cubicBezTo>
                <a:lnTo>
                  <a:pt x="2868966" y="1626754"/>
                </a:lnTo>
                <a:lnTo>
                  <a:pt x="2906325" y="1643995"/>
                </a:lnTo>
                <a:lnTo>
                  <a:pt x="2911472" y="1644107"/>
                </a:lnTo>
                <a:cubicBezTo>
                  <a:pt x="2913692" y="1642803"/>
                  <a:pt x="2914731" y="1639796"/>
                  <a:pt x="2913560" y="1634097"/>
                </a:cubicBezTo>
                <a:cubicBezTo>
                  <a:pt x="2913560" y="1634097"/>
                  <a:pt x="2887367" y="1627288"/>
                  <a:pt x="2872724" y="1622406"/>
                </a:cubicBezTo>
                <a:lnTo>
                  <a:pt x="2875847" y="1606011"/>
                </a:lnTo>
                <a:lnTo>
                  <a:pt x="2496800" y="1429439"/>
                </a:lnTo>
                <a:cubicBezTo>
                  <a:pt x="2278867" y="1319898"/>
                  <a:pt x="2067024" y="1202659"/>
                  <a:pt x="1865624" y="1072200"/>
                </a:cubicBezTo>
                <a:cubicBezTo>
                  <a:pt x="1930691" y="1047462"/>
                  <a:pt x="2037764" y="1184165"/>
                  <a:pt x="2070923" y="1127326"/>
                </a:cubicBezTo>
                <a:cubicBezTo>
                  <a:pt x="2082643" y="1127931"/>
                  <a:pt x="1921370" y="1032930"/>
                  <a:pt x="1921370" y="1032930"/>
                </a:cubicBezTo>
                <a:cubicBezTo>
                  <a:pt x="1891136" y="1000917"/>
                  <a:pt x="1901905" y="987420"/>
                  <a:pt x="1892587" y="972885"/>
                </a:cubicBezTo>
                <a:cubicBezTo>
                  <a:pt x="1801854" y="909634"/>
                  <a:pt x="1635384" y="915069"/>
                  <a:pt x="1608773" y="812983"/>
                </a:cubicBezTo>
                <a:lnTo>
                  <a:pt x="1664431" y="825685"/>
                </a:lnTo>
                <a:lnTo>
                  <a:pt x="1670689" y="830458"/>
                </a:lnTo>
                <a:lnTo>
                  <a:pt x="1681653" y="832510"/>
                </a:lnTo>
                <a:lnTo>
                  <a:pt x="1701723" y="841507"/>
                </a:lnTo>
                <a:cubicBezTo>
                  <a:pt x="1713795" y="847403"/>
                  <a:pt x="1727083" y="854236"/>
                  <a:pt x="1742204" y="862048"/>
                </a:cubicBezTo>
                <a:cubicBezTo>
                  <a:pt x="1752250" y="862568"/>
                  <a:pt x="1852302" y="940353"/>
                  <a:pt x="1885564" y="913966"/>
                </a:cubicBezTo>
                <a:cubicBezTo>
                  <a:pt x="1885564" y="913966"/>
                  <a:pt x="1804878" y="851240"/>
                  <a:pt x="1774742" y="849678"/>
                </a:cubicBezTo>
                <a:cubicBezTo>
                  <a:pt x="1764222" y="842106"/>
                  <a:pt x="1735342" y="840614"/>
                  <a:pt x="1708018" y="837443"/>
                </a:cubicBezTo>
                <a:lnTo>
                  <a:pt x="1681653" y="832510"/>
                </a:lnTo>
                <a:lnTo>
                  <a:pt x="1668501" y="826613"/>
                </a:lnTo>
                <a:lnTo>
                  <a:pt x="1664431" y="825685"/>
                </a:lnTo>
                <a:lnTo>
                  <a:pt x="1650629" y="815149"/>
                </a:lnTo>
                <a:cubicBezTo>
                  <a:pt x="1626811" y="768537"/>
                  <a:pt x="1705444" y="794931"/>
                  <a:pt x="1742958" y="809701"/>
                </a:cubicBezTo>
                <a:lnTo>
                  <a:pt x="1757220" y="815602"/>
                </a:lnTo>
                <a:lnTo>
                  <a:pt x="1759048" y="816440"/>
                </a:lnTo>
                <a:cubicBezTo>
                  <a:pt x="1762717" y="818048"/>
                  <a:pt x="1762450" y="817844"/>
                  <a:pt x="1759383" y="816497"/>
                </a:cubicBezTo>
                <a:lnTo>
                  <a:pt x="1757220" y="815602"/>
                </a:lnTo>
                <a:lnTo>
                  <a:pt x="1735063" y="805465"/>
                </a:lnTo>
                <a:cubicBezTo>
                  <a:pt x="1663701" y="757272"/>
                  <a:pt x="1593159" y="725516"/>
                  <a:pt x="1524193" y="663394"/>
                </a:cubicBezTo>
                <a:cubicBezTo>
                  <a:pt x="1468667" y="617188"/>
                  <a:pt x="1520206" y="626883"/>
                  <a:pt x="1585713" y="646375"/>
                </a:cubicBezTo>
                <a:lnTo>
                  <a:pt x="1601698" y="651449"/>
                </a:lnTo>
                <a:lnTo>
                  <a:pt x="1677787" y="684777"/>
                </a:lnTo>
                <a:cubicBezTo>
                  <a:pt x="1677787" y="684777"/>
                  <a:pt x="1810263" y="777340"/>
                  <a:pt x="1815735" y="724828"/>
                </a:cubicBezTo>
                <a:cubicBezTo>
                  <a:pt x="1810691" y="709788"/>
                  <a:pt x="1754950" y="684772"/>
                  <a:pt x="1699506" y="662422"/>
                </a:cubicBezTo>
                <a:lnTo>
                  <a:pt x="1694402" y="660422"/>
                </a:lnTo>
                <a:lnTo>
                  <a:pt x="1689466" y="656723"/>
                </a:lnTo>
                <a:cubicBezTo>
                  <a:pt x="1668036" y="640975"/>
                  <a:pt x="1645355" y="625164"/>
                  <a:pt x="1640333" y="624904"/>
                </a:cubicBezTo>
                <a:cubicBezTo>
                  <a:pt x="1599203" y="608719"/>
                  <a:pt x="1604768" y="598468"/>
                  <a:pt x="1624502" y="594221"/>
                </a:cubicBezTo>
                <a:lnTo>
                  <a:pt x="1636924" y="593583"/>
                </a:lnTo>
                <a:lnTo>
                  <a:pt x="1978594" y="759312"/>
                </a:lnTo>
                <a:cubicBezTo>
                  <a:pt x="1978594" y="759312"/>
                  <a:pt x="2124248" y="829818"/>
                  <a:pt x="2107746" y="792411"/>
                </a:cubicBezTo>
                <a:cubicBezTo>
                  <a:pt x="2083371" y="764565"/>
                  <a:pt x="2000754" y="747512"/>
                  <a:pt x="1962092" y="721904"/>
                </a:cubicBezTo>
                <a:cubicBezTo>
                  <a:pt x="1973639" y="735093"/>
                  <a:pt x="1882947" y="695870"/>
                  <a:pt x="1845682" y="660696"/>
                </a:cubicBezTo>
                <a:lnTo>
                  <a:pt x="1835125" y="636224"/>
                </a:lnTo>
                <a:lnTo>
                  <a:pt x="1886959" y="655891"/>
                </a:lnTo>
                <a:cubicBezTo>
                  <a:pt x="2042678" y="730483"/>
                  <a:pt x="2229949" y="852159"/>
                  <a:pt x="2345634" y="879230"/>
                </a:cubicBezTo>
                <a:cubicBezTo>
                  <a:pt x="2447034" y="898527"/>
                  <a:pt x="2479569" y="886163"/>
                  <a:pt x="2398984" y="853883"/>
                </a:cubicBezTo>
                <a:cubicBezTo>
                  <a:pt x="2327619" y="805690"/>
                  <a:pt x="2002055" y="674072"/>
                  <a:pt x="1971818" y="642060"/>
                </a:cubicBezTo>
                <a:lnTo>
                  <a:pt x="1975216" y="636143"/>
                </a:lnTo>
                <a:lnTo>
                  <a:pt x="1976722" y="636843"/>
                </a:lnTo>
                <a:cubicBezTo>
                  <a:pt x="2043083" y="665584"/>
                  <a:pt x="2108065" y="690711"/>
                  <a:pt x="2170354" y="709286"/>
                </a:cubicBezTo>
                <a:cubicBezTo>
                  <a:pt x="2197817" y="684987"/>
                  <a:pt x="2170354" y="709286"/>
                  <a:pt x="2170354" y="709286"/>
                </a:cubicBezTo>
                <a:cubicBezTo>
                  <a:pt x="2110806" y="669872"/>
                  <a:pt x="2045258" y="633271"/>
                  <a:pt x="1976105" y="598299"/>
                </a:cubicBezTo>
                <a:lnTo>
                  <a:pt x="1844232" y="536485"/>
                </a:lnTo>
                <a:lnTo>
                  <a:pt x="1841410" y="534601"/>
                </a:lnTo>
                <a:cubicBezTo>
                  <a:pt x="1954751" y="582623"/>
                  <a:pt x="2077793" y="605389"/>
                  <a:pt x="2108879" y="621047"/>
                </a:cubicBezTo>
                <a:cubicBezTo>
                  <a:pt x="2138287" y="636624"/>
                  <a:pt x="2301007" y="703602"/>
                  <a:pt x="2190188" y="639310"/>
                </a:cubicBezTo>
                <a:cubicBezTo>
                  <a:pt x="2139014" y="622609"/>
                  <a:pt x="2067748" y="604868"/>
                  <a:pt x="2037511" y="572854"/>
                </a:cubicBezTo>
                <a:cubicBezTo>
                  <a:pt x="2018148" y="557799"/>
                  <a:pt x="2011123" y="498882"/>
                  <a:pt x="2011123" y="498882"/>
                </a:cubicBezTo>
                <a:cubicBezTo>
                  <a:pt x="1970720" y="468684"/>
                  <a:pt x="1918824" y="465998"/>
                  <a:pt x="1877691" y="449816"/>
                </a:cubicBezTo>
                <a:cubicBezTo>
                  <a:pt x="1858325" y="434764"/>
                  <a:pt x="1808728" y="387697"/>
                  <a:pt x="1808002" y="401710"/>
                </a:cubicBezTo>
                <a:cubicBezTo>
                  <a:pt x="1808728" y="387697"/>
                  <a:pt x="1839585" y="375240"/>
                  <a:pt x="1829540" y="374722"/>
                </a:cubicBezTo>
                <a:cubicBezTo>
                  <a:pt x="1800979" y="342793"/>
                  <a:pt x="1737360" y="339500"/>
                  <a:pt x="1677591" y="294247"/>
                </a:cubicBezTo>
                <a:cubicBezTo>
                  <a:pt x="1648181" y="278675"/>
                  <a:pt x="1609351" y="218111"/>
                  <a:pt x="1588312" y="202967"/>
                </a:cubicBezTo>
                <a:cubicBezTo>
                  <a:pt x="1527938" y="169397"/>
                  <a:pt x="1559020" y="185057"/>
                  <a:pt x="1589160" y="186616"/>
                </a:cubicBezTo>
                <a:cubicBezTo>
                  <a:pt x="1724765" y="193636"/>
                  <a:pt x="1530115" y="127351"/>
                  <a:pt x="1471190" y="65748"/>
                </a:cubicBezTo>
                <a:cubicBezTo>
                  <a:pt x="1514618" y="37548"/>
                  <a:pt x="1541006" y="111519"/>
                  <a:pt x="1574266" y="85134"/>
                </a:cubicBezTo>
                <a:lnTo>
                  <a:pt x="1473489" y="21363"/>
                </a:lnTo>
                <a:cubicBezTo>
                  <a:pt x="1476470" y="12442"/>
                  <a:pt x="1481127" y="6096"/>
                  <a:pt x="1487033" y="1823"/>
                </a:cubicBezTo>
                <a:close/>
              </a:path>
            </a:pathLst>
          </a:custGeom>
        </p:spPr>
        <p:txBody>
          <a:bodyPr wrap="square">
            <a:noAutofit/>
          </a:bodyPr>
          <a:lstStyle/>
          <a:p>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31_Custom Layout">
    <p:bg>
      <p:bgPr>
        <a:solidFill>
          <a:schemeClr val="tx2">
            <a:lumMod val="50000"/>
          </a:schemeClr>
        </a:solidFill>
        <a:effectLst/>
      </p:bgPr>
    </p:bg>
    <p:spTree>
      <p:nvGrpSpPr>
        <p:cNvPr id="1" name=""/>
        <p:cNvGrpSpPr/>
        <p:nvPr/>
      </p:nvGrpSpPr>
      <p:grpSpPr>
        <a:xfrm>
          <a:off x="0" y="0"/>
          <a:ext cx="0" cy="0"/>
          <a:chOff x="0" y="0"/>
          <a:chExt cx="0" cy="0"/>
        </a:xfrm>
      </p:grpSpPr>
      <p:sp>
        <p:nvSpPr>
          <p:cNvPr id="11" name="Freeform: Shape 10"/>
          <p:cNvSpPr/>
          <p:nvPr userDrawn="1"/>
        </p:nvSpPr>
        <p:spPr>
          <a:xfrm>
            <a:off x="11256193" y="0"/>
            <a:ext cx="13130983" cy="13681956"/>
          </a:xfrm>
          <a:custGeom>
            <a:avLst/>
            <a:gdLst>
              <a:gd name="connsiteX0" fmla="*/ 1488835 w 13130983"/>
              <a:gd name="connsiteY0" fmla="*/ 0 h 13681956"/>
              <a:gd name="connsiteX1" fmla="*/ 13130983 w 13130983"/>
              <a:gd name="connsiteY1" fmla="*/ 0 h 13681956"/>
              <a:gd name="connsiteX2" fmla="*/ 13130983 w 13130983"/>
              <a:gd name="connsiteY2" fmla="*/ 13681956 h 13681956"/>
              <a:gd name="connsiteX3" fmla="*/ 13100493 w 13130983"/>
              <a:gd name="connsiteY3" fmla="*/ 13681956 h 13681956"/>
              <a:gd name="connsiteX4" fmla="*/ 1656415 w 13130983"/>
              <a:gd name="connsiteY4" fmla="*/ 11959435 h 13681956"/>
              <a:gd name="connsiteX5" fmla="*/ 21940 w 13130983"/>
              <a:gd name="connsiteY5" fmla="*/ 9745746 h 1368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30983" h="13681956">
                <a:moveTo>
                  <a:pt x="1488835" y="0"/>
                </a:moveTo>
                <a:lnTo>
                  <a:pt x="13130983" y="0"/>
                </a:lnTo>
                <a:lnTo>
                  <a:pt x="13130983" y="13681956"/>
                </a:lnTo>
                <a:lnTo>
                  <a:pt x="13100493" y="13681956"/>
                </a:lnTo>
                <a:lnTo>
                  <a:pt x="1656415" y="11959435"/>
                </a:lnTo>
                <a:cubicBezTo>
                  <a:pt x="593774" y="11799490"/>
                  <a:pt x="-138005" y="10808388"/>
                  <a:pt x="21940" y="9745746"/>
                </a:cubicBezTo>
                <a:close/>
              </a:path>
            </a:pathLst>
          </a:custGeom>
          <a:solidFill>
            <a:schemeClr val="bg1">
              <a:lumMod val="25000"/>
            </a:schemeClr>
          </a:solidFill>
          <a:ln>
            <a:noFill/>
          </a:ln>
          <a:effectLst>
            <a:outerShdw blurRad="1270000" dist="1003300" dir="7080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11256193" y="0"/>
            <a:ext cx="13100503" cy="13681956"/>
          </a:xfrm>
          <a:custGeom>
            <a:avLst/>
            <a:gdLst>
              <a:gd name="connsiteX0" fmla="*/ 1488834 w 13100503"/>
              <a:gd name="connsiteY0" fmla="*/ 0 h 13681956"/>
              <a:gd name="connsiteX1" fmla="*/ 13100503 w 13100503"/>
              <a:gd name="connsiteY1" fmla="*/ 0 h 13681956"/>
              <a:gd name="connsiteX2" fmla="*/ 13100503 w 13100503"/>
              <a:gd name="connsiteY2" fmla="*/ 13681956 h 13681956"/>
              <a:gd name="connsiteX3" fmla="*/ 1656415 w 13100503"/>
              <a:gd name="connsiteY3" fmla="*/ 11959434 h 13681956"/>
              <a:gd name="connsiteX4" fmla="*/ 21940 w 13100503"/>
              <a:gd name="connsiteY4" fmla="*/ 9745745 h 13681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0503" h="13681956">
                <a:moveTo>
                  <a:pt x="1488834" y="0"/>
                </a:moveTo>
                <a:lnTo>
                  <a:pt x="13100503" y="0"/>
                </a:lnTo>
                <a:lnTo>
                  <a:pt x="13100503" y="13681956"/>
                </a:lnTo>
                <a:lnTo>
                  <a:pt x="1656415" y="11959434"/>
                </a:lnTo>
                <a:cubicBezTo>
                  <a:pt x="593774" y="11799489"/>
                  <a:pt x="-138005" y="10808387"/>
                  <a:pt x="21940" y="9745745"/>
                </a:cubicBezTo>
                <a:close/>
              </a:path>
            </a:pathLst>
          </a:custGeom>
        </p:spPr>
        <p:txBody>
          <a:bodyPr wrap="square">
            <a:noAutofit/>
          </a:bodyPr>
          <a:lstStyle/>
          <a:p>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53" name="Rectangle 52"/>
          <p:cNvSpPr/>
          <p:nvPr userDrawn="1"/>
        </p:nvSpPr>
        <p:spPr>
          <a:xfrm>
            <a:off x="18419024" y="5619750"/>
            <a:ext cx="4593376" cy="8096250"/>
          </a:xfrm>
          <a:prstGeom prst="rect">
            <a:avLst/>
          </a:prstGeom>
          <a:solidFill>
            <a:schemeClr val="tx1">
              <a:lumMod val="10000"/>
              <a:lumOff val="9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p:cNvSpPr/>
          <p:nvPr userDrawn="1"/>
        </p:nvSpPr>
        <p:spPr>
          <a:xfrm>
            <a:off x="5809656" y="997255"/>
            <a:ext cx="6563447" cy="11525896"/>
          </a:xfrm>
          <a:custGeom>
            <a:avLst/>
            <a:gdLst>
              <a:gd name="connsiteX0" fmla="*/ 6484315 w 6563447"/>
              <a:gd name="connsiteY0" fmla="*/ 11367634 h 11525896"/>
              <a:gd name="connsiteX1" fmla="*/ 6563447 w 6563447"/>
              <a:gd name="connsiteY1" fmla="*/ 11446765 h 11525896"/>
              <a:gd name="connsiteX2" fmla="*/ 6484315 w 6563447"/>
              <a:gd name="connsiteY2" fmla="*/ 11525896 h 11525896"/>
              <a:gd name="connsiteX3" fmla="*/ 6405187 w 6563447"/>
              <a:gd name="connsiteY3" fmla="*/ 11446765 h 11525896"/>
              <a:gd name="connsiteX4" fmla="*/ 6484315 w 6563447"/>
              <a:gd name="connsiteY4" fmla="*/ 11367634 h 11525896"/>
              <a:gd name="connsiteX5" fmla="*/ 6205823 w 6563447"/>
              <a:gd name="connsiteY5" fmla="*/ 11367634 h 11525896"/>
              <a:gd name="connsiteX6" fmla="*/ 6284955 w 6563447"/>
              <a:gd name="connsiteY6" fmla="*/ 11446765 h 11525896"/>
              <a:gd name="connsiteX7" fmla="*/ 6205823 w 6563447"/>
              <a:gd name="connsiteY7" fmla="*/ 11525896 h 11525896"/>
              <a:gd name="connsiteX8" fmla="*/ 6126691 w 6563447"/>
              <a:gd name="connsiteY8" fmla="*/ 11446765 h 11525896"/>
              <a:gd name="connsiteX9" fmla="*/ 6205823 w 6563447"/>
              <a:gd name="connsiteY9" fmla="*/ 11367634 h 11525896"/>
              <a:gd name="connsiteX10" fmla="*/ 5927339 w 6563447"/>
              <a:gd name="connsiteY10" fmla="*/ 11367634 h 11525896"/>
              <a:gd name="connsiteX11" fmla="*/ 6006467 w 6563447"/>
              <a:gd name="connsiteY11" fmla="*/ 11446765 h 11525896"/>
              <a:gd name="connsiteX12" fmla="*/ 5927339 w 6563447"/>
              <a:gd name="connsiteY12" fmla="*/ 11525896 h 11525896"/>
              <a:gd name="connsiteX13" fmla="*/ 5848207 w 6563447"/>
              <a:gd name="connsiteY13" fmla="*/ 11446765 h 11525896"/>
              <a:gd name="connsiteX14" fmla="*/ 5927339 w 6563447"/>
              <a:gd name="connsiteY14" fmla="*/ 11367634 h 11525896"/>
              <a:gd name="connsiteX15" fmla="*/ 5648851 w 6563447"/>
              <a:gd name="connsiteY15" fmla="*/ 11367634 h 11525896"/>
              <a:gd name="connsiteX16" fmla="*/ 5727983 w 6563447"/>
              <a:gd name="connsiteY16" fmla="*/ 11446765 h 11525896"/>
              <a:gd name="connsiteX17" fmla="*/ 5648851 w 6563447"/>
              <a:gd name="connsiteY17" fmla="*/ 11525896 h 11525896"/>
              <a:gd name="connsiteX18" fmla="*/ 5569719 w 6563447"/>
              <a:gd name="connsiteY18" fmla="*/ 11446765 h 11525896"/>
              <a:gd name="connsiteX19" fmla="*/ 5648851 w 6563447"/>
              <a:gd name="connsiteY19" fmla="*/ 11367634 h 11525896"/>
              <a:gd name="connsiteX20" fmla="*/ 5370367 w 6563447"/>
              <a:gd name="connsiteY20" fmla="*/ 11367634 h 11525896"/>
              <a:gd name="connsiteX21" fmla="*/ 5449495 w 6563447"/>
              <a:gd name="connsiteY21" fmla="*/ 11446765 h 11525896"/>
              <a:gd name="connsiteX22" fmla="*/ 5370367 w 6563447"/>
              <a:gd name="connsiteY22" fmla="*/ 11525896 h 11525896"/>
              <a:gd name="connsiteX23" fmla="*/ 5291235 w 6563447"/>
              <a:gd name="connsiteY23" fmla="*/ 11446765 h 11525896"/>
              <a:gd name="connsiteX24" fmla="*/ 5370367 w 6563447"/>
              <a:gd name="connsiteY24" fmla="*/ 11367634 h 11525896"/>
              <a:gd name="connsiteX25" fmla="*/ 5091879 w 6563447"/>
              <a:gd name="connsiteY25" fmla="*/ 11367634 h 11525896"/>
              <a:gd name="connsiteX26" fmla="*/ 5171011 w 6563447"/>
              <a:gd name="connsiteY26" fmla="*/ 11446765 h 11525896"/>
              <a:gd name="connsiteX27" fmla="*/ 5091879 w 6563447"/>
              <a:gd name="connsiteY27" fmla="*/ 11525896 h 11525896"/>
              <a:gd name="connsiteX28" fmla="*/ 5012747 w 6563447"/>
              <a:gd name="connsiteY28" fmla="*/ 11446765 h 11525896"/>
              <a:gd name="connsiteX29" fmla="*/ 5091879 w 6563447"/>
              <a:gd name="connsiteY29" fmla="*/ 11367634 h 11525896"/>
              <a:gd name="connsiteX30" fmla="*/ 4813395 w 6563447"/>
              <a:gd name="connsiteY30" fmla="*/ 11367634 h 11525896"/>
              <a:gd name="connsiteX31" fmla="*/ 4892523 w 6563447"/>
              <a:gd name="connsiteY31" fmla="*/ 11446765 h 11525896"/>
              <a:gd name="connsiteX32" fmla="*/ 4813395 w 6563447"/>
              <a:gd name="connsiteY32" fmla="*/ 11525896 h 11525896"/>
              <a:gd name="connsiteX33" fmla="*/ 4734263 w 6563447"/>
              <a:gd name="connsiteY33" fmla="*/ 11446765 h 11525896"/>
              <a:gd name="connsiteX34" fmla="*/ 4813395 w 6563447"/>
              <a:gd name="connsiteY34" fmla="*/ 11367634 h 11525896"/>
              <a:gd name="connsiteX35" fmla="*/ 4534907 w 6563447"/>
              <a:gd name="connsiteY35" fmla="*/ 11367634 h 11525896"/>
              <a:gd name="connsiteX36" fmla="*/ 4614039 w 6563447"/>
              <a:gd name="connsiteY36" fmla="*/ 11446765 h 11525896"/>
              <a:gd name="connsiteX37" fmla="*/ 4534907 w 6563447"/>
              <a:gd name="connsiteY37" fmla="*/ 11525896 h 11525896"/>
              <a:gd name="connsiteX38" fmla="*/ 4455775 w 6563447"/>
              <a:gd name="connsiteY38" fmla="*/ 11446765 h 11525896"/>
              <a:gd name="connsiteX39" fmla="*/ 4534907 w 6563447"/>
              <a:gd name="connsiteY39" fmla="*/ 11367634 h 11525896"/>
              <a:gd name="connsiteX40" fmla="*/ 4256421 w 6563447"/>
              <a:gd name="connsiteY40" fmla="*/ 11367634 h 11525896"/>
              <a:gd name="connsiteX41" fmla="*/ 4335552 w 6563447"/>
              <a:gd name="connsiteY41" fmla="*/ 11446765 h 11525896"/>
              <a:gd name="connsiteX42" fmla="*/ 4256421 w 6563447"/>
              <a:gd name="connsiteY42" fmla="*/ 11525896 h 11525896"/>
              <a:gd name="connsiteX43" fmla="*/ 4177290 w 6563447"/>
              <a:gd name="connsiteY43" fmla="*/ 11446765 h 11525896"/>
              <a:gd name="connsiteX44" fmla="*/ 4256421 w 6563447"/>
              <a:gd name="connsiteY44" fmla="*/ 11367634 h 11525896"/>
              <a:gd name="connsiteX45" fmla="*/ 3977935 w 6563447"/>
              <a:gd name="connsiteY45" fmla="*/ 11367634 h 11525896"/>
              <a:gd name="connsiteX46" fmla="*/ 4057066 w 6563447"/>
              <a:gd name="connsiteY46" fmla="*/ 11446765 h 11525896"/>
              <a:gd name="connsiteX47" fmla="*/ 3977935 w 6563447"/>
              <a:gd name="connsiteY47" fmla="*/ 11525896 h 11525896"/>
              <a:gd name="connsiteX48" fmla="*/ 3898804 w 6563447"/>
              <a:gd name="connsiteY48" fmla="*/ 11446765 h 11525896"/>
              <a:gd name="connsiteX49" fmla="*/ 3977935 w 6563447"/>
              <a:gd name="connsiteY49" fmla="*/ 11367634 h 11525896"/>
              <a:gd name="connsiteX50" fmla="*/ 3699449 w 6563447"/>
              <a:gd name="connsiteY50" fmla="*/ 11367634 h 11525896"/>
              <a:gd name="connsiteX51" fmla="*/ 3778580 w 6563447"/>
              <a:gd name="connsiteY51" fmla="*/ 11446765 h 11525896"/>
              <a:gd name="connsiteX52" fmla="*/ 3699449 w 6563447"/>
              <a:gd name="connsiteY52" fmla="*/ 11525896 h 11525896"/>
              <a:gd name="connsiteX53" fmla="*/ 3620318 w 6563447"/>
              <a:gd name="connsiteY53" fmla="*/ 11446765 h 11525896"/>
              <a:gd name="connsiteX54" fmla="*/ 3699449 w 6563447"/>
              <a:gd name="connsiteY54" fmla="*/ 11367634 h 11525896"/>
              <a:gd name="connsiteX55" fmla="*/ 3420963 w 6563447"/>
              <a:gd name="connsiteY55" fmla="*/ 11367634 h 11525896"/>
              <a:gd name="connsiteX56" fmla="*/ 3500094 w 6563447"/>
              <a:gd name="connsiteY56" fmla="*/ 11446765 h 11525896"/>
              <a:gd name="connsiteX57" fmla="*/ 3420963 w 6563447"/>
              <a:gd name="connsiteY57" fmla="*/ 11525896 h 11525896"/>
              <a:gd name="connsiteX58" fmla="*/ 3341832 w 6563447"/>
              <a:gd name="connsiteY58" fmla="*/ 11446765 h 11525896"/>
              <a:gd name="connsiteX59" fmla="*/ 3420963 w 6563447"/>
              <a:gd name="connsiteY59" fmla="*/ 11367634 h 11525896"/>
              <a:gd name="connsiteX60" fmla="*/ 3142477 w 6563447"/>
              <a:gd name="connsiteY60" fmla="*/ 11367634 h 11525896"/>
              <a:gd name="connsiteX61" fmla="*/ 3221608 w 6563447"/>
              <a:gd name="connsiteY61" fmla="*/ 11446765 h 11525896"/>
              <a:gd name="connsiteX62" fmla="*/ 3142477 w 6563447"/>
              <a:gd name="connsiteY62" fmla="*/ 11525896 h 11525896"/>
              <a:gd name="connsiteX63" fmla="*/ 3063346 w 6563447"/>
              <a:gd name="connsiteY63" fmla="*/ 11446765 h 11525896"/>
              <a:gd name="connsiteX64" fmla="*/ 3142477 w 6563447"/>
              <a:gd name="connsiteY64" fmla="*/ 11367634 h 11525896"/>
              <a:gd name="connsiteX65" fmla="*/ 2863991 w 6563447"/>
              <a:gd name="connsiteY65" fmla="*/ 11367634 h 11525896"/>
              <a:gd name="connsiteX66" fmla="*/ 2943122 w 6563447"/>
              <a:gd name="connsiteY66" fmla="*/ 11446765 h 11525896"/>
              <a:gd name="connsiteX67" fmla="*/ 2863991 w 6563447"/>
              <a:gd name="connsiteY67" fmla="*/ 11525896 h 11525896"/>
              <a:gd name="connsiteX68" fmla="*/ 2784860 w 6563447"/>
              <a:gd name="connsiteY68" fmla="*/ 11446765 h 11525896"/>
              <a:gd name="connsiteX69" fmla="*/ 2863991 w 6563447"/>
              <a:gd name="connsiteY69" fmla="*/ 11367634 h 11525896"/>
              <a:gd name="connsiteX70" fmla="*/ 2585505 w 6563447"/>
              <a:gd name="connsiteY70" fmla="*/ 11367634 h 11525896"/>
              <a:gd name="connsiteX71" fmla="*/ 2664636 w 6563447"/>
              <a:gd name="connsiteY71" fmla="*/ 11446765 h 11525896"/>
              <a:gd name="connsiteX72" fmla="*/ 2585505 w 6563447"/>
              <a:gd name="connsiteY72" fmla="*/ 11525896 h 11525896"/>
              <a:gd name="connsiteX73" fmla="*/ 2506374 w 6563447"/>
              <a:gd name="connsiteY73" fmla="*/ 11446765 h 11525896"/>
              <a:gd name="connsiteX74" fmla="*/ 2585505 w 6563447"/>
              <a:gd name="connsiteY74" fmla="*/ 11367634 h 11525896"/>
              <a:gd name="connsiteX75" fmla="*/ 2307019 w 6563447"/>
              <a:gd name="connsiteY75" fmla="*/ 11367634 h 11525896"/>
              <a:gd name="connsiteX76" fmla="*/ 2386150 w 6563447"/>
              <a:gd name="connsiteY76" fmla="*/ 11446765 h 11525896"/>
              <a:gd name="connsiteX77" fmla="*/ 2307019 w 6563447"/>
              <a:gd name="connsiteY77" fmla="*/ 11525896 h 11525896"/>
              <a:gd name="connsiteX78" fmla="*/ 2227888 w 6563447"/>
              <a:gd name="connsiteY78" fmla="*/ 11446765 h 11525896"/>
              <a:gd name="connsiteX79" fmla="*/ 2307019 w 6563447"/>
              <a:gd name="connsiteY79" fmla="*/ 11367634 h 11525896"/>
              <a:gd name="connsiteX80" fmla="*/ 2028534 w 6563447"/>
              <a:gd name="connsiteY80" fmla="*/ 11367634 h 11525896"/>
              <a:gd name="connsiteX81" fmla="*/ 2107664 w 6563447"/>
              <a:gd name="connsiteY81" fmla="*/ 11446765 h 11525896"/>
              <a:gd name="connsiteX82" fmla="*/ 2028534 w 6563447"/>
              <a:gd name="connsiteY82" fmla="*/ 11525896 h 11525896"/>
              <a:gd name="connsiteX83" fmla="*/ 1949402 w 6563447"/>
              <a:gd name="connsiteY83" fmla="*/ 11446765 h 11525896"/>
              <a:gd name="connsiteX84" fmla="*/ 2028534 w 6563447"/>
              <a:gd name="connsiteY84" fmla="*/ 11367634 h 11525896"/>
              <a:gd name="connsiteX85" fmla="*/ 1750047 w 6563447"/>
              <a:gd name="connsiteY85" fmla="*/ 11367634 h 11525896"/>
              <a:gd name="connsiteX86" fmla="*/ 1829178 w 6563447"/>
              <a:gd name="connsiteY86" fmla="*/ 11446765 h 11525896"/>
              <a:gd name="connsiteX87" fmla="*/ 1750047 w 6563447"/>
              <a:gd name="connsiteY87" fmla="*/ 11525896 h 11525896"/>
              <a:gd name="connsiteX88" fmla="*/ 1670916 w 6563447"/>
              <a:gd name="connsiteY88" fmla="*/ 11446765 h 11525896"/>
              <a:gd name="connsiteX89" fmla="*/ 1750047 w 6563447"/>
              <a:gd name="connsiteY89" fmla="*/ 11367634 h 11525896"/>
              <a:gd name="connsiteX90" fmla="*/ 1471561 w 6563447"/>
              <a:gd name="connsiteY90" fmla="*/ 11367634 h 11525896"/>
              <a:gd name="connsiteX91" fmla="*/ 1550692 w 6563447"/>
              <a:gd name="connsiteY91" fmla="*/ 11446765 h 11525896"/>
              <a:gd name="connsiteX92" fmla="*/ 1471561 w 6563447"/>
              <a:gd name="connsiteY92" fmla="*/ 11525896 h 11525896"/>
              <a:gd name="connsiteX93" fmla="*/ 1392431 w 6563447"/>
              <a:gd name="connsiteY93" fmla="*/ 11446765 h 11525896"/>
              <a:gd name="connsiteX94" fmla="*/ 1471561 w 6563447"/>
              <a:gd name="connsiteY94" fmla="*/ 11367634 h 11525896"/>
              <a:gd name="connsiteX95" fmla="*/ 1193075 w 6563447"/>
              <a:gd name="connsiteY95" fmla="*/ 11367634 h 11525896"/>
              <a:gd name="connsiteX96" fmla="*/ 1272206 w 6563447"/>
              <a:gd name="connsiteY96" fmla="*/ 11446765 h 11525896"/>
              <a:gd name="connsiteX97" fmla="*/ 1193075 w 6563447"/>
              <a:gd name="connsiteY97" fmla="*/ 11525896 h 11525896"/>
              <a:gd name="connsiteX98" fmla="*/ 1113944 w 6563447"/>
              <a:gd name="connsiteY98" fmla="*/ 11446765 h 11525896"/>
              <a:gd name="connsiteX99" fmla="*/ 1193075 w 6563447"/>
              <a:gd name="connsiteY99" fmla="*/ 11367634 h 11525896"/>
              <a:gd name="connsiteX100" fmla="*/ 914589 w 6563447"/>
              <a:gd name="connsiteY100" fmla="*/ 11367634 h 11525896"/>
              <a:gd name="connsiteX101" fmla="*/ 993720 w 6563447"/>
              <a:gd name="connsiteY101" fmla="*/ 11446765 h 11525896"/>
              <a:gd name="connsiteX102" fmla="*/ 914589 w 6563447"/>
              <a:gd name="connsiteY102" fmla="*/ 11525896 h 11525896"/>
              <a:gd name="connsiteX103" fmla="*/ 835458 w 6563447"/>
              <a:gd name="connsiteY103" fmla="*/ 11446765 h 11525896"/>
              <a:gd name="connsiteX104" fmla="*/ 914589 w 6563447"/>
              <a:gd name="connsiteY104" fmla="*/ 11367634 h 11525896"/>
              <a:gd name="connsiteX105" fmla="*/ 636103 w 6563447"/>
              <a:gd name="connsiteY105" fmla="*/ 11367634 h 11525896"/>
              <a:gd name="connsiteX106" fmla="*/ 715234 w 6563447"/>
              <a:gd name="connsiteY106" fmla="*/ 11446765 h 11525896"/>
              <a:gd name="connsiteX107" fmla="*/ 636103 w 6563447"/>
              <a:gd name="connsiteY107" fmla="*/ 11525896 h 11525896"/>
              <a:gd name="connsiteX108" fmla="*/ 556972 w 6563447"/>
              <a:gd name="connsiteY108" fmla="*/ 11446765 h 11525896"/>
              <a:gd name="connsiteX109" fmla="*/ 636103 w 6563447"/>
              <a:gd name="connsiteY109" fmla="*/ 11367634 h 11525896"/>
              <a:gd name="connsiteX110" fmla="*/ 357617 w 6563447"/>
              <a:gd name="connsiteY110" fmla="*/ 11367634 h 11525896"/>
              <a:gd name="connsiteX111" fmla="*/ 436749 w 6563447"/>
              <a:gd name="connsiteY111" fmla="*/ 11446765 h 11525896"/>
              <a:gd name="connsiteX112" fmla="*/ 357617 w 6563447"/>
              <a:gd name="connsiteY112" fmla="*/ 11525896 h 11525896"/>
              <a:gd name="connsiteX113" fmla="*/ 278486 w 6563447"/>
              <a:gd name="connsiteY113" fmla="*/ 11446765 h 11525896"/>
              <a:gd name="connsiteX114" fmla="*/ 357617 w 6563447"/>
              <a:gd name="connsiteY114" fmla="*/ 11367634 h 11525896"/>
              <a:gd name="connsiteX115" fmla="*/ 79131 w 6563447"/>
              <a:gd name="connsiteY115" fmla="*/ 11367634 h 11525896"/>
              <a:gd name="connsiteX116" fmla="*/ 158262 w 6563447"/>
              <a:gd name="connsiteY116" fmla="*/ 11446765 h 11525896"/>
              <a:gd name="connsiteX117" fmla="*/ 79131 w 6563447"/>
              <a:gd name="connsiteY117" fmla="*/ 11525896 h 11525896"/>
              <a:gd name="connsiteX118" fmla="*/ 0 w 6563447"/>
              <a:gd name="connsiteY118" fmla="*/ 11446765 h 11525896"/>
              <a:gd name="connsiteX119" fmla="*/ 79131 w 6563447"/>
              <a:gd name="connsiteY119" fmla="*/ 11367634 h 11525896"/>
              <a:gd name="connsiteX120" fmla="*/ 6484315 w 6563447"/>
              <a:gd name="connsiteY120" fmla="*/ 10975956 h 11525896"/>
              <a:gd name="connsiteX121" fmla="*/ 6563447 w 6563447"/>
              <a:gd name="connsiteY121" fmla="*/ 11055087 h 11525896"/>
              <a:gd name="connsiteX122" fmla="*/ 6484315 w 6563447"/>
              <a:gd name="connsiteY122" fmla="*/ 11134218 h 11525896"/>
              <a:gd name="connsiteX123" fmla="*/ 6405187 w 6563447"/>
              <a:gd name="connsiteY123" fmla="*/ 11055087 h 11525896"/>
              <a:gd name="connsiteX124" fmla="*/ 6484315 w 6563447"/>
              <a:gd name="connsiteY124" fmla="*/ 10975956 h 11525896"/>
              <a:gd name="connsiteX125" fmla="*/ 6205823 w 6563447"/>
              <a:gd name="connsiteY125" fmla="*/ 10975956 h 11525896"/>
              <a:gd name="connsiteX126" fmla="*/ 6284955 w 6563447"/>
              <a:gd name="connsiteY126" fmla="*/ 11055087 h 11525896"/>
              <a:gd name="connsiteX127" fmla="*/ 6205823 w 6563447"/>
              <a:gd name="connsiteY127" fmla="*/ 11134218 h 11525896"/>
              <a:gd name="connsiteX128" fmla="*/ 6126691 w 6563447"/>
              <a:gd name="connsiteY128" fmla="*/ 11055087 h 11525896"/>
              <a:gd name="connsiteX129" fmla="*/ 6205823 w 6563447"/>
              <a:gd name="connsiteY129" fmla="*/ 10975956 h 11525896"/>
              <a:gd name="connsiteX130" fmla="*/ 5927339 w 6563447"/>
              <a:gd name="connsiteY130" fmla="*/ 10975956 h 11525896"/>
              <a:gd name="connsiteX131" fmla="*/ 6006467 w 6563447"/>
              <a:gd name="connsiteY131" fmla="*/ 11055087 h 11525896"/>
              <a:gd name="connsiteX132" fmla="*/ 5927339 w 6563447"/>
              <a:gd name="connsiteY132" fmla="*/ 11134218 h 11525896"/>
              <a:gd name="connsiteX133" fmla="*/ 5848207 w 6563447"/>
              <a:gd name="connsiteY133" fmla="*/ 11055087 h 11525896"/>
              <a:gd name="connsiteX134" fmla="*/ 5927339 w 6563447"/>
              <a:gd name="connsiteY134" fmla="*/ 10975956 h 11525896"/>
              <a:gd name="connsiteX135" fmla="*/ 5648851 w 6563447"/>
              <a:gd name="connsiteY135" fmla="*/ 10975956 h 11525896"/>
              <a:gd name="connsiteX136" fmla="*/ 5727983 w 6563447"/>
              <a:gd name="connsiteY136" fmla="*/ 11055087 h 11525896"/>
              <a:gd name="connsiteX137" fmla="*/ 5648851 w 6563447"/>
              <a:gd name="connsiteY137" fmla="*/ 11134218 h 11525896"/>
              <a:gd name="connsiteX138" fmla="*/ 5569719 w 6563447"/>
              <a:gd name="connsiteY138" fmla="*/ 11055087 h 11525896"/>
              <a:gd name="connsiteX139" fmla="*/ 5648851 w 6563447"/>
              <a:gd name="connsiteY139" fmla="*/ 10975956 h 11525896"/>
              <a:gd name="connsiteX140" fmla="*/ 5370367 w 6563447"/>
              <a:gd name="connsiteY140" fmla="*/ 10975956 h 11525896"/>
              <a:gd name="connsiteX141" fmla="*/ 5449495 w 6563447"/>
              <a:gd name="connsiteY141" fmla="*/ 11055087 h 11525896"/>
              <a:gd name="connsiteX142" fmla="*/ 5370367 w 6563447"/>
              <a:gd name="connsiteY142" fmla="*/ 11134218 h 11525896"/>
              <a:gd name="connsiteX143" fmla="*/ 5291235 w 6563447"/>
              <a:gd name="connsiteY143" fmla="*/ 11055087 h 11525896"/>
              <a:gd name="connsiteX144" fmla="*/ 5370367 w 6563447"/>
              <a:gd name="connsiteY144" fmla="*/ 10975956 h 11525896"/>
              <a:gd name="connsiteX145" fmla="*/ 5091879 w 6563447"/>
              <a:gd name="connsiteY145" fmla="*/ 10975956 h 11525896"/>
              <a:gd name="connsiteX146" fmla="*/ 5171011 w 6563447"/>
              <a:gd name="connsiteY146" fmla="*/ 11055087 h 11525896"/>
              <a:gd name="connsiteX147" fmla="*/ 5091879 w 6563447"/>
              <a:gd name="connsiteY147" fmla="*/ 11134218 h 11525896"/>
              <a:gd name="connsiteX148" fmla="*/ 5012747 w 6563447"/>
              <a:gd name="connsiteY148" fmla="*/ 11055087 h 11525896"/>
              <a:gd name="connsiteX149" fmla="*/ 5091879 w 6563447"/>
              <a:gd name="connsiteY149" fmla="*/ 10975956 h 11525896"/>
              <a:gd name="connsiteX150" fmla="*/ 4813395 w 6563447"/>
              <a:gd name="connsiteY150" fmla="*/ 10975956 h 11525896"/>
              <a:gd name="connsiteX151" fmla="*/ 4892523 w 6563447"/>
              <a:gd name="connsiteY151" fmla="*/ 11055087 h 11525896"/>
              <a:gd name="connsiteX152" fmla="*/ 4813395 w 6563447"/>
              <a:gd name="connsiteY152" fmla="*/ 11134218 h 11525896"/>
              <a:gd name="connsiteX153" fmla="*/ 4734263 w 6563447"/>
              <a:gd name="connsiteY153" fmla="*/ 11055087 h 11525896"/>
              <a:gd name="connsiteX154" fmla="*/ 4813395 w 6563447"/>
              <a:gd name="connsiteY154" fmla="*/ 10975956 h 11525896"/>
              <a:gd name="connsiteX155" fmla="*/ 4534907 w 6563447"/>
              <a:gd name="connsiteY155" fmla="*/ 10975956 h 11525896"/>
              <a:gd name="connsiteX156" fmla="*/ 4614039 w 6563447"/>
              <a:gd name="connsiteY156" fmla="*/ 11055087 h 11525896"/>
              <a:gd name="connsiteX157" fmla="*/ 4534907 w 6563447"/>
              <a:gd name="connsiteY157" fmla="*/ 11134218 h 11525896"/>
              <a:gd name="connsiteX158" fmla="*/ 4455775 w 6563447"/>
              <a:gd name="connsiteY158" fmla="*/ 11055087 h 11525896"/>
              <a:gd name="connsiteX159" fmla="*/ 4534907 w 6563447"/>
              <a:gd name="connsiteY159" fmla="*/ 10975956 h 11525896"/>
              <a:gd name="connsiteX160" fmla="*/ 4256421 w 6563447"/>
              <a:gd name="connsiteY160" fmla="*/ 10975956 h 11525896"/>
              <a:gd name="connsiteX161" fmla="*/ 4335552 w 6563447"/>
              <a:gd name="connsiteY161" fmla="*/ 11055087 h 11525896"/>
              <a:gd name="connsiteX162" fmla="*/ 4256421 w 6563447"/>
              <a:gd name="connsiteY162" fmla="*/ 11134218 h 11525896"/>
              <a:gd name="connsiteX163" fmla="*/ 4177290 w 6563447"/>
              <a:gd name="connsiteY163" fmla="*/ 11055087 h 11525896"/>
              <a:gd name="connsiteX164" fmla="*/ 4256421 w 6563447"/>
              <a:gd name="connsiteY164" fmla="*/ 10975956 h 11525896"/>
              <a:gd name="connsiteX165" fmla="*/ 3977935 w 6563447"/>
              <a:gd name="connsiteY165" fmla="*/ 10975956 h 11525896"/>
              <a:gd name="connsiteX166" fmla="*/ 4057066 w 6563447"/>
              <a:gd name="connsiteY166" fmla="*/ 11055087 h 11525896"/>
              <a:gd name="connsiteX167" fmla="*/ 3977935 w 6563447"/>
              <a:gd name="connsiteY167" fmla="*/ 11134218 h 11525896"/>
              <a:gd name="connsiteX168" fmla="*/ 3898804 w 6563447"/>
              <a:gd name="connsiteY168" fmla="*/ 11055087 h 11525896"/>
              <a:gd name="connsiteX169" fmla="*/ 3977935 w 6563447"/>
              <a:gd name="connsiteY169" fmla="*/ 10975956 h 11525896"/>
              <a:gd name="connsiteX170" fmla="*/ 3699449 w 6563447"/>
              <a:gd name="connsiteY170" fmla="*/ 10975956 h 11525896"/>
              <a:gd name="connsiteX171" fmla="*/ 3778580 w 6563447"/>
              <a:gd name="connsiteY171" fmla="*/ 11055087 h 11525896"/>
              <a:gd name="connsiteX172" fmla="*/ 3699449 w 6563447"/>
              <a:gd name="connsiteY172" fmla="*/ 11134218 h 11525896"/>
              <a:gd name="connsiteX173" fmla="*/ 3620318 w 6563447"/>
              <a:gd name="connsiteY173" fmla="*/ 11055087 h 11525896"/>
              <a:gd name="connsiteX174" fmla="*/ 3699449 w 6563447"/>
              <a:gd name="connsiteY174" fmla="*/ 10975956 h 11525896"/>
              <a:gd name="connsiteX175" fmla="*/ 3420963 w 6563447"/>
              <a:gd name="connsiteY175" fmla="*/ 10975956 h 11525896"/>
              <a:gd name="connsiteX176" fmla="*/ 3500094 w 6563447"/>
              <a:gd name="connsiteY176" fmla="*/ 11055087 h 11525896"/>
              <a:gd name="connsiteX177" fmla="*/ 3420963 w 6563447"/>
              <a:gd name="connsiteY177" fmla="*/ 11134218 h 11525896"/>
              <a:gd name="connsiteX178" fmla="*/ 3341832 w 6563447"/>
              <a:gd name="connsiteY178" fmla="*/ 11055087 h 11525896"/>
              <a:gd name="connsiteX179" fmla="*/ 3420963 w 6563447"/>
              <a:gd name="connsiteY179" fmla="*/ 10975956 h 11525896"/>
              <a:gd name="connsiteX180" fmla="*/ 3142477 w 6563447"/>
              <a:gd name="connsiteY180" fmla="*/ 10975956 h 11525896"/>
              <a:gd name="connsiteX181" fmla="*/ 3221608 w 6563447"/>
              <a:gd name="connsiteY181" fmla="*/ 11055087 h 11525896"/>
              <a:gd name="connsiteX182" fmla="*/ 3142477 w 6563447"/>
              <a:gd name="connsiteY182" fmla="*/ 11134218 h 11525896"/>
              <a:gd name="connsiteX183" fmla="*/ 3063346 w 6563447"/>
              <a:gd name="connsiteY183" fmla="*/ 11055087 h 11525896"/>
              <a:gd name="connsiteX184" fmla="*/ 3142477 w 6563447"/>
              <a:gd name="connsiteY184" fmla="*/ 10975956 h 11525896"/>
              <a:gd name="connsiteX185" fmla="*/ 2863991 w 6563447"/>
              <a:gd name="connsiteY185" fmla="*/ 10975956 h 11525896"/>
              <a:gd name="connsiteX186" fmla="*/ 2943122 w 6563447"/>
              <a:gd name="connsiteY186" fmla="*/ 11055087 h 11525896"/>
              <a:gd name="connsiteX187" fmla="*/ 2863991 w 6563447"/>
              <a:gd name="connsiteY187" fmla="*/ 11134218 h 11525896"/>
              <a:gd name="connsiteX188" fmla="*/ 2784860 w 6563447"/>
              <a:gd name="connsiteY188" fmla="*/ 11055087 h 11525896"/>
              <a:gd name="connsiteX189" fmla="*/ 2863991 w 6563447"/>
              <a:gd name="connsiteY189" fmla="*/ 10975956 h 11525896"/>
              <a:gd name="connsiteX190" fmla="*/ 2585505 w 6563447"/>
              <a:gd name="connsiteY190" fmla="*/ 10975956 h 11525896"/>
              <a:gd name="connsiteX191" fmla="*/ 2664636 w 6563447"/>
              <a:gd name="connsiteY191" fmla="*/ 11055087 h 11525896"/>
              <a:gd name="connsiteX192" fmla="*/ 2585505 w 6563447"/>
              <a:gd name="connsiteY192" fmla="*/ 11134218 h 11525896"/>
              <a:gd name="connsiteX193" fmla="*/ 2506374 w 6563447"/>
              <a:gd name="connsiteY193" fmla="*/ 11055087 h 11525896"/>
              <a:gd name="connsiteX194" fmla="*/ 2585505 w 6563447"/>
              <a:gd name="connsiteY194" fmla="*/ 10975956 h 11525896"/>
              <a:gd name="connsiteX195" fmla="*/ 2307019 w 6563447"/>
              <a:gd name="connsiteY195" fmla="*/ 10975956 h 11525896"/>
              <a:gd name="connsiteX196" fmla="*/ 2386150 w 6563447"/>
              <a:gd name="connsiteY196" fmla="*/ 11055087 h 11525896"/>
              <a:gd name="connsiteX197" fmla="*/ 2307019 w 6563447"/>
              <a:gd name="connsiteY197" fmla="*/ 11134218 h 11525896"/>
              <a:gd name="connsiteX198" fmla="*/ 2227888 w 6563447"/>
              <a:gd name="connsiteY198" fmla="*/ 11055087 h 11525896"/>
              <a:gd name="connsiteX199" fmla="*/ 2307019 w 6563447"/>
              <a:gd name="connsiteY199" fmla="*/ 10975956 h 11525896"/>
              <a:gd name="connsiteX200" fmla="*/ 2028534 w 6563447"/>
              <a:gd name="connsiteY200" fmla="*/ 10975956 h 11525896"/>
              <a:gd name="connsiteX201" fmla="*/ 2107664 w 6563447"/>
              <a:gd name="connsiteY201" fmla="*/ 11055087 h 11525896"/>
              <a:gd name="connsiteX202" fmla="*/ 2028534 w 6563447"/>
              <a:gd name="connsiteY202" fmla="*/ 11134218 h 11525896"/>
              <a:gd name="connsiteX203" fmla="*/ 1949402 w 6563447"/>
              <a:gd name="connsiteY203" fmla="*/ 11055087 h 11525896"/>
              <a:gd name="connsiteX204" fmla="*/ 2028534 w 6563447"/>
              <a:gd name="connsiteY204" fmla="*/ 10975956 h 11525896"/>
              <a:gd name="connsiteX205" fmla="*/ 1750047 w 6563447"/>
              <a:gd name="connsiteY205" fmla="*/ 10975956 h 11525896"/>
              <a:gd name="connsiteX206" fmla="*/ 1829178 w 6563447"/>
              <a:gd name="connsiteY206" fmla="*/ 11055087 h 11525896"/>
              <a:gd name="connsiteX207" fmla="*/ 1750047 w 6563447"/>
              <a:gd name="connsiteY207" fmla="*/ 11134218 h 11525896"/>
              <a:gd name="connsiteX208" fmla="*/ 1670916 w 6563447"/>
              <a:gd name="connsiteY208" fmla="*/ 11055087 h 11525896"/>
              <a:gd name="connsiteX209" fmla="*/ 1750047 w 6563447"/>
              <a:gd name="connsiteY209" fmla="*/ 10975956 h 11525896"/>
              <a:gd name="connsiteX210" fmla="*/ 1471561 w 6563447"/>
              <a:gd name="connsiteY210" fmla="*/ 10975956 h 11525896"/>
              <a:gd name="connsiteX211" fmla="*/ 1550692 w 6563447"/>
              <a:gd name="connsiteY211" fmla="*/ 11055087 h 11525896"/>
              <a:gd name="connsiteX212" fmla="*/ 1471561 w 6563447"/>
              <a:gd name="connsiteY212" fmla="*/ 11134218 h 11525896"/>
              <a:gd name="connsiteX213" fmla="*/ 1392431 w 6563447"/>
              <a:gd name="connsiteY213" fmla="*/ 11055087 h 11525896"/>
              <a:gd name="connsiteX214" fmla="*/ 1471561 w 6563447"/>
              <a:gd name="connsiteY214" fmla="*/ 10975956 h 11525896"/>
              <a:gd name="connsiteX215" fmla="*/ 1193075 w 6563447"/>
              <a:gd name="connsiteY215" fmla="*/ 10975956 h 11525896"/>
              <a:gd name="connsiteX216" fmla="*/ 1272206 w 6563447"/>
              <a:gd name="connsiteY216" fmla="*/ 11055087 h 11525896"/>
              <a:gd name="connsiteX217" fmla="*/ 1193075 w 6563447"/>
              <a:gd name="connsiteY217" fmla="*/ 11134218 h 11525896"/>
              <a:gd name="connsiteX218" fmla="*/ 1113944 w 6563447"/>
              <a:gd name="connsiteY218" fmla="*/ 11055087 h 11525896"/>
              <a:gd name="connsiteX219" fmla="*/ 1193075 w 6563447"/>
              <a:gd name="connsiteY219" fmla="*/ 10975956 h 11525896"/>
              <a:gd name="connsiteX220" fmla="*/ 914589 w 6563447"/>
              <a:gd name="connsiteY220" fmla="*/ 10975956 h 11525896"/>
              <a:gd name="connsiteX221" fmla="*/ 993720 w 6563447"/>
              <a:gd name="connsiteY221" fmla="*/ 11055087 h 11525896"/>
              <a:gd name="connsiteX222" fmla="*/ 914589 w 6563447"/>
              <a:gd name="connsiteY222" fmla="*/ 11134218 h 11525896"/>
              <a:gd name="connsiteX223" fmla="*/ 835458 w 6563447"/>
              <a:gd name="connsiteY223" fmla="*/ 11055087 h 11525896"/>
              <a:gd name="connsiteX224" fmla="*/ 914589 w 6563447"/>
              <a:gd name="connsiteY224" fmla="*/ 10975956 h 11525896"/>
              <a:gd name="connsiteX225" fmla="*/ 636103 w 6563447"/>
              <a:gd name="connsiteY225" fmla="*/ 10975956 h 11525896"/>
              <a:gd name="connsiteX226" fmla="*/ 715234 w 6563447"/>
              <a:gd name="connsiteY226" fmla="*/ 11055087 h 11525896"/>
              <a:gd name="connsiteX227" fmla="*/ 636103 w 6563447"/>
              <a:gd name="connsiteY227" fmla="*/ 11134218 h 11525896"/>
              <a:gd name="connsiteX228" fmla="*/ 556972 w 6563447"/>
              <a:gd name="connsiteY228" fmla="*/ 11055087 h 11525896"/>
              <a:gd name="connsiteX229" fmla="*/ 636103 w 6563447"/>
              <a:gd name="connsiteY229" fmla="*/ 10975956 h 11525896"/>
              <a:gd name="connsiteX230" fmla="*/ 357617 w 6563447"/>
              <a:gd name="connsiteY230" fmla="*/ 10975956 h 11525896"/>
              <a:gd name="connsiteX231" fmla="*/ 436749 w 6563447"/>
              <a:gd name="connsiteY231" fmla="*/ 11055087 h 11525896"/>
              <a:gd name="connsiteX232" fmla="*/ 357617 w 6563447"/>
              <a:gd name="connsiteY232" fmla="*/ 11134218 h 11525896"/>
              <a:gd name="connsiteX233" fmla="*/ 278486 w 6563447"/>
              <a:gd name="connsiteY233" fmla="*/ 11055087 h 11525896"/>
              <a:gd name="connsiteX234" fmla="*/ 357617 w 6563447"/>
              <a:gd name="connsiteY234" fmla="*/ 10975956 h 11525896"/>
              <a:gd name="connsiteX235" fmla="*/ 79131 w 6563447"/>
              <a:gd name="connsiteY235" fmla="*/ 10975956 h 11525896"/>
              <a:gd name="connsiteX236" fmla="*/ 158262 w 6563447"/>
              <a:gd name="connsiteY236" fmla="*/ 11055087 h 11525896"/>
              <a:gd name="connsiteX237" fmla="*/ 79131 w 6563447"/>
              <a:gd name="connsiteY237" fmla="*/ 11134218 h 11525896"/>
              <a:gd name="connsiteX238" fmla="*/ 0 w 6563447"/>
              <a:gd name="connsiteY238" fmla="*/ 11055087 h 11525896"/>
              <a:gd name="connsiteX239" fmla="*/ 79131 w 6563447"/>
              <a:gd name="connsiteY239" fmla="*/ 10975956 h 11525896"/>
              <a:gd name="connsiteX240" fmla="*/ 6484315 w 6563447"/>
              <a:gd name="connsiteY240" fmla="*/ 10584279 h 11525896"/>
              <a:gd name="connsiteX241" fmla="*/ 6563447 w 6563447"/>
              <a:gd name="connsiteY241" fmla="*/ 10663410 h 11525896"/>
              <a:gd name="connsiteX242" fmla="*/ 6484315 w 6563447"/>
              <a:gd name="connsiteY242" fmla="*/ 10742541 h 11525896"/>
              <a:gd name="connsiteX243" fmla="*/ 6405187 w 6563447"/>
              <a:gd name="connsiteY243" fmla="*/ 10663410 h 11525896"/>
              <a:gd name="connsiteX244" fmla="*/ 6484315 w 6563447"/>
              <a:gd name="connsiteY244" fmla="*/ 10584279 h 11525896"/>
              <a:gd name="connsiteX245" fmla="*/ 6205823 w 6563447"/>
              <a:gd name="connsiteY245" fmla="*/ 10584279 h 11525896"/>
              <a:gd name="connsiteX246" fmla="*/ 6284955 w 6563447"/>
              <a:gd name="connsiteY246" fmla="*/ 10663410 h 11525896"/>
              <a:gd name="connsiteX247" fmla="*/ 6205823 w 6563447"/>
              <a:gd name="connsiteY247" fmla="*/ 10742541 h 11525896"/>
              <a:gd name="connsiteX248" fmla="*/ 6126691 w 6563447"/>
              <a:gd name="connsiteY248" fmla="*/ 10663410 h 11525896"/>
              <a:gd name="connsiteX249" fmla="*/ 6205823 w 6563447"/>
              <a:gd name="connsiteY249" fmla="*/ 10584279 h 11525896"/>
              <a:gd name="connsiteX250" fmla="*/ 5927339 w 6563447"/>
              <a:gd name="connsiteY250" fmla="*/ 10584279 h 11525896"/>
              <a:gd name="connsiteX251" fmla="*/ 6006467 w 6563447"/>
              <a:gd name="connsiteY251" fmla="*/ 10663410 h 11525896"/>
              <a:gd name="connsiteX252" fmla="*/ 5927339 w 6563447"/>
              <a:gd name="connsiteY252" fmla="*/ 10742541 h 11525896"/>
              <a:gd name="connsiteX253" fmla="*/ 5848207 w 6563447"/>
              <a:gd name="connsiteY253" fmla="*/ 10663410 h 11525896"/>
              <a:gd name="connsiteX254" fmla="*/ 5927339 w 6563447"/>
              <a:gd name="connsiteY254" fmla="*/ 10584279 h 11525896"/>
              <a:gd name="connsiteX255" fmla="*/ 5648851 w 6563447"/>
              <a:gd name="connsiteY255" fmla="*/ 10584279 h 11525896"/>
              <a:gd name="connsiteX256" fmla="*/ 5727983 w 6563447"/>
              <a:gd name="connsiteY256" fmla="*/ 10663410 h 11525896"/>
              <a:gd name="connsiteX257" fmla="*/ 5648851 w 6563447"/>
              <a:gd name="connsiteY257" fmla="*/ 10742541 h 11525896"/>
              <a:gd name="connsiteX258" fmla="*/ 5569719 w 6563447"/>
              <a:gd name="connsiteY258" fmla="*/ 10663410 h 11525896"/>
              <a:gd name="connsiteX259" fmla="*/ 5648851 w 6563447"/>
              <a:gd name="connsiteY259" fmla="*/ 10584279 h 11525896"/>
              <a:gd name="connsiteX260" fmla="*/ 5370367 w 6563447"/>
              <a:gd name="connsiteY260" fmla="*/ 10584279 h 11525896"/>
              <a:gd name="connsiteX261" fmla="*/ 5449495 w 6563447"/>
              <a:gd name="connsiteY261" fmla="*/ 10663410 h 11525896"/>
              <a:gd name="connsiteX262" fmla="*/ 5370367 w 6563447"/>
              <a:gd name="connsiteY262" fmla="*/ 10742541 h 11525896"/>
              <a:gd name="connsiteX263" fmla="*/ 5291235 w 6563447"/>
              <a:gd name="connsiteY263" fmla="*/ 10663410 h 11525896"/>
              <a:gd name="connsiteX264" fmla="*/ 5370367 w 6563447"/>
              <a:gd name="connsiteY264" fmla="*/ 10584279 h 11525896"/>
              <a:gd name="connsiteX265" fmla="*/ 5091879 w 6563447"/>
              <a:gd name="connsiteY265" fmla="*/ 10584279 h 11525896"/>
              <a:gd name="connsiteX266" fmla="*/ 5171011 w 6563447"/>
              <a:gd name="connsiteY266" fmla="*/ 10663410 h 11525896"/>
              <a:gd name="connsiteX267" fmla="*/ 5091879 w 6563447"/>
              <a:gd name="connsiteY267" fmla="*/ 10742541 h 11525896"/>
              <a:gd name="connsiteX268" fmla="*/ 5012747 w 6563447"/>
              <a:gd name="connsiteY268" fmla="*/ 10663410 h 11525896"/>
              <a:gd name="connsiteX269" fmla="*/ 5091879 w 6563447"/>
              <a:gd name="connsiteY269" fmla="*/ 10584279 h 11525896"/>
              <a:gd name="connsiteX270" fmla="*/ 4813395 w 6563447"/>
              <a:gd name="connsiteY270" fmla="*/ 10584279 h 11525896"/>
              <a:gd name="connsiteX271" fmla="*/ 4892523 w 6563447"/>
              <a:gd name="connsiteY271" fmla="*/ 10663410 h 11525896"/>
              <a:gd name="connsiteX272" fmla="*/ 4813395 w 6563447"/>
              <a:gd name="connsiteY272" fmla="*/ 10742541 h 11525896"/>
              <a:gd name="connsiteX273" fmla="*/ 4734263 w 6563447"/>
              <a:gd name="connsiteY273" fmla="*/ 10663410 h 11525896"/>
              <a:gd name="connsiteX274" fmla="*/ 4813395 w 6563447"/>
              <a:gd name="connsiteY274" fmla="*/ 10584279 h 11525896"/>
              <a:gd name="connsiteX275" fmla="*/ 4534907 w 6563447"/>
              <a:gd name="connsiteY275" fmla="*/ 10584279 h 11525896"/>
              <a:gd name="connsiteX276" fmla="*/ 4614039 w 6563447"/>
              <a:gd name="connsiteY276" fmla="*/ 10663410 h 11525896"/>
              <a:gd name="connsiteX277" fmla="*/ 4534907 w 6563447"/>
              <a:gd name="connsiteY277" fmla="*/ 10742541 h 11525896"/>
              <a:gd name="connsiteX278" fmla="*/ 4455775 w 6563447"/>
              <a:gd name="connsiteY278" fmla="*/ 10663410 h 11525896"/>
              <a:gd name="connsiteX279" fmla="*/ 4534907 w 6563447"/>
              <a:gd name="connsiteY279" fmla="*/ 10584279 h 11525896"/>
              <a:gd name="connsiteX280" fmla="*/ 4256421 w 6563447"/>
              <a:gd name="connsiteY280" fmla="*/ 10584279 h 11525896"/>
              <a:gd name="connsiteX281" fmla="*/ 4335552 w 6563447"/>
              <a:gd name="connsiteY281" fmla="*/ 10663410 h 11525896"/>
              <a:gd name="connsiteX282" fmla="*/ 4256421 w 6563447"/>
              <a:gd name="connsiteY282" fmla="*/ 10742541 h 11525896"/>
              <a:gd name="connsiteX283" fmla="*/ 4177290 w 6563447"/>
              <a:gd name="connsiteY283" fmla="*/ 10663410 h 11525896"/>
              <a:gd name="connsiteX284" fmla="*/ 4256421 w 6563447"/>
              <a:gd name="connsiteY284" fmla="*/ 10584279 h 11525896"/>
              <a:gd name="connsiteX285" fmla="*/ 3977935 w 6563447"/>
              <a:gd name="connsiteY285" fmla="*/ 10584279 h 11525896"/>
              <a:gd name="connsiteX286" fmla="*/ 4057066 w 6563447"/>
              <a:gd name="connsiteY286" fmla="*/ 10663410 h 11525896"/>
              <a:gd name="connsiteX287" fmla="*/ 3977935 w 6563447"/>
              <a:gd name="connsiteY287" fmla="*/ 10742541 h 11525896"/>
              <a:gd name="connsiteX288" fmla="*/ 3898804 w 6563447"/>
              <a:gd name="connsiteY288" fmla="*/ 10663410 h 11525896"/>
              <a:gd name="connsiteX289" fmla="*/ 3977935 w 6563447"/>
              <a:gd name="connsiteY289" fmla="*/ 10584279 h 11525896"/>
              <a:gd name="connsiteX290" fmla="*/ 3699449 w 6563447"/>
              <a:gd name="connsiteY290" fmla="*/ 10584279 h 11525896"/>
              <a:gd name="connsiteX291" fmla="*/ 3778580 w 6563447"/>
              <a:gd name="connsiteY291" fmla="*/ 10663410 h 11525896"/>
              <a:gd name="connsiteX292" fmla="*/ 3699449 w 6563447"/>
              <a:gd name="connsiteY292" fmla="*/ 10742541 h 11525896"/>
              <a:gd name="connsiteX293" fmla="*/ 3620318 w 6563447"/>
              <a:gd name="connsiteY293" fmla="*/ 10663410 h 11525896"/>
              <a:gd name="connsiteX294" fmla="*/ 3699449 w 6563447"/>
              <a:gd name="connsiteY294" fmla="*/ 10584279 h 11525896"/>
              <a:gd name="connsiteX295" fmla="*/ 3420963 w 6563447"/>
              <a:gd name="connsiteY295" fmla="*/ 10584279 h 11525896"/>
              <a:gd name="connsiteX296" fmla="*/ 3500094 w 6563447"/>
              <a:gd name="connsiteY296" fmla="*/ 10663410 h 11525896"/>
              <a:gd name="connsiteX297" fmla="*/ 3420963 w 6563447"/>
              <a:gd name="connsiteY297" fmla="*/ 10742541 h 11525896"/>
              <a:gd name="connsiteX298" fmla="*/ 3341832 w 6563447"/>
              <a:gd name="connsiteY298" fmla="*/ 10663410 h 11525896"/>
              <a:gd name="connsiteX299" fmla="*/ 3420963 w 6563447"/>
              <a:gd name="connsiteY299" fmla="*/ 10584279 h 11525896"/>
              <a:gd name="connsiteX300" fmla="*/ 3142477 w 6563447"/>
              <a:gd name="connsiteY300" fmla="*/ 10584279 h 11525896"/>
              <a:gd name="connsiteX301" fmla="*/ 3221608 w 6563447"/>
              <a:gd name="connsiteY301" fmla="*/ 10663410 h 11525896"/>
              <a:gd name="connsiteX302" fmla="*/ 3142477 w 6563447"/>
              <a:gd name="connsiteY302" fmla="*/ 10742541 h 11525896"/>
              <a:gd name="connsiteX303" fmla="*/ 3063346 w 6563447"/>
              <a:gd name="connsiteY303" fmla="*/ 10663410 h 11525896"/>
              <a:gd name="connsiteX304" fmla="*/ 3142477 w 6563447"/>
              <a:gd name="connsiteY304" fmla="*/ 10584279 h 11525896"/>
              <a:gd name="connsiteX305" fmla="*/ 2863991 w 6563447"/>
              <a:gd name="connsiteY305" fmla="*/ 10584279 h 11525896"/>
              <a:gd name="connsiteX306" fmla="*/ 2943122 w 6563447"/>
              <a:gd name="connsiteY306" fmla="*/ 10663410 h 11525896"/>
              <a:gd name="connsiteX307" fmla="*/ 2863991 w 6563447"/>
              <a:gd name="connsiteY307" fmla="*/ 10742541 h 11525896"/>
              <a:gd name="connsiteX308" fmla="*/ 2784860 w 6563447"/>
              <a:gd name="connsiteY308" fmla="*/ 10663410 h 11525896"/>
              <a:gd name="connsiteX309" fmla="*/ 2863991 w 6563447"/>
              <a:gd name="connsiteY309" fmla="*/ 10584279 h 11525896"/>
              <a:gd name="connsiteX310" fmla="*/ 2585505 w 6563447"/>
              <a:gd name="connsiteY310" fmla="*/ 10584279 h 11525896"/>
              <a:gd name="connsiteX311" fmla="*/ 2664636 w 6563447"/>
              <a:gd name="connsiteY311" fmla="*/ 10663410 h 11525896"/>
              <a:gd name="connsiteX312" fmla="*/ 2585505 w 6563447"/>
              <a:gd name="connsiteY312" fmla="*/ 10742541 h 11525896"/>
              <a:gd name="connsiteX313" fmla="*/ 2506374 w 6563447"/>
              <a:gd name="connsiteY313" fmla="*/ 10663410 h 11525896"/>
              <a:gd name="connsiteX314" fmla="*/ 2585505 w 6563447"/>
              <a:gd name="connsiteY314" fmla="*/ 10584279 h 11525896"/>
              <a:gd name="connsiteX315" fmla="*/ 2307019 w 6563447"/>
              <a:gd name="connsiteY315" fmla="*/ 10584279 h 11525896"/>
              <a:gd name="connsiteX316" fmla="*/ 2386150 w 6563447"/>
              <a:gd name="connsiteY316" fmla="*/ 10663410 h 11525896"/>
              <a:gd name="connsiteX317" fmla="*/ 2307019 w 6563447"/>
              <a:gd name="connsiteY317" fmla="*/ 10742541 h 11525896"/>
              <a:gd name="connsiteX318" fmla="*/ 2227888 w 6563447"/>
              <a:gd name="connsiteY318" fmla="*/ 10663410 h 11525896"/>
              <a:gd name="connsiteX319" fmla="*/ 2307019 w 6563447"/>
              <a:gd name="connsiteY319" fmla="*/ 10584279 h 11525896"/>
              <a:gd name="connsiteX320" fmla="*/ 2028534 w 6563447"/>
              <a:gd name="connsiteY320" fmla="*/ 10584279 h 11525896"/>
              <a:gd name="connsiteX321" fmla="*/ 2107664 w 6563447"/>
              <a:gd name="connsiteY321" fmla="*/ 10663410 h 11525896"/>
              <a:gd name="connsiteX322" fmla="*/ 2028534 w 6563447"/>
              <a:gd name="connsiteY322" fmla="*/ 10742541 h 11525896"/>
              <a:gd name="connsiteX323" fmla="*/ 1949402 w 6563447"/>
              <a:gd name="connsiteY323" fmla="*/ 10663410 h 11525896"/>
              <a:gd name="connsiteX324" fmla="*/ 2028534 w 6563447"/>
              <a:gd name="connsiteY324" fmla="*/ 10584279 h 11525896"/>
              <a:gd name="connsiteX325" fmla="*/ 1750047 w 6563447"/>
              <a:gd name="connsiteY325" fmla="*/ 10584279 h 11525896"/>
              <a:gd name="connsiteX326" fmla="*/ 1829178 w 6563447"/>
              <a:gd name="connsiteY326" fmla="*/ 10663410 h 11525896"/>
              <a:gd name="connsiteX327" fmla="*/ 1750047 w 6563447"/>
              <a:gd name="connsiteY327" fmla="*/ 10742541 h 11525896"/>
              <a:gd name="connsiteX328" fmla="*/ 1670916 w 6563447"/>
              <a:gd name="connsiteY328" fmla="*/ 10663410 h 11525896"/>
              <a:gd name="connsiteX329" fmla="*/ 1750047 w 6563447"/>
              <a:gd name="connsiteY329" fmla="*/ 10584279 h 11525896"/>
              <a:gd name="connsiteX330" fmla="*/ 1471561 w 6563447"/>
              <a:gd name="connsiteY330" fmla="*/ 10584279 h 11525896"/>
              <a:gd name="connsiteX331" fmla="*/ 1550692 w 6563447"/>
              <a:gd name="connsiteY331" fmla="*/ 10663410 h 11525896"/>
              <a:gd name="connsiteX332" fmla="*/ 1471561 w 6563447"/>
              <a:gd name="connsiteY332" fmla="*/ 10742541 h 11525896"/>
              <a:gd name="connsiteX333" fmla="*/ 1392431 w 6563447"/>
              <a:gd name="connsiteY333" fmla="*/ 10663410 h 11525896"/>
              <a:gd name="connsiteX334" fmla="*/ 1471561 w 6563447"/>
              <a:gd name="connsiteY334" fmla="*/ 10584279 h 11525896"/>
              <a:gd name="connsiteX335" fmla="*/ 1193075 w 6563447"/>
              <a:gd name="connsiteY335" fmla="*/ 10584279 h 11525896"/>
              <a:gd name="connsiteX336" fmla="*/ 1272206 w 6563447"/>
              <a:gd name="connsiteY336" fmla="*/ 10663410 h 11525896"/>
              <a:gd name="connsiteX337" fmla="*/ 1193075 w 6563447"/>
              <a:gd name="connsiteY337" fmla="*/ 10742541 h 11525896"/>
              <a:gd name="connsiteX338" fmla="*/ 1113944 w 6563447"/>
              <a:gd name="connsiteY338" fmla="*/ 10663410 h 11525896"/>
              <a:gd name="connsiteX339" fmla="*/ 1193075 w 6563447"/>
              <a:gd name="connsiteY339" fmla="*/ 10584279 h 11525896"/>
              <a:gd name="connsiteX340" fmla="*/ 914589 w 6563447"/>
              <a:gd name="connsiteY340" fmla="*/ 10584279 h 11525896"/>
              <a:gd name="connsiteX341" fmla="*/ 993720 w 6563447"/>
              <a:gd name="connsiteY341" fmla="*/ 10663410 h 11525896"/>
              <a:gd name="connsiteX342" fmla="*/ 914589 w 6563447"/>
              <a:gd name="connsiteY342" fmla="*/ 10742541 h 11525896"/>
              <a:gd name="connsiteX343" fmla="*/ 835458 w 6563447"/>
              <a:gd name="connsiteY343" fmla="*/ 10663410 h 11525896"/>
              <a:gd name="connsiteX344" fmla="*/ 914589 w 6563447"/>
              <a:gd name="connsiteY344" fmla="*/ 10584279 h 11525896"/>
              <a:gd name="connsiteX345" fmla="*/ 636103 w 6563447"/>
              <a:gd name="connsiteY345" fmla="*/ 10584279 h 11525896"/>
              <a:gd name="connsiteX346" fmla="*/ 715234 w 6563447"/>
              <a:gd name="connsiteY346" fmla="*/ 10663410 h 11525896"/>
              <a:gd name="connsiteX347" fmla="*/ 636103 w 6563447"/>
              <a:gd name="connsiteY347" fmla="*/ 10742541 h 11525896"/>
              <a:gd name="connsiteX348" fmla="*/ 556972 w 6563447"/>
              <a:gd name="connsiteY348" fmla="*/ 10663410 h 11525896"/>
              <a:gd name="connsiteX349" fmla="*/ 636103 w 6563447"/>
              <a:gd name="connsiteY349" fmla="*/ 10584279 h 11525896"/>
              <a:gd name="connsiteX350" fmla="*/ 357617 w 6563447"/>
              <a:gd name="connsiteY350" fmla="*/ 10584279 h 11525896"/>
              <a:gd name="connsiteX351" fmla="*/ 436749 w 6563447"/>
              <a:gd name="connsiteY351" fmla="*/ 10663410 h 11525896"/>
              <a:gd name="connsiteX352" fmla="*/ 357617 w 6563447"/>
              <a:gd name="connsiteY352" fmla="*/ 10742541 h 11525896"/>
              <a:gd name="connsiteX353" fmla="*/ 278486 w 6563447"/>
              <a:gd name="connsiteY353" fmla="*/ 10663410 h 11525896"/>
              <a:gd name="connsiteX354" fmla="*/ 357617 w 6563447"/>
              <a:gd name="connsiteY354" fmla="*/ 10584279 h 11525896"/>
              <a:gd name="connsiteX355" fmla="*/ 79131 w 6563447"/>
              <a:gd name="connsiteY355" fmla="*/ 10584279 h 11525896"/>
              <a:gd name="connsiteX356" fmla="*/ 158262 w 6563447"/>
              <a:gd name="connsiteY356" fmla="*/ 10663410 h 11525896"/>
              <a:gd name="connsiteX357" fmla="*/ 79131 w 6563447"/>
              <a:gd name="connsiteY357" fmla="*/ 10742541 h 11525896"/>
              <a:gd name="connsiteX358" fmla="*/ 0 w 6563447"/>
              <a:gd name="connsiteY358" fmla="*/ 10663410 h 11525896"/>
              <a:gd name="connsiteX359" fmla="*/ 79131 w 6563447"/>
              <a:gd name="connsiteY359" fmla="*/ 10584279 h 11525896"/>
              <a:gd name="connsiteX360" fmla="*/ 6484315 w 6563447"/>
              <a:gd name="connsiteY360" fmla="*/ 10192601 h 11525896"/>
              <a:gd name="connsiteX361" fmla="*/ 6563447 w 6563447"/>
              <a:gd name="connsiteY361" fmla="*/ 10271732 h 11525896"/>
              <a:gd name="connsiteX362" fmla="*/ 6484315 w 6563447"/>
              <a:gd name="connsiteY362" fmla="*/ 10350863 h 11525896"/>
              <a:gd name="connsiteX363" fmla="*/ 6405187 w 6563447"/>
              <a:gd name="connsiteY363" fmla="*/ 10271732 h 11525896"/>
              <a:gd name="connsiteX364" fmla="*/ 6484315 w 6563447"/>
              <a:gd name="connsiteY364" fmla="*/ 10192601 h 11525896"/>
              <a:gd name="connsiteX365" fmla="*/ 6205823 w 6563447"/>
              <a:gd name="connsiteY365" fmla="*/ 10192601 h 11525896"/>
              <a:gd name="connsiteX366" fmla="*/ 6284955 w 6563447"/>
              <a:gd name="connsiteY366" fmla="*/ 10271732 h 11525896"/>
              <a:gd name="connsiteX367" fmla="*/ 6205823 w 6563447"/>
              <a:gd name="connsiteY367" fmla="*/ 10350863 h 11525896"/>
              <a:gd name="connsiteX368" fmla="*/ 6126691 w 6563447"/>
              <a:gd name="connsiteY368" fmla="*/ 10271732 h 11525896"/>
              <a:gd name="connsiteX369" fmla="*/ 6205823 w 6563447"/>
              <a:gd name="connsiteY369" fmla="*/ 10192601 h 11525896"/>
              <a:gd name="connsiteX370" fmla="*/ 5927339 w 6563447"/>
              <a:gd name="connsiteY370" fmla="*/ 10192601 h 11525896"/>
              <a:gd name="connsiteX371" fmla="*/ 6006467 w 6563447"/>
              <a:gd name="connsiteY371" fmla="*/ 10271732 h 11525896"/>
              <a:gd name="connsiteX372" fmla="*/ 5927339 w 6563447"/>
              <a:gd name="connsiteY372" fmla="*/ 10350863 h 11525896"/>
              <a:gd name="connsiteX373" fmla="*/ 5848207 w 6563447"/>
              <a:gd name="connsiteY373" fmla="*/ 10271732 h 11525896"/>
              <a:gd name="connsiteX374" fmla="*/ 5927339 w 6563447"/>
              <a:gd name="connsiteY374" fmla="*/ 10192601 h 11525896"/>
              <a:gd name="connsiteX375" fmla="*/ 5648851 w 6563447"/>
              <a:gd name="connsiteY375" fmla="*/ 10192601 h 11525896"/>
              <a:gd name="connsiteX376" fmla="*/ 5727983 w 6563447"/>
              <a:gd name="connsiteY376" fmla="*/ 10271732 h 11525896"/>
              <a:gd name="connsiteX377" fmla="*/ 5648851 w 6563447"/>
              <a:gd name="connsiteY377" fmla="*/ 10350863 h 11525896"/>
              <a:gd name="connsiteX378" fmla="*/ 5569719 w 6563447"/>
              <a:gd name="connsiteY378" fmla="*/ 10271732 h 11525896"/>
              <a:gd name="connsiteX379" fmla="*/ 5648851 w 6563447"/>
              <a:gd name="connsiteY379" fmla="*/ 10192601 h 11525896"/>
              <a:gd name="connsiteX380" fmla="*/ 5370367 w 6563447"/>
              <a:gd name="connsiteY380" fmla="*/ 10192601 h 11525896"/>
              <a:gd name="connsiteX381" fmla="*/ 5449495 w 6563447"/>
              <a:gd name="connsiteY381" fmla="*/ 10271732 h 11525896"/>
              <a:gd name="connsiteX382" fmla="*/ 5370367 w 6563447"/>
              <a:gd name="connsiteY382" fmla="*/ 10350863 h 11525896"/>
              <a:gd name="connsiteX383" fmla="*/ 5291235 w 6563447"/>
              <a:gd name="connsiteY383" fmla="*/ 10271732 h 11525896"/>
              <a:gd name="connsiteX384" fmla="*/ 5370367 w 6563447"/>
              <a:gd name="connsiteY384" fmla="*/ 10192601 h 11525896"/>
              <a:gd name="connsiteX385" fmla="*/ 5091879 w 6563447"/>
              <a:gd name="connsiteY385" fmla="*/ 10192601 h 11525896"/>
              <a:gd name="connsiteX386" fmla="*/ 5171011 w 6563447"/>
              <a:gd name="connsiteY386" fmla="*/ 10271732 h 11525896"/>
              <a:gd name="connsiteX387" fmla="*/ 5091879 w 6563447"/>
              <a:gd name="connsiteY387" fmla="*/ 10350863 h 11525896"/>
              <a:gd name="connsiteX388" fmla="*/ 5012747 w 6563447"/>
              <a:gd name="connsiteY388" fmla="*/ 10271732 h 11525896"/>
              <a:gd name="connsiteX389" fmla="*/ 5091879 w 6563447"/>
              <a:gd name="connsiteY389" fmla="*/ 10192601 h 11525896"/>
              <a:gd name="connsiteX390" fmla="*/ 4813395 w 6563447"/>
              <a:gd name="connsiteY390" fmla="*/ 10192601 h 11525896"/>
              <a:gd name="connsiteX391" fmla="*/ 4892523 w 6563447"/>
              <a:gd name="connsiteY391" fmla="*/ 10271732 h 11525896"/>
              <a:gd name="connsiteX392" fmla="*/ 4813395 w 6563447"/>
              <a:gd name="connsiteY392" fmla="*/ 10350863 h 11525896"/>
              <a:gd name="connsiteX393" fmla="*/ 4734263 w 6563447"/>
              <a:gd name="connsiteY393" fmla="*/ 10271732 h 11525896"/>
              <a:gd name="connsiteX394" fmla="*/ 4813395 w 6563447"/>
              <a:gd name="connsiteY394" fmla="*/ 10192601 h 11525896"/>
              <a:gd name="connsiteX395" fmla="*/ 4534907 w 6563447"/>
              <a:gd name="connsiteY395" fmla="*/ 10192601 h 11525896"/>
              <a:gd name="connsiteX396" fmla="*/ 4614039 w 6563447"/>
              <a:gd name="connsiteY396" fmla="*/ 10271732 h 11525896"/>
              <a:gd name="connsiteX397" fmla="*/ 4534907 w 6563447"/>
              <a:gd name="connsiteY397" fmla="*/ 10350863 h 11525896"/>
              <a:gd name="connsiteX398" fmla="*/ 4455775 w 6563447"/>
              <a:gd name="connsiteY398" fmla="*/ 10271732 h 11525896"/>
              <a:gd name="connsiteX399" fmla="*/ 4534907 w 6563447"/>
              <a:gd name="connsiteY399" fmla="*/ 10192601 h 11525896"/>
              <a:gd name="connsiteX400" fmla="*/ 4256421 w 6563447"/>
              <a:gd name="connsiteY400" fmla="*/ 10192601 h 11525896"/>
              <a:gd name="connsiteX401" fmla="*/ 4335552 w 6563447"/>
              <a:gd name="connsiteY401" fmla="*/ 10271732 h 11525896"/>
              <a:gd name="connsiteX402" fmla="*/ 4256421 w 6563447"/>
              <a:gd name="connsiteY402" fmla="*/ 10350863 h 11525896"/>
              <a:gd name="connsiteX403" fmla="*/ 4177290 w 6563447"/>
              <a:gd name="connsiteY403" fmla="*/ 10271732 h 11525896"/>
              <a:gd name="connsiteX404" fmla="*/ 4256421 w 6563447"/>
              <a:gd name="connsiteY404" fmla="*/ 10192601 h 11525896"/>
              <a:gd name="connsiteX405" fmla="*/ 3977935 w 6563447"/>
              <a:gd name="connsiteY405" fmla="*/ 10192601 h 11525896"/>
              <a:gd name="connsiteX406" fmla="*/ 4057066 w 6563447"/>
              <a:gd name="connsiteY406" fmla="*/ 10271732 h 11525896"/>
              <a:gd name="connsiteX407" fmla="*/ 3977935 w 6563447"/>
              <a:gd name="connsiteY407" fmla="*/ 10350863 h 11525896"/>
              <a:gd name="connsiteX408" fmla="*/ 3898804 w 6563447"/>
              <a:gd name="connsiteY408" fmla="*/ 10271732 h 11525896"/>
              <a:gd name="connsiteX409" fmla="*/ 3977935 w 6563447"/>
              <a:gd name="connsiteY409" fmla="*/ 10192601 h 11525896"/>
              <a:gd name="connsiteX410" fmla="*/ 3699449 w 6563447"/>
              <a:gd name="connsiteY410" fmla="*/ 10192601 h 11525896"/>
              <a:gd name="connsiteX411" fmla="*/ 3778580 w 6563447"/>
              <a:gd name="connsiteY411" fmla="*/ 10271732 h 11525896"/>
              <a:gd name="connsiteX412" fmla="*/ 3699449 w 6563447"/>
              <a:gd name="connsiteY412" fmla="*/ 10350863 h 11525896"/>
              <a:gd name="connsiteX413" fmla="*/ 3620318 w 6563447"/>
              <a:gd name="connsiteY413" fmla="*/ 10271732 h 11525896"/>
              <a:gd name="connsiteX414" fmla="*/ 3699449 w 6563447"/>
              <a:gd name="connsiteY414" fmla="*/ 10192601 h 11525896"/>
              <a:gd name="connsiteX415" fmla="*/ 3420963 w 6563447"/>
              <a:gd name="connsiteY415" fmla="*/ 10192601 h 11525896"/>
              <a:gd name="connsiteX416" fmla="*/ 3500094 w 6563447"/>
              <a:gd name="connsiteY416" fmla="*/ 10271732 h 11525896"/>
              <a:gd name="connsiteX417" fmla="*/ 3420963 w 6563447"/>
              <a:gd name="connsiteY417" fmla="*/ 10350863 h 11525896"/>
              <a:gd name="connsiteX418" fmla="*/ 3341832 w 6563447"/>
              <a:gd name="connsiteY418" fmla="*/ 10271732 h 11525896"/>
              <a:gd name="connsiteX419" fmla="*/ 3420963 w 6563447"/>
              <a:gd name="connsiteY419" fmla="*/ 10192601 h 11525896"/>
              <a:gd name="connsiteX420" fmla="*/ 3142477 w 6563447"/>
              <a:gd name="connsiteY420" fmla="*/ 10192601 h 11525896"/>
              <a:gd name="connsiteX421" fmla="*/ 3221608 w 6563447"/>
              <a:gd name="connsiteY421" fmla="*/ 10271732 h 11525896"/>
              <a:gd name="connsiteX422" fmla="*/ 3142477 w 6563447"/>
              <a:gd name="connsiteY422" fmla="*/ 10350863 h 11525896"/>
              <a:gd name="connsiteX423" fmla="*/ 3063346 w 6563447"/>
              <a:gd name="connsiteY423" fmla="*/ 10271732 h 11525896"/>
              <a:gd name="connsiteX424" fmla="*/ 3142477 w 6563447"/>
              <a:gd name="connsiteY424" fmla="*/ 10192601 h 11525896"/>
              <a:gd name="connsiteX425" fmla="*/ 2863991 w 6563447"/>
              <a:gd name="connsiteY425" fmla="*/ 10192601 h 11525896"/>
              <a:gd name="connsiteX426" fmla="*/ 2943122 w 6563447"/>
              <a:gd name="connsiteY426" fmla="*/ 10271732 h 11525896"/>
              <a:gd name="connsiteX427" fmla="*/ 2863991 w 6563447"/>
              <a:gd name="connsiteY427" fmla="*/ 10350863 h 11525896"/>
              <a:gd name="connsiteX428" fmla="*/ 2784860 w 6563447"/>
              <a:gd name="connsiteY428" fmla="*/ 10271732 h 11525896"/>
              <a:gd name="connsiteX429" fmla="*/ 2863991 w 6563447"/>
              <a:gd name="connsiteY429" fmla="*/ 10192601 h 11525896"/>
              <a:gd name="connsiteX430" fmla="*/ 2585505 w 6563447"/>
              <a:gd name="connsiteY430" fmla="*/ 10192601 h 11525896"/>
              <a:gd name="connsiteX431" fmla="*/ 2664636 w 6563447"/>
              <a:gd name="connsiteY431" fmla="*/ 10271732 h 11525896"/>
              <a:gd name="connsiteX432" fmla="*/ 2585505 w 6563447"/>
              <a:gd name="connsiteY432" fmla="*/ 10350863 h 11525896"/>
              <a:gd name="connsiteX433" fmla="*/ 2506374 w 6563447"/>
              <a:gd name="connsiteY433" fmla="*/ 10271732 h 11525896"/>
              <a:gd name="connsiteX434" fmla="*/ 2585505 w 6563447"/>
              <a:gd name="connsiteY434" fmla="*/ 10192601 h 11525896"/>
              <a:gd name="connsiteX435" fmla="*/ 2307019 w 6563447"/>
              <a:gd name="connsiteY435" fmla="*/ 10192601 h 11525896"/>
              <a:gd name="connsiteX436" fmla="*/ 2386150 w 6563447"/>
              <a:gd name="connsiteY436" fmla="*/ 10271732 h 11525896"/>
              <a:gd name="connsiteX437" fmla="*/ 2307019 w 6563447"/>
              <a:gd name="connsiteY437" fmla="*/ 10350863 h 11525896"/>
              <a:gd name="connsiteX438" fmla="*/ 2227888 w 6563447"/>
              <a:gd name="connsiteY438" fmla="*/ 10271732 h 11525896"/>
              <a:gd name="connsiteX439" fmla="*/ 2307019 w 6563447"/>
              <a:gd name="connsiteY439" fmla="*/ 10192601 h 11525896"/>
              <a:gd name="connsiteX440" fmla="*/ 2028534 w 6563447"/>
              <a:gd name="connsiteY440" fmla="*/ 10192601 h 11525896"/>
              <a:gd name="connsiteX441" fmla="*/ 2107664 w 6563447"/>
              <a:gd name="connsiteY441" fmla="*/ 10271732 h 11525896"/>
              <a:gd name="connsiteX442" fmla="*/ 2028534 w 6563447"/>
              <a:gd name="connsiteY442" fmla="*/ 10350863 h 11525896"/>
              <a:gd name="connsiteX443" fmla="*/ 1949402 w 6563447"/>
              <a:gd name="connsiteY443" fmla="*/ 10271732 h 11525896"/>
              <a:gd name="connsiteX444" fmla="*/ 2028534 w 6563447"/>
              <a:gd name="connsiteY444" fmla="*/ 10192601 h 11525896"/>
              <a:gd name="connsiteX445" fmla="*/ 1750047 w 6563447"/>
              <a:gd name="connsiteY445" fmla="*/ 10192601 h 11525896"/>
              <a:gd name="connsiteX446" fmla="*/ 1829178 w 6563447"/>
              <a:gd name="connsiteY446" fmla="*/ 10271732 h 11525896"/>
              <a:gd name="connsiteX447" fmla="*/ 1750047 w 6563447"/>
              <a:gd name="connsiteY447" fmla="*/ 10350863 h 11525896"/>
              <a:gd name="connsiteX448" fmla="*/ 1670916 w 6563447"/>
              <a:gd name="connsiteY448" fmla="*/ 10271732 h 11525896"/>
              <a:gd name="connsiteX449" fmla="*/ 1750047 w 6563447"/>
              <a:gd name="connsiteY449" fmla="*/ 10192601 h 11525896"/>
              <a:gd name="connsiteX450" fmla="*/ 1471561 w 6563447"/>
              <a:gd name="connsiteY450" fmla="*/ 10192601 h 11525896"/>
              <a:gd name="connsiteX451" fmla="*/ 1550692 w 6563447"/>
              <a:gd name="connsiteY451" fmla="*/ 10271732 h 11525896"/>
              <a:gd name="connsiteX452" fmla="*/ 1471561 w 6563447"/>
              <a:gd name="connsiteY452" fmla="*/ 10350863 h 11525896"/>
              <a:gd name="connsiteX453" fmla="*/ 1392431 w 6563447"/>
              <a:gd name="connsiteY453" fmla="*/ 10271732 h 11525896"/>
              <a:gd name="connsiteX454" fmla="*/ 1471561 w 6563447"/>
              <a:gd name="connsiteY454" fmla="*/ 10192601 h 11525896"/>
              <a:gd name="connsiteX455" fmla="*/ 1193075 w 6563447"/>
              <a:gd name="connsiteY455" fmla="*/ 10192601 h 11525896"/>
              <a:gd name="connsiteX456" fmla="*/ 1272206 w 6563447"/>
              <a:gd name="connsiteY456" fmla="*/ 10271732 h 11525896"/>
              <a:gd name="connsiteX457" fmla="*/ 1193075 w 6563447"/>
              <a:gd name="connsiteY457" fmla="*/ 10350863 h 11525896"/>
              <a:gd name="connsiteX458" fmla="*/ 1113944 w 6563447"/>
              <a:gd name="connsiteY458" fmla="*/ 10271732 h 11525896"/>
              <a:gd name="connsiteX459" fmla="*/ 1193075 w 6563447"/>
              <a:gd name="connsiteY459" fmla="*/ 10192601 h 11525896"/>
              <a:gd name="connsiteX460" fmla="*/ 914589 w 6563447"/>
              <a:gd name="connsiteY460" fmla="*/ 10192601 h 11525896"/>
              <a:gd name="connsiteX461" fmla="*/ 993720 w 6563447"/>
              <a:gd name="connsiteY461" fmla="*/ 10271732 h 11525896"/>
              <a:gd name="connsiteX462" fmla="*/ 914589 w 6563447"/>
              <a:gd name="connsiteY462" fmla="*/ 10350863 h 11525896"/>
              <a:gd name="connsiteX463" fmla="*/ 835458 w 6563447"/>
              <a:gd name="connsiteY463" fmla="*/ 10271732 h 11525896"/>
              <a:gd name="connsiteX464" fmla="*/ 914589 w 6563447"/>
              <a:gd name="connsiteY464" fmla="*/ 10192601 h 11525896"/>
              <a:gd name="connsiteX465" fmla="*/ 636103 w 6563447"/>
              <a:gd name="connsiteY465" fmla="*/ 10192601 h 11525896"/>
              <a:gd name="connsiteX466" fmla="*/ 715234 w 6563447"/>
              <a:gd name="connsiteY466" fmla="*/ 10271732 h 11525896"/>
              <a:gd name="connsiteX467" fmla="*/ 636103 w 6563447"/>
              <a:gd name="connsiteY467" fmla="*/ 10350863 h 11525896"/>
              <a:gd name="connsiteX468" fmla="*/ 556972 w 6563447"/>
              <a:gd name="connsiteY468" fmla="*/ 10271732 h 11525896"/>
              <a:gd name="connsiteX469" fmla="*/ 636103 w 6563447"/>
              <a:gd name="connsiteY469" fmla="*/ 10192601 h 11525896"/>
              <a:gd name="connsiteX470" fmla="*/ 357617 w 6563447"/>
              <a:gd name="connsiteY470" fmla="*/ 10192601 h 11525896"/>
              <a:gd name="connsiteX471" fmla="*/ 436749 w 6563447"/>
              <a:gd name="connsiteY471" fmla="*/ 10271732 h 11525896"/>
              <a:gd name="connsiteX472" fmla="*/ 357617 w 6563447"/>
              <a:gd name="connsiteY472" fmla="*/ 10350863 h 11525896"/>
              <a:gd name="connsiteX473" fmla="*/ 278486 w 6563447"/>
              <a:gd name="connsiteY473" fmla="*/ 10271732 h 11525896"/>
              <a:gd name="connsiteX474" fmla="*/ 357617 w 6563447"/>
              <a:gd name="connsiteY474" fmla="*/ 10192601 h 11525896"/>
              <a:gd name="connsiteX475" fmla="*/ 79131 w 6563447"/>
              <a:gd name="connsiteY475" fmla="*/ 10192601 h 11525896"/>
              <a:gd name="connsiteX476" fmla="*/ 158262 w 6563447"/>
              <a:gd name="connsiteY476" fmla="*/ 10271732 h 11525896"/>
              <a:gd name="connsiteX477" fmla="*/ 79131 w 6563447"/>
              <a:gd name="connsiteY477" fmla="*/ 10350863 h 11525896"/>
              <a:gd name="connsiteX478" fmla="*/ 0 w 6563447"/>
              <a:gd name="connsiteY478" fmla="*/ 10271732 h 11525896"/>
              <a:gd name="connsiteX479" fmla="*/ 79131 w 6563447"/>
              <a:gd name="connsiteY479" fmla="*/ 10192601 h 11525896"/>
              <a:gd name="connsiteX480" fmla="*/ 6484315 w 6563447"/>
              <a:gd name="connsiteY480" fmla="*/ 9800923 h 11525896"/>
              <a:gd name="connsiteX481" fmla="*/ 6563447 w 6563447"/>
              <a:gd name="connsiteY481" fmla="*/ 9880054 h 11525896"/>
              <a:gd name="connsiteX482" fmla="*/ 6484315 w 6563447"/>
              <a:gd name="connsiteY482" fmla="*/ 9959185 h 11525896"/>
              <a:gd name="connsiteX483" fmla="*/ 6405187 w 6563447"/>
              <a:gd name="connsiteY483" fmla="*/ 9880054 h 11525896"/>
              <a:gd name="connsiteX484" fmla="*/ 6484315 w 6563447"/>
              <a:gd name="connsiteY484" fmla="*/ 9800923 h 11525896"/>
              <a:gd name="connsiteX485" fmla="*/ 6205823 w 6563447"/>
              <a:gd name="connsiteY485" fmla="*/ 9800923 h 11525896"/>
              <a:gd name="connsiteX486" fmla="*/ 6284955 w 6563447"/>
              <a:gd name="connsiteY486" fmla="*/ 9880054 h 11525896"/>
              <a:gd name="connsiteX487" fmla="*/ 6205823 w 6563447"/>
              <a:gd name="connsiteY487" fmla="*/ 9959185 h 11525896"/>
              <a:gd name="connsiteX488" fmla="*/ 6126691 w 6563447"/>
              <a:gd name="connsiteY488" fmla="*/ 9880054 h 11525896"/>
              <a:gd name="connsiteX489" fmla="*/ 6205823 w 6563447"/>
              <a:gd name="connsiteY489" fmla="*/ 9800923 h 11525896"/>
              <a:gd name="connsiteX490" fmla="*/ 5927339 w 6563447"/>
              <a:gd name="connsiteY490" fmla="*/ 9800923 h 11525896"/>
              <a:gd name="connsiteX491" fmla="*/ 6006467 w 6563447"/>
              <a:gd name="connsiteY491" fmla="*/ 9880054 h 11525896"/>
              <a:gd name="connsiteX492" fmla="*/ 5927339 w 6563447"/>
              <a:gd name="connsiteY492" fmla="*/ 9959185 h 11525896"/>
              <a:gd name="connsiteX493" fmla="*/ 5848207 w 6563447"/>
              <a:gd name="connsiteY493" fmla="*/ 9880054 h 11525896"/>
              <a:gd name="connsiteX494" fmla="*/ 5927339 w 6563447"/>
              <a:gd name="connsiteY494" fmla="*/ 9800923 h 11525896"/>
              <a:gd name="connsiteX495" fmla="*/ 5648851 w 6563447"/>
              <a:gd name="connsiteY495" fmla="*/ 9800923 h 11525896"/>
              <a:gd name="connsiteX496" fmla="*/ 5727983 w 6563447"/>
              <a:gd name="connsiteY496" fmla="*/ 9880054 h 11525896"/>
              <a:gd name="connsiteX497" fmla="*/ 5648851 w 6563447"/>
              <a:gd name="connsiteY497" fmla="*/ 9959185 h 11525896"/>
              <a:gd name="connsiteX498" fmla="*/ 5569719 w 6563447"/>
              <a:gd name="connsiteY498" fmla="*/ 9880054 h 11525896"/>
              <a:gd name="connsiteX499" fmla="*/ 5648851 w 6563447"/>
              <a:gd name="connsiteY499" fmla="*/ 9800923 h 11525896"/>
              <a:gd name="connsiteX500" fmla="*/ 5370367 w 6563447"/>
              <a:gd name="connsiteY500" fmla="*/ 9800923 h 11525896"/>
              <a:gd name="connsiteX501" fmla="*/ 5449495 w 6563447"/>
              <a:gd name="connsiteY501" fmla="*/ 9880054 h 11525896"/>
              <a:gd name="connsiteX502" fmla="*/ 5370367 w 6563447"/>
              <a:gd name="connsiteY502" fmla="*/ 9959185 h 11525896"/>
              <a:gd name="connsiteX503" fmla="*/ 5291235 w 6563447"/>
              <a:gd name="connsiteY503" fmla="*/ 9880054 h 11525896"/>
              <a:gd name="connsiteX504" fmla="*/ 5370367 w 6563447"/>
              <a:gd name="connsiteY504" fmla="*/ 9800923 h 11525896"/>
              <a:gd name="connsiteX505" fmla="*/ 5091879 w 6563447"/>
              <a:gd name="connsiteY505" fmla="*/ 9800923 h 11525896"/>
              <a:gd name="connsiteX506" fmla="*/ 5171011 w 6563447"/>
              <a:gd name="connsiteY506" fmla="*/ 9880054 h 11525896"/>
              <a:gd name="connsiteX507" fmla="*/ 5091879 w 6563447"/>
              <a:gd name="connsiteY507" fmla="*/ 9959185 h 11525896"/>
              <a:gd name="connsiteX508" fmla="*/ 5012747 w 6563447"/>
              <a:gd name="connsiteY508" fmla="*/ 9880054 h 11525896"/>
              <a:gd name="connsiteX509" fmla="*/ 5091879 w 6563447"/>
              <a:gd name="connsiteY509" fmla="*/ 9800923 h 11525896"/>
              <a:gd name="connsiteX510" fmla="*/ 4813395 w 6563447"/>
              <a:gd name="connsiteY510" fmla="*/ 9800923 h 11525896"/>
              <a:gd name="connsiteX511" fmla="*/ 4892523 w 6563447"/>
              <a:gd name="connsiteY511" fmla="*/ 9880054 h 11525896"/>
              <a:gd name="connsiteX512" fmla="*/ 4813395 w 6563447"/>
              <a:gd name="connsiteY512" fmla="*/ 9959185 h 11525896"/>
              <a:gd name="connsiteX513" fmla="*/ 4734263 w 6563447"/>
              <a:gd name="connsiteY513" fmla="*/ 9880054 h 11525896"/>
              <a:gd name="connsiteX514" fmla="*/ 4813395 w 6563447"/>
              <a:gd name="connsiteY514" fmla="*/ 9800923 h 11525896"/>
              <a:gd name="connsiteX515" fmla="*/ 4534907 w 6563447"/>
              <a:gd name="connsiteY515" fmla="*/ 9800923 h 11525896"/>
              <a:gd name="connsiteX516" fmla="*/ 4614039 w 6563447"/>
              <a:gd name="connsiteY516" fmla="*/ 9880054 h 11525896"/>
              <a:gd name="connsiteX517" fmla="*/ 4534907 w 6563447"/>
              <a:gd name="connsiteY517" fmla="*/ 9959185 h 11525896"/>
              <a:gd name="connsiteX518" fmla="*/ 4455775 w 6563447"/>
              <a:gd name="connsiteY518" fmla="*/ 9880054 h 11525896"/>
              <a:gd name="connsiteX519" fmla="*/ 4534907 w 6563447"/>
              <a:gd name="connsiteY519" fmla="*/ 9800923 h 11525896"/>
              <a:gd name="connsiteX520" fmla="*/ 4256421 w 6563447"/>
              <a:gd name="connsiteY520" fmla="*/ 9800923 h 11525896"/>
              <a:gd name="connsiteX521" fmla="*/ 4335552 w 6563447"/>
              <a:gd name="connsiteY521" fmla="*/ 9880054 h 11525896"/>
              <a:gd name="connsiteX522" fmla="*/ 4256421 w 6563447"/>
              <a:gd name="connsiteY522" fmla="*/ 9959185 h 11525896"/>
              <a:gd name="connsiteX523" fmla="*/ 4177290 w 6563447"/>
              <a:gd name="connsiteY523" fmla="*/ 9880054 h 11525896"/>
              <a:gd name="connsiteX524" fmla="*/ 4256421 w 6563447"/>
              <a:gd name="connsiteY524" fmla="*/ 9800923 h 11525896"/>
              <a:gd name="connsiteX525" fmla="*/ 3977935 w 6563447"/>
              <a:gd name="connsiteY525" fmla="*/ 9800923 h 11525896"/>
              <a:gd name="connsiteX526" fmla="*/ 4057066 w 6563447"/>
              <a:gd name="connsiteY526" fmla="*/ 9880054 h 11525896"/>
              <a:gd name="connsiteX527" fmla="*/ 3977935 w 6563447"/>
              <a:gd name="connsiteY527" fmla="*/ 9959185 h 11525896"/>
              <a:gd name="connsiteX528" fmla="*/ 3898804 w 6563447"/>
              <a:gd name="connsiteY528" fmla="*/ 9880054 h 11525896"/>
              <a:gd name="connsiteX529" fmla="*/ 3977935 w 6563447"/>
              <a:gd name="connsiteY529" fmla="*/ 9800923 h 11525896"/>
              <a:gd name="connsiteX530" fmla="*/ 3699449 w 6563447"/>
              <a:gd name="connsiteY530" fmla="*/ 9800923 h 11525896"/>
              <a:gd name="connsiteX531" fmla="*/ 3778580 w 6563447"/>
              <a:gd name="connsiteY531" fmla="*/ 9880054 h 11525896"/>
              <a:gd name="connsiteX532" fmla="*/ 3699449 w 6563447"/>
              <a:gd name="connsiteY532" fmla="*/ 9959185 h 11525896"/>
              <a:gd name="connsiteX533" fmla="*/ 3620318 w 6563447"/>
              <a:gd name="connsiteY533" fmla="*/ 9880054 h 11525896"/>
              <a:gd name="connsiteX534" fmla="*/ 3699449 w 6563447"/>
              <a:gd name="connsiteY534" fmla="*/ 9800923 h 11525896"/>
              <a:gd name="connsiteX535" fmla="*/ 3420963 w 6563447"/>
              <a:gd name="connsiteY535" fmla="*/ 9800923 h 11525896"/>
              <a:gd name="connsiteX536" fmla="*/ 3500094 w 6563447"/>
              <a:gd name="connsiteY536" fmla="*/ 9880054 h 11525896"/>
              <a:gd name="connsiteX537" fmla="*/ 3420963 w 6563447"/>
              <a:gd name="connsiteY537" fmla="*/ 9959185 h 11525896"/>
              <a:gd name="connsiteX538" fmla="*/ 3341832 w 6563447"/>
              <a:gd name="connsiteY538" fmla="*/ 9880054 h 11525896"/>
              <a:gd name="connsiteX539" fmla="*/ 3420963 w 6563447"/>
              <a:gd name="connsiteY539" fmla="*/ 9800923 h 11525896"/>
              <a:gd name="connsiteX540" fmla="*/ 3142477 w 6563447"/>
              <a:gd name="connsiteY540" fmla="*/ 9800923 h 11525896"/>
              <a:gd name="connsiteX541" fmla="*/ 3221608 w 6563447"/>
              <a:gd name="connsiteY541" fmla="*/ 9880054 h 11525896"/>
              <a:gd name="connsiteX542" fmla="*/ 3142477 w 6563447"/>
              <a:gd name="connsiteY542" fmla="*/ 9959185 h 11525896"/>
              <a:gd name="connsiteX543" fmla="*/ 3063346 w 6563447"/>
              <a:gd name="connsiteY543" fmla="*/ 9880054 h 11525896"/>
              <a:gd name="connsiteX544" fmla="*/ 3142477 w 6563447"/>
              <a:gd name="connsiteY544" fmla="*/ 9800923 h 11525896"/>
              <a:gd name="connsiteX545" fmla="*/ 2863991 w 6563447"/>
              <a:gd name="connsiteY545" fmla="*/ 9800923 h 11525896"/>
              <a:gd name="connsiteX546" fmla="*/ 2943122 w 6563447"/>
              <a:gd name="connsiteY546" fmla="*/ 9880054 h 11525896"/>
              <a:gd name="connsiteX547" fmla="*/ 2863991 w 6563447"/>
              <a:gd name="connsiteY547" fmla="*/ 9959185 h 11525896"/>
              <a:gd name="connsiteX548" fmla="*/ 2784860 w 6563447"/>
              <a:gd name="connsiteY548" fmla="*/ 9880054 h 11525896"/>
              <a:gd name="connsiteX549" fmla="*/ 2863991 w 6563447"/>
              <a:gd name="connsiteY549" fmla="*/ 9800923 h 11525896"/>
              <a:gd name="connsiteX550" fmla="*/ 2585505 w 6563447"/>
              <a:gd name="connsiteY550" fmla="*/ 9800923 h 11525896"/>
              <a:gd name="connsiteX551" fmla="*/ 2664636 w 6563447"/>
              <a:gd name="connsiteY551" fmla="*/ 9880054 h 11525896"/>
              <a:gd name="connsiteX552" fmla="*/ 2585505 w 6563447"/>
              <a:gd name="connsiteY552" fmla="*/ 9959185 h 11525896"/>
              <a:gd name="connsiteX553" fmla="*/ 2506374 w 6563447"/>
              <a:gd name="connsiteY553" fmla="*/ 9880054 h 11525896"/>
              <a:gd name="connsiteX554" fmla="*/ 2585505 w 6563447"/>
              <a:gd name="connsiteY554" fmla="*/ 9800923 h 11525896"/>
              <a:gd name="connsiteX555" fmla="*/ 2307019 w 6563447"/>
              <a:gd name="connsiteY555" fmla="*/ 9800923 h 11525896"/>
              <a:gd name="connsiteX556" fmla="*/ 2386150 w 6563447"/>
              <a:gd name="connsiteY556" fmla="*/ 9880054 h 11525896"/>
              <a:gd name="connsiteX557" fmla="*/ 2307019 w 6563447"/>
              <a:gd name="connsiteY557" fmla="*/ 9959185 h 11525896"/>
              <a:gd name="connsiteX558" fmla="*/ 2227888 w 6563447"/>
              <a:gd name="connsiteY558" fmla="*/ 9880054 h 11525896"/>
              <a:gd name="connsiteX559" fmla="*/ 2307019 w 6563447"/>
              <a:gd name="connsiteY559" fmla="*/ 9800923 h 11525896"/>
              <a:gd name="connsiteX560" fmla="*/ 2028534 w 6563447"/>
              <a:gd name="connsiteY560" fmla="*/ 9800923 h 11525896"/>
              <a:gd name="connsiteX561" fmla="*/ 2107664 w 6563447"/>
              <a:gd name="connsiteY561" fmla="*/ 9880054 h 11525896"/>
              <a:gd name="connsiteX562" fmla="*/ 2028534 w 6563447"/>
              <a:gd name="connsiteY562" fmla="*/ 9959185 h 11525896"/>
              <a:gd name="connsiteX563" fmla="*/ 1949402 w 6563447"/>
              <a:gd name="connsiteY563" fmla="*/ 9880054 h 11525896"/>
              <a:gd name="connsiteX564" fmla="*/ 2028534 w 6563447"/>
              <a:gd name="connsiteY564" fmla="*/ 9800923 h 11525896"/>
              <a:gd name="connsiteX565" fmla="*/ 1750047 w 6563447"/>
              <a:gd name="connsiteY565" fmla="*/ 9800923 h 11525896"/>
              <a:gd name="connsiteX566" fmla="*/ 1829178 w 6563447"/>
              <a:gd name="connsiteY566" fmla="*/ 9880054 h 11525896"/>
              <a:gd name="connsiteX567" fmla="*/ 1750047 w 6563447"/>
              <a:gd name="connsiteY567" fmla="*/ 9959185 h 11525896"/>
              <a:gd name="connsiteX568" fmla="*/ 1670916 w 6563447"/>
              <a:gd name="connsiteY568" fmla="*/ 9880054 h 11525896"/>
              <a:gd name="connsiteX569" fmla="*/ 1750047 w 6563447"/>
              <a:gd name="connsiteY569" fmla="*/ 9800923 h 11525896"/>
              <a:gd name="connsiteX570" fmla="*/ 1471561 w 6563447"/>
              <a:gd name="connsiteY570" fmla="*/ 9800923 h 11525896"/>
              <a:gd name="connsiteX571" fmla="*/ 1550692 w 6563447"/>
              <a:gd name="connsiteY571" fmla="*/ 9880054 h 11525896"/>
              <a:gd name="connsiteX572" fmla="*/ 1471561 w 6563447"/>
              <a:gd name="connsiteY572" fmla="*/ 9959185 h 11525896"/>
              <a:gd name="connsiteX573" fmla="*/ 1392431 w 6563447"/>
              <a:gd name="connsiteY573" fmla="*/ 9880054 h 11525896"/>
              <a:gd name="connsiteX574" fmla="*/ 1471561 w 6563447"/>
              <a:gd name="connsiteY574" fmla="*/ 9800923 h 11525896"/>
              <a:gd name="connsiteX575" fmla="*/ 1193075 w 6563447"/>
              <a:gd name="connsiteY575" fmla="*/ 9800923 h 11525896"/>
              <a:gd name="connsiteX576" fmla="*/ 1272206 w 6563447"/>
              <a:gd name="connsiteY576" fmla="*/ 9880054 h 11525896"/>
              <a:gd name="connsiteX577" fmla="*/ 1193075 w 6563447"/>
              <a:gd name="connsiteY577" fmla="*/ 9959185 h 11525896"/>
              <a:gd name="connsiteX578" fmla="*/ 1113944 w 6563447"/>
              <a:gd name="connsiteY578" fmla="*/ 9880054 h 11525896"/>
              <a:gd name="connsiteX579" fmla="*/ 1193075 w 6563447"/>
              <a:gd name="connsiteY579" fmla="*/ 9800923 h 11525896"/>
              <a:gd name="connsiteX580" fmla="*/ 914589 w 6563447"/>
              <a:gd name="connsiteY580" fmla="*/ 9800923 h 11525896"/>
              <a:gd name="connsiteX581" fmla="*/ 993720 w 6563447"/>
              <a:gd name="connsiteY581" fmla="*/ 9880054 h 11525896"/>
              <a:gd name="connsiteX582" fmla="*/ 914589 w 6563447"/>
              <a:gd name="connsiteY582" fmla="*/ 9959185 h 11525896"/>
              <a:gd name="connsiteX583" fmla="*/ 835458 w 6563447"/>
              <a:gd name="connsiteY583" fmla="*/ 9880054 h 11525896"/>
              <a:gd name="connsiteX584" fmla="*/ 914589 w 6563447"/>
              <a:gd name="connsiteY584" fmla="*/ 9800923 h 11525896"/>
              <a:gd name="connsiteX585" fmla="*/ 636103 w 6563447"/>
              <a:gd name="connsiteY585" fmla="*/ 9800923 h 11525896"/>
              <a:gd name="connsiteX586" fmla="*/ 715234 w 6563447"/>
              <a:gd name="connsiteY586" fmla="*/ 9880054 h 11525896"/>
              <a:gd name="connsiteX587" fmla="*/ 636103 w 6563447"/>
              <a:gd name="connsiteY587" fmla="*/ 9959185 h 11525896"/>
              <a:gd name="connsiteX588" fmla="*/ 556972 w 6563447"/>
              <a:gd name="connsiteY588" fmla="*/ 9880054 h 11525896"/>
              <a:gd name="connsiteX589" fmla="*/ 636103 w 6563447"/>
              <a:gd name="connsiteY589" fmla="*/ 9800923 h 11525896"/>
              <a:gd name="connsiteX590" fmla="*/ 357617 w 6563447"/>
              <a:gd name="connsiteY590" fmla="*/ 9800923 h 11525896"/>
              <a:gd name="connsiteX591" fmla="*/ 436749 w 6563447"/>
              <a:gd name="connsiteY591" fmla="*/ 9880054 h 11525896"/>
              <a:gd name="connsiteX592" fmla="*/ 357617 w 6563447"/>
              <a:gd name="connsiteY592" fmla="*/ 9959185 h 11525896"/>
              <a:gd name="connsiteX593" fmla="*/ 278486 w 6563447"/>
              <a:gd name="connsiteY593" fmla="*/ 9880054 h 11525896"/>
              <a:gd name="connsiteX594" fmla="*/ 357617 w 6563447"/>
              <a:gd name="connsiteY594" fmla="*/ 9800923 h 11525896"/>
              <a:gd name="connsiteX595" fmla="*/ 79131 w 6563447"/>
              <a:gd name="connsiteY595" fmla="*/ 9800923 h 11525896"/>
              <a:gd name="connsiteX596" fmla="*/ 158262 w 6563447"/>
              <a:gd name="connsiteY596" fmla="*/ 9880054 h 11525896"/>
              <a:gd name="connsiteX597" fmla="*/ 79131 w 6563447"/>
              <a:gd name="connsiteY597" fmla="*/ 9959185 h 11525896"/>
              <a:gd name="connsiteX598" fmla="*/ 0 w 6563447"/>
              <a:gd name="connsiteY598" fmla="*/ 9880054 h 11525896"/>
              <a:gd name="connsiteX599" fmla="*/ 79131 w 6563447"/>
              <a:gd name="connsiteY599" fmla="*/ 9800923 h 11525896"/>
              <a:gd name="connsiteX600" fmla="*/ 6484315 w 6563447"/>
              <a:gd name="connsiteY600" fmla="*/ 9409245 h 11525896"/>
              <a:gd name="connsiteX601" fmla="*/ 6563447 w 6563447"/>
              <a:gd name="connsiteY601" fmla="*/ 9488376 h 11525896"/>
              <a:gd name="connsiteX602" fmla="*/ 6484315 w 6563447"/>
              <a:gd name="connsiteY602" fmla="*/ 9567507 h 11525896"/>
              <a:gd name="connsiteX603" fmla="*/ 6405187 w 6563447"/>
              <a:gd name="connsiteY603" fmla="*/ 9488376 h 11525896"/>
              <a:gd name="connsiteX604" fmla="*/ 6484315 w 6563447"/>
              <a:gd name="connsiteY604" fmla="*/ 9409245 h 11525896"/>
              <a:gd name="connsiteX605" fmla="*/ 6205823 w 6563447"/>
              <a:gd name="connsiteY605" fmla="*/ 9409245 h 11525896"/>
              <a:gd name="connsiteX606" fmla="*/ 6284955 w 6563447"/>
              <a:gd name="connsiteY606" fmla="*/ 9488376 h 11525896"/>
              <a:gd name="connsiteX607" fmla="*/ 6205823 w 6563447"/>
              <a:gd name="connsiteY607" fmla="*/ 9567507 h 11525896"/>
              <a:gd name="connsiteX608" fmla="*/ 6126691 w 6563447"/>
              <a:gd name="connsiteY608" fmla="*/ 9488376 h 11525896"/>
              <a:gd name="connsiteX609" fmla="*/ 6205823 w 6563447"/>
              <a:gd name="connsiteY609" fmla="*/ 9409245 h 11525896"/>
              <a:gd name="connsiteX610" fmla="*/ 5927339 w 6563447"/>
              <a:gd name="connsiteY610" fmla="*/ 9409245 h 11525896"/>
              <a:gd name="connsiteX611" fmla="*/ 6006467 w 6563447"/>
              <a:gd name="connsiteY611" fmla="*/ 9488376 h 11525896"/>
              <a:gd name="connsiteX612" fmla="*/ 5927339 w 6563447"/>
              <a:gd name="connsiteY612" fmla="*/ 9567507 h 11525896"/>
              <a:gd name="connsiteX613" fmla="*/ 5848207 w 6563447"/>
              <a:gd name="connsiteY613" fmla="*/ 9488376 h 11525896"/>
              <a:gd name="connsiteX614" fmla="*/ 5927339 w 6563447"/>
              <a:gd name="connsiteY614" fmla="*/ 9409245 h 11525896"/>
              <a:gd name="connsiteX615" fmla="*/ 5648851 w 6563447"/>
              <a:gd name="connsiteY615" fmla="*/ 9409245 h 11525896"/>
              <a:gd name="connsiteX616" fmla="*/ 5727983 w 6563447"/>
              <a:gd name="connsiteY616" fmla="*/ 9488376 h 11525896"/>
              <a:gd name="connsiteX617" fmla="*/ 5648851 w 6563447"/>
              <a:gd name="connsiteY617" fmla="*/ 9567507 h 11525896"/>
              <a:gd name="connsiteX618" fmla="*/ 5569719 w 6563447"/>
              <a:gd name="connsiteY618" fmla="*/ 9488376 h 11525896"/>
              <a:gd name="connsiteX619" fmla="*/ 5648851 w 6563447"/>
              <a:gd name="connsiteY619" fmla="*/ 9409245 h 11525896"/>
              <a:gd name="connsiteX620" fmla="*/ 5370367 w 6563447"/>
              <a:gd name="connsiteY620" fmla="*/ 9409245 h 11525896"/>
              <a:gd name="connsiteX621" fmla="*/ 5449495 w 6563447"/>
              <a:gd name="connsiteY621" fmla="*/ 9488376 h 11525896"/>
              <a:gd name="connsiteX622" fmla="*/ 5370367 w 6563447"/>
              <a:gd name="connsiteY622" fmla="*/ 9567507 h 11525896"/>
              <a:gd name="connsiteX623" fmla="*/ 5291235 w 6563447"/>
              <a:gd name="connsiteY623" fmla="*/ 9488376 h 11525896"/>
              <a:gd name="connsiteX624" fmla="*/ 5370367 w 6563447"/>
              <a:gd name="connsiteY624" fmla="*/ 9409245 h 11525896"/>
              <a:gd name="connsiteX625" fmla="*/ 5091879 w 6563447"/>
              <a:gd name="connsiteY625" fmla="*/ 9409245 h 11525896"/>
              <a:gd name="connsiteX626" fmla="*/ 5171011 w 6563447"/>
              <a:gd name="connsiteY626" fmla="*/ 9488376 h 11525896"/>
              <a:gd name="connsiteX627" fmla="*/ 5091879 w 6563447"/>
              <a:gd name="connsiteY627" fmla="*/ 9567507 h 11525896"/>
              <a:gd name="connsiteX628" fmla="*/ 5012747 w 6563447"/>
              <a:gd name="connsiteY628" fmla="*/ 9488376 h 11525896"/>
              <a:gd name="connsiteX629" fmla="*/ 5091879 w 6563447"/>
              <a:gd name="connsiteY629" fmla="*/ 9409245 h 11525896"/>
              <a:gd name="connsiteX630" fmla="*/ 4813395 w 6563447"/>
              <a:gd name="connsiteY630" fmla="*/ 9409245 h 11525896"/>
              <a:gd name="connsiteX631" fmla="*/ 4892523 w 6563447"/>
              <a:gd name="connsiteY631" fmla="*/ 9488376 h 11525896"/>
              <a:gd name="connsiteX632" fmla="*/ 4813395 w 6563447"/>
              <a:gd name="connsiteY632" fmla="*/ 9567507 h 11525896"/>
              <a:gd name="connsiteX633" fmla="*/ 4734263 w 6563447"/>
              <a:gd name="connsiteY633" fmla="*/ 9488376 h 11525896"/>
              <a:gd name="connsiteX634" fmla="*/ 4813395 w 6563447"/>
              <a:gd name="connsiteY634" fmla="*/ 9409245 h 11525896"/>
              <a:gd name="connsiteX635" fmla="*/ 4534907 w 6563447"/>
              <a:gd name="connsiteY635" fmla="*/ 9409245 h 11525896"/>
              <a:gd name="connsiteX636" fmla="*/ 4614039 w 6563447"/>
              <a:gd name="connsiteY636" fmla="*/ 9488376 h 11525896"/>
              <a:gd name="connsiteX637" fmla="*/ 4534907 w 6563447"/>
              <a:gd name="connsiteY637" fmla="*/ 9567507 h 11525896"/>
              <a:gd name="connsiteX638" fmla="*/ 4455775 w 6563447"/>
              <a:gd name="connsiteY638" fmla="*/ 9488376 h 11525896"/>
              <a:gd name="connsiteX639" fmla="*/ 4534907 w 6563447"/>
              <a:gd name="connsiteY639" fmla="*/ 9409245 h 11525896"/>
              <a:gd name="connsiteX640" fmla="*/ 4256421 w 6563447"/>
              <a:gd name="connsiteY640" fmla="*/ 9409245 h 11525896"/>
              <a:gd name="connsiteX641" fmla="*/ 4335552 w 6563447"/>
              <a:gd name="connsiteY641" fmla="*/ 9488376 h 11525896"/>
              <a:gd name="connsiteX642" fmla="*/ 4256421 w 6563447"/>
              <a:gd name="connsiteY642" fmla="*/ 9567507 h 11525896"/>
              <a:gd name="connsiteX643" fmla="*/ 4177290 w 6563447"/>
              <a:gd name="connsiteY643" fmla="*/ 9488376 h 11525896"/>
              <a:gd name="connsiteX644" fmla="*/ 4256421 w 6563447"/>
              <a:gd name="connsiteY644" fmla="*/ 9409245 h 11525896"/>
              <a:gd name="connsiteX645" fmla="*/ 3977935 w 6563447"/>
              <a:gd name="connsiteY645" fmla="*/ 9409245 h 11525896"/>
              <a:gd name="connsiteX646" fmla="*/ 4057066 w 6563447"/>
              <a:gd name="connsiteY646" fmla="*/ 9488376 h 11525896"/>
              <a:gd name="connsiteX647" fmla="*/ 3977935 w 6563447"/>
              <a:gd name="connsiteY647" fmla="*/ 9567507 h 11525896"/>
              <a:gd name="connsiteX648" fmla="*/ 3898804 w 6563447"/>
              <a:gd name="connsiteY648" fmla="*/ 9488376 h 11525896"/>
              <a:gd name="connsiteX649" fmla="*/ 3977935 w 6563447"/>
              <a:gd name="connsiteY649" fmla="*/ 9409245 h 11525896"/>
              <a:gd name="connsiteX650" fmla="*/ 3699449 w 6563447"/>
              <a:gd name="connsiteY650" fmla="*/ 9409245 h 11525896"/>
              <a:gd name="connsiteX651" fmla="*/ 3778580 w 6563447"/>
              <a:gd name="connsiteY651" fmla="*/ 9488376 h 11525896"/>
              <a:gd name="connsiteX652" fmla="*/ 3699449 w 6563447"/>
              <a:gd name="connsiteY652" fmla="*/ 9567507 h 11525896"/>
              <a:gd name="connsiteX653" fmla="*/ 3620318 w 6563447"/>
              <a:gd name="connsiteY653" fmla="*/ 9488376 h 11525896"/>
              <a:gd name="connsiteX654" fmla="*/ 3699449 w 6563447"/>
              <a:gd name="connsiteY654" fmla="*/ 9409245 h 11525896"/>
              <a:gd name="connsiteX655" fmla="*/ 3420963 w 6563447"/>
              <a:gd name="connsiteY655" fmla="*/ 9409245 h 11525896"/>
              <a:gd name="connsiteX656" fmla="*/ 3500094 w 6563447"/>
              <a:gd name="connsiteY656" fmla="*/ 9488376 h 11525896"/>
              <a:gd name="connsiteX657" fmla="*/ 3420963 w 6563447"/>
              <a:gd name="connsiteY657" fmla="*/ 9567507 h 11525896"/>
              <a:gd name="connsiteX658" fmla="*/ 3341832 w 6563447"/>
              <a:gd name="connsiteY658" fmla="*/ 9488376 h 11525896"/>
              <a:gd name="connsiteX659" fmla="*/ 3420963 w 6563447"/>
              <a:gd name="connsiteY659" fmla="*/ 9409245 h 11525896"/>
              <a:gd name="connsiteX660" fmla="*/ 3142477 w 6563447"/>
              <a:gd name="connsiteY660" fmla="*/ 9409245 h 11525896"/>
              <a:gd name="connsiteX661" fmla="*/ 3221608 w 6563447"/>
              <a:gd name="connsiteY661" fmla="*/ 9488376 h 11525896"/>
              <a:gd name="connsiteX662" fmla="*/ 3142477 w 6563447"/>
              <a:gd name="connsiteY662" fmla="*/ 9567507 h 11525896"/>
              <a:gd name="connsiteX663" fmla="*/ 3063346 w 6563447"/>
              <a:gd name="connsiteY663" fmla="*/ 9488376 h 11525896"/>
              <a:gd name="connsiteX664" fmla="*/ 3142477 w 6563447"/>
              <a:gd name="connsiteY664" fmla="*/ 9409245 h 11525896"/>
              <a:gd name="connsiteX665" fmla="*/ 2863991 w 6563447"/>
              <a:gd name="connsiteY665" fmla="*/ 9409245 h 11525896"/>
              <a:gd name="connsiteX666" fmla="*/ 2943122 w 6563447"/>
              <a:gd name="connsiteY666" fmla="*/ 9488376 h 11525896"/>
              <a:gd name="connsiteX667" fmla="*/ 2863991 w 6563447"/>
              <a:gd name="connsiteY667" fmla="*/ 9567507 h 11525896"/>
              <a:gd name="connsiteX668" fmla="*/ 2784860 w 6563447"/>
              <a:gd name="connsiteY668" fmla="*/ 9488376 h 11525896"/>
              <a:gd name="connsiteX669" fmla="*/ 2863991 w 6563447"/>
              <a:gd name="connsiteY669" fmla="*/ 9409245 h 11525896"/>
              <a:gd name="connsiteX670" fmla="*/ 2585505 w 6563447"/>
              <a:gd name="connsiteY670" fmla="*/ 9409245 h 11525896"/>
              <a:gd name="connsiteX671" fmla="*/ 2664636 w 6563447"/>
              <a:gd name="connsiteY671" fmla="*/ 9488376 h 11525896"/>
              <a:gd name="connsiteX672" fmla="*/ 2585505 w 6563447"/>
              <a:gd name="connsiteY672" fmla="*/ 9567507 h 11525896"/>
              <a:gd name="connsiteX673" fmla="*/ 2506374 w 6563447"/>
              <a:gd name="connsiteY673" fmla="*/ 9488376 h 11525896"/>
              <a:gd name="connsiteX674" fmla="*/ 2585505 w 6563447"/>
              <a:gd name="connsiteY674" fmla="*/ 9409245 h 11525896"/>
              <a:gd name="connsiteX675" fmla="*/ 2307019 w 6563447"/>
              <a:gd name="connsiteY675" fmla="*/ 9409245 h 11525896"/>
              <a:gd name="connsiteX676" fmla="*/ 2386150 w 6563447"/>
              <a:gd name="connsiteY676" fmla="*/ 9488376 h 11525896"/>
              <a:gd name="connsiteX677" fmla="*/ 2307019 w 6563447"/>
              <a:gd name="connsiteY677" fmla="*/ 9567507 h 11525896"/>
              <a:gd name="connsiteX678" fmla="*/ 2227888 w 6563447"/>
              <a:gd name="connsiteY678" fmla="*/ 9488376 h 11525896"/>
              <a:gd name="connsiteX679" fmla="*/ 2307019 w 6563447"/>
              <a:gd name="connsiteY679" fmla="*/ 9409245 h 11525896"/>
              <a:gd name="connsiteX680" fmla="*/ 2028534 w 6563447"/>
              <a:gd name="connsiteY680" fmla="*/ 9409245 h 11525896"/>
              <a:gd name="connsiteX681" fmla="*/ 2107664 w 6563447"/>
              <a:gd name="connsiteY681" fmla="*/ 9488376 h 11525896"/>
              <a:gd name="connsiteX682" fmla="*/ 2028534 w 6563447"/>
              <a:gd name="connsiteY682" fmla="*/ 9567507 h 11525896"/>
              <a:gd name="connsiteX683" fmla="*/ 1949402 w 6563447"/>
              <a:gd name="connsiteY683" fmla="*/ 9488376 h 11525896"/>
              <a:gd name="connsiteX684" fmla="*/ 2028534 w 6563447"/>
              <a:gd name="connsiteY684" fmla="*/ 9409245 h 11525896"/>
              <a:gd name="connsiteX685" fmla="*/ 1750047 w 6563447"/>
              <a:gd name="connsiteY685" fmla="*/ 9409245 h 11525896"/>
              <a:gd name="connsiteX686" fmla="*/ 1829178 w 6563447"/>
              <a:gd name="connsiteY686" fmla="*/ 9488376 h 11525896"/>
              <a:gd name="connsiteX687" fmla="*/ 1750047 w 6563447"/>
              <a:gd name="connsiteY687" fmla="*/ 9567507 h 11525896"/>
              <a:gd name="connsiteX688" fmla="*/ 1670916 w 6563447"/>
              <a:gd name="connsiteY688" fmla="*/ 9488376 h 11525896"/>
              <a:gd name="connsiteX689" fmla="*/ 1750047 w 6563447"/>
              <a:gd name="connsiteY689" fmla="*/ 9409245 h 11525896"/>
              <a:gd name="connsiteX690" fmla="*/ 1471561 w 6563447"/>
              <a:gd name="connsiteY690" fmla="*/ 9409245 h 11525896"/>
              <a:gd name="connsiteX691" fmla="*/ 1550692 w 6563447"/>
              <a:gd name="connsiteY691" fmla="*/ 9488376 h 11525896"/>
              <a:gd name="connsiteX692" fmla="*/ 1471561 w 6563447"/>
              <a:gd name="connsiteY692" fmla="*/ 9567507 h 11525896"/>
              <a:gd name="connsiteX693" fmla="*/ 1392431 w 6563447"/>
              <a:gd name="connsiteY693" fmla="*/ 9488376 h 11525896"/>
              <a:gd name="connsiteX694" fmla="*/ 1471561 w 6563447"/>
              <a:gd name="connsiteY694" fmla="*/ 9409245 h 11525896"/>
              <a:gd name="connsiteX695" fmla="*/ 1193075 w 6563447"/>
              <a:gd name="connsiteY695" fmla="*/ 9409245 h 11525896"/>
              <a:gd name="connsiteX696" fmla="*/ 1272206 w 6563447"/>
              <a:gd name="connsiteY696" fmla="*/ 9488376 h 11525896"/>
              <a:gd name="connsiteX697" fmla="*/ 1193075 w 6563447"/>
              <a:gd name="connsiteY697" fmla="*/ 9567507 h 11525896"/>
              <a:gd name="connsiteX698" fmla="*/ 1113944 w 6563447"/>
              <a:gd name="connsiteY698" fmla="*/ 9488376 h 11525896"/>
              <a:gd name="connsiteX699" fmla="*/ 1193075 w 6563447"/>
              <a:gd name="connsiteY699" fmla="*/ 9409245 h 11525896"/>
              <a:gd name="connsiteX700" fmla="*/ 914589 w 6563447"/>
              <a:gd name="connsiteY700" fmla="*/ 9409245 h 11525896"/>
              <a:gd name="connsiteX701" fmla="*/ 993720 w 6563447"/>
              <a:gd name="connsiteY701" fmla="*/ 9488376 h 11525896"/>
              <a:gd name="connsiteX702" fmla="*/ 914589 w 6563447"/>
              <a:gd name="connsiteY702" fmla="*/ 9567507 h 11525896"/>
              <a:gd name="connsiteX703" fmla="*/ 835458 w 6563447"/>
              <a:gd name="connsiteY703" fmla="*/ 9488376 h 11525896"/>
              <a:gd name="connsiteX704" fmla="*/ 914589 w 6563447"/>
              <a:gd name="connsiteY704" fmla="*/ 9409245 h 11525896"/>
              <a:gd name="connsiteX705" fmla="*/ 636103 w 6563447"/>
              <a:gd name="connsiteY705" fmla="*/ 9409245 h 11525896"/>
              <a:gd name="connsiteX706" fmla="*/ 715234 w 6563447"/>
              <a:gd name="connsiteY706" fmla="*/ 9488376 h 11525896"/>
              <a:gd name="connsiteX707" fmla="*/ 636103 w 6563447"/>
              <a:gd name="connsiteY707" fmla="*/ 9567507 h 11525896"/>
              <a:gd name="connsiteX708" fmla="*/ 556972 w 6563447"/>
              <a:gd name="connsiteY708" fmla="*/ 9488376 h 11525896"/>
              <a:gd name="connsiteX709" fmla="*/ 636103 w 6563447"/>
              <a:gd name="connsiteY709" fmla="*/ 9409245 h 11525896"/>
              <a:gd name="connsiteX710" fmla="*/ 357617 w 6563447"/>
              <a:gd name="connsiteY710" fmla="*/ 9409245 h 11525896"/>
              <a:gd name="connsiteX711" fmla="*/ 436749 w 6563447"/>
              <a:gd name="connsiteY711" fmla="*/ 9488376 h 11525896"/>
              <a:gd name="connsiteX712" fmla="*/ 357617 w 6563447"/>
              <a:gd name="connsiteY712" fmla="*/ 9567507 h 11525896"/>
              <a:gd name="connsiteX713" fmla="*/ 278486 w 6563447"/>
              <a:gd name="connsiteY713" fmla="*/ 9488376 h 11525896"/>
              <a:gd name="connsiteX714" fmla="*/ 357617 w 6563447"/>
              <a:gd name="connsiteY714" fmla="*/ 9409245 h 11525896"/>
              <a:gd name="connsiteX715" fmla="*/ 79131 w 6563447"/>
              <a:gd name="connsiteY715" fmla="*/ 9409245 h 11525896"/>
              <a:gd name="connsiteX716" fmla="*/ 158262 w 6563447"/>
              <a:gd name="connsiteY716" fmla="*/ 9488376 h 11525896"/>
              <a:gd name="connsiteX717" fmla="*/ 79131 w 6563447"/>
              <a:gd name="connsiteY717" fmla="*/ 9567507 h 11525896"/>
              <a:gd name="connsiteX718" fmla="*/ 0 w 6563447"/>
              <a:gd name="connsiteY718" fmla="*/ 9488376 h 11525896"/>
              <a:gd name="connsiteX719" fmla="*/ 79131 w 6563447"/>
              <a:gd name="connsiteY719" fmla="*/ 9409245 h 11525896"/>
              <a:gd name="connsiteX720" fmla="*/ 6484315 w 6563447"/>
              <a:gd name="connsiteY720" fmla="*/ 9017567 h 11525896"/>
              <a:gd name="connsiteX721" fmla="*/ 6563447 w 6563447"/>
              <a:gd name="connsiteY721" fmla="*/ 9096698 h 11525896"/>
              <a:gd name="connsiteX722" fmla="*/ 6484315 w 6563447"/>
              <a:gd name="connsiteY722" fmla="*/ 9175829 h 11525896"/>
              <a:gd name="connsiteX723" fmla="*/ 6405187 w 6563447"/>
              <a:gd name="connsiteY723" fmla="*/ 9096698 h 11525896"/>
              <a:gd name="connsiteX724" fmla="*/ 6484315 w 6563447"/>
              <a:gd name="connsiteY724" fmla="*/ 9017567 h 11525896"/>
              <a:gd name="connsiteX725" fmla="*/ 6205823 w 6563447"/>
              <a:gd name="connsiteY725" fmla="*/ 9017567 h 11525896"/>
              <a:gd name="connsiteX726" fmla="*/ 6284955 w 6563447"/>
              <a:gd name="connsiteY726" fmla="*/ 9096698 h 11525896"/>
              <a:gd name="connsiteX727" fmla="*/ 6205823 w 6563447"/>
              <a:gd name="connsiteY727" fmla="*/ 9175829 h 11525896"/>
              <a:gd name="connsiteX728" fmla="*/ 6126691 w 6563447"/>
              <a:gd name="connsiteY728" fmla="*/ 9096698 h 11525896"/>
              <a:gd name="connsiteX729" fmla="*/ 6205823 w 6563447"/>
              <a:gd name="connsiteY729" fmla="*/ 9017567 h 11525896"/>
              <a:gd name="connsiteX730" fmla="*/ 5927339 w 6563447"/>
              <a:gd name="connsiteY730" fmla="*/ 9017567 h 11525896"/>
              <a:gd name="connsiteX731" fmla="*/ 6006467 w 6563447"/>
              <a:gd name="connsiteY731" fmla="*/ 9096698 h 11525896"/>
              <a:gd name="connsiteX732" fmla="*/ 5927339 w 6563447"/>
              <a:gd name="connsiteY732" fmla="*/ 9175829 h 11525896"/>
              <a:gd name="connsiteX733" fmla="*/ 5848207 w 6563447"/>
              <a:gd name="connsiteY733" fmla="*/ 9096698 h 11525896"/>
              <a:gd name="connsiteX734" fmla="*/ 5927339 w 6563447"/>
              <a:gd name="connsiteY734" fmla="*/ 9017567 h 11525896"/>
              <a:gd name="connsiteX735" fmla="*/ 5648851 w 6563447"/>
              <a:gd name="connsiteY735" fmla="*/ 9017567 h 11525896"/>
              <a:gd name="connsiteX736" fmla="*/ 5727983 w 6563447"/>
              <a:gd name="connsiteY736" fmla="*/ 9096698 h 11525896"/>
              <a:gd name="connsiteX737" fmla="*/ 5648851 w 6563447"/>
              <a:gd name="connsiteY737" fmla="*/ 9175829 h 11525896"/>
              <a:gd name="connsiteX738" fmla="*/ 5569719 w 6563447"/>
              <a:gd name="connsiteY738" fmla="*/ 9096698 h 11525896"/>
              <a:gd name="connsiteX739" fmla="*/ 5648851 w 6563447"/>
              <a:gd name="connsiteY739" fmla="*/ 9017567 h 11525896"/>
              <a:gd name="connsiteX740" fmla="*/ 5370367 w 6563447"/>
              <a:gd name="connsiteY740" fmla="*/ 9017567 h 11525896"/>
              <a:gd name="connsiteX741" fmla="*/ 5449495 w 6563447"/>
              <a:gd name="connsiteY741" fmla="*/ 9096698 h 11525896"/>
              <a:gd name="connsiteX742" fmla="*/ 5370367 w 6563447"/>
              <a:gd name="connsiteY742" fmla="*/ 9175829 h 11525896"/>
              <a:gd name="connsiteX743" fmla="*/ 5291235 w 6563447"/>
              <a:gd name="connsiteY743" fmla="*/ 9096698 h 11525896"/>
              <a:gd name="connsiteX744" fmla="*/ 5370367 w 6563447"/>
              <a:gd name="connsiteY744" fmla="*/ 9017567 h 11525896"/>
              <a:gd name="connsiteX745" fmla="*/ 5091879 w 6563447"/>
              <a:gd name="connsiteY745" fmla="*/ 9017567 h 11525896"/>
              <a:gd name="connsiteX746" fmla="*/ 5171011 w 6563447"/>
              <a:gd name="connsiteY746" fmla="*/ 9096698 h 11525896"/>
              <a:gd name="connsiteX747" fmla="*/ 5091879 w 6563447"/>
              <a:gd name="connsiteY747" fmla="*/ 9175829 h 11525896"/>
              <a:gd name="connsiteX748" fmla="*/ 5012747 w 6563447"/>
              <a:gd name="connsiteY748" fmla="*/ 9096698 h 11525896"/>
              <a:gd name="connsiteX749" fmla="*/ 5091879 w 6563447"/>
              <a:gd name="connsiteY749" fmla="*/ 9017567 h 11525896"/>
              <a:gd name="connsiteX750" fmla="*/ 4813395 w 6563447"/>
              <a:gd name="connsiteY750" fmla="*/ 9017567 h 11525896"/>
              <a:gd name="connsiteX751" fmla="*/ 4892523 w 6563447"/>
              <a:gd name="connsiteY751" fmla="*/ 9096698 h 11525896"/>
              <a:gd name="connsiteX752" fmla="*/ 4813395 w 6563447"/>
              <a:gd name="connsiteY752" fmla="*/ 9175829 h 11525896"/>
              <a:gd name="connsiteX753" fmla="*/ 4734263 w 6563447"/>
              <a:gd name="connsiteY753" fmla="*/ 9096698 h 11525896"/>
              <a:gd name="connsiteX754" fmla="*/ 4813395 w 6563447"/>
              <a:gd name="connsiteY754" fmla="*/ 9017567 h 11525896"/>
              <a:gd name="connsiteX755" fmla="*/ 4534907 w 6563447"/>
              <a:gd name="connsiteY755" fmla="*/ 9017567 h 11525896"/>
              <a:gd name="connsiteX756" fmla="*/ 4614039 w 6563447"/>
              <a:gd name="connsiteY756" fmla="*/ 9096698 h 11525896"/>
              <a:gd name="connsiteX757" fmla="*/ 4534907 w 6563447"/>
              <a:gd name="connsiteY757" fmla="*/ 9175829 h 11525896"/>
              <a:gd name="connsiteX758" fmla="*/ 4455775 w 6563447"/>
              <a:gd name="connsiteY758" fmla="*/ 9096698 h 11525896"/>
              <a:gd name="connsiteX759" fmla="*/ 4534907 w 6563447"/>
              <a:gd name="connsiteY759" fmla="*/ 9017567 h 11525896"/>
              <a:gd name="connsiteX760" fmla="*/ 4256421 w 6563447"/>
              <a:gd name="connsiteY760" fmla="*/ 9017567 h 11525896"/>
              <a:gd name="connsiteX761" fmla="*/ 4335552 w 6563447"/>
              <a:gd name="connsiteY761" fmla="*/ 9096698 h 11525896"/>
              <a:gd name="connsiteX762" fmla="*/ 4256421 w 6563447"/>
              <a:gd name="connsiteY762" fmla="*/ 9175829 h 11525896"/>
              <a:gd name="connsiteX763" fmla="*/ 4177290 w 6563447"/>
              <a:gd name="connsiteY763" fmla="*/ 9096698 h 11525896"/>
              <a:gd name="connsiteX764" fmla="*/ 4256421 w 6563447"/>
              <a:gd name="connsiteY764" fmla="*/ 9017567 h 11525896"/>
              <a:gd name="connsiteX765" fmla="*/ 3977935 w 6563447"/>
              <a:gd name="connsiteY765" fmla="*/ 9017567 h 11525896"/>
              <a:gd name="connsiteX766" fmla="*/ 4057066 w 6563447"/>
              <a:gd name="connsiteY766" fmla="*/ 9096698 h 11525896"/>
              <a:gd name="connsiteX767" fmla="*/ 3977935 w 6563447"/>
              <a:gd name="connsiteY767" fmla="*/ 9175829 h 11525896"/>
              <a:gd name="connsiteX768" fmla="*/ 3898804 w 6563447"/>
              <a:gd name="connsiteY768" fmla="*/ 9096698 h 11525896"/>
              <a:gd name="connsiteX769" fmla="*/ 3977935 w 6563447"/>
              <a:gd name="connsiteY769" fmla="*/ 9017567 h 11525896"/>
              <a:gd name="connsiteX770" fmla="*/ 3699449 w 6563447"/>
              <a:gd name="connsiteY770" fmla="*/ 9017567 h 11525896"/>
              <a:gd name="connsiteX771" fmla="*/ 3778580 w 6563447"/>
              <a:gd name="connsiteY771" fmla="*/ 9096698 h 11525896"/>
              <a:gd name="connsiteX772" fmla="*/ 3699449 w 6563447"/>
              <a:gd name="connsiteY772" fmla="*/ 9175829 h 11525896"/>
              <a:gd name="connsiteX773" fmla="*/ 3620318 w 6563447"/>
              <a:gd name="connsiteY773" fmla="*/ 9096698 h 11525896"/>
              <a:gd name="connsiteX774" fmla="*/ 3699449 w 6563447"/>
              <a:gd name="connsiteY774" fmla="*/ 9017567 h 11525896"/>
              <a:gd name="connsiteX775" fmla="*/ 3420963 w 6563447"/>
              <a:gd name="connsiteY775" fmla="*/ 9017567 h 11525896"/>
              <a:gd name="connsiteX776" fmla="*/ 3500094 w 6563447"/>
              <a:gd name="connsiteY776" fmla="*/ 9096698 h 11525896"/>
              <a:gd name="connsiteX777" fmla="*/ 3420963 w 6563447"/>
              <a:gd name="connsiteY777" fmla="*/ 9175829 h 11525896"/>
              <a:gd name="connsiteX778" fmla="*/ 3341832 w 6563447"/>
              <a:gd name="connsiteY778" fmla="*/ 9096698 h 11525896"/>
              <a:gd name="connsiteX779" fmla="*/ 3420963 w 6563447"/>
              <a:gd name="connsiteY779" fmla="*/ 9017567 h 11525896"/>
              <a:gd name="connsiteX780" fmla="*/ 3142477 w 6563447"/>
              <a:gd name="connsiteY780" fmla="*/ 9017567 h 11525896"/>
              <a:gd name="connsiteX781" fmla="*/ 3221608 w 6563447"/>
              <a:gd name="connsiteY781" fmla="*/ 9096698 h 11525896"/>
              <a:gd name="connsiteX782" fmla="*/ 3142477 w 6563447"/>
              <a:gd name="connsiteY782" fmla="*/ 9175829 h 11525896"/>
              <a:gd name="connsiteX783" fmla="*/ 3063346 w 6563447"/>
              <a:gd name="connsiteY783" fmla="*/ 9096698 h 11525896"/>
              <a:gd name="connsiteX784" fmla="*/ 3142477 w 6563447"/>
              <a:gd name="connsiteY784" fmla="*/ 9017567 h 11525896"/>
              <a:gd name="connsiteX785" fmla="*/ 2863991 w 6563447"/>
              <a:gd name="connsiteY785" fmla="*/ 9017567 h 11525896"/>
              <a:gd name="connsiteX786" fmla="*/ 2943122 w 6563447"/>
              <a:gd name="connsiteY786" fmla="*/ 9096698 h 11525896"/>
              <a:gd name="connsiteX787" fmla="*/ 2863991 w 6563447"/>
              <a:gd name="connsiteY787" fmla="*/ 9175829 h 11525896"/>
              <a:gd name="connsiteX788" fmla="*/ 2784860 w 6563447"/>
              <a:gd name="connsiteY788" fmla="*/ 9096698 h 11525896"/>
              <a:gd name="connsiteX789" fmla="*/ 2863991 w 6563447"/>
              <a:gd name="connsiteY789" fmla="*/ 9017567 h 11525896"/>
              <a:gd name="connsiteX790" fmla="*/ 2585505 w 6563447"/>
              <a:gd name="connsiteY790" fmla="*/ 9017567 h 11525896"/>
              <a:gd name="connsiteX791" fmla="*/ 2664636 w 6563447"/>
              <a:gd name="connsiteY791" fmla="*/ 9096698 h 11525896"/>
              <a:gd name="connsiteX792" fmla="*/ 2585505 w 6563447"/>
              <a:gd name="connsiteY792" fmla="*/ 9175829 h 11525896"/>
              <a:gd name="connsiteX793" fmla="*/ 2506374 w 6563447"/>
              <a:gd name="connsiteY793" fmla="*/ 9096698 h 11525896"/>
              <a:gd name="connsiteX794" fmla="*/ 2585505 w 6563447"/>
              <a:gd name="connsiteY794" fmla="*/ 9017567 h 11525896"/>
              <a:gd name="connsiteX795" fmla="*/ 2307019 w 6563447"/>
              <a:gd name="connsiteY795" fmla="*/ 9017567 h 11525896"/>
              <a:gd name="connsiteX796" fmla="*/ 2386150 w 6563447"/>
              <a:gd name="connsiteY796" fmla="*/ 9096698 h 11525896"/>
              <a:gd name="connsiteX797" fmla="*/ 2307019 w 6563447"/>
              <a:gd name="connsiteY797" fmla="*/ 9175829 h 11525896"/>
              <a:gd name="connsiteX798" fmla="*/ 2227888 w 6563447"/>
              <a:gd name="connsiteY798" fmla="*/ 9096698 h 11525896"/>
              <a:gd name="connsiteX799" fmla="*/ 2307019 w 6563447"/>
              <a:gd name="connsiteY799" fmla="*/ 9017567 h 11525896"/>
              <a:gd name="connsiteX800" fmla="*/ 2028534 w 6563447"/>
              <a:gd name="connsiteY800" fmla="*/ 9017567 h 11525896"/>
              <a:gd name="connsiteX801" fmla="*/ 2107664 w 6563447"/>
              <a:gd name="connsiteY801" fmla="*/ 9096698 h 11525896"/>
              <a:gd name="connsiteX802" fmla="*/ 2028534 w 6563447"/>
              <a:gd name="connsiteY802" fmla="*/ 9175829 h 11525896"/>
              <a:gd name="connsiteX803" fmla="*/ 1949402 w 6563447"/>
              <a:gd name="connsiteY803" fmla="*/ 9096698 h 11525896"/>
              <a:gd name="connsiteX804" fmla="*/ 2028534 w 6563447"/>
              <a:gd name="connsiteY804" fmla="*/ 9017567 h 11525896"/>
              <a:gd name="connsiteX805" fmla="*/ 1750047 w 6563447"/>
              <a:gd name="connsiteY805" fmla="*/ 9017567 h 11525896"/>
              <a:gd name="connsiteX806" fmla="*/ 1829178 w 6563447"/>
              <a:gd name="connsiteY806" fmla="*/ 9096698 h 11525896"/>
              <a:gd name="connsiteX807" fmla="*/ 1750047 w 6563447"/>
              <a:gd name="connsiteY807" fmla="*/ 9175829 h 11525896"/>
              <a:gd name="connsiteX808" fmla="*/ 1670916 w 6563447"/>
              <a:gd name="connsiteY808" fmla="*/ 9096698 h 11525896"/>
              <a:gd name="connsiteX809" fmla="*/ 1750047 w 6563447"/>
              <a:gd name="connsiteY809" fmla="*/ 9017567 h 11525896"/>
              <a:gd name="connsiteX810" fmla="*/ 1471561 w 6563447"/>
              <a:gd name="connsiteY810" fmla="*/ 9017567 h 11525896"/>
              <a:gd name="connsiteX811" fmla="*/ 1550692 w 6563447"/>
              <a:gd name="connsiteY811" fmla="*/ 9096698 h 11525896"/>
              <a:gd name="connsiteX812" fmla="*/ 1471561 w 6563447"/>
              <a:gd name="connsiteY812" fmla="*/ 9175829 h 11525896"/>
              <a:gd name="connsiteX813" fmla="*/ 1392431 w 6563447"/>
              <a:gd name="connsiteY813" fmla="*/ 9096698 h 11525896"/>
              <a:gd name="connsiteX814" fmla="*/ 1471561 w 6563447"/>
              <a:gd name="connsiteY814" fmla="*/ 9017567 h 11525896"/>
              <a:gd name="connsiteX815" fmla="*/ 1193075 w 6563447"/>
              <a:gd name="connsiteY815" fmla="*/ 9017567 h 11525896"/>
              <a:gd name="connsiteX816" fmla="*/ 1272206 w 6563447"/>
              <a:gd name="connsiteY816" fmla="*/ 9096698 h 11525896"/>
              <a:gd name="connsiteX817" fmla="*/ 1193075 w 6563447"/>
              <a:gd name="connsiteY817" fmla="*/ 9175829 h 11525896"/>
              <a:gd name="connsiteX818" fmla="*/ 1113944 w 6563447"/>
              <a:gd name="connsiteY818" fmla="*/ 9096698 h 11525896"/>
              <a:gd name="connsiteX819" fmla="*/ 1193075 w 6563447"/>
              <a:gd name="connsiteY819" fmla="*/ 9017567 h 11525896"/>
              <a:gd name="connsiteX820" fmla="*/ 914589 w 6563447"/>
              <a:gd name="connsiteY820" fmla="*/ 9017567 h 11525896"/>
              <a:gd name="connsiteX821" fmla="*/ 993720 w 6563447"/>
              <a:gd name="connsiteY821" fmla="*/ 9096698 h 11525896"/>
              <a:gd name="connsiteX822" fmla="*/ 914589 w 6563447"/>
              <a:gd name="connsiteY822" fmla="*/ 9175829 h 11525896"/>
              <a:gd name="connsiteX823" fmla="*/ 835458 w 6563447"/>
              <a:gd name="connsiteY823" fmla="*/ 9096698 h 11525896"/>
              <a:gd name="connsiteX824" fmla="*/ 914589 w 6563447"/>
              <a:gd name="connsiteY824" fmla="*/ 9017567 h 11525896"/>
              <a:gd name="connsiteX825" fmla="*/ 636103 w 6563447"/>
              <a:gd name="connsiteY825" fmla="*/ 9017567 h 11525896"/>
              <a:gd name="connsiteX826" fmla="*/ 715234 w 6563447"/>
              <a:gd name="connsiteY826" fmla="*/ 9096698 h 11525896"/>
              <a:gd name="connsiteX827" fmla="*/ 636103 w 6563447"/>
              <a:gd name="connsiteY827" fmla="*/ 9175829 h 11525896"/>
              <a:gd name="connsiteX828" fmla="*/ 556972 w 6563447"/>
              <a:gd name="connsiteY828" fmla="*/ 9096698 h 11525896"/>
              <a:gd name="connsiteX829" fmla="*/ 636103 w 6563447"/>
              <a:gd name="connsiteY829" fmla="*/ 9017567 h 11525896"/>
              <a:gd name="connsiteX830" fmla="*/ 357617 w 6563447"/>
              <a:gd name="connsiteY830" fmla="*/ 9017567 h 11525896"/>
              <a:gd name="connsiteX831" fmla="*/ 436749 w 6563447"/>
              <a:gd name="connsiteY831" fmla="*/ 9096698 h 11525896"/>
              <a:gd name="connsiteX832" fmla="*/ 357617 w 6563447"/>
              <a:gd name="connsiteY832" fmla="*/ 9175829 h 11525896"/>
              <a:gd name="connsiteX833" fmla="*/ 278486 w 6563447"/>
              <a:gd name="connsiteY833" fmla="*/ 9096698 h 11525896"/>
              <a:gd name="connsiteX834" fmla="*/ 357617 w 6563447"/>
              <a:gd name="connsiteY834" fmla="*/ 9017567 h 11525896"/>
              <a:gd name="connsiteX835" fmla="*/ 79131 w 6563447"/>
              <a:gd name="connsiteY835" fmla="*/ 9017567 h 11525896"/>
              <a:gd name="connsiteX836" fmla="*/ 158262 w 6563447"/>
              <a:gd name="connsiteY836" fmla="*/ 9096698 h 11525896"/>
              <a:gd name="connsiteX837" fmla="*/ 79131 w 6563447"/>
              <a:gd name="connsiteY837" fmla="*/ 9175829 h 11525896"/>
              <a:gd name="connsiteX838" fmla="*/ 0 w 6563447"/>
              <a:gd name="connsiteY838" fmla="*/ 9096698 h 11525896"/>
              <a:gd name="connsiteX839" fmla="*/ 79131 w 6563447"/>
              <a:gd name="connsiteY839" fmla="*/ 9017567 h 11525896"/>
              <a:gd name="connsiteX840" fmla="*/ 6484315 w 6563447"/>
              <a:gd name="connsiteY840" fmla="*/ 8625889 h 11525896"/>
              <a:gd name="connsiteX841" fmla="*/ 6563447 w 6563447"/>
              <a:gd name="connsiteY841" fmla="*/ 8705020 h 11525896"/>
              <a:gd name="connsiteX842" fmla="*/ 6484315 w 6563447"/>
              <a:gd name="connsiteY842" fmla="*/ 8784151 h 11525896"/>
              <a:gd name="connsiteX843" fmla="*/ 6405187 w 6563447"/>
              <a:gd name="connsiteY843" fmla="*/ 8705020 h 11525896"/>
              <a:gd name="connsiteX844" fmla="*/ 6484315 w 6563447"/>
              <a:gd name="connsiteY844" fmla="*/ 8625889 h 11525896"/>
              <a:gd name="connsiteX845" fmla="*/ 6205823 w 6563447"/>
              <a:gd name="connsiteY845" fmla="*/ 8625889 h 11525896"/>
              <a:gd name="connsiteX846" fmla="*/ 6284955 w 6563447"/>
              <a:gd name="connsiteY846" fmla="*/ 8705020 h 11525896"/>
              <a:gd name="connsiteX847" fmla="*/ 6205823 w 6563447"/>
              <a:gd name="connsiteY847" fmla="*/ 8784151 h 11525896"/>
              <a:gd name="connsiteX848" fmla="*/ 6126691 w 6563447"/>
              <a:gd name="connsiteY848" fmla="*/ 8705020 h 11525896"/>
              <a:gd name="connsiteX849" fmla="*/ 6205823 w 6563447"/>
              <a:gd name="connsiteY849" fmla="*/ 8625889 h 11525896"/>
              <a:gd name="connsiteX850" fmla="*/ 5927339 w 6563447"/>
              <a:gd name="connsiteY850" fmla="*/ 8625889 h 11525896"/>
              <a:gd name="connsiteX851" fmla="*/ 6006467 w 6563447"/>
              <a:gd name="connsiteY851" fmla="*/ 8705020 h 11525896"/>
              <a:gd name="connsiteX852" fmla="*/ 5927339 w 6563447"/>
              <a:gd name="connsiteY852" fmla="*/ 8784151 h 11525896"/>
              <a:gd name="connsiteX853" fmla="*/ 5848207 w 6563447"/>
              <a:gd name="connsiteY853" fmla="*/ 8705020 h 11525896"/>
              <a:gd name="connsiteX854" fmla="*/ 5927339 w 6563447"/>
              <a:gd name="connsiteY854" fmla="*/ 8625889 h 11525896"/>
              <a:gd name="connsiteX855" fmla="*/ 5648851 w 6563447"/>
              <a:gd name="connsiteY855" fmla="*/ 8625889 h 11525896"/>
              <a:gd name="connsiteX856" fmla="*/ 5727983 w 6563447"/>
              <a:gd name="connsiteY856" fmla="*/ 8705020 h 11525896"/>
              <a:gd name="connsiteX857" fmla="*/ 5648851 w 6563447"/>
              <a:gd name="connsiteY857" fmla="*/ 8784151 h 11525896"/>
              <a:gd name="connsiteX858" fmla="*/ 5569719 w 6563447"/>
              <a:gd name="connsiteY858" fmla="*/ 8705020 h 11525896"/>
              <a:gd name="connsiteX859" fmla="*/ 5648851 w 6563447"/>
              <a:gd name="connsiteY859" fmla="*/ 8625889 h 11525896"/>
              <a:gd name="connsiteX860" fmla="*/ 5370367 w 6563447"/>
              <a:gd name="connsiteY860" fmla="*/ 8625889 h 11525896"/>
              <a:gd name="connsiteX861" fmla="*/ 5449495 w 6563447"/>
              <a:gd name="connsiteY861" fmla="*/ 8705020 h 11525896"/>
              <a:gd name="connsiteX862" fmla="*/ 5370367 w 6563447"/>
              <a:gd name="connsiteY862" fmla="*/ 8784151 h 11525896"/>
              <a:gd name="connsiteX863" fmla="*/ 5291235 w 6563447"/>
              <a:gd name="connsiteY863" fmla="*/ 8705020 h 11525896"/>
              <a:gd name="connsiteX864" fmla="*/ 5370367 w 6563447"/>
              <a:gd name="connsiteY864" fmla="*/ 8625889 h 11525896"/>
              <a:gd name="connsiteX865" fmla="*/ 5091879 w 6563447"/>
              <a:gd name="connsiteY865" fmla="*/ 8625889 h 11525896"/>
              <a:gd name="connsiteX866" fmla="*/ 5171011 w 6563447"/>
              <a:gd name="connsiteY866" fmla="*/ 8705020 h 11525896"/>
              <a:gd name="connsiteX867" fmla="*/ 5091879 w 6563447"/>
              <a:gd name="connsiteY867" fmla="*/ 8784151 h 11525896"/>
              <a:gd name="connsiteX868" fmla="*/ 5012747 w 6563447"/>
              <a:gd name="connsiteY868" fmla="*/ 8705020 h 11525896"/>
              <a:gd name="connsiteX869" fmla="*/ 5091879 w 6563447"/>
              <a:gd name="connsiteY869" fmla="*/ 8625889 h 11525896"/>
              <a:gd name="connsiteX870" fmla="*/ 4813395 w 6563447"/>
              <a:gd name="connsiteY870" fmla="*/ 8625889 h 11525896"/>
              <a:gd name="connsiteX871" fmla="*/ 4892523 w 6563447"/>
              <a:gd name="connsiteY871" fmla="*/ 8705020 h 11525896"/>
              <a:gd name="connsiteX872" fmla="*/ 4813395 w 6563447"/>
              <a:gd name="connsiteY872" fmla="*/ 8784151 h 11525896"/>
              <a:gd name="connsiteX873" fmla="*/ 4734263 w 6563447"/>
              <a:gd name="connsiteY873" fmla="*/ 8705020 h 11525896"/>
              <a:gd name="connsiteX874" fmla="*/ 4813395 w 6563447"/>
              <a:gd name="connsiteY874" fmla="*/ 8625889 h 11525896"/>
              <a:gd name="connsiteX875" fmla="*/ 4534907 w 6563447"/>
              <a:gd name="connsiteY875" fmla="*/ 8625889 h 11525896"/>
              <a:gd name="connsiteX876" fmla="*/ 4614039 w 6563447"/>
              <a:gd name="connsiteY876" fmla="*/ 8705020 h 11525896"/>
              <a:gd name="connsiteX877" fmla="*/ 4534907 w 6563447"/>
              <a:gd name="connsiteY877" fmla="*/ 8784151 h 11525896"/>
              <a:gd name="connsiteX878" fmla="*/ 4455775 w 6563447"/>
              <a:gd name="connsiteY878" fmla="*/ 8705020 h 11525896"/>
              <a:gd name="connsiteX879" fmla="*/ 4534907 w 6563447"/>
              <a:gd name="connsiteY879" fmla="*/ 8625889 h 11525896"/>
              <a:gd name="connsiteX880" fmla="*/ 4256421 w 6563447"/>
              <a:gd name="connsiteY880" fmla="*/ 8625889 h 11525896"/>
              <a:gd name="connsiteX881" fmla="*/ 4335552 w 6563447"/>
              <a:gd name="connsiteY881" fmla="*/ 8705020 h 11525896"/>
              <a:gd name="connsiteX882" fmla="*/ 4256421 w 6563447"/>
              <a:gd name="connsiteY882" fmla="*/ 8784151 h 11525896"/>
              <a:gd name="connsiteX883" fmla="*/ 4177290 w 6563447"/>
              <a:gd name="connsiteY883" fmla="*/ 8705020 h 11525896"/>
              <a:gd name="connsiteX884" fmla="*/ 4256421 w 6563447"/>
              <a:gd name="connsiteY884" fmla="*/ 8625889 h 11525896"/>
              <a:gd name="connsiteX885" fmla="*/ 3977935 w 6563447"/>
              <a:gd name="connsiteY885" fmla="*/ 8625889 h 11525896"/>
              <a:gd name="connsiteX886" fmla="*/ 4057066 w 6563447"/>
              <a:gd name="connsiteY886" fmla="*/ 8705020 h 11525896"/>
              <a:gd name="connsiteX887" fmla="*/ 3977935 w 6563447"/>
              <a:gd name="connsiteY887" fmla="*/ 8784151 h 11525896"/>
              <a:gd name="connsiteX888" fmla="*/ 3898804 w 6563447"/>
              <a:gd name="connsiteY888" fmla="*/ 8705020 h 11525896"/>
              <a:gd name="connsiteX889" fmla="*/ 3977935 w 6563447"/>
              <a:gd name="connsiteY889" fmla="*/ 8625889 h 11525896"/>
              <a:gd name="connsiteX890" fmla="*/ 3699449 w 6563447"/>
              <a:gd name="connsiteY890" fmla="*/ 8625889 h 11525896"/>
              <a:gd name="connsiteX891" fmla="*/ 3778580 w 6563447"/>
              <a:gd name="connsiteY891" fmla="*/ 8705020 h 11525896"/>
              <a:gd name="connsiteX892" fmla="*/ 3699449 w 6563447"/>
              <a:gd name="connsiteY892" fmla="*/ 8784151 h 11525896"/>
              <a:gd name="connsiteX893" fmla="*/ 3620318 w 6563447"/>
              <a:gd name="connsiteY893" fmla="*/ 8705020 h 11525896"/>
              <a:gd name="connsiteX894" fmla="*/ 3699449 w 6563447"/>
              <a:gd name="connsiteY894" fmla="*/ 8625889 h 11525896"/>
              <a:gd name="connsiteX895" fmla="*/ 3420963 w 6563447"/>
              <a:gd name="connsiteY895" fmla="*/ 8625889 h 11525896"/>
              <a:gd name="connsiteX896" fmla="*/ 3500094 w 6563447"/>
              <a:gd name="connsiteY896" fmla="*/ 8705020 h 11525896"/>
              <a:gd name="connsiteX897" fmla="*/ 3420963 w 6563447"/>
              <a:gd name="connsiteY897" fmla="*/ 8784151 h 11525896"/>
              <a:gd name="connsiteX898" fmla="*/ 3341832 w 6563447"/>
              <a:gd name="connsiteY898" fmla="*/ 8705020 h 11525896"/>
              <a:gd name="connsiteX899" fmla="*/ 3420963 w 6563447"/>
              <a:gd name="connsiteY899" fmla="*/ 8625889 h 11525896"/>
              <a:gd name="connsiteX900" fmla="*/ 3142477 w 6563447"/>
              <a:gd name="connsiteY900" fmla="*/ 8625889 h 11525896"/>
              <a:gd name="connsiteX901" fmla="*/ 3221608 w 6563447"/>
              <a:gd name="connsiteY901" fmla="*/ 8705020 h 11525896"/>
              <a:gd name="connsiteX902" fmla="*/ 3142477 w 6563447"/>
              <a:gd name="connsiteY902" fmla="*/ 8784151 h 11525896"/>
              <a:gd name="connsiteX903" fmla="*/ 3063346 w 6563447"/>
              <a:gd name="connsiteY903" fmla="*/ 8705020 h 11525896"/>
              <a:gd name="connsiteX904" fmla="*/ 3142477 w 6563447"/>
              <a:gd name="connsiteY904" fmla="*/ 8625889 h 11525896"/>
              <a:gd name="connsiteX905" fmla="*/ 2863991 w 6563447"/>
              <a:gd name="connsiteY905" fmla="*/ 8625889 h 11525896"/>
              <a:gd name="connsiteX906" fmla="*/ 2943122 w 6563447"/>
              <a:gd name="connsiteY906" fmla="*/ 8705020 h 11525896"/>
              <a:gd name="connsiteX907" fmla="*/ 2863991 w 6563447"/>
              <a:gd name="connsiteY907" fmla="*/ 8784151 h 11525896"/>
              <a:gd name="connsiteX908" fmla="*/ 2784860 w 6563447"/>
              <a:gd name="connsiteY908" fmla="*/ 8705020 h 11525896"/>
              <a:gd name="connsiteX909" fmla="*/ 2863991 w 6563447"/>
              <a:gd name="connsiteY909" fmla="*/ 8625889 h 11525896"/>
              <a:gd name="connsiteX910" fmla="*/ 2585505 w 6563447"/>
              <a:gd name="connsiteY910" fmla="*/ 8625889 h 11525896"/>
              <a:gd name="connsiteX911" fmla="*/ 2664636 w 6563447"/>
              <a:gd name="connsiteY911" fmla="*/ 8705020 h 11525896"/>
              <a:gd name="connsiteX912" fmla="*/ 2585505 w 6563447"/>
              <a:gd name="connsiteY912" fmla="*/ 8784151 h 11525896"/>
              <a:gd name="connsiteX913" fmla="*/ 2506374 w 6563447"/>
              <a:gd name="connsiteY913" fmla="*/ 8705020 h 11525896"/>
              <a:gd name="connsiteX914" fmla="*/ 2585505 w 6563447"/>
              <a:gd name="connsiteY914" fmla="*/ 8625889 h 11525896"/>
              <a:gd name="connsiteX915" fmla="*/ 2307019 w 6563447"/>
              <a:gd name="connsiteY915" fmla="*/ 8625889 h 11525896"/>
              <a:gd name="connsiteX916" fmla="*/ 2386150 w 6563447"/>
              <a:gd name="connsiteY916" fmla="*/ 8705020 h 11525896"/>
              <a:gd name="connsiteX917" fmla="*/ 2307019 w 6563447"/>
              <a:gd name="connsiteY917" fmla="*/ 8784151 h 11525896"/>
              <a:gd name="connsiteX918" fmla="*/ 2227888 w 6563447"/>
              <a:gd name="connsiteY918" fmla="*/ 8705020 h 11525896"/>
              <a:gd name="connsiteX919" fmla="*/ 2307019 w 6563447"/>
              <a:gd name="connsiteY919" fmla="*/ 8625889 h 11525896"/>
              <a:gd name="connsiteX920" fmla="*/ 2028534 w 6563447"/>
              <a:gd name="connsiteY920" fmla="*/ 8625889 h 11525896"/>
              <a:gd name="connsiteX921" fmla="*/ 2107664 w 6563447"/>
              <a:gd name="connsiteY921" fmla="*/ 8705020 h 11525896"/>
              <a:gd name="connsiteX922" fmla="*/ 2028534 w 6563447"/>
              <a:gd name="connsiteY922" fmla="*/ 8784151 h 11525896"/>
              <a:gd name="connsiteX923" fmla="*/ 1949402 w 6563447"/>
              <a:gd name="connsiteY923" fmla="*/ 8705020 h 11525896"/>
              <a:gd name="connsiteX924" fmla="*/ 2028534 w 6563447"/>
              <a:gd name="connsiteY924" fmla="*/ 8625889 h 11525896"/>
              <a:gd name="connsiteX925" fmla="*/ 1750047 w 6563447"/>
              <a:gd name="connsiteY925" fmla="*/ 8625889 h 11525896"/>
              <a:gd name="connsiteX926" fmla="*/ 1829178 w 6563447"/>
              <a:gd name="connsiteY926" fmla="*/ 8705020 h 11525896"/>
              <a:gd name="connsiteX927" fmla="*/ 1750047 w 6563447"/>
              <a:gd name="connsiteY927" fmla="*/ 8784151 h 11525896"/>
              <a:gd name="connsiteX928" fmla="*/ 1670916 w 6563447"/>
              <a:gd name="connsiteY928" fmla="*/ 8705020 h 11525896"/>
              <a:gd name="connsiteX929" fmla="*/ 1750047 w 6563447"/>
              <a:gd name="connsiteY929" fmla="*/ 8625889 h 11525896"/>
              <a:gd name="connsiteX930" fmla="*/ 1471561 w 6563447"/>
              <a:gd name="connsiteY930" fmla="*/ 8625889 h 11525896"/>
              <a:gd name="connsiteX931" fmla="*/ 1550692 w 6563447"/>
              <a:gd name="connsiteY931" fmla="*/ 8705020 h 11525896"/>
              <a:gd name="connsiteX932" fmla="*/ 1471561 w 6563447"/>
              <a:gd name="connsiteY932" fmla="*/ 8784151 h 11525896"/>
              <a:gd name="connsiteX933" fmla="*/ 1392431 w 6563447"/>
              <a:gd name="connsiteY933" fmla="*/ 8705020 h 11525896"/>
              <a:gd name="connsiteX934" fmla="*/ 1471561 w 6563447"/>
              <a:gd name="connsiteY934" fmla="*/ 8625889 h 11525896"/>
              <a:gd name="connsiteX935" fmla="*/ 1193075 w 6563447"/>
              <a:gd name="connsiteY935" fmla="*/ 8625889 h 11525896"/>
              <a:gd name="connsiteX936" fmla="*/ 1272206 w 6563447"/>
              <a:gd name="connsiteY936" fmla="*/ 8705020 h 11525896"/>
              <a:gd name="connsiteX937" fmla="*/ 1193075 w 6563447"/>
              <a:gd name="connsiteY937" fmla="*/ 8784151 h 11525896"/>
              <a:gd name="connsiteX938" fmla="*/ 1113944 w 6563447"/>
              <a:gd name="connsiteY938" fmla="*/ 8705020 h 11525896"/>
              <a:gd name="connsiteX939" fmla="*/ 1193075 w 6563447"/>
              <a:gd name="connsiteY939" fmla="*/ 8625889 h 11525896"/>
              <a:gd name="connsiteX940" fmla="*/ 914589 w 6563447"/>
              <a:gd name="connsiteY940" fmla="*/ 8625889 h 11525896"/>
              <a:gd name="connsiteX941" fmla="*/ 993720 w 6563447"/>
              <a:gd name="connsiteY941" fmla="*/ 8705020 h 11525896"/>
              <a:gd name="connsiteX942" fmla="*/ 914589 w 6563447"/>
              <a:gd name="connsiteY942" fmla="*/ 8784151 h 11525896"/>
              <a:gd name="connsiteX943" fmla="*/ 835458 w 6563447"/>
              <a:gd name="connsiteY943" fmla="*/ 8705020 h 11525896"/>
              <a:gd name="connsiteX944" fmla="*/ 914589 w 6563447"/>
              <a:gd name="connsiteY944" fmla="*/ 8625889 h 11525896"/>
              <a:gd name="connsiteX945" fmla="*/ 636103 w 6563447"/>
              <a:gd name="connsiteY945" fmla="*/ 8625889 h 11525896"/>
              <a:gd name="connsiteX946" fmla="*/ 715234 w 6563447"/>
              <a:gd name="connsiteY946" fmla="*/ 8705020 h 11525896"/>
              <a:gd name="connsiteX947" fmla="*/ 636103 w 6563447"/>
              <a:gd name="connsiteY947" fmla="*/ 8784151 h 11525896"/>
              <a:gd name="connsiteX948" fmla="*/ 556972 w 6563447"/>
              <a:gd name="connsiteY948" fmla="*/ 8705020 h 11525896"/>
              <a:gd name="connsiteX949" fmla="*/ 636103 w 6563447"/>
              <a:gd name="connsiteY949" fmla="*/ 8625889 h 11525896"/>
              <a:gd name="connsiteX950" fmla="*/ 357617 w 6563447"/>
              <a:gd name="connsiteY950" fmla="*/ 8625889 h 11525896"/>
              <a:gd name="connsiteX951" fmla="*/ 436749 w 6563447"/>
              <a:gd name="connsiteY951" fmla="*/ 8705020 h 11525896"/>
              <a:gd name="connsiteX952" fmla="*/ 357617 w 6563447"/>
              <a:gd name="connsiteY952" fmla="*/ 8784151 h 11525896"/>
              <a:gd name="connsiteX953" fmla="*/ 278486 w 6563447"/>
              <a:gd name="connsiteY953" fmla="*/ 8705020 h 11525896"/>
              <a:gd name="connsiteX954" fmla="*/ 357617 w 6563447"/>
              <a:gd name="connsiteY954" fmla="*/ 8625889 h 11525896"/>
              <a:gd name="connsiteX955" fmla="*/ 79131 w 6563447"/>
              <a:gd name="connsiteY955" fmla="*/ 8625889 h 11525896"/>
              <a:gd name="connsiteX956" fmla="*/ 158262 w 6563447"/>
              <a:gd name="connsiteY956" fmla="*/ 8705020 h 11525896"/>
              <a:gd name="connsiteX957" fmla="*/ 79131 w 6563447"/>
              <a:gd name="connsiteY957" fmla="*/ 8784151 h 11525896"/>
              <a:gd name="connsiteX958" fmla="*/ 0 w 6563447"/>
              <a:gd name="connsiteY958" fmla="*/ 8705020 h 11525896"/>
              <a:gd name="connsiteX959" fmla="*/ 79131 w 6563447"/>
              <a:gd name="connsiteY959" fmla="*/ 8625889 h 11525896"/>
              <a:gd name="connsiteX960" fmla="*/ 6484315 w 6563447"/>
              <a:gd name="connsiteY960" fmla="*/ 8234212 h 11525896"/>
              <a:gd name="connsiteX961" fmla="*/ 6563447 w 6563447"/>
              <a:gd name="connsiteY961" fmla="*/ 8313343 h 11525896"/>
              <a:gd name="connsiteX962" fmla="*/ 6484315 w 6563447"/>
              <a:gd name="connsiteY962" fmla="*/ 8392474 h 11525896"/>
              <a:gd name="connsiteX963" fmla="*/ 6405187 w 6563447"/>
              <a:gd name="connsiteY963" fmla="*/ 8313343 h 11525896"/>
              <a:gd name="connsiteX964" fmla="*/ 6484315 w 6563447"/>
              <a:gd name="connsiteY964" fmla="*/ 8234212 h 11525896"/>
              <a:gd name="connsiteX965" fmla="*/ 6205823 w 6563447"/>
              <a:gd name="connsiteY965" fmla="*/ 8234212 h 11525896"/>
              <a:gd name="connsiteX966" fmla="*/ 6284955 w 6563447"/>
              <a:gd name="connsiteY966" fmla="*/ 8313343 h 11525896"/>
              <a:gd name="connsiteX967" fmla="*/ 6205823 w 6563447"/>
              <a:gd name="connsiteY967" fmla="*/ 8392474 h 11525896"/>
              <a:gd name="connsiteX968" fmla="*/ 6126691 w 6563447"/>
              <a:gd name="connsiteY968" fmla="*/ 8313343 h 11525896"/>
              <a:gd name="connsiteX969" fmla="*/ 6205823 w 6563447"/>
              <a:gd name="connsiteY969" fmla="*/ 8234212 h 11525896"/>
              <a:gd name="connsiteX970" fmla="*/ 5927339 w 6563447"/>
              <a:gd name="connsiteY970" fmla="*/ 8234212 h 11525896"/>
              <a:gd name="connsiteX971" fmla="*/ 6006467 w 6563447"/>
              <a:gd name="connsiteY971" fmla="*/ 8313343 h 11525896"/>
              <a:gd name="connsiteX972" fmla="*/ 5927339 w 6563447"/>
              <a:gd name="connsiteY972" fmla="*/ 8392474 h 11525896"/>
              <a:gd name="connsiteX973" fmla="*/ 5848207 w 6563447"/>
              <a:gd name="connsiteY973" fmla="*/ 8313343 h 11525896"/>
              <a:gd name="connsiteX974" fmla="*/ 5927339 w 6563447"/>
              <a:gd name="connsiteY974" fmla="*/ 8234212 h 11525896"/>
              <a:gd name="connsiteX975" fmla="*/ 5648851 w 6563447"/>
              <a:gd name="connsiteY975" fmla="*/ 8234212 h 11525896"/>
              <a:gd name="connsiteX976" fmla="*/ 5727983 w 6563447"/>
              <a:gd name="connsiteY976" fmla="*/ 8313343 h 11525896"/>
              <a:gd name="connsiteX977" fmla="*/ 5648851 w 6563447"/>
              <a:gd name="connsiteY977" fmla="*/ 8392474 h 11525896"/>
              <a:gd name="connsiteX978" fmla="*/ 5569719 w 6563447"/>
              <a:gd name="connsiteY978" fmla="*/ 8313343 h 11525896"/>
              <a:gd name="connsiteX979" fmla="*/ 5648851 w 6563447"/>
              <a:gd name="connsiteY979" fmla="*/ 8234212 h 11525896"/>
              <a:gd name="connsiteX980" fmla="*/ 5370367 w 6563447"/>
              <a:gd name="connsiteY980" fmla="*/ 8234212 h 11525896"/>
              <a:gd name="connsiteX981" fmla="*/ 5449495 w 6563447"/>
              <a:gd name="connsiteY981" fmla="*/ 8313343 h 11525896"/>
              <a:gd name="connsiteX982" fmla="*/ 5370367 w 6563447"/>
              <a:gd name="connsiteY982" fmla="*/ 8392474 h 11525896"/>
              <a:gd name="connsiteX983" fmla="*/ 5291235 w 6563447"/>
              <a:gd name="connsiteY983" fmla="*/ 8313343 h 11525896"/>
              <a:gd name="connsiteX984" fmla="*/ 5370367 w 6563447"/>
              <a:gd name="connsiteY984" fmla="*/ 8234212 h 11525896"/>
              <a:gd name="connsiteX985" fmla="*/ 5091879 w 6563447"/>
              <a:gd name="connsiteY985" fmla="*/ 8234212 h 11525896"/>
              <a:gd name="connsiteX986" fmla="*/ 5171011 w 6563447"/>
              <a:gd name="connsiteY986" fmla="*/ 8313343 h 11525896"/>
              <a:gd name="connsiteX987" fmla="*/ 5091879 w 6563447"/>
              <a:gd name="connsiteY987" fmla="*/ 8392474 h 11525896"/>
              <a:gd name="connsiteX988" fmla="*/ 5012747 w 6563447"/>
              <a:gd name="connsiteY988" fmla="*/ 8313343 h 11525896"/>
              <a:gd name="connsiteX989" fmla="*/ 5091879 w 6563447"/>
              <a:gd name="connsiteY989" fmla="*/ 8234212 h 11525896"/>
              <a:gd name="connsiteX990" fmla="*/ 4813395 w 6563447"/>
              <a:gd name="connsiteY990" fmla="*/ 8234212 h 11525896"/>
              <a:gd name="connsiteX991" fmla="*/ 4892523 w 6563447"/>
              <a:gd name="connsiteY991" fmla="*/ 8313343 h 11525896"/>
              <a:gd name="connsiteX992" fmla="*/ 4813395 w 6563447"/>
              <a:gd name="connsiteY992" fmla="*/ 8392474 h 11525896"/>
              <a:gd name="connsiteX993" fmla="*/ 4734263 w 6563447"/>
              <a:gd name="connsiteY993" fmla="*/ 8313343 h 11525896"/>
              <a:gd name="connsiteX994" fmla="*/ 4813395 w 6563447"/>
              <a:gd name="connsiteY994" fmla="*/ 8234212 h 11525896"/>
              <a:gd name="connsiteX995" fmla="*/ 4534907 w 6563447"/>
              <a:gd name="connsiteY995" fmla="*/ 8234212 h 11525896"/>
              <a:gd name="connsiteX996" fmla="*/ 4614039 w 6563447"/>
              <a:gd name="connsiteY996" fmla="*/ 8313343 h 11525896"/>
              <a:gd name="connsiteX997" fmla="*/ 4534907 w 6563447"/>
              <a:gd name="connsiteY997" fmla="*/ 8392474 h 11525896"/>
              <a:gd name="connsiteX998" fmla="*/ 4455775 w 6563447"/>
              <a:gd name="connsiteY998" fmla="*/ 8313343 h 11525896"/>
              <a:gd name="connsiteX999" fmla="*/ 4534907 w 6563447"/>
              <a:gd name="connsiteY999" fmla="*/ 8234212 h 11525896"/>
              <a:gd name="connsiteX1000" fmla="*/ 4256421 w 6563447"/>
              <a:gd name="connsiteY1000" fmla="*/ 8234212 h 11525896"/>
              <a:gd name="connsiteX1001" fmla="*/ 4335552 w 6563447"/>
              <a:gd name="connsiteY1001" fmla="*/ 8313343 h 11525896"/>
              <a:gd name="connsiteX1002" fmla="*/ 4256421 w 6563447"/>
              <a:gd name="connsiteY1002" fmla="*/ 8392474 h 11525896"/>
              <a:gd name="connsiteX1003" fmla="*/ 4177290 w 6563447"/>
              <a:gd name="connsiteY1003" fmla="*/ 8313343 h 11525896"/>
              <a:gd name="connsiteX1004" fmla="*/ 4256421 w 6563447"/>
              <a:gd name="connsiteY1004" fmla="*/ 8234212 h 11525896"/>
              <a:gd name="connsiteX1005" fmla="*/ 3977935 w 6563447"/>
              <a:gd name="connsiteY1005" fmla="*/ 8234212 h 11525896"/>
              <a:gd name="connsiteX1006" fmla="*/ 4057066 w 6563447"/>
              <a:gd name="connsiteY1006" fmla="*/ 8313343 h 11525896"/>
              <a:gd name="connsiteX1007" fmla="*/ 3977935 w 6563447"/>
              <a:gd name="connsiteY1007" fmla="*/ 8392474 h 11525896"/>
              <a:gd name="connsiteX1008" fmla="*/ 3898804 w 6563447"/>
              <a:gd name="connsiteY1008" fmla="*/ 8313343 h 11525896"/>
              <a:gd name="connsiteX1009" fmla="*/ 3977935 w 6563447"/>
              <a:gd name="connsiteY1009" fmla="*/ 8234212 h 11525896"/>
              <a:gd name="connsiteX1010" fmla="*/ 3699449 w 6563447"/>
              <a:gd name="connsiteY1010" fmla="*/ 8234212 h 11525896"/>
              <a:gd name="connsiteX1011" fmla="*/ 3778580 w 6563447"/>
              <a:gd name="connsiteY1011" fmla="*/ 8313343 h 11525896"/>
              <a:gd name="connsiteX1012" fmla="*/ 3699449 w 6563447"/>
              <a:gd name="connsiteY1012" fmla="*/ 8392474 h 11525896"/>
              <a:gd name="connsiteX1013" fmla="*/ 3620318 w 6563447"/>
              <a:gd name="connsiteY1013" fmla="*/ 8313343 h 11525896"/>
              <a:gd name="connsiteX1014" fmla="*/ 3699449 w 6563447"/>
              <a:gd name="connsiteY1014" fmla="*/ 8234212 h 11525896"/>
              <a:gd name="connsiteX1015" fmla="*/ 3420963 w 6563447"/>
              <a:gd name="connsiteY1015" fmla="*/ 8234212 h 11525896"/>
              <a:gd name="connsiteX1016" fmla="*/ 3500094 w 6563447"/>
              <a:gd name="connsiteY1016" fmla="*/ 8313343 h 11525896"/>
              <a:gd name="connsiteX1017" fmla="*/ 3420963 w 6563447"/>
              <a:gd name="connsiteY1017" fmla="*/ 8392474 h 11525896"/>
              <a:gd name="connsiteX1018" fmla="*/ 3341832 w 6563447"/>
              <a:gd name="connsiteY1018" fmla="*/ 8313343 h 11525896"/>
              <a:gd name="connsiteX1019" fmla="*/ 3420963 w 6563447"/>
              <a:gd name="connsiteY1019" fmla="*/ 8234212 h 11525896"/>
              <a:gd name="connsiteX1020" fmla="*/ 3142477 w 6563447"/>
              <a:gd name="connsiteY1020" fmla="*/ 8234212 h 11525896"/>
              <a:gd name="connsiteX1021" fmla="*/ 3221608 w 6563447"/>
              <a:gd name="connsiteY1021" fmla="*/ 8313343 h 11525896"/>
              <a:gd name="connsiteX1022" fmla="*/ 3142477 w 6563447"/>
              <a:gd name="connsiteY1022" fmla="*/ 8392474 h 11525896"/>
              <a:gd name="connsiteX1023" fmla="*/ 3063346 w 6563447"/>
              <a:gd name="connsiteY1023" fmla="*/ 8313343 h 11525896"/>
              <a:gd name="connsiteX1024" fmla="*/ 3142477 w 6563447"/>
              <a:gd name="connsiteY1024" fmla="*/ 8234212 h 11525896"/>
              <a:gd name="connsiteX1025" fmla="*/ 2863991 w 6563447"/>
              <a:gd name="connsiteY1025" fmla="*/ 8234212 h 11525896"/>
              <a:gd name="connsiteX1026" fmla="*/ 2943122 w 6563447"/>
              <a:gd name="connsiteY1026" fmla="*/ 8313343 h 11525896"/>
              <a:gd name="connsiteX1027" fmla="*/ 2863991 w 6563447"/>
              <a:gd name="connsiteY1027" fmla="*/ 8392474 h 11525896"/>
              <a:gd name="connsiteX1028" fmla="*/ 2784860 w 6563447"/>
              <a:gd name="connsiteY1028" fmla="*/ 8313343 h 11525896"/>
              <a:gd name="connsiteX1029" fmla="*/ 2863991 w 6563447"/>
              <a:gd name="connsiteY1029" fmla="*/ 8234212 h 11525896"/>
              <a:gd name="connsiteX1030" fmla="*/ 2585505 w 6563447"/>
              <a:gd name="connsiteY1030" fmla="*/ 8234212 h 11525896"/>
              <a:gd name="connsiteX1031" fmla="*/ 2664636 w 6563447"/>
              <a:gd name="connsiteY1031" fmla="*/ 8313343 h 11525896"/>
              <a:gd name="connsiteX1032" fmla="*/ 2585505 w 6563447"/>
              <a:gd name="connsiteY1032" fmla="*/ 8392474 h 11525896"/>
              <a:gd name="connsiteX1033" fmla="*/ 2506374 w 6563447"/>
              <a:gd name="connsiteY1033" fmla="*/ 8313343 h 11525896"/>
              <a:gd name="connsiteX1034" fmla="*/ 2585505 w 6563447"/>
              <a:gd name="connsiteY1034" fmla="*/ 8234212 h 11525896"/>
              <a:gd name="connsiteX1035" fmla="*/ 2307019 w 6563447"/>
              <a:gd name="connsiteY1035" fmla="*/ 8234212 h 11525896"/>
              <a:gd name="connsiteX1036" fmla="*/ 2386150 w 6563447"/>
              <a:gd name="connsiteY1036" fmla="*/ 8313343 h 11525896"/>
              <a:gd name="connsiteX1037" fmla="*/ 2307019 w 6563447"/>
              <a:gd name="connsiteY1037" fmla="*/ 8392474 h 11525896"/>
              <a:gd name="connsiteX1038" fmla="*/ 2227888 w 6563447"/>
              <a:gd name="connsiteY1038" fmla="*/ 8313343 h 11525896"/>
              <a:gd name="connsiteX1039" fmla="*/ 2307019 w 6563447"/>
              <a:gd name="connsiteY1039" fmla="*/ 8234212 h 11525896"/>
              <a:gd name="connsiteX1040" fmla="*/ 2028534 w 6563447"/>
              <a:gd name="connsiteY1040" fmla="*/ 8234212 h 11525896"/>
              <a:gd name="connsiteX1041" fmla="*/ 2107664 w 6563447"/>
              <a:gd name="connsiteY1041" fmla="*/ 8313343 h 11525896"/>
              <a:gd name="connsiteX1042" fmla="*/ 2028534 w 6563447"/>
              <a:gd name="connsiteY1042" fmla="*/ 8392474 h 11525896"/>
              <a:gd name="connsiteX1043" fmla="*/ 1949402 w 6563447"/>
              <a:gd name="connsiteY1043" fmla="*/ 8313343 h 11525896"/>
              <a:gd name="connsiteX1044" fmla="*/ 2028534 w 6563447"/>
              <a:gd name="connsiteY1044" fmla="*/ 8234212 h 11525896"/>
              <a:gd name="connsiteX1045" fmla="*/ 1750047 w 6563447"/>
              <a:gd name="connsiteY1045" fmla="*/ 8234212 h 11525896"/>
              <a:gd name="connsiteX1046" fmla="*/ 1829178 w 6563447"/>
              <a:gd name="connsiteY1046" fmla="*/ 8313343 h 11525896"/>
              <a:gd name="connsiteX1047" fmla="*/ 1750047 w 6563447"/>
              <a:gd name="connsiteY1047" fmla="*/ 8392474 h 11525896"/>
              <a:gd name="connsiteX1048" fmla="*/ 1670916 w 6563447"/>
              <a:gd name="connsiteY1048" fmla="*/ 8313343 h 11525896"/>
              <a:gd name="connsiteX1049" fmla="*/ 1750047 w 6563447"/>
              <a:gd name="connsiteY1049" fmla="*/ 8234212 h 11525896"/>
              <a:gd name="connsiteX1050" fmla="*/ 1471561 w 6563447"/>
              <a:gd name="connsiteY1050" fmla="*/ 8234212 h 11525896"/>
              <a:gd name="connsiteX1051" fmla="*/ 1550692 w 6563447"/>
              <a:gd name="connsiteY1051" fmla="*/ 8313343 h 11525896"/>
              <a:gd name="connsiteX1052" fmla="*/ 1471561 w 6563447"/>
              <a:gd name="connsiteY1052" fmla="*/ 8392474 h 11525896"/>
              <a:gd name="connsiteX1053" fmla="*/ 1392431 w 6563447"/>
              <a:gd name="connsiteY1053" fmla="*/ 8313343 h 11525896"/>
              <a:gd name="connsiteX1054" fmla="*/ 1471561 w 6563447"/>
              <a:gd name="connsiteY1054" fmla="*/ 8234212 h 11525896"/>
              <a:gd name="connsiteX1055" fmla="*/ 1193075 w 6563447"/>
              <a:gd name="connsiteY1055" fmla="*/ 8234212 h 11525896"/>
              <a:gd name="connsiteX1056" fmla="*/ 1272206 w 6563447"/>
              <a:gd name="connsiteY1056" fmla="*/ 8313343 h 11525896"/>
              <a:gd name="connsiteX1057" fmla="*/ 1193075 w 6563447"/>
              <a:gd name="connsiteY1057" fmla="*/ 8392474 h 11525896"/>
              <a:gd name="connsiteX1058" fmla="*/ 1113944 w 6563447"/>
              <a:gd name="connsiteY1058" fmla="*/ 8313343 h 11525896"/>
              <a:gd name="connsiteX1059" fmla="*/ 1193075 w 6563447"/>
              <a:gd name="connsiteY1059" fmla="*/ 8234212 h 11525896"/>
              <a:gd name="connsiteX1060" fmla="*/ 914589 w 6563447"/>
              <a:gd name="connsiteY1060" fmla="*/ 8234212 h 11525896"/>
              <a:gd name="connsiteX1061" fmla="*/ 993720 w 6563447"/>
              <a:gd name="connsiteY1061" fmla="*/ 8313343 h 11525896"/>
              <a:gd name="connsiteX1062" fmla="*/ 914589 w 6563447"/>
              <a:gd name="connsiteY1062" fmla="*/ 8392474 h 11525896"/>
              <a:gd name="connsiteX1063" fmla="*/ 835458 w 6563447"/>
              <a:gd name="connsiteY1063" fmla="*/ 8313343 h 11525896"/>
              <a:gd name="connsiteX1064" fmla="*/ 914589 w 6563447"/>
              <a:gd name="connsiteY1064" fmla="*/ 8234212 h 11525896"/>
              <a:gd name="connsiteX1065" fmla="*/ 636103 w 6563447"/>
              <a:gd name="connsiteY1065" fmla="*/ 8234212 h 11525896"/>
              <a:gd name="connsiteX1066" fmla="*/ 715234 w 6563447"/>
              <a:gd name="connsiteY1066" fmla="*/ 8313343 h 11525896"/>
              <a:gd name="connsiteX1067" fmla="*/ 636103 w 6563447"/>
              <a:gd name="connsiteY1067" fmla="*/ 8392474 h 11525896"/>
              <a:gd name="connsiteX1068" fmla="*/ 556972 w 6563447"/>
              <a:gd name="connsiteY1068" fmla="*/ 8313343 h 11525896"/>
              <a:gd name="connsiteX1069" fmla="*/ 636103 w 6563447"/>
              <a:gd name="connsiteY1069" fmla="*/ 8234212 h 11525896"/>
              <a:gd name="connsiteX1070" fmla="*/ 357617 w 6563447"/>
              <a:gd name="connsiteY1070" fmla="*/ 8234212 h 11525896"/>
              <a:gd name="connsiteX1071" fmla="*/ 436749 w 6563447"/>
              <a:gd name="connsiteY1071" fmla="*/ 8313343 h 11525896"/>
              <a:gd name="connsiteX1072" fmla="*/ 357617 w 6563447"/>
              <a:gd name="connsiteY1072" fmla="*/ 8392474 h 11525896"/>
              <a:gd name="connsiteX1073" fmla="*/ 278486 w 6563447"/>
              <a:gd name="connsiteY1073" fmla="*/ 8313343 h 11525896"/>
              <a:gd name="connsiteX1074" fmla="*/ 357617 w 6563447"/>
              <a:gd name="connsiteY1074" fmla="*/ 8234212 h 11525896"/>
              <a:gd name="connsiteX1075" fmla="*/ 79131 w 6563447"/>
              <a:gd name="connsiteY1075" fmla="*/ 8234212 h 11525896"/>
              <a:gd name="connsiteX1076" fmla="*/ 158262 w 6563447"/>
              <a:gd name="connsiteY1076" fmla="*/ 8313343 h 11525896"/>
              <a:gd name="connsiteX1077" fmla="*/ 79131 w 6563447"/>
              <a:gd name="connsiteY1077" fmla="*/ 8392474 h 11525896"/>
              <a:gd name="connsiteX1078" fmla="*/ 0 w 6563447"/>
              <a:gd name="connsiteY1078" fmla="*/ 8313343 h 11525896"/>
              <a:gd name="connsiteX1079" fmla="*/ 79131 w 6563447"/>
              <a:gd name="connsiteY1079" fmla="*/ 8234212 h 11525896"/>
              <a:gd name="connsiteX1080" fmla="*/ 6484315 w 6563447"/>
              <a:gd name="connsiteY1080" fmla="*/ 7842534 h 11525896"/>
              <a:gd name="connsiteX1081" fmla="*/ 6563447 w 6563447"/>
              <a:gd name="connsiteY1081" fmla="*/ 7921665 h 11525896"/>
              <a:gd name="connsiteX1082" fmla="*/ 6484315 w 6563447"/>
              <a:gd name="connsiteY1082" fmla="*/ 8000796 h 11525896"/>
              <a:gd name="connsiteX1083" fmla="*/ 6405187 w 6563447"/>
              <a:gd name="connsiteY1083" fmla="*/ 7921665 h 11525896"/>
              <a:gd name="connsiteX1084" fmla="*/ 6484315 w 6563447"/>
              <a:gd name="connsiteY1084" fmla="*/ 7842534 h 11525896"/>
              <a:gd name="connsiteX1085" fmla="*/ 6205823 w 6563447"/>
              <a:gd name="connsiteY1085" fmla="*/ 7842534 h 11525896"/>
              <a:gd name="connsiteX1086" fmla="*/ 6284955 w 6563447"/>
              <a:gd name="connsiteY1086" fmla="*/ 7921665 h 11525896"/>
              <a:gd name="connsiteX1087" fmla="*/ 6205823 w 6563447"/>
              <a:gd name="connsiteY1087" fmla="*/ 8000796 h 11525896"/>
              <a:gd name="connsiteX1088" fmla="*/ 6126691 w 6563447"/>
              <a:gd name="connsiteY1088" fmla="*/ 7921665 h 11525896"/>
              <a:gd name="connsiteX1089" fmla="*/ 6205823 w 6563447"/>
              <a:gd name="connsiteY1089" fmla="*/ 7842534 h 11525896"/>
              <a:gd name="connsiteX1090" fmla="*/ 5927339 w 6563447"/>
              <a:gd name="connsiteY1090" fmla="*/ 7842534 h 11525896"/>
              <a:gd name="connsiteX1091" fmla="*/ 6006467 w 6563447"/>
              <a:gd name="connsiteY1091" fmla="*/ 7921665 h 11525896"/>
              <a:gd name="connsiteX1092" fmla="*/ 5927339 w 6563447"/>
              <a:gd name="connsiteY1092" fmla="*/ 8000796 h 11525896"/>
              <a:gd name="connsiteX1093" fmla="*/ 5848207 w 6563447"/>
              <a:gd name="connsiteY1093" fmla="*/ 7921665 h 11525896"/>
              <a:gd name="connsiteX1094" fmla="*/ 5927339 w 6563447"/>
              <a:gd name="connsiteY1094" fmla="*/ 7842534 h 11525896"/>
              <a:gd name="connsiteX1095" fmla="*/ 5648851 w 6563447"/>
              <a:gd name="connsiteY1095" fmla="*/ 7842534 h 11525896"/>
              <a:gd name="connsiteX1096" fmla="*/ 5727983 w 6563447"/>
              <a:gd name="connsiteY1096" fmla="*/ 7921665 h 11525896"/>
              <a:gd name="connsiteX1097" fmla="*/ 5648851 w 6563447"/>
              <a:gd name="connsiteY1097" fmla="*/ 8000796 h 11525896"/>
              <a:gd name="connsiteX1098" fmla="*/ 5569719 w 6563447"/>
              <a:gd name="connsiteY1098" fmla="*/ 7921665 h 11525896"/>
              <a:gd name="connsiteX1099" fmla="*/ 5648851 w 6563447"/>
              <a:gd name="connsiteY1099" fmla="*/ 7842534 h 11525896"/>
              <a:gd name="connsiteX1100" fmla="*/ 5370367 w 6563447"/>
              <a:gd name="connsiteY1100" fmla="*/ 7842534 h 11525896"/>
              <a:gd name="connsiteX1101" fmla="*/ 5449495 w 6563447"/>
              <a:gd name="connsiteY1101" fmla="*/ 7921665 h 11525896"/>
              <a:gd name="connsiteX1102" fmla="*/ 5370367 w 6563447"/>
              <a:gd name="connsiteY1102" fmla="*/ 8000796 h 11525896"/>
              <a:gd name="connsiteX1103" fmla="*/ 5291235 w 6563447"/>
              <a:gd name="connsiteY1103" fmla="*/ 7921665 h 11525896"/>
              <a:gd name="connsiteX1104" fmla="*/ 5370367 w 6563447"/>
              <a:gd name="connsiteY1104" fmla="*/ 7842534 h 11525896"/>
              <a:gd name="connsiteX1105" fmla="*/ 5091879 w 6563447"/>
              <a:gd name="connsiteY1105" fmla="*/ 7842534 h 11525896"/>
              <a:gd name="connsiteX1106" fmla="*/ 5171011 w 6563447"/>
              <a:gd name="connsiteY1106" fmla="*/ 7921665 h 11525896"/>
              <a:gd name="connsiteX1107" fmla="*/ 5091879 w 6563447"/>
              <a:gd name="connsiteY1107" fmla="*/ 8000796 h 11525896"/>
              <a:gd name="connsiteX1108" fmla="*/ 5012747 w 6563447"/>
              <a:gd name="connsiteY1108" fmla="*/ 7921665 h 11525896"/>
              <a:gd name="connsiteX1109" fmla="*/ 5091879 w 6563447"/>
              <a:gd name="connsiteY1109" fmla="*/ 7842534 h 11525896"/>
              <a:gd name="connsiteX1110" fmla="*/ 4813395 w 6563447"/>
              <a:gd name="connsiteY1110" fmla="*/ 7842534 h 11525896"/>
              <a:gd name="connsiteX1111" fmla="*/ 4892523 w 6563447"/>
              <a:gd name="connsiteY1111" fmla="*/ 7921665 h 11525896"/>
              <a:gd name="connsiteX1112" fmla="*/ 4813395 w 6563447"/>
              <a:gd name="connsiteY1112" fmla="*/ 8000796 h 11525896"/>
              <a:gd name="connsiteX1113" fmla="*/ 4734263 w 6563447"/>
              <a:gd name="connsiteY1113" fmla="*/ 7921665 h 11525896"/>
              <a:gd name="connsiteX1114" fmla="*/ 4813395 w 6563447"/>
              <a:gd name="connsiteY1114" fmla="*/ 7842534 h 11525896"/>
              <a:gd name="connsiteX1115" fmla="*/ 4534907 w 6563447"/>
              <a:gd name="connsiteY1115" fmla="*/ 7842534 h 11525896"/>
              <a:gd name="connsiteX1116" fmla="*/ 4614039 w 6563447"/>
              <a:gd name="connsiteY1116" fmla="*/ 7921665 h 11525896"/>
              <a:gd name="connsiteX1117" fmla="*/ 4534907 w 6563447"/>
              <a:gd name="connsiteY1117" fmla="*/ 8000796 h 11525896"/>
              <a:gd name="connsiteX1118" fmla="*/ 4455775 w 6563447"/>
              <a:gd name="connsiteY1118" fmla="*/ 7921665 h 11525896"/>
              <a:gd name="connsiteX1119" fmla="*/ 4534907 w 6563447"/>
              <a:gd name="connsiteY1119" fmla="*/ 7842534 h 11525896"/>
              <a:gd name="connsiteX1120" fmla="*/ 4256421 w 6563447"/>
              <a:gd name="connsiteY1120" fmla="*/ 7842534 h 11525896"/>
              <a:gd name="connsiteX1121" fmla="*/ 4335552 w 6563447"/>
              <a:gd name="connsiteY1121" fmla="*/ 7921665 h 11525896"/>
              <a:gd name="connsiteX1122" fmla="*/ 4256421 w 6563447"/>
              <a:gd name="connsiteY1122" fmla="*/ 8000796 h 11525896"/>
              <a:gd name="connsiteX1123" fmla="*/ 4177290 w 6563447"/>
              <a:gd name="connsiteY1123" fmla="*/ 7921665 h 11525896"/>
              <a:gd name="connsiteX1124" fmla="*/ 4256421 w 6563447"/>
              <a:gd name="connsiteY1124" fmla="*/ 7842534 h 11525896"/>
              <a:gd name="connsiteX1125" fmla="*/ 3977935 w 6563447"/>
              <a:gd name="connsiteY1125" fmla="*/ 7842534 h 11525896"/>
              <a:gd name="connsiteX1126" fmla="*/ 4057066 w 6563447"/>
              <a:gd name="connsiteY1126" fmla="*/ 7921665 h 11525896"/>
              <a:gd name="connsiteX1127" fmla="*/ 3977935 w 6563447"/>
              <a:gd name="connsiteY1127" fmla="*/ 8000796 h 11525896"/>
              <a:gd name="connsiteX1128" fmla="*/ 3898804 w 6563447"/>
              <a:gd name="connsiteY1128" fmla="*/ 7921665 h 11525896"/>
              <a:gd name="connsiteX1129" fmla="*/ 3977935 w 6563447"/>
              <a:gd name="connsiteY1129" fmla="*/ 7842534 h 11525896"/>
              <a:gd name="connsiteX1130" fmla="*/ 3699449 w 6563447"/>
              <a:gd name="connsiteY1130" fmla="*/ 7842534 h 11525896"/>
              <a:gd name="connsiteX1131" fmla="*/ 3778580 w 6563447"/>
              <a:gd name="connsiteY1131" fmla="*/ 7921665 h 11525896"/>
              <a:gd name="connsiteX1132" fmla="*/ 3699449 w 6563447"/>
              <a:gd name="connsiteY1132" fmla="*/ 8000796 h 11525896"/>
              <a:gd name="connsiteX1133" fmla="*/ 3620318 w 6563447"/>
              <a:gd name="connsiteY1133" fmla="*/ 7921665 h 11525896"/>
              <a:gd name="connsiteX1134" fmla="*/ 3699449 w 6563447"/>
              <a:gd name="connsiteY1134" fmla="*/ 7842534 h 11525896"/>
              <a:gd name="connsiteX1135" fmla="*/ 3420963 w 6563447"/>
              <a:gd name="connsiteY1135" fmla="*/ 7842534 h 11525896"/>
              <a:gd name="connsiteX1136" fmla="*/ 3500094 w 6563447"/>
              <a:gd name="connsiteY1136" fmla="*/ 7921665 h 11525896"/>
              <a:gd name="connsiteX1137" fmla="*/ 3420963 w 6563447"/>
              <a:gd name="connsiteY1137" fmla="*/ 8000796 h 11525896"/>
              <a:gd name="connsiteX1138" fmla="*/ 3341832 w 6563447"/>
              <a:gd name="connsiteY1138" fmla="*/ 7921665 h 11525896"/>
              <a:gd name="connsiteX1139" fmla="*/ 3420963 w 6563447"/>
              <a:gd name="connsiteY1139" fmla="*/ 7842534 h 11525896"/>
              <a:gd name="connsiteX1140" fmla="*/ 3142477 w 6563447"/>
              <a:gd name="connsiteY1140" fmla="*/ 7842534 h 11525896"/>
              <a:gd name="connsiteX1141" fmla="*/ 3221608 w 6563447"/>
              <a:gd name="connsiteY1141" fmla="*/ 7921665 h 11525896"/>
              <a:gd name="connsiteX1142" fmla="*/ 3142477 w 6563447"/>
              <a:gd name="connsiteY1142" fmla="*/ 8000796 h 11525896"/>
              <a:gd name="connsiteX1143" fmla="*/ 3063346 w 6563447"/>
              <a:gd name="connsiteY1143" fmla="*/ 7921665 h 11525896"/>
              <a:gd name="connsiteX1144" fmla="*/ 3142477 w 6563447"/>
              <a:gd name="connsiteY1144" fmla="*/ 7842534 h 11525896"/>
              <a:gd name="connsiteX1145" fmla="*/ 2863991 w 6563447"/>
              <a:gd name="connsiteY1145" fmla="*/ 7842534 h 11525896"/>
              <a:gd name="connsiteX1146" fmla="*/ 2943122 w 6563447"/>
              <a:gd name="connsiteY1146" fmla="*/ 7921665 h 11525896"/>
              <a:gd name="connsiteX1147" fmla="*/ 2863991 w 6563447"/>
              <a:gd name="connsiteY1147" fmla="*/ 8000796 h 11525896"/>
              <a:gd name="connsiteX1148" fmla="*/ 2784860 w 6563447"/>
              <a:gd name="connsiteY1148" fmla="*/ 7921665 h 11525896"/>
              <a:gd name="connsiteX1149" fmla="*/ 2863991 w 6563447"/>
              <a:gd name="connsiteY1149" fmla="*/ 7842534 h 11525896"/>
              <a:gd name="connsiteX1150" fmla="*/ 2585505 w 6563447"/>
              <a:gd name="connsiteY1150" fmla="*/ 7842534 h 11525896"/>
              <a:gd name="connsiteX1151" fmla="*/ 2664636 w 6563447"/>
              <a:gd name="connsiteY1151" fmla="*/ 7921665 h 11525896"/>
              <a:gd name="connsiteX1152" fmla="*/ 2585505 w 6563447"/>
              <a:gd name="connsiteY1152" fmla="*/ 8000796 h 11525896"/>
              <a:gd name="connsiteX1153" fmla="*/ 2506374 w 6563447"/>
              <a:gd name="connsiteY1153" fmla="*/ 7921665 h 11525896"/>
              <a:gd name="connsiteX1154" fmla="*/ 2585505 w 6563447"/>
              <a:gd name="connsiteY1154" fmla="*/ 7842534 h 11525896"/>
              <a:gd name="connsiteX1155" fmla="*/ 2307019 w 6563447"/>
              <a:gd name="connsiteY1155" fmla="*/ 7842534 h 11525896"/>
              <a:gd name="connsiteX1156" fmla="*/ 2386150 w 6563447"/>
              <a:gd name="connsiteY1156" fmla="*/ 7921665 h 11525896"/>
              <a:gd name="connsiteX1157" fmla="*/ 2307019 w 6563447"/>
              <a:gd name="connsiteY1157" fmla="*/ 8000796 h 11525896"/>
              <a:gd name="connsiteX1158" fmla="*/ 2227888 w 6563447"/>
              <a:gd name="connsiteY1158" fmla="*/ 7921665 h 11525896"/>
              <a:gd name="connsiteX1159" fmla="*/ 2307019 w 6563447"/>
              <a:gd name="connsiteY1159" fmla="*/ 7842534 h 11525896"/>
              <a:gd name="connsiteX1160" fmla="*/ 2028534 w 6563447"/>
              <a:gd name="connsiteY1160" fmla="*/ 7842534 h 11525896"/>
              <a:gd name="connsiteX1161" fmla="*/ 2107664 w 6563447"/>
              <a:gd name="connsiteY1161" fmla="*/ 7921665 h 11525896"/>
              <a:gd name="connsiteX1162" fmla="*/ 2028534 w 6563447"/>
              <a:gd name="connsiteY1162" fmla="*/ 8000796 h 11525896"/>
              <a:gd name="connsiteX1163" fmla="*/ 1949402 w 6563447"/>
              <a:gd name="connsiteY1163" fmla="*/ 7921665 h 11525896"/>
              <a:gd name="connsiteX1164" fmla="*/ 2028534 w 6563447"/>
              <a:gd name="connsiteY1164" fmla="*/ 7842534 h 11525896"/>
              <a:gd name="connsiteX1165" fmla="*/ 1750047 w 6563447"/>
              <a:gd name="connsiteY1165" fmla="*/ 7842534 h 11525896"/>
              <a:gd name="connsiteX1166" fmla="*/ 1829178 w 6563447"/>
              <a:gd name="connsiteY1166" fmla="*/ 7921665 h 11525896"/>
              <a:gd name="connsiteX1167" fmla="*/ 1750047 w 6563447"/>
              <a:gd name="connsiteY1167" fmla="*/ 8000796 h 11525896"/>
              <a:gd name="connsiteX1168" fmla="*/ 1670916 w 6563447"/>
              <a:gd name="connsiteY1168" fmla="*/ 7921665 h 11525896"/>
              <a:gd name="connsiteX1169" fmla="*/ 1750047 w 6563447"/>
              <a:gd name="connsiteY1169" fmla="*/ 7842534 h 11525896"/>
              <a:gd name="connsiteX1170" fmla="*/ 1471561 w 6563447"/>
              <a:gd name="connsiteY1170" fmla="*/ 7842534 h 11525896"/>
              <a:gd name="connsiteX1171" fmla="*/ 1550692 w 6563447"/>
              <a:gd name="connsiteY1171" fmla="*/ 7921665 h 11525896"/>
              <a:gd name="connsiteX1172" fmla="*/ 1471561 w 6563447"/>
              <a:gd name="connsiteY1172" fmla="*/ 8000796 h 11525896"/>
              <a:gd name="connsiteX1173" fmla="*/ 1392431 w 6563447"/>
              <a:gd name="connsiteY1173" fmla="*/ 7921665 h 11525896"/>
              <a:gd name="connsiteX1174" fmla="*/ 1471561 w 6563447"/>
              <a:gd name="connsiteY1174" fmla="*/ 7842534 h 11525896"/>
              <a:gd name="connsiteX1175" fmla="*/ 1193075 w 6563447"/>
              <a:gd name="connsiteY1175" fmla="*/ 7842534 h 11525896"/>
              <a:gd name="connsiteX1176" fmla="*/ 1272206 w 6563447"/>
              <a:gd name="connsiteY1176" fmla="*/ 7921665 h 11525896"/>
              <a:gd name="connsiteX1177" fmla="*/ 1193075 w 6563447"/>
              <a:gd name="connsiteY1177" fmla="*/ 8000796 h 11525896"/>
              <a:gd name="connsiteX1178" fmla="*/ 1113944 w 6563447"/>
              <a:gd name="connsiteY1178" fmla="*/ 7921665 h 11525896"/>
              <a:gd name="connsiteX1179" fmla="*/ 1193075 w 6563447"/>
              <a:gd name="connsiteY1179" fmla="*/ 7842534 h 11525896"/>
              <a:gd name="connsiteX1180" fmla="*/ 914589 w 6563447"/>
              <a:gd name="connsiteY1180" fmla="*/ 7842534 h 11525896"/>
              <a:gd name="connsiteX1181" fmla="*/ 993720 w 6563447"/>
              <a:gd name="connsiteY1181" fmla="*/ 7921665 h 11525896"/>
              <a:gd name="connsiteX1182" fmla="*/ 914589 w 6563447"/>
              <a:gd name="connsiteY1182" fmla="*/ 8000796 h 11525896"/>
              <a:gd name="connsiteX1183" fmla="*/ 835458 w 6563447"/>
              <a:gd name="connsiteY1183" fmla="*/ 7921665 h 11525896"/>
              <a:gd name="connsiteX1184" fmla="*/ 914589 w 6563447"/>
              <a:gd name="connsiteY1184" fmla="*/ 7842534 h 11525896"/>
              <a:gd name="connsiteX1185" fmla="*/ 636103 w 6563447"/>
              <a:gd name="connsiteY1185" fmla="*/ 7842534 h 11525896"/>
              <a:gd name="connsiteX1186" fmla="*/ 715234 w 6563447"/>
              <a:gd name="connsiteY1186" fmla="*/ 7921665 h 11525896"/>
              <a:gd name="connsiteX1187" fmla="*/ 636103 w 6563447"/>
              <a:gd name="connsiteY1187" fmla="*/ 8000796 h 11525896"/>
              <a:gd name="connsiteX1188" fmla="*/ 556972 w 6563447"/>
              <a:gd name="connsiteY1188" fmla="*/ 7921665 h 11525896"/>
              <a:gd name="connsiteX1189" fmla="*/ 636103 w 6563447"/>
              <a:gd name="connsiteY1189" fmla="*/ 7842534 h 11525896"/>
              <a:gd name="connsiteX1190" fmla="*/ 357617 w 6563447"/>
              <a:gd name="connsiteY1190" fmla="*/ 7842534 h 11525896"/>
              <a:gd name="connsiteX1191" fmla="*/ 436749 w 6563447"/>
              <a:gd name="connsiteY1191" fmla="*/ 7921665 h 11525896"/>
              <a:gd name="connsiteX1192" fmla="*/ 357617 w 6563447"/>
              <a:gd name="connsiteY1192" fmla="*/ 8000796 h 11525896"/>
              <a:gd name="connsiteX1193" fmla="*/ 278486 w 6563447"/>
              <a:gd name="connsiteY1193" fmla="*/ 7921665 h 11525896"/>
              <a:gd name="connsiteX1194" fmla="*/ 357617 w 6563447"/>
              <a:gd name="connsiteY1194" fmla="*/ 7842534 h 11525896"/>
              <a:gd name="connsiteX1195" fmla="*/ 79131 w 6563447"/>
              <a:gd name="connsiteY1195" fmla="*/ 7842534 h 11525896"/>
              <a:gd name="connsiteX1196" fmla="*/ 158262 w 6563447"/>
              <a:gd name="connsiteY1196" fmla="*/ 7921665 h 11525896"/>
              <a:gd name="connsiteX1197" fmla="*/ 79131 w 6563447"/>
              <a:gd name="connsiteY1197" fmla="*/ 8000796 h 11525896"/>
              <a:gd name="connsiteX1198" fmla="*/ 0 w 6563447"/>
              <a:gd name="connsiteY1198" fmla="*/ 7921665 h 11525896"/>
              <a:gd name="connsiteX1199" fmla="*/ 79131 w 6563447"/>
              <a:gd name="connsiteY1199" fmla="*/ 7842534 h 11525896"/>
              <a:gd name="connsiteX1200" fmla="*/ 6484315 w 6563447"/>
              <a:gd name="connsiteY1200" fmla="*/ 7450856 h 11525896"/>
              <a:gd name="connsiteX1201" fmla="*/ 6563447 w 6563447"/>
              <a:gd name="connsiteY1201" fmla="*/ 7529987 h 11525896"/>
              <a:gd name="connsiteX1202" fmla="*/ 6484315 w 6563447"/>
              <a:gd name="connsiteY1202" fmla="*/ 7609118 h 11525896"/>
              <a:gd name="connsiteX1203" fmla="*/ 6405187 w 6563447"/>
              <a:gd name="connsiteY1203" fmla="*/ 7529987 h 11525896"/>
              <a:gd name="connsiteX1204" fmla="*/ 6484315 w 6563447"/>
              <a:gd name="connsiteY1204" fmla="*/ 7450856 h 11525896"/>
              <a:gd name="connsiteX1205" fmla="*/ 6205823 w 6563447"/>
              <a:gd name="connsiteY1205" fmla="*/ 7450856 h 11525896"/>
              <a:gd name="connsiteX1206" fmla="*/ 6284955 w 6563447"/>
              <a:gd name="connsiteY1206" fmla="*/ 7529987 h 11525896"/>
              <a:gd name="connsiteX1207" fmla="*/ 6205823 w 6563447"/>
              <a:gd name="connsiteY1207" fmla="*/ 7609118 h 11525896"/>
              <a:gd name="connsiteX1208" fmla="*/ 6126691 w 6563447"/>
              <a:gd name="connsiteY1208" fmla="*/ 7529987 h 11525896"/>
              <a:gd name="connsiteX1209" fmla="*/ 6205823 w 6563447"/>
              <a:gd name="connsiteY1209" fmla="*/ 7450856 h 11525896"/>
              <a:gd name="connsiteX1210" fmla="*/ 5927339 w 6563447"/>
              <a:gd name="connsiteY1210" fmla="*/ 7450856 h 11525896"/>
              <a:gd name="connsiteX1211" fmla="*/ 6006467 w 6563447"/>
              <a:gd name="connsiteY1211" fmla="*/ 7529987 h 11525896"/>
              <a:gd name="connsiteX1212" fmla="*/ 5927339 w 6563447"/>
              <a:gd name="connsiteY1212" fmla="*/ 7609118 h 11525896"/>
              <a:gd name="connsiteX1213" fmla="*/ 5848207 w 6563447"/>
              <a:gd name="connsiteY1213" fmla="*/ 7529987 h 11525896"/>
              <a:gd name="connsiteX1214" fmla="*/ 5927339 w 6563447"/>
              <a:gd name="connsiteY1214" fmla="*/ 7450856 h 11525896"/>
              <a:gd name="connsiteX1215" fmla="*/ 5648851 w 6563447"/>
              <a:gd name="connsiteY1215" fmla="*/ 7450856 h 11525896"/>
              <a:gd name="connsiteX1216" fmla="*/ 5727983 w 6563447"/>
              <a:gd name="connsiteY1216" fmla="*/ 7529987 h 11525896"/>
              <a:gd name="connsiteX1217" fmla="*/ 5648851 w 6563447"/>
              <a:gd name="connsiteY1217" fmla="*/ 7609118 h 11525896"/>
              <a:gd name="connsiteX1218" fmla="*/ 5569719 w 6563447"/>
              <a:gd name="connsiteY1218" fmla="*/ 7529987 h 11525896"/>
              <a:gd name="connsiteX1219" fmla="*/ 5648851 w 6563447"/>
              <a:gd name="connsiteY1219" fmla="*/ 7450856 h 11525896"/>
              <a:gd name="connsiteX1220" fmla="*/ 5370367 w 6563447"/>
              <a:gd name="connsiteY1220" fmla="*/ 7450856 h 11525896"/>
              <a:gd name="connsiteX1221" fmla="*/ 5449495 w 6563447"/>
              <a:gd name="connsiteY1221" fmla="*/ 7529987 h 11525896"/>
              <a:gd name="connsiteX1222" fmla="*/ 5370367 w 6563447"/>
              <a:gd name="connsiteY1222" fmla="*/ 7609118 h 11525896"/>
              <a:gd name="connsiteX1223" fmla="*/ 5291235 w 6563447"/>
              <a:gd name="connsiteY1223" fmla="*/ 7529987 h 11525896"/>
              <a:gd name="connsiteX1224" fmla="*/ 5370367 w 6563447"/>
              <a:gd name="connsiteY1224" fmla="*/ 7450856 h 11525896"/>
              <a:gd name="connsiteX1225" fmla="*/ 5091879 w 6563447"/>
              <a:gd name="connsiteY1225" fmla="*/ 7450856 h 11525896"/>
              <a:gd name="connsiteX1226" fmla="*/ 5171011 w 6563447"/>
              <a:gd name="connsiteY1226" fmla="*/ 7529987 h 11525896"/>
              <a:gd name="connsiteX1227" fmla="*/ 5091879 w 6563447"/>
              <a:gd name="connsiteY1227" fmla="*/ 7609118 h 11525896"/>
              <a:gd name="connsiteX1228" fmla="*/ 5012747 w 6563447"/>
              <a:gd name="connsiteY1228" fmla="*/ 7529987 h 11525896"/>
              <a:gd name="connsiteX1229" fmla="*/ 5091879 w 6563447"/>
              <a:gd name="connsiteY1229" fmla="*/ 7450856 h 11525896"/>
              <a:gd name="connsiteX1230" fmla="*/ 4813395 w 6563447"/>
              <a:gd name="connsiteY1230" fmla="*/ 7450856 h 11525896"/>
              <a:gd name="connsiteX1231" fmla="*/ 4892523 w 6563447"/>
              <a:gd name="connsiteY1231" fmla="*/ 7529987 h 11525896"/>
              <a:gd name="connsiteX1232" fmla="*/ 4813395 w 6563447"/>
              <a:gd name="connsiteY1232" fmla="*/ 7609118 h 11525896"/>
              <a:gd name="connsiteX1233" fmla="*/ 4734263 w 6563447"/>
              <a:gd name="connsiteY1233" fmla="*/ 7529987 h 11525896"/>
              <a:gd name="connsiteX1234" fmla="*/ 4813395 w 6563447"/>
              <a:gd name="connsiteY1234" fmla="*/ 7450856 h 11525896"/>
              <a:gd name="connsiteX1235" fmla="*/ 4534907 w 6563447"/>
              <a:gd name="connsiteY1235" fmla="*/ 7450856 h 11525896"/>
              <a:gd name="connsiteX1236" fmla="*/ 4614039 w 6563447"/>
              <a:gd name="connsiteY1236" fmla="*/ 7529987 h 11525896"/>
              <a:gd name="connsiteX1237" fmla="*/ 4534907 w 6563447"/>
              <a:gd name="connsiteY1237" fmla="*/ 7609118 h 11525896"/>
              <a:gd name="connsiteX1238" fmla="*/ 4455775 w 6563447"/>
              <a:gd name="connsiteY1238" fmla="*/ 7529987 h 11525896"/>
              <a:gd name="connsiteX1239" fmla="*/ 4534907 w 6563447"/>
              <a:gd name="connsiteY1239" fmla="*/ 7450856 h 11525896"/>
              <a:gd name="connsiteX1240" fmla="*/ 4256421 w 6563447"/>
              <a:gd name="connsiteY1240" fmla="*/ 7450856 h 11525896"/>
              <a:gd name="connsiteX1241" fmla="*/ 4335552 w 6563447"/>
              <a:gd name="connsiteY1241" fmla="*/ 7529987 h 11525896"/>
              <a:gd name="connsiteX1242" fmla="*/ 4256421 w 6563447"/>
              <a:gd name="connsiteY1242" fmla="*/ 7609118 h 11525896"/>
              <a:gd name="connsiteX1243" fmla="*/ 4177290 w 6563447"/>
              <a:gd name="connsiteY1243" fmla="*/ 7529987 h 11525896"/>
              <a:gd name="connsiteX1244" fmla="*/ 4256421 w 6563447"/>
              <a:gd name="connsiteY1244" fmla="*/ 7450856 h 11525896"/>
              <a:gd name="connsiteX1245" fmla="*/ 3977935 w 6563447"/>
              <a:gd name="connsiteY1245" fmla="*/ 7450856 h 11525896"/>
              <a:gd name="connsiteX1246" fmla="*/ 4057066 w 6563447"/>
              <a:gd name="connsiteY1246" fmla="*/ 7529987 h 11525896"/>
              <a:gd name="connsiteX1247" fmla="*/ 3977935 w 6563447"/>
              <a:gd name="connsiteY1247" fmla="*/ 7609118 h 11525896"/>
              <a:gd name="connsiteX1248" fmla="*/ 3898804 w 6563447"/>
              <a:gd name="connsiteY1248" fmla="*/ 7529987 h 11525896"/>
              <a:gd name="connsiteX1249" fmla="*/ 3977935 w 6563447"/>
              <a:gd name="connsiteY1249" fmla="*/ 7450856 h 11525896"/>
              <a:gd name="connsiteX1250" fmla="*/ 3699449 w 6563447"/>
              <a:gd name="connsiteY1250" fmla="*/ 7450856 h 11525896"/>
              <a:gd name="connsiteX1251" fmla="*/ 3778580 w 6563447"/>
              <a:gd name="connsiteY1251" fmla="*/ 7529987 h 11525896"/>
              <a:gd name="connsiteX1252" fmla="*/ 3699449 w 6563447"/>
              <a:gd name="connsiteY1252" fmla="*/ 7609118 h 11525896"/>
              <a:gd name="connsiteX1253" fmla="*/ 3620318 w 6563447"/>
              <a:gd name="connsiteY1253" fmla="*/ 7529987 h 11525896"/>
              <a:gd name="connsiteX1254" fmla="*/ 3699449 w 6563447"/>
              <a:gd name="connsiteY1254" fmla="*/ 7450856 h 11525896"/>
              <a:gd name="connsiteX1255" fmla="*/ 3420963 w 6563447"/>
              <a:gd name="connsiteY1255" fmla="*/ 7450856 h 11525896"/>
              <a:gd name="connsiteX1256" fmla="*/ 3500094 w 6563447"/>
              <a:gd name="connsiteY1256" fmla="*/ 7529987 h 11525896"/>
              <a:gd name="connsiteX1257" fmla="*/ 3420963 w 6563447"/>
              <a:gd name="connsiteY1257" fmla="*/ 7609118 h 11525896"/>
              <a:gd name="connsiteX1258" fmla="*/ 3341832 w 6563447"/>
              <a:gd name="connsiteY1258" fmla="*/ 7529987 h 11525896"/>
              <a:gd name="connsiteX1259" fmla="*/ 3420963 w 6563447"/>
              <a:gd name="connsiteY1259" fmla="*/ 7450856 h 11525896"/>
              <a:gd name="connsiteX1260" fmla="*/ 3142477 w 6563447"/>
              <a:gd name="connsiteY1260" fmla="*/ 7450856 h 11525896"/>
              <a:gd name="connsiteX1261" fmla="*/ 3221608 w 6563447"/>
              <a:gd name="connsiteY1261" fmla="*/ 7529987 h 11525896"/>
              <a:gd name="connsiteX1262" fmla="*/ 3142477 w 6563447"/>
              <a:gd name="connsiteY1262" fmla="*/ 7609118 h 11525896"/>
              <a:gd name="connsiteX1263" fmla="*/ 3063346 w 6563447"/>
              <a:gd name="connsiteY1263" fmla="*/ 7529987 h 11525896"/>
              <a:gd name="connsiteX1264" fmla="*/ 3142477 w 6563447"/>
              <a:gd name="connsiteY1264" fmla="*/ 7450856 h 11525896"/>
              <a:gd name="connsiteX1265" fmla="*/ 2863991 w 6563447"/>
              <a:gd name="connsiteY1265" fmla="*/ 7450856 h 11525896"/>
              <a:gd name="connsiteX1266" fmla="*/ 2943122 w 6563447"/>
              <a:gd name="connsiteY1266" fmla="*/ 7529987 h 11525896"/>
              <a:gd name="connsiteX1267" fmla="*/ 2863991 w 6563447"/>
              <a:gd name="connsiteY1267" fmla="*/ 7609118 h 11525896"/>
              <a:gd name="connsiteX1268" fmla="*/ 2784860 w 6563447"/>
              <a:gd name="connsiteY1268" fmla="*/ 7529987 h 11525896"/>
              <a:gd name="connsiteX1269" fmla="*/ 2863991 w 6563447"/>
              <a:gd name="connsiteY1269" fmla="*/ 7450856 h 11525896"/>
              <a:gd name="connsiteX1270" fmla="*/ 2585505 w 6563447"/>
              <a:gd name="connsiteY1270" fmla="*/ 7450856 h 11525896"/>
              <a:gd name="connsiteX1271" fmla="*/ 2664636 w 6563447"/>
              <a:gd name="connsiteY1271" fmla="*/ 7529987 h 11525896"/>
              <a:gd name="connsiteX1272" fmla="*/ 2585505 w 6563447"/>
              <a:gd name="connsiteY1272" fmla="*/ 7609118 h 11525896"/>
              <a:gd name="connsiteX1273" fmla="*/ 2506374 w 6563447"/>
              <a:gd name="connsiteY1273" fmla="*/ 7529987 h 11525896"/>
              <a:gd name="connsiteX1274" fmla="*/ 2585505 w 6563447"/>
              <a:gd name="connsiteY1274" fmla="*/ 7450856 h 11525896"/>
              <a:gd name="connsiteX1275" fmla="*/ 2307019 w 6563447"/>
              <a:gd name="connsiteY1275" fmla="*/ 7450856 h 11525896"/>
              <a:gd name="connsiteX1276" fmla="*/ 2386150 w 6563447"/>
              <a:gd name="connsiteY1276" fmla="*/ 7529987 h 11525896"/>
              <a:gd name="connsiteX1277" fmla="*/ 2307019 w 6563447"/>
              <a:gd name="connsiteY1277" fmla="*/ 7609118 h 11525896"/>
              <a:gd name="connsiteX1278" fmla="*/ 2227888 w 6563447"/>
              <a:gd name="connsiteY1278" fmla="*/ 7529987 h 11525896"/>
              <a:gd name="connsiteX1279" fmla="*/ 2307019 w 6563447"/>
              <a:gd name="connsiteY1279" fmla="*/ 7450856 h 11525896"/>
              <a:gd name="connsiteX1280" fmla="*/ 2028534 w 6563447"/>
              <a:gd name="connsiteY1280" fmla="*/ 7450856 h 11525896"/>
              <a:gd name="connsiteX1281" fmla="*/ 2107664 w 6563447"/>
              <a:gd name="connsiteY1281" fmla="*/ 7529987 h 11525896"/>
              <a:gd name="connsiteX1282" fmla="*/ 2028534 w 6563447"/>
              <a:gd name="connsiteY1282" fmla="*/ 7609118 h 11525896"/>
              <a:gd name="connsiteX1283" fmla="*/ 1949402 w 6563447"/>
              <a:gd name="connsiteY1283" fmla="*/ 7529987 h 11525896"/>
              <a:gd name="connsiteX1284" fmla="*/ 2028534 w 6563447"/>
              <a:gd name="connsiteY1284" fmla="*/ 7450856 h 11525896"/>
              <a:gd name="connsiteX1285" fmla="*/ 1750047 w 6563447"/>
              <a:gd name="connsiteY1285" fmla="*/ 7450856 h 11525896"/>
              <a:gd name="connsiteX1286" fmla="*/ 1829178 w 6563447"/>
              <a:gd name="connsiteY1286" fmla="*/ 7529987 h 11525896"/>
              <a:gd name="connsiteX1287" fmla="*/ 1750047 w 6563447"/>
              <a:gd name="connsiteY1287" fmla="*/ 7609118 h 11525896"/>
              <a:gd name="connsiteX1288" fmla="*/ 1670916 w 6563447"/>
              <a:gd name="connsiteY1288" fmla="*/ 7529987 h 11525896"/>
              <a:gd name="connsiteX1289" fmla="*/ 1750047 w 6563447"/>
              <a:gd name="connsiteY1289" fmla="*/ 7450856 h 11525896"/>
              <a:gd name="connsiteX1290" fmla="*/ 1471561 w 6563447"/>
              <a:gd name="connsiteY1290" fmla="*/ 7450856 h 11525896"/>
              <a:gd name="connsiteX1291" fmla="*/ 1550692 w 6563447"/>
              <a:gd name="connsiteY1291" fmla="*/ 7529987 h 11525896"/>
              <a:gd name="connsiteX1292" fmla="*/ 1471561 w 6563447"/>
              <a:gd name="connsiteY1292" fmla="*/ 7609118 h 11525896"/>
              <a:gd name="connsiteX1293" fmla="*/ 1392431 w 6563447"/>
              <a:gd name="connsiteY1293" fmla="*/ 7529987 h 11525896"/>
              <a:gd name="connsiteX1294" fmla="*/ 1471561 w 6563447"/>
              <a:gd name="connsiteY1294" fmla="*/ 7450856 h 11525896"/>
              <a:gd name="connsiteX1295" fmla="*/ 1193075 w 6563447"/>
              <a:gd name="connsiteY1295" fmla="*/ 7450856 h 11525896"/>
              <a:gd name="connsiteX1296" fmla="*/ 1272206 w 6563447"/>
              <a:gd name="connsiteY1296" fmla="*/ 7529987 h 11525896"/>
              <a:gd name="connsiteX1297" fmla="*/ 1193075 w 6563447"/>
              <a:gd name="connsiteY1297" fmla="*/ 7609118 h 11525896"/>
              <a:gd name="connsiteX1298" fmla="*/ 1113944 w 6563447"/>
              <a:gd name="connsiteY1298" fmla="*/ 7529987 h 11525896"/>
              <a:gd name="connsiteX1299" fmla="*/ 1193075 w 6563447"/>
              <a:gd name="connsiteY1299" fmla="*/ 7450856 h 11525896"/>
              <a:gd name="connsiteX1300" fmla="*/ 914589 w 6563447"/>
              <a:gd name="connsiteY1300" fmla="*/ 7450856 h 11525896"/>
              <a:gd name="connsiteX1301" fmla="*/ 993720 w 6563447"/>
              <a:gd name="connsiteY1301" fmla="*/ 7529987 h 11525896"/>
              <a:gd name="connsiteX1302" fmla="*/ 914589 w 6563447"/>
              <a:gd name="connsiteY1302" fmla="*/ 7609118 h 11525896"/>
              <a:gd name="connsiteX1303" fmla="*/ 835458 w 6563447"/>
              <a:gd name="connsiteY1303" fmla="*/ 7529987 h 11525896"/>
              <a:gd name="connsiteX1304" fmla="*/ 914589 w 6563447"/>
              <a:gd name="connsiteY1304" fmla="*/ 7450856 h 11525896"/>
              <a:gd name="connsiteX1305" fmla="*/ 636103 w 6563447"/>
              <a:gd name="connsiteY1305" fmla="*/ 7450856 h 11525896"/>
              <a:gd name="connsiteX1306" fmla="*/ 715234 w 6563447"/>
              <a:gd name="connsiteY1306" fmla="*/ 7529987 h 11525896"/>
              <a:gd name="connsiteX1307" fmla="*/ 636103 w 6563447"/>
              <a:gd name="connsiteY1307" fmla="*/ 7609118 h 11525896"/>
              <a:gd name="connsiteX1308" fmla="*/ 556972 w 6563447"/>
              <a:gd name="connsiteY1308" fmla="*/ 7529987 h 11525896"/>
              <a:gd name="connsiteX1309" fmla="*/ 636103 w 6563447"/>
              <a:gd name="connsiteY1309" fmla="*/ 7450856 h 11525896"/>
              <a:gd name="connsiteX1310" fmla="*/ 357617 w 6563447"/>
              <a:gd name="connsiteY1310" fmla="*/ 7450856 h 11525896"/>
              <a:gd name="connsiteX1311" fmla="*/ 436749 w 6563447"/>
              <a:gd name="connsiteY1311" fmla="*/ 7529987 h 11525896"/>
              <a:gd name="connsiteX1312" fmla="*/ 357617 w 6563447"/>
              <a:gd name="connsiteY1312" fmla="*/ 7609118 h 11525896"/>
              <a:gd name="connsiteX1313" fmla="*/ 278486 w 6563447"/>
              <a:gd name="connsiteY1313" fmla="*/ 7529987 h 11525896"/>
              <a:gd name="connsiteX1314" fmla="*/ 357617 w 6563447"/>
              <a:gd name="connsiteY1314" fmla="*/ 7450856 h 11525896"/>
              <a:gd name="connsiteX1315" fmla="*/ 79131 w 6563447"/>
              <a:gd name="connsiteY1315" fmla="*/ 7450856 h 11525896"/>
              <a:gd name="connsiteX1316" fmla="*/ 158262 w 6563447"/>
              <a:gd name="connsiteY1316" fmla="*/ 7529987 h 11525896"/>
              <a:gd name="connsiteX1317" fmla="*/ 79131 w 6563447"/>
              <a:gd name="connsiteY1317" fmla="*/ 7609118 h 11525896"/>
              <a:gd name="connsiteX1318" fmla="*/ 0 w 6563447"/>
              <a:gd name="connsiteY1318" fmla="*/ 7529987 h 11525896"/>
              <a:gd name="connsiteX1319" fmla="*/ 79131 w 6563447"/>
              <a:gd name="connsiteY1319" fmla="*/ 7450856 h 11525896"/>
              <a:gd name="connsiteX1320" fmla="*/ 6484315 w 6563447"/>
              <a:gd name="connsiteY1320" fmla="*/ 7059179 h 11525896"/>
              <a:gd name="connsiteX1321" fmla="*/ 6563447 w 6563447"/>
              <a:gd name="connsiteY1321" fmla="*/ 7138310 h 11525896"/>
              <a:gd name="connsiteX1322" fmla="*/ 6484315 w 6563447"/>
              <a:gd name="connsiteY1322" fmla="*/ 7217441 h 11525896"/>
              <a:gd name="connsiteX1323" fmla="*/ 6405187 w 6563447"/>
              <a:gd name="connsiteY1323" fmla="*/ 7138310 h 11525896"/>
              <a:gd name="connsiteX1324" fmla="*/ 6484315 w 6563447"/>
              <a:gd name="connsiteY1324" fmla="*/ 7059179 h 11525896"/>
              <a:gd name="connsiteX1325" fmla="*/ 6205823 w 6563447"/>
              <a:gd name="connsiteY1325" fmla="*/ 7059179 h 11525896"/>
              <a:gd name="connsiteX1326" fmla="*/ 6284955 w 6563447"/>
              <a:gd name="connsiteY1326" fmla="*/ 7138310 h 11525896"/>
              <a:gd name="connsiteX1327" fmla="*/ 6205823 w 6563447"/>
              <a:gd name="connsiteY1327" fmla="*/ 7217441 h 11525896"/>
              <a:gd name="connsiteX1328" fmla="*/ 6126691 w 6563447"/>
              <a:gd name="connsiteY1328" fmla="*/ 7138310 h 11525896"/>
              <a:gd name="connsiteX1329" fmla="*/ 6205823 w 6563447"/>
              <a:gd name="connsiteY1329" fmla="*/ 7059179 h 11525896"/>
              <a:gd name="connsiteX1330" fmla="*/ 5927339 w 6563447"/>
              <a:gd name="connsiteY1330" fmla="*/ 7059179 h 11525896"/>
              <a:gd name="connsiteX1331" fmla="*/ 6006467 w 6563447"/>
              <a:gd name="connsiteY1331" fmla="*/ 7138310 h 11525896"/>
              <a:gd name="connsiteX1332" fmla="*/ 5927339 w 6563447"/>
              <a:gd name="connsiteY1332" fmla="*/ 7217441 h 11525896"/>
              <a:gd name="connsiteX1333" fmla="*/ 5848207 w 6563447"/>
              <a:gd name="connsiteY1333" fmla="*/ 7138310 h 11525896"/>
              <a:gd name="connsiteX1334" fmla="*/ 5927339 w 6563447"/>
              <a:gd name="connsiteY1334" fmla="*/ 7059179 h 11525896"/>
              <a:gd name="connsiteX1335" fmla="*/ 5648851 w 6563447"/>
              <a:gd name="connsiteY1335" fmla="*/ 7059179 h 11525896"/>
              <a:gd name="connsiteX1336" fmla="*/ 5727983 w 6563447"/>
              <a:gd name="connsiteY1336" fmla="*/ 7138310 h 11525896"/>
              <a:gd name="connsiteX1337" fmla="*/ 5648851 w 6563447"/>
              <a:gd name="connsiteY1337" fmla="*/ 7217441 h 11525896"/>
              <a:gd name="connsiteX1338" fmla="*/ 5569719 w 6563447"/>
              <a:gd name="connsiteY1338" fmla="*/ 7138310 h 11525896"/>
              <a:gd name="connsiteX1339" fmla="*/ 5648851 w 6563447"/>
              <a:gd name="connsiteY1339" fmla="*/ 7059179 h 11525896"/>
              <a:gd name="connsiteX1340" fmla="*/ 5370367 w 6563447"/>
              <a:gd name="connsiteY1340" fmla="*/ 7059179 h 11525896"/>
              <a:gd name="connsiteX1341" fmla="*/ 5449495 w 6563447"/>
              <a:gd name="connsiteY1341" fmla="*/ 7138310 h 11525896"/>
              <a:gd name="connsiteX1342" fmla="*/ 5370367 w 6563447"/>
              <a:gd name="connsiteY1342" fmla="*/ 7217441 h 11525896"/>
              <a:gd name="connsiteX1343" fmla="*/ 5291235 w 6563447"/>
              <a:gd name="connsiteY1343" fmla="*/ 7138310 h 11525896"/>
              <a:gd name="connsiteX1344" fmla="*/ 5370367 w 6563447"/>
              <a:gd name="connsiteY1344" fmla="*/ 7059179 h 11525896"/>
              <a:gd name="connsiteX1345" fmla="*/ 5091879 w 6563447"/>
              <a:gd name="connsiteY1345" fmla="*/ 7059179 h 11525896"/>
              <a:gd name="connsiteX1346" fmla="*/ 5171011 w 6563447"/>
              <a:gd name="connsiteY1346" fmla="*/ 7138310 h 11525896"/>
              <a:gd name="connsiteX1347" fmla="*/ 5091879 w 6563447"/>
              <a:gd name="connsiteY1347" fmla="*/ 7217441 h 11525896"/>
              <a:gd name="connsiteX1348" fmla="*/ 5012747 w 6563447"/>
              <a:gd name="connsiteY1348" fmla="*/ 7138310 h 11525896"/>
              <a:gd name="connsiteX1349" fmla="*/ 5091879 w 6563447"/>
              <a:gd name="connsiteY1349" fmla="*/ 7059179 h 11525896"/>
              <a:gd name="connsiteX1350" fmla="*/ 4813395 w 6563447"/>
              <a:gd name="connsiteY1350" fmla="*/ 7059179 h 11525896"/>
              <a:gd name="connsiteX1351" fmla="*/ 4892523 w 6563447"/>
              <a:gd name="connsiteY1351" fmla="*/ 7138310 h 11525896"/>
              <a:gd name="connsiteX1352" fmla="*/ 4813395 w 6563447"/>
              <a:gd name="connsiteY1352" fmla="*/ 7217441 h 11525896"/>
              <a:gd name="connsiteX1353" fmla="*/ 4734263 w 6563447"/>
              <a:gd name="connsiteY1353" fmla="*/ 7138310 h 11525896"/>
              <a:gd name="connsiteX1354" fmla="*/ 4813395 w 6563447"/>
              <a:gd name="connsiteY1354" fmla="*/ 7059179 h 11525896"/>
              <a:gd name="connsiteX1355" fmla="*/ 4534907 w 6563447"/>
              <a:gd name="connsiteY1355" fmla="*/ 7059179 h 11525896"/>
              <a:gd name="connsiteX1356" fmla="*/ 4614039 w 6563447"/>
              <a:gd name="connsiteY1356" fmla="*/ 7138310 h 11525896"/>
              <a:gd name="connsiteX1357" fmla="*/ 4534907 w 6563447"/>
              <a:gd name="connsiteY1357" fmla="*/ 7217441 h 11525896"/>
              <a:gd name="connsiteX1358" fmla="*/ 4455775 w 6563447"/>
              <a:gd name="connsiteY1358" fmla="*/ 7138310 h 11525896"/>
              <a:gd name="connsiteX1359" fmla="*/ 4534907 w 6563447"/>
              <a:gd name="connsiteY1359" fmla="*/ 7059179 h 11525896"/>
              <a:gd name="connsiteX1360" fmla="*/ 4256421 w 6563447"/>
              <a:gd name="connsiteY1360" fmla="*/ 7059179 h 11525896"/>
              <a:gd name="connsiteX1361" fmla="*/ 4335552 w 6563447"/>
              <a:gd name="connsiteY1361" fmla="*/ 7138310 h 11525896"/>
              <a:gd name="connsiteX1362" fmla="*/ 4256421 w 6563447"/>
              <a:gd name="connsiteY1362" fmla="*/ 7217441 h 11525896"/>
              <a:gd name="connsiteX1363" fmla="*/ 4177290 w 6563447"/>
              <a:gd name="connsiteY1363" fmla="*/ 7138310 h 11525896"/>
              <a:gd name="connsiteX1364" fmla="*/ 4256421 w 6563447"/>
              <a:gd name="connsiteY1364" fmla="*/ 7059179 h 11525896"/>
              <a:gd name="connsiteX1365" fmla="*/ 3977935 w 6563447"/>
              <a:gd name="connsiteY1365" fmla="*/ 7059179 h 11525896"/>
              <a:gd name="connsiteX1366" fmla="*/ 4057066 w 6563447"/>
              <a:gd name="connsiteY1366" fmla="*/ 7138310 h 11525896"/>
              <a:gd name="connsiteX1367" fmla="*/ 3977935 w 6563447"/>
              <a:gd name="connsiteY1367" fmla="*/ 7217441 h 11525896"/>
              <a:gd name="connsiteX1368" fmla="*/ 3898804 w 6563447"/>
              <a:gd name="connsiteY1368" fmla="*/ 7138310 h 11525896"/>
              <a:gd name="connsiteX1369" fmla="*/ 3977935 w 6563447"/>
              <a:gd name="connsiteY1369" fmla="*/ 7059179 h 11525896"/>
              <a:gd name="connsiteX1370" fmla="*/ 3699449 w 6563447"/>
              <a:gd name="connsiteY1370" fmla="*/ 7059179 h 11525896"/>
              <a:gd name="connsiteX1371" fmla="*/ 3778580 w 6563447"/>
              <a:gd name="connsiteY1371" fmla="*/ 7138310 h 11525896"/>
              <a:gd name="connsiteX1372" fmla="*/ 3699449 w 6563447"/>
              <a:gd name="connsiteY1372" fmla="*/ 7217441 h 11525896"/>
              <a:gd name="connsiteX1373" fmla="*/ 3620318 w 6563447"/>
              <a:gd name="connsiteY1373" fmla="*/ 7138310 h 11525896"/>
              <a:gd name="connsiteX1374" fmla="*/ 3699449 w 6563447"/>
              <a:gd name="connsiteY1374" fmla="*/ 7059179 h 11525896"/>
              <a:gd name="connsiteX1375" fmla="*/ 3420963 w 6563447"/>
              <a:gd name="connsiteY1375" fmla="*/ 7059179 h 11525896"/>
              <a:gd name="connsiteX1376" fmla="*/ 3500094 w 6563447"/>
              <a:gd name="connsiteY1376" fmla="*/ 7138310 h 11525896"/>
              <a:gd name="connsiteX1377" fmla="*/ 3420963 w 6563447"/>
              <a:gd name="connsiteY1377" fmla="*/ 7217441 h 11525896"/>
              <a:gd name="connsiteX1378" fmla="*/ 3341832 w 6563447"/>
              <a:gd name="connsiteY1378" fmla="*/ 7138310 h 11525896"/>
              <a:gd name="connsiteX1379" fmla="*/ 3420963 w 6563447"/>
              <a:gd name="connsiteY1379" fmla="*/ 7059179 h 11525896"/>
              <a:gd name="connsiteX1380" fmla="*/ 3142477 w 6563447"/>
              <a:gd name="connsiteY1380" fmla="*/ 7059179 h 11525896"/>
              <a:gd name="connsiteX1381" fmla="*/ 3221608 w 6563447"/>
              <a:gd name="connsiteY1381" fmla="*/ 7138310 h 11525896"/>
              <a:gd name="connsiteX1382" fmla="*/ 3142477 w 6563447"/>
              <a:gd name="connsiteY1382" fmla="*/ 7217441 h 11525896"/>
              <a:gd name="connsiteX1383" fmla="*/ 3063346 w 6563447"/>
              <a:gd name="connsiteY1383" fmla="*/ 7138310 h 11525896"/>
              <a:gd name="connsiteX1384" fmla="*/ 3142477 w 6563447"/>
              <a:gd name="connsiteY1384" fmla="*/ 7059179 h 11525896"/>
              <a:gd name="connsiteX1385" fmla="*/ 2863991 w 6563447"/>
              <a:gd name="connsiteY1385" fmla="*/ 7059179 h 11525896"/>
              <a:gd name="connsiteX1386" fmla="*/ 2943122 w 6563447"/>
              <a:gd name="connsiteY1386" fmla="*/ 7138310 h 11525896"/>
              <a:gd name="connsiteX1387" fmla="*/ 2863991 w 6563447"/>
              <a:gd name="connsiteY1387" fmla="*/ 7217441 h 11525896"/>
              <a:gd name="connsiteX1388" fmla="*/ 2784860 w 6563447"/>
              <a:gd name="connsiteY1388" fmla="*/ 7138310 h 11525896"/>
              <a:gd name="connsiteX1389" fmla="*/ 2863991 w 6563447"/>
              <a:gd name="connsiteY1389" fmla="*/ 7059179 h 11525896"/>
              <a:gd name="connsiteX1390" fmla="*/ 2585505 w 6563447"/>
              <a:gd name="connsiteY1390" fmla="*/ 7059179 h 11525896"/>
              <a:gd name="connsiteX1391" fmla="*/ 2664636 w 6563447"/>
              <a:gd name="connsiteY1391" fmla="*/ 7138310 h 11525896"/>
              <a:gd name="connsiteX1392" fmla="*/ 2585505 w 6563447"/>
              <a:gd name="connsiteY1392" fmla="*/ 7217441 h 11525896"/>
              <a:gd name="connsiteX1393" fmla="*/ 2506374 w 6563447"/>
              <a:gd name="connsiteY1393" fmla="*/ 7138310 h 11525896"/>
              <a:gd name="connsiteX1394" fmla="*/ 2585505 w 6563447"/>
              <a:gd name="connsiteY1394" fmla="*/ 7059179 h 11525896"/>
              <a:gd name="connsiteX1395" fmla="*/ 2307019 w 6563447"/>
              <a:gd name="connsiteY1395" fmla="*/ 7059179 h 11525896"/>
              <a:gd name="connsiteX1396" fmla="*/ 2386150 w 6563447"/>
              <a:gd name="connsiteY1396" fmla="*/ 7138310 h 11525896"/>
              <a:gd name="connsiteX1397" fmla="*/ 2307019 w 6563447"/>
              <a:gd name="connsiteY1397" fmla="*/ 7217441 h 11525896"/>
              <a:gd name="connsiteX1398" fmla="*/ 2227888 w 6563447"/>
              <a:gd name="connsiteY1398" fmla="*/ 7138310 h 11525896"/>
              <a:gd name="connsiteX1399" fmla="*/ 2307019 w 6563447"/>
              <a:gd name="connsiteY1399" fmla="*/ 7059179 h 11525896"/>
              <a:gd name="connsiteX1400" fmla="*/ 2028534 w 6563447"/>
              <a:gd name="connsiteY1400" fmla="*/ 7059179 h 11525896"/>
              <a:gd name="connsiteX1401" fmla="*/ 2107664 w 6563447"/>
              <a:gd name="connsiteY1401" fmla="*/ 7138310 h 11525896"/>
              <a:gd name="connsiteX1402" fmla="*/ 2028534 w 6563447"/>
              <a:gd name="connsiteY1402" fmla="*/ 7217441 h 11525896"/>
              <a:gd name="connsiteX1403" fmla="*/ 1949402 w 6563447"/>
              <a:gd name="connsiteY1403" fmla="*/ 7138310 h 11525896"/>
              <a:gd name="connsiteX1404" fmla="*/ 2028534 w 6563447"/>
              <a:gd name="connsiteY1404" fmla="*/ 7059179 h 11525896"/>
              <a:gd name="connsiteX1405" fmla="*/ 1750047 w 6563447"/>
              <a:gd name="connsiteY1405" fmla="*/ 7059179 h 11525896"/>
              <a:gd name="connsiteX1406" fmla="*/ 1829178 w 6563447"/>
              <a:gd name="connsiteY1406" fmla="*/ 7138310 h 11525896"/>
              <a:gd name="connsiteX1407" fmla="*/ 1750047 w 6563447"/>
              <a:gd name="connsiteY1407" fmla="*/ 7217441 h 11525896"/>
              <a:gd name="connsiteX1408" fmla="*/ 1670916 w 6563447"/>
              <a:gd name="connsiteY1408" fmla="*/ 7138310 h 11525896"/>
              <a:gd name="connsiteX1409" fmla="*/ 1750047 w 6563447"/>
              <a:gd name="connsiteY1409" fmla="*/ 7059179 h 11525896"/>
              <a:gd name="connsiteX1410" fmla="*/ 1471561 w 6563447"/>
              <a:gd name="connsiteY1410" fmla="*/ 7059179 h 11525896"/>
              <a:gd name="connsiteX1411" fmla="*/ 1550692 w 6563447"/>
              <a:gd name="connsiteY1411" fmla="*/ 7138310 h 11525896"/>
              <a:gd name="connsiteX1412" fmla="*/ 1471561 w 6563447"/>
              <a:gd name="connsiteY1412" fmla="*/ 7217441 h 11525896"/>
              <a:gd name="connsiteX1413" fmla="*/ 1392431 w 6563447"/>
              <a:gd name="connsiteY1413" fmla="*/ 7138310 h 11525896"/>
              <a:gd name="connsiteX1414" fmla="*/ 1471561 w 6563447"/>
              <a:gd name="connsiteY1414" fmla="*/ 7059179 h 11525896"/>
              <a:gd name="connsiteX1415" fmla="*/ 1193075 w 6563447"/>
              <a:gd name="connsiteY1415" fmla="*/ 7059179 h 11525896"/>
              <a:gd name="connsiteX1416" fmla="*/ 1272206 w 6563447"/>
              <a:gd name="connsiteY1416" fmla="*/ 7138310 h 11525896"/>
              <a:gd name="connsiteX1417" fmla="*/ 1193075 w 6563447"/>
              <a:gd name="connsiteY1417" fmla="*/ 7217441 h 11525896"/>
              <a:gd name="connsiteX1418" fmla="*/ 1113944 w 6563447"/>
              <a:gd name="connsiteY1418" fmla="*/ 7138310 h 11525896"/>
              <a:gd name="connsiteX1419" fmla="*/ 1193075 w 6563447"/>
              <a:gd name="connsiteY1419" fmla="*/ 7059179 h 11525896"/>
              <a:gd name="connsiteX1420" fmla="*/ 914589 w 6563447"/>
              <a:gd name="connsiteY1420" fmla="*/ 7059179 h 11525896"/>
              <a:gd name="connsiteX1421" fmla="*/ 993720 w 6563447"/>
              <a:gd name="connsiteY1421" fmla="*/ 7138310 h 11525896"/>
              <a:gd name="connsiteX1422" fmla="*/ 914589 w 6563447"/>
              <a:gd name="connsiteY1422" fmla="*/ 7217441 h 11525896"/>
              <a:gd name="connsiteX1423" fmla="*/ 835458 w 6563447"/>
              <a:gd name="connsiteY1423" fmla="*/ 7138310 h 11525896"/>
              <a:gd name="connsiteX1424" fmla="*/ 914589 w 6563447"/>
              <a:gd name="connsiteY1424" fmla="*/ 7059179 h 11525896"/>
              <a:gd name="connsiteX1425" fmla="*/ 636103 w 6563447"/>
              <a:gd name="connsiteY1425" fmla="*/ 7059179 h 11525896"/>
              <a:gd name="connsiteX1426" fmla="*/ 715234 w 6563447"/>
              <a:gd name="connsiteY1426" fmla="*/ 7138310 h 11525896"/>
              <a:gd name="connsiteX1427" fmla="*/ 636103 w 6563447"/>
              <a:gd name="connsiteY1427" fmla="*/ 7217441 h 11525896"/>
              <a:gd name="connsiteX1428" fmla="*/ 556972 w 6563447"/>
              <a:gd name="connsiteY1428" fmla="*/ 7138310 h 11525896"/>
              <a:gd name="connsiteX1429" fmla="*/ 636103 w 6563447"/>
              <a:gd name="connsiteY1429" fmla="*/ 7059179 h 11525896"/>
              <a:gd name="connsiteX1430" fmla="*/ 357617 w 6563447"/>
              <a:gd name="connsiteY1430" fmla="*/ 7059179 h 11525896"/>
              <a:gd name="connsiteX1431" fmla="*/ 436749 w 6563447"/>
              <a:gd name="connsiteY1431" fmla="*/ 7138310 h 11525896"/>
              <a:gd name="connsiteX1432" fmla="*/ 357617 w 6563447"/>
              <a:gd name="connsiteY1432" fmla="*/ 7217441 h 11525896"/>
              <a:gd name="connsiteX1433" fmla="*/ 278486 w 6563447"/>
              <a:gd name="connsiteY1433" fmla="*/ 7138310 h 11525896"/>
              <a:gd name="connsiteX1434" fmla="*/ 357617 w 6563447"/>
              <a:gd name="connsiteY1434" fmla="*/ 7059179 h 11525896"/>
              <a:gd name="connsiteX1435" fmla="*/ 79131 w 6563447"/>
              <a:gd name="connsiteY1435" fmla="*/ 7059179 h 11525896"/>
              <a:gd name="connsiteX1436" fmla="*/ 158262 w 6563447"/>
              <a:gd name="connsiteY1436" fmla="*/ 7138310 h 11525896"/>
              <a:gd name="connsiteX1437" fmla="*/ 79131 w 6563447"/>
              <a:gd name="connsiteY1437" fmla="*/ 7217441 h 11525896"/>
              <a:gd name="connsiteX1438" fmla="*/ 0 w 6563447"/>
              <a:gd name="connsiteY1438" fmla="*/ 7138310 h 11525896"/>
              <a:gd name="connsiteX1439" fmla="*/ 79131 w 6563447"/>
              <a:gd name="connsiteY1439" fmla="*/ 7059179 h 11525896"/>
              <a:gd name="connsiteX1440" fmla="*/ 6484315 w 6563447"/>
              <a:gd name="connsiteY1440" fmla="*/ 6667500 h 11525896"/>
              <a:gd name="connsiteX1441" fmla="*/ 6563447 w 6563447"/>
              <a:gd name="connsiteY1441" fmla="*/ 6746631 h 11525896"/>
              <a:gd name="connsiteX1442" fmla="*/ 6484315 w 6563447"/>
              <a:gd name="connsiteY1442" fmla="*/ 6825762 h 11525896"/>
              <a:gd name="connsiteX1443" fmla="*/ 6405187 w 6563447"/>
              <a:gd name="connsiteY1443" fmla="*/ 6746631 h 11525896"/>
              <a:gd name="connsiteX1444" fmla="*/ 6484315 w 6563447"/>
              <a:gd name="connsiteY1444" fmla="*/ 6667500 h 11525896"/>
              <a:gd name="connsiteX1445" fmla="*/ 6205823 w 6563447"/>
              <a:gd name="connsiteY1445" fmla="*/ 6667500 h 11525896"/>
              <a:gd name="connsiteX1446" fmla="*/ 6284955 w 6563447"/>
              <a:gd name="connsiteY1446" fmla="*/ 6746631 h 11525896"/>
              <a:gd name="connsiteX1447" fmla="*/ 6205823 w 6563447"/>
              <a:gd name="connsiteY1447" fmla="*/ 6825762 h 11525896"/>
              <a:gd name="connsiteX1448" fmla="*/ 6126691 w 6563447"/>
              <a:gd name="connsiteY1448" fmla="*/ 6746631 h 11525896"/>
              <a:gd name="connsiteX1449" fmla="*/ 6205823 w 6563447"/>
              <a:gd name="connsiteY1449" fmla="*/ 6667500 h 11525896"/>
              <a:gd name="connsiteX1450" fmla="*/ 5927339 w 6563447"/>
              <a:gd name="connsiteY1450" fmla="*/ 6667500 h 11525896"/>
              <a:gd name="connsiteX1451" fmla="*/ 6006467 w 6563447"/>
              <a:gd name="connsiteY1451" fmla="*/ 6746631 h 11525896"/>
              <a:gd name="connsiteX1452" fmla="*/ 5927339 w 6563447"/>
              <a:gd name="connsiteY1452" fmla="*/ 6825762 h 11525896"/>
              <a:gd name="connsiteX1453" fmla="*/ 5848207 w 6563447"/>
              <a:gd name="connsiteY1453" fmla="*/ 6746631 h 11525896"/>
              <a:gd name="connsiteX1454" fmla="*/ 5927339 w 6563447"/>
              <a:gd name="connsiteY1454" fmla="*/ 6667500 h 11525896"/>
              <a:gd name="connsiteX1455" fmla="*/ 5648851 w 6563447"/>
              <a:gd name="connsiteY1455" fmla="*/ 6667500 h 11525896"/>
              <a:gd name="connsiteX1456" fmla="*/ 5727983 w 6563447"/>
              <a:gd name="connsiteY1456" fmla="*/ 6746631 h 11525896"/>
              <a:gd name="connsiteX1457" fmla="*/ 5648851 w 6563447"/>
              <a:gd name="connsiteY1457" fmla="*/ 6825762 h 11525896"/>
              <a:gd name="connsiteX1458" fmla="*/ 5569719 w 6563447"/>
              <a:gd name="connsiteY1458" fmla="*/ 6746631 h 11525896"/>
              <a:gd name="connsiteX1459" fmla="*/ 5648851 w 6563447"/>
              <a:gd name="connsiteY1459" fmla="*/ 6667500 h 11525896"/>
              <a:gd name="connsiteX1460" fmla="*/ 5370367 w 6563447"/>
              <a:gd name="connsiteY1460" fmla="*/ 6667500 h 11525896"/>
              <a:gd name="connsiteX1461" fmla="*/ 5449495 w 6563447"/>
              <a:gd name="connsiteY1461" fmla="*/ 6746631 h 11525896"/>
              <a:gd name="connsiteX1462" fmla="*/ 5370367 w 6563447"/>
              <a:gd name="connsiteY1462" fmla="*/ 6825762 h 11525896"/>
              <a:gd name="connsiteX1463" fmla="*/ 5291235 w 6563447"/>
              <a:gd name="connsiteY1463" fmla="*/ 6746631 h 11525896"/>
              <a:gd name="connsiteX1464" fmla="*/ 5370367 w 6563447"/>
              <a:gd name="connsiteY1464" fmla="*/ 6667500 h 11525896"/>
              <a:gd name="connsiteX1465" fmla="*/ 5091879 w 6563447"/>
              <a:gd name="connsiteY1465" fmla="*/ 6667500 h 11525896"/>
              <a:gd name="connsiteX1466" fmla="*/ 5171011 w 6563447"/>
              <a:gd name="connsiteY1466" fmla="*/ 6746631 h 11525896"/>
              <a:gd name="connsiteX1467" fmla="*/ 5091879 w 6563447"/>
              <a:gd name="connsiteY1467" fmla="*/ 6825762 h 11525896"/>
              <a:gd name="connsiteX1468" fmla="*/ 5012747 w 6563447"/>
              <a:gd name="connsiteY1468" fmla="*/ 6746631 h 11525896"/>
              <a:gd name="connsiteX1469" fmla="*/ 5091879 w 6563447"/>
              <a:gd name="connsiteY1469" fmla="*/ 6667500 h 11525896"/>
              <a:gd name="connsiteX1470" fmla="*/ 4813395 w 6563447"/>
              <a:gd name="connsiteY1470" fmla="*/ 6667500 h 11525896"/>
              <a:gd name="connsiteX1471" fmla="*/ 4892523 w 6563447"/>
              <a:gd name="connsiteY1471" fmla="*/ 6746631 h 11525896"/>
              <a:gd name="connsiteX1472" fmla="*/ 4813395 w 6563447"/>
              <a:gd name="connsiteY1472" fmla="*/ 6825762 h 11525896"/>
              <a:gd name="connsiteX1473" fmla="*/ 4734263 w 6563447"/>
              <a:gd name="connsiteY1473" fmla="*/ 6746631 h 11525896"/>
              <a:gd name="connsiteX1474" fmla="*/ 4813395 w 6563447"/>
              <a:gd name="connsiteY1474" fmla="*/ 6667500 h 11525896"/>
              <a:gd name="connsiteX1475" fmla="*/ 4534907 w 6563447"/>
              <a:gd name="connsiteY1475" fmla="*/ 6667500 h 11525896"/>
              <a:gd name="connsiteX1476" fmla="*/ 4614039 w 6563447"/>
              <a:gd name="connsiteY1476" fmla="*/ 6746631 h 11525896"/>
              <a:gd name="connsiteX1477" fmla="*/ 4534907 w 6563447"/>
              <a:gd name="connsiteY1477" fmla="*/ 6825762 h 11525896"/>
              <a:gd name="connsiteX1478" fmla="*/ 4455775 w 6563447"/>
              <a:gd name="connsiteY1478" fmla="*/ 6746631 h 11525896"/>
              <a:gd name="connsiteX1479" fmla="*/ 4534907 w 6563447"/>
              <a:gd name="connsiteY1479" fmla="*/ 6667500 h 11525896"/>
              <a:gd name="connsiteX1480" fmla="*/ 4256421 w 6563447"/>
              <a:gd name="connsiteY1480" fmla="*/ 6667500 h 11525896"/>
              <a:gd name="connsiteX1481" fmla="*/ 4335552 w 6563447"/>
              <a:gd name="connsiteY1481" fmla="*/ 6746631 h 11525896"/>
              <a:gd name="connsiteX1482" fmla="*/ 4256421 w 6563447"/>
              <a:gd name="connsiteY1482" fmla="*/ 6825762 h 11525896"/>
              <a:gd name="connsiteX1483" fmla="*/ 4177290 w 6563447"/>
              <a:gd name="connsiteY1483" fmla="*/ 6746631 h 11525896"/>
              <a:gd name="connsiteX1484" fmla="*/ 4256421 w 6563447"/>
              <a:gd name="connsiteY1484" fmla="*/ 6667500 h 11525896"/>
              <a:gd name="connsiteX1485" fmla="*/ 3977935 w 6563447"/>
              <a:gd name="connsiteY1485" fmla="*/ 6667500 h 11525896"/>
              <a:gd name="connsiteX1486" fmla="*/ 4057066 w 6563447"/>
              <a:gd name="connsiteY1486" fmla="*/ 6746631 h 11525896"/>
              <a:gd name="connsiteX1487" fmla="*/ 3977935 w 6563447"/>
              <a:gd name="connsiteY1487" fmla="*/ 6825762 h 11525896"/>
              <a:gd name="connsiteX1488" fmla="*/ 3898804 w 6563447"/>
              <a:gd name="connsiteY1488" fmla="*/ 6746631 h 11525896"/>
              <a:gd name="connsiteX1489" fmla="*/ 3977935 w 6563447"/>
              <a:gd name="connsiteY1489" fmla="*/ 6667500 h 11525896"/>
              <a:gd name="connsiteX1490" fmla="*/ 3699449 w 6563447"/>
              <a:gd name="connsiteY1490" fmla="*/ 6667500 h 11525896"/>
              <a:gd name="connsiteX1491" fmla="*/ 3778580 w 6563447"/>
              <a:gd name="connsiteY1491" fmla="*/ 6746631 h 11525896"/>
              <a:gd name="connsiteX1492" fmla="*/ 3699449 w 6563447"/>
              <a:gd name="connsiteY1492" fmla="*/ 6825762 h 11525896"/>
              <a:gd name="connsiteX1493" fmla="*/ 3620318 w 6563447"/>
              <a:gd name="connsiteY1493" fmla="*/ 6746631 h 11525896"/>
              <a:gd name="connsiteX1494" fmla="*/ 3699449 w 6563447"/>
              <a:gd name="connsiteY1494" fmla="*/ 6667500 h 11525896"/>
              <a:gd name="connsiteX1495" fmla="*/ 3420963 w 6563447"/>
              <a:gd name="connsiteY1495" fmla="*/ 6667500 h 11525896"/>
              <a:gd name="connsiteX1496" fmla="*/ 3500094 w 6563447"/>
              <a:gd name="connsiteY1496" fmla="*/ 6746631 h 11525896"/>
              <a:gd name="connsiteX1497" fmla="*/ 3420963 w 6563447"/>
              <a:gd name="connsiteY1497" fmla="*/ 6825762 h 11525896"/>
              <a:gd name="connsiteX1498" fmla="*/ 3341832 w 6563447"/>
              <a:gd name="connsiteY1498" fmla="*/ 6746631 h 11525896"/>
              <a:gd name="connsiteX1499" fmla="*/ 3420963 w 6563447"/>
              <a:gd name="connsiteY1499" fmla="*/ 6667500 h 11525896"/>
              <a:gd name="connsiteX1500" fmla="*/ 3142477 w 6563447"/>
              <a:gd name="connsiteY1500" fmla="*/ 6667500 h 11525896"/>
              <a:gd name="connsiteX1501" fmla="*/ 3221608 w 6563447"/>
              <a:gd name="connsiteY1501" fmla="*/ 6746631 h 11525896"/>
              <a:gd name="connsiteX1502" fmla="*/ 3142477 w 6563447"/>
              <a:gd name="connsiteY1502" fmla="*/ 6825762 h 11525896"/>
              <a:gd name="connsiteX1503" fmla="*/ 3063346 w 6563447"/>
              <a:gd name="connsiteY1503" fmla="*/ 6746631 h 11525896"/>
              <a:gd name="connsiteX1504" fmla="*/ 3142477 w 6563447"/>
              <a:gd name="connsiteY1504" fmla="*/ 6667500 h 11525896"/>
              <a:gd name="connsiteX1505" fmla="*/ 2863991 w 6563447"/>
              <a:gd name="connsiteY1505" fmla="*/ 6667500 h 11525896"/>
              <a:gd name="connsiteX1506" fmla="*/ 2943122 w 6563447"/>
              <a:gd name="connsiteY1506" fmla="*/ 6746631 h 11525896"/>
              <a:gd name="connsiteX1507" fmla="*/ 2863991 w 6563447"/>
              <a:gd name="connsiteY1507" fmla="*/ 6825762 h 11525896"/>
              <a:gd name="connsiteX1508" fmla="*/ 2784860 w 6563447"/>
              <a:gd name="connsiteY1508" fmla="*/ 6746631 h 11525896"/>
              <a:gd name="connsiteX1509" fmla="*/ 2863991 w 6563447"/>
              <a:gd name="connsiteY1509" fmla="*/ 6667500 h 11525896"/>
              <a:gd name="connsiteX1510" fmla="*/ 2585505 w 6563447"/>
              <a:gd name="connsiteY1510" fmla="*/ 6667500 h 11525896"/>
              <a:gd name="connsiteX1511" fmla="*/ 2664636 w 6563447"/>
              <a:gd name="connsiteY1511" fmla="*/ 6746631 h 11525896"/>
              <a:gd name="connsiteX1512" fmla="*/ 2585505 w 6563447"/>
              <a:gd name="connsiteY1512" fmla="*/ 6825762 h 11525896"/>
              <a:gd name="connsiteX1513" fmla="*/ 2506374 w 6563447"/>
              <a:gd name="connsiteY1513" fmla="*/ 6746631 h 11525896"/>
              <a:gd name="connsiteX1514" fmla="*/ 2585505 w 6563447"/>
              <a:gd name="connsiteY1514" fmla="*/ 6667500 h 11525896"/>
              <a:gd name="connsiteX1515" fmla="*/ 2307019 w 6563447"/>
              <a:gd name="connsiteY1515" fmla="*/ 6667500 h 11525896"/>
              <a:gd name="connsiteX1516" fmla="*/ 2386150 w 6563447"/>
              <a:gd name="connsiteY1516" fmla="*/ 6746631 h 11525896"/>
              <a:gd name="connsiteX1517" fmla="*/ 2307019 w 6563447"/>
              <a:gd name="connsiteY1517" fmla="*/ 6825762 h 11525896"/>
              <a:gd name="connsiteX1518" fmla="*/ 2227888 w 6563447"/>
              <a:gd name="connsiteY1518" fmla="*/ 6746631 h 11525896"/>
              <a:gd name="connsiteX1519" fmla="*/ 2307019 w 6563447"/>
              <a:gd name="connsiteY1519" fmla="*/ 6667500 h 11525896"/>
              <a:gd name="connsiteX1520" fmla="*/ 2028534 w 6563447"/>
              <a:gd name="connsiteY1520" fmla="*/ 6667500 h 11525896"/>
              <a:gd name="connsiteX1521" fmla="*/ 2107664 w 6563447"/>
              <a:gd name="connsiteY1521" fmla="*/ 6746631 h 11525896"/>
              <a:gd name="connsiteX1522" fmla="*/ 2028534 w 6563447"/>
              <a:gd name="connsiteY1522" fmla="*/ 6825762 h 11525896"/>
              <a:gd name="connsiteX1523" fmla="*/ 1949402 w 6563447"/>
              <a:gd name="connsiteY1523" fmla="*/ 6746631 h 11525896"/>
              <a:gd name="connsiteX1524" fmla="*/ 2028534 w 6563447"/>
              <a:gd name="connsiteY1524" fmla="*/ 6667500 h 11525896"/>
              <a:gd name="connsiteX1525" fmla="*/ 1750047 w 6563447"/>
              <a:gd name="connsiteY1525" fmla="*/ 6667500 h 11525896"/>
              <a:gd name="connsiteX1526" fmla="*/ 1829178 w 6563447"/>
              <a:gd name="connsiteY1526" fmla="*/ 6746631 h 11525896"/>
              <a:gd name="connsiteX1527" fmla="*/ 1750047 w 6563447"/>
              <a:gd name="connsiteY1527" fmla="*/ 6825762 h 11525896"/>
              <a:gd name="connsiteX1528" fmla="*/ 1670916 w 6563447"/>
              <a:gd name="connsiteY1528" fmla="*/ 6746631 h 11525896"/>
              <a:gd name="connsiteX1529" fmla="*/ 1750047 w 6563447"/>
              <a:gd name="connsiteY1529" fmla="*/ 6667500 h 11525896"/>
              <a:gd name="connsiteX1530" fmla="*/ 1471561 w 6563447"/>
              <a:gd name="connsiteY1530" fmla="*/ 6667500 h 11525896"/>
              <a:gd name="connsiteX1531" fmla="*/ 1550692 w 6563447"/>
              <a:gd name="connsiteY1531" fmla="*/ 6746631 h 11525896"/>
              <a:gd name="connsiteX1532" fmla="*/ 1471561 w 6563447"/>
              <a:gd name="connsiteY1532" fmla="*/ 6825762 h 11525896"/>
              <a:gd name="connsiteX1533" fmla="*/ 1392431 w 6563447"/>
              <a:gd name="connsiteY1533" fmla="*/ 6746631 h 11525896"/>
              <a:gd name="connsiteX1534" fmla="*/ 1471561 w 6563447"/>
              <a:gd name="connsiteY1534" fmla="*/ 6667500 h 11525896"/>
              <a:gd name="connsiteX1535" fmla="*/ 1193075 w 6563447"/>
              <a:gd name="connsiteY1535" fmla="*/ 6667500 h 11525896"/>
              <a:gd name="connsiteX1536" fmla="*/ 1272206 w 6563447"/>
              <a:gd name="connsiteY1536" fmla="*/ 6746631 h 11525896"/>
              <a:gd name="connsiteX1537" fmla="*/ 1193075 w 6563447"/>
              <a:gd name="connsiteY1537" fmla="*/ 6825762 h 11525896"/>
              <a:gd name="connsiteX1538" fmla="*/ 1113944 w 6563447"/>
              <a:gd name="connsiteY1538" fmla="*/ 6746631 h 11525896"/>
              <a:gd name="connsiteX1539" fmla="*/ 1193075 w 6563447"/>
              <a:gd name="connsiteY1539" fmla="*/ 6667500 h 11525896"/>
              <a:gd name="connsiteX1540" fmla="*/ 914589 w 6563447"/>
              <a:gd name="connsiteY1540" fmla="*/ 6667500 h 11525896"/>
              <a:gd name="connsiteX1541" fmla="*/ 993720 w 6563447"/>
              <a:gd name="connsiteY1541" fmla="*/ 6746631 h 11525896"/>
              <a:gd name="connsiteX1542" fmla="*/ 914589 w 6563447"/>
              <a:gd name="connsiteY1542" fmla="*/ 6825762 h 11525896"/>
              <a:gd name="connsiteX1543" fmla="*/ 835458 w 6563447"/>
              <a:gd name="connsiteY1543" fmla="*/ 6746631 h 11525896"/>
              <a:gd name="connsiteX1544" fmla="*/ 914589 w 6563447"/>
              <a:gd name="connsiteY1544" fmla="*/ 6667500 h 11525896"/>
              <a:gd name="connsiteX1545" fmla="*/ 636103 w 6563447"/>
              <a:gd name="connsiteY1545" fmla="*/ 6667500 h 11525896"/>
              <a:gd name="connsiteX1546" fmla="*/ 715234 w 6563447"/>
              <a:gd name="connsiteY1546" fmla="*/ 6746631 h 11525896"/>
              <a:gd name="connsiteX1547" fmla="*/ 636103 w 6563447"/>
              <a:gd name="connsiteY1547" fmla="*/ 6825762 h 11525896"/>
              <a:gd name="connsiteX1548" fmla="*/ 556972 w 6563447"/>
              <a:gd name="connsiteY1548" fmla="*/ 6746631 h 11525896"/>
              <a:gd name="connsiteX1549" fmla="*/ 636103 w 6563447"/>
              <a:gd name="connsiteY1549" fmla="*/ 6667500 h 11525896"/>
              <a:gd name="connsiteX1550" fmla="*/ 357617 w 6563447"/>
              <a:gd name="connsiteY1550" fmla="*/ 6667500 h 11525896"/>
              <a:gd name="connsiteX1551" fmla="*/ 436749 w 6563447"/>
              <a:gd name="connsiteY1551" fmla="*/ 6746631 h 11525896"/>
              <a:gd name="connsiteX1552" fmla="*/ 357617 w 6563447"/>
              <a:gd name="connsiteY1552" fmla="*/ 6825762 h 11525896"/>
              <a:gd name="connsiteX1553" fmla="*/ 278486 w 6563447"/>
              <a:gd name="connsiteY1553" fmla="*/ 6746631 h 11525896"/>
              <a:gd name="connsiteX1554" fmla="*/ 357617 w 6563447"/>
              <a:gd name="connsiteY1554" fmla="*/ 6667500 h 11525896"/>
              <a:gd name="connsiteX1555" fmla="*/ 79131 w 6563447"/>
              <a:gd name="connsiteY1555" fmla="*/ 6667500 h 11525896"/>
              <a:gd name="connsiteX1556" fmla="*/ 158262 w 6563447"/>
              <a:gd name="connsiteY1556" fmla="*/ 6746631 h 11525896"/>
              <a:gd name="connsiteX1557" fmla="*/ 79131 w 6563447"/>
              <a:gd name="connsiteY1557" fmla="*/ 6825762 h 11525896"/>
              <a:gd name="connsiteX1558" fmla="*/ 0 w 6563447"/>
              <a:gd name="connsiteY1558" fmla="*/ 6746631 h 11525896"/>
              <a:gd name="connsiteX1559" fmla="*/ 79131 w 6563447"/>
              <a:gd name="connsiteY1559" fmla="*/ 6667500 h 11525896"/>
              <a:gd name="connsiteX1560" fmla="*/ 6484315 w 6563447"/>
              <a:gd name="connsiteY1560" fmla="*/ 6266840 h 11525896"/>
              <a:gd name="connsiteX1561" fmla="*/ 6563447 w 6563447"/>
              <a:gd name="connsiteY1561" fmla="*/ 6345971 h 11525896"/>
              <a:gd name="connsiteX1562" fmla="*/ 6484315 w 6563447"/>
              <a:gd name="connsiteY1562" fmla="*/ 6425102 h 11525896"/>
              <a:gd name="connsiteX1563" fmla="*/ 6405187 w 6563447"/>
              <a:gd name="connsiteY1563" fmla="*/ 6345971 h 11525896"/>
              <a:gd name="connsiteX1564" fmla="*/ 6484315 w 6563447"/>
              <a:gd name="connsiteY1564" fmla="*/ 6266840 h 11525896"/>
              <a:gd name="connsiteX1565" fmla="*/ 6205823 w 6563447"/>
              <a:gd name="connsiteY1565" fmla="*/ 6266840 h 11525896"/>
              <a:gd name="connsiteX1566" fmla="*/ 6284955 w 6563447"/>
              <a:gd name="connsiteY1566" fmla="*/ 6345971 h 11525896"/>
              <a:gd name="connsiteX1567" fmla="*/ 6205823 w 6563447"/>
              <a:gd name="connsiteY1567" fmla="*/ 6425102 h 11525896"/>
              <a:gd name="connsiteX1568" fmla="*/ 6126691 w 6563447"/>
              <a:gd name="connsiteY1568" fmla="*/ 6345971 h 11525896"/>
              <a:gd name="connsiteX1569" fmla="*/ 6205823 w 6563447"/>
              <a:gd name="connsiteY1569" fmla="*/ 6266840 h 11525896"/>
              <a:gd name="connsiteX1570" fmla="*/ 5927339 w 6563447"/>
              <a:gd name="connsiteY1570" fmla="*/ 6266840 h 11525896"/>
              <a:gd name="connsiteX1571" fmla="*/ 6006467 w 6563447"/>
              <a:gd name="connsiteY1571" fmla="*/ 6345971 h 11525896"/>
              <a:gd name="connsiteX1572" fmla="*/ 5927339 w 6563447"/>
              <a:gd name="connsiteY1572" fmla="*/ 6425102 h 11525896"/>
              <a:gd name="connsiteX1573" fmla="*/ 5848207 w 6563447"/>
              <a:gd name="connsiteY1573" fmla="*/ 6345971 h 11525896"/>
              <a:gd name="connsiteX1574" fmla="*/ 5927339 w 6563447"/>
              <a:gd name="connsiteY1574" fmla="*/ 6266840 h 11525896"/>
              <a:gd name="connsiteX1575" fmla="*/ 5648851 w 6563447"/>
              <a:gd name="connsiteY1575" fmla="*/ 6266840 h 11525896"/>
              <a:gd name="connsiteX1576" fmla="*/ 5727983 w 6563447"/>
              <a:gd name="connsiteY1576" fmla="*/ 6345971 h 11525896"/>
              <a:gd name="connsiteX1577" fmla="*/ 5648851 w 6563447"/>
              <a:gd name="connsiteY1577" fmla="*/ 6425102 h 11525896"/>
              <a:gd name="connsiteX1578" fmla="*/ 5569719 w 6563447"/>
              <a:gd name="connsiteY1578" fmla="*/ 6345971 h 11525896"/>
              <a:gd name="connsiteX1579" fmla="*/ 5648851 w 6563447"/>
              <a:gd name="connsiteY1579" fmla="*/ 6266840 h 11525896"/>
              <a:gd name="connsiteX1580" fmla="*/ 5370367 w 6563447"/>
              <a:gd name="connsiteY1580" fmla="*/ 6266840 h 11525896"/>
              <a:gd name="connsiteX1581" fmla="*/ 5449495 w 6563447"/>
              <a:gd name="connsiteY1581" fmla="*/ 6345971 h 11525896"/>
              <a:gd name="connsiteX1582" fmla="*/ 5370367 w 6563447"/>
              <a:gd name="connsiteY1582" fmla="*/ 6425102 h 11525896"/>
              <a:gd name="connsiteX1583" fmla="*/ 5291235 w 6563447"/>
              <a:gd name="connsiteY1583" fmla="*/ 6345971 h 11525896"/>
              <a:gd name="connsiteX1584" fmla="*/ 5370367 w 6563447"/>
              <a:gd name="connsiteY1584" fmla="*/ 6266840 h 11525896"/>
              <a:gd name="connsiteX1585" fmla="*/ 5091879 w 6563447"/>
              <a:gd name="connsiteY1585" fmla="*/ 6266840 h 11525896"/>
              <a:gd name="connsiteX1586" fmla="*/ 5171011 w 6563447"/>
              <a:gd name="connsiteY1586" fmla="*/ 6345971 h 11525896"/>
              <a:gd name="connsiteX1587" fmla="*/ 5091879 w 6563447"/>
              <a:gd name="connsiteY1587" fmla="*/ 6425102 h 11525896"/>
              <a:gd name="connsiteX1588" fmla="*/ 5012747 w 6563447"/>
              <a:gd name="connsiteY1588" fmla="*/ 6345971 h 11525896"/>
              <a:gd name="connsiteX1589" fmla="*/ 5091879 w 6563447"/>
              <a:gd name="connsiteY1589" fmla="*/ 6266840 h 11525896"/>
              <a:gd name="connsiteX1590" fmla="*/ 4813395 w 6563447"/>
              <a:gd name="connsiteY1590" fmla="*/ 6266840 h 11525896"/>
              <a:gd name="connsiteX1591" fmla="*/ 4892523 w 6563447"/>
              <a:gd name="connsiteY1591" fmla="*/ 6345971 h 11525896"/>
              <a:gd name="connsiteX1592" fmla="*/ 4813395 w 6563447"/>
              <a:gd name="connsiteY1592" fmla="*/ 6425102 h 11525896"/>
              <a:gd name="connsiteX1593" fmla="*/ 4734263 w 6563447"/>
              <a:gd name="connsiteY1593" fmla="*/ 6345971 h 11525896"/>
              <a:gd name="connsiteX1594" fmla="*/ 4813395 w 6563447"/>
              <a:gd name="connsiteY1594" fmla="*/ 6266840 h 11525896"/>
              <a:gd name="connsiteX1595" fmla="*/ 4534907 w 6563447"/>
              <a:gd name="connsiteY1595" fmla="*/ 6266840 h 11525896"/>
              <a:gd name="connsiteX1596" fmla="*/ 4614039 w 6563447"/>
              <a:gd name="connsiteY1596" fmla="*/ 6345971 h 11525896"/>
              <a:gd name="connsiteX1597" fmla="*/ 4534907 w 6563447"/>
              <a:gd name="connsiteY1597" fmla="*/ 6425102 h 11525896"/>
              <a:gd name="connsiteX1598" fmla="*/ 4455775 w 6563447"/>
              <a:gd name="connsiteY1598" fmla="*/ 6345971 h 11525896"/>
              <a:gd name="connsiteX1599" fmla="*/ 4534907 w 6563447"/>
              <a:gd name="connsiteY1599" fmla="*/ 6266840 h 11525896"/>
              <a:gd name="connsiteX1600" fmla="*/ 4256421 w 6563447"/>
              <a:gd name="connsiteY1600" fmla="*/ 6266840 h 11525896"/>
              <a:gd name="connsiteX1601" fmla="*/ 4335552 w 6563447"/>
              <a:gd name="connsiteY1601" fmla="*/ 6345971 h 11525896"/>
              <a:gd name="connsiteX1602" fmla="*/ 4256421 w 6563447"/>
              <a:gd name="connsiteY1602" fmla="*/ 6425102 h 11525896"/>
              <a:gd name="connsiteX1603" fmla="*/ 4177290 w 6563447"/>
              <a:gd name="connsiteY1603" fmla="*/ 6345971 h 11525896"/>
              <a:gd name="connsiteX1604" fmla="*/ 4256421 w 6563447"/>
              <a:gd name="connsiteY1604" fmla="*/ 6266840 h 11525896"/>
              <a:gd name="connsiteX1605" fmla="*/ 3977935 w 6563447"/>
              <a:gd name="connsiteY1605" fmla="*/ 6266840 h 11525896"/>
              <a:gd name="connsiteX1606" fmla="*/ 4057066 w 6563447"/>
              <a:gd name="connsiteY1606" fmla="*/ 6345971 h 11525896"/>
              <a:gd name="connsiteX1607" fmla="*/ 3977935 w 6563447"/>
              <a:gd name="connsiteY1607" fmla="*/ 6425102 h 11525896"/>
              <a:gd name="connsiteX1608" fmla="*/ 3898804 w 6563447"/>
              <a:gd name="connsiteY1608" fmla="*/ 6345971 h 11525896"/>
              <a:gd name="connsiteX1609" fmla="*/ 3977935 w 6563447"/>
              <a:gd name="connsiteY1609" fmla="*/ 6266840 h 11525896"/>
              <a:gd name="connsiteX1610" fmla="*/ 3699449 w 6563447"/>
              <a:gd name="connsiteY1610" fmla="*/ 6266840 h 11525896"/>
              <a:gd name="connsiteX1611" fmla="*/ 3778580 w 6563447"/>
              <a:gd name="connsiteY1611" fmla="*/ 6345971 h 11525896"/>
              <a:gd name="connsiteX1612" fmla="*/ 3699449 w 6563447"/>
              <a:gd name="connsiteY1612" fmla="*/ 6425102 h 11525896"/>
              <a:gd name="connsiteX1613" fmla="*/ 3620318 w 6563447"/>
              <a:gd name="connsiteY1613" fmla="*/ 6345971 h 11525896"/>
              <a:gd name="connsiteX1614" fmla="*/ 3699449 w 6563447"/>
              <a:gd name="connsiteY1614" fmla="*/ 6266840 h 11525896"/>
              <a:gd name="connsiteX1615" fmla="*/ 3420963 w 6563447"/>
              <a:gd name="connsiteY1615" fmla="*/ 6266840 h 11525896"/>
              <a:gd name="connsiteX1616" fmla="*/ 3500094 w 6563447"/>
              <a:gd name="connsiteY1616" fmla="*/ 6345971 h 11525896"/>
              <a:gd name="connsiteX1617" fmla="*/ 3420963 w 6563447"/>
              <a:gd name="connsiteY1617" fmla="*/ 6425102 h 11525896"/>
              <a:gd name="connsiteX1618" fmla="*/ 3341832 w 6563447"/>
              <a:gd name="connsiteY1618" fmla="*/ 6345971 h 11525896"/>
              <a:gd name="connsiteX1619" fmla="*/ 3420963 w 6563447"/>
              <a:gd name="connsiteY1619" fmla="*/ 6266840 h 11525896"/>
              <a:gd name="connsiteX1620" fmla="*/ 3142477 w 6563447"/>
              <a:gd name="connsiteY1620" fmla="*/ 6266840 h 11525896"/>
              <a:gd name="connsiteX1621" fmla="*/ 3221608 w 6563447"/>
              <a:gd name="connsiteY1621" fmla="*/ 6345971 h 11525896"/>
              <a:gd name="connsiteX1622" fmla="*/ 3142477 w 6563447"/>
              <a:gd name="connsiteY1622" fmla="*/ 6425102 h 11525896"/>
              <a:gd name="connsiteX1623" fmla="*/ 3063346 w 6563447"/>
              <a:gd name="connsiteY1623" fmla="*/ 6345971 h 11525896"/>
              <a:gd name="connsiteX1624" fmla="*/ 3142477 w 6563447"/>
              <a:gd name="connsiteY1624" fmla="*/ 6266840 h 11525896"/>
              <a:gd name="connsiteX1625" fmla="*/ 2863991 w 6563447"/>
              <a:gd name="connsiteY1625" fmla="*/ 6266840 h 11525896"/>
              <a:gd name="connsiteX1626" fmla="*/ 2943122 w 6563447"/>
              <a:gd name="connsiteY1626" fmla="*/ 6345971 h 11525896"/>
              <a:gd name="connsiteX1627" fmla="*/ 2863991 w 6563447"/>
              <a:gd name="connsiteY1627" fmla="*/ 6425102 h 11525896"/>
              <a:gd name="connsiteX1628" fmla="*/ 2784860 w 6563447"/>
              <a:gd name="connsiteY1628" fmla="*/ 6345971 h 11525896"/>
              <a:gd name="connsiteX1629" fmla="*/ 2863991 w 6563447"/>
              <a:gd name="connsiteY1629" fmla="*/ 6266840 h 11525896"/>
              <a:gd name="connsiteX1630" fmla="*/ 2585505 w 6563447"/>
              <a:gd name="connsiteY1630" fmla="*/ 6266840 h 11525896"/>
              <a:gd name="connsiteX1631" fmla="*/ 2664636 w 6563447"/>
              <a:gd name="connsiteY1631" fmla="*/ 6345971 h 11525896"/>
              <a:gd name="connsiteX1632" fmla="*/ 2585505 w 6563447"/>
              <a:gd name="connsiteY1632" fmla="*/ 6425102 h 11525896"/>
              <a:gd name="connsiteX1633" fmla="*/ 2506374 w 6563447"/>
              <a:gd name="connsiteY1633" fmla="*/ 6345971 h 11525896"/>
              <a:gd name="connsiteX1634" fmla="*/ 2585505 w 6563447"/>
              <a:gd name="connsiteY1634" fmla="*/ 6266840 h 11525896"/>
              <a:gd name="connsiteX1635" fmla="*/ 2307019 w 6563447"/>
              <a:gd name="connsiteY1635" fmla="*/ 6266840 h 11525896"/>
              <a:gd name="connsiteX1636" fmla="*/ 2386150 w 6563447"/>
              <a:gd name="connsiteY1636" fmla="*/ 6345971 h 11525896"/>
              <a:gd name="connsiteX1637" fmla="*/ 2307019 w 6563447"/>
              <a:gd name="connsiteY1637" fmla="*/ 6425102 h 11525896"/>
              <a:gd name="connsiteX1638" fmla="*/ 2227888 w 6563447"/>
              <a:gd name="connsiteY1638" fmla="*/ 6345971 h 11525896"/>
              <a:gd name="connsiteX1639" fmla="*/ 2307019 w 6563447"/>
              <a:gd name="connsiteY1639" fmla="*/ 6266840 h 11525896"/>
              <a:gd name="connsiteX1640" fmla="*/ 2028534 w 6563447"/>
              <a:gd name="connsiteY1640" fmla="*/ 6266840 h 11525896"/>
              <a:gd name="connsiteX1641" fmla="*/ 2107664 w 6563447"/>
              <a:gd name="connsiteY1641" fmla="*/ 6345971 h 11525896"/>
              <a:gd name="connsiteX1642" fmla="*/ 2028534 w 6563447"/>
              <a:gd name="connsiteY1642" fmla="*/ 6425102 h 11525896"/>
              <a:gd name="connsiteX1643" fmla="*/ 1949402 w 6563447"/>
              <a:gd name="connsiteY1643" fmla="*/ 6345971 h 11525896"/>
              <a:gd name="connsiteX1644" fmla="*/ 2028534 w 6563447"/>
              <a:gd name="connsiteY1644" fmla="*/ 6266840 h 11525896"/>
              <a:gd name="connsiteX1645" fmla="*/ 1750047 w 6563447"/>
              <a:gd name="connsiteY1645" fmla="*/ 6266840 h 11525896"/>
              <a:gd name="connsiteX1646" fmla="*/ 1829178 w 6563447"/>
              <a:gd name="connsiteY1646" fmla="*/ 6345971 h 11525896"/>
              <a:gd name="connsiteX1647" fmla="*/ 1750047 w 6563447"/>
              <a:gd name="connsiteY1647" fmla="*/ 6425102 h 11525896"/>
              <a:gd name="connsiteX1648" fmla="*/ 1670916 w 6563447"/>
              <a:gd name="connsiteY1648" fmla="*/ 6345971 h 11525896"/>
              <a:gd name="connsiteX1649" fmla="*/ 1750047 w 6563447"/>
              <a:gd name="connsiteY1649" fmla="*/ 6266840 h 11525896"/>
              <a:gd name="connsiteX1650" fmla="*/ 1471561 w 6563447"/>
              <a:gd name="connsiteY1650" fmla="*/ 6266840 h 11525896"/>
              <a:gd name="connsiteX1651" fmla="*/ 1550692 w 6563447"/>
              <a:gd name="connsiteY1651" fmla="*/ 6345971 h 11525896"/>
              <a:gd name="connsiteX1652" fmla="*/ 1471561 w 6563447"/>
              <a:gd name="connsiteY1652" fmla="*/ 6425102 h 11525896"/>
              <a:gd name="connsiteX1653" fmla="*/ 1392431 w 6563447"/>
              <a:gd name="connsiteY1653" fmla="*/ 6345971 h 11525896"/>
              <a:gd name="connsiteX1654" fmla="*/ 1471561 w 6563447"/>
              <a:gd name="connsiteY1654" fmla="*/ 6266840 h 11525896"/>
              <a:gd name="connsiteX1655" fmla="*/ 1193075 w 6563447"/>
              <a:gd name="connsiteY1655" fmla="*/ 6266840 h 11525896"/>
              <a:gd name="connsiteX1656" fmla="*/ 1272206 w 6563447"/>
              <a:gd name="connsiteY1656" fmla="*/ 6345971 h 11525896"/>
              <a:gd name="connsiteX1657" fmla="*/ 1193075 w 6563447"/>
              <a:gd name="connsiteY1657" fmla="*/ 6425102 h 11525896"/>
              <a:gd name="connsiteX1658" fmla="*/ 1113944 w 6563447"/>
              <a:gd name="connsiteY1658" fmla="*/ 6345971 h 11525896"/>
              <a:gd name="connsiteX1659" fmla="*/ 1193075 w 6563447"/>
              <a:gd name="connsiteY1659" fmla="*/ 6266840 h 11525896"/>
              <a:gd name="connsiteX1660" fmla="*/ 914589 w 6563447"/>
              <a:gd name="connsiteY1660" fmla="*/ 6266840 h 11525896"/>
              <a:gd name="connsiteX1661" fmla="*/ 993720 w 6563447"/>
              <a:gd name="connsiteY1661" fmla="*/ 6345971 h 11525896"/>
              <a:gd name="connsiteX1662" fmla="*/ 914589 w 6563447"/>
              <a:gd name="connsiteY1662" fmla="*/ 6425102 h 11525896"/>
              <a:gd name="connsiteX1663" fmla="*/ 835458 w 6563447"/>
              <a:gd name="connsiteY1663" fmla="*/ 6345971 h 11525896"/>
              <a:gd name="connsiteX1664" fmla="*/ 914589 w 6563447"/>
              <a:gd name="connsiteY1664" fmla="*/ 6266840 h 11525896"/>
              <a:gd name="connsiteX1665" fmla="*/ 636103 w 6563447"/>
              <a:gd name="connsiteY1665" fmla="*/ 6266840 h 11525896"/>
              <a:gd name="connsiteX1666" fmla="*/ 715234 w 6563447"/>
              <a:gd name="connsiteY1666" fmla="*/ 6345971 h 11525896"/>
              <a:gd name="connsiteX1667" fmla="*/ 636103 w 6563447"/>
              <a:gd name="connsiteY1667" fmla="*/ 6425102 h 11525896"/>
              <a:gd name="connsiteX1668" fmla="*/ 556972 w 6563447"/>
              <a:gd name="connsiteY1668" fmla="*/ 6345971 h 11525896"/>
              <a:gd name="connsiteX1669" fmla="*/ 636103 w 6563447"/>
              <a:gd name="connsiteY1669" fmla="*/ 6266840 h 11525896"/>
              <a:gd name="connsiteX1670" fmla="*/ 357617 w 6563447"/>
              <a:gd name="connsiteY1670" fmla="*/ 6266840 h 11525896"/>
              <a:gd name="connsiteX1671" fmla="*/ 436749 w 6563447"/>
              <a:gd name="connsiteY1671" fmla="*/ 6345971 h 11525896"/>
              <a:gd name="connsiteX1672" fmla="*/ 357617 w 6563447"/>
              <a:gd name="connsiteY1672" fmla="*/ 6425102 h 11525896"/>
              <a:gd name="connsiteX1673" fmla="*/ 278486 w 6563447"/>
              <a:gd name="connsiteY1673" fmla="*/ 6345971 h 11525896"/>
              <a:gd name="connsiteX1674" fmla="*/ 357617 w 6563447"/>
              <a:gd name="connsiteY1674" fmla="*/ 6266840 h 11525896"/>
              <a:gd name="connsiteX1675" fmla="*/ 79131 w 6563447"/>
              <a:gd name="connsiteY1675" fmla="*/ 6266840 h 11525896"/>
              <a:gd name="connsiteX1676" fmla="*/ 158262 w 6563447"/>
              <a:gd name="connsiteY1676" fmla="*/ 6345971 h 11525896"/>
              <a:gd name="connsiteX1677" fmla="*/ 79131 w 6563447"/>
              <a:gd name="connsiteY1677" fmla="*/ 6425102 h 11525896"/>
              <a:gd name="connsiteX1678" fmla="*/ 0 w 6563447"/>
              <a:gd name="connsiteY1678" fmla="*/ 6345971 h 11525896"/>
              <a:gd name="connsiteX1679" fmla="*/ 79131 w 6563447"/>
              <a:gd name="connsiteY1679" fmla="*/ 6266840 h 11525896"/>
              <a:gd name="connsiteX1680" fmla="*/ 6484315 w 6563447"/>
              <a:gd name="connsiteY1680" fmla="*/ 5875168 h 11525896"/>
              <a:gd name="connsiteX1681" fmla="*/ 6563447 w 6563447"/>
              <a:gd name="connsiteY1681" fmla="*/ 5954299 h 11525896"/>
              <a:gd name="connsiteX1682" fmla="*/ 6484315 w 6563447"/>
              <a:gd name="connsiteY1682" fmla="*/ 6033430 h 11525896"/>
              <a:gd name="connsiteX1683" fmla="*/ 6405187 w 6563447"/>
              <a:gd name="connsiteY1683" fmla="*/ 5954299 h 11525896"/>
              <a:gd name="connsiteX1684" fmla="*/ 6484315 w 6563447"/>
              <a:gd name="connsiteY1684" fmla="*/ 5875168 h 11525896"/>
              <a:gd name="connsiteX1685" fmla="*/ 6205823 w 6563447"/>
              <a:gd name="connsiteY1685" fmla="*/ 5875168 h 11525896"/>
              <a:gd name="connsiteX1686" fmla="*/ 6284955 w 6563447"/>
              <a:gd name="connsiteY1686" fmla="*/ 5954299 h 11525896"/>
              <a:gd name="connsiteX1687" fmla="*/ 6205823 w 6563447"/>
              <a:gd name="connsiteY1687" fmla="*/ 6033430 h 11525896"/>
              <a:gd name="connsiteX1688" fmla="*/ 6126691 w 6563447"/>
              <a:gd name="connsiteY1688" fmla="*/ 5954299 h 11525896"/>
              <a:gd name="connsiteX1689" fmla="*/ 6205823 w 6563447"/>
              <a:gd name="connsiteY1689" fmla="*/ 5875168 h 11525896"/>
              <a:gd name="connsiteX1690" fmla="*/ 5927339 w 6563447"/>
              <a:gd name="connsiteY1690" fmla="*/ 5875168 h 11525896"/>
              <a:gd name="connsiteX1691" fmla="*/ 6006467 w 6563447"/>
              <a:gd name="connsiteY1691" fmla="*/ 5954299 h 11525896"/>
              <a:gd name="connsiteX1692" fmla="*/ 5927339 w 6563447"/>
              <a:gd name="connsiteY1692" fmla="*/ 6033430 h 11525896"/>
              <a:gd name="connsiteX1693" fmla="*/ 5848207 w 6563447"/>
              <a:gd name="connsiteY1693" fmla="*/ 5954299 h 11525896"/>
              <a:gd name="connsiteX1694" fmla="*/ 5927339 w 6563447"/>
              <a:gd name="connsiteY1694" fmla="*/ 5875168 h 11525896"/>
              <a:gd name="connsiteX1695" fmla="*/ 5648851 w 6563447"/>
              <a:gd name="connsiteY1695" fmla="*/ 5875168 h 11525896"/>
              <a:gd name="connsiteX1696" fmla="*/ 5727983 w 6563447"/>
              <a:gd name="connsiteY1696" fmla="*/ 5954299 h 11525896"/>
              <a:gd name="connsiteX1697" fmla="*/ 5648851 w 6563447"/>
              <a:gd name="connsiteY1697" fmla="*/ 6033430 h 11525896"/>
              <a:gd name="connsiteX1698" fmla="*/ 5569719 w 6563447"/>
              <a:gd name="connsiteY1698" fmla="*/ 5954299 h 11525896"/>
              <a:gd name="connsiteX1699" fmla="*/ 5648851 w 6563447"/>
              <a:gd name="connsiteY1699" fmla="*/ 5875168 h 11525896"/>
              <a:gd name="connsiteX1700" fmla="*/ 5370367 w 6563447"/>
              <a:gd name="connsiteY1700" fmla="*/ 5875168 h 11525896"/>
              <a:gd name="connsiteX1701" fmla="*/ 5449495 w 6563447"/>
              <a:gd name="connsiteY1701" fmla="*/ 5954299 h 11525896"/>
              <a:gd name="connsiteX1702" fmla="*/ 5370367 w 6563447"/>
              <a:gd name="connsiteY1702" fmla="*/ 6033430 h 11525896"/>
              <a:gd name="connsiteX1703" fmla="*/ 5291235 w 6563447"/>
              <a:gd name="connsiteY1703" fmla="*/ 5954299 h 11525896"/>
              <a:gd name="connsiteX1704" fmla="*/ 5370367 w 6563447"/>
              <a:gd name="connsiteY1704" fmla="*/ 5875168 h 11525896"/>
              <a:gd name="connsiteX1705" fmla="*/ 5091879 w 6563447"/>
              <a:gd name="connsiteY1705" fmla="*/ 5875168 h 11525896"/>
              <a:gd name="connsiteX1706" fmla="*/ 5171011 w 6563447"/>
              <a:gd name="connsiteY1706" fmla="*/ 5954299 h 11525896"/>
              <a:gd name="connsiteX1707" fmla="*/ 5091879 w 6563447"/>
              <a:gd name="connsiteY1707" fmla="*/ 6033430 h 11525896"/>
              <a:gd name="connsiteX1708" fmla="*/ 5012747 w 6563447"/>
              <a:gd name="connsiteY1708" fmla="*/ 5954299 h 11525896"/>
              <a:gd name="connsiteX1709" fmla="*/ 5091879 w 6563447"/>
              <a:gd name="connsiteY1709" fmla="*/ 5875168 h 11525896"/>
              <a:gd name="connsiteX1710" fmla="*/ 4813395 w 6563447"/>
              <a:gd name="connsiteY1710" fmla="*/ 5875168 h 11525896"/>
              <a:gd name="connsiteX1711" fmla="*/ 4892523 w 6563447"/>
              <a:gd name="connsiteY1711" fmla="*/ 5954299 h 11525896"/>
              <a:gd name="connsiteX1712" fmla="*/ 4813395 w 6563447"/>
              <a:gd name="connsiteY1712" fmla="*/ 6033430 h 11525896"/>
              <a:gd name="connsiteX1713" fmla="*/ 4734263 w 6563447"/>
              <a:gd name="connsiteY1713" fmla="*/ 5954299 h 11525896"/>
              <a:gd name="connsiteX1714" fmla="*/ 4813395 w 6563447"/>
              <a:gd name="connsiteY1714" fmla="*/ 5875168 h 11525896"/>
              <a:gd name="connsiteX1715" fmla="*/ 4534907 w 6563447"/>
              <a:gd name="connsiteY1715" fmla="*/ 5875168 h 11525896"/>
              <a:gd name="connsiteX1716" fmla="*/ 4614039 w 6563447"/>
              <a:gd name="connsiteY1716" fmla="*/ 5954299 h 11525896"/>
              <a:gd name="connsiteX1717" fmla="*/ 4534907 w 6563447"/>
              <a:gd name="connsiteY1717" fmla="*/ 6033430 h 11525896"/>
              <a:gd name="connsiteX1718" fmla="*/ 4455775 w 6563447"/>
              <a:gd name="connsiteY1718" fmla="*/ 5954299 h 11525896"/>
              <a:gd name="connsiteX1719" fmla="*/ 4534907 w 6563447"/>
              <a:gd name="connsiteY1719" fmla="*/ 5875168 h 11525896"/>
              <a:gd name="connsiteX1720" fmla="*/ 4256421 w 6563447"/>
              <a:gd name="connsiteY1720" fmla="*/ 5875168 h 11525896"/>
              <a:gd name="connsiteX1721" fmla="*/ 4335552 w 6563447"/>
              <a:gd name="connsiteY1721" fmla="*/ 5954299 h 11525896"/>
              <a:gd name="connsiteX1722" fmla="*/ 4256421 w 6563447"/>
              <a:gd name="connsiteY1722" fmla="*/ 6033430 h 11525896"/>
              <a:gd name="connsiteX1723" fmla="*/ 4177290 w 6563447"/>
              <a:gd name="connsiteY1723" fmla="*/ 5954299 h 11525896"/>
              <a:gd name="connsiteX1724" fmla="*/ 4256421 w 6563447"/>
              <a:gd name="connsiteY1724" fmla="*/ 5875168 h 11525896"/>
              <a:gd name="connsiteX1725" fmla="*/ 3977935 w 6563447"/>
              <a:gd name="connsiteY1725" fmla="*/ 5875168 h 11525896"/>
              <a:gd name="connsiteX1726" fmla="*/ 4057066 w 6563447"/>
              <a:gd name="connsiteY1726" fmla="*/ 5954299 h 11525896"/>
              <a:gd name="connsiteX1727" fmla="*/ 3977935 w 6563447"/>
              <a:gd name="connsiteY1727" fmla="*/ 6033430 h 11525896"/>
              <a:gd name="connsiteX1728" fmla="*/ 3898804 w 6563447"/>
              <a:gd name="connsiteY1728" fmla="*/ 5954299 h 11525896"/>
              <a:gd name="connsiteX1729" fmla="*/ 3977935 w 6563447"/>
              <a:gd name="connsiteY1729" fmla="*/ 5875168 h 11525896"/>
              <a:gd name="connsiteX1730" fmla="*/ 3699449 w 6563447"/>
              <a:gd name="connsiteY1730" fmla="*/ 5875168 h 11525896"/>
              <a:gd name="connsiteX1731" fmla="*/ 3778580 w 6563447"/>
              <a:gd name="connsiteY1731" fmla="*/ 5954299 h 11525896"/>
              <a:gd name="connsiteX1732" fmla="*/ 3699449 w 6563447"/>
              <a:gd name="connsiteY1732" fmla="*/ 6033430 h 11525896"/>
              <a:gd name="connsiteX1733" fmla="*/ 3620318 w 6563447"/>
              <a:gd name="connsiteY1733" fmla="*/ 5954299 h 11525896"/>
              <a:gd name="connsiteX1734" fmla="*/ 3699449 w 6563447"/>
              <a:gd name="connsiteY1734" fmla="*/ 5875168 h 11525896"/>
              <a:gd name="connsiteX1735" fmla="*/ 3420963 w 6563447"/>
              <a:gd name="connsiteY1735" fmla="*/ 5875168 h 11525896"/>
              <a:gd name="connsiteX1736" fmla="*/ 3500094 w 6563447"/>
              <a:gd name="connsiteY1736" fmla="*/ 5954299 h 11525896"/>
              <a:gd name="connsiteX1737" fmla="*/ 3420963 w 6563447"/>
              <a:gd name="connsiteY1737" fmla="*/ 6033430 h 11525896"/>
              <a:gd name="connsiteX1738" fmla="*/ 3341832 w 6563447"/>
              <a:gd name="connsiteY1738" fmla="*/ 5954299 h 11525896"/>
              <a:gd name="connsiteX1739" fmla="*/ 3420963 w 6563447"/>
              <a:gd name="connsiteY1739" fmla="*/ 5875168 h 11525896"/>
              <a:gd name="connsiteX1740" fmla="*/ 3142477 w 6563447"/>
              <a:gd name="connsiteY1740" fmla="*/ 5875168 h 11525896"/>
              <a:gd name="connsiteX1741" fmla="*/ 3221608 w 6563447"/>
              <a:gd name="connsiteY1741" fmla="*/ 5954299 h 11525896"/>
              <a:gd name="connsiteX1742" fmla="*/ 3142477 w 6563447"/>
              <a:gd name="connsiteY1742" fmla="*/ 6033430 h 11525896"/>
              <a:gd name="connsiteX1743" fmla="*/ 3063346 w 6563447"/>
              <a:gd name="connsiteY1743" fmla="*/ 5954299 h 11525896"/>
              <a:gd name="connsiteX1744" fmla="*/ 3142477 w 6563447"/>
              <a:gd name="connsiteY1744" fmla="*/ 5875168 h 11525896"/>
              <a:gd name="connsiteX1745" fmla="*/ 2863991 w 6563447"/>
              <a:gd name="connsiteY1745" fmla="*/ 5875168 h 11525896"/>
              <a:gd name="connsiteX1746" fmla="*/ 2943122 w 6563447"/>
              <a:gd name="connsiteY1746" fmla="*/ 5954299 h 11525896"/>
              <a:gd name="connsiteX1747" fmla="*/ 2863991 w 6563447"/>
              <a:gd name="connsiteY1747" fmla="*/ 6033430 h 11525896"/>
              <a:gd name="connsiteX1748" fmla="*/ 2784860 w 6563447"/>
              <a:gd name="connsiteY1748" fmla="*/ 5954299 h 11525896"/>
              <a:gd name="connsiteX1749" fmla="*/ 2863991 w 6563447"/>
              <a:gd name="connsiteY1749" fmla="*/ 5875168 h 11525896"/>
              <a:gd name="connsiteX1750" fmla="*/ 2585505 w 6563447"/>
              <a:gd name="connsiteY1750" fmla="*/ 5875168 h 11525896"/>
              <a:gd name="connsiteX1751" fmla="*/ 2664636 w 6563447"/>
              <a:gd name="connsiteY1751" fmla="*/ 5954299 h 11525896"/>
              <a:gd name="connsiteX1752" fmla="*/ 2585505 w 6563447"/>
              <a:gd name="connsiteY1752" fmla="*/ 6033430 h 11525896"/>
              <a:gd name="connsiteX1753" fmla="*/ 2506374 w 6563447"/>
              <a:gd name="connsiteY1753" fmla="*/ 5954299 h 11525896"/>
              <a:gd name="connsiteX1754" fmla="*/ 2585505 w 6563447"/>
              <a:gd name="connsiteY1754" fmla="*/ 5875168 h 11525896"/>
              <a:gd name="connsiteX1755" fmla="*/ 2307019 w 6563447"/>
              <a:gd name="connsiteY1755" fmla="*/ 5875168 h 11525896"/>
              <a:gd name="connsiteX1756" fmla="*/ 2386150 w 6563447"/>
              <a:gd name="connsiteY1756" fmla="*/ 5954299 h 11525896"/>
              <a:gd name="connsiteX1757" fmla="*/ 2307019 w 6563447"/>
              <a:gd name="connsiteY1757" fmla="*/ 6033430 h 11525896"/>
              <a:gd name="connsiteX1758" fmla="*/ 2227888 w 6563447"/>
              <a:gd name="connsiteY1758" fmla="*/ 5954299 h 11525896"/>
              <a:gd name="connsiteX1759" fmla="*/ 2307019 w 6563447"/>
              <a:gd name="connsiteY1759" fmla="*/ 5875168 h 11525896"/>
              <a:gd name="connsiteX1760" fmla="*/ 2028534 w 6563447"/>
              <a:gd name="connsiteY1760" fmla="*/ 5875168 h 11525896"/>
              <a:gd name="connsiteX1761" fmla="*/ 2107664 w 6563447"/>
              <a:gd name="connsiteY1761" fmla="*/ 5954299 h 11525896"/>
              <a:gd name="connsiteX1762" fmla="*/ 2028534 w 6563447"/>
              <a:gd name="connsiteY1762" fmla="*/ 6033430 h 11525896"/>
              <a:gd name="connsiteX1763" fmla="*/ 1949402 w 6563447"/>
              <a:gd name="connsiteY1763" fmla="*/ 5954299 h 11525896"/>
              <a:gd name="connsiteX1764" fmla="*/ 2028534 w 6563447"/>
              <a:gd name="connsiteY1764" fmla="*/ 5875168 h 11525896"/>
              <a:gd name="connsiteX1765" fmla="*/ 1750047 w 6563447"/>
              <a:gd name="connsiteY1765" fmla="*/ 5875168 h 11525896"/>
              <a:gd name="connsiteX1766" fmla="*/ 1829178 w 6563447"/>
              <a:gd name="connsiteY1766" fmla="*/ 5954299 h 11525896"/>
              <a:gd name="connsiteX1767" fmla="*/ 1750047 w 6563447"/>
              <a:gd name="connsiteY1767" fmla="*/ 6033430 h 11525896"/>
              <a:gd name="connsiteX1768" fmla="*/ 1670916 w 6563447"/>
              <a:gd name="connsiteY1768" fmla="*/ 5954299 h 11525896"/>
              <a:gd name="connsiteX1769" fmla="*/ 1750047 w 6563447"/>
              <a:gd name="connsiteY1769" fmla="*/ 5875168 h 11525896"/>
              <a:gd name="connsiteX1770" fmla="*/ 1471561 w 6563447"/>
              <a:gd name="connsiteY1770" fmla="*/ 5875168 h 11525896"/>
              <a:gd name="connsiteX1771" fmla="*/ 1550692 w 6563447"/>
              <a:gd name="connsiteY1771" fmla="*/ 5954299 h 11525896"/>
              <a:gd name="connsiteX1772" fmla="*/ 1471561 w 6563447"/>
              <a:gd name="connsiteY1772" fmla="*/ 6033430 h 11525896"/>
              <a:gd name="connsiteX1773" fmla="*/ 1392431 w 6563447"/>
              <a:gd name="connsiteY1773" fmla="*/ 5954299 h 11525896"/>
              <a:gd name="connsiteX1774" fmla="*/ 1471561 w 6563447"/>
              <a:gd name="connsiteY1774" fmla="*/ 5875168 h 11525896"/>
              <a:gd name="connsiteX1775" fmla="*/ 1193075 w 6563447"/>
              <a:gd name="connsiteY1775" fmla="*/ 5875168 h 11525896"/>
              <a:gd name="connsiteX1776" fmla="*/ 1272206 w 6563447"/>
              <a:gd name="connsiteY1776" fmla="*/ 5954299 h 11525896"/>
              <a:gd name="connsiteX1777" fmla="*/ 1193075 w 6563447"/>
              <a:gd name="connsiteY1777" fmla="*/ 6033430 h 11525896"/>
              <a:gd name="connsiteX1778" fmla="*/ 1113944 w 6563447"/>
              <a:gd name="connsiteY1778" fmla="*/ 5954299 h 11525896"/>
              <a:gd name="connsiteX1779" fmla="*/ 1193075 w 6563447"/>
              <a:gd name="connsiteY1779" fmla="*/ 5875168 h 11525896"/>
              <a:gd name="connsiteX1780" fmla="*/ 914589 w 6563447"/>
              <a:gd name="connsiteY1780" fmla="*/ 5875168 h 11525896"/>
              <a:gd name="connsiteX1781" fmla="*/ 993720 w 6563447"/>
              <a:gd name="connsiteY1781" fmla="*/ 5954299 h 11525896"/>
              <a:gd name="connsiteX1782" fmla="*/ 914589 w 6563447"/>
              <a:gd name="connsiteY1782" fmla="*/ 6033430 h 11525896"/>
              <a:gd name="connsiteX1783" fmla="*/ 835458 w 6563447"/>
              <a:gd name="connsiteY1783" fmla="*/ 5954299 h 11525896"/>
              <a:gd name="connsiteX1784" fmla="*/ 914589 w 6563447"/>
              <a:gd name="connsiteY1784" fmla="*/ 5875168 h 11525896"/>
              <a:gd name="connsiteX1785" fmla="*/ 636103 w 6563447"/>
              <a:gd name="connsiteY1785" fmla="*/ 5875168 h 11525896"/>
              <a:gd name="connsiteX1786" fmla="*/ 715234 w 6563447"/>
              <a:gd name="connsiteY1786" fmla="*/ 5954299 h 11525896"/>
              <a:gd name="connsiteX1787" fmla="*/ 636103 w 6563447"/>
              <a:gd name="connsiteY1787" fmla="*/ 6033430 h 11525896"/>
              <a:gd name="connsiteX1788" fmla="*/ 556972 w 6563447"/>
              <a:gd name="connsiteY1788" fmla="*/ 5954299 h 11525896"/>
              <a:gd name="connsiteX1789" fmla="*/ 636103 w 6563447"/>
              <a:gd name="connsiteY1789" fmla="*/ 5875168 h 11525896"/>
              <a:gd name="connsiteX1790" fmla="*/ 357617 w 6563447"/>
              <a:gd name="connsiteY1790" fmla="*/ 5875168 h 11525896"/>
              <a:gd name="connsiteX1791" fmla="*/ 436749 w 6563447"/>
              <a:gd name="connsiteY1791" fmla="*/ 5954299 h 11525896"/>
              <a:gd name="connsiteX1792" fmla="*/ 357617 w 6563447"/>
              <a:gd name="connsiteY1792" fmla="*/ 6033430 h 11525896"/>
              <a:gd name="connsiteX1793" fmla="*/ 278486 w 6563447"/>
              <a:gd name="connsiteY1793" fmla="*/ 5954299 h 11525896"/>
              <a:gd name="connsiteX1794" fmla="*/ 357617 w 6563447"/>
              <a:gd name="connsiteY1794" fmla="*/ 5875168 h 11525896"/>
              <a:gd name="connsiteX1795" fmla="*/ 79131 w 6563447"/>
              <a:gd name="connsiteY1795" fmla="*/ 5875168 h 11525896"/>
              <a:gd name="connsiteX1796" fmla="*/ 158262 w 6563447"/>
              <a:gd name="connsiteY1796" fmla="*/ 5954299 h 11525896"/>
              <a:gd name="connsiteX1797" fmla="*/ 79131 w 6563447"/>
              <a:gd name="connsiteY1797" fmla="*/ 6033430 h 11525896"/>
              <a:gd name="connsiteX1798" fmla="*/ 0 w 6563447"/>
              <a:gd name="connsiteY1798" fmla="*/ 5954299 h 11525896"/>
              <a:gd name="connsiteX1799" fmla="*/ 79131 w 6563447"/>
              <a:gd name="connsiteY1799" fmla="*/ 5875168 h 11525896"/>
              <a:gd name="connsiteX1800" fmla="*/ 6484315 w 6563447"/>
              <a:gd name="connsiteY1800" fmla="*/ 5483490 h 11525896"/>
              <a:gd name="connsiteX1801" fmla="*/ 6563447 w 6563447"/>
              <a:gd name="connsiteY1801" fmla="*/ 5562621 h 11525896"/>
              <a:gd name="connsiteX1802" fmla="*/ 6484315 w 6563447"/>
              <a:gd name="connsiteY1802" fmla="*/ 5641752 h 11525896"/>
              <a:gd name="connsiteX1803" fmla="*/ 6405187 w 6563447"/>
              <a:gd name="connsiteY1803" fmla="*/ 5562621 h 11525896"/>
              <a:gd name="connsiteX1804" fmla="*/ 6484315 w 6563447"/>
              <a:gd name="connsiteY1804" fmla="*/ 5483490 h 11525896"/>
              <a:gd name="connsiteX1805" fmla="*/ 6205823 w 6563447"/>
              <a:gd name="connsiteY1805" fmla="*/ 5483490 h 11525896"/>
              <a:gd name="connsiteX1806" fmla="*/ 6284955 w 6563447"/>
              <a:gd name="connsiteY1806" fmla="*/ 5562621 h 11525896"/>
              <a:gd name="connsiteX1807" fmla="*/ 6205823 w 6563447"/>
              <a:gd name="connsiteY1807" fmla="*/ 5641752 h 11525896"/>
              <a:gd name="connsiteX1808" fmla="*/ 6126691 w 6563447"/>
              <a:gd name="connsiteY1808" fmla="*/ 5562621 h 11525896"/>
              <a:gd name="connsiteX1809" fmla="*/ 6205823 w 6563447"/>
              <a:gd name="connsiteY1809" fmla="*/ 5483490 h 11525896"/>
              <a:gd name="connsiteX1810" fmla="*/ 5927339 w 6563447"/>
              <a:gd name="connsiteY1810" fmla="*/ 5483490 h 11525896"/>
              <a:gd name="connsiteX1811" fmla="*/ 6006467 w 6563447"/>
              <a:gd name="connsiteY1811" fmla="*/ 5562621 h 11525896"/>
              <a:gd name="connsiteX1812" fmla="*/ 5927339 w 6563447"/>
              <a:gd name="connsiteY1812" fmla="*/ 5641752 h 11525896"/>
              <a:gd name="connsiteX1813" fmla="*/ 5848207 w 6563447"/>
              <a:gd name="connsiteY1813" fmla="*/ 5562621 h 11525896"/>
              <a:gd name="connsiteX1814" fmla="*/ 5927339 w 6563447"/>
              <a:gd name="connsiteY1814" fmla="*/ 5483490 h 11525896"/>
              <a:gd name="connsiteX1815" fmla="*/ 5648851 w 6563447"/>
              <a:gd name="connsiteY1815" fmla="*/ 5483490 h 11525896"/>
              <a:gd name="connsiteX1816" fmla="*/ 5727983 w 6563447"/>
              <a:gd name="connsiteY1816" fmla="*/ 5562621 h 11525896"/>
              <a:gd name="connsiteX1817" fmla="*/ 5648851 w 6563447"/>
              <a:gd name="connsiteY1817" fmla="*/ 5641752 h 11525896"/>
              <a:gd name="connsiteX1818" fmla="*/ 5569719 w 6563447"/>
              <a:gd name="connsiteY1818" fmla="*/ 5562621 h 11525896"/>
              <a:gd name="connsiteX1819" fmla="*/ 5648851 w 6563447"/>
              <a:gd name="connsiteY1819" fmla="*/ 5483490 h 11525896"/>
              <a:gd name="connsiteX1820" fmla="*/ 5370367 w 6563447"/>
              <a:gd name="connsiteY1820" fmla="*/ 5483490 h 11525896"/>
              <a:gd name="connsiteX1821" fmla="*/ 5449495 w 6563447"/>
              <a:gd name="connsiteY1821" fmla="*/ 5562621 h 11525896"/>
              <a:gd name="connsiteX1822" fmla="*/ 5370367 w 6563447"/>
              <a:gd name="connsiteY1822" fmla="*/ 5641752 h 11525896"/>
              <a:gd name="connsiteX1823" fmla="*/ 5291235 w 6563447"/>
              <a:gd name="connsiteY1823" fmla="*/ 5562621 h 11525896"/>
              <a:gd name="connsiteX1824" fmla="*/ 5370367 w 6563447"/>
              <a:gd name="connsiteY1824" fmla="*/ 5483490 h 11525896"/>
              <a:gd name="connsiteX1825" fmla="*/ 5091879 w 6563447"/>
              <a:gd name="connsiteY1825" fmla="*/ 5483490 h 11525896"/>
              <a:gd name="connsiteX1826" fmla="*/ 5171011 w 6563447"/>
              <a:gd name="connsiteY1826" fmla="*/ 5562621 h 11525896"/>
              <a:gd name="connsiteX1827" fmla="*/ 5091879 w 6563447"/>
              <a:gd name="connsiteY1827" fmla="*/ 5641752 h 11525896"/>
              <a:gd name="connsiteX1828" fmla="*/ 5012747 w 6563447"/>
              <a:gd name="connsiteY1828" fmla="*/ 5562621 h 11525896"/>
              <a:gd name="connsiteX1829" fmla="*/ 5091879 w 6563447"/>
              <a:gd name="connsiteY1829" fmla="*/ 5483490 h 11525896"/>
              <a:gd name="connsiteX1830" fmla="*/ 4813395 w 6563447"/>
              <a:gd name="connsiteY1830" fmla="*/ 5483490 h 11525896"/>
              <a:gd name="connsiteX1831" fmla="*/ 4892523 w 6563447"/>
              <a:gd name="connsiteY1831" fmla="*/ 5562621 h 11525896"/>
              <a:gd name="connsiteX1832" fmla="*/ 4813395 w 6563447"/>
              <a:gd name="connsiteY1832" fmla="*/ 5641752 h 11525896"/>
              <a:gd name="connsiteX1833" fmla="*/ 4734263 w 6563447"/>
              <a:gd name="connsiteY1833" fmla="*/ 5562621 h 11525896"/>
              <a:gd name="connsiteX1834" fmla="*/ 4813395 w 6563447"/>
              <a:gd name="connsiteY1834" fmla="*/ 5483490 h 11525896"/>
              <a:gd name="connsiteX1835" fmla="*/ 4534907 w 6563447"/>
              <a:gd name="connsiteY1835" fmla="*/ 5483490 h 11525896"/>
              <a:gd name="connsiteX1836" fmla="*/ 4614039 w 6563447"/>
              <a:gd name="connsiteY1836" fmla="*/ 5562621 h 11525896"/>
              <a:gd name="connsiteX1837" fmla="*/ 4534907 w 6563447"/>
              <a:gd name="connsiteY1837" fmla="*/ 5641752 h 11525896"/>
              <a:gd name="connsiteX1838" fmla="*/ 4455775 w 6563447"/>
              <a:gd name="connsiteY1838" fmla="*/ 5562621 h 11525896"/>
              <a:gd name="connsiteX1839" fmla="*/ 4534907 w 6563447"/>
              <a:gd name="connsiteY1839" fmla="*/ 5483490 h 11525896"/>
              <a:gd name="connsiteX1840" fmla="*/ 4256421 w 6563447"/>
              <a:gd name="connsiteY1840" fmla="*/ 5483490 h 11525896"/>
              <a:gd name="connsiteX1841" fmla="*/ 4335552 w 6563447"/>
              <a:gd name="connsiteY1841" fmla="*/ 5562621 h 11525896"/>
              <a:gd name="connsiteX1842" fmla="*/ 4256421 w 6563447"/>
              <a:gd name="connsiteY1842" fmla="*/ 5641752 h 11525896"/>
              <a:gd name="connsiteX1843" fmla="*/ 4177290 w 6563447"/>
              <a:gd name="connsiteY1843" fmla="*/ 5562621 h 11525896"/>
              <a:gd name="connsiteX1844" fmla="*/ 4256421 w 6563447"/>
              <a:gd name="connsiteY1844" fmla="*/ 5483490 h 11525896"/>
              <a:gd name="connsiteX1845" fmla="*/ 3977935 w 6563447"/>
              <a:gd name="connsiteY1845" fmla="*/ 5483490 h 11525896"/>
              <a:gd name="connsiteX1846" fmla="*/ 4057066 w 6563447"/>
              <a:gd name="connsiteY1846" fmla="*/ 5562621 h 11525896"/>
              <a:gd name="connsiteX1847" fmla="*/ 3977935 w 6563447"/>
              <a:gd name="connsiteY1847" fmla="*/ 5641752 h 11525896"/>
              <a:gd name="connsiteX1848" fmla="*/ 3898804 w 6563447"/>
              <a:gd name="connsiteY1848" fmla="*/ 5562621 h 11525896"/>
              <a:gd name="connsiteX1849" fmla="*/ 3977935 w 6563447"/>
              <a:gd name="connsiteY1849" fmla="*/ 5483490 h 11525896"/>
              <a:gd name="connsiteX1850" fmla="*/ 3699449 w 6563447"/>
              <a:gd name="connsiteY1850" fmla="*/ 5483490 h 11525896"/>
              <a:gd name="connsiteX1851" fmla="*/ 3778580 w 6563447"/>
              <a:gd name="connsiteY1851" fmla="*/ 5562621 h 11525896"/>
              <a:gd name="connsiteX1852" fmla="*/ 3699449 w 6563447"/>
              <a:gd name="connsiteY1852" fmla="*/ 5641752 h 11525896"/>
              <a:gd name="connsiteX1853" fmla="*/ 3620318 w 6563447"/>
              <a:gd name="connsiteY1853" fmla="*/ 5562621 h 11525896"/>
              <a:gd name="connsiteX1854" fmla="*/ 3699449 w 6563447"/>
              <a:gd name="connsiteY1854" fmla="*/ 5483490 h 11525896"/>
              <a:gd name="connsiteX1855" fmla="*/ 3420963 w 6563447"/>
              <a:gd name="connsiteY1855" fmla="*/ 5483490 h 11525896"/>
              <a:gd name="connsiteX1856" fmla="*/ 3500094 w 6563447"/>
              <a:gd name="connsiteY1856" fmla="*/ 5562621 h 11525896"/>
              <a:gd name="connsiteX1857" fmla="*/ 3420963 w 6563447"/>
              <a:gd name="connsiteY1857" fmla="*/ 5641752 h 11525896"/>
              <a:gd name="connsiteX1858" fmla="*/ 3341832 w 6563447"/>
              <a:gd name="connsiteY1858" fmla="*/ 5562621 h 11525896"/>
              <a:gd name="connsiteX1859" fmla="*/ 3420963 w 6563447"/>
              <a:gd name="connsiteY1859" fmla="*/ 5483490 h 11525896"/>
              <a:gd name="connsiteX1860" fmla="*/ 3142477 w 6563447"/>
              <a:gd name="connsiteY1860" fmla="*/ 5483490 h 11525896"/>
              <a:gd name="connsiteX1861" fmla="*/ 3221608 w 6563447"/>
              <a:gd name="connsiteY1861" fmla="*/ 5562621 h 11525896"/>
              <a:gd name="connsiteX1862" fmla="*/ 3142477 w 6563447"/>
              <a:gd name="connsiteY1862" fmla="*/ 5641752 h 11525896"/>
              <a:gd name="connsiteX1863" fmla="*/ 3063346 w 6563447"/>
              <a:gd name="connsiteY1863" fmla="*/ 5562621 h 11525896"/>
              <a:gd name="connsiteX1864" fmla="*/ 3142477 w 6563447"/>
              <a:gd name="connsiteY1864" fmla="*/ 5483490 h 11525896"/>
              <a:gd name="connsiteX1865" fmla="*/ 2863991 w 6563447"/>
              <a:gd name="connsiteY1865" fmla="*/ 5483490 h 11525896"/>
              <a:gd name="connsiteX1866" fmla="*/ 2943122 w 6563447"/>
              <a:gd name="connsiteY1866" fmla="*/ 5562621 h 11525896"/>
              <a:gd name="connsiteX1867" fmla="*/ 2863991 w 6563447"/>
              <a:gd name="connsiteY1867" fmla="*/ 5641752 h 11525896"/>
              <a:gd name="connsiteX1868" fmla="*/ 2784860 w 6563447"/>
              <a:gd name="connsiteY1868" fmla="*/ 5562621 h 11525896"/>
              <a:gd name="connsiteX1869" fmla="*/ 2863991 w 6563447"/>
              <a:gd name="connsiteY1869" fmla="*/ 5483490 h 11525896"/>
              <a:gd name="connsiteX1870" fmla="*/ 2585505 w 6563447"/>
              <a:gd name="connsiteY1870" fmla="*/ 5483490 h 11525896"/>
              <a:gd name="connsiteX1871" fmla="*/ 2664636 w 6563447"/>
              <a:gd name="connsiteY1871" fmla="*/ 5562621 h 11525896"/>
              <a:gd name="connsiteX1872" fmla="*/ 2585505 w 6563447"/>
              <a:gd name="connsiteY1872" fmla="*/ 5641752 h 11525896"/>
              <a:gd name="connsiteX1873" fmla="*/ 2506374 w 6563447"/>
              <a:gd name="connsiteY1873" fmla="*/ 5562621 h 11525896"/>
              <a:gd name="connsiteX1874" fmla="*/ 2585505 w 6563447"/>
              <a:gd name="connsiteY1874" fmla="*/ 5483490 h 11525896"/>
              <a:gd name="connsiteX1875" fmla="*/ 2307019 w 6563447"/>
              <a:gd name="connsiteY1875" fmla="*/ 5483490 h 11525896"/>
              <a:gd name="connsiteX1876" fmla="*/ 2386150 w 6563447"/>
              <a:gd name="connsiteY1876" fmla="*/ 5562621 h 11525896"/>
              <a:gd name="connsiteX1877" fmla="*/ 2307019 w 6563447"/>
              <a:gd name="connsiteY1877" fmla="*/ 5641752 h 11525896"/>
              <a:gd name="connsiteX1878" fmla="*/ 2227888 w 6563447"/>
              <a:gd name="connsiteY1878" fmla="*/ 5562621 h 11525896"/>
              <a:gd name="connsiteX1879" fmla="*/ 2307019 w 6563447"/>
              <a:gd name="connsiteY1879" fmla="*/ 5483490 h 11525896"/>
              <a:gd name="connsiteX1880" fmla="*/ 2028534 w 6563447"/>
              <a:gd name="connsiteY1880" fmla="*/ 5483490 h 11525896"/>
              <a:gd name="connsiteX1881" fmla="*/ 2107664 w 6563447"/>
              <a:gd name="connsiteY1881" fmla="*/ 5562621 h 11525896"/>
              <a:gd name="connsiteX1882" fmla="*/ 2028534 w 6563447"/>
              <a:gd name="connsiteY1882" fmla="*/ 5641752 h 11525896"/>
              <a:gd name="connsiteX1883" fmla="*/ 1949402 w 6563447"/>
              <a:gd name="connsiteY1883" fmla="*/ 5562621 h 11525896"/>
              <a:gd name="connsiteX1884" fmla="*/ 2028534 w 6563447"/>
              <a:gd name="connsiteY1884" fmla="*/ 5483490 h 11525896"/>
              <a:gd name="connsiteX1885" fmla="*/ 1750047 w 6563447"/>
              <a:gd name="connsiteY1885" fmla="*/ 5483490 h 11525896"/>
              <a:gd name="connsiteX1886" fmla="*/ 1829178 w 6563447"/>
              <a:gd name="connsiteY1886" fmla="*/ 5562621 h 11525896"/>
              <a:gd name="connsiteX1887" fmla="*/ 1750047 w 6563447"/>
              <a:gd name="connsiteY1887" fmla="*/ 5641752 h 11525896"/>
              <a:gd name="connsiteX1888" fmla="*/ 1670916 w 6563447"/>
              <a:gd name="connsiteY1888" fmla="*/ 5562621 h 11525896"/>
              <a:gd name="connsiteX1889" fmla="*/ 1750047 w 6563447"/>
              <a:gd name="connsiteY1889" fmla="*/ 5483490 h 11525896"/>
              <a:gd name="connsiteX1890" fmla="*/ 1471561 w 6563447"/>
              <a:gd name="connsiteY1890" fmla="*/ 5483490 h 11525896"/>
              <a:gd name="connsiteX1891" fmla="*/ 1550692 w 6563447"/>
              <a:gd name="connsiteY1891" fmla="*/ 5562621 h 11525896"/>
              <a:gd name="connsiteX1892" fmla="*/ 1471561 w 6563447"/>
              <a:gd name="connsiteY1892" fmla="*/ 5641752 h 11525896"/>
              <a:gd name="connsiteX1893" fmla="*/ 1392431 w 6563447"/>
              <a:gd name="connsiteY1893" fmla="*/ 5562621 h 11525896"/>
              <a:gd name="connsiteX1894" fmla="*/ 1471561 w 6563447"/>
              <a:gd name="connsiteY1894" fmla="*/ 5483490 h 11525896"/>
              <a:gd name="connsiteX1895" fmla="*/ 1193075 w 6563447"/>
              <a:gd name="connsiteY1895" fmla="*/ 5483490 h 11525896"/>
              <a:gd name="connsiteX1896" fmla="*/ 1272206 w 6563447"/>
              <a:gd name="connsiteY1896" fmla="*/ 5562621 h 11525896"/>
              <a:gd name="connsiteX1897" fmla="*/ 1193075 w 6563447"/>
              <a:gd name="connsiteY1897" fmla="*/ 5641752 h 11525896"/>
              <a:gd name="connsiteX1898" fmla="*/ 1113944 w 6563447"/>
              <a:gd name="connsiteY1898" fmla="*/ 5562621 h 11525896"/>
              <a:gd name="connsiteX1899" fmla="*/ 1193075 w 6563447"/>
              <a:gd name="connsiteY1899" fmla="*/ 5483490 h 11525896"/>
              <a:gd name="connsiteX1900" fmla="*/ 914589 w 6563447"/>
              <a:gd name="connsiteY1900" fmla="*/ 5483490 h 11525896"/>
              <a:gd name="connsiteX1901" fmla="*/ 993720 w 6563447"/>
              <a:gd name="connsiteY1901" fmla="*/ 5562621 h 11525896"/>
              <a:gd name="connsiteX1902" fmla="*/ 914589 w 6563447"/>
              <a:gd name="connsiteY1902" fmla="*/ 5641752 h 11525896"/>
              <a:gd name="connsiteX1903" fmla="*/ 835458 w 6563447"/>
              <a:gd name="connsiteY1903" fmla="*/ 5562621 h 11525896"/>
              <a:gd name="connsiteX1904" fmla="*/ 914589 w 6563447"/>
              <a:gd name="connsiteY1904" fmla="*/ 5483490 h 11525896"/>
              <a:gd name="connsiteX1905" fmla="*/ 636103 w 6563447"/>
              <a:gd name="connsiteY1905" fmla="*/ 5483490 h 11525896"/>
              <a:gd name="connsiteX1906" fmla="*/ 715234 w 6563447"/>
              <a:gd name="connsiteY1906" fmla="*/ 5562621 h 11525896"/>
              <a:gd name="connsiteX1907" fmla="*/ 636103 w 6563447"/>
              <a:gd name="connsiteY1907" fmla="*/ 5641752 h 11525896"/>
              <a:gd name="connsiteX1908" fmla="*/ 556972 w 6563447"/>
              <a:gd name="connsiteY1908" fmla="*/ 5562621 h 11525896"/>
              <a:gd name="connsiteX1909" fmla="*/ 636103 w 6563447"/>
              <a:gd name="connsiteY1909" fmla="*/ 5483490 h 11525896"/>
              <a:gd name="connsiteX1910" fmla="*/ 357617 w 6563447"/>
              <a:gd name="connsiteY1910" fmla="*/ 5483490 h 11525896"/>
              <a:gd name="connsiteX1911" fmla="*/ 436749 w 6563447"/>
              <a:gd name="connsiteY1911" fmla="*/ 5562621 h 11525896"/>
              <a:gd name="connsiteX1912" fmla="*/ 357617 w 6563447"/>
              <a:gd name="connsiteY1912" fmla="*/ 5641752 h 11525896"/>
              <a:gd name="connsiteX1913" fmla="*/ 278486 w 6563447"/>
              <a:gd name="connsiteY1913" fmla="*/ 5562621 h 11525896"/>
              <a:gd name="connsiteX1914" fmla="*/ 357617 w 6563447"/>
              <a:gd name="connsiteY1914" fmla="*/ 5483490 h 11525896"/>
              <a:gd name="connsiteX1915" fmla="*/ 79131 w 6563447"/>
              <a:gd name="connsiteY1915" fmla="*/ 5483490 h 11525896"/>
              <a:gd name="connsiteX1916" fmla="*/ 158262 w 6563447"/>
              <a:gd name="connsiteY1916" fmla="*/ 5562621 h 11525896"/>
              <a:gd name="connsiteX1917" fmla="*/ 79131 w 6563447"/>
              <a:gd name="connsiteY1917" fmla="*/ 5641752 h 11525896"/>
              <a:gd name="connsiteX1918" fmla="*/ 0 w 6563447"/>
              <a:gd name="connsiteY1918" fmla="*/ 5562621 h 11525896"/>
              <a:gd name="connsiteX1919" fmla="*/ 79131 w 6563447"/>
              <a:gd name="connsiteY1919" fmla="*/ 5483490 h 11525896"/>
              <a:gd name="connsiteX1920" fmla="*/ 6484315 w 6563447"/>
              <a:gd name="connsiteY1920" fmla="*/ 5091812 h 11525896"/>
              <a:gd name="connsiteX1921" fmla="*/ 6563447 w 6563447"/>
              <a:gd name="connsiteY1921" fmla="*/ 5170943 h 11525896"/>
              <a:gd name="connsiteX1922" fmla="*/ 6484315 w 6563447"/>
              <a:gd name="connsiteY1922" fmla="*/ 5250074 h 11525896"/>
              <a:gd name="connsiteX1923" fmla="*/ 6405187 w 6563447"/>
              <a:gd name="connsiteY1923" fmla="*/ 5170943 h 11525896"/>
              <a:gd name="connsiteX1924" fmla="*/ 6484315 w 6563447"/>
              <a:gd name="connsiteY1924" fmla="*/ 5091812 h 11525896"/>
              <a:gd name="connsiteX1925" fmla="*/ 6205823 w 6563447"/>
              <a:gd name="connsiteY1925" fmla="*/ 5091812 h 11525896"/>
              <a:gd name="connsiteX1926" fmla="*/ 6284955 w 6563447"/>
              <a:gd name="connsiteY1926" fmla="*/ 5170943 h 11525896"/>
              <a:gd name="connsiteX1927" fmla="*/ 6205823 w 6563447"/>
              <a:gd name="connsiteY1927" fmla="*/ 5250074 h 11525896"/>
              <a:gd name="connsiteX1928" fmla="*/ 6126691 w 6563447"/>
              <a:gd name="connsiteY1928" fmla="*/ 5170943 h 11525896"/>
              <a:gd name="connsiteX1929" fmla="*/ 6205823 w 6563447"/>
              <a:gd name="connsiteY1929" fmla="*/ 5091812 h 11525896"/>
              <a:gd name="connsiteX1930" fmla="*/ 5927339 w 6563447"/>
              <a:gd name="connsiteY1930" fmla="*/ 5091812 h 11525896"/>
              <a:gd name="connsiteX1931" fmla="*/ 6006467 w 6563447"/>
              <a:gd name="connsiteY1931" fmla="*/ 5170943 h 11525896"/>
              <a:gd name="connsiteX1932" fmla="*/ 5927339 w 6563447"/>
              <a:gd name="connsiteY1932" fmla="*/ 5250074 h 11525896"/>
              <a:gd name="connsiteX1933" fmla="*/ 5848207 w 6563447"/>
              <a:gd name="connsiteY1933" fmla="*/ 5170943 h 11525896"/>
              <a:gd name="connsiteX1934" fmla="*/ 5927339 w 6563447"/>
              <a:gd name="connsiteY1934" fmla="*/ 5091812 h 11525896"/>
              <a:gd name="connsiteX1935" fmla="*/ 5648851 w 6563447"/>
              <a:gd name="connsiteY1935" fmla="*/ 5091812 h 11525896"/>
              <a:gd name="connsiteX1936" fmla="*/ 5727983 w 6563447"/>
              <a:gd name="connsiteY1936" fmla="*/ 5170943 h 11525896"/>
              <a:gd name="connsiteX1937" fmla="*/ 5648851 w 6563447"/>
              <a:gd name="connsiteY1937" fmla="*/ 5250074 h 11525896"/>
              <a:gd name="connsiteX1938" fmla="*/ 5569719 w 6563447"/>
              <a:gd name="connsiteY1938" fmla="*/ 5170943 h 11525896"/>
              <a:gd name="connsiteX1939" fmla="*/ 5648851 w 6563447"/>
              <a:gd name="connsiteY1939" fmla="*/ 5091812 h 11525896"/>
              <a:gd name="connsiteX1940" fmla="*/ 5370367 w 6563447"/>
              <a:gd name="connsiteY1940" fmla="*/ 5091812 h 11525896"/>
              <a:gd name="connsiteX1941" fmla="*/ 5449495 w 6563447"/>
              <a:gd name="connsiteY1941" fmla="*/ 5170943 h 11525896"/>
              <a:gd name="connsiteX1942" fmla="*/ 5370367 w 6563447"/>
              <a:gd name="connsiteY1942" fmla="*/ 5250074 h 11525896"/>
              <a:gd name="connsiteX1943" fmla="*/ 5291235 w 6563447"/>
              <a:gd name="connsiteY1943" fmla="*/ 5170943 h 11525896"/>
              <a:gd name="connsiteX1944" fmla="*/ 5370367 w 6563447"/>
              <a:gd name="connsiteY1944" fmla="*/ 5091812 h 11525896"/>
              <a:gd name="connsiteX1945" fmla="*/ 5091879 w 6563447"/>
              <a:gd name="connsiteY1945" fmla="*/ 5091812 h 11525896"/>
              <a:gd name="connsiteX1946" fmla="*/ 5171011 w 6563447"/>
              <a:gd name="connsiteY1946" fmla="*/ 5170943 h 11525896"/>
              <a:gd name="connsiteX1947" fmla="*/ 5091879 w 6563447"/>
              <a:gd name="connsiteY1947" fmla="*/ 5250074 h 11525896"/>
              <a:gd name="connsiteX1948" fmla="*/ 5012747 w 6563447"/>
              <a:gd name="connsiteY1948" fmla="*/ 5170943 h 11525896"/>
              <a:gd name="connsiteX1949" fmla="*/ 5091879 w 6563447"/>
              <a:gd name="connsiteY1949" fmla="*/ 5091812 h 11525896"/>
              <a:gd name="connsiteX1950" fmla="*/ 4813395 w 6563447"/>
              <a:gd name="connsiteY1950" fmla="*/ 5091812 h 11525896"/>
              <a:gd name="connsiteX1951" fmla="*/ 4892523 w 6563447"/>
              <a:gd name="connsiteY1951" fmla="*/ 5170943 h 11525896"/>
              <a:gd name="connsiteX1952" fmla="*/ 4813395 w 6563447"/>
              <a:gd name="connsiteY1952" fmla="*/ 5250074 h 11525896"/>
              <a:gd name="connsiteX1953" fmla="*/ 4734263 w 6563447"/>
              <a:gd name="connsiteY1953" fmla="*/ 5170943 h 11525896"/>
              <a:gd name="connsiteX1954" fmla="*/ 4813395 w 6563447"/>
              <a:gd name="connsiteY1954" fmla="*/ 5091812 h 11525896"/>
              <a:gd name="connsiteX1955" fmla="*/ 4534907 w 6563447"/>
              <a:gd name="connsiteY1955" fmla="*/ 5091812 h 11525896"/>
              <a:gd name="connsiteX1956" fmla="*/ 4614039 w 6563447"/>
              <a:gd name="connsiteY1956" fmla="*/ 5170943 h 11525896"/>
              <a:gd name="connsiteX1957" fmla="*/ 4534907 w 6563447"/>
              <a:gd name="connsiteY1957" fmla="*/ 5250074 h 11525896"/>
              <a:gd name="connsiteX1958" fmla="*/ 4455775 w 6563447"/>
              <a:gd name="connsiteY1958" fmla="*/ 5170943 h 11525896"/>
              <a:gd name="connsiteX1959" fmla="*/ 4534907 w 6563447"/>
              <a:gd name="connsiteY1959" fmla="*/ 5091812 h 11525896"/>
              <a:gd name="connsiteX1960" fmla="*/ 4256421 w 6563447"/>
              <a:gd name="connsiteY1960" fmla="*/ 5091812 h 11525896"/>
              <a:gd name="connsiteX1961" fmla="*/ 4335552 w 6563447"/>
              <a:gd name="connsiteY1961" fmla="*/ 5170943 h 11525896"/>
              <a:gd name="connsiteX1962" fmla="*/ 4256421 w 6563447"/>
              <a:gd name="connsiteY1962" fmla="*/ 5250074 h 11525896"/>
              <a:gd name="connsiteX1963" fmla="*/ 4177290 w 6563447"/>
              <a:gd name="connsiteY1963" fmla="*/ 5170943 h 11525896"/>
              <a:gd name="connsiteX1964" fmla="*/ 4256421 w 6563447"/>
              <a:gd name="connsiteY1964" fmla="*/ 5091812 h 11525896"/>
              <a:gd name="connsiteX1965" fmla="*/ 3977935 w 6563447"/>
              <a:gd name="connsiteY1965" fmla="*/ 5091812 h 11525896"/>
              <a:gd name="connsiteX1966" fmla="*/ 4057066 w 6563447"/>
              <a:gd name="connsiteY1966" fmla="*/ 5170943 h 11525896"/>
              <a:gd name="connsiteX1967" fmla="*/ 3977935 w 6563447"/>
              <a:gd name="connsiteY1967" fmla="*/ 5250074 h 11525896"/>
              <a:gd name="connsiteX1968" fmla="*/ 3898804 w 6563447"/>
              <a:gd name="connsiteY1968" fmla="*/ 5170943 h 11525896"/>
              <a:gd name="connsiteX1969" fmla="*/ 3977935 w 6563447"/>
              <a:gd name="connsiteY1969" fmla="*/ 5091812 h 11525896"/>
              <a:gd name="connsiteX1970" fmla="*/ 3699449 w 6563447"/>
              <a:gd name="connsiteY1970" fmla="*/ 5091812 h 11525896"/>
              <a:gd name="connsiteX1971" fmla="*/ 3778580 w 6563447"/>
              <a:gd name="connsiteY1971" fmla="*/ 5170943 h 11525896"/>
              <a:gd name="connsiteX1972" fmla="*/ 3699449 w 6563447"/>
              <a:gd name="connsiteY1972" fmla="*/ 5250074 h 11525896"/>
              <a:gd name="connsiteX1973" fmla="*/ 3620318 w 6563447"/>
              <a:gd name="connsiteY1973" fmla="*/ 5170943 h 11525896"/>
              <a:gd name="connsiteX1974" fmla="*/ 3699449 w 6563447"/>
              <a:gd name="connsiteY1974" fmla="*/ 5091812 h 11525896"/>
              <a:gd name="connsiteX1975" fmla="*/ 3420963 w 6563447"/>
              <a:gd name="connsiteY1975" fmla="*/ 5091812 h 11525896"/>
              <a:gd name="connsiteX1976" fmla="*/ 3500094 w 6563447"/>
              <a:gd name="connsiteY1976" fmla="*/ 5170943 h 11525896"/>
              <a:gd name="connsiteX1977" fmla="*/ 3420963 w 6563447"/>
              <a:gd name="connsiteY1977" fmla="*/ 5250074 h 11525896"/>
              <a:gd name="connsiteX1978" fmla="*/ 3341832 w 6563447"/>
              <a:gd name="connsiteY1978" fmla="*/ 5170943 h 11525896"/>
              <a:gd name="connsiteX1979" fmla="*/ 3420963 w 6563447"/>
              <a:gd name="connsiteY1979" fmla="*/ 5091812 h 11525896"/>
              <a:gd name="connsiteX1980" fmla="*/ 3142477 w 6563447"/>
              <a:gd name="connsiteY1980" fmla="*/ 5091812 h 11525896"/>
              <a:gd name="connsiteX1981" fmla="*/ 3221608 w 6563447"/>
              <a:gd name="connsiteY1981" fmla="*/ 5170943 h 11525896"/>
              <a:gd name="connsiteX1982" fmla="*/ 3142477 w 6563447"/>
              <a:gd name="connsiteY1982" fmla="*/ 5250074 h 11525896"/>
              <a:gd name="connsiteX1983" fmla="*/ 3063346 w 6563447"/>
              <a:gd name="connsiteY1983" fmla="*/ 5170943 h 11525896"/>
              <a:gd name="connsiteX1984" fmla="*/ 3142477 w 6563447"/>
              <a:gd name="connsiteY1984" fmla="*/ 5091812 h 11525896"/>
              <a:gd name="connsiteX1985" fmla="*/ 2863991 w 6563447"/>
              <a:gd name="connsiteY1985" fmla="*/ 5091812 h 11525896"/>
              <a:gd name="connsiteX1986" fmla="*/ 2943122 w 6563447"/>
              <a:gd name="connsiteY1986" fmla="*/ 5170943 h 11525896"/>
              <a:gd name="connsiteX1987" fmla="*/ 2863991 w 6563447"/>
              <a:gd name="connsiteY1987" fmla="*/ 5250074 h 11525896"/>
              <a:gd name="connsiteX1988" fmla="*/ 2784860 w 6563447"/>
              <a:gd name="connsiteY1988" fmla="*/ 5170943 h 11525896"/>
              <a:gd name="connsiteX1989" fmla="*/ 2863991 w 6563447"/>
              <a:gd name="connsiteY1989" fmla="*/ 5091812 h 11525896"/>
              <a:gd name="connsiteX1990" fmla="*/ 2585505 w 6563447"/>
              <a:gd name="connsiteY1990" fmla="*/ 5091812 h 11525896"/>
              <a:gd name="connsiteX1991" fmla="*/ 2664636 w 6563447"/>
              <a:gd name="connsiteY1991" fmla="*/ 5170943 h 11525896"/>
              <a:gd name="connsiteX1992" fmla="*/ 2585505 w 6563447"/>
              <a:gd name="connsiteY1992" fmla="*/ 5250074 h 11525896"/>
              <a:gd name="connsiteX1993" fmla="*/ 2506374 w 6563447"/>
              <a:gd name="connsiteY1993" fmla="*/ 5170943 h 11525896"/>
              <a:gd name="connsiteX1994" fmla="*/ 2585505 w 6563447"/>
              <a:gd name="connsiteY1994" fmla="*/ 5091812 h 11525896"/>
              <a:gd name="connsiteX1995" fmla="*/ 2307019 w 6563447"/>
              <a:gd name="connsiteY1995" fmla="*/ 5091812 h 11525896"/>
              <a:gd name="connsiteX1996" fmla="*/ 2386150 w 6563447"/>
              <a:gd name="connsiteY1996" fmla="*/ 5170943 h 11525896"/>
              <a:gd name="connsiteX1997" fmla="*/ 2307019 w 6563447"/>
              <a:gd name="connsiteY1997" fmla="*/ 5250074 h 11525896"/>
              <a:gd name="connsiteX1998" fmla="*/ 2227888 w 6563447"/>
              <a:gd name="connsiteY1998" fmla="*/ 5170943 h 11525896"/>
              <a:gd name="connsiteX1999" fmla="*/ 2307019 w 6563447"/>
              <a:gd name="connsiteY1999" fmla="*/ 5091812 h 11525896"/>
              <a:gd name="connsiteX2000" fmla="*/ 2028534 w 6563447"/>
              <a:gd name="connsiteY2000" fmla="*/ 5091812 h 11525896"/>
              <a:gd name="connsiteX2001" fmla="*/ 2107664 w 6563447"/>
              <a:gd name="connsiteY2001" fmla="*/ 5170943 h 11525896"/>
              <a:gd name="connsiteX2002" fmla="*/ 2028534 w 6563447"/>
              <a:gd name="connsiteY2002" fmla="*/ 5250074 h 11525896"/>
              <a:gd name="connsiteX2003" fmla="*/ 1949402 w 6563447"/>
              <a:gd name="connsiteY2003" fmla="*/ 5170943 h 11525896"/>
              <a:gd name="connsiteX2004" fmla="*/ 2028534 w 6563447"/>
              <a:gd name="connsiteY2004" fmla="*/ 5091812 h 11525896"/>
              <a:gd name="connsiteX2005" fmla="*/ 1750047 w 6563447"/>
              <a:gd name="connsiteY2005" fmla="*/ 5091812 h 11525896"/>
              <a:gd name="connsiteX2006" fmla="*/ 1829178 w 6563447"/>
              <a:gd name="connsiteY2006" fmla="*/ 5170943 h 11525896"/>
              <a:gd name="connsiteX2007" fmla="*/ 1750047 w 6563447"/>
              <a:gd name="connsiteY2007" fmla="*/ 5250074 h 11525896"/>
              <a:gd name="connsiteX2008" fmla="*/ 1670916 w 6563447"/>
              <a:gd name="connsiteY2008" fmla="*/ 5170943 h 11525896"/>
              <a:gd name="connsiteX2009" fmla="*/ 1750047 w 6563447"/>
              <a:gd name="connsiteY2009" fmla="*/ 5091812 h 11525896"/>
              <a:gd name="connsiteX2010" fmla="*/ 1471561 w 6563447"/>
              <a:gd name="connsiteY2010" fmla="*/ 5091812 h 11525896"/>
              <a:gd name="connsiteX2011" fmla="*/ 1550692 w 6563447"/>
              <a:gd name="connsiteY2011" fmla="*/ 5170943 h 11525896"/>
              <a:gd name="connsiteX2012" fmla="*/ 1471561 w 6563447"/>
              <a:gd name="connsiteY2012" fmla="*/ 5250074 h 11525896"/>
              <a:gd name="connsiteX2013" fmla="*/ 1392431 w 6563447"/>
              <a:gd name="connsiteY2013" fmla="*/ 5170943 h 11525896"/>
              <a:gd name="connsiteX2014" fmla="*/ 1471561 w 6563447"/>
              <a:gd name="connsiteY2014" fmla="*/ 5091812 h 11525896"/>
              <a:gd name="connsiteX2015" fmla="*/ 1193075 w 6563447"/>
              <a:gd name="connsiteY2015" fmla="*/ 5091812 h 11525896"/>
              <a:gd name="connsiteX2016" fmla="*/ 1272206 w 6563447"/>
              <a:gd name="connsiteY2016" fmla="*/ 5170943 h 11525896"/>
              <a:gd name="connsiteX2017" fmla="*/ 1193075 w 6563447"/>
              <a:gd name="connsiteY2017" fmla="*/ 5250074 h 11525896"/>
              <a:gd name="connsiteX2018" fmla="*/ 1113944 w 6563447"/>
              <a:gd name="connsiteY2018" fmla="*/ 5170943 h 11525896"/>
              <a:gd name="connsiteX2019" fmla="*/ 1193075 w 6563447"/>
              <a:gd name="connsiteY2019" fmla="*/ 5091812 h 11525896"/>
              <a:gd name="connsiteX2020" fmla="*/ 914589 w 6563447"/>
              <a:gd name="connsiteY2020" fmla="*/ 5091812 h 11525896"/>
              <a:gd name="connsiteX2021" fmla="*/ 993720 w 6563447"/>
              <a:gd name="connsiteY2021" fmla="*/ 5170943 h 11525896"/>
              <a:gd name="connsiteX2022" fmla="*/ 914589 w 6563447"/>
              <a:gd name="connsiteY2022" fmla="*/ 5250074 h 11525896"/>
              <a:gd name="connsiteX2023" fmla="*/ 835458 w 6563447"/>
              <a:gd name="connsiteY2023" fmla="*/ 5170943 h 11525896"/>
              <a:gd name="connsiteX2024" fmla="*/ 914589 w 6563447"/>
              <a:gd name="connsiteY2024" fmla="*/ 5091812 h 11525896"/>
              <a:gd name="connsiteX2025" fmla="*/ 636103 w 6563447"/>
              <a:gd name="connsiteY2025" fmla="*/ 5091812 h 11525896"/>
              <a:gd name="connsiteX2026" fmla="*/ 715234 w 6563447"/>
              <a:gd name="connsiteY2026" fmla="*/ 5170943 h 11525896"/>
              <a:gd name="connsiteX2027" fmla="*/ 636103 w 6563447"/>
              <a:gd name="connsiteY2027" fmla="*/ 5250074 h 11525896"/>
              <a:gd name="connsiteX2028" fmla="*/ 556972 w 6563447"/>
              <a:gd name="connsiteY2028" fmla="*/ 5170943 h 11525896"/>
              <a:gd name="connsiteX2029" fmla="*/ 636103 w 6563447"/>
              <a:gd name="connsiteY2029" fmla="*/ 5091812 h 11525896"/>
              <a:gd name="connsiteX2030" fmla="*/ 357617 w 6563447"/>
              <a:gd name="connsiteY2030" fmla="*/ 5091812 h 11525896"/>
              <a:gd name="connsiteX2031" fmla="*/ 436749 w 6563447"/>
              <a:gd name="connsiteY2031" fmla="*/ 5170943 h 11525896"/>
              <a:gd name="connsiteX2032" fmla="*/ 357617 w 6563447"/>
              <a:gd name="connsiteY2032" fmla="*/ 5250074 h 11525896"/>
              <a:gd name="connsiteX2033" fmla="*/ 278486 w 6563447"/>
              <a:gd name="connsiteY2033" fmla="*/ 5170943 h 11525896"/>
              <a:gd name="connsiteX2034" fmla="*/ 357617 w 6563447"/>
              <a:gd name="connsiteY2034" fmla="*/ 5091812 h 11525896"/>
              <a:gd name="connsiteX2035" fmla="*/ 79131 w 6563447"/>
              <a:gd name="connsiteY2035" fmla="*/ 5091812 h 11525896"/>
              <a:gd name="connsiteX2036" fmla="*/ 158262 w 6563447"/>
              <a:gd name="connsiteY2036" fmla="*/ 5170943 h 11525896"/>
              <a:gd name="connsiteX2037" fmla="*/ 79131 w 6563447"/>
              <a:gd name="connsiteY2037" fmla="*/ 5250074 h 11525896"/>
              <a:gd name="connsiteX2038" fmla="*/ 0 w 6563447"/>
              <a:gd name="connsiteY2038" fmla="*/ 5170943 h 11525896"/>
              <a:gd name="connsiteX2039" fmla="*/ 79131 w 6563447"/>
              <a:gd name="connsiteY2039" fmla="*/ 5091812 h 11525896"/>
              <a:gd name="connsiteX2040" fmla="*/ 6484315 w 6563447"/>
              <a:gd name="connsiteY2040" fmla="*/ 4700134 h 11525896"/>
              <a:gd name="connsiteX2041" fmla="*/ 6563447 w 6563447"/>
              <a:gd name="connsiteY2041" fmla="*/ 4779265 h 11525896"/>
              <a:gd name="connsiteX2042" fmla="*/ 6484315 w 6563447"/>
              <a:gd name="connsiteY2042" fmla="*/ 4858397 h 11525896"/>
              <a:gd name="connsiteX2043" fmla="*/ 6405187 w 6563447"/>
              <a:gd name="connsiteY2043" fmla="*/ 4779265 h 11525896"/>
              <a:gd name="connsiteX2044" fmla="*/ 6484315 w 6563447"/>
              <a:gd name="connsiteY2044" fmla="*/ 4700134 h 11525896"/>
              <a:gd name="connsiteX2045" fmla="*/ 6205823 w 6563447"/>
              <a:gd name="connsiteY2045" fmla="*/ 4700134 h 11525896"/>
              <a:gd name="connsiteX2046" fmla="*/ 6284955 w 6563447"/>
              <a:gd name="connsiteY2046" fmla="*/ 4779265 h 11525896"/>
              <a:gd name="connsiteX2047" fmla="*/ 6205823 w 6563447"/>
              <a:gd name="connsiteY2047" fmla="*/ 4858397 h 11525896"/>
              <a:gd name="connsiteX2048" fmla="*/ 6126691 w 6563447"/>
              <a:gd name="connsiteY2048" fmla="*/ 4779265 h 11525896"/>
              <a:gd name="connsiteX2049" fmla="*/ 6205823 w 6563447"/>
              <a:gd name="connsiteY2049" fmla="*/ 4700134 h 11525896"/>
              <a:gd name="connsiteX2050" fmla="*/ 5927339 w 6563447"/>
              <a:gd name="connsiteY2050" fmla="*/ 4700134 h 11525896"/>
              <a:gd name="connsiteX2051" fmla="*/ 6006467 w 6563447"/>
              <a:gd name="connsiteY2051" fmla="*/ 4779265 h 11525896"/>
              <a:gd name="connsiteX2052" fmla="*/ 5927339 w 6563447"/>
              <a:gd name="connsiteY2052" fmla="*/ 4858397 h 11525896"/>
              <a:gd name="connsiteX2053" fmla="*/ 5848207 w 6563447"/>
              <a:gd name="connsiteY2053" fmla="*/ 4779265 h 11525896"/>
              <a:gd name="connsiteX2054" fmla="*/ 5927339 w 6563447"/>
              <a:gd name="connsiteY2054" fmla="*/ 4700134 h 11525896"/>
              <a:gd name="connsiteX2055" fmla="*/ 5648851 w 6563447"/>
              <a:gd name="connsiteY2055" fmla="*/ 4700134 h 11525896"/>
              <a:gd name="connsiteX2056" fmla="*/ 5727983 w 6563447"/>
              <a:gd name="connsiteY2056" fmla="*/ 4779265 h 11525896"/>
              <a:gd name="connsiteX2057" fmla="*/ 5648851 w 6563447"/>
              <a:gd name="connsiteY2057" fmla="*/ 4858397 h 11525896"/>
              <a:gd name="connsiteX2058" fmla="*/ 5569719 w 6563447"/>
              <a:gd name="connsiteY2058" fmla="*/ 4779265 h 11525896"/>
              <a:gd name="connsiteX2059" fmla="*/ 5648851 w 6563447"/>
              <a:gd name="connsiteY2059" fmla="*/ 4700134 h 11525896"/>
              <a:gd name="connsiteX2060" fmla="*/ 5370367 w 6563447"/>
              <a:gd name="connsiteY2060" fmla="*/ 4700134 h 11525896"/>
              <a:gd name="connsiteX2061" fmla="*/ 5449495 w 6563447"/>
              <a:gd name="connsiteY2061" fmla="*/ 4779265 h 11525896"/>
              <a:gd name="connsiteX2062" fmla="*/ 5370367 w 6563447"/>
              <a:gd name="connsiteY2062" fmla="*/ 4858397 h 11525896"/>
              <a:gd name="connsiteX2063" fmla="*/ 5291235 w 6563447"/>
              <a:gd name="connsiteY2063" fmla="*/ 4779265 h 11525896"/>
              <a:gd name="connsiteX2064" fmla="*/ 5370367 w 6563447"/>
              <a:gd name="connsiteY2064" fmla="*/ 4700134 h 11525896"/>
              <a:gd name="connsiteX2065" fmla="*/ 5091879 w 6563447"/>
              <a:gd name="connsiteY2065" fmla="*/ 4700134 h 11525896"/>
              <a:gd name="connsiteX2066" fmla="*/ 5171011 w 6563447"/>
              <a:gd name="connsiteY2066" fmla="*/ 4779265 h 11525896"/>
              <a:gd name="connsiteX2067" fmla="*/ 5091879 w 6563447"/>
              <a:gd name="connsiteY2067" fmla="*/ 4858397 h 11525896"/>
              <a:gd name="connsiteX2068" fmla="*/ 5012747 w 6563447"/>
              <a:gd name="connsiteY2068" fmla="*/ 4779265 h 11525896"/>
              <a:gd name="connsiteX2069" fmla="*/ 5091879 w 6563447"/>
              <a:gd name="connsiteY2069" fmla="*/ 4700134 h 11525896"/>
              <a:gd name="connsiteX2070" fmla="*/ 4813395 w 6563447"/>
              <a:gd name="connsiteY2070" fmla="*/ 4700134 h 11525896"/>
              <a:gd name="connsiteX2071" fmla="*/ 4892523 w 6563447"/>
              <a:gd name="connsiteY2071" fmla="*/ 4779265 h 11525896"/>
              <a:gd name="connsiteX2072" fmla="*/ 4813395 w 6563447"/>
              <a:gd name="connsiteY2072" fmla="*/ 4858397 h 11525896"/>
              <a:gd name="connsiteX2073" fmla="*/ 4734263 w 6563447"/>
              <a:gd name="connsiteY2073" fmla="*/ 4779265 h 11525896"/>
              <a:gd name="connsiteX2074" fmla="*/ 4813395 w 6563447"/>
              <a:gd name="connsiteY2074" fmla="*/ 4700134 h 11525896"/>
              <a:gd name="connsiteX2075" fmla="*/ 4534907 w 6563447"/>
              <a:gd name="connsiteY2075" fmla="*/ 4700134 h 11525896"/>
              <a:gd name="connsiteX2076" fmla="*/ 4614039 w 6563447"/>
              <a:gd name="connsiteY2076" fmla="*/ 4779265 h 11525896"/>
              <a:gd name="connsiteX2077" fmla="*/ 4534907 w 6563447"/>
              <a:gd name="connsiteY2077" fmla="*/ 4858397 h 11525896"/>
              <a:gd name="connsiteX2078" fmla="*/ 4455775 w 6563447"/>
              <a:gd name="connsiteY2078" fmla="*/ 4779265 h 11525896"/>
              <a:gd name="connsiteX2079" fmla="*/ 4534907 w 6563447"/>
              <a:gd name="connsiteY2079" fmla="*/ 4700134 h 11525896"/>
              <a:gd name="connsiteX2080" fmla="*/ 4256421 w 6563447"/>
              <a:gd name="connsiteY2080" fmla="*/ 4700134 h 11525896"/>
              <a:gd name="connsiteX2081" fmla="*/ 4335552 w 6563447"/>
              <a:gd name="connsiteY2081" fmla="*/ 4779265 h 11525896"/>
              <a:gd name="connsiteX2082" fmla="*/ 4256421 w 6563447"/>
              <a:gd name="connsiteY2082" fmla="*/ 4858397 h 11525896"/>
              <a:gd name="connsiteX2083" fmla="*/ 4177290 w 6563447"/>
              <a:gd name="connsiteY2083" fmla="*/ 4779265 h 11525896"/>
              <a:gd name="connsiteX2084" fmla="*/ 4256421 w 6563447"/>
              <a:gd name="connsiteY2084" fmla="*/ 4700134 h 11525896"/>
              <a:gd name="connsiteX2085" fmla="*/ 3977935 w 6563447"/>
              <a:gd name="connsiteY2085" fmla="*/ 4700134 h 11525896"/>
              <a:gd name="connsiteX2086" fmla="*/ 4057066 w 6563447"/>
              <a:gd name="connsiteY2086" fmla="*/ 4779265 h 11525896"/>
              <a:gd name="connsiteX2087" fmla="*/ 3977935 w 6563447"/>
              <a:gd name="connsiteY2087" fmla="*/ 4858397 h 11525896"/>
              <a:gd name="connsiteX2088" fmla="*/ 3898804 w 6563447"/>
              <a:gd name="connsiteY2088" fmla="*/ 4779265 h 11525896"/>
              <a:gd name="connsiteX2089" fmla="*/ 3977935 w 6563447"/>
              <a:gd name="connsiteY2089" fmla="*/ 4700134 h 11525896"/>
              <a:gd name="connsiteX2090" fmla="*/ 3699449 w 6563447"/>
              <a:gd name="connsiteY2090" fmla="*/ 4700134 h 11525896"/>
              <a:gd name="connsiteX2091" fmla="*/ 3778580 w 6563447"/>
              <a:gd name="connsiteY2091" fmla="*/ 4779265 h 11525896"/>
              <a:gd name="connsiteX2092" fmla="*/ 3699449 w 6563447"/>
              <a:gd name="connsiteY2092" fmla="*/ 4858397 h 11525896"/>
              <a:gd name="connsiteX2093" fmla="*/ 3620318 w 6563447"/>
              <a:gd name="connsiteY2093" fmla="*/ 4779265 h 11525896"/>
              <a:gd name="connsiteX2094" fmla="*/ 3699449 w 6563447"/>
              <a:gd name="connsiteY2094" fmla="*/ 4700134 h 11525896"/>
              <a:gd name="connsiteX2095" fmla="*/ 3420963 w 6563447"/>
              <a:gd name="connsiteY2095" fmla="*/ 4700134 h 11525896"/>
              <a:gd name="connsiteX2096" fmla="*/ 3500094 w 6563447"/>
              <a:gd name="connsiteY2096" fmla="*/ 4779265 h 11525896"/>
              <a:gd name="connsiteX2097" fmla="*/ 3420963 w 6563447"/>
              <a:gd name="connsiteY2097" fmla="*/ 4858397 h 11525896"/>
              <a:gd name="connsiteX2098" fmla="*/ 3341832 w 6563447"/>
              <a:gd name="connsiteY2098" fmla="*/ 4779265 h 11525896"/>
              <a:gd name="connsiteX2099" fmla="*/ 3420963 w 6563447"/>
              <a:gd name="connsiteY2099" fmla="*/ 4700134 h 11525896"/>
              <a:gd name="connsiteX2100" fmla="*/ 3142477 w 6563447"/>
              <a:gd name="connsiteY2100" fmla="*/ 4700134 h 11525896"/>
              <a:gd name="connsiteX2101" fmla="*/ 3221608 w 6563447"/>
              <a:gd name="connsiteY2101" fmla="*/ 4779265 h 11525896"/>
              <a:gd name="connsiteX2102" fmla="*/ 3142477 w 6563447"/>
              <a:gd name="connsiteY2102" fmla="*/ 4858397 h 11525896"/>
              <a:gd name="connsiteX2103" fmla="*/ 3063346 w 6563447"/>
              <a:gd name="connsiteY2103" fmla="*/ 4779265 h 11525896"/>
              <a:gd name="connsiteX2104" fmla="*/ 3142477 w 6563447"/>
              <a:gd name="connsiteY2104" fmla="*/ 4700134 h 11525896"/>
              <a:gd name="connsiteX2105" fmla="*/ 2863991 w 6563447"/>
              <a:gd name="connsiteY2105" fmla="*/ 4700134 h 11525896"/>
              <a:gd name="connsiteX2106" fmla="*/ 2943122 w 6563447"/>
              <a:gd name="connsiteY2106" fmla="*/ 4779265 h 11525896"/>
              <a:gd name="connsiteX2107" fmla="*/ 2863991 w 6563447"/>
              <a:gd name="connsiteY2107" fmla="*/ 4858397 h 11525896"/>
              <a:gd name="connsiteX2108" fmla="*/ 2784860 w 6563447"/>
              <a:gd name="connsiteY2108" fmla="*/ 4779265 h 11525896"/>
              <a:gd name="connsiteX2109" fmla="*/ 2863991 w 6563447"/>
              <a:gd name="connsiteY2109" fmla="*/ 4700134 h 11525896"/>
              <a:gd name="connsiteX2110" fmla="*/ 2585505 w 6563447"/>
              <a:gd name="connsiteY2110" fmla="*/ 4700134 h 11525896"/>
              <a:gd name="connsiteX2111" fmla="*/ 2664636 w 6563447"/>
              <a:gd name="connsiteY2111" fmla="*/ 4779265 h 11525896"/>
              <a:gd name="connsiteX2112" fmla="*/ 2585505 w 6563447"/>
              <a:gd name="connsiteY2112" fmla="*/ 4858397 h 11525896"/>
              <a:gd name="connsiteX2113" fmla="*/ 2506374 w 6563447"/>
              <a:gd name="connsiteY2113" fmla="*/ 4779265 h 11525896"/>
              <a:gd name="connsiteX2114" fmla="*/ 2585505 w 6563447"/>
              <a:gd name="connsiteY2114" fmla="*/ 4700134 h 11525896"/>
              <a:gd name="connsiteX2115" fmla="*/ 2307019 w 6563447"/>
              <a:gd name="connsiteY2115" fmla="*/ 4700134 h 11525896"/>
              <a:gd name="connsiteX2116" fmla="*/ 2386150 w 6563447"/>
              <a:gd name="connsiteY2116" fmla="*/ 4779265 h 11525896"/>
              <a:gd name="connsiteX2117" fmla="*/ 2307019 w 6563447"/>
              <a:gd name="connsiteY2117" fmla="*/ 4858397 h 11525896"/>
              <a:gd name="connsiteX2118" fmla="*/ 2227888 w 6563447"/>
              <a:gd name="connsiteY2118" fmla="*/ 4779265 h 11525896"/>
              <a:gd name="connsiteX2119" fmla="*/ 2307019 w 6563447"/>
              <a:gd name="connsiteY2119" fmla="*/ 4700134 h 11525896"/>
              <a:gd name="connsiteX2120" fmla="*/ 2028534 w 6563447"/>
              <a:gd name="connsiteY2120" fmla="*/ 4700134 h 11525896"/>
              <a:gd name="connsiteX2121" fmla="*/ 2107664 w 6563447"/>
              <a:gd name="connsiteY2121" fmla="*/ 4779265 h 11525896"/>
              <a:gd name="connsiteX2122" fmla="*/ 2028534 w 6563447"/>
              <a:gd name="connsiteY2122" fmla="*/ 4858397 h 11525896"/>
              <a:gd name="connsiteX2123" fmla="*/ 1949402 w 6563447"/>
              <a:gd name="connsiteY2123" fmla="*/ 4779265 h 11525896"/>
              <a:gd name="connsiteX2124" fmla="*/ 2028534 w 6563447"/>
              <a:gd name="connsiteY2124" fmla="*/ 4700134 h 11525896"/>
              <a:gd name="connsiteX2125" fmla="*/ 1750047 w 6563447"/>
              <a:gd name="connsiteY2125" fmla="*/ 4700134 h 11525896"/>
              <a:gd name="connsiteX2126" fmla="*/ 1829178 w 6563447"/>
              <a:gd name="connsiteY2126" fmla="*/ 4779265 h 11525896"/>
              <a:gd name="connsiteX2127" fmla="*/ 1750047 w 6563447"/>
              <a:gd name="connsiteY2127" fmla="*/ 4858397 h 11525896"/>
              <a:gd name="connsiteX2128" fmla="*/ 1670916 w 6563447"/>
              <a:gd name="connsiteY2128" fmla="*/ 4779265 h 11525896"/>
              <a:gd name="connsiteX2129" fmla="*/ 1750047 w 6563447"/>
              <a:gd name="connsiteY2129" fmla="*/ 4700134 h 11525896"/>
              <a:gd name="connsiteX2130" fmla="*/ 1471561 w 6563447"/>
              <a:gd name="connsiteY2130" fmla="*/ 4700134 h 11525896"/>
              <a:gd name="connsiteX2131" fmla="*/ 1550692 w 6563447"/>
              <a:gd name="connsiteY2131" fmla="*/ 4779265 h 11525896"/>
              <a:gd name="connsiteX2132" fmla="*/ 1471561 w 6563447"/>
              <a:gd name="connsiteY2132" fmla="*/ 4858397 h 11525896"/>
              <a:gd name="connsiteX2133" fmla="*/ 1392431 w 6563447"/>
              <a:gd name="connsiteY2133" fmla="*/ 4779265 h 11525896"/>
              <a:gd name="connsiteX2134" fmla="*/ 1471561 w 6563447"/>
              <a:gd name="connsiteY2134" fmla="*/ 4700134 h 11525896"/>
              <a:gd name="connsiteX2135" fmla="*/ 1193075 w 6563447"/>
              <a:gd name="connsiteY2135" fmla="*/ 4700134 h 11525896"/>
              <a:gd name="connsiteX2136" fmla="*/ 1272206 w 6563447"/>
              <a:gd name="connsiteY2136" fmla="*/ 4779265 h 11525896"/>
              <a:gd name="connsiteX2137" fmla="*/ 1193075 w 6563447"/>
              <a:gd name="connsiteY2137" fmla="*/ 4858397 h 11525896"/>
              <a:gd name="connsiteX2138" fmla="*/ 1113944 w 6563447"/>
              <a:gd name="connsiteY2138" fmla="*/ 4779265 h 11525896"/>
              <a:gd name="connsiteX2139" fmla="*/ 1193075 w 6563447"/>
              <a:gd name="connsiteY2139" fmla="*/ 4700134 h 11525896"/>
              <a:gd name="connsiteX2140" fmla="*/ 914589 w 6563447"/>
              <a:gd name="connsiteY2140" fmla="*/ 4700134 h 11525896"/>
              <a:gd name="connsiteX2141" fmla="*/ 993720 w 6563447"/>
              <a:gd name="connsiteY2141" fmla="*/ 4779265 h 11525896"/>
              <a:gd name="connsiteX2142" fmla="*/ 914589 w 6563447"/>
              <a:gd name="connsiteY2142" fmla="*/ 4858397 h 11525896"/>
              <a:gd name="connsiteX2143" fmla="*/ 835458 w 6563447"/>
              <a:gd name="connsiteY2143" fmla="*/ 4779265 h 11525896"/>
              <a:gd name="connsiteX2144" fmla="*/ 914589 w 6563447"/>
              <a:gd name="connsiteY2144" fmla="*/ 4700134 h 11525896"/>
              <a:gd name="connsiteX2145" fmla="*/ 636103 w 6563447"/>
              <a:gd name="connsiteY2145" fmla="*/ 4700134 h 11525896"/>
              <a:gd name="connsiteX2146" fmla="*/ 715234 w 6563447"/>
              <a:gd name="connsiteY2146" fmla="*/ 4779265 h 11525896"/>
              <a:gd name="connsiteX2147" fmla="*/ 636103 w 6563447"/>
              <a:gd name="connsiteY2147" fmla="*/ 4858397 h 11525896"/>
              <a:gd name="connsiteX2148" fmla="*/ 556972 w 6563447"/>
              <a:gd name="connsiteY2148" fmla="*/ 4779265 h 11525896"/>
              <a:gd name="connsiteX2149" fmla="*/ 636103 w 6563447"/>
              <a:gd name="connsiteY2149" fmla="*/ 4700134 h 11525896"/>
              <a:gd name="connsiteX2150" fmla="*/ 357617 w 6563447"/>
              <a:gd name="connsiteY2150" fmla="*/ 4700134 h 11525896"/>
              <a:gd name="connsiteX2151" fmla="*/ 436749 w 6563447"/>
              <a:gd name="connsiteY2151" fmla="*/ 4779265 h 11525896"/>
              <a:gd name="connsiteX2152" fmla="*/ 357617 w 6563447"/>
              <a:gd name="connsiteY2152" fmla="*/ 4858397 h 11525896"/>
              <a:gd name="connsiteX2153" fmla="*/ 278486 w 6563447"/>
              <a:gd name="connsiteY2153" fmla="*/ 4779265 h 11525896"/>
              <a:gd name="connsiteX2154" fmla="*/ 357617 w 6563447"/>
              <a:gd name="connsiteY2154" fmla="*/ 4700134 h 11525896"/>
              <a:gd name="connsiteX2155" fmla="*/ 79131 w 6563447"/>
              <a:gd name="connsiteY2155" fmla="*/ 4700134 h 11525896"/>
              <a:gd name="connsiteX2156" fmla="*/ 158262 w 6563447"/>
              <a:gd name="connsiteY2156" fmla="*/ 4779265 h 11525896"/>
              <a:gd name="connsiteX2157" fmla="*/ 79131 w 6563447"/>
              <a:gd name="connsiteY2157" fmla="*/ 4858397 h 11525896"/>
              <a:gd name="connsiteX2158" fmla="*/ 0 w 6563447"/>
              <a:gd name="connsiteY2158" fmla="*/ 4779265 h 11525896"/>
              <a:gd name="connsiteX2159" fmla="*/ 79131 w 6563447"/>
              <a:gd name="connsiteY2159" fmla="*/ 4700134 h 11525896"/>
              <a:gd name="connsiteX2160" fmla="*/ 6484315 w 6563447"/>
              <a:gd name="connsiteY2160" fmla="*/ 4308456 h 11525896"/>
              <a:gd name="connsiteX2161" fmla="*/ 6563447 w 6563447"/>
              <a:gd name="connsiteY2161" fmla="*/ 4387587 h 11525896"/>
              <a:gd name="connsiteX2162" fmla="*/ 6484315 w 6563447"/>
              <a:gd name="connsiteY2162" fmla="*/ 4466719 h 11525896"/>
              <a:gd name="connsiteX2163" fmla="*/ 6405187 w 6563447"/>
              <a:gd name="connsiteY2163" fmla="*/ 4387587 h 11525896"/>
              <a:gd name="connsiteX2164" fmla="*/ 6484315 w 6563447"/>
              <a:gd name="connsiteY2164" fmla="*/ 4308456 h 11525896"/>
              <a:gd name="connsiteX2165" fmla="*/ 6205823 w 6563447"/>
              <a:gd name="connsiteY2165" fmla="*/ 4308456 h 11525896"/>
              <a:gd name="connsiteX2166" fmla="*/ 6284955 w 6563447"/>
              <a:gd name="connsiteY2166" fmla="*/ 4387587 h 11525896"/>
              <a:gd name="connsiteX2167" fmla="*/ 6205823 w 6563447"/>
              <a:gd name="connsiteY2167" fmla="*/ 4466719 h 11525896"/>
              <a:gd name="connsiteX2168" fmla="*/ 6126691 w 6563447"/>
              <a:gd name="connsiteY2168" fmla="*/ 4387587 h 11525896"/>
              <a:gd name="connsiteX2169" fmla="*/ 6205823 w 6563447"/>
              <a:gd name="connsiteY2169" fmla="*/ 4308456 h 11525896"/>
              <a:gd name="connsiteX2170" fmla="*/ 5927339 w 6563447"/>
              <a:gd name="connsiteY2170" fmla="*/ 4308456 h 11525896"/>
              <a:gd name="connsiteX2171" fmla="*/ 6006467 w 6563447"/>
              <a:gd name="connsiteY2171" fmla="*/ 4387587 h 11525896"/>
              <a:gd name="connsiteX2172" fmla="*/ 5927339 w 6563447"/>
              <a:gd name="connsiteY2172" fmla="*/ 4466719 h 11525896"/>
              <a:gd name="connsiteX2173" fmla="*/ 5848207 w 6563447"/>
              <a:gd name="connsiteY2173" fmla="*/ 4387587 h 11525896"/>
              <a:gd name="connsiteX2174" fmla="*/ 5927339 w 6563447"/>
              <a:gd name="connsiteY2174" fmla="*/ 4308456 h 11525896"/>
              <a:gd name="connsiteX2175" fmla="*/ 5648851 w 6563447"/>
              <a:gd name="connsiteY2175" fmla="*/ 4308456 h 11525896"/>
              <a:gd name="connsiteX2176" fmla="*/ 5727983 w 6563447"/>
              <a:gd name="connsiteY2176" fmla="*/ 4387587 h 11525896"/>
              <a:gd name="connsiteX2177" fmla="*/ 5648851 w 6563447"/>
              <a:gd name="connsiteY2177" fmla="*/ 4466719 h 11525896"/>
              <a:gd name="connsiteX2178" fmla="*/ 5569719 w 6563447"/>
              <a:gd name="connsiteY2178" fmla="*/ 4387587 h 11525896"/>
              <a:gd name="connsiteX2179" fmla="*/ 5648851 w 6563447"/>
              <a:gd name="connsiteY2179" fmla="*/ 4308456 h 11525896"/>
              <a:gd name="connsiteX2180" fmla="*/ 5370367 w 6563447"/>
              <a:gd name="connsiteY2180" fmla="*/ 4308456 h 11525896"/>
              <a:gd name="connsiteX2181" fmla="*/ 5449495 w 6563447"/>
              <a:gd name="connsiteY2181" fmla="*/ 4387587 h 11525896"/>
              <a:gd name="connsiteX2182" fmla="*/ 5370367 w 6563447"/>
              <a:gd name="connsiteY2182" fmla="*/ 4466719 h 11525896"/>
              <a:gd name="connsiteX2183" fmla="*/ 5291235 w 6563447"/>
              <a:gd name="connsiteY2183" fmla="*/ 4387587 h 11525896"/>
              <a:gd name="connsiteX2184" fmla="*/ 5370367 w 6563447"/>
              <a:gd name="connsiteY2184" fmla="*/ 4308456 h 11525896"/>
              <a:gd name="connsiteX2185" fmla="*/ 5091879 w 6563447"/>
              <a:gd name="connsiteY2185" fmla="*/ 4308456 h 11525896"/>
              <a:gd name="connsiteX2186" fmla="*/ 5171011 w 6563447"/>
              <a:gd name="connsiteY2186" fmla="*/ 4387587 h 11525896"/>
              <a:gd name="connsiteX2187" fmla="*/ 5091879 w 6563447"/>
              <a:gd name="connsiteY2187" fmla="*/ 4466719 h 11525896"/>
              <a:gd name="connsiteX2188" fmla="*/ 5012747 w 6563447"/>
              <a:gd name="connsiteY2188" fmla="*/ 4387587 h 11525896"/>
              <a:gd name="connsiteX2189" fmla="*/ 5091879 w 6563447"/>
              <a:gd name="connsiteY2189" fmla="*/ 4308456 h 11525896"/>
              <a:gd name="connsiteX2190" fmla="*/ 4813395 w 6563447"/>
              <a:gd name="connsiteY2190" fmla="*/ 4308456 h 11525896"/>
              <a:gd name="connsiteX2191" fmla="*/ 4892523 w 6563447"/>
              <a:gd name="connsiteY2191" fmla="*/ 4387587 h 11525896"/>
              <a:gd name="connsiteX2192" fmla="*/ 4813395 w 6563447"/>
              <a:gd name="connsiteY2192" fmla="*/ 4466719 h 11525896"/>
              <a:gd name="connsiteX2193" fmla="*/ 4734263 w 6563447"/>
              <a:gd name="connsiteY2193" fmla="*/ 4387587 h 11525896"/>
              <a:gd name="connsiteX2194" fmla="*/ 4813395 w 6563447"/>
              <a:gd name="connsiteY2194" fmla="*/ 4308456 h 11525896"/>
              <a:gd name="connsiteX2195" fmla="*/ 4534907 w 6563447"/>
              <a:gd name="connsiteY2195" fmla="*/ 4308456 h 11525896"/>
              <a:gd name="connsiteX2196" fmla="*/ 4614039 w 6563447"/>
              <a:gd name="connsiteY2196" fmla="*/ 4387587 h 11525896"/>
              <a:gd name="connsiteX2197" fmla="*/ 4534907 w 6563447"/>
              <a:gd name="connsiteY2197" fmla="*/ 4466719 h 11525896"/>
              <a:gd name="connsiteX2198" fmla="*/ 4455775 w 6563447"/>
              <a:gd name="connsiteY2198" fmla="*/ 4387587 h 11525896"/>
              <a:gd name="connsiteX2199" fmla="*/ 4534907 w 6563447"/>
              <a:gd name="connsiteY2199" fmla="*/ 4308456 h 11525896"/>
              <a:gd name="connsiteX2200" fmla="*/ 4256421 w 6563447"/>
              <a:gd name="connsiteY2200" fmla="*/ 4308456 h 11525896"/>
              <a:gd name="connsiteX2201" fmla="*/ 4335552 w 6563447"/>
              <a:gd name="connsiteY2201" fmla="*/ 4387587 h 11525896"/>
              <a:gd name="connsiteX2202" fmla="*/ 4256421 w 6563447"/>
              <a:gd name="connsiteY2202" fmla="*/ 4466719 h 11525896"/>
              <a:gd name="connsiteX2203" fmla="*/ 4177290 w 6563447"/>
              <a:gd name="connsiteY2203" fmla="*/ 4387587 h 11525896"/>
              <a:gd name="connsiteX2204" fmla="*/ 4256421 w 6563447"/>
              <a:gd name="connsiteY2204" fmla="*/ 4308456 h 11525896"/>
              <a:gd name="connsiteX2205" fmla="*/ 3977935 w 6563447"/>
              <a:gd name="connsiteY2205" fmla="*/ 4308456 h 11525896"/>
              <a:gd name="connsiteX2206" fmla="*/ 4057066 w 6563447"/>
              <a:gd name="connsiteY2206" fmla="*/ 4387587 h 11525896"/>
              <a:gd name="connsiteX2207" fmla="*/ 3977935 w 6563447"/>
              <a:gd name="connsiteY2207" fmla="*/ 4466719 h 11525896"/>
              <a:gd name="connsiteX2208" fmla="*/ 3898804 w 6563447"/>
              <a:gd name="connsiteY2208" fmla="*/ 4387587 h 11525896"/>
              <a:gd name="connsiteX2209" fmla="*/ 3977935 w 6563447"/>
              <a:gd name="connsiteY2209" fmla="*/ 4308456 h 11525896"/>
              <a:gd name="connsiteX2210" fmla="*/ 3699449 w 6563447"/>
              <a:gd name="connsiteY2210" fmla="*/ 4308456 h 11525896"/>
              <a:gd name="connsiteX2211" fmla="*/ 3778580 w 6563447"/>
              <a:gd name="connsiteY2211" fmla="*/ 4387587 h 11525896"/>
              <a:gd name="connsiteX2212" fmla="*/ 3699449 w 6563447"/>
              <a:gd name="connsiteY2212" fmla="*/ 4466719 h 11525896"/>
              <a:gd name="connsiteX2213" fmla="*/ 3620318 w 6563447"/>
              <a:gd name="connsiteY2213" fmla="*/ 4387587 h 11525896"/>
              <a:gd name="connsiteX2214" fmla="*/ 3699449 w 6563447"/>
              <a:gd name="connsiteY2214" fmla="*/ 4308456 h 11525896"/>
              <a:gd name="connsiteX2215" fmla="*/ 3420963 w 6563447"/>
              <a:gd name="connsiteY2215" fmla="*/ 4308456 h 11525896"/>
              <a:gd name="connsiteX2216" fmla="*/ 3500094 w 6563447"/>
              <a:gd name="connsiteY2216" fmla="*/ 4387587 h 11525896"/>
              <a:gd name="connsiteX2217" fmla="*/ 3420963 w 6563447"/>
              <a:gd name="connsiteY2217" fmla="*/ 4466719 h 11525896"/>
              <a:gd name="connsiteX2218" fmla="*/ 3341832 w 6563447"/>
              <a:gd name="connsiteY2218" fmla="*/ 4387587 h 11525896"/>
              <a:gd name="connsiteX2219" fmla="*/ 3420963 w 6563447"/>
              <a:gd name="connsiteY2219" fmla="*/ 4308456 h 11525896"/>
              <a:gd name="connsiteX2220" fmla="*/ 3142477 w 6563447"/>
              <a:gd name="connsiteY2220" fmla="*/ 4308456 h 11525896"/>
              <a:gd name="connsiteX2221" fmla="*/ 3221608 w 6563447"/>
              <a:gd name="connsiteY2221" fmla="*/ 4387587 h 11525896"/>
              <a:gd name="connsiteX2222" fmla="*/ 3142477 w 6563447"/>
              <a:gd name="connsiteY2222" fmla="*/ 4466719 h 11525896"/>
              <a:gd name="connsiteX2223" fmla="*/ 3063346 w 6563447"/>
              <a:gd name="connsiteY2223" fmla="*/ 4387587 h 11525896"/>
              <a:gd name="connsiteX2224" fmla="*/ 3142477 w 6563447"/>
              <a:gd name="connsiteY2224" fmla="*/ 4308456 h 11525896"/>
              <a:gd name="connsiteX2225" fmla="*/ 2863991 w 6563447"/>
              <a:gd name="connsiteY2225" fmla="*/ 4308456 h 11525896"/>
              <a:gd name="connsiteX2226" fmla="*/ 2943122 w 6563447"/>
              <a:gd name="connsiteY2226" fmla="*/ 4387587 h 11525896"/>
              <a:gd name="connsiteX2227" fmla="*/ 2863991 w 6563447"/>
              <a:gd name="connsiteY2227" fmla="*/ 4466719 h 11525896"/>
              <a:gd name="connsiteX2228" fmla="*/ 2784860 w 6563447"/>
              <a:gd name="connsiteY2228" fmla="*/ 4387587 h 11525896"/>
              <a:gd name="connsiteX2229" fmla="*/ 2863991 w 6563447"/>
              <a:gd name="connsiteY2229" fmla="*/ 4308456 h 11525896"/>
              <a:gd name="connsiteX2230" fmla="*/ 2585505 w 6563447"/>
              <a:gd name="connsiteY2230" fmla="*/ 4308456 h 11525896"/>
              <a:gd name="connsiteX2231" fmla="*/ 2664636 w 6563447"/>
              <a:gd name="connsiteY2231" fmla="*/ 4387587 h 11525896"/>
              <a:gd name="connsiteX2232" fmla="*/ 2585505 w 6563447"/>
              <a:gd name="connsiteY2232" fmla="*/ 4466719 h 11525896"/>
              <a:gd name="connsiteX2233" fmla="*/ 2506374 w 6563447"/>
              <a:gd name="connsiteY2233" fmla="*/ 4387587 h 11525896"/>
              <a:gd name="connsiteX2234" fmla="*/ 2585505 w 6563447"/>
              <a:gd name="connsiteY2234" fmla="*/ 4308456 h 11525896"/>
              <a:gd name="connsiteX2235" fmla="*/ 2307019 w 6563447"/>
              <a:gd name="connsiteY2235" fmla="*/ 4308456 h 11525896"/>
              <a:gd name="connsiteX2236" fmla="*/ 2386150 w 6563447"/>
              <a:gd name="connsiteY2236" fmla="*/ 4387587 h 11525896"/>
              <a:gd name="connsiteX2237" fmla="*/ 2307019 w 6563447"/>
              <a:gd name="connsiteY2237" fmla="*/ 4466719 h 11525896"/>
              <a:gd name="connsiteX2238" fmla="*/ 2227888 w 6563447"/>
              <a:gd name="connsiteY2238" fmla="*/ 4387587 h 11525896"/>
              <a:gd name="connsiteX2239" fmla="*/ 2307019 w 6563447"/>
              <a:gd name="connsiteY2239" fmla="*/ 4308456 h 11525896"/>
              <a:gd name="connsiteX2240" fmla="*/ 2028534 w 6563447"/>
              <a:gd name="connsiteY2240" fmla="*/ 4308456 h 11525896"/>
              <a:gd name="connsiteX2241" fmla="*/ 2107664 w 6563447"/>
              <a:gd name="connsiteY2241" fmla="*/ 4387587 h 11525896"/>
              <a:gd name="connsiteX2242" fmla="*/ 2028534 w 6563447"/>
              <a:gd name="connsiteY2242" fmla="*/ 4466719 h 11525896"/>
              <a:gd name="connsiteX2243" fmla="*/ 1949402 w 6563447"/>
              <a:gd name="connsiteY2243" fmla="*/ 4387587 h 11525896"/>
              <a:gd name="connsiteX2244" fmla="*/ 2028534 w 6563447"/>
              <a:gd name="connsiteY2244" fmla="*/ 4308456 h 11525896"/>
              <a:gd name="connsiteX2245" fmla="*/ 1750047 w 6563447"/>
              <a:gd name="connsiteY2245" fmla="*/ 4308456 h 11525896"/>
              <a:gd name="connsiteX2246" fmla="*/ 1829178 w 6563447"/>
              <a:gd name="connsiteY2246" fmla="*/ 4387587 h 11525896"/>
              <a:gd name="connsiteX2247" fmla="*/ 1750047 w 6563447"/>
              <a:gd name="connsiteY2247" fmla="*/ 4466719 h 11525896"/>
              <a:gd name="connsiteX2248" fmla="*/ 1670916 w 6563447"/>
              <a:gd name="connsiteY2248" fmla="*/ 4387587 h 11525896"/>
              <a:gd name="connsiteX2249" fmla="*/ 1750047 w 6563447"/>
              <a:gd name="connsiteY2249" fmla="*/ 4308456 h 11525896"/>
              <a:gd name="connsiteX2250" fmla="*/ 1471561 w 6563447"/>
              <a:gd name="connsiteY2250" fmla="*/ 4308456 h 11525896"/>
              <a:gd name="connsiteX2251" fmla="*/ 1550692 w 6563447"/>
              <a:gd name="connsiteY2251" fmla="*/ 4387587 h 11525896"/>
              <a:gd name="connsiteX2252" fmla="*/ 1471561 w 6563447"/>
              <a:gd name="connsiteY2252" fmla="*/ 4466719 h 11525896"/>
              <a:gd name="connsiteX2253" fmla="*/ 1392431 w 6563447"/>
              <a:gd name="connsiteY2253" fmla="*/ 4387587 h 11525896"/>
              <a:gd name="connsiteX2254" fmla="*/ 1471561 w 6563447"/>
              <a:gd name="connsiteY2254" fmla="*/ 4308456 h 11525896"/>
              <a:gd name="connsiteX2255" fmla="*/ 1193075 w 6563447"/>
              <a:gd name="connsiteY2255" fmla="*/ 4308456 h 11525896"/>
              <a:gd name="connsiteX2256" fmla="*/ 1272206 w 6563447"/>
              <a:gd name="connsiteY2256" fmla="*/ 4387587 h 11525896"/>
              <a:gd name="connsiteX2257" fmla="*/ 1193075 w 6563447"/>
              <a:gd name="connsiteY2257" fmla="*/ 4466719 h 11525896"/>
              <a:gd name="connsiteX2258" fmla="*/ 1113944 w 6563447"/>
              <a:gd name="connsiteY2258" fmla="*/ 4387587 h 11525896"/>
              <a:gd name="connsiteX2259" fmla="*/ 1193075 w 6563447"/>
              <a:gd name="connsiteY2259" fmla="*/ 4308456 h 11525896"/>
              <a:gd name="connsiteX2260" fmla="*/ 914589 w 6563447"/>
              <a:gd name="connsiteY2260" fmla="*/ 4308456 h 11525896"/>
              <a:gd name="connsiteX2261" fmla="*/ 993720 w 6563447"/>
              <a:gd name="connsiteY2261" fmla="*/ 4387587 h 11525896"/>
              <a:gd name="connsiteX2262" fmla="*/ 914589 w 6563447"/>
              <a:gd name="connsiteY2262" fmla="*/ 4466719 h 11525896"/>
              <a:gd name="connsiteX2263" fmla="*/ 835458 w 6563447"/>
              <a:gd name="connsiteY2263" fmla="*/ 4387587 h 11525896"/>
              <a:gd name="connsiteX2264" fmla="*/ 914589 w 6563447"/>
              <a:gd name="connsiteY2264" fmla="*/ 4308456 h 11525896"/>
              <a:gd name="connsiteX2265" fmla="*/ 636103 w 6563447"/>
              <a:gd name="connsiteY2265" fmla="*/ 4308456 h 11525896"/>
              <a:gd name="connsiteX2266" fmla="*/ 715234 w 6563447"/>
              <a:gd name="connsiteY2266" fmla="*/ 4387587 h 11525896"/>
              <a:gd name="connsiteX2267" fmla="*/ 636103 w 6563447"/>
              <a:gd name="connsiteY2267" fmla="*/ 4466719 h 11525896"/>
              <a:gd name="connsiteX2268" fmla="*/ 556972 w 6563447"/>
              <a:gd name="connsiteY2268" fmla="*/ 4387587 h 11525896"/>
              <a:gd name="connsiteX2269" fmla="*/ 636103 w 6563447"/>
              <a:gd name="connsiteY2269" fmla="*/ 4308456 h 11525896"/>
              <a:gd name="connsiteX2270" fmla="*/ 357617 w 6563447"/>
              <a:gd name="connsiteY2270" fmla="*/ 4308456 h 11525896"/>
              <a:gd name="connsiteX2271" fmla="*/ 436749 w 6563447"/>
              <a:gd name="connsiteY2271" fmla="*/ 4387587 h 11525896"/>
              <a:gd name="connsiteX2272" fmla="*/ 357617 w 6563447"/>
              <a:gd name="connsiteY2272" fmla="*/ 4466719 h 11525896"/>
              <a:gd name="connsiteX2273" fmla="*/ 278486 w 6563447"/>
              <a:gd name="connsiteY2273" fmla="*/ 4387587 h 11525896"/>
              <a:gd name="connsiteX2274" fmla="*/ 357617 w 6563447"/>
              <a:gd name="connsiteY2274" fmla="*/ 4308456 h 11525896"/>
              <a:gd name="connsiteX2275" fmla="*/ 79131 w 6563447"/>
              <a:gd name="connsiteY2275" fmla="*/ 4308456 h 11525896"/>
              <a:gd name="connsiteX2276" fmla="*/ 158262 w 6563447"/>
              <a:gd name="connsiteY2276" fmla="*/ 4387587 h 11525896"/>
              <a:gd name="connsiteX2277" fmla="*/ 79131 w 6563447"/>
              <a:gd name="connsiteY2277" fmla="*/ 4466719 h 11525896"/>
              <a:gd name="connsiteX2278" fmla="*/ 0 w 6563447"/>
              <a:gd name="connsiteY2278" fmla="*/ 4387587 h 11525896"/>
              <a:gd name="connsiteX2279" fmla="*/ 79131 w 6563447"/>
              <a:gd name="connsiteY2279" fmla="*/ 4308456 h 11525896"/>
              <a:gd name="connsiteX2280" fmla="*/ 6484315 w 6563447"/>
              <a:gd name="connsiteY2280" fmla="*/ 3916779 h 11525896"/>
              <a:gd name="connsiteX2281" fmla="*/ 6563447 w 6563447"/>
              <a:gd name="connsiteY2281" fmla="*/ 3995910 h 11525896"/>
              <a:gd name="connsiteX2282" fmla="*/ 6484315 w 6563447"/>
              <a:gd name="connsiteY2282" fmla="*/ 4075042 h 11525896"/>
              <a:gd name="connsiteX2283" fmla="*/ 6405187 w 6563447"/>
              <a:gd name="connsiteY2283" fmla="*/ 3995910 h 11525896"/>
              <a:gd name="connsiteX2284" fmla="*/ 6484315 w 6563447"/>
              <a:gd name="connsiteY2284" fmla="*/ 3916779 h 11525896"/>
              <a:gd name="connsiteX2285" fmla="*/ 6205823 w 6563447"/>
              <a:gd name="connsiteY2285" fmla="*/ 3916779 h 11525896"/>
              <a:gd name="connsiteX2286" fmla="*/ 6284955 w 6563447"/>
              <a:gd name="connsiteY2286" fmla="*/ 3995910 h 11525896"/>
              <a:gd name="connsiteX2287" fmla="*/ 6205823 w 6563447"/>
              <a:gd name="connsiteY2287" fmla="*/ 4075042 h 11525896"/>
              <a:gd name="connsiteX2288" fmla="*/ 6126691 w 6563447"/>
              <a:gd name="connsiteY2288" fmla="*/ 3995910 h 11525896"/>
              <a:gd name="connsiteX2289" fmla="*/ 6205823 w 6563447"/>
              <a:gd name="connsiteY2289" fmla="*/ 3916779 h 11525896"/>
              <a:gd name="connsiteX2290" fmla="*/ 5927339 w 6563447"/>
              <a:gd name="connsiteY2290" fmla="*/ 3916779 h 11525896"/>
              <a:gd name="connsiteX2291" fmla="*/ 6006467 w 6563447"/>
              <a:gd name="connsiteY2291" fmla="*/ 3995910 h 11525896"/>
              <a:gd name="connsiteX2292" fmla="*/ 5927339 w 6563447"/>
              <a:gd name="connsiteY2292" fmla="*/ 4075042 h 11525896"/>
              <a:gd name="connsiteX2293" fmla="*/ 5848207 w 6563447"/>
              <a:gd name="connsiteY2293" fmla="*/ 3995910 h 11525896"/>
              <a:gd name="connsiteX2294" fmla="*/ 5927339 w 6563447"/>
              <a:gd name="connsiteY2294" fmla="*/ 3916779 h 11525896"/>
              <a:gd name="connsiteX2295" fmla="*/ 5648851 w 6563447"/>
              <a:gd name="connsiteY2295" fmla="*/ 3916779 h 11525896"/>
              <a:gd name="connsiteX2296" fmla="*/ 5727983 w 6563447"/>
              <a:gd name="connsiteY2296" fmla="*/ 3995910 h 11525896"/>
              <a:gd name="connsiteX2297" fmla="*/ 5648851 w 6563447"/>
              <a:gd name="connsiteY2297" fmla="*/ 4075042 h 11525896"/>
              <a:gd name="connsiteX2298" fmla="*/ 5569719 w 6563447"/>
              <a:gd name="connsiteY2298" fmla="*/ 3995910 h 11525896"/>
              <a:gd name="connsiteX2299" fmla="*/ 5648851 w 6563447"/>
              <a:gd name="connsiteY2299" fmla="*/ 3916779 h 11525896"/>
              <a:gd name="connsiteX2300" fmla="*/ 5370367 w 6563447"/>
              <a:gd name="connsiteY2300" fmla="*/ 3916779 h 11525896"/>
              <a:gd name="connsiteX2301" fmla="*/ 5449495 w 6563447"/>
              <a:gd name="connsiteY2301" fmla="*/ 3995910 h 11525896"/>
              <a:gd name="connsiteX2302" fmla="*/ 5370367 w 6563447"/>
              <a:gd name="connsiteY2302" fmla="*/ 4075042 h 11525896"/>
              <a:gd name="connsiteX2303" fmla="*/ 5291235 w 6563447"/>
              <a:gd name="connsiteY2303" fmla="*/ 3995910 h 11525896"/>
              <a:gd name="connsiteX2304" fmla="*/ 5370367 w 6563447"/>
              <a:gd name="connsiteY2304" fmla="*/ 3916779 h 11525896"/>
              <a:gd name="connsiteX2305" fmla="*/ 5091879 w 6563447"/>
              <a:gd name="connsiteY2305" fmla="*/ 3916779 h 11525896"/>
              <a:gd name="connsiteX2306" fmla="*/ 5171011 w 6563447"/>
              <a:gd name="connsiteY2306" fmla="*/ 3995910 h 11525896"/>
              <a:gd name="connsiteX2307" fmla="*/ 5091879 w 6563447"/>
              <a:gd name="connsiteY2307" fmla="*/ 4075042 h 11525896"/>
              <a:gd name="connsiteX2308" fmla="*/ 5012747 w 6563447"/>
              <a:gd name="connsiteY2308" fmla="*/ 3995910 h 11525896"/>
              <a:gd name="connsiteX2309" fmla="*/ 5091879 w 6563447"/>
              <a:gd name="connsiteY2309" fmla="*/ 3916779 h 11525896"/>
              <a:gd name="connsiteX2310" fmla="*/ 4813395 w 6563447"/>
              <a:gd name="connsiteY2310" fmla="*/ 3916779 h 11525896"/>
              <a:gd name="connsiteX2311" fmla="*/ 4892523 w 6563447"/>
              <a:gd name="connsiteY2311" fmla="*/ 3995910 h 11525896"/>
              <a:gd name="connsiteX2312" fmla="*/ 4813395 w 6563447"/>
              <a:gd name="connsiteY2312" fmla="*/ 4075042 h 11525896"/>
              <a:gd name="connsiteX2313" fmla="*/ 4734263 w 6563447"/>
              <a:gd name="connsiteY2313" fmla="*/ 3995910 h 11525896"/>
              <a:gd name="connsiteX2314" fmla="*/ 4813395 w 6563447"/>
              <a:gd name="connsiteY2314" fmla="*/ 3916779 h 11525896"/>
              <a:gd name="connsiteX2315" fmla="*/ 4534907 w 6563447"/>
              <a:gd name="connsiteY2315" fmla="*/ 3916779 h 11525896"/>
              <a:gd name="connsiteX2316" fmla="*/ 4614039 w 6563447"/>
              <a:gd name="connsiteY2316" fmla="*/ 3995910 h 11525896"/>
              <a:gd name="connsiteX2317" fmla="*/ 4534907 w 6563447"/>
              <a:gd name="connsiteY2317" fmla="*/ 4075042 h 11525896"/>
              <a:gd name="connsiteX2318" fmla="*/ 4455775 w 6563447"/>
              <a:gd name="connsiteY2318" fmla="*/ 3995910 h 11525896"/>
              <a:gd name="connsiteX2319" fmla="*/ 4534907 w 6563447"/>
              <a:gd name="connsiteY2319" fmla="*/ 3916779 h 11525896"/>
              <a:gd name="connsiteX2320" fmla="*/ 4256421 w 6563447"/>
              <a:gd name="connsiteY2320" fmla="*/ 3916779 h 11525896"/>
              <a:gd name="connsiteX2321" fmla="*/ 4335552 w 6563447"/>
              <a:gd name="connsiteY2321" fmla="*/ 3995910 h 11525896"/>
              <a:gd name="connsiteX2322" fmla="*/ 4256421 w 6563447"/>
              <a:gd name="connsiteY2322" fmla="*/ 4075042 h 11525896"/>
              <a:gd name="connsiteX2323" fmla="*/ 4177290 w 6563447"/>
              <a:gd name="connsiteY2323" fmla="*/ 3995910 h 11525896"/>
              <a:gd name="connsiteX2324" fmla="*/ 4256421 w 6563447"/>
              <a:gd name="connsiteY2324" fmla="*/ 3916779 h 11525896"/>
              <a:gd name="connsiteX2325" fmla="*/ 3977935 w 6563447"/>
              <a:gd name="connsiteY2325" fmla="*/ 3916779 h 11525896"/>
              <a:gd name="connsiteX2326" fmla="*/ 4057066 w 6563447"/>
              <a:gd name="connsiteY2326" fmla="*/ 3995910 h 11525896"/>
              <a:gd name="connsiteX2327" fmla="*/ 3977935 w 6563447"/>
              <a:gd name="connsiteY2327" fmla="*/ 4075042 h 11525896"/>
              <a:gd name="connsiteX2328" fmla="*/ 3898804 w 6563447"/>
              <a:gd name="connsiteY2328" fmla="*/ 3995910 h 11525896"/>
              <a:gd name="connsiteX2329" fmla="*/ 3977935 w 6563447"/>
              <a:gd name="connsiteY2329" fmla="*/ 3916779 h 11525896"/>
              <a:gd name="connsiteX2330" fmla="*/ 3699449 w 6563447"/>
              <a:gd name="connsiteY2330" fmla="*/ 3916779 h 11525896"/>
              <a:gd name="connsiteX2331" fmla="*/ 3778580 w 6563447"/>
              <a:gd name="connsiteY2331" fmla="*/ 3995910 h 11525896"/>
              <a:gd name="connsiteX2332" fmla="*/ 3699449 w 6563447"/>
              <a:gd name="connsiteY2332" fmla="*/ 4075042 h 11525896"/>
              <a:gd name="connsiteX2333" fmla="*/ 3620318 w 6563447"/>
              <a:gd name="connsiteY2333" fmla="*/ 3995910 h 11525896"/>
              <a:gd name="connsiteX2334" fmla="*/ 3699449 w 6563447"/>
              <a:gd name="connsiteY2334" fmla="*/ 3916779 h 11525896"/>
              <a:gd name="connsiteX2335" fmla="*/ 3420963 w 6563447"/>
              <a:gd name="connsiteY2335" fmla="*/ 3916779 h 11525896"/>
              <a:gd name="connsiteX2336" fmla="*/ 3500094 w 6563447"/>
              <a:gd name="connsiteY2336" fmla="*/ 3995910 h 11525896"/>
              <a:gd name="connsiteX2337" fmla="*/ 3420963 w 6563447"/>
              <a:gd name="connsiteY2337" fmla="*/ 4075042 h 11525896"/>
              <a:gd name="connsiteX2338" fmla="*/ 3341832 w 6563447"/>
              <a:gd name="connsiteY2338" fmla="*/ 3995910 h 11525896"/>
              <a:gd name="connsiteX2339" fmla="*/ 3420963 w 6563447"/>
              <a:gd name="connsiteY2339" fmla="*/ 3916779 h 11525896"/>
              <a:gd name="connsiteX2340" fmla="*/ 3142477 w 6563447"/>
              <a:gd name="connsiteY2340" fmla="*/ 3916779 h 11525896"/>
              <a:gd name="connsiteX2341" fmla="*/ 3221608 w 6563447"/>
              <a:gd name="connsiteY2341" fmla="*/ 3995910 h 11525896"/>
              <a:gd name="connsiteX2342" fmla="*/ 3142477 w 6563447"/>
              <a:gd name="connsiteY2342" fmla="*/ 4075042 h 11525896"/>
              <a:gd name="connsiteX2343" fmla="*/ 3063346 w 6563447"/>
              <a:gd name="connsiteY2343" fmla="*/ 3995910 h 11525896"/>
              <a:gd name="connsiteX2344" fmla="*/ 3142477 w 6563447"/>
              <a:gd name="connsiteY2344" fmla="*/ 3916779 h 11525896"/>
              <a:gd name="connsiteX2345" fmla="*/ 2863991 w 6563447"/>
              <a:gd name="connsiteY2345" fmla="*/ 3916779 h 11525896"/>
              <a:gd name="connsiteX2346" fmla="*/ 2943122 w 6563447"/>
              <a:gd name="connsiteY2346" fmla="*/ 3995910 h 11525896"/>
              <a:gd name="connsiteX2347" fmla="*/ 2863991 w 6563447"/>
              <a:gd name="connsiteY2347" fmla="*/ 4075042 h 11525896"/>
              <a:gd name="connsiteX2348" fmla="*/ 2784860 w 6563447"/>
              <a:gd name="connsiteY2348" fmla="*/ 3995910 h 11525896"/>
              <a:gd name="connsiteX2349" fmla="*/ 2863991 w 6563447"/>
              <a:gd name="connsiteY2349" fmla="*/ 3916779 h 11525896"/>
              <a:gd name="connsiteX2350" fmla="*/ 2585505 w 6563447"/>
              <a:gd name="connsiteY2350" fmla="*/ 3916779 h 11525896"/>
              <a:gd name="connsiteX2351" fmla="*/ 2664636 w 6563447"/>
              <a:gd name="connsiteY2351" fmla="*/ 3995910 h 11525896"/>
              <a:gd name="connsiteX2352" fmla="*/ 2585505 w 6563447"/>
              <a:gd name="connsiteY2352" fmla="*/ 4075042 h 11525896"/>
              <a:gd name="connsiteX2353" fmla="*/ 2506374 w 6563447"/>
              <a:gd name="connsiteY2353" fmla="*/ 3995910 h 11525896"/>
              <a:gd name="connsiteX2354" fmla="*/ 2585505 w 6563447"/>
              <a:gd name="connsiteY2354" fmla="*/ 3916779 h 11525896"/>
              <a:gd name="connsiteX2355" fmla="*/ 2307019 w 6563447"/>
              <a:gd name="connsiteY2355" fmla="*/ 3916779 h 11525896"/>
              <a:gd name="connsiteX2356" fmla="*/ 2386150 w 6563447"/>
              <a:gd name="connsiteY2356" fmla="*/ 3995910 h 11525896"/>
              <a:gd name="connsiteX2357" fmla="*/ 2307019 w 6563447"/>
              <a:gd name="connsiteY2357" fmla="*/ 4075042 h 11525896"/>
              <a:gd name="connsiteX2358" fmla="*/ 2227888 w 6563447"/>
              <a:gd name="connsiteY2358" fmla="*/ 3995910 h 11525896"/>
              <a:gd name="connsiteX2359" fmla="*/ 2307019 w 6563447"/>
              <a:gd name="connsiteY2359" fmla="*/ 3916779 h 11525896"/>
              <a:gd name="connsiteX2360" fmla="*/ 2028534 w 6563447"/>
              <a:gd name="connsiteY2360" fmla="*/ 3916779 h 11525896"/>
              <a:gd name="connsiteX2361" fmla="*/ 2107664 w 6563447"/>
              <a:gd name="connsiteY2361" fmla="*/ 3995910 h 11525896"/>
              <a:gd name="connsiteX2362" fmla="*/ 2028534 w 6563447"/>
              <a:gd name="connsiteY2362" fmla="*/ 4075042 h 11525896"/>
              <a:gd name="connsiteX2363" fmla="*/ 1949402 w 6563447"/>
              <a:gd name="connsiteY2363" fmla="*/ 3995910 h 11525896"/>
              <a:gd name="connsiteX2364" fmla="*/ 2028534 w 6563447"/>
              <a:gd name="connsiteY2364" fmla="*/ 3916779 h 11525896"/>
              <a:gd name="connsiteX2365" fmla="*/ 1750047 w 6563447"/>
              <a:gd name="connsiteY2365" fmla="*/ 3916779 h 11525896"/>
              <a:gd name="connsiteX2366" fmla="*/ 1829178 w 6563447"/>
              <a:gd name="connsiteY2366" fmla="*/ 3995910 h 11525896"/>
              <a:gd name="connsiteX2367" fmla="*/ 1750047 w 6563447"/>
              <a:gd name="connsiteY2367" fmla="*/ 4075042 h 11525896"/>
              <a:gd name="connsiteX2368" fmla="*/ 1670916 w 6563447"/>
              <a:gd name="connsiteY2368" fmla="*/ 3995910 h 11525896"/>
              <a:gd name="connsiteX2369" fmla="*/ 1750047 w 6563447"/>
              <a:gd name="connsiteY2369" fmla="*/ 3916779 h 11525896"/>
              <a:gd name="connsiteX2370" fmla="*/ 1471561 w 6563447"/>
              <a:gd name="connsiteY2370" fmla="*/ 3916779 h 11525896"/>
              <a:gd name="connsiteX2371" fmla="*/ 1550692 w 6563447"/>
              <a:gd name="connsiteY2371" fmla="*/ 3995910 h 11525896"/>
              <a:gd name="connsiteX2372" fmla="*/ 1471561 w 6563447"/>
              <a:gd name="connsiteY2372" fmla="*/ 4075042 h 11525896"/>
              <a:gd name="connsiteX2373" fmla="*/ 1392431 w 6563447"/>
              <a:gd name="connsiteY2373" fmla="*/ 3995910 h 11525896"/>
              <a:gd name="connsiteX2374" fmla="*/ 1471561 w 6563447"/>
              <a:gd name="connsiteY2374" fmla="*/ 3916779 h 11525896"/>
              <a:gd name="connsiteX2375" fmla="*/ 1193075 w 6563447"/>
              <a:gd name="connsiteY2375" fmla="*/ 3916779 h 11525896"/>
              <a:gd name="connsiteX2376" fmla="*/ 1272206 w 6563447"/>
              <a:gd name="connsiteY2376" fmla="*/ 3995910 h 11525896"/>
              <a:gd name="connsiteX2377" fmla="*/ 1193075 w 6563447"/>
              <a:gd name="connsiteY2377" fmla="*/ 4075042 h 11525896"/>
              <a:gd name="connsiteX2378" fmla="*/ 1113944 w 6563447"/>
              <a:gd name="connsiteY2378" fmla="*/ 3995910 h 11525896"/>
              <a:gd name="connsiteX2379" fmla="*/ 1193075 w 6563447"/>
              <a:gd name="connsiteY2379" fmla="*/ 3916779 h 11525896"/>
              <a:gd name="connsiteX2380" fmla="*/ 914589 w 6563447"/>
              <a:gd name="connsiteY2380" fmla="*/ 3916779 h 11525896"/>
              <a:gd name="connsiteX2381" fmla="*/ 993720 w 6563447"/>
              <a:gd name="connsiteY2381" fmla="*/ 3995910 h 11525896"/>
              <a:gd name="connsiteX2382" fmla="*/ 914589 w 6563447"/>
              <a:gd name="connsiteY2382" fmla="*/ 4075042 h 11525896"/>
              <a:gd name="connsiteX2383" fmla="*/ 835458 w 6563447"/>
              <a:gd name="connsiteY2383" fmla="*/ 3995910 h 11525896"/>
              <a:gd name="connsiteX2384" fmla="*/ 914589 w 6563447"/>
              <a:gd name="connsiteY2384" fmla="*/ 3916779 h 11525896"/>
              <a:gd name="connsiteX2385" fmla="*/ 636103 w 6563447"/>
              <a:gd name="connsiteY2385" fmla="*/ 3916779 h 11525896"/>
              <a:gd name="connsiteX2386" fmla="*/ 715234 w 6563447"/>
              <a:gd name="connsiteY2386" fmla="*/ 3995910 h 11525896"/>
              <a:gd name="connsiteX2387" fmla="*/ 636103 w 6563447"/>
              <a:gd name="connsiteY2387" fmla="*/ 4075042 h 11525896"/>
              <a:gd name="connsiteX2388" fmla="*/ 556972 w 6563447"/>
              <a:gd name="connsiteY2388" fmla="*/ 3995910 h 11525896"/>
              <a:gd name="connsiteX2389" fmla="*/ 636103 w 6563447"/>
              <a:gd name="connsiteY2389" fmla="*/ 3916779 h 11525896"/>
              <a:gd name="connsiteX2390" fmla="*/ 357617 w 6563447"/>
              <a:gd name="connsiteY2390" fmla="*/ 3916779 h 11525896"/>
              <a:gd name="connsiteX2391" fmla="*/ 436749 w 6563447"/>
              <a:gd name="connsiteY2391" fmla="*/ 3995910 h 11525896"/>
              <a:gd name="connsiteX2392" fmla="*/ 357617 w 6563447"/>
              <a:gd name="connsiteY2392" fmla="*/ 4075042 h 11525896"/>
              <a:gd name="connsiteX2393" fmla="*/ 278486 w 6563447"/>
              <a:gd name="connsiteY2393" fmla="*/ 3995910 h 11525896"/>
              <a:gd name="connsiteX2394" fmla="*/ 357617 w 6563447"/>
              <a:gd name="connsiteY2394" fmla="*/ 3916779 h 11525896"/>
              <a:gd name="connsiteX2395" fmla="*/ 79131 w 6563447"/>
              <a:gd name="connsiteY2395" fmla="*/ 3916779 h 11525896"/>
              <a:gd name="connsiteX2396" fmla="*/ 158262 w 6563447"/>
              <a:gd name="connsiteY2396" fmla="*/ 3995910 h 11525896"/>
              <a:gd name="connsiteX2397" fmla="*/ 79131 w 6563447"/>
              <a:gd name="connsiteY2397" fmla="*/ 4075042 h 11525896"/>
              <a:gd name="connsiteX2398" fmla="*/ 0 w 6563447"/>
              <a:gd name="connsiteY2398" fmla="*/ 3995910 h 11525896"/>
              <a:gd name="connsiteX2399" fmla="*/ 79131 w 6563447"/>
              <a:gd name="connsiteY2399" fmla="*/ 3916779 h 11525896"/>
              <a:gd name="connsiteX2400" fmla="*/ 6484315 w 6563447"/>
              <a:gd name="connsiteY2400" fmla="*/ 3525101 h 11525896"/>
              <a:gd name="connsiteX2401" fmla="*/ 6563447 w 6563447"/>
              <a:gd name="connsiteY2401" fmla="*/ 3604232 h 11525896"/>
              <a:gd name="connsiteX2402" fmla="*/ 6484315 w 6563447"/>
              <a:gd name="connsiteY2402" fmla="*/ 3683364 h 11525896"/>
              <a:gd name="connsiteX2403" fmla="*/ 6405187 w 6563447"/>
              <a:gd name="connsiteY2403" fmla="*/ 3604232 h 11525896"/>
              <a:gd name="connsiteX2404" fmla="*/ 6484315 w 6563447"/>
              <a:gd name="connsiteY2404" fmla="*/ 3525101 h 11525896"/>
              <a:gd name="connsiteX2405" fmla="*/ 6205823 w 6563447"/>
              <a:gd name="connsiteY2405" fmla="*/ 3525101 h 11525896"/>
              <a:gd name="connsiteX2406" fmla="*/ 6284955 w 6563447"/>
              <a:gd name="connsiteY2406" fmla="*/ 3604232 h 11525896"/>
              <a:gd name="connsiteX2407" fmla="*/ 6205823 w 6563447"/>
              <a:gd name="connsiteY2407" fmla="*/ 3683364 h 11525896"/>
              <a:gd name="connsiteX2408" fmla="*/ 6126691 w 6563447"/>
              <a:gd name="connsiteY2408" fmla="*/ 3604232 h 11525896"/>
              <a:gd name="connsiteX2409" fmla="*/ 6205823 w 6563447"/>
              <a:gd name="connsiteY2409" fmla="*/ 3525101 h 11525896"/>
              <a:gd name="connsiteX2410" fmla="*/ 5927339 w 6563447"/>
              <a:gd name="connsiteY2410" fmla="*/ 3525101 h 11525896"/>
              <a:gd name="connsiteX2411" fmla="*/ 6006467 w 6563447"/>
              <a:gd name="connsiteY2411" fmla="*/ 3604232 h 11525896"/>
              <a:gd name="connsiteX2412" fmla="*/ 5927339 w 6563447"/>
              <a:gd name="connsiteY2412" fmla="*/ 3683364 h 11525896"/>
              <a:gd name="connsiteX2413" fmla="*/ 5848207 w 6563447"/>
              <a:gd name="connsiteY2413" fmla="*/ 3604232 h 11525896"/>
              <a:gd name="connsiteX2414" fmla="*/ 5927339 w 6563447"/>
              <a:gd name="connsiteY2414" fmla="*/ 3525101 h 11525896"/>
              <a:gd name="connsiteX2415" fmla="*/ 5648851 w 6563447"/>
              <a:gd name="connsiteY2415" fmla="*/ 3525101 h 11525896"/>
              <a:gd name="connsiteX2416" fmla="*/ 5727983 w 6563447"/>
              <a:gd name="connsiteY2416" fmla="*/ 3604232 h 11525896"/>
              <a:gd name="connsiteX2417" fmla="*/ 5648851 w 6563447"/>
              <a:gd name="connsiteY2417" fmla="*/ 3683364 h 11525896"/>
              <a:gd name="connsiteX2418" fmla="*/ 5569719 w 6563447"/>
              <a:gd name="connsiteY2418" fmla="*/ 3604232 h 11525896"/>
              <a:gd name="connsiteX2419" fmla="*/ 5648851 w 6563447"/>
              <a:gd name="connsiteY2419" fmla="*/ 3525101 h 11525896"/>
              <a:gd name="connsiteX2420" fmla="*/ 5370367 w 6563447"/>
              <a:gd name="connsiteY2420" fmla="*/ 3525101 h 11525896"/>
              <a:gd name="connsiteX2421" fmla="*/ 5449495 w 6563447"/>
              <a:gd name="connsiteY2421" fmla="*/ 3604232 h 11525896"/>
              <a:gd name="connsiteX2422" fmla="*/ 5370367 w 6563447"/>
              <a:gd name="connsiteY2422" fmla="*/ 3683364 h 11525896"/>
              <a:gd name="connsiteX2423" fmla="*/ 5291235 w 6563447"/>
              <a:gd name="connsiteY2423" fmla="*/ 3604232 h 11525896"/>
              <a:gd name="connsiteX2424" fmla="*/ 5370367 w 6563447"/>
              <a:gd name="connsiteY2424" fmla="*/ 3525101 h 11525896"/>
              <a:gd name="connsiteX2425" fmla="*/ 5091879 w 6563447"/>
              <a:gd name="connsiteY2425" fmla="*/ 3525101 h 11525896"/>
              <a:gd name="connsiteX2426" fmla="*/ 5171011 w 6563447"/>
              <a:gd name="connsiteY2426" fmla="*/ 3604232 h 11525896"/>
              <a:gd name="connsiteX2427" fmla="*/ 5091879 w 6563447"/>
              <a:gd name="connsiteY2427" fmla="*/ 3683364 h 11525896"/>
              <a:gd name="connsiteX2428" fmla="*/ 5012747 w 6563447"/>
              <a:gd name="connsiteY2428" fmla="*/ 3604232 h 11525896"/>
              <a:gd name="connsiteX2429" fmla="*/ 5091879 w 6563447"/>
              <a:gd name="connsiteY2429" fmla="*/ 3525101 h 11525896"/>
              <a:gd name="connsiteX2430" fmla="*/ 4813395 w 6563447"/>
              <a:gd name="connsiteY2430" fmla="*/ 3525101 h 11525896"/>
              <a:gd name="connsiteX2431" fmla="*/ 4892523 w 6563447"/>
              <a:gd name="connsiteY2431" fmla="*/ 3604232 h 11525896"/>
              <a:gd name="connsiteX2432" fmla="*/ 4813395 w 6563447"/>
              <a:gd name="connsiteY2432" fmla="*/ 3683364 h 11525896"/>
              <a:gd name="connsiteX2433" fmla="*/ 4734263 w 6563447"/>
              <a:gd name="connsiteY2433" fmla="*/ 3604232 h 11525896"/>
              <a:gd name="connsiteX2434" fmla="*/ 4813395 w 6563447"/>
              <a:gd name="connsiteY2434" fmla="*/ 3525101 h 11525896"/>
              <a:gd name="connsiteX2435" fmla="*/ 4534907 w 6563447"/>
              <a:gd name="connsiteY2435" fmla="*/ 3525101 h 11525896"/>
              <a:gd name="connsiteX2436" fmla="*/ 4614039 w 6563447"/>
              <a:gd name="connsiteY2436" fmla="*/ 3604232 h 11525896"/>
              <a:gd name="connsiteX2437" fmla="*/ 4534907 w 6563447"/>
              <a:gd name="connsiteY2437" fmla="*/ 3683364 h 11525896"/>
              <a:gd name="connsiteX2438" fmla="*/ 4455775 w 6563447"/>
              <a:gd name="connsiteY2438" fmla="*/ 3604232 h 11525896"/>
              <a:gd name="connsiteX2439" fmla="*/ 4534907 w 6563447"/>
              <a:gd name="connsiteY2439" fmla="*/ 3525101 h 11525896"/>
              <a:gd name="connsiteX2440" fmla="*/ 4256421 w 6563447"/>
              <a:gd name="connsiteY2440" fmla="*/ 3525101 h 11525896"/>
              <a:gd name="connsiteX2441" fmla="*/ 4335552 w 6563447"/>
              <a:gd name="connsiteY2441" fmla="*/ 3604232 h 11525896"/>
              <a:gd name="connsiteX2442" fmla="*/ 4256421 w 6563447"/>
              <a:gd name="connsiteY2442" fmla="*/ 3683364 h 11525896"/>
              <a:gd name="connsiteX2443" fmla="*/ 4177290 w 6563447"/>
              <a:gd name="connsiteY2443" fmla="*/ 3604232 h 11525896"/>
              <a:gd name="connsiteX2444" fmla="*/ 4256421 w 6563447"/>
              <a:gd name="connsiteY2444" fmla="*/ 3525101 h 11525896"/>
              <a:gd name="connsiteX2445" fmla="*/ 3977935 w 6563447"/>
              <a:gd name="connsiteY2445" fmla="*/ 3525101 h 11525896"/>
              <a:gd name="connsiteX2446" fmla="*/ 4057066 w 6563447"/>
              <a:gd name="connsiteY2446" fmla="*/ 3604232 h 11525896"/>
              <a:gd name="connsiteX2447" fmla="*/ 3977935 w 6563447"/>
              <a:gd name="connsiteY2447" fmla="*/ 3683364 h 11525896"/>
              <a:gd name="connsiteX2448" fmla="*/ 3898804 w 6563447"/>
              <a:gd name="connsiteY2448" fmla="*/ 3604232 h 11525896"/>
              <a:gd name="connsiteX2449" fmla="*/ 3977935 w 6563447"/>
              <a:gd name="connsiteY2449" fmla="*/ 3525101 h 11525896"/>
              <a:gd name="connsiteX2450" fmla="*/ 3699449 w 6563447"/>
              <a:gd name="connsiteY2450" fmla="*/ 3525101 h 11525896"/>
              <a:gd name="connsiteX2451" fmla="*/ 3778580 w 6563447"/>
              <a:gd name="connsiteY2451" fmla="*/ 3604232 h 11525896"/>
              <a:gd name="connsiteX2452" fmla="*/ 3699449 w 6563447"/>
              <a:gd name="connsiteY2452" fmla="*/ 3683364 h 11525896"/>
              <a:gd name="connsiteX2453" fmla="*/ 3620318 w 6563447"/>
              <a:gd name="connsiteY2453" fmla="*/ 3604232 h 11525896"/>
              <a:gd name="connsiteX2454" fmla="*/ 3699449 w 6563447"/>
              <a:gd name="connsiteY2454" fmla="*/ 3525101 h 11525896"/>
              <a:gd name="connsiteX2455" fmla="*/ 3420963 w 6563447"/>
              <a:gd name="connsiteY2455" fmla="*/ 3525101 h 11525896"/>
              <a:gd name="connsiteX2456" fmla="*/ 3500094 w 6563447"/>
              <a:gd name="connsiteY2456" fmla="*/ 3604232 h 11525896"/>
              <a:gd name="connsiteX2457" fmla="*/ 3420963 w 6563447"/>
              <a:gd name="connsiteY2457" fmla="*/ 3683364 h 11525896"/>
              <a:gd name="connsiteX2458" fmla="*/ 3341832 w 6563447"/>
              <a:gd name="connsiteY2458" fmla="*/ 3604232 h 11525896"/>
              <a:gd name="connsiteX2459" fmla="*/ 3420963 w 6563447"/>
              <a:gd name="connsiteY2459" fmla="*/ 3525101 h 11525896"/>
              <a:gd name="connsiteX2460" fmla="*/ 3142477 w 6563447"/>
              <a:gd name="connsiteY2460" fmla="*/ 3525101 h 11525896"/>
              <a:gd name="connsiteX2461" fmla="*/ 3221608 w 6563447"/>
              <a:gd name="connsiteY2461" fmla="*/ 3604232 h 11525896"/>
              <a:gd name="connsiteX2462" fmla="*/ 3142477 w 6563447"/>
              <a:gd name="connsiteY2462" fmla="*/ 3683364 h 11525896"/>
              <a:gd name="connsiteX2463" fmla="*/ 3063346 w 6563447"/>
              <a:gd name="connsiteY2463" fmla="*/ 3604232 h 11525896"/>
              <a:gd name="connsiteX2464" fmla="*/ 3142477 w 6563447"/>
              <a:gd name="connsiteY2464" fmla="*/ 3525101 h 11525896"/>
              <a:gd name="connsiteX2465" fmla="*/ 2863991 w 6563447"/>
              <a:gd name="connsiteY2465" fmla="*/ 3525101 h 11525896"/>
              <a:gd name="connsiteX2466" fmla="*/ 2943122 w 6563447"/>
              <a:gd name="connsiteY2466" fmla="*/ 3604232 h 11525896"/>
              <a:gd name="connsiteX2467" fmla="*/ 2863991 w 6563447"/>
              <a:gd name="connsiteY2467" fmla="*/ 3683364 h 11525896"/>
              <a:gd name="connsiteX2468" fmla="*/ 2784860 w 6563447"/>
              <a:gd name="connsiteY2468" fmla="*/ 3604232 h 11525896"/>
              <a:gd name="connsiteX2469" fmla="*/ 2863991 w 6563447"/>
              <a:gd name="connsiteY2469" fmla="*/ 3525101 h 11525896"/>
              <a:gd name="connsiteX2470" fmla="*/ 2585505 w 6563447"/>
              <a:gd name="connsiteY2470" fmla="*/ 3525101 h 11525896"/>
              <a:gd name="connsiteX2471" fmla="*/ 2664636 w 6563447"/>
              <a:gd name="connsiteY2471" fmla="*/ 3604232 h 11525896"/>
              <a:gd name="connsiteX2472" fmla="*/ 2585505 w 6563447"/>
              <a:gd name="connsiteY2472" fmla="*/ 3683364 h 11525896"/>
              <a:gd name="connsiteX2473" fmla="*/ 2506374 w 6563447"/>
              <a:gd name="connsiteY2473" fmla="*/ 3604232 h 11525896"/>
              <a:gd name="connsiteX2474" fmla="*/ 2585505 w 6563447"/>
              <a:gd name="connsiteY2474" fmla="*/ 3525101 h 11525896"/>
              <a:gd name="connsiteX2475" fmla="*/ 2307019 w 6563447"/>
              <a:gd name="connsiteY2475" fmla="*/ 3525101 h 11525896"/>
              <a:gd name="connsiteX2476" fmla="*/ 2386150 w 6563447"/>
              <a:gd name="connsiteY2476" fmla="*/ 3604232 h 11525896"/>
              <a:gd name="connsiteX2477" fmla="*/ 2307019 w 6563447"/>
              <a:gd name="connsiteY2477" fmla="*/ 3683364 h 11525896"/>
              <a:gd name="connsiteX2478" fmla="*/ 2227888 w 6563447"/>
              <a:gd name="connsiteY2478" fmla="*/ 3604232 h 11525896"/>
              <a:gd name="connsiteX2479" fmla="*/ 2307019 w 6563447"/>
              <a:gd name="connsiteY2479" fmla="*/ 3525101 h 11525896"/>
              <a:gd name="connsiteX2480" fmla="*/ 2028534 w 6563447"/>
              <a:gd name="connsiteY2480" fmla="*/ 3525101 h 11525896"/>
              <a:gd name="connsiteX2481" fmla="*/ 2107664 w 6563447"/>
              <a:gd name="connsiteY2481" fmla="*/ 3604232 h 11525896"/>
              <a:gd name="connsiteX2482" fmla="*/ 2028534 w 6563447"/>
              <a:gd name="connsiteY2482" fmla="*/ 3683364 h 11525896"/>
              <a:gd name="connsiteX2483" fmla="*/ 1949402 w 6563447"/>
              <a:gd name="connsiteY2483" fmla="*/ 3604232 h 11525896"/>
              <a:gd name="connsiteX2484" fmla="*/ 2028534 w 6563447"/>
              <a:gd name="connsiteY2484" fmla="*/ 3525101 h 11525896"/>
              <a:gd name="connsiteX2485" fmla="*/ 1750047 w 6563447"/>
              <a:gd name="connsiteY2485" fmla="*/ 3525101 h 11525896"/>
              <a:gd name="connsiteX2486" fmla="*/ 1829178 w 6563447"/>
              <a:gd name="connsiteY2486" fmla="*/ 3604232 h 11525896"/>
              <a:gd name="connsiteX2487" fmla="*/ 1750047 w 6563447"/>
              <a:gd name="connsiteY2487" fmla="*/ 3683364 h 11525896"/>
              <a:gd name="connsiteX2488" fmla="*/ 1670916 w 6563447"/>
              <a:gd name="connsiteY2488" fmla="*/ 3604232 h 11525896"/>
              <a:gd name="connsiteX2489" fmla="*/ 1750047 w 6563447"/>
              <a:gd name="connsiteY2489" fmla="*/ 3525101 h 11525896"/>
              <a:gd name="connsiteX2490" fmla="*/ 1471561 w 6563447"/>
              <a:gd name="connsiteY2490" fmla="*/ 3525101 h 11525896"/>
              <a:gd name="connsiteX2491" fmla="*/ 1550692 w 6563447"/>
              <a:gd name="connsiteY2491" fmla="*/ 3604232 h 11525896"/>
              <a:gd name="connsiteX2492" fmla="*/ 1471561 w 6563447"/>
              <a:gd name="connsiteY2492" fmla="*/ 3683364 h 11525896"/>
              <a:gd name="connsiteX2493" fmla="*/ 1392431 w 6563447"/>
              <a:gd name="connsiteY2493" fmla="*/ 3604232 h 11525896"/>
              <a:gd name="connsiteX2494" fmla="*/ 1471561 w 6563447"/>
              <a:gd name="connsiteY2494" fmla="*/ 3525101 h 11525896"/>
              <a:gd name="connsiteX2495" fmla="*/ 1193075 w 6563447"/>
              <a:gd name="connsiteY2495" fmla="*/ 3525101 h 11525896"/>
              <a:gd name="connsiteX2496" fmla="*/ 1272206 w 6563447"/>
              <a:gd name="connsiteY2496" fmla="*/ 3604232 h 11525896"/>
              <a:gd name="connsiteX2497" fmla="*/ 1193075 w 6563447"/>
              <a:gd name="connsiteY2497" fmla="*/ 3683364 h 11525896"/>
              <a:gd name="connsiteX2498" fmla="*/ 1113944 w 6563447"/>
              <a:gd name="connsiteY2498" fmla="*/ 3604232 h 11525896"/>
              <a:gd name="connsiteX2499" fmla="*/ 1193075 w 6563447"/>
              <a:gd name="connsiteY2499" fmla="*/ 3525101 h 11525896"/>
              <a:gd name="connsiteX2500" fmla="*/ 914589 w 6563447"/>
              <a:gd name="connsiteY2500" fmla="*/ 3525101 h 11525896"/>
              <a:gd name="connsiteX2501" fmla="*/ 993720 w 6563447"/>
              <a:gd name="connsiteY2501" fmla="*/ 3604232 h 11525896"/>
              <a:gd name="connsiteX2502" fmla="*/ 914589 w 6563447"/>
              <a:gd name="connsiteY2502" fmla="*/ 3683364 h 11525896"/>
              <a:gd name="connsiteX2503" fmla="*/ 835458 w 6563447"/>
              <a:gd name="connsiteY2503" fmla="*/ 3604232 h 11525896"/>
              <a:gd name="connsiteX2504" fmla="*/ 914589 w 6563447"/>
              <a:gd name="connsiteY2504" fmla="*/ 3525101 h 11525896"/>
              <a:gd name="connsiteX2505" fmla="*/ 636103 w 6563447"/>
              <a:gd name="connsiteY2505" fmla="*/ 3525101 h 11525896"/>
              <a:gd name="connsiteX2506" fmla="*/ 715234 w 6563447"/>
              <a:gd name="connsiteY2506" fmla="*/ 3604232 h 11525896"/>
              <a:gd name="connsiteX2507" fmla="*/ 636103 w 6563447"/>
              <a:gd name="connsiteY2507" fmla="*/ 3683364 h 11525896"/>
              <a:gd name="connsiteX2508" fmla="*/ 556972 w 6563447"/>
              <a:gd name="connsiteY2508" fmla="*/ 3604232 h 11525896"/>
              <a:gd name="connsiteX2509" fmla="*/ 636103 w 6563447"/>
              <a:gd name="connsiteY2509" fmla="*/ 3525101 h 11525896"/>
              <a:gd name="connsiteX2510" fmla="*/ 357617 w 6563447"/>
              <a:gd name="connsiteY2510" fmla="*/ 3525101 h 11525896"/>
              <a:gd name="connsiteX2511" fmla="*/ 436749 w 6563447"/>
              <a:gd name="connsiteY2511" fmla="*/ 3604232 h 11525896"/>
              <a:gd name="connsiteX2512" fmla="*/ 357617 w 6563447"/>
              <a:gd name="connsiteY2512" fmla="*/ 3683364 h 11525896"/>
              <a:gd name="connsiteX2513" fmla="*/ 278486 w 6563447"/>
              <a:gd name="connsiteY2513" fmla="*/ 3604232 h 11525896"/>
              <a:gd name="connsiteX2514" fmla="*/ 357617 w 6563447"/>
              <a:gd name="connsiteY2514" fmla="*/ 3525101 h 11525896"/>
              <a:gd name="connsiteX2515" fmla="*/ 79131 w 6563447"/>
              <a:gd name="connsiteY2515" fmla="*/ 3525101 h 11525896"/>
              <a:gd name="connsiteX2516" fmla="*/ 158262 w 6563447"/>
              <a:gd name="connsiteY2516" fmla="*/ 3604232 h 11525896"/>
              <a:gd name="connsiteX2517" fmla="*/ 79131 w 6563447"/>
              <a:gd name="connsiteY2517" fmla="*/ 3683364 h 11525896"/>
              <a:gd name="connsiteX2518" fmla="*/ 0 w 6563447"/>
              <a:gd name="connsiteY2518" fmla="*/ 3604232 h 11525896"/>
              <a:gd name="connsiteX2519" fmla="*/ 79131 w 6563447"/>
              <a:gd name="connsiteY2519" fmla="*/ 3525101 h 11525896"/>
              <a:gd name="connsiteX2520" fmla="*/ 6484315 w 6563447"/>
              <a:gd name="connsiteY2520" fmla="*/ 3133423 h 11525896"/>
              <a:gd name="connsiteX2521" fmla="*/ 6563447 w 6563447"/>
              <a:gd name="connsiteY2521" fmla="*/ 3212555 h 11525896"/>
              <a:gd name="connsiteX2522" fmla="*/ 6484315 w 6563447"/>
              <a:gd name="connsiteY2522" fmla="*/ 3291686 h 11525896"/>
              <a:gd name="connsiteX2523" fmla="*/ 6405187 w 6563447"/>
              <a:gd name="connsiteY2523" fmla="*/ 3212555 h 11525896"/>
              <a:gd name="connsiteX2524" fmla="*/ 6484315 w 6563447"/>
              <a:gd name="connsiteY2524" fmla="*/ 3133423 h 11525896"/>
              <a:gd name="connsiteX2525" fmla="*/ 6205823 w 6563447"/>
              <a:gd name="connsiteY2525" fmla="*/ 3133423 h 11525896"/>
              <a:gd name="connsiteX2526" fmla="*/ 6284955 w 6563447"/>
              <a:gd name="connsiteY2526" fmla="*/ 3212555 h 11525896"/>
              <a:gd name="connsiteX2527" fmla="*/ 6205823 w 6563447"/>
              <a:gd name="connsiteY2527" fmla="*/ 3291686 h 11525896"/>
              <a:gd name="connsiteX2528" fmla="*/ 6126691 w 6563447"/>
              <a:gd name="connsiteY2528" fmla="*/ 3212555 h 11525896"/>
              <a:gd name="connsiteX2529" fmla="*/ 6205823 w 6563447"/>
              <a:gd name="connsiteY2529" fmla="*/ 3133423 h 11525896"/>
              <a:gd name="connsiteX2530" fmla="*/ 5927339 w 6563447"/>
              <a:gd name="connsiteY2530" fmla="*/ 3133423 h 11525896"/>
              <a:gd name="connsiteX2531" fmla="*/ 6006467 w 6563447"/>
              <a:gd name="connsiteY2531" fmla="*/ 3212555 h 11525896"/>
              <a:gd name="connsiteX2532" fmla="*/ 5927339 w 6563447"/>
              <a:gd name="connsiteY2532" fmla="*/ 3291686 h 11525896"/>
              <a:gd name="connsiteX2533" fmla="*/ 5848207 w 6563447"/>
              <a:gd name="connsiteY2533" fmla="*/ 3212555 h 11525896"/>
              <a:gd name="connsiteX2534" fmla="*/ 5927339 w 6563447"/>
              <a:gd name="connsiteY2534" fmla="*/ 3133423 h 11525896"/>
              <a:gd name="connsiteX2535" fmla="*/ 5648851 w 6563447"/>
              <a:gd name="connsiteY2535" fmla="*/ 3133423 h 11525896"/>
              <a:gd name="connsiteX2536" fmla="*/ 5727983 w 6563447"/>
              <a:gd name="connsiteY2536" fmla="*/ 3212555 h 11525896"/>
              <a:gd name="connsiteX2537" fmla="*/ 5648851 w 6563447"/>
              <a:gd name="connsiteY2537" fmla="*/ 3291686 h 11525896"/>
              <a:gd name="connsiteX2538" fmla="*/ 5569719 w 6563447"/>
              <a:gd name="connsiteY2538" fmla="*/ 3212555 h 11525896"/>
              <a:gd name="connsiteX2539" fmla="*/ 5648851 w 6563447"/>
              <a:gd name="connsiteY2539" fmla="*/ 3133423 h 11525896"/>
              <a:gd name="connsiteX2540" fmla="*/ 5370367 w 6563447"/>
              <a:gd name="connsiteY2540" fmla="*/ 3133423 h 11525896"/>
              <a:gd name="connsiteX2541" fmla="*/ 5449495 w 6563447"/>
              <a:gd name="connsiteY2541" fmla="*/ 3212555 h 11525896"/>
              <a:gd name="connsiteX2542" fmla="*/ 5370367 w 6563447"/>
              <a:gd name="connsiteY2542" fmla="*/ 3291686 h 11525896"/>
              <a:gd name="connsiteX2543" fmla="*/ 5291235 w 6563447"/>
              <a:gd name="connsiteY2543" fmla="*/ 3212555 h 11525896"/>
              <a:gd name="connsiteX2544" fmla="*/ 5370367 w 6563447"/>
              <a:gd name="connsiteY2544" fmla="*/ 3133423 h 11525896"/>
              <a:gd name="connsiteX2545" fmla="*/ 5091879 w 6563447"/>
              <a:gd name="connsiteY2545" fmla="*/ 3133423 h 11525896"/>
              <a:gd name="connsiteX2546" fmla="*/ 5171011 w 6563447"/>
              <a:gd name="connsiteY2546" fmla="*/ 3212555 h 11525896"/>
              <a:gd name="connsiteX2547" fmla="*/ 5091879 w 6563447"/>
              <a:gd name="connsiteY2547" fmla="*/ 3291686 h 11525896"/>
              <a:gd name="connsiteX2548" fmla="*/ 5012747 w 6563447"/>
              <a:gd name="connsiteY2548" fmla="*/ 3212555 h 11525896"/>
              <a:gd name="connsiteX2549" fmla="*/ 5091879 w 6563447"/>
              <a:gd name="connsiteY2549" fmla="*/ 3133423 h 11525896"/>
              <a:gd name="connsiteX2550" fmla="*/ 4813395 w 6563447"/>
              <a:gd name="connsiteY2550" fmla="*/ 3133423 h 11525896"/>
              <a:gd name="connsiteX2551" fmla="*/ 4892523 w 6563447"/>
              <a:gd name="connsiteY2551" fmla="*/ 3212555 h 11525896"/>
              <a:gd name="connsiteX2552" fmla="*/ 4813395 w 6563447"/>
              <a:gd name="connsiteY2552" fmla="*/ 3291686 h 11525896"/>
              <a:gd name="connsiteX2553" fmla="*/ 4734263 w 6563447"/>
              <a:gd name="connsiteY2553" fmla="*/ 3212555 h 11525896"/>
              <a:gd name="connsiteX2554" fmla="*/ 4813395 w 6563447"/>
              <a:gd name="connsiteY2554" fmla="*/ 3133423 h 11525896"/>
              <a:gd name="connsiteX2555" fmla="*/ 4534907 w 6563447"/>
              <a:gd name="connsiteY2555" fmla="*/ 3133423 h 11525896"/>
              <a:gd name="connsiteX2556" fmla="*/ 4614039 w 6563447"/>
              <a:gd name="connsiteY2556" fmla="*/ 3212555 h 11525896"/>
              <a:gd name="connsiteX2557" fmla="*/ 4534907 w 6563447"/>
              <a:gd name="connsiteY2557" fmla="*/ 3291686 h 11525896"/>
              <a:gd name="connsiteX2558" fmla="*/ 4455775 w 6563447"/>
              <a:gd name="connsiteY2558" fmla="*/ 3212555 h 11525896"/>
              <a:gd name="connsiteX2559" fmla="*/ 4534907 w 6563447"/>
              <a:gd name="connsiteY2559" fmla="*/ 3133423 h 11525896"/>
              <a:gd name="connsiteX2560" fmla="*/ 4256421 w 6563447"/>
              <a:gd name="connsiteY2560" fmla="*/ 3133423 h 11525896"/>
              <a:gd name="connsiteX2561" fmla="*/ 4335552 w 6563447"/>
              <a:gd name="connsiteY2561" fmla="*/ 3212555 h 11525896"/>
              <a:gd name="connsiteX2562" fmla="*/ 4256421 w 6563447"/>
              <a:gd name="connsiteY2562" fmla="*/ 3291686 h 11525896"/>
              <a:gd name="connsiteX2563" fmla="*/ 4177290 w 6563447"/>
              <a:gd name="connsiteY2563" fmla="*/ 3212555 h 11525896"/>
              <a:gd name="connsiteX2564" fmla="*/ 4256421 w 6563447"/>
              <a:gd name="connsiteY2564" fmla="*/ 3133423 h 11525896"/>
              <a:gd name="connsiteX2565" fmla="*/ 3977935 w 6563447"/>
              <a:gd name="connsiteY2565" fmla="*/ 3133423 h 11525896"/>
              <a:gd name="connsiteX2566" fmla="*/ 4057066 w 6563447"/>
              <a:gd name="connsiteY2566" fmla="*/ 3212555 h 11525896"/>
              <a:gd name="connsiteX2567" fmla="*/ 3977935 w 6563447"/>
              <a:gd name="connsiteY2567" fmla="*/ 3291686 h 11525896"/>
              <a:gd name="connsiteX2568" fmla="*/ 3898804 w 6563447"/>
              <a:gd name="connsiteY2568" fmla="*/ 3212555 h 11525896"/>
              <a:gd name="connsiteX2569" fmla="*/ 3977935 w 6563447"/>
              <a:gd name="connsiteY2569" fmla="*/ 3133423 h 11525896"/>
              <a:gd name="connsiteX2570" fmla="*/ 3699449 w 6563447"/>
              <a:gd name="connsiteY2570" fmla="*/ 3133423 h 11525896"/>
              <a:gd name="connsiteX2571" fmla="*/ 3778580 w 6563447"/>
              <a:gd name="connsiteY2571" fmla="*/ 3212555 h 11525896"/>
              <a:gd name="connsiteX2572" fmla="*/ 3699449 w 6563447"/>
              <a:gd name="connsiteY2572" fmla="*/ 3291686 h 11525896"/>
              <a:gd name="connsiteX2573" fmla="*/ 3620318 w 6563447"/>
              <a:gd name="connsiteY2573" fmla="*/ 3212555 h 11525896"/>
              <a:gd name="connsiteX2574" fmla="*/ 3699449 w 6563447"/>
              <a:gd name="connsiteY2574" fmla="*/ 3133423 h 11525896"/>
              <a:gd name="connsiteX2575" fmla="*/ 3420963 w 6563447"/>
              <a:gd name="connsiteY2575" fmla="*/ 3133423 h 11525896"/>
              <a:gd name="connsiteX2576" fmla="*/ 3500094 w 6563447"/>
              <a:gd name="connsiteY2576" fmla="*/ 3212555 h 11525896"/>
              <a:gd name="connsiteX2577" fmla="*/ 3420963 w 6563447"/>
              <a:gd name="connsiteY2577" fmla="*/ 3291686 h 11525896"/>
              <a:gd name="connsiteX2578" fmla="*/ 3341832 w 6563447"/>
              <a:gd name="connsiteY2578" fmla="*/ 3212555 h 11525896"/>
              <a:gd name="connsiteX2579" fmla="*/ 3420963 w 6563447"/>
              <a:gd name="connsiteY2579" fmla="*/ 3133423 h 11525896"/>
              <a:gd name="connsiteX2580" fmla="*/ 3142477 w 6563447"/>
              <a:gd name="connsiteY2580" fmla="*/ 3133423 h 11525896"/>
              <a:gd name="connsiteX2581" fmla="*/ 3221608 w 6563447"/>
              <a:gd name="connsiteY2581" fmla="*/ 3212555 h 11525896"/>
              <a:gd name="connsiteX2582" fmla="*/ 3142477 w 6563447"/>
              <a:gd name="connsiteY2582" fmla="*/ 3291686 h 11525896"/>
              <a:gd name="connsiteX2583" fmla="*/ 3063346 w 6563447"/>
              <a:gd name="connsiteY2583" fmla="*/ 3212555 h 11525896"/>
              <a:gd name="connsiteX2584" fmla="*/ 3142477 w 6563447"/>
              <a:gd name="connsiteY2584" fmla="*/ 3133423 h 11525896"/>
              <a:gd name="connsiteX2585" fmla="*/ 2863991 w 6563447"/>
              <a:gd name="connsiteY2585" fmla="*/ 3133423 h 11525896"/>
              <a:gd name="connsiteX2586" fmla="*/ 2943122 w 6563447"/>
              <a:gd name="connsiteY2586" fmla="*/ 3212555 h 11525896"/>
              <a:gd name="connsiteX2587" fmla="*/ 2863991 w 6563447"/>
              <a:gd name="connsiteY2587" fmla="*/ 3291686 h 11525896"/>
              <a:gd name="connsiteX2588" fmla="*/ 2784860 w 6563447"/>
              <a:gd name="connsiteY2588" fmla="*/ 3212555 h 11525896"/>
              <a:gd name="connsiteX2589" fmla="*/ 2863991 w 6563447"/>
              <a:gd name="connsiteY2589" fmla="*/ 3133423 h 11525896"/>
              <a:gd name="connsiteX2590" fmla="*/ 2585505 w 6563447"/>
              <a:gd name="connsiteY2590" fmla="*/ 3133423 h 11525896"/>
              <a:gd name="connsiteX2591" fmla="*/ 2664636 w 6563447"/>
              <a:gd name="connsiteY2591" fmla="*/ 3212555 h 11525896"/>
              <a:gd name="connsiteX2592" fmla="*/ 2585505 w 6563447"/>
              <a:gd name="connsiteY2592" fmla="*/ 3291686 h 11525896"/>
              <a:gd name="connsiteX2593" fmla="*/ 2506374 w 6563447"/>
              <a:gd name="connsiteY2593" fmla="*/ 3212555 h 11525896"/>
              <a:gd name="connsiteX2594" fmla="*/ 2585505 w 6563447"/>
              <a:gd name="connsiteY2594" fmla="*/ 3133423 h 11525896"/>
              <a:gd name="connsiteX2595" fmla="*/ 2307019 w 6563447"/>
              <a:gd name="connsiteY2595" fmla="*/ 3133423 h 11525896"/>
              <a:gd name="connsiteX2596" fmla="*/ 2386150 w 6563447"/>
              <a:gd name="connsiteY2596" fmla="*/ 3212555 h 11525896"/>
              <a:gd name="connsiteX2597" fmla="*/ 2307019 w 6563447"/>
              <a:gd name="connsiteY2597" fmla="*/ 3291686 h 11525896"/>
              <a:gd name="connsiteX2598" fmla="*/ 2227888 w 6563447"/>
              <a:gd name="connsiteY2598" fmla="*/ 3212555 h 11525896"/>
              <a:gd name="connsiteX2599" fmla="*/ 2307019 w 6563447"/>
              <a:gd name="connsiteY2599" fmla="*/ 3133423 h 11525896"/>
              <a:gd name="connsiteX2600" fmla="*/ 2028534 w 6563447"/>
              <a:gd name="connsiteY2600" fmla="*/ 3133423 h 11525896"/>
              <a:gd name="connsiteX2601" fmla="*/ 2107664 w 6563447"/>
              <a:gd name="connsiteY2601" fmla="*/ 3212555 h 11525896"/>
              <a:gd name="connsiteX2602" fmla="*/ 2028534 w 6563447"/>
              <a:gd name="connsiteY2602" fmla="*/ 3291686 h 11525896"/>
              <a:gd name="connsiteX2603" fmla="*/ 1949402 w 6563447"/>
              <a:gd name="connsiteY2603" fmla="*/ 3212555 h 11525896"/>
              <a:gd name="connsiteX2604" fmla="*/ 2028534 w 6563447"/>
              <a:gd name="connsiteY2604" fmla="*/ 3133423 h 11525896"/>
              <a:gd name="connsiteX2605" fmla="*/ 1750047 w 6563447"/>
              <a:gd name="connsiteY2605" fmla="*/ 3133423 h 11525896"/>
              <a:gd name="connsiteX2606" fmla="*/ 1829178 w 6563447"/>
              <a:gd name="connsiteY2606" fmla="*/ 3212555 h 11525896"/>
              <a:gd name="connsiteX2607" fmla="*/ 1750047 w 6563447"/>
              <a:gd name="connsiteY2607" fmla="*/ 3291686 h 11525896"/>
              <a:gd name="connsiteX2608" fmla="*/ 1670916 w 6563447"/>
              <a:gd name="connsiteY2608" fmla="*/ 3212555 h 11525896"/>
              <a:gd name="connsiteX2609" fmla="*/ 1750047 w 6563447"/>
              <a:gd name="connsiteY2609" fmla="*/ 3133423 h 11525896"/>
              <a:gd name="connsiteX2610" fmla="*/ 1471561 w 6563447"/>
              <a:gd name="connsiteY2610" fmla="*/ 3133423 h 11525896"/>
              <a:gd name="connsiteX2611" fmla="*/ 1550692 w 6563447"/>
              <a:gd name="connsiteY2611" fmla="*/ 3212555 h 11525896"/>
              <a:gd name="connsiteX2612" fmla="*/ 1471561 w 6563447"/>
              <a:gd name="connsiteY2612" fmla="*/ 3291686 h 11525896"/>
              <a:gd name="connsiteX2613" fmla="*/ 1392431 w 6563447"/>
              <a:gd name="connsiteY2613" fmla="*/ 3212555 h 11525896"/>
              <a:gd name="connsiteX2614" fmla="*/ 1471561 w 6563447"/>
              <a:gd name="connsiteY2614" fmla="*/ 3133423 h 11525896"/>
              <a:gd name="connsiteX2615" fmla="*/ 1193075 w 6563447"/>
              <a:gd name="connsiteY2615" fmla="*/ 3133423 h 11525896"/>
              <a:gd name="connsiteX2616" fmla="*/ 1272206 w 6563447"/>
              <a:gd name="connsiteY2616" fmla="*/ 3212555 h 11525896"/>
              <a:gd name="connsiteX2617" fmla="*/ 1193075 w 6563447"/>
              <a:gd name="connsiteY2617" fmla="*/ 3291686 h 11525896"/>
              <a:gd name="connsiteX2618" fmla="*/ 1113944 w 6563447"/>
              <a:gd name="connsiteY2618" fmla="*/ 3212555 h 11525896"/>
              <a:gd name="connsiteX2619" fmla="*/ 1193075 w 6563447"/>
              <a:gd name="connsiteY2619" fmla="*/ 3133423 h 11525896"/>
              <a:gd name="connsiteX2620" fmla="*/ 914589 w 6563447"/>
              <a:gd name="connsiteY2620" fmla="*/ 3133423 h 11525896"/>
              <a:gd name="connsiteX2621" fmla="*/ 993720 w 6563447"/>
              <a:gd name="connsiteY2621" fmla="*/ 3212555 h 11525896"/>
              <a:gd name="connsiteX2622" fmla="*/ 914589 w 6563447"/>
              <a:gd name="connsiteY2622" fmla="*/ 3291686 h 11525896"/>
              <a:gd name="connsiteX2623" fmla="*/ 835458 w 6563447"/>
              <a:gd name="connsiteY2623" fmla="*/ 3212555 h 11525896"/>
              <a:gd name="connsiteX2624" fmla="*/ 914589 w 6563447"/>
              <a:gd name="connsiteY2624" fmla="*/ 3133423 h 11525896"/>
              <a:gd name="connsiteX2625" fmla="*/ 636103 w 6563447"/>
              <a:gd name="connsiteY2625" fmla="*/ 3133423 h 11525896"/>
              <a:gd name="connsiteX2626" fmla="*/ 715234 w 6563447"/>
              <a:gd name="connsiteY2626" fmla="*/ 3212555 h 11525896"/>
              <a:gd name="connsiteX2627" fmla="*/ 636103 w 6563447"/>
              <a:gd name="connsiteY2627" fmla="*/ 3291686 h 11525896"/>
              <a:gd name="connsiteX2628" fmla="*/ 556972 w 6563447"/>
              <a:gd name="connsiteY2628" fmla="*/ 3212555 h 11525896"/>
              <a:gd name="connsiteX2629" fmla="*/ 636103 w 6563447"/>
              <a:gd name="connsiteY2629" fmla="*/ 3133423 h 11525896"/>
              <a:gd name="connsiteX2630" fmla="*/ 357617 w 6563447"/>
              <a:gd name="connsiteY2630" fmla="*/ 3133423 h 11525896"/>
              <a:gd name="connsiteX2631" fmla="*/ 436749 w 6563447"/>
              <a:gd name="connsiteY2631" fmla="*/ 3212555 h 11525896"/>
              <a:gd name="connsiteX2632" fmla="*/ 357617 w 6563447"/>
              <a:gd name="connsiteY2632" fmla="*/ 3291686 h 11525896"/>
              <a:gd name="connsiteX2633" fmla="*/ 278486 w 6563447"/>
              <a:gd name="connsiteY2633" fmla="*/ 3212555 h 11525896"/>
              <a:gd name="connsiteX2634" fmla="*/ 357617 w 6563447"/>
              <a:gd name="connsiteY2634" fmla="*/ 3133423 h 11525896"/>
              <a:gd name="connsiteX2635" fmla="*/ 79131 w 6563447"/>
              <a:gd name="connsiteY2635" fmla="*/ 3133423 h 11525896"/>
              <a:gd name="connsiteX2636" fmla="*/ 158262 w 6563447"/>
              <a:gd name="connsiteY2636" fmla="*/ 3212555 h 11525896"/>
              <a:gd name="connsiteX2637" fmla="*/ 79131 w 6563447"/>
              <a:gd name="connsiteY2637" fmla="*/ 3291686 h 11525896"/>
              <a:gd name="connsiteX2638" fmla="*/ 0 w 6563447"/>
              <a:gd name="connsiteY2638" fmla="*/ 3212555 h 11525896"/>
              <a:gd name="connsiteX2639" fmla="*/ 79131 w 6563447"/>
              <a:gd name="connsiteY2639" fmla="*/ 3133423 h 11525896"/>
              <a:gd name="connsiteX2640" fmla="*/ 6484315 w 6563447"/>
              <a:gd name="connsiteY2640" fmla="*/ 2741745 h 11525896"/>
              <a:gd name="connsiteX2641" fmla="*/ 6563447 w 6563447"/>
              <a:gd name="connsiteY2641" fmla="*/ 2820876 h 11525896"/>
              <a:gd name="connsiteX2642" fmla="*/ 6484315 w 6563447"/>
              <a:gd name="connsiteY2642" fmla="*/ 2900007 h 11525896"/>
              <a:gd name="connsiteX2643" fmla="*/ 6405187 w 6563447"/>
              <a:gd name="connsiteY2643" fmla="*/ 2820876 h 11525896"/>
              <a:gd name="connsiteX2644" fmla="*/ 6484315 w 6563447"/>
              <a:gd name="connsiteY2644" fmla="*/ 2741745 h 11525896"/>
              <a:gd name="connsiteX2645" fmla="*/ 6205823 w 6563447"/>
              <a:gd name="connsiteY2645" fmla="*/ 2741745 h 11525896"/>
              <a:gd name="connsiteX2646" fmla="*/ 6284955 w 6563447"/>
              <a:gd name="connsiteY2646" fmla="*/ 2820876 h 11525896"/>
              <a:gd name="connsiteX2647" fmla="*/ 6205823 w 6563447"/>
              <a:gd name="connsiteY2647" fmla="*/ 2900007 h 11525896"/>
              <a:gd name="connsiteX2648" fmla="*/ 6126691 w 6563447"/>
              <a:gd name="connsiteY2648" fmla="*/ 2820876 h 11525896"/>
              <a:gd name="connsiteX2649" fmla="*/ 6205823 w 6563447"/>
              <a:gd name="connsiteY2649" fmla="*/ 2741745 h 11525896"/>
              <a:gd name="connsiteX2650" fmla="*/ 5927339 w 6563447"/>
              <a:gd name="connsiteY2650" fmla="*/ 2741745 h 11525896"/>
              <a:gd name="connsiteX2651" fmla="*/ 6006467 w 6563447"/>
              <a:gd name="connsiteY2651" fmla="*/ 2820876 h 11525896"/>
              <a:gd name="connsiteX2652" fmla="*/ 5927339 w 6563447"/>
              <a:gd name="connsiteY2652" fmla="*/ 2900007 h 11525896"/>
              <a:gd name="connsiteX2653" fmla="*/ 5848207 w 6563447"/>
              <a:gd name="connsiteY2653" fmla="*/ 2820876 h 11525896"/>
              <a:gd name="connsiteX2654" fmla="*/ 5927339 w 6563447"/>
              <a:gd name="connsiteY2654" fmla="*/ 2741745 h 11525896"/>
              <a:gd name="connsiteX2655" fmla="*/ 5648851 w 6563447"/>
              <a:gd name="connsiteY2655" fmla="*/ 2741745 h 11525896"/>
              <a:gd name="connsiteX2656" fmla="*/ 5727983 w 6563447"/>
              <a:gd name="connsiteY2656" fmla="*/ 2820876 h 11525896"/>
              <a:gd name="connsiteX2657" fmla="*/ 5648851 w 6563447"/>
              <a:gd name="connsiteY2657" fmla="*/ 2900007 h 11525896"/>
              <a:gd name="connsiteX2658" fmla="*/ 5569719 w 6563447"/>
              <a:gd name="connsiteY2658" fmla="*/ 2820876 h 11525896"/>
              <a:gd name="connsiteX2659" fmla="*/ 5648851 w 6563447"/>
              <a:gd name="connsiteY2659" fmla="*/ 2741745 h 11525896"/>
              <a:gd name="connsiteX2660" fmla="*/ 5370367 w 6563447"/>
              <a:gd name="connsiteY2660" fmla="*/ 2741745 h 11525896"/>
              <a:gd name="connsiteX2661" fmla="*/ 5449495 w 6563447"/>
              <a:gd name="connsiteY2661" fmla="*/ 2820876 h 11525896"/>
              <a:gd name="connsiteX2662" fmla="*/ 5370367 w 6563447"/>
              <a:gd name="connsiteY2662" fmla="*/ 2900007 h 11525896"/>
              <a:gd name="connsiteX2663" fmla="*/ 5291235 w 6563447"/>
              <a:gd name="connsiteY2663" fmla="*/ 2820876 h 11525896"/>
              <a:gd name="connsiteX2664" fmla="*/ 5370367 w 6563447"/>
              <a:gd name="connsiteY2664" fmla="*/ 2741745 h 11525896"/>
              <a:gd name="connsiteX2665" fmla="*/ 5091879 w 6563447"/>
              <a:gd name="connsiteY2665" fmla="*/ 2741745 h 11525896"/>
              <a:gd name="connsiteX2666" fmla="*/ 5171011 w 6563447"/>
              <a:gd name="connsiteY2666" fmla="*/ 2820876 h 11525896"/>
              <a:gd name="connsiteX2667" fmla="*/ 5091879 w 6563447"/>
              <a:gd name="connsiteY2667" fmla="*/ 2900007 h 11525896"/>
              <a:gd name="connsiteX2668" fmla="*/ 5012747 w 6563447"/>
              <a:gd name="connsiteY2668" fmla="*/ 2820876 h 11525896"/>
              <a:gd name="connsiteX2669" fmla="*/ 5091879 w 6563447"/>
              <a:gd name="connsiteY2669" fmla="*/ 2741745 h 11525896"/>
              <a:gd name="connsiteX2670" fmla="*/ 4813395 w 6563447"/>
              <a:gd name="connsiteY2670" fmla="*/ 2741745 h 11525896"/>
              <a:gd name="connsiteX2671" fmla="*/ 4892523 w 6563447"/>
              <a:gd name="connsiteY2671" fmla="*/ 2820876 h 11525896"/>
              <a:gd name="connsiteX2672" fmla="*/ 4813395 w 6563447"/>
              <a:gd name="connsiteY2672" fmla="*/ 2900007 h 11525896"/>
              <a:gd name="connsiteX2673" fmla="*/ 4734263 w 6563447"/>
              <a:gd name="connsiteY2673" fmla="*/ 2820876 h 11525896"/>
              <a:gd name="connsiteX2674" fmla="*/ 4813395 w 6563447"/>
              <a:gd name="connsiteY2674" fmla="*/ 2741745 h 11525896"/>
              <a:gd name="connsiteX2675" fmla="*/ 4534907 w 6563447"/>
              <a:gd name="connsiteY2675" fmla="*/ 2741745 h 11525896"/>
              <a:gd name="connsiteX2676" fmla="*/ 4614039 w 6563447"/>
              <a:gd name="connsiteY2676" fmla="*/ 2820876 h 11525896"/>
              <a:gd name="connsiteX2677" fmla="*/ 4534907 w 6563447"/>
              <a:gd name="connsiteY2677" fmla="*/ 2900007 h 11525896"/>
              <a:gd name="connsiteX2678" fmla="*/ 4455775 w 6563447"/>
              <a:gd name="connsiteY2678" fmla="*/ 2820876 h 11525896"/>
              <a:gd name="connsiteX2679" fmla="*/ 4534907 w 6563447"/>
              <a:gd name="connsiteY2679" fmla="*/ 2741745 h 11525896"/>
              <a:gd name="connsiteX2680" fmla="*/ 4256421 w 6563447"/>
              <a:gd name="connsiteY2680" fmla="*/ 2741745 h 11525896"/>
              <a:gd name="connsiteX2681" fmla="*/ 4335552 w 6563447"/>
              <a:gd name="connsiteY2681" fmla="*/ 2820876 h 11525896"/>
              <a:gd name="connsiteX2682" fmla="*/ 4256421 w 6563447"/>
              <a:gd name="connsiteY2682" fmla="*/ 2900007 h 11525896"/>
              <a:gd name="connsiteX2683" fmla="*/ 4177290 w 6563447"/>
              <a:gd name="connsiteY2683" fmla="*/ 2820876 h 11525896"/>
              <a:gd name="connsiteX2684" fmla="*/ 4256421 w 6563447"/>
              <a:gd name="connsiteY2684" fmla="*/ 2741745 h 11525896"/>
              <a:gd name="connsiteX2685" fmla="*/ 3977935 w 6563447"/>
              <a:gd name="connsiteY2685" fmla="*/ 2741745 h 11525896"/>
              <a:gd name="connsiteX2686" fmla="*/ 4057066 w 6563447"/>
              <a:gd name="connsiteY2686" fmla="*/ 2820876 h 11525896"/>
              <a:gd name="connsiteX2687" fmla="*/ 3977935 w 6563447"/>
              <a:gd name="connsiteY2687" fmla="*/ 2900007 h 11525896"/>
              <a:gd name="connsiteX2688" fmla="*/ 3898804 w 6563447"/>
              <a:gd name="connsiteY2688" fmla="*/ 2820876 h 11525896"/>
              <a:gd name="connsiteX2689" fmla="*/ 3977935 w 6563447"/>
              <a:gd name="connsiteY2689" fmla="*/ 2741745 h 11525896"/>
              <a:gd name="connsiteX2690" fmla="*/ 3699449 w 6563447"/>
              <a:gd name="connsiteY2690" fmla="*/ 2741745 h 11525896"/>
              <a:gd name="connsiteX2691" fmla="*/ 3778580 w 6563447"/>
              <a:gd name="connsiteY2691" fmla="*/ 2820876 h 11525896"/>
              <a:gd name="connsiteX2692" fmla="*/ 3699449 w 6563447"/>
              <a:gd name="connsiteY2692" fmla="*/ 2900007 h 11525896"/>
              <a:gd name="connsiteX2693" fmla="*/ 3620318 w 6563447"/>
              <a:gd name="connsiteY2693" fmla="*/ 2820876 h 11525896"/>
              <a:gd name="connsiteX2694" fmla="*/ 3699449 w 6563447"/>
              <a:gd name="connsiteY2694" fmla="*/ 2741745 h 11525896"/>
              <a:gd name="connsiteX2695" fmla="*/ 3420963 w 6563447"/>
              <a:gd name="connsiteY2695" fmla="*/ 2741745 h 11525896"/>
              <a:gd name="connsiteX2696" fmla="*/ 3500094 w 6563447"/>
              <a:gd name="connsiteY2696" fmla="*/ 2820876 h 11525896"/>
              <a:gd name="connsiteX2697" fmla="*/ 3420963 w 6563447"/>
              <a:gd name="connsiteY2697" fmla="*/ 2900007 h 11525896"/>
              <a:gd name="connsiteX2698" fmla="*/ 3341832 w 6563447"/>
              <a:gd name="connsiteY2698" fmla="*/ 2820876 h 11525896"/>
              <a:gd name="connsiteX2699" fmla="*/ 3420963 w 6563447"/>
              <a:gd name="connsiteY2699" fmla="*/ 2741745 h 11525896"/>
              <a:gd name="connsiteX2700" fmla="*/ 3142477 w 6563447"/>
              <a:gd name="connsiteY2700" fmla="*/ 2741745 h 11525896"/>
              <a:gd name="connsiteX2701" fmla="*/ 3221608 w 6563447"/>
              <a:gd name="connsiteY2701" fmla="*/ 2820876 h 11525896"/>
              <a:gd name="connsiteX2702" fmla="*/ 3142477 w 6563447"/>
              <a:gd name="connsiteY2702" fmla="*/ 2900007 h 11525896"/>
              <a:gd name="connsiteX2703" fmla="*/ 3063346 w 6563447"/>
              <a:gd name="connsiteY2703" fmla="*/ 2820876 h 11525896"/>
              <a:gd name="connsiteX2704" fmla="*/ 3142477 w 6563447"/>
              <a:gd name="connsiteY2704" fmla="*/ 2741745 h 11525896"/>
              <a:gd name="connsiteX2705" fmla="*/ 2863991 w 6563447"/>
              <a:gd name="connsiteY2705" fmla="*/ 2741745 h 11525896"/>
              <a:gd name="connsiteX2706" fmla="*/ 2943122 w 6563447"/>
              <a:gd name="connsiteY2706" fmla="*/ 2820876 h 11525896"/>
              <a:gd name="connsiteX2707" fmla="*/ 2863991 w 6563447"/>
              <a:gd name="connsiteY2707" fmla="*/ 2900007 h 11525896"/>
              <a:gd name="connsiteX2708" fmla="*/ 2784860 w 6563447"/>
              <a:gd name="connsiteY2708" fmla="*/ 2820876 h 11525896"/>
              <a:gd name="connsiteX2709" fmla="*/ 2863991 w 6563447"/>
              <a:gd name="connsiteY2709" fmla="*/ 2741745 h 11525896"/>
              <a:gd name="connsiteX2710" fmla="*/ 2585505 w 6563447"/>
              <a:gd name="connsiteY2710" fmla="*/ 2741745 h 11525896"/>
              <a:gd name="connsiteX2711" fmla="*/ 2664636 w 6563447"/>
              <a:gd name="connsiteY2711" fmla="*/ 2820876 h 11525896"/>
              <a:gd name="connsiteX2712" fmla="*/ 2585505 w 6563447"/>
              <a:gd name="connsiteY2712" fmla="*/ 2900007 h 11525896"/>
              <a:gd name="connsiteX2713" fmla="*/ 2506374 w 6563447"/>
              <a:gd name="connsiteY2713" fmla="*/ 2820876 h 11525896"/>
              <a:gd name="connsiteX2714" fmla="*/ 2585505 w 6563447"/>
              <a:gd name="connsiteY2714" fmla="*/ 2741745 h 11525896"/>
              <a:gd name="connsiteX2715" fmla="*/ 2307019 w 6563447"/>
              <a:gd name="connsiteY2715" fmla="*/ 2741745 h 11525896"/>
              <a:gd name="connsiteX2716" fmla="*/ 2386150 w 6563447"/>
              <a:gd name="connsiteY2716" fmla="*/ 2820876 h 11525896"/>
              <a:gd name="connsiteX2717" fmla="*/ 2307019 w 6563447"/>
              <a:gd name="connsiteY2717" fmla="*/ 2900007 h 11525896"/>
              <a:gd name="connsiteX2718" fmla="*/ 2227888 w 6563447"/>
              <a:gd name="connsiteY2718" fmla="*/ 2820876 h 11525896"/>
              <a:gd name="connsiteX2719" fmla="*/ 2307019 w 6563447"/>
              <a:gd name="connsiteY2719" fmla="*/ 2741745 h 11525896"/>
              <a:gd name="connsiteX2720" fmla="*/ 2028534 w 6563447"/>
              <a:gd name="connsiteY2720" fmla="*/ 2741745 h 11525896"/>
              <a:gd name="connsiteX2721" fmla="*/ 2107664 w 6563447"/>
              <a:gd name="connsiteY2721" fmla="*/ 2820876 h 11525896"/>
              <a:gd name="connsiteX2722" fmla="*/ 2028534 w 6563447"/>
              <a:gd name="connsiteY2722" fmla="*/ 2900007 h 11525896"/>
              <a:gd name="connsiteX2723" fmla="*/ 1949402 w 6563447"/>
              <a:gd name="connsiteY2723" fmla="*/ 2820876 h 11525896"/>
              <a:gd name="connsiteX2724" fmla="*/ 2028534 w 6563447"/>
              <a:gd name="connsiteY2724" fmla="*/ 2741745 h 11525896"/>
              <a:gd name="connsiteX2725" fmla="*/ 1750047 w 6563447"/>
              <a:gd name="connsiteY2725" fmla="*/ 2741745 h 11525896"/>
              <a:gd name="connsiteX2726" fmla="*/ 1829178 w 6563447"/>
              <a:gd name="connsiteY2726" fmla="*/ 2820876 h 11525896"/>
              <a:gd name="connsiteX2727" fmla="*/ 1750047 w 6563447"/>
              <a:gd name="connsiteY2727" fmla="*/ 2900007 h 11525896"/>
              <a:gd name="connsiteX2728" fmla="*/ 1670916 w 6563447"/>
              <a:gd name="connsiteY2728" fmla="*/ 2820876 h 11525896"/>
              <a:gd name="connsiteX2729" fmla="*/ 1750047 w 6563447"/>
              <a:gd name="connsiteY2729" fmla="*/ 2741745 h 11525896"/>
              <a:gd name="connsiteX2730" fmla="*/ 1471561 w 6563447"/>
              <a:gd name="connsiteY2730" fmla="*/ 2741745 h 11525896"/>
              <a:gd name="connsiteX2731" fmla="*/ 1550692 w 6563447"/>
              <a:gd name="connsiteY2731" fmla="*/ 2820876 h 11525896"/>
              <a:gd name="connsiteX2732" fmla="*/ 1471561 w 6563447"/>
              <a:gd name="connsiteY2732" fmla="*/ 2900007 h 11525896"/>
              <a:gd name="connsiteX2733" fmla="*/ 1392431 w 6563447"/>
              <a:gd name="connsiteY2733" fmla="*/ 2820876 h 11525896"/>
              <a:gd name="connsiteX2734" fmla="*/ 1471561 w 6563447"/>
              <a:gd name="connsiteY2734" fmla="*/ 2741745 h 11525896"/>
              <a:gd name="connsiteX2735" fmla="*/ 1193075 w 6563447"/>
              <a:gd name="connsiteY2735" fmla="*/ 2741745 h 11525896"/>
              <a:gd name="connsiteX2736" fmla="*/ 1272206 w 6563447"/>
              <a:gd name="connsiteY2736" fmla="*/ 2820876 h 11525896"/>
              <a:gd name="connsiteX2737" fmla="*/ 1193075 w 6563447"/>
              <a:gd name="connsiteY2737" fmla="*/ 2900007 h 11525896"/>
              <a:gd name="connsiteX2738" fmla="*/ 1113944 w 6563447"/>
              <a:gd name="connsiteY2738" fmla="*/ 2820876 h 11525896"/>
              <a:gd name="connsiteX2739" fmla="*/ 1193075 w 6563447"/>
              <a:gd name="connsiteY2739" fmla="*/ 2741745 h 11525896"/>
              <a:gd name="connsiteX2740" fmla="*/ 914589 w 6563447"/>
              <a:gd name="connsiteY2740" fmla="*/ 2741745 h 11525896"/>
              <a:gd name="connsiteX2741" fmla="*/ 993720 w 6563447"/>
              <a:gd name="connsiteY2741" fmla="*/ 2820876 h 11525896"/>
              <a:gd name="connsiteX2742" fmla="*/ 914589 w 6563447"/>
              <a:gd name="connsiteY2742" fmla="*/ 2900007 h 11525896"/>
              <a:gd name="connsiteX2743" fmla="*/ 835458 w 6563447"/>
              <a:gd name="connsiteY2743" fmla="*/ 2820876 h 11525896"/>
              <a:gd name="connsiteX2744" fmla="*/ 914589 w 6563447"/>
              <a:gd name="connsiteY2744" fmla="*/ 2741745 h 11525896"/>
              <a:gd name="connsiteX2745" fmla="*/ 636103 w 6563447"/>
              <a:gd name="connsiteY2745" fmla="*/ 2741745 h 11525896"/>
              <a:gd name="connsiteX2746" fmla="*/ 715234 w 6563447"/>
              <a:gd name="connsiteY2746" fmla="*/ 2820876 h 11525896"/>
              <a:gd name="connsiteX2747" fmla="*/ 636103 w 6563447"/>
              <a:gd name="connsiteY2747" fmla="*/ 2900007 h 11525896"/>
              <a:gd name="connsiteX2748" fmla="*/ 556972 w 6563447"/>
              <a:gd name="connsiteY2748" fmla="*/ 2820876 h 11525896"/>
              <a:gd name="connsiteX2749" fmla="*/ 636103 w 6563447"/>
              <a:gd name="connsiteY2749" fmla="*/ 2741745 h 11525896"/>
              <a:gd name="connsiteX2750" fmla="*/ 357617 w 6563447"/>
              <a:gd name="connsiteY2750" fmla="*/ 2741745 h 11525896"/>
              <a:gd name="connsiteX2751" fmla="*/ 436749 w 6563447"/>
              <a:gd name="connsiteY2751" fmla="*/ 2820876 h 11525896"/>
              <a:gd name="connsiteX2752" fmla="*/ 357617 w 6563447"/>
              <a:gd name="connsiteY2752" fmla="*/ 2900007 h 11525896"/>
              <a:gd name="connsiteX2753" fmla="*/ 278486 w 6563447"/>
              <a:gd name="connsiteY2753" fmla="*/ 2820876 h 11525896"/>
              <a:gd name="connsiteX2754" fmla="*/ 357617 w 6563447"/>
              <a:gd name="connsiteY2754" fmla="*/ 2741745 h 11525896"/>
              <a:gd name="connsiteX2755" fmla="*/ 79131 w 6563447"/>
              <a:gd name="connsiteY2755" fmla="*/ 2741745 h 11525896"/>
              <a:gd name="connsiteX2756" fmla="*/ 158262 w 6563447"/>
              <a:gd name="connsiteY2756" fmla="*/ 2820876 h 11525896"/>
              <a:gd name="connsiteX2757" fmla="*/ 79131 w 6563447"/>
              <a:gd name="connsiteY2757" fmla="*/ 2900007 h 11525896"/>
              <a:gd name="connsiteX2758" fmla="*/ 0 w 6563447"/>
              <a:gd name="connsiteY2758" fmla="*/ 2820876 h 11525896"/>
              <a:gd name="connsiteX2759" fmla="*/ 79131 w 6563447"/>
              <a:gd name="connsiteY2759" fmla="*/ 2741745 h 11525896"/>
              <a:gd name="connsiteX2760" fmla="*/ 6484315 w 6563447"/>
              <a:gd name="connsiteY2760" fmla="*/ 2350067 h 11525896"/>
              <a:gd name="connsiteX2761" fmla="*/ 6563447 w 6563447"/>
              <a:gd name="connsiteY2761" fmla="*/ 2429198 h 11525896"/>
              <a:gd name="connsiteX2762" fmla="*/ 6484315 w 6563447"/>
              <a:gd name="connsiteY2762" fmla="*/ 2508329 h 11525896"/>
              <a:gd name="connsiteX2763" fmla="*/ 6405187 w 6563447"/>
              <a:gd name="connsiteY2763" fmla="*/ 2429198 h 11525896"/>
              <a:gd name="connsiteX2764" fmla="*/ 6484315 w 6563447"/>
              <a:gd name="connsiteY2764" fmla="*/ 2350067 h 11525896"/>
              <a:gd name="connsiteX2765" fmla="*/ 6205823 w 6563447"/>
              <a:gd name="connsiteY2765" fmla="*/ 2350067 h 11525896"/>
              <a:gd name="connsiteX2766" fmla="*/ 6284955 w 6563447"/>
              <a:gd name="connsiteY2766" fmla="*/ 2429198 h 11525896"/>
              <a:gd name="connsiteX2767" fmla="*/ 6205823 w 6563447"/>
              <a:gd name="connsiteY2767" fmla="*/ 2508329 h 11525896"/>
              <a:gd name="connsiteX2768" fmla="*/ 6126691 w 6563447"/>
              <a:gd name="connsiteY2768" fmla="*/ 2429198 h 11525896"/>
              <a:gd name="connsiteX2769" fmla="*/ 6205823 w 6563447"/>
              <a:gd name="connsiteY2769" fmla="*/ 2350067 h 11525896"/>
              <a:gd name="connsiteX2770" fmla="*/ 5927339 w 6563447"/>
              <a:gd name="connsiteY2770" fmla="*/ 2350067 h 11525896"/>
              <a:gd name="connsiteX2771" fmla="*/ 6006467 w 6563447"/>
              <a:gd name="connsiteY2771" fmla="*/ 2429198 h 11525896"/>
              <a:gd name="connsiteX2772" fmla="*/ 5927339 w 6563447"/>
              <a:gd name="connsiteY2772" fmla="*/ 2508329 h 11525896"/>
              <a:gd name="connsiteX2773" fmla="*/ 5848207 w 6563447"/>
              <a:gd name="connsiteY2773" fmla="*/ 2429198 h 11525896"/>
              <a:gd name="connsiteX2774" fmla="*/ 5927339 w 6563447"/>
              <a:gd name="connsiteY2774" fmla="*/ 2350067 h 11525896"/>
              <a:gd name="connsiteX2775" fmla="*/ 5648851 w 6563447"/>
              <a:gd name="connsiteY2775" fmla="*/ 2350067 h 11525896"/>
              <a:gd name="connsiteX2776" fmla="*/ 5727983 w 6563447"/>
              <a:gd name="connsiteY2776" fmla="*/ 2429198 h 11525896"/>
              <a:gd name="connsiteX2777" fmla="*/ 5648851 w 6563447"/>
              <a:gd name="connsiteY2777" fmla="*/ 2508329 h 11525896"/>
              <a:gd name="connsiteX2778" fmla="*/ 5569719 w 6563447"/>
              <a:gd name="connsiteY2778" fmla="*/ 2429198 h 11525896"/>
              <a:gd name="connsiteX2779" fmla="*/ 5648851 w 6563447"/>
              <a:gd name="connsiteY2779" fmla="*/ 2350067 h 11525896"/>
              <a:gd name="connsiteX2780" fmla="*/ 5370367 w 6563447"/>
              <a:gd name="connsiteY2780" fmla="*/ 2350067 h 11525896"/>
              <a:gd name="connsiteX2781" fmla="*/ 5449495 w 6563447"/>
              <a:gd name="connsiteY2781" fmla="*/ 2429198 h 11525896"/>
              <a:gd name="connsiteX2782" fmla="*/ 5370367 w 6563447"/>
              <a:gd name="connsiteY2782" fmla="*/ 2508329 h 11525896"/>
              <a:gd name="connsiteX2783" fmla="*/ 5291235 w 6563447"/>
              <a:gd name="connsiteY2783" fmla="*/ 2429198 h 11525896"/>
              <a:gd name="connsiteX2784" fmla="*/ 5370367 w 6563447"/>
              <a:gd name="connsiteY2784" fmla="*/ 2350067 h 11525896"/>
              <a:gd name="connsiteX2785" fmla="*/ 5091879 w 6563447"/>
              <a:gd name="connsiteY2785" fmla="*/ 2350067 h 11525896"/>
              <a:gd name="connsiteX2786" fmla="*/ 5171011 w 6563447"/>
              <a:gd name="connsiteY2786" fmla="*/ 2429198 h 11525896"/>
              <a:gd name="connsiteX2787" fmla="*/ 5091879 w 6563447"/>
              <a:gd name="connsiteY2787" fmla="*/ 2508329 h 11525896"/>
              <a:gd name="connsiteX2788" fmla="*/ 5012747 w 6563447"/>
              <a:gd name="connsiteY2788" fmla="*/ 2429198 h 11525896"/>
              <a:gd name="connsiteX2789" fmla="*/ 5091879 w 6563447"/>
              <a:gd name="connsiteY2789" fmla="*/ 2350067 h 11525896"/>
              <a:gd name="connsiteX2790" fmla="*/ 4813395 w 6563447"/>
              <a:gd name="connsiteY2790" fmla="*/ 2350067 h 11525896"/>
              <a:gd name="connsiteX2791" fmla="*/ 4892523 w 6563447"/>
              <a:gd name="connsiteY2791" fmla="*/ 2429198 h 11525896"/>
              <a:gd name="connsiteX2792" fmla="*/ 4813395 w 6563447"/>
              <a:gd name="connsiteY2792" fmla="*/ 2508329 h 11525896"/>
              <a:gd name="connsiteX2793" fmla="*/ 4734263 w 6563447"/>
              <a:gd name="connsiteY2793" fmla="*/ 2429198 h 11525896"/>
              <a:gd name="connsiteX2794" fmla="*/ 4813395 w 6563447"/>
              <a:gd name="connsiteY2794" fmla="*/ 2350067 h 11525896"/>
              <a:gd name="connsiteX2795" fmla="*/ 4534907 w 6563447"/>
              <a:gd name="connsiteY2795" fmla="*/ 2350067 h 11525896"/>
              <a:gd name="connsiteX2796" fmla="*/ 4614039 w 6563447"/>
              <a:gd name="connsiteY2796" fmla="*/ 2429198 h 11525896"/>
              <a:gd name="connsiteX2797" fmla="*/ 4534907 w 6563447"/>
              <a:gd name="connsiteY2797" fmla="*/ 2508329 h 11525896"/>
              <a:gd name="connsiteX2798" fmla="*/ 4455775 w 6563447"/>
              <a:gd name="connsiteY2798" fmla="*/ 2429198 h 11525896"/>
              <a:gd name="connsiteX2799" fmla="*/ 4534907 w 6563447"/>
              <a:gd name="connsiteY2799" fmla="*/ 2350067 h 11525896"/>
              <a:gd name="connsiteX2800" fmla="*/ 4256421 w 6563447"/>
              <a:gd name="connsiteY2800" fmla="*/ 2350067 h 11525896"/>
              <a:gd name="connsiteX2801" fmla="*/ 4335552 w 6563447"/>
              <a:gd name="connsiteY2801" fmla="*/ 2429198 h 11525896"/>
              <a:gd name="connsiteX2802" fmla="*/ 4256421 w 6563447"/>
              <a:gd name="connsiteY2802" fmla="*/ 2508329 h 11525896"/>
              <a:gd name="connsiteX2803" fmla="*/ 4177290 w 6563447"/>
              <a:gd name="connsiteY2803" fmla="*/ 2429198 h 11525896"/>
              <a:gd name="connsiteX2804" fmla="*/ 4256421 w 6563447"/>
              <a:gd name="connsiteY2804" fmla="*/ 2350067 h 11525896"/>
              <a:gd name="connsiteX2805" fmla="*/ 3977935 w 6563447"/>
              <a:gd name="connsiteY2805" fmla="*/ 2350067 h 11525896"/>
              <a:gd name="connsiteX2806" fmla="*/ 4057066 w 6563447"/>
              <a:gd name="connsiteY2806" fmla="*/ 2429198 h 11525896"/>
              <a:gd name="connsiteX2807" fmla="*/ 3977935 w 6563447"/>
              <a:gd name="connsiteY2807" fmla="*/ 2508329 h 11525896"/>
              <a:gd name="connsiteX2808" fmla="*/ 3898804 w 6563447"/>
              <a:gd name="connsiteY2808" fmla="*/ 2429198 h 11525896"/>
              <a:gd name="connsiteX2809" fmla="*/ 3977935 w 6563447"/>
              <a:gd name="connsiteY2809" fmla="*/ 2350067 h 11525896"/>
              <a:gd name="connsiteX2810" fmla="*/ 3699449 w 6563447"/>
              <a:gd name="connsiteY2810" fmla="*/ 2350067 h 11525896"/>
              <a:gd name="connsiteX2811" fmla="*/ 3778580 w 6563447"/>
              <a:gd name="connsiteY2811" fmla="*/ 2429198 h 11525896"/>
              <a:gd name="connsiteX2812" fmla="*/ 3699449 w 6563447"/>
              <a:gd name="connsiteY2812" fmla="*/ 2508329 h 11525896"/>
              <a:gd name="connsiteX2813" fmla="*/ 3620318 w 6563447"/>
              <a:gd name="connsiteY2813" fmla="*/ 2429198 h 11525896"/>
              <a:gd name="connsiteX2814" fmla="*/ 3699449 w 6563447"/>
              <a:gd name="connsiteY2814" fmla="*/ 2350067 h 11525896"/>
              <a:gd name="connsiteX2815" fmla="*/ 3420963 w 6563447"/>
              <a:gd name="connsiteY2815" fmla="*/ 2350067 h 11525896"/>
              <a:gd name="connsiteX2816" fmla="*/ 3500094 w 6563447"/>
              <a:gd name="connsiteY2816" fmla="*/ 2429198 h 11525896"/>
              <a:gd name="connsiteX2817" fmla="*/ 3420963 w 6563447"/>
              <a:gd name="connsiteY2817" fmla="*/ 2508329 h 11525896"/>
              <a:gd name="connsiteX2818" fmla="*/ 3341832 w 6563447"/>
              <a:gd name="connsiteY2818" fmla="*/ 2429198 h 11525896"/>
              <a:gd name="connsiteX2819" fmla="*/ 3420963 w 6563447"/>
              <a:gd name="connsiteY2819" fmla="*/ 2350067 h 11525896"/>
              <a:gd name="connsiteX2820" fmla="*/ 3142477 w 6563447"/>
              <a:gd name="connsiteY2820" fmla="*/ 2350067 h 11525896"/>
              <a:gd name="connsiteX2821" fmla="*/ 3221608 w 6563447"/>
              <a:gd name="connsiteY2821" fmla="*/ 2429198 h 11525896"/>
              <a:gd name="connsiteX2822" fmla="*/ 3142477 w 6563447"/>
              <a:gd name="connsiteY2822" fmla="*/ 2508329 h 11525896"/>
              <a:gd name="connsiteX2823" fmla="*/ 3063346 w 6563447"/>
              <a:gd name="connsiteY2823" fmla="*/ 2429198 h 11525896"/>
              <a:gd name="connsiteX2824" fmla="*/ 3142477 w 6563447"/>
              <a:gd name="connsiteY2824" fmla="*/ 2350067 h 11525896"/>
              <a:gd name="connsiteX2825" fmla="*/ 2863991 w 6563447"/>
              <a:gd name="connsiteY2825" fmla="*/ 2350067 h 11525896"/>
              <a:gd name="connsiteX2826" fmla="*/ 2943122 w 6563447"/>
              <a:gd name="connsiteY2826" fmla="*/ 2429198 h 11525896"/>
              <a:gd name="connsiteX2827" fmla="*/ 2863991 w 6563447"/>
              <a:gd name="connsiteY2827" fmla="*/ 2508329 h 11525896"/>
              <a:gd name="connsiteX2828" fmla="*/ 2784860 w 6563447"/>
              <a:gd name="connsiteY2828" fmla="*/ 2429198 h 11525896"/>
              <a:gd name="connsiteX2829" fmla="*/ 2863991 w 6563447"/>
              <a:gd name="connsiteY2829" fmla="*/ 2350067 h 11525896"/>
              <a:gd name="connsiteX2830" fmla="*/ 2585505 w 6563447"/>
              <a:gd name="connsiteY2830" fmla="*/ 2350067 h 11525896"/>
              <a:gd name="connsiteX2831" fmla="*/ 2664636 w 6563447"/>
              <a:gd name="connsiteY2831" fmla="*/ 2429198 h 11525896"/>
              <a:gd name="connsiteX2832" fmla="*/ 2585505 w 6563447"/>
              <a:gd name="connsiteY2832" fmla="*/ 2508329 h 11525896"/>
              <a:gd name="connsiteX2833" fmla="*/ 2506374 w 6563447"/>
              <a:gd name="connsiteY2833" fmla="*/ 2429198 h 11525896"/>
              <a:gd name="connsiteX2834" fmla="*/ 2585505 w 6563447"/>
              <a:gd name="connsiteY2834" fmla="*/ 2350067 h 11525896"/>
              <a:gd name="connsiteX2835" fmla="*/ 2307019 w 6563447"/>
              <a:gd name="connsiteY2835" fmla="*/ 2350067 h 11525896"/>
              <a:gd name="connsiteX2836" fmla="*/ 2386150 w 6563447"/>
              <a:gd name="connsiteY2836" fmla="*/ 2429198 h 11525896"/>
              <a:gd name="connsiteX2837" fmla="*/ 2307019 w 6563447"/>
              <a:gd name="connsiteY2837" fmla="*/ 2508329 h 11525896"/>
              <a:gd name="connsiteX2838" fmla="*/ 2227888 w 6563447"/>
              <a:gd name="connsiteY2838" fmla="*/ 2429198 h 11525896"/>
              <a:gd name="connsiteX2839" fmla="*/ 2307019 w 6563447"/>
              <a:gd name="connsiteY2839" fmla="*/ 2350067 h 11525896"/>
              <a:gd name="connsiteX2840" fmla="*/ 2028534 w 6563447"/>
              <a:gd name="connsiteY2840" fmla="*/ 2350067 h 11525896"/>
              <a:gd name="connsiteX2841" fmla="*/ 2107664 w 6563447"/>
              <a:gd name="connsiteY2841" fmla="*/ 2429198 h 11525896"/>
              <a:gd name="connsiteX2842" fmla="*/ 2028534 w 6563447"/>
              <a:gd name="connsiteY2842" fmla="*/ 2508329 h 11525896"/>
              <a:gd name="connsiteX2843" fmla="*/ 1949402 w 6563447"/>
              <a:gd name="connsiteY2843" fmla="*/ 2429198 h 11525896"/>
              <a:gd name="connsiteX2844" fmla="*/ 2028534 w 6563447"/>
              <a:gd name="connsiteY2844" fmla="*/ 2350067 h 11525896"/>
              <a:gd name="connsiteX2845" fmla="*/ 1750047 w 6563447"/>
              <a:gd name="connsiteY2845" fmla="*/ 2350067 h 11525896"/>
              <a:gd name="connsiteX2846" fmla="*/ 1829178 w 6563447"/>
              <a:gd name="connsiteY2846" fmla="*/ 2429198 h 11525896"/>
              <a:gd name="connsiteX2847" fmla="*/ 1750047 w 6563447"/>
              <a:gd name="connsiteY2847" fmla="*/ 2508329 h 11525896"/>
              <a:gd name="connsiteX2848" fmla="*/ 1670916 w 6563447"/>
              <a:gd name="connsiteY2848" fmla="*/ 2429198 h 11525896"/>
              <a:gd name="connsiteX2849" fmla="*/ 1750047 w 6563447"/>
              <a:gd name="connsiteY2849" fmla="*/ 2350067 h 11525896"/>
              <a:gd name="connsiteX2850" fmla="*/ 1471561 w 6563447"/>
              <a:gd name="connsiteY2850" fmla="*/ 2350067 h 11525896"/>
              <a:gd name="connsiteX2851" fmla="*/ 1550692 w 6563447"/>
              <a:gd name="connsiteY2851" fmla="*/ 2429198 h 11525896"/>
              <a:gd name="connsiteX2852" fmla="*/ 1471561 w 6563447"/>
              <a:gd name="connsiteY2852" fmla="*/ 2508329 h 11525896"/>
              <a:gd name="connsiteX2853" fmla="*/ 1392431 w 6563447"/>
              <a:gd name="connsiteY2853" fmla="*/ 2429198 h 11525896"/>
              <a:gd name="connsiteX2854" fmla="*/ 1471561 w 6563447"/>
              <a:gd name="connsiteY2854" fmla="*/ 2350067 h 11525896"/>
              <a:gd name="connsiteX2855" fmla="*/ 1193075 w 6563447"/>
              <a:gd name="connsiteY2855" fmla="*/ 2350067 h 11525896"/>
              <a:gd name="connsiteX2856" fmla="*/ 1272206 w 6563447"/>
              <a:gd name="connsiteY2856" fmla="*/ 2429198 h 11525896"/>
              <a:gd name="connsiteX2857" fmla="*/ 1193075 w 6563447"/>
              <a:gd name="connsiteY2857" fmla="*/ 2508329 h 11525896"/>
              <a:gd name="connsiteX2858" fmla="*/ 1113944 w 6563447"/>
              <a:gd name="connsiteY2858" fmla="*/ 2429198 h 11525896"/>
              <a:gd name="connsiteX2859" fmla="*/ 1193075 w 6563447"/>
              <a:gd name="connsiteY2859" fmla="*/ 2350067 h 11525896"/>
              <a:gd name="connsiteX2860" fmla="*/ 914589 w 6563447"/>
              <a:gd name="connsiteY2860" fmla="*/ 2350067 h 11525896"/>
              <a:gd name="connsiteX2861" fmla="*/ 993720 w 6563447"/>
              <a:gd name="connsiteY2861" fmla="*/ 2429198 h 11525896"/>
              <a:gd name="connsiteX2862" fmla="*/ 914589 w 6563447"/>
              <a:gd name="connsiteY2862" fmla="*/ 2508329 h 11525896"/>
              <a:gd name="connsiteX2863" fmla="*/ 835458 w 6563447"/>
              <a:gd name="connsiteY2863" fmla="*/ 2429198 h 11525896"/>
              <a:gd name="connsiteX2864" fmla="*/ 914589 w 6563447"/>
              <a:gd name="connsiteY2864" fmla="*/ 2350067 h 11525896"/>
              <a:gd name="connsiteX2865" fmla="*/ 636103 w 6563447"/>
              <a:gd name="connsiteY2865" fmla="*/ 2350067 h 11525896"/>
              <a:gd name="connsiteX2866" fmla="*/ 715234 w 6563447"/>
              <a:gd name="connsiteY2866" fmla="*/ 2429198 h 11525896"/>
              <a:gd name="connsiteX2867" fmla="*/ 636103 w 6563447"/>
              <a:gd name="connsiteY2867" fmla="*/ 2508329 h 11525896"/>
              <a:gd name="connsiteX2868" fmla="*/ 556972 w 6563447"/>
              <a:gd name="connsiteY2868" fmla="*/ 2429198 h 11525896"/>
              <a:gd name="connsiteX2869" fmla="*/ 636103 w 6563447"/>
              <a:gd name="connsiteY2869" fmla="*/ 2350067 h 11525896"/>
              <a:gd name="connsiteX2870" fmla="*/ 357617 w 6563447"/>
              <a:gd name="connsiteY2870" fmla="*/ 2350067 h 11525896"/>
              <a:gd name="connsiteX2871" fmla="*/ 436749 w 6563447"/>
              <a:gd name="connsiteY2871" fmla="*/ 2429198 h 11525896"/>
              <a:gd name="connsiteX2872" fmla="*/ 357617 w 6563447"/>
              <a:gd name="connsiteY2872" fmla="*/ 2508329 h 11525896"/>
              <a:gd name="connsiteX2873" fmla="*/ 278486 w 6563447"/>
              <a:gd name="connsiteY2873" fmla="*/ 2429198 h 11525896"/>
              <a:gd name="connsiteX2874" fmla="*/ 357617 w 6563447"/>
              <a:gd name="connsiteY2874" fmla="*/ 2350067 h 11525896"/>
              <a:gd name="connsiteX2875" fmla="*/ 79131 w 6563447"/>
              <a:gd name="connsiteY2875" fmla="*/ 2350067 h 11525896"/>
              <a:gd name="connsiteX2876" fmla="*/ 158262 w 6563447"/>
              <a:gd name="connsiteY2876" fmla="*/ 2429198 h 11525896"/>
              <a:gd name="connsiteX2877" fmla="*/ 79131 w 6563447"/>
              <a:gd name="connsiteY2877" fmla="*/ 2508329 h 11525896"/>
              <a:gd name="connsiteX2878" fmla="*/ 0 w 6563447"/>
              <a:gd name="connsiteY2878" fmla="*/ 2429198 h 11525896"/>
              <a:gd name="connsiteX2879" fmla="*/ 79131 w 6563447"/>
              <a:gd name="connsiteY2879" fmla="*/ 2350067 h 11525896"/>
              <a:gd name="connsiteX2880" fmla="*/ 6484315 w 6563447"/>
              <a:gd name="connsiteY2880" fmla="*/ 1958389 h 11525896"/>
              <a:gd name="connsiteX2881" fmla="*/ 6563447 w 6563447"/>
              <a:gd name="connsiteY2881" fmla="*/ 2037520 h 11525896"/>
              <a:gd name="connsiteX2882" fmla="*/ 6484315 w 6563447"/>
              <a:gd name="connsiteY2882" fmla="*/ 2116651 h 11525896"/>
              <a:gd name="connsiteX2883" fmla="*/ 6405187 w 6563447"/>
              <a:gd name="connsiteY2883" fmla="*/ 2037520 h 11525896"/>
              <a:gd name="connsiteX2884" fmla="*/ 6484315 w 6563447"/>
              <a:gd name="connsiteY2884" fmla="*/ 1958389 h 11525896"/>
              <a:gd name="connsiteX2885" fmla="*/ 6205823 w 6563447"/>
              <a:gd name="connsiteY2885" fmla="*/ 1958389 h 11525896"/>
              <a:gd name="connsiteX2886" fmla="*/ 6284955 w 6563447"/>
              <a:gd name="connsiteY2886" fmla="*/ 2037520 h 11525896"/>
              <a:gd name="connsiteX2887" fmla="*/ 6205823 w 6563447"/>
              <a:gd name="connsiteY2887" fmla="*/ 2116651 h 11525896"/>
              <a:gd name="connsiteX2888" fmla="*/ 6126691 w 6563447"/>
              <a:gd name="connsiteY2888" fmla="*/ 2037520 h 11525896"/>
              <a:gd name="connsiteX2889" fmla="*/ 6205823 w 6563447"/>
              <a:gd name="connsiteY2889" fmla="*/ 1958389 h 11525896"/>
              <a:gd name="connsiteX2890" fmla="*/ 5927339 w 6563447"/>
              <a:gd name="connsiteY2890" fmla="*/ 1958389 h 11525896"/>
              <a:gd name="connsiteX2891" fmla="*/ 6006467 w 6563447"/>
              <a:gd name="connsiteY2891" fmla="*/ 2037520 h 11525896"/>
              <a:gd name="connsiteX2892" fmla="*/ 5927339 w 6563447"/>
              <a:gd name="connsiteY2892" fmla="*/ 2116651 h 11525896"/>
              <a:gd name="connsiteX2893" fmla="*/ 5848207 w 6563447"/>
              <a:gd name="connsiteY2893" fmla="*/ 2037520 h 11525896"/>
              <a:gd name="connsiteX2894" fmla="*/ 5927339 w 6563447"/>
              <a:gd name="connsiteY2894" fmla="*/ 1958389 h 11525896"/>
              <a:gd name="connsiteX2895" fmla="*/ 5648851 w 6563447"/>
              <a:gd name="connsiteY2895" fmla="*/ 1958389 h 11525896"/>
              <a:gd name="connsiteX2896" fmla="*/ 5727983 w 6563447"/>
              <a:gd name="connsiteY2896" fmla="*/ 2037520 h 11525896"/>
              <a:gd name="connsiteX2897" fmla="*/ 5648851 w 6563447"/>
              <a:gd name="connsiteY2897" fmla="*/ 2116651 h 11525896"/>
              <a:gd name="connsiteX2898" fmla="*/ 5569719 w 6563447"/>
              <a:gd name="connsiteY2898" fmla="*/ 2037520 h 11525896"/>
              <a:gd name="connsiteX2899" fmla="*/ 5648851 w 6563447"/>
              <a:gd name="connsiteY2899" fmla="*/ 1958389 h 11525896"/>
              <a:gd name="connsiteX2900" fmla="*/ 5370367 w 6563447"/>
              <a:gd name="connsiteY2900" fmla="*/ 1958389 h 11525896"/>
              <a:gd name="connsiteX2901" fmla="*/ 5449495 w 6563447"/>
              <a:gd name="connsiteY2901" fmla="*/ 2037520 h 11525896"/>
              <a:gd name="connsiteX2902" fmla="*/ 5370367 w 6563447"/>
              <a:gd name="connsiteY2902" fmla="*/ 2116651 h 11525896"/>
              <a:gd name="connsiteX2903" fmla="*/ 5291235 w 6563447"/>
              <a:gd name="connsiteY2903" fmla="*/ 2037520 h 11525896"/>
              <a:gd name="connsiteX2904" fmla="*/ 5370367 w 6563447"/>
              <a:gd name="connsiteY2904" fmla="*/ 1958389 h 11525896"/>
              <a:gd name="connsiteX2905" fmla="*/ 5091879 w 6563447"/>
              <a:gd name="connsiteY2905" fmla="*/ 1958389 h 11525896"/>
              <a:gd name="connsiteX2906" fmla="*/ 5171011 w 6563447"/>
              <a:gd name="connsiteY2906" fmla="*/ 2037520 h 11525896"/>
              <a:gd name="connsiteX2907" fmla="*/ 5091879 w 6563447"/>
              <a:gd name="connsiteY2907" fmla="*/ 2116651 h 11525896"/>
              <a:gd name="connsiteX2908" fmla="*/ 5012747 w 6563447"/>
              <a:gd name="connsiteY2908" fmla="*/ 2037520 h 11525896"/>
              <a:gd name="connsiteX2909" fmla="*/ 5091879 w 6563447"/>
              <a:gd name="connsiteY2909" fmla="*/ 1958389 h 11525896"/>
              <a:gd name="connsiteX2910" fmla="*/ 4813395 w 6563447"/>
              <a:gd name="connsiteY2910" fmla="*/ 1958389 h 11525896"/>
              <a:gd name="connsiteX2911" fmla="*/ 4892523 w 6563447"/>
              <a:gd name="connsiteY2911" fmla="*/ 2037520 h 11525896"/>
              <a:gd name="connsiteX2912" fmla="*/ 4813395 w 6563447"/>
              <a:gd name="connsiteY2912" fmla="*/ 2116651 h 11525896"/>
              <a:gd name="connsiteX2913" fmla="*/ 4734263 w 6563447"/>
              <a:gd name="connsiteY2913" fmla="*/ 2037520 h 11525896"/>
              <a:gd name="connsiteX2914" fmla="*/ 4813395 w 6563447"/>
              <a:gd name="connsiteY2914" fmla="*/ 1958389 h 11525896"/>
              <a:gd name="connsiteX2915" fmla="*/ 4534907 w 6563447"/>
              <a:gd name="connsiteY2915" fmla="*/ 1958389 h 11525896"/>
              <a:gd name="connsiteX2916" fmla="*/ 4614039 w 6563447"/>
              <a:gd name="connsiteY2916" fmla="*/ 2037520 h 11525896"/>
              <a:gd name="connsiteX2917" fmla="*/ 4534907 w 6563447"/>
              <a:gd name="connsiteY2917" fmla="*/ 2116651 h 11525896"/>
              <a:gd name="connsiteX2918" fmla="*/ 4455775 w 6563447"/>
              <a:gd name="connsiteY2918" fmla="*/ 2037520 h 11525896"/>
              <a:gd name="connsiteX2919" fmla="*/ 4534907 w 6563447"/>
              <a:gd name="connsiteY2919" fmla="*/ 1958389 h 11525896"/>
              <a:gd name="connsiteX2920" fmla="*/ 4256421 w 6563447"/>
              <a:gd name="connsiteY2920" fmla="*/ 1958389 h 11525896"/>
              <a:gd name="connsiteX2921" fmla="*/ 4335552 w 6563447"/>
              <a:gd name="connsiteY2921" fmla="*/ 2037520 h 11525896"/>
              <a:gd name="connsiteX2922" fmla="*/ 4256421 w 6563447"/>
              <a:gd name="connsiteY2922" fmla="*/ 2116651 h 11525896"/>
              <a:gd name="connsiteX2923" fmla="*/ 4177290 w 6563447"/>
              <a:gd name="connsiteY2923" fmla="*/ 2037520 h 11525896"/>
              <a:gd name="connsiteX2924" fmla="*/ 4256421 w 6563447"/>
              <a:gd name="connsiteY2924" fmla="*/ 1958389 h 11525896"/>
              <a:gd name="connsiteX2925" fmla="*/ 3977935 w 6563447"/>
              <a:gd name="connsiteY2925" fmla="*/ 1958389 h 11525896"/>
              <a:gd name="connsiteX2926" fmla="*/ 4057066 w 6563447"/>
              <a:gd name="connsiteY2926" fmla="*/ 2037520 h 11525896"/>
              <a:gd name="connsiteX2927" fmla="*/ 3977935 w 6563447"/>
              <a:gd name="connsiteY2927" fmla="*/ 2116651 h 11525896"/>
              <a:gd name="connsiteX2928" fmla="*/ 3898804 w 6563447"/>
              <a:gd name="connsiteY2928" fmla="*/ 2037520 h 11525896"/>
              <a:gd name="connsiteX2929" fmla="*/ 3977935 w 6563447"/>
              <a:gd name="connsiteY2929" fmla="*/ 1958389 h 11525896"/>
              <a:gd name="connsiteX2930" fmla="*/ 3699449 w 6563447"/>
              <a:gd name="connsiteY2930" fmla="*/ 1958389 h 11525896"/>
              <a:gd name="connsiteX2931" fmla="*/ 3778580 w 6563447"/>
              <a:gd name="connsiteY2931" fmla="*/ 2037520 h 11525896"/>
              <a:gd name="connsiteX2932" fmla="*/ 3699449 w 6563447"/>
              <a:gd name="connsiteY2932" fmla="*/ 2116651 h 11525896"/>
              <a:gd name="connsiteX2933" fmla="*/ 3620318 w 6563447"/>
              <a:gd name="connsiteY2933" fmla="*/ 2037520 h 11525896"/>
              <a:gd name="connsiteX2934" fmla="*/ 3699449 w 6563447"/>
              <a:gd name="connsiteY2934" fmla="*/ 1958389 h 11525896"/>
              <a:gd name="connsiteX2935" fmla="*/ 3420963 w 6563447"/>
              <a:gd name="connsiteY2935" fmla="*/ 1958389 h 11525896"/>
              <a:gd name="connsiteX2936" fmla="*/ 3500094 w 6563447"/>
              <a:gd name="connsiteY2936" fmla="*/ 2037520 h 11525896"/>
              <a:gd name="connsiteX2937" fmla="*/ 3420963 w 6563447"/>
              <a:gd name="connsiteY2937" fmla="*/ 2116651 h 11525896"/>
              <a:gd name="connsiteX2938" fmla="*/ 3341832 w 6563447"/>
              <a:gd name="connsiteY2938" fmla="*/ 2037520 h 11525896"/>
              <a:gd name="connsiteX2939" fmla="*/ 3420963 w 6563447"/>
              <a:gd name="connsiteY2939" fmla="*/ 1958389 h 11525896"/>
              <a:gd name="connsiteX2940" fmla="*/ 3142477 w 6563447"/>
              <a:gd name="connsiteY2940" fmla="*/ 1958389 h 11525896"/>
              <a:gd name="connsiteX2941" fmla="*/ 3221608 w 6563447"/>
              <a:gd name="connsiteY2941" fmla="*/ 2037520 h 11525896"/>
              <a:gd name="connsiteX2942" fmla="*/ 3142477 w 6563447"/>
              <a:gd name="connsiteY2942" fmla="*/ 2116651 h 11525896"/>
              <a:gd name="connsiteX2943" fmla="*/ 3063346 w 6563447"/>
              <a:gd name="connsiteY2943" fmla="*/ 2037520 h 11525896"/>
              <a:gd name="connsiteX2944" fmla="*/ 3142477 w 6563447"/>
              <a:gd name="connsiteY2944" fmla="*/ 1958389 h 11525896"/>
              <a:gd name="connsiteX2945" fmla="*/ 2863991 w 6563447"/>
              <a:gd name="connsiteY2945" fmla="*/ 1958389 h 11525896"/>
              <a:gd name="connsiteX2946" fmla="*/ 2943122 w 6563447"/>
              <a:gd name="connsiteY2946" fmla="*/ 2037520 h 11525896"/>
              <a:gd name="connsiteX2947" fmla="*/ 2863991 w 6563447"/>
              <a:gd name="connsiteY2947" fmla="*/ 2116651 h 11525896"/>
              <a:gd name="connsiteX2948" fmla="*/ 2784860 w 6563447"/>
              <a:gd name="connsiteY2948" fmla="*/ 2037520 h 11525896"/>
              <a:gd name="connsiteX2949" fmla="*/ 2863991 w 6563447"/>
              <a:gd name="connsiteY2949" fmla="*/ 1958389 h 11525896"/>
              <a:gd name="connsiteX2950" fmla="*/ 2585505 w 6563447"/>
              <a:gd name="connsiteY2950" fmla="*/ 1958389 h 11525896"/>
              <a:gd name="connsiteX2951" fmla="*/ 2664636 w 6563447"/>
              <a:gd name="connsiteY2951" fmla="*/ 2037520 h 11525896"/>
              <a:gd name="connsiteX2952" fmla="*/ 2585505 w 6563447"/>
              <a:gd name="connsiteY2952" fmla="*/ 2116651 h 11525896"/>
              <a:gd name="connsiteX2953" fmla="*/ 2506374 w 6563447"/>
              <a:gd name="connsiteY2953" fmla="*/ 2037520 h 11525896"/>
              <a:gd name="connsiteX2954" fmla="*/ 2585505 w 6563447"/>
              <a:gd name="connsiteY2954" fmla="*/ 1958389 h 11525896"/>
              <a:gd name="connsiteX2955" fmla="*/ 2307019 w 6563447"/>
              <a:gd name="connsiteY2955" fmla="*/ 1958389 h 11525896"/>
              <a:gd name="connsiteX2956" fmla="*/ 2386150 w 6563447"/>
              <a:gd name="connsiteY2956" fmla="*/ 2037520 h 11525896"/>
              <a:gd name="connsiteX2957" fmla="*/ 2307019 w 6563447"/>
              <a:gd name="connsiteY2957" fmla="*/ 2116651 h 11525896"/>
              <a:gd name="connsiteX2958" fmla="*/ 2227888 w 6563447"/>
              <a:gd name="connsiteY2958" fmla="*/ 2037520 h 11525896"/>
              <a:gd name="connsiteX2959" fmla="*/ 2307019 w 6563447"/>
              <a:gd name="connsiteY2959" fmla="*/ 1958389 h 11525896"/>
              <a:gd name="connsiteX2960" fmla="*/ 2028534 w 6563447"/>
              <a:gd name="connsiteY2960" fmla="*/ 1958389 h 11525896"/>
              <a:gd name="connsiteX2961" fmla="*/ 2107664 w 6563447"/>
              <a:gd name="connsiteY2961" fmla="*/ 2037520 h 11525896"/>
              <a:gd name="connsiteX2962" fmla="*/ 2028534 w 6563447"/>
              <a:gd name="connsiteY2962" fmla="*/ 2116651 h 11525896"/>
              <a:gd name="connsiteX2963" fmla="*/ 1949402 w 6563447"/>
              <a:gd name="connsiteY2963" fmla="*/ 2037520 h 11525896"/>
              <a:gd name="connsiteX2964" fmla="*/ 2028534 w 6563447"/>
              <a:gd name="connsiteY2964" fmla="*/ 1958389 h 11525896"/>
              <a:gd name="connsiteX2965" fmla="*/ 1750047 w 6563447"/>
              <a:gd name="connsiteY2965" fmla="*/ 1958389 h 11525896"/>
              <a:gd name="connsiteX2966" fmla="*/ 1829178 w 6563447"/>
              <a:gd name="connsiteY2966" fmla="*/ 2037520 h 11525896"/>
              <a:gd name="connsiteX2967" fmla="*/ 1750047 w 6563447"/>
              <a:gd name="connsiteY2967" fmla="*/ 2116651 h 11525896"/>
              <a:gd name="connsiteX2968" fmla="*/ 1670916 w 6563447"/>
              <a:gd name="connsiteY2968" fmla="*/ 2037520 h 11525896"/>
              <a:gd name="connsiteX2969" fmla="*/ 1750047 w 6563447"/>
              <a:gd name="connsiteY2969" fmla="*/ 1958389 h 11525896"/>
              <a:gd name="connsiteX2970" fmla="*/ 1471561 w 6563447"/>
              <a:gd name="connsiteY2970" fmla="*/ 1958389 h 11525896"/>
              <a:gd name="connsiteX2971" fmla="*/ 1550692 w 6563447"/>
              <a:gd name="connsiteY2971" fmla="*/ 2037520 h 11525896"/>
              <a:gd name="connsiteX2972" fmla="*/ 1471561 w 6563447"/>
              <a:gd name="connsiteY2972" fmla="*/ 2116651 h 11525896"/>
              <a:gd name="connsiteX2973" fmla="*/ 1392431 w 6563447"/>
              <a:gd name="connsiteY2973" fmla="*/ 2037520 h 11525896"/>
              <a:gd name="connsiteX2974" fmla="*/ 1471561 w 6563447"/>
              <a:gd name="connsiteY2974" fmla="*/ 1958389 h 11525896"/>
              <a:gd name="connsiteX2975" fmla="*/ 1193075 w 6563447"/>
              <a:gd name="connsiteY2975" fmla="*/ 1958389 h 11525896"/>
              <a:gd name="connsiteX2976" fmla="*/ 1272206 w 6563447"/>
              <a:gd name="connsiteY2976" fmla="*/ 2037520 h 11525896"/>
              <a:gd name="connsiteX2977" fmla="*/ 1193075 w 6563447"/>
              <a:gd name="connsiteY2977" fmla="*/ 2116651 h 11525896"/>
              <a:gd name="connsiteX2978" fmla="*/ 1113944 w 6563447"/>
              <a:gd name="connsiteY2978" fmla="*/ 2037520 h 11525896"/>
              <a:gd name="connsiteX2979" fmla="*/ 1193075 w 6563447"/>
              <a:gd name="connsiteY2979" fmla="*/ 1958389 h 11525896"/>
              <a:gd name="connsiteX2980" fmla="*/ 914589 w 6563447"/>
              <a:gd name="connsiteY2980" fmla="*/ 1958389 h 11525896"/>
              <a:gd name="connsiteX2981" fmla="*/ 993720 w 6563447"/>
              <a:gd name="connsiteY2981" fmla="*/ 2037520 h 11525896"/>
              <a:gd name="connsiteX2982" fmla="*/ 914589 w 6563447"/>
              <a:gd name="connsiteY2982" fmla="*/ 2116651 h 11525896"/>
              <a:gd name="connsiteX2983" fmla="*/ 835458 w 6563447"/>
              <a:gd name="connsiteY2983" fmla="*/ 2037520 h 11525896"/>
              <a:gd name="connsiteX2984" fmla="*/ 914589 w 6563447"/>
              <a:gd name="connsiteY2984" fmla="*/ 1958389 h 11525896"/>
              <a:gd name="connsiteX2985" fmla="*/ 636103 w 6563447"/>
              <a:gd name="connsiteY2985" fmla="*/ 1958389 h 11525896"/>
              <a:gd name="connsiteX2986" fmla="*/ 715234 w 6563447"/>
              <a:gd name="connsiteY2986" fmla="*/ 2037520 h 11525896"/>
              <a:gd name="connsiteX2987" fmla="*/ 636103 w 6563447"/>
              <a:gd name="connsiteY2987" fmla="*/ 2116651 h 11525896"/>
              <a:gd name="connsiteX2988" fmla="*/ 556972 w 6563447"/>
              <a:gd name="connsiteY2988" fmla="*/ 2037520 h 11525896"/>
              <a:gd name="connsiteX2989" fmla="*/ 636103 w 6563447"/>
              <a:gd name="connsiteY2989" fmla="*/ 1958389 h 11525896"/>
              <a:gd name="connsiteX2990" fmla="*/ 357617 w 6563447"/>
              <a:gd name="connsiteY2990" fmla="*/ 1958389 h 11525896"/>
              <a:gd name="connsiteX2991" fmla="*/ 436749 w 6563447"/>
              <a:gd name="connsiteY2991" fmla="*/ 2037520 h 11525896"/>
              <a:gd name="connsiteX2992" fmla="*/ 357617 w 6563447"/>
              <a:gd name="connsiteY2992" fmla="*/ 2116651 h 11525896"/>
              <a:gd name="connsiteX2993" fmla="*/ 278486 w 6563447"/>
              <a:gd name="connsiteY2993" fmla="*/ 2037520 h 11525896"/>
              <a:gd name="connsiteX2994" fmla="*/ 357617 w 6563447"/>
              <a:gd name="connsiteY2994" fmla="*/ 1958389 h 11525896"/>
              <a:gd name="connsiteX2995" fmla="*/ 79131 w 6563447"/>
              <a:gd name="connsiteY2995" fmla="*/ 1958389 h 11525896"/>
              <a:gd name="connsiteX2996" fmla="*/ 158262 w 6563447"/>
              <a:gd name="connsiteY2996" fmla="*/ 2037520 h 11525896"/>
              <a:gd name="connsiteX2997" fmla="*/ 79131 w 6563447"/>
              <a:gd name="connsiteY2997" fmla="*/ 2116651 h 11525896"/>
              <a:gd name="connsiteX2998" fmla="*/ 0 w 6563447"/>
              <a:gd name="connsiteY2998" fmla="*/ 2037520 h 11525896"/>
              <a:gd name="connsiteX2999" fmla="*/ 79131 w 6563447"/>
              <a:gd name="connsiteY2999" fmla="*/ 1958389 h 11525896"/>
              <a:gd name="connsiteX3000" fmla="*/ 6484315 w 6563447"/>
              <a:gd name="connsiteY3000" fmla="*/ 1566712 h 11525896"/>
              <a:gd name="connsiteX3001" fmla="*/ 6563447 w 6563447"/>
              <a:gd name="connsiteY3001" fmla="*/ 1645843 h 11525896"/>
              <a:gd name="connsiteX3002" fmla="*/ 6484315 w 6563447"/>
              <a:gd name="connsiteY3002" fmla="*/ 1724974 h 11525896"/>
              <a:gd name="connsiteX3003" fmla="*/ 6405187 w 6563447"/>
              <a:gd name="connsiteY3003" fmla="*/ 1645843 h 11525896"/>
              <a:gd name="connsiteX3004" fmla="*/ 6484315 w 6563447"/>
              <a:gd name="connsiteY3004" fmla="*/ 1566712 h 11525896"/>
              <a:gd name="connsiteX3005" fmla="*/ 6205823 w 6563447"/>
              <a:gd name="connsiteY3005" fmla="*/ 1566712 h 11525896"/>
              <a:gd name="connsiteX3006" fmla="*/ 6284955 w 6563447"/>
              <a:gd name="connsiteY3006" fmla="*/ 1645843 h 11525896"/>
              <a:gd name="connsiteX3007" fmla="*/ 6205823 w 6563447"/>
              <a:gd name="connsiteY3007" fmla="*/ 1724974 h 11525896"/>
              <a:gd name="connsiteX3008" fmla="*/ 6126691 w 6563447"/>
              <a:gd name="connsiteY3008" fmla="*/ 1645843 h 11525896"/>
              <a:gd name="connsiteX3009" fmla="*/ 6205823 w 6563447"/>
              <a:gd name="connsiteY3009" fmla="*/ 1566712 h 11525896"/>
              <a:gd name="connsiteX3010" fmla="*/ 5927339 w 6563447"/>
              <a:gd name="connsiteY3010" fmla="*/ 1566712 h 11525896"/>
              <a:gd name="connsiteX3011" fmla="*/ 6006467 w 6563447"/>
              <a:gd name="connsiteY3011" fmla="*/ 1645843 h 11525896"/>
              <a:gd name="connsiteX3012" fmla="*/ 5927339 w 6563447"/>
              <a:gd name="connsiteY3012" fmla="*/ 1724974 h 11525896"/>
              <a:gd name="connsiteX3013" fmla="*/ 5848207 w 6563447"/>
              <a:gd name="connsiteY3013" fmla="*/ 1645843 h 11525896"/>
              <a:gd name="connsiteX3014" fmla="*/ 5927339 w 6563447"/>
              <a:gd name="connsiteY3014" fmla="*/ 1566712 h 11525896"/>
              <a:gd name="connsiteX3015" fmla="*/ 5648851 w 6563447"/>
              <a:gd name="connsiteY3015" fmla="*/ 1566712 h 11525896"/>
              <a:gd name="connsiteX3016" fmla="*/ 5727983 w 6563447"/>
              <a:gd name="connsiteY3016" fmla="*/ 1645843 h 11525896"/>
              <a:gd name="connsiteX3017" fmla="*/ 5648851 w 6563447"/>
              <a:gd name="connsiteY3017" fmla="*/ 1724974 h 11525896"/>
              <a:gd name="connsiteX3018" fmla="*/ 5569719 w 6563447"/>
              <a:gd name="connsiteY3018" fmla="*/ 1645843 h 11525896"/>
              <a:gd name="connsiteX3019" fmla="*/ 5648851 w 6563447"/>
              <a:gd name="connsiteY3019" fmla="*/ 1566712 h 11525896"/>
              <a:gd name="connsiteX3020" fmla="*/ 5370367 w 6563447"/>
              <a:gd name="connsiteY3020" fmla="*/ 1566712 h 11525896"/>
              <a:gd name="connsiteX3021" fmla="*/ 5449495 w 6563447"/>
              <a:gd name="connsiteY3021" fmla="*/ 1645843 h 11525896"/>
              <a:gd name="connsiteX3022" fmla="*/ 5370367 w 6563447"/>
              <a:gd name="connsiteY3022" fmla="*/ 1724974 h 11525896"/>
              <a:gd name="connsiteX3023" fmla="*/ 5291235 w 6563447"/>
              <a:gd name="connsiteY3023" fmla="*/ 1645843 h 11525896"/>
              <a:gd name="connsiteX3024" fmla="*/ 5370367 w 6563447"/>
              <a:gd name="connsiteY3024" fmla="*/ 1566712 h 11525896"/>
              <a:gd name="connsiteX3025" fmla="*/ 5091879 w 6563447"/>
              <a:gd name="connsiteY3025" fmla="*/ 1566712 h 11525896"/>
              <a:gd name="connsiteX3026" fmla="*/ 5171011 w 6563447"/>
              <a:gd name="connsiteY3026" fmla="*/ 1645843 h 11525896"/>
              <a:gd name="connsiteX3027" fmla="*/ 5091879 w 6563447"/>
              <a:gd name="connsiteY3027" fmla="*/ 1724974 h 11525896"/>
              <a:gd name="connsiteX3028" fmla="*/ 5012747 w 6563447"/>
              <a:gd name="connsiteY3028" fmla="*/ 1645843 h 11525896"/>
              <a:gd name="connsiteX3029" fmla="*/ 5091879 w 6563447"/>
              <a:gd name="connsiteY3029" fmla="*/ 1566712 h 11525896"/>
              <a:gd name="connsiteX3030" fmla="*/ 4813395 w 6563447"/>
              <a:gd name="connsiteY3030" fmla="*/ 1566712 h 11525896"/>
              <a:gd name="connsiteX3031" fmla="*/ 4892523 w 6563447"/>
              <a:gd name="connsiteY3031" fmla="*/ 1645843 h 11525896"/>
              <a:gd name="connsiteX3032" fmla="*/ 4813395 w 6563447"/>
              <a:gd name="connsiteY3032" fmla="*/ 1724974 h 11525896"/>
              <a:gd name="connsiteX3033" fmla="*/ 4734263 w 6563447"/>
              <a:gd name="connsiteY3033" fmla="*/ 1645843 h 11525896"/>
              <a:gd name="connsiteX3034" fmla="*/ 4813395 w 6563447"/>
              <a:gd name="connsiteY3034" fmla="*/ 1566712 h 11525896"/>
              <a:gd name="connsiteX3035" fmla="*/ 4534907 w 6563447"/>
              <a:gd name="connsiteY3035" fmla="*/ 1566712 h 11525896"/>
              <a:gd name="connsiteX3036" fmla="*/ 4614039 w 6563447"/>
              <a:gd name="connsiteY3036" fmla="*/ 1645843 h 11525896"/>
              <a:gd name="connsiteX3037" fmla="*/ 4534907 w 6563447"/>
              <a:gd name="connsiteY3037" fmla="*/ 1724974 h 11525896"/>
              <a:gd name="connsiteX3038" fmla="*/ 4455775 w 6563447"/>
              <a:gd name="connsiteY3038" fmla="*/ 1645843 h 11525896"/>
              <a:gd name="connsiteX3039" fmla="*/ 4534907 w 6563447"/>
              <a:gd name="connsiteY3039" fmla="*/ 1566712 h 11525896"/>
              <a:gd name="connsiteX3040" fmla="*/ 4256421 w 6563447"/>
              <a:gd name="connsiteY3040" fmla="*/ 1566712 h 11525896"/>
              <a:gd name="connsiteX3041" fmla="*/ 4335552 w 6563447"/>
              <a:gd name="connsiteY3041" fmla="*/ 1645843 h 11525896"/>
              <a:gd name="connsiteX3042" fmla="*/ 4256421 w 6563447"/>
              <a:gd name="connsiteY3042" fmla="*/ 1724974 h 11525896"/>
              <a:gd name="connsiteX3043" fmla="*/ 4177290 w 6563447"/>
              <a:gd name="connsiteY3043" fmla="*/ 1645843 h 11525896"/>
              <a:gd name="connsiteX3044" fmla="*/ 4256421 w 6563447"/>
              <a:gd name="connsiteY3044" fmla="*/ 1566712 h 11525896"/>
              <a:gd name="connsiteX3045" fmla="*/ 3977935 w 6563447"/>
              <a:gd name="connsiteY3045" fmla="*/ 1566712 h 11525896"/>
              <a:gd name="connsiteX3046" fmla="*/ 4057066 w 6563447"/>
              <a:gd name="connsiteY3046" fmla="*/ 1645843 h 11525896"/>
              <a:gd name="connsiteX3047" fmla="*/ 3977935 w 6563447"/>
              <a:gd name="connsiteY3047" fmla="*/ 1724974 h 11525896"/>
              <a:gd name="connsiteX3048" fmla="*/ 3898804 w 6563447"/>
              <a:gd name="connsiteY3048" fmla="*/ 1645843 h 11525896"/>
              <a:gd name="connsiteX3049" fmla="*/ 3977935 w 6563447"/>
              <a:gd name="connsiteY3049" fmla="*/ 1566712 h 11525896"/>
              <a:gd name="connsiteX3050" fmla="*/ 3699449 w 6563447"/>
              <a:gd name="connsiteY3050" fmla="*/ 1566712 h 11525896"/>
              <a:gd name="connsiteX3051" fmla="*/ 3778580 w 6563447"/>
              <a:gd name="connsiteY3051" fmla="*/ 1645843 h 11525896"/>
              <a:gd name="connsiteX3052" fmla="*/ 3699449 w 6563447"/>
              <a:gd name="connsiteY3052" fmla="*/ 1724974 h 11525896"/>
              <a:gd name="connsiteX3053" fmla="*/ 3620318 w 6563447"/>
              <a:gd name="connsiteY3053" fmla="*/ 1645843 h 11525896"/>
              <a:gd name="connsiteX3054" fmla="*/ 3699449 w 6563447"/>
              <a:gd name="connsiteY3054" fmla="*/ 1566712 h 11525896"/>
              <a:gd name="connsiteX3055" fmla="*/ 3420963 w 6563447"/>
              <a:gd name="connsiteY3055" fmla="*/ 1566712 h 11525896"/>
              <a:gd name="connsiteX3056" fmla="*/ 3500094 w 6563447"/>
              <a:gd name="connsiteY3056" fmla="*/ 1645843 h 11525896"/>
              <a:gd name="connsiteX3057" fmla="*/ 3420963 w 6563447"/>
              <a:gd name="connsiteY3057" fmla="*/ 1724974 h 11525896"/>
              <a:gd name="connsiteX3058" fmla="*/ 3341832 w 6563447"/>
              <a:gd name="connsiteY3058" fmla="*/ 1645843 h 11525896"/>
              <a:gd name="connsiteX3059" fmla="*/ 3420963 w 6563447"/>
              <a:gd name="connsiteY3059" fmla="*/ 1566712 h 11525896"/>
              <a:gd name="connsiteX3060" fmla="*/ 3142477 w 6563447"/>
              <a:gd name="connsiteY3060" fmla="*/ 1566712 h 11525896"/>
              <a:gd name="connsiteX3061" fmla="*/ 3221608 w 6563447"/>
              <a:gd name="connsiteY3061" fmla="*/ 1645843 h 11525896"/>
              <a:gd name="connsiteX3062" fmla="*/ 3142477 w 6563447"/>
              <a:gd name="connsiteY3062" fmla="*/ 1724974 h 11525896"/>
              <a:gd name="connsiteX3063" fmla="*/ 3063346 w 6563447"/>
              <a:gd name="connsiteY3063" fmla="*/ 1645843 h 11525896"/>
              <a:gd name="connsiteX3064" fmla="*/ 3142477 w 6563447"/>
              <a:gd name="connsiteY3064" fmla="*/ 1566712 h 11525896"/>
              <a:gd name="connsiteX3065" fmla="*/ 2863991 w 6563447"/>
              <a:gd name="connsiteY3065" fmla="*/ 1566712 h 11525896"/>
              <a:gd name="connsiteX3066" fmla="*/ 2943122 w 6563447"/>
              <a:gd name="connsiteY3066" fmla="*/ 1645843 h 11525896"/>
              <a:gd name="connsiteX3067" fmla="*/ 2863991 w 6563447"/>
              <a:gd name="connsiteY3067" fmla="*/ 1724974 h 11525896"/>
              <a:gd name="connsiteX3068" fmla="*/ 2784860 w 6563447"/>
              <a:gd name="connsiteY3068" fmla="*/ 1645843 h 11525896"/>
              <a:gd name="connsiteX3069" fmla="*/ 2863991 w 6563447"/>
              <a:gd name="connsiteY3069" fmla="*/ 1566712 h 11525896"/>
              <a:gd name="connsiteX3070" fmla="*/ 2585505 w 6563447"/>
              <a:gd name="connsiteY3070" fmla="*/ 1566712 h 11525896"/>
              <a:gd name="connsiteX3071" fmla="*/ 2664636 w 6563447"/>
              <a:gd name="connsiteY3071" fmla="*/ 1645843 h 11525896"/>
              <a:gd name="connsiteX3072" fmla="*/ 2585505 w 6563447"/>
              <a:gd name="connsiteY3072" fmla="*/ 1724974 h 11525896"/>
              <a:gd name="connsiteX3073" fmla="*/ 2506374 w 6563447"/>
              <a:gd name="connsiteY3073" fmla="*/ 1645843 h 11525896"/>
              <a:gd name="connsiteX3074" fmla="*/ 2585505 w 6563447"/>
              <a:gd name="connsiteY3074" fmla="*/ 1566712 h 11525896"/>
              <a:gd name="connsiteX3075" fmla="*/ 2307019 w 6563447"/>
              <a:gd name="connsiteY3075" fmla="*/ 1566712 h 11525896"/>
              <a:gd name="connsiteX3076" fmla="*/ 2386150 w 6563447"/>
              <a:gd name="connsiteY3076" fmla="*/ 1645843 h 11525896"/>
              <a:gd name="connsiteX3077" fmla="*/ 2307019 w 6563447"/>
              <a:gd name="connsiteY3077" fmla="*/ 1724974 h 11525896"/>
              <a:gd name="connsiteX3078" fmla="*/ 2227888 w 6563447"/>
              <a:gd name="connsiteY3078" fmla="*/ 1645843 h 11525896"/>
              <a:gd name="connsiteX3079" fmla="*/ 2307019 w 6563447"/>
              <a:gd name="connsiteY3079" fmla="*/ 1566712 h 11525896"/>
              <a:gd name="connsiteX3080" fmla="*/ 2028534 w 6563447"/>
              <a:gd name="connsiteY3080" fmla="*/ 1566712 h 11525896"/>
              <a:gd name="connsiteX3081" fmla="*/ 2107664 w 6563447"/>
              <a:gd name="connsiteY3081" fmla="*/ 1645843 h 11525896"/>
              <a:gd name="connsiteX3082" fmla="*/ 2028534 w 6563447"/>
              <a:gd name="connsiteY3082" fmla="*/ 1724974 h 11525896"/>
              <a:gd name="connsiteX3083" fmla="*/ 1949402 w 6563447"/>
              <a:gd name="connsiteY3083" fmla="*/ 1645843 h 11525896"/>
              <a:gd name="connsiteX3084" fmla="*/ 2028534 w 6563447"/>
              <a:gd name="connsiteY3084" fmla="*/ 1566712 h 11525896"/>
              <a:gd name="connsiteX3085" fmla="*/ 1750047 w 6563447"/>
              <a:gd name="connsiteY3085" fmla="*/ 1566712 h 11525896"/>
              <a:gd name="connsiteX3086" fmla="*/ 1829178 w 6563447"/>
              <a:gd name="connsiteY3086" fmla="*/ 1645843 h 11525896"/>
              <a:gd name="connsiteX3087" fmla="*/ 1750047 w 6563447"/>
              <a:gd name="connsiteY3087" fmla="*/ 1724974 h 11525896"/>
              <a:gd name="connsiteX3088" fmla="*/ 1670916 w 6563447"/>
              <a:gd name="connsiteY3088" fmla="*/ 1645843 h 11525896"/>
              <a:gd name="connsiteX3089" fmla="*/ 1750047 w 6563447"/>
              <a:gd name="connsiteY3089" fmla="*/ 1566712 h 11525896"/>
              <a:gd name="connsiteX3090" fmla="*/ 1471561 w 6563447"/>
              <a:gd name="connsiteY3090" fmla="*/ 1566712 h 11525896"/>
              <a:gd name="connsiteX3091" fmla="*/ 1550692 w 6563447"/>
              <a:gd name="connsiteY3091" fmla="*/ 1645843 h 11525896"/>
              <a:gd name="connsiteX3092" fmla="*/ 1471561 w 6563447"/>
              <a:gd name="connsiteY3092" fmla="*/ 1724974 h 11525896"/>
              <a:gd name="connsiteX3093" fmla="*/ 1392431 w 6563447"/>
              <a:gd name="connsiteY3093" fmla="*/ 1645843 h 11525896"/>
              <a:gd name="connsiteX3094" fmla="*/ 1471561 w 6563447"/>
              <a:gd name="connsiteY3094" fmla="*/ 1566712 h 11525896"/>
              <a:gd name="connsiteX3095" fmla="*/ 1193075 w 6563447"/>
              <a:gd name="connsiteY3095" fmla="*/ 1566712 h 11525896"/>
              <a:gd name="connsiteX3096" fmla="*/ 1272206 w 6563447"/>
              <a:gd name="connsiteY3096" fmla="*/ 1645843 h 11525896"/>
              <a:gd name="connsiteX3097" fmla="*/ 1193075 w 6563447"/>
              <a:gd name="connsiteY3097" fmla="*/ 1724974 h 11525896"/>
              <a:gd name="connsiteX3098" fmla="*/ 1113944 w 6563447"/>
              <a:gd name="connsiteY3098" fmla="*/ 1645843 h 11525896"/>
              <a:gd name="connsiteX3099" fmla="*/ 1193075 w 6563447"/>
              <a:gd name="connsiteY3099" fmla="*/ 1566712 h 11525896"/>
              <a:gd name="connsiteX3100" fmla="*/ 914589 w 6563447"/>
              <a:gd name="connsiteY3100" fmla="*/ 1566712 h 11525896"/>
              <a:gd name="connsiteX3101" fmla="*/ 993720 w 6563447"/>
              <a:gd name="connsiteY3101" fmla="*/ 1645843 h 11525896"/>
              <a:gd name="connsiteX3102" fmla="*/ 914589 w 6563447"/>
              <a:gd name="connsiteY3102" fmla="*/ 1724974 h 11525896"/>
              <a:gd name="connsiteX3103" fmla="*/ 835458 w 6563447"/>
              <a:gd name="connsiteY3103" fmla="*/ 1645843 h 11525896"/>
              <a:gd name="connsiteX3104" fmla="*/ 914589 w 6563447"/>
              <a:gd name="connsiteY3104" fmla="*/ 1566712 h 11525896"/>
              <a:gd name="connsiteX3105" fmla="*/ 636103 w 6563447"/>
              <a:gd name="connsiteY3105" fmla="*/ 1566712 h 11525896"/>
              <a:gd name="connsiteX3106" fmla="*/ 715234 w 6563447"/>
              <a:gd name="connsiteY3106" fmla="*/ 1645843 h 11525896"/>
              <a:gd name="connsiteX3107" fmla="*/ 636103 w 6563447"/>
              <a:gd name="connsiteY3107" fmla="*/ 1724974 h 11525896"/>
              <a:gd name="connsiteX3108" fmla="*/ 556972 w 6563447"/>
              <a:gd name="connsiteY3108" fmla="*/ 1645843 h 11525896"/>
              <a:gd name="connsiteX3109" fmla="*/ 636103 w 6563447"/>
              <a:gd name="connsiteY3109" fmla="*/ 1566712 h 11525896"/>
              <a:gd name="connsiteX3110" fmla="*/ 357617 w 6563447"/>
              <a:gd name="connsiteY3110" fmla="*/ 1566712 h 11525896"/>
              <a:gd name="connsiteX3111" fmla="*/ 436749 w 6563447"/>
              <a:gd name="connsiteY3111" fmla="*/ 1645843 h 11525896"/>
              <a:gd name="connsiteX3112" fmla="*/ 357617 w 6563447"/>
              <a:gd name="connsiteY3112" fmla="*/ 1724974 h 11525896"/>
              <a:gd name="connsiteX3113" fmla="*/ 278486 w 6563447"/>
              <a:gd name="connsiteY3113" fmla="*/ 1645843 h 11525896"/>
              <a:gd name="connsiteX3114" fmla="*/ 357617 w 6563447"/>
              <a:gd name="connsiteY3114" fmla="*/ 1566712 h 11525896"/>
              <a:gd name="connsiteX3115" fmla="*/ 79131 w 6563447"/>
              <a:gd name="connsiteY3115" fmla="*/ 1566712 h 11525896"/>
              <a:gd name="connsiteX3116" fmla="*/ 158262 w 6563447"/>
              <a:gd name="connsiteY3116" fmla="*/ 1645843 h 11525896"/>
              <a:gd name="connsiteX3117" fmla="*/ 79131 w 6563447"/>
              <a:gd name="connsiteY3117" fmla="*/ 1724974 h 11525896"/>
              <a:gd name="connsiteX3118" fmla="*/ 0 w 6563447"/>
              <a:gd name="connsiteY3118" fmla="*/ 1645843 h 11525896"/>
              <a:gd name="connsiteX3119" fmla="*/ 79131 w 6563447"/>
              <a:gd name="connsiteY3119" fmla="*/ 1566712 h 11525896"/>
              <a:gd name="connsiteX3120" fmla="*/ 6484315 w 6563447"/>
              <a:gd name="connsiteY3120" fmla="*/ 1175034 h 11525896"/>
              <a:gd name="connsiteX3121" fmla="*/ 6563447 w 6563447"/>
              <a:gd name="connsiteY3121" fmla="*/ 1254165 h 11525896"/>
              <a:gd name="connsiteX3122" fmla="*/ 6484315 w 6563447"/>
              <a:gd name="connsiteY3122" fmla="*/ 1333296 h 11525896"/>
              <a:gd name="connsiteX3123" fmla="*/ 6405187 w 6563447"/>
              <a:gd name="connsiteY3123" fmla="*/ 1254165 h 11525896"/>
              <a:gd name="connsiteX3124" fmla="*/ 6484315 w 6563447"/>
              <a:gd name="connsiteY3124" fmla="*/ 1175034 h 11525896"/>
              <a:gd name="connsiteX3125" fmla="*/ 6205823 w 6563447"/>
              <a:gd name="connsiteY3125" fmla="*/ 1175034 h 11525896"/>
              <a:gd name="connsiteX3126" fmla="*/ 6284955 w 6563447"/>
              <a:gd name="connsiteY3126" fmla="*/ 1254165 h 11525896"/>
              <a:gd name="connsiteX3127" fmla="*/ 6205823 w 6563447"/>
              <a:gd name="connsiteY3127" fmla="*/ 1333296 h 11525896"/>
              <a:gd name="connsiteX3128" fmla="*/ 6126691 w 6563447"/>
              <a:gd name="connsiteY3128" fmla="*/ 1254165 h 11525896"/>
              <a:gd name="connsiteX3129" fmla="*/ 6205823 w 6563447"/>
              <a:gd name="connsiteY3129" fmla="*/ 1175034 h 11525896"/>
              <a:gd name="connsiteX3130" fmla="*/ 5927339 w 6563447"/>
              <a:gd name="connsiteY3130" fmla="*/ 1175034 h 11525896"/>
              <a:gd name="connsiteX3131" fmla="*/ 6006467 w 6563447"/>
              <a:gd name="connsiteY3131" fmla="*/ 1254165 h 11525896"/>
              <a:gd name="connsiteX3132" fmla="*/ 5927339 w 6563447"/>
              <a:gd name="connsiteY3132" fmla="*/ 1333296 h 11525896"/>
              <a:gd name="connsiteX3133" fmla="*/ 5848207 w 6563447"/>
              <a:gd name="connsiteY3133" fmla="*/ 1254165 h 11525896"/>
              <a:gd name="connsiteX3134" fmla="*/ 5927339 w 6563447"/>
              <a:gd name="connsiteY3134" fmla="*/ 1175034 h 11525896"/>
              <a:gd name="connsiteX3135" fmla="*/ 5648851 w 6563447"/>
              <a:gd name="connsiteY3135" fmla="*/ 1175034 h 11525896"/>
              <a:gd name="connsiteX3136" fmla="*/ 5727983 w 6563447"/>
              <a:gd name="connsiteY3136" fmla="*/ 1254165 h 11525896"/>
              <a:gd name="connsiteX3137" fmla="*/ 5648851 w 6563447"/>
              <a:gd name="connsiteY3137" fmla="*/ 1333296 h 11525896"/>
              <a:gd name="connsiteX3138" fmla="*/ 5569719 w 6563447"/>
              <a:gd name="connsiteY3138" fmla="*/ 1254165 h 11525896"/>
              <a:gd name="connsiteX3139" fmla="*/ 5648851 w 6563447"/>
              <a:gd name="connsiteY3139" fmla="*/ 1175034 h 11525896"/>
              <a:gd name="connsiteX3140" fmla="*/ 5370367 w 6563447"/>
              <a:gd name="connsiteY3140" fmla="*/ 1175034 h 11525896"/>
              <a:gd name="connsiteX3141" fmla="*/ 5449495 w 6563447"/>
              <a:gd name="connsiteY3141" fmla="*/ 1254165 h 11525896"/>
              <a:gd name="connsiteX3142" fmla="*/ 5370367 w 6563447"/>
              <a:gd name="connsiteY3142" fmla="*/ 1333296 h 11525896"/>
              <a:gd name="connsiteX3143" fmla="*/ 5291235 w 6563447"/>
              <a:gd name="connsiteY3143" fmla="*/ 1254165 h 11525896"/>
              <a:gd name="connsiteX3144" fmla="*/ 5370367 w 6563447"/>
              <a:gd name="connsiteY3144" fmla="*/ 1175034 h 11525896"/>
              <a:gd name="connsiteX3145" fmla="*/ 5091879 w 6563447"/>
              <a:gd name="connsiteY3145" fmla="*/ 1175034 h 11525896"/>
              <a:gd name="connsiteX3146" fmla="*/ 5171011 w 6563447"/>
              <a:gd name="connsiteY3146" fmla="*/ 1254165 h 11525896"/>
              <a:gd name="connsiteX3147" fmla="*/ 5091879 w 6563447"/>
              <a:gd name="connsiteY3147" fmla="*/ 1333296 h 11525896"/>
              <a:gd name="connsiteX3148" fmla="*/ 5012747 w 6563447"/>
              <a:gd name="connsiteY3148" fmla="*/ 1254165 h 11525896"/>
              <a:gd name="connsiteX3149" fmla="*/ 5091879 w 6563447"/>
              <a:gd name="connsiteY3149" fmla="*/ 1175034 h 11525896"/>
              <a:gd name="connsiteX3150" fmla="*/ 4813395 w 6563447"/>
              <a:gd name="connsiteY3150" fmla="*/ 1175034 h 11525896"/>
              <a:gd name="connsiteX3151" fmla="*/ 4892523 w 6563447"/>
              <a:gd name="connsiteY3151" fmla="*/ 1254165 h 11525896"/>
              <a:gd name="connsiteX3152" fmla="*/ 4813395 w 6563447"/>
              <a:gd name="connsiteY3152" fmla="*/ 1333296 h 11525896"/>
              <a:gd name="connsiteX3153" fmla="*/ 4734263 w 6563447"/>
              <a:gd name="connsiteY3153" fmla="*/ 1254165 h 11525896"/>
              <a:gd name="connsiteX3154" fmla="*/ 4813395 w 6563447"/>
              <a:gd name="connsiteY3154" fmla="*/ 1175034 h 11525896"/>
              <a:gd name="connsiteX3155" fmla="*/ 4534907 w 6563447"/>
              <a:gd name="connsiteY3155" fmla="*/ 1175034 h 11525896"/>
              <a:gd name="connsiteX3156" fmla="*/ 4614039 w 6563447"/>
              <a:gd name="connsiteY3156" fmla="*/ 1254165 h 11525896"/>
              <a:gd name="connsiteX3157" fmla="*/ 4534907 w 6563447"/>
              <a:gd name="connsiteY3157" fmla="*/ 1333296 h 11525896"/>
              <a:gd name="connsiteX3158" fmla="*/ 4455775 w 6563447"/>
              <a:gd name="connsiteY3158" fmla="*/ 1254165 h 11525896"/>
              <a:gd name="connsiteX3159" fmla="*/ 4534907 w 6563447"/>
              <a:gd name="connsiteY3159" fmla="*/ 1175034 h 11525896"/>
              <a:gd name="connsiteX3160" fmla="*/ 4256421 w 6563447"/>
              <a:gd name="connsiteY3160" fmla="*/ 1175034 h 11525896"/>
              <a:gd name="connsiteX3161" fmla="*/ 4335552 w 6563447"/>
              <a:gd name="connsiteY3161" fmla="*/ 1254165 h 11525896"/>
              <a:gd name="connsiteX3162" fmla="*/ 4256421 w 6563447"/>
              <a:gd name="connsiteY3162" fmla="*/ 1333296 h 11525896"/>
              <a:gd name="connsiteX3163" fmla="*/ 4177290 w 6563447"/>
              <a:gd name="connsiteY3163" fmla="*/ 1254165 h 11525896"/>
              <a:gd name="connsiteX3164" fmla="*/ 4256421 w 6563447"/>
              <a:gd name="connsiteY3164" fmla="*/ 1175034 h 11525896"/>
              <a:gd name="connsiteX3165" fmla="*/ 3977935 w 6563447"/>
              <a:gd name="connsiteY3165" fmla="*/ 1175034 h 11525896"/>
              <a:gd name="connsiteX3166" fmla="*/ 4057066 w 6563447"/>
              <a:gd name="connsiteY3166" fmla="*/ 1254165 h 11525896"/>
              <a:gd name="connsiteX3167" fmla="*/ 3977935 w 6563447"/>
              <a:gd name="connsiteY3167" fmla="*/ 1333296 h 11525896"/>
              <a:gd name="connsiteX3168" fmla="*/ 3898804 w 6563447"/>
              <a:gd name="connsiteY3168" fmla="*/ 1254165 h 11525896"/>
              <a:gd name="connsiteX3169" fmla="*/ 3977935 w 6563447"/>
              <a:gd name="connsiteY3169" fmla="*/ 1175034 h 11525896"/>
              <a:gd name="connsiteX3170" fmla="*/ 3699449 w 6563447"/>
              <a:gd name="connsiteY3170" fmla="*/ 1175034 h 11525896"/>
              <a:gd name="connsiteX3171" fmla="*/ 3778580 w 6563447"/>
              <a:gd name="connsiteY3171" fmla="*/ 1254165 h 11525896"/>
              <a:gd name="connsiteX3172" fmla="*/ 3699449 w 6563447"/>
              <a:gd name="connsiteY3172" fmla="*/ 1333296 h 11525896"/>
              <a:gd name="connsiteX3173" fmla="*/ 3620318 w 6563447"/>
              <a:gd name="connsiteY3173" fmla="*/ 1254165 h 11525896"/>
              <a:gd name="connsiteX3174" fmla="*/ 3699449 w 6563447"/>
              <a:gd name="connsiteY3174" fmla="*/ 1175034 h 11525896"/>
              <a:gd name="connsiteX3175" fmla="*/ 3420963 w 6563447"/>
              <a:gd name="connsiteY3175" fmla="*/ 1175034 h 11525896"/>
              <a:gd name="connsiteX3176" fmla="*/ 3500094 w 6563447"/>
              <a:gd name="connsiteY3176" fmla="*/ 1254165 h 11525896"/>
              <a:gd name="connsiteX3177" fmla="*/ 3420963 w 6563447"/>
              <a:gd name="connsiteY3177" fmla="*/ 1333296 h 11525896"/>
              <a:gd name="connsiteX3178" fmla="*/ 3341832 w 6563447"/>
              <a:gd name="connsiteY3178" fmla="*/ 1254165 h 11525896"/>
              <a:gd name="connsiteX3179" fmla="*/ 3420963 w 6563447"/>
              <a:gd name="connsiteY3179" fmla="*/ 1175034 h 11525896"/>
              <a:gd name="connsiteX3180" fmla="*/ 3142477 w 6563447"/>
              <a:gd name="connsiteY3180" fmla="*/ 1175034 h 11525896"/>
              <a:gd name="connsiteX3181" fmla="*/ 3221608 w 6563447"/>
              <a:gd name="connsiteY3181" fmla="*/ 1254165 h 11525896"/>
              <a:gd name="connsiteX3182" fmla="*/ 3142477 w 6563447"/>
              <a:gd name="connsiteY3182" fmla="*/ 1333296 h 11525896"/>
              <a:gd name="connsiteX3183" fmla="*/ 3063346 w 6563447"/>
              <a:gd name="connsiteY3183" fmla="*/ 1254165 h 11525896"/>
              <a:gd name="connsiteX3184" fmla="*/ 3142477 w 6563447"/>
              <a:gd name="connsiteY3184" fmla="*/ 1175034 h 11525896"/>
              <a:gd name="connsiteX3185" fmla="*/ 2863991 w 6563447"/>
              <a:gd name="connsiteY3185" fmla="*/ 1175034 h 11525896"/>
              <a:gd name="connsiteX3186" fmla="*/ 2943122 w 6563447"/>
              <a:gd name="connsiteY3186" fmla="*/ 1254165 h 11525896"/>
              <a:gd name="connsiteX3187" fmla="*/ 2863991 w 6563447"/>
              <a:gd name="connsiteY3187" fmla="*/ 1333296 h 11525896"/>
              <a:gd name="connsiteX3188" fmla="*/ 2784860 w 6563447"/>
              <a:gd name="connsiteY3188" fmla="*/ 1254165 h 11525896"/>
              <a:gd name="connsiteX3189" fmla="*/ 2863991 w 6563447"/>
              <a:gd name="connsiteY3189" fmla="*/ 1175034 h 11525896"/>
              <a:gd name="connsiteX3190" fmla="*/ 2585505 w 6563447"/>
              <a:gd name="connsiteY3190" fmla="*/ 1175034 h 11525896"/>
              <a:gd name="connsiteX3191" fmla="*/ 2664636 w 6563447"/>
              <a:gd name="connsiteY3191" fmla="*/ 1254165 h 11525896"/>
              <a:gd name="connsiteX3192" fmla="*/ 2585505 w 6563447"/>
              <a:gd name="connsiteY3192" fmla="*/ 1333296 h 11525896"/>
              <a:gd name="connsiteX3193" fmla="*/ 2506374 w 6563447"/>
              <a:gd name="connsiteY3193" fmla="*/ 1254165 h 11525896"/>
              <a:gd name="connsiteX3194" fmla="*/ 2585505 w 6563447"/>
              <a:gd name="connsiteY3194" fmla="*/ 1175034 h 11525896"/>
              <a:gd name="connsiteX3195" fmla="*/ 2307019 w 6563447"/>
              <a:gd name="connsiteY3195" fmla="*/ 1175034 h 11525896"/>
              <a:gd name="connsiteX3196" fmla="*/ 2386150 w 6563447"/>
              <a:gd name="connsiteY3196" fmla="*/ 1254165 h 11525896"/>
              <a:gd name="connsiteX3197" fmla="*/ 2307019 w 6563447"/>
              <a:gd name="connsiteY3197" fmla="*/ 1333296 h 11525896"/>
              <a:gd name="connsiteX3198" fmla="*/ 2227888 w 6563447"/>
              <a:gd name="connsiteY3198" fmla="*/ 1254165 h 11525896"/>
              <a:gd name="connsiteX3199" fmla="*/ 2307019 w 6563447"/>
              <a:gd name="connsiteY3199" fmla="*/ 1175034 h 11525896"/>
              <a:gd name="connsiteX3200" fmla="*/ 2028534 w 6563447"/>
              <a:gd name="connsiteY3200" fmla="*/ 1175034 h 11525896"/>
              <a:gd name="connsiteX3201" fmla="*/ 2107664 w 6563447"/>
              <a:gd name="connsiteY3201" fmla="*/ 1254165 h 11525896"/>
              <a:gd name="connsiteX3202" fmla="*/ 2028534 w 6563447"/>
              <a:gd name="connsiteY3202" fmla="*/ 1333296 h 11525896"/>
              <a:gd name="connsiteX3203" fmla="*/ 1949402 w 6563447"/>
              <a:gd name="connsiteY3203" fmla="*/ 1254165 h 11525896"/>
              <a:gd name="connsiteX3204" fmla="*/ 2028534 w 6563447"/>
              <a:gd name="connsiteY3204" fmla="*/ 1175034 h 11525896"/>
              <a:gd name="connsiteX3205" fmla="*/ 1750047 w 6563447"/>
              <a:gd name="connsiteY3205" fmla="*/ 1175034 h 11525896"/>
              <a:gd name="connsiteX3206" fmla="*/ 1829178 w 6563447"/>
              <a:gd name="connsiteY3206" fmla="*/ 1254165 h 11525896"/>
              <a:gd name="connsiteX3207" fmla="*/ 1750047 w 6563447"/>
              <a:gd name="connsiteY3207" fmla="*/ 1333296 h 11525896"/>
              <a:gd name="connsiteX3208" fmla="*/ 1670916 w 6563447"/>
              <a:gd name="connsiteY3208" fmla="*/ 1254165 h 11525896"/>
              <a:gd name="connsiteX3209" fmla="*/ 1750047 w 6563447"/>
              <a:gd name="connsiteY3209" fmla="*/ 1175034 h 11525896"/>
              <a:gd name="connsiteX3210" fmla="*/ 1471561 w 6563447"/>
              <a:gd name="connsiteY3210" fmla="*/ 1175034 h 11525896"/>
              <a:gd name="connsiteX3211" fmla="*/ 1550692 w 6563447"/>
              <a:gd name="connsiteY3211" fmla="*/ 1254165 h 11525896"/>
              <a:gd name="connsiteX3212" fmla="*/ 1471561 w 6563447"/>
              <a:gd name="connsiteY3212" fmla="*/ 1333296 h 11525896"/>
              <a:gd name="connsiteX3213" fmla="*/ 1392431 w 6563447"/>
              <a:gd name="connsiteY3213" fmla="*/ 1254165 h 11525896"/>
              <a:gd name="connsiteX3214" fmla="*/ 1471561 w 6563447"/>
              <a:gd name="connsiteY3214" fmla="*/ 1175034 h 11525896"/>
              <a:gd name="connsiteX3215" fmla="*/ 1193075 w 6563447"/>
              <a:gd name="connsiteY3215" fmla="*/ 1175034 h 11525896"/>
              <a:gd name="connsiteX3216" fmla="*/ 1272206 w 6563447"/>
              <a:gd name="connsiteY3216" fmla="*/ 1254165 h 11525896"/>
              <a:gd name="connsiteX3217" fmla="*/ 1193075 w 6563447"/>
              <a:gd name="connsiteY3217" fmla="*/ 1333296 h 11525896"/>
              <a:gd name="connsiteX3218" fmla="*/ 1113944 w 6563447"/>
              <a:gd name="connsiteY3218" fmla="*/ 1254165 h 11525896"/>
              <a:gd name="connsiteX3219" fmla="*/ 1193075 w 6563447"/>
              <a:gd name="connsiteY3219" fmla="*/ 1175034 h 11525896"/>
              <a:gd name="connsiteX3220" fmla="*/ 914589 w 6563447"/>
              <a:gd name="connsiteY3220" fmla="*/ 1175034 h 11525896"/>
              <a:gd name="connsiteX3221" fmla="*/ 993720 w 6563447"/>
              <a:gd name="connsiteY3221" fmla="*/ 1254165 h 11525896"/>
              <a:gd name="connsiteX3222" fmla="*/ 914589 w 6563447"/>
              <a:gd name="connsiteY3222" fmla="*/ 1333296 h 11525896"/>
              <a:gd name="connsiteX3223" fmla="*/ 835458 w 6563447"/>
              <a:gd name="connsiteY3223" fmla="*/ 1254165 h 11525896"/>
              <a:gd name="connsiteX3224" fmla="*/ 914589 w 6563447"/>
              <a:gd name="connsiteY3224" fmla="*/ 1175034 h 11525896"/>
              <a:gd name="connsiteX3225" fmla="*/ 636103 w 6563447"/>
              <a:gd name="connsiteY3225" fmla="*/ 1175034 h 11525896"/>
              <a:gd name="connsiteX3226" fmla="*/ 715234 w 6563447"/>
              <a:gd name="connsiteY3226" fmla="*/ 1254165 h 11525896"/>
              <a:gd name="connsiteX3227" fmla="*/ 636103 w 6563447"/>
              <a:gd name="connsiteY3227" fmla="*/ 1333296 h 11525896"/>
              <a:gd name="connsiteX3228" fmla="*/ 556972 w 6563447"/>
              <a:gd name="connsiteY3228" fmla="*/ 1254165 h 11525896"/>
              <a:gd name="connsiteX3229" fmla="*/ 636103 w 6563447"/>
              <a:gd name="connsiteY3229" fmla="*/ 1175034 h 11525896"/>
              <a:gd name="connsiteX3230" fmla="*/ 357617 w 6563447"/>
              <a:gd name="connsiteY3230" fmla="*/ 1175034 h 11525896"/>
              <a:gd name="connsiteX3231" fmla="*/ 436749 w 6563447"/>
              <a:gd name="connsiteY3231" fmla="*/ 1254165 h 11525896"/>
              <a:gd name="connsiteX3232" fmla="*/ 357617 w 6563447"/>
              <a:gd name="connsiteY3232" fmla="*/ 1333296 h 11525896"/>
              <a:gd name="connsiteX3233" fmla="*/ 278486 w 6563447"/>
              <a:gd name="connsiteY3233" fmla="*/ 1254165 h 11525896"/>
              <a:gd name="connsiteX3234" fmla="*/ 357617 w 6563447"/>
              <a:gd name="connsiteY3234" fmla="*/ 1175034 h 11525896"/>
              <a:gd name="connsiteX3235" fmla="*/ 79131 w 6563447"/>
              <a:gd name="connsiteY3235" fmla="*/ 1175034 h 11525896"/>
              <a:gd name="connsiteX3236" fmla="*/ 158262 w 6563447"/>
              <a:gd name="connsiteY3236" fmla="*/ 1254165 h 11525896"/>
              <a:gd name="connsiteX3237" fmla="*/ 79131 w 6563447"/>
              <a:gd name="connsiteY3237" fmla="*/ 1333296 h 11525896"/>
              <a:gd name="connsiteX3238" fmla="*/ 0 w 6563447"/>
              <a:gd name="connsiteY3238" fmla="*/ 1254165 h 11525896"/>
              <a:gd name="connsiteX3239" fmla="*/ 79131 w 6563447"/>
              <a:gd name="connsiteY3239" fmla="*/ 1175034 h 11525896"/>
              <a:gd name="connsiteX3240" fmla="*/ 6484315 w 6563447"/>
              <a:gd name="connsiteY3240" fmla="*/ 783356 h 11525896"/>
              <a:gd name="connsiteX3241" fmla="*/ 6563447 w 6563447"/>
              <a:gd name="connsiteY3241" fmla="*/ 862487 h 11525896"/>
              <a:gd name="connsiteX3242" fmla="*/ 6484315 w 6563447"/>
              <a:gd name="connsiteY3242" fmla="*/ 941618 h 11525896"/>
              <a:gd name="connsiteX3243" fmla="*/ 6405187 w 6563447"/>
              <a:gd name="connsiteY3243" fmla="*/ 862487 h 11525896"/>
              <a:gd name="connsiteX3244" fmla="*/ 6484315 w 6563447"/>
              <a:gd name="connsiteY3244" fmla="*/ 783356 h 11525896"/>
              <a:gd name="connsiteX3245" fmla="*/ 6205823 w 6563447"/>
              <a:gd name="connsiteY3245" fmla="*/ 783356 h 11525896"/>
              <a:gd name="connsiteX3246" fmla="*/ 6284955 w 6563447"/>
              <a:gd name="connsiteY3246" fmla="*/ 862487 h 11525896"/>
              <a:gd name="connsiteX3247" fmla="*/ 6205823 w 6563447"/>
              <a:gd name="connsiteY3247" fmla="*/ 941618 h 11525896"/>
              <a:gd name="connsiteX3248" fmla="*/ 6126691 w 6563447"/>
              <a:gd name="connsiteY3248" fmla="*/ 862487 h 11525896"/>
              <a:gd name="connsiteX3249" fmla="*/ 6205823 w 6563447"/>
              <a:gd name="connsiteY3249" fmla="*/ 783356 h 11525896"/>
              <a:gd name="connsiteX3250" fmla="*/ 5927339 w 6563447"/>
              <a:gd name="connsiteY3250" fmla="*/ 783356 h 11525896"/>
              <a:gd name="connsiteX3251" fmla="*/ 6006467 w 6563447"/>
              <a:gd name="connsiteY3251" fmla="*/ 862487 h 11525896"/>
              <a:gd name="connsiteX3252" fmla="*/ 5927339 w 6563447"/>
              <a:gd name="connsiteY3252" fmla="*/ 941618 h 11525896"/>
              <a:gd name="connsiteX3253" fmla="*/ 5848207 w 6563447"/>
              <a:gd name="connsiteY3253" fmla="*/ 862487 h 11525896"/>
              <a:gd name="connsiteX3254" fmla="*/ 5927339 w 6563447"/>
              <a:gd name="connsiteY3254" fmla="*/ 783356 h 11525896"/>
              <a:gd name="connsiteX3255" fmla="*/ 5648851 w 6563447"/>
              <a:gd name="connsiteY3255" fmla="*/ 783356 h 11525896"/>
              <a:gd name="connsiteX3256" fmla="*/ 5727983 w 6563447"/>
              <a:gd name="connsiteY3256" fmla="*/ 862487 h 11525896"/>
              <a:gd name="connsiteX3257" fmla="*/ 5648851 w 6563447"/>
              <a:gd name="connsiteY3257" fmla="*/ 941618 h 11525896"/>
              <a:gd name="connsiteX3258" fmla="*/ 5569719 w 6563447"/>
              <a:gd name="connsiteY3258" fmla="*/ 862487 h 11525896"/>
              <a:gd name="connsiteX3259" fmla="*/ 5648851 w 6563447"/>
              <a:gd name="connsiteY3259" fmla="*/ 783356 h 11525896"/>
              <a:gd name="connsiteX3260" fmla="*/ 5370367 w 6563447"/>
              <a:gd name="connsiteY3260" fmla="*/ 783356 h 11525896"/>
              <a:gd name="connsiteX3261" fmla="*/ 5449495 w 6563447"/>
              <a:gd name="connsiteY3261" fmla="*/ 862487 h 11525896"/>
              <a:gd name="connsiteX3262" fmla="*/ 5370367 w 6563447"/>
              <a:gd name="connsiteY3262" fmla="*/ 941618 h 11525896"/>
              <a:gd name="connsiteX3263" fmla="*/ 5291235 w 6563447"/>
              <a:gd name="connsiteY3263" fmla="*/ 862487 h 11525896"/>
              <a:gd name="connsiteX3264" fmla="*/ 5370367 w 6563447"/>
              <a:gd name="connsiteY3264" fmla="*/ 783356 h 11525896"/>
              <a:gd name="connsiteX3265" fmla="*/ 5091879 w 6563447"/>
              <a:gd name="connsiteY3265" fmla="*/ 783356 h 11525896"/>
              <a:gd name="connsiteX3266" fmla="*/ 5171011 w 6563447"/>
              <a:gd name="connsiteY3266" fmla="*/ 862487 h 11525896"/>
              <a:gd name="connsiteX3267" fmla="*/ 5091879 w 6563447"/>
              <a:gd name="connsiteY3267" fmla="*/ 941618 h 11525896"/>
              <a:gd name="connsiteX3268" fmla="*/ 5012747 w 6563447"/>
              <a:gd name="connsiteY3268" fmla="*/ 862487 h 11525896"/>
              <a:gd name="connsiteX3269" fmla="*/ 5091879 w 6563447"/>
              <a:gd name="connsiteY3269" fmla="*/ 783356 h 11525896"/>
              <a:gd name="connsiteX3270" fmla="*/ 4813395 w 6563447"/>
              <a:gd name="connsiteY3270" fmla="*/ 783356 h 11525896"/>
              <a:gd name="connsiteX3271" fmla="*/ 4892523 w 6563447"/>
              <a:gd name="connsiteY3271" fmla="*/ 862487 h 11525896"/>
              <a:gd name="connsiteX3272" fmla="*/ 4813395 w 6563447"/>
              <a:gd name="connsiteY3272" fmla="*/ 941618 h 11525896"/>
              <a:gd name="connsiteX3273" fmla="*/ 4734263 w 6563447"/>
              <a:gd name="connsiteY3273" fmla="*/ 862487 h 11525896"/>
              <a:gd name="connsiteX3274" fmla="*/ 4813395 w 6563447"/>
              <a:gd name="connsiteY3274" fmla="*/ 783356 h 11525896"/>
              <a:gd name="connsiteX3275" fmla="*/ 4534907 w 6563447"/>
              <a:gd name="connsiteY3275" fmla="*/ 783356 h 11525896"/>
              <a:gd name="connsiteX3276" fmla="*/ 4614039 w 6563447"/>
              <a:gd name="connsiteY3276" fmla="*/ 862487 h 11525896"/>
              <a:gd name="connsiteX3277" fmla="*/ 4534907 w 6563447"/>
              <a:gd name="connsiteY3277" fmla="*/ 941618 h 11525896"/>
              <a:gd name="connsiteX3278" fmla="*/ 4455775 w 6563447"/>
              <a:gd name="connsiteY3278" fmla="*/ 862487 h 11525896"/>
              <a:gd name="connsiteX3279" fmla="*/ 4534907 w 6563447"/>
              <a:gd name="connsiteY3279" fmla="*/ 783356 h 11525896"/>
              <a:gd name="connsiteX3280" fmla="*/ 4256421 w 6563447"/>
              <a:gd name="connsiteY3280" fmla="*/ 783356 h 11525896"/>
              <a:gd name="connsiteX3281" fmla="*/ 4335552 w 6563447"/>
              <a:gd name="connsiteY3281" fmla="*/ 862487 h 11525896"/>
              <a:gd name="connsiteX3282" fmla="*/ 4256421 w 6563447"/>
              <a:gd name="connsiteY3282" fmla="*/ 941618 h 11525896"/>
              <a:gd name="connsiteX3283" fmla="*/ 4177290 w 6563447"/>
              <a:gd name="connsiteY3283" fmla="*/ 862487 h 11525896"/>
              <a:gd name="connsiteX3284" fmla="*/ 4256421 w 6563447"/>
              <a:gd name="connsiteY3284" fmla="*/ 783356 h 11525896"/>
              <a:gd name="connsiteX3285" fmla="*/ 3977935 w 6563447"/>
              <a:gd name="connsiteY3285" fmla="*/ 783356 h 11525896"/>
              <a:gd name="connsiteX3286" fmla="*/ 4057066 w 6563447"/>
              <a:gd name="connsiteY3286" fmla="*/ 862487 h 11525896"/>
              <a:gd name="connsiteX3287" fmla="*/ 3977935 w 6563447"/>
              <a:gd name="connsiteY3287" fmla="*/ 941618 h 11525896"/>
              <a:gd name="connsiteX3288" fmla="*/ 3898804 w 6563447"/>
              <a:gd name="connsiteY3288" fmla="*/ 862487 h 11525896"/>
              <a:gd name="connsiteX3289" fmla="*/ 3977935 w 6563447"/>
              <a:gd name="connsiteY3289" fmla="*/ 783356 h 11525896"/>
              <a:gd name="connsiteX3290" fmla="*/ 3699449 w 6563447"/>
              <a:gd name="connsiteY3290" fmla="*/ 783356 h 11525896"/>
              <a:gd name="connsiteX3291" fmla="*/ 3778580 w 6563447"/>
              <a:gd name="connsiteY3291" fmla="*/ 862487 h 11525896"/>
              <a:gd name="connsiteX3292" fmla="*/ 3699449 w 6563447"/>
              <a:gd name="connsiteY3292" fmla="*/ 941618 h 11525896"/>
              <a:gd name="connsiteX3293" fmla="*/ 3620318 w 6563447"/>
              <a:gd name="connsiteY3293" fmla="*/ 862487 h 11525896"/>
              <a:gd name="connsiteX3294" fmla="*/ 3699449 w 6563447"/>
              <a:gd name="connsiteY3294" fmla="*/ 783356 h 11525896"/>
              <a:gd name="connsiteX3295" fmla="*/ 3420963 w 6563447"/>
              <a:gd name="connsiteY3295" fmla="*/ 783356 h 11525896"/>
              <a:gd name="connsiteX3296" fmla="*/ 3500094 w 6563447"/>
              <a:gd name="connsiteY3296" fmla="*/ 862487 h 11525896"/>
              <a:gd name="connsiteX3297" fmla="*/ 3420963 w 6563447"/>
              <a:gd name="connsiteY3297" fmla="*/ 941618 h 11525896"/>
              <a:gd name="connsiteX3298" fmla="*/ 3341832 w 6563447"/>
              <a:gd name="connsiteY3298" fmla="*/ 862487 h 11525896"/>
              <a:gd name="connsiteX3299" fmla="*/ 3420963 w 6563447"/>
              <a:gd name="connsiteY3299" fmla="*/ 783356 h 11525896"/>
              <a:gd name="connsiteX3300" fmla="*/ 3142477 w 6563447"/>
              <a:gd name="connsiteY3300" fmla="*/ 783356 h 11525896"/>
              <a:gd name="connsiteX3301" fmla="*/ 3221608 w 6563447"/>
              <a:gd name="connsiteY3301" fmla="*/ 862487 h 11525896"/>
              <a:gd name="connsiteX3302" fmla="*/ 3142477 w 6563447"/>
              <a:gd name="connsiteY3302" fmla="*/ 941618 h 11525896"/>
              <a:gd name="connsiteX3303" fmla="*/ 3063346 w 6563447"/>
              <a:gd name="connsiteY3303" fmla="*/ 862487 h 11525896"/>
              <a:gd name="connsiteX3304" fmla="*/ 3142477 w 6563447"/>
              <a:gd name="connsiteY3304" fmla="*/ 783356 h 11525896"/>
              <a:gd name="connsiteX3305" fmla="*/ 2863991 w 6563447"/>
              <a:gd name="connsiteY3305" fmla="*/ 783356 h 11525896"/>
              <a:gd name="connsiteX3306" fmla="*/ 2943122 w 6563447"/>
              <a:gd name="connsiteY3306" fmla="*/ 862487 h 11525896"/>
              <a:gd name="connsiteX3307" fmla="*/ 2863991 w 6563447"/>
              <a:gd name="connsiteY3307" fmla="*/ 941618 h 11525896"/>
              <a:gd name="connsiteX3308" fmla="*/ 2784860 w 6563447"/>
              <a:gd name="connsiteY3308" fmla="*/ 862487 h 11525896"/>
              <a:gd name="connsiteX3309" fmla="*/ 2863991 w 6563447"/>
              <a:gd name="connsiteY3309" fmla="*/ 783356 h 11525896"/>
              <a:gd name="connsiteX3310" fmla="*/ 2585505 w 6563447"/>
              <a:gd name="connsiteY3310" fmla="*/ 783356 h 11525896"/>
              <a:gd name="connsiteX3311" fmla="*/ 2664636 w 6563447"/>
              <a:gd name="connsiteY3311" fmla="*/ 862487 h 11525896"/>
              <a:gd name="connsiteX3312" fmla="*/ 2585505 w 6563447"/>
              <a:gd name="connsiteY3312" fmla="*/ 941618 h 11525896"/>
              <a:gd name="connsiteX3313" fmla="*/ 2506374 w 6563447"/>
              <a:gd name="connsiteY3313" fmla="*/ 862487 h 11525896"/>
              <a:gd name="connsiteX3314" fmla="*/ 2585505 w 6563447"/>
              <a:gd name="connsiteY3314" fmla="*/ 783356 h 11525896"/>
              <a:gd name="connsiteX3315" fmla="*/ 2307019 w 6563447"/>
              <a:gd name="connsiteY3315" fmla="*/ 783356 h 11525896"/>
              <a:gd name="connsiteX3316" fmla="*/ 2386150 w 6563447"/>
              <a:gd name="connsiteY3316" fmla="*/ 862487 h 11525896"/>
              <a:gd name="connsiteX3317" fmla="*/ 2307019 w 6563447"/>
              <a:gd name="connsiteY3317" fmla="*/ 941618 h 11525896"/>
              <a:gd name="connsiteX3318" fmla="*/ 2227888 w 6563447"/>
              <a:gd name="connsiteY3318" fmla="*/ 862487 h 11525896"/>
              <a:gd name="connsiteX3319" fmla="*/ 2307019 w 6563447"/>
              <a:gd name="connsiteY3319" fmla="*/ 783356 h 11525896"/>
              <a:gd name="connsiteX3320" fmla="*/ 2028534 w 6563447"/>
              <a:gd name="connsiteY3320" fmla="*/ 783356 h 11525896"/>
              <a:gd name="connsiteX3321" fmla="*/ 2107664 w 6563447"/>
              <a:gd name="connsiteY3321" fmla="*/ 862487 h 11525896"/>
              <a:gd name="connsiteX3322" fmla="*/ 2028534 w 6563447"/>
              <a:gd name="connsiteY3322" fmla="*/ 941618 h 11525896"/>
              <a:gd name="connsiteX3323" fmla="*/ 1949402 w 6563447"/>
              <a:gd name="connsiteY3323" fmla="*/ 862487 h 11525896"/>
              <a:gd name="connsiteX3324" fmla="*/ 2028534 w 6563447"/>
              <a:gd name="connsiteY3324" fmla="*/ 783356 h 11525896"/>
              <a:gd name="connsiteX3325" fmla="*/ 1750047 w 6563447"/>
              <a:gd name="connsiteY3325" fmla="*/ 783356 h 11525896"/>
              <a:gd name="connsiteX3326" fmla="*/ 1829178 w 6563447"/>
              <a:gd name="connsiteY3326" fmla="*/ 862487 h 11525896"/>
              <a:gd name="connsiteX3327" fmla="*/ 1750047 w 6563447"/>
              <a:gd name="connsiteY3327" fmla="*/ 941618 h 11525896"/>
              <a:gd name="connsiteX3328" fmla="*/ 1670916 w 6563447"/>
              <a:gd name="connsiteY3328" fmla="*/ 862487 h 11525896"/>
              <a:gd name="connsiteX3329" fmla="*/ 1750047 w 6563447"/>
              <a:gd name="connsiteY3329" fmla="*/ 783356 h 11525896"/>
              <a:gd name="connsiteX3330" fmla="*/ 1471561 w 6563447"/>
              <a:gd name="connsiteY3330" fmla="*/ 783356 h 11525896"/>
              <a:gd name="connsiteX3331" fmla="*/ 1550692 w 6563447"/>
              <a:gd name="connsiteY3331" fmla="*/ 862487 h 11525896"/>
              <a:gd name="connsiteX3332" fmla="*/ 1471561 w 6563447"/>
              <a:gd name="connsiteY3332" fmla="*/ 941618 h 11525896"/>
              <a:gd name="connsiteX3333" fmla="*/ 1392431 w 6563447"/>
              <a:gd name="connsiteY3333" fmla="*/ 862487 h 11525896"/>
              <a:gd name="connsiteX3334" fmla="*/ 1471561 w 6563447"/>
              <a:gd name="connsiteY3334" fmla="*/ 783356 h 11525896"/>
              <a:gd name="connsiteX3335" fmla="*/ 1193075 w 6563447"/>
              <a:gd name="connsiteY3335" fmla="*/ 783356 h 11525896"/>
              <a:gd name="connsiteX3336" fmla="*/ 1272206 w 6563447"/>
              <a:gd name="connsiteY3336" fmla="*/ 862487 h 11525896"/>
              <a:gd name="connsiteX3337" fmla="*/ 1193075 w 6563447"/>
              <a:gd name="connsiteY3337" fmla="*/ 941618 h 11525896"/>
              <a:gd name="connsiteX3338" fmla="*/ 1113944 w 6563447"/>
              <a:gd name="connsiteY3338" fmla="*/ 862487 h 11525896"/>
              <a:gd name="connsiteX3339" fmla="*/ 1193075 w 6563447"/>
              <a:gd name="connsiteY3339" fmla="*/ 783356 h 11525896"/>
              <a:gd name="connsiteX3340" fmla="*/ 914589 w 6563447"/>
              <a:gd name="connsiteY3340" fmla="*/ 783356 h 11525896"/>
              <a:gd name="connsiteX3341" fmla="*/ 993720 w 6563447"/>
              <a:gd name="connsiteY3341" fmla="*/ 862487 h 11525896"/>
              <a:gd name="connsiteX3342" fmla="*/ 914589 w 6563447"/>
              <a:gd name="connsiteY3342" fmla="*/ 941618 h 11525896"/>
              <a:gd name="connsiteX3343" fmla="*/ 835458 w 6563447"/>
              <a:gd name="connsiteY3343" fmla="*/ 862487 h 11525896"/>
              <a:gd name="connsiteX3344" fmla="*/ 914589 w 6563447"/>
              <a:gd name="connsiteY3344" fmla="*/ 783356 h 11525896"/>
              <a:gd name="connsiteX3345" fmla="*/ 636103 w 6563447"/>
              <a:gd name="connsiteY3345" fmla="*/ 783356 h 11525896"/>
              <a:gd name="connsiteX3346" fmla="*/ 715234 w 6563447"/>
              <a:gd name="connsiteY3346" fmla="*/ 862487 h 11525896"/>
              <a:gd name="connsiteX3347" fmla="*/ 636103 w 6563447"/>
              <a:gd name="connsiteY3347" fmla="*/ 941618 h 11525896"/>
              <a:gd name="connsiteX3348" fmla="*/ 556972 w 6563447"/>
              <a:gd name="connsiteY3348" fmla="*/ 862487 h 11525896"/>
              <a:gd name="connsiteX3349" fmla="*/ 636103 w 6563447"/>
              <a:gd name="connsiteY3349" fmla="*/ 783356 h 11525896"/>
              <a:gd name="connsiteX3350" fmla="*/ 357617 w 6563447"/>
              <a:gd name="connsiteY3350" fmla="*/ 783356 h 11525896"/>
              <a:gd name="connsiteX3351" fmla="*/ 436749 w 6563447"/>
              <a:gd name="connsiteY3351" fmla="*/ 862487 h 11525896"/>
              <a:gd name="connsiteX3352" fmla="*/ 357617 w 6563447"/>
              <a:gd name="connsiteY3352" fmla="*/ 941618 h 11525896"/>
              <a:gd name="connsiteX3353" fmla="*/ 278486 w 6563447"/>
              <a:gd name="connsiteY3353" fmla="*/ 862487 h 11525896"/>
              <a:gd name="connsiteX3354" fmla="*/ 357617 w 6563447"/>
              <a:gd name="connsiteY3354" fmla="*/ 783356 h 11525896"/>
              <a:gd name="connsiteX3355" fmla="*/ 79131 w 6563447"/>
              <a:gd name="connsiteY3355" fmla="*/ 783356 h 11525896"/>
              <a:gd name="connsiteX3356" fmla="*/ 158262 w 6563447"/>
              <a:gd name="connsiteY3356" fmla="*/ 862487 h 11525896"/>
              <a:gd name="connsiteX3357" fmla="*/ 79131 w 6563447"/>
              <a:gd name="connsiteY3357" fmla="*/ 941618 h 11525896"/>
              <a:gd name="connsiteX3358" fmla="*/ 0 w 6563447"/>
              <a:gd name="connsiteY3358" fmla="*/ 862487 h 11525896"/>
              <a:gd name="connsiteX3359" fmla="*/ 79131 w 6563447"/>
              <a:gd name="connsiteY3359" fmla="*/ 783356 h 11525896"/>
              <a:gd name="connsiteX3360" fmla="*/ 6484315 w 6563447"/>
              <a:gd name="connsiteY3360" fmla="*/ 391679 h 11525896"/>
              <a:gd name="connsiteX3361" fmla="*/ 6563447 w 6563447"/>
              <a:gd name="connsiteY3361" fmla="*/ 470810 h 11525896"/>
              <a:gd name="connsiteX3362" fmla="*/ 6484315 w 6563447"/>
              <a:gd name="connsiteY3362" fmla="*/ 549941 h 11525896"/>
              <a:gd name="connsiteX3363" fmla="*/ 6405187 w 6563447"/>
              <a:gd name="connsiteY3363" fmla="*/ 470810 h 11525896"/>
              <a:gd name="connsiteX3364" fmla="*/ 6484315 w 6563447"/>
              <a:gd name="connsiteY3364" fmla="*/ 391679 h 11525896"/>
              <a:gd name="connsiteX3365" fmla="*/ 6205823 w 6563447"/>
              <a:gd name="connsiteY3365" fmla="*/ 391679 h 11525896"/>
              <a:gd name="connsiteX3366" fmla="*/ 6284955 w 6563447"/>
              <a:gd name="connsiteY3366" fmla="*/ 470810 h 11525896"/>
              <a:gd name="connsiteX3367" fmla="*/ 6205823 w 6563447"/>
              <a:gd name="connsiteY3367" fmla="*/ 549941 h 11525896"/>
              <a:gd name="connsiteX3368" fmla="*/ 6126691 w 6563447"/>
              <a:gd name="connsiteY3368" fmla="*/ 470810 h 11525896"/>
              <a:gd name="connsiteX3369" fmla="*/ 6205823 w 6563447"/>
              <a:gd name="connsiteY3369" fmla="*/ 391679 h 11525896"/>
              <a:gd name="connsiteX3370" fmla="*/ 5927339 w 6563447"/>
              <a:gd name="connsiteY3370" fmla="*/ 391679 h 11525896"/>
              <a:gd name="connsiteX3371" fmla="*/ 6006467 w 6563447"/>
              <a:gd name="connsiteY3371" fmla="*/ 470810 h 11525896"/>
              <a:gd name="connsiteX3372" fmla="*/ 5927339 w 6563447"/>
              <a:gd name="connsiteY3372" fmla="*/ 549941 h 11525896"/>
              <a:gd name="connsiteX3373" fmla="*/ 5848207 w 6563447"/>
              <a:gd name="connsiteY3373" fmla="*/ 470810 h 11525896"/>
              <a:gd name="connsiteX3374" fmla="*/ 5927339 w 6563447"/>
              <a:gd name="connsiteY3374" fmla="*/ 391679 h 11525896"/>
              <a:gd name="connsiteX3375" fmla="*/ 5648851 w 6563447"/>
              <a:gd name="connsiteY3375" fmla="*/ 391679 h 11525896"/>
              <a:gd name="connsiteX3376" fmla="*/ 5727983 w 6563447"/>
              <a:gd name="connsiteY3376" fmla="*/ 470810 h 11525896"/>
              <a:gd name="connsiteX3377" fmla="*/ 5648851 w 6563447"/>
              <a:gd name="connsiteY3377" fmla="*/ 549941 h 11525896"/>
              <a:gd name="connsiteX3378" fmla="*/ 5569719 w 6563447"/>
              <a:gd name="connsiteY3378" fmla="*/ 470810 h 11525896"/>
              <a:gd name="connsiteX3379" fmla="*/ 5648851 w 6563447"/>
              <a:gd name="connsiteY3379" fmla="*/ 391679 h 11525896"/>
              <a:gd name="connsiteX3380" fmla="*/ 5370367 w 6563447"/>
              <a:gd name="connsiteY3380" fmla="*/ 391679 h 11525896"/>
              <a:gd name="connsiteX3381" fmla="*/ 5449495 w 6563447"/>
              <a:gd name="connsiteY3381" fmla="*/ 470810 h 11525896"/>
              <a:gd name="connsiteX3382" fmla="*/ 5370367 w 6563447"/>
              <a:gd name="connsiteY3382" fmla="*/ 549941 h 11525896"/>
              <a:gd name="connsiteX3383" fmla="*/ 5291235 w 6563447"/>
              <a:gd name="connsiteY3383" fmla="*/ 470810 h 11525896"/>
              <a:gd name="connsiteX3384" fmla="*/ 5370367 w 6563447"/>
              <a:gd name="connsiteY3384" fmla="*/ 391679 h 11525896"/>
              <a:gd name="connsiteX3385" fmla="*/ 5091879 w 6563447"/>
              <a:gd name="connsiteY3385" fmla="*/ 391679 h 11525896"/>
              <a:gd name="connsiteX3386" fmla="*/ 5171011 w 6563447"/>
              <a:gd name="connsiteY3386" fmla="*/ 470810 h 11525896"/>
              <a:gd name="connsiteX3387" fmla="*/ 5091879 w 6563447"/>
              <a:gd name="connsiteY3387" fmla="*/ 549941 h 11525896"/>
              <a:gd name="connsiteX3388" fmla="*/ 5012747 w 6563447"/>
              <a:gd name="connsiteY3388" fmla="*/ 470810 h 11525896"/>
              <a:gd name="connsiteX3389" fmla="*/ 5091879 w 6563447"/>
              <a:gd name="connsiteY3389" fmla="*/ 391679 h 11525896"/>
              <a:gd name="connsiteX3390" fmla="*/ 4813395 w 6563447"/>
              <a:gd name="connsiteY3390" fmla="*/ 391679 h 11525896"/>
              <a:gd name="connsiteX3391" fmla="*/ 4892523 w 6563447"/>
              <a:gd name="connsiteY3391" fmla="*/ 470810 h 11525896"/>
              <a:gd name="connsiteX3392" fmla="*/ 4813395 w 6563447"/>
              <a:gd name="connsiteY3392" fmla="*/ 549941 h 11525896"/>
              <a:gd name="connsiteX3393" fmla="*/ 4734263 w 6563447"/>
              <a:gd name="connsiteY3393" fmla="*/ 470810 h 11525896"/>
              <a:gd name="connsiteX3394" fmla="*/ 4813395 w 6563447"/>
              <a:gd name="connsiteY3394" fmla="*/ 391679 h 11525896"/>
              <a:gd name="connsiteX3395" fmla="*/ 4534907 w 6563447"/>
              <a:gd name="connsiteY3395" fmla="*/ 391679 h 11525896"/>
              <a:gd name="connsiteX3396" fmla="*/ 4614039 w 6563447"/>
              <a:gd name="connsiteY3396" fmla="*/ 470810 h 11525896"/>
              <a:gd name="connsiteX3397" fmla="*/ 4534907 w 6563447"/>
              <a:gd name="connsiteY3397" fmla="*/ 549941 h 11525896"/>
              <a:gd name="connsiteX3398" fmla="*/ 4455775 w 6563447"/>
              <a:gd name="connsiteY3398" fmla="*/ 470810 h 11525896"/>
              <a:gd name="connsiteX3399" fmla="*/ 4534907 w 6563447"/>
              <a:gd name="connsiteY3399" fmla="*/ 391679 h 11525896"/>
              <a:gd name="connsiteX3400" fmla="*/ 4256421 w 6563447"/>
              <a:gd name="connsiteY3400" fmla="*/ 391679 h 11525896"/>
              <a:gd name="connsiteX3401" fmla="*/ 4335552 w 6563447"/>
              <a:gd name="connsiteY3401" fmla="*/ 470810 h 11525896"/>
              <a:gd name="connsiteX3402" fmla="*/ 4256421 w 6563447"/>
              <a:gd name="connsiteY3402" fmla="*/ 549941 h 11525896"/>
              <a:gd name="connsiteX3403" fmla="*/ 4177290 w 6563447"/>
              <a:gd name="connsiteY3403" fmla="*/ 470810 h 11525896"/>
              <a:gd name="connsiteX3404" fmla="*/ 4256421 w 6563447"/>
              <a:gd name="connsiteY3404" fmla="*/ 391679 h 11525896"/>
              <a:gd name="connsiteX3405" fmla="*/ 3977935 w 6563447"/>
              <a:gd name="connsiteY3405" fmla="*/ 391679 h 11525896"/>
              <a:gd name="connsiteX3406" fmla="*/ 4057066 w 6563447"/>
              <a:gd name="connsiteY3406" fmla="*/ 470810 h 11525896"/>
              <a:gd name="connsiteX3407" fmla="*/ 3977935 w 6563447"/>
              <a:gd name="connsiteY3407" fmla="*/ 549941 h 11525896"/>
              <a:gd name="connsiteX3408" fmla="*/ 3898804 w 6563447"/>
              <a:gd name="connsiteY3408" fmla="*/ 470810 h 11525896"/>
              <a:gd name="connsiteX3409" fmla="*/ 3977935 w 6563447"/>
              <a:gd name="connsiteY3409" fmla="*/ 391679 h 11525896"/>
              <a:gd name="connsiteX3410" fmla="*/ 3699449 w 6563447"/>
              <a:gd name="connsiteY3410" fmla="*/ 391679 h 11525896"/>
              <a:gd name="connsiteX3411" fmla="*/ 3778580 w 6563447"/>
              <a:gd name="connsiteY3411" fmla="*/ 470810 h 11525896"/>
              <a:gd name="connsiteX3412" fmla="*/ 3699449 w 6563447"/>
              <a:gd name="connsiteY3412" fmla="*/ 549941 h 11525896"/>
              <a:gd name="connsiteX3413" fmla="*/ 3620318 w 6563447"/>
              <a:gd name="connsiteY3413" fmla="*/ 470810 h 11525896"/>
              <a:gd name="connsiteX3414" fmla="*/ 3699449 w 6563447"/>
              <a:gd name="connsiteY3414" fmla="*/ 391679 h 11525896"/>
              <a:gd name="connsiteX3415" fmla="*/ 3420963 w 6563447"/>
              <a:gd name="connsiteY3415" fmla="*/ 391679 h 11525896"/>
              <a:gd name="connsiteX3416" fmla="*/ 3500094 w 6563447"/>
              <a:gd name="connsiteY3416" fmla="*/ 470810 h 11525896"/>
              <a:gd name="connsiteX3417" fmla="*/ 3420963 w 6563447"/>
              <a:gd name="connsiteY3417" fmla="*/ 549941 h 11525896"/>
              <a:gd name="connsiteX3418" fmla="*/ 3341832 w 6563447"/>
              <a:gd name="connsiteY3418" fmla="*/ 470810 h 11525896"/>
              <a:gd name="connsiteX3419" fmla="*/ 3420963 w 6563447"/>
              <a:gd name="connsiteY3419" fmla="*/ 391679 h 11525896"/>
              <a:gd name="connsiteX3420" fmla="*/ 3142477 w 6563447"/>
              <a:gd name="connsiteY3420" fmla="*/ 391679 h 11525896"/>
              <a:gd name="connsiteX3421" fmla="*/ 3221608 w 6563447"/>
              <a:gd name="connsiteY3421" fmla="*/ 470810 h 11525896"/>
              <a:gd name="connsiteX3422" fmla="*/ 3142477 w 6563447"/>
              <a:gd name="connsiteY3422" fmla="*/ 549941 h 11525896"/>
              <a:gd name="connsiteX3423" fmla="*/ 3063346 w 6563447"/>
              <a:gd name="connsiteY3423" fmla="*/ 470810 h 11525896"/>
              <a:gd name="connsiteX3424" fmla="*/ 3142477 w 6563447"/>
              <a:gd name="connsiteY3424" fmla="*/ 391679 h 11525896"/>
              <a:gd name="connsiteX3425" fmla="*/ 2863991 w 6563447"/>
              <a:gd name="connsiteY3425" fmla="*/ 391679 h 11525896"/>
              <a:gd name="connsiteX3426" fmla="*/ 2943122 w 6563447"/>
              <a:gd name="connsiteY3426" fmla="*/ 470810 h 11525896"/>
              <a:gd name="connsiteX3427" fmla="*/ 2863991 w 6563447"/>
              <a:gd name="connsiteY3427" fmla="*/ 549941 h 11525896"/>
              <a:gd name="connsiteX3428" fmla="*/ 2784860 w 6563447"/>
              <a:gd name="connsiteY3428" fmla="*/ 470810 h 11525896"/>
              <a:gd name="connsiteX3429" fmla="*/ 2863991 w 6563447"/>
              <a:gd name="connsiteY3429" fmla="*/ 391679 h 11525896"/>
              <a:gd name="connsiteX3430" fmla="*/ 2585505 w 6563447"/>
              <a:gd name="connsiteY3430" fmla="*/ 391679 h 11525896"/>
              <a:gd name="connsiteX3431" fmla="*/ 2664636 w 6563447"/>
              <a:gd name="connsiteY3431" fmla="*/ 470810 h 11525896"/>
              <a:gd name="connsiteX3432" fmla="*/ 2585505 w 6563447"/>
              <a:gd name="connsiteY3432" fmla="*/ 549941 h 11525896"/>
              <a:gd name="connsiteX3433" fmla="*/ 2506374 w 6563447"/>
              <a:gd name="connsiteY3433" fmla="*/ 470810 h 11525896"/>
              <a:gd name="connsiteX3434" fmla="*/ 2585505 w 6563447"/>
              <a:gd name="connsiteY3434" fmla="*/ 391679 h 11525896"/>
              <a:gd name="connsiteX3435" fmla="*/ 2307019 w 6563447"/>
              <a:gd name="connsiteY3435" fmla="*/ 391679 h 11525896"/>
              <a:gd name="connsiteX3436" fmla="*/ 2386150 w 6563447"/>
              <a:gd name="connsiteY3436" fmla="*/ 470810 h 11525896"/>
              <a:gd name="connsiteX3437" fmla="*/ 2307019 w 6563447"/>
              <a:gd name="connsiteY3437" fmla="*/ 549941 h 11525896"/>
              <a:gd name="connsiteX3438" fmla="*/ 2227888 w 6563447"/>
              <a:gd name="connsiteY3438" fmla="*/ 470810 h 11525896"/>
              <a:gd name="connsiteX3439" fmla="*/ 2307019 w 6563447"/>
              <a:gd name="connsiteY3439" fmla="*/ 391679 h 11525896"/>
              <a:gd name="connsiteX3440" fmla="*/ 2028534 w 6563447"/>
              <a:gd name="connsiteY3440" fmla="*/ 391679 h 11525896"/>
              <a:gd name="connsiteX3441" fmla="*/ 2107664 w 6563447"/>
              <a:gd name="connsiteY3441" fmla="*/ 470810 h 11525896"/>
              <a:gd name="connsiteX3442" fmla="*/ 2028534 w 6563447"/>
              <a:gd name="connsiteY3442" fmla="*/ 549941 h 11525896"/>
              <a:gd name="connsiteX3443" fmla="*/ 1949402 w 6563447"/>
              <a:gd name="connsiteY3443" fmla="*/ 470810 h 11525896"/>
              <a:gd name="connsiteX3444" fmla="*/ 2028534 w 6563447"/>
              <a:gd name="connsiteY3444" fmla="*/ 391679 h 11525896"/>
              <a:gd name="connsiteX3445" fmla="*/ 1750047 w 6563447"/>
              <a:gd name="connsiteY3445" fmla="*/ 391679 h 11525896"/>
              <a:gd name="connsiteX3446" fmla="*/ 1829178 w 6563447"/>
              <a:gd name="connsiteY3446" fmla="*/ 470810 h 11525896"/>
              <a:gd name="connsiteX3447" fmla="*/ 1750047 w 6563447"/>
              <a:gd name="connsiteY3447" fmla="*/ 549941 h 11525896"/>
              <a:gd name="connsiteX3448" fmla="*/ 1670916 w 6563447"/>
              <a:gd name="connsiteY3448" fmla="*/ 470810 h 11525896"/>
              <a:gd name="connsiteX3449" fmla="*/ 1750047 w 6563447"/>
              <a:gd name="connsiteY3449" fmla="*/ 391679 h 11525896"/>
              <a:gd name="connsiteX3450" fmla="*/ 1471561 w 6563447"/>
              <a:gd name="connsiteY3450" fmla="*/ 391679 h 11525896"/>
              <a:gd name="connsiteX3451" fmla="*/ 1550692 w 6563447"/>
              <a:gd name="connsiteY3451" fmla="*/ 470810 h 11525896"/>
              <a:gd name="connsiteX3452" fmla="*/ 1471561 w 6563447"/>
              <a:gd name="connsiteY3452" fmla="*/ 549941 h 11525896"/>
              <a:gd name="connsiteX3453" fmla="*/ 1392431 w 6563447"/>
              <a:gd name="connsiteY3453" fmla="*/ 470810 h 11525896"/>
              <a:gd name="connsiteX3454" fmla="*/ 1471561 w 6563447"/>
              <a:gd name="connsiteY3454" fmla="*/ 391679 h 11525896"/>
              <a:gd name="connsiteX3455" fmla="*/ 1193075 w 6563447"/>
              <a:gd name="connsiteY3455" fmla="*/ 391679 h 11525896"/>
              <a:gd name="connsiteX3456" fmla="*/ 1272206 w 6563447"/>
              <a:gd name="connsiteY3456" fmla="*/ 470810 h 11525896"/>
              <a:gd name="connsiteX3457" fmla="*/ 1193075 w 6563447"/>
              <a:gd name="connsiteY3457" fmla="*/ 549941 h 11525896"/>
              <a:gd name="connsiteX3458" fmla="*/ 1113944 w 6563447"/>
              <a:gd name="connsiteY3458" fmla="*/ 470810 h 11525896"/>
              <a:gd name="connsiteX3459" fmla="*/ 1193075 w 6563447"/>
              <a:gd name="connsiteY3459" fmla="*/ 391679 h 11525896"/>
              <a:gd name="connsiteX3460" fmla="*/ 914589 w 6563447"/>
              <a:gd name="connsiteY3460" fmla="*/ 391679 h 11525896"/>
              <a:gd name="connsiteX3461" fmla="*/ 993720 w 6563447"/>
              <a:gd name="connsiteY3461" fmla="*/ 470810 h 11525896"/>
              <a:gd name="connsiteX3462" fmla="*/ 914589 w 6563447"/>
              <a:gd name="connsiteY3462" fmla="*/ 549941 h 11525896"/>
              <a:gd name="connsiteX3463" fmla="*/ 835458 w 6563447"/>
              <a:gd name="connsiteY3463" fmla="*/ 470810 h 11525896"/>
              <a:gd name="connsiteX3464" fmla="*/ 914589 w 6563447"/>
              <a:gd name="connsiteY3464" fmla="*/ 391679 h 11525896"/>
              <a:gd name="connsiteX3465" fmla="*/ 636103 w 6563447"/>
              <a:gd name="connsiteY3465" fmla="*/ 391679 h 11525896"/>
              <a:gd name="connsiteX3466" fmla="*/ 715234 w 6563447"/>
              <a:gd name="connsiteY3466" fmla="*/ 470810 h 11525896"/>
              <a:gd name="connsiteX3467" fmla="*/ 636103 w 6563447"/>
              <a:gd name="connsiteY3467" fmla="*/ 549941 h 11525896"/>
              <a:gd name="connsiteX3468" fmla="*/ 556972 w 6563447"/>
              <a:gd name="connsiteY3468" fmla="*/ 470810 h 11525896"/>
              <a:gd name="connsiteX3469" fmla="*/ 636103 w 6563447"/>
              <a:gd name="connsiteY3469" fmla="*/ 391679 h 11525896"/>
              <a:gd name="connsiteX3470" fmla="*/ 357617 w 6563447"/>
              <a:gd name="connsiteY3470" fmla="*/ 391679 h 11525896"/>
              <a:gd name="connsiteX3471" fmla="*/ 436749 w 6563447"/>
              <a:gd name="connsiteY3471" fmla="*/ 470810 h 11525896"/>
              <a:gd name="connsiteX3472" fmla="*/ 357617 w 6563447"/>
              <a:gd name="connsiteY3472" fmla="*/ 549941 h 11525896"/>
              <a:gd name="connsiteX3473" fmla="*/ 278486 w 6563447"/>
              <a:gd name="connsiteY3473" fmla="*/ 470810 h 11525896"/>
              <a:gd name="connsiteX3474" fmla="*/ 357617 w 6563447"/>
              <a:gd name="connsiteY3474" fmla="*/ 391679 h 11525896"/>
              <a:gd name="connsiteX3475" fmla="*/ 79131 w 6563447"/>
              <a:gd name="connsiteY3475" fmla="*/ 391679 h 11525896"/>
              <a:gd name="connsiteX3476" fmla="*/ 158262 w 6563447"/>
              <a:gd name="connsiteY3476" fmla="*/ 470810 h 11525896"/>
              <a:gd name="connsiteX3477" fmla="*/ 79131 w 6563447"/>
              <a:gd name="connsiteY3477" fmla="*/ 549941 h 11525896"/>
              <a:gd name="connsiteX3478" fmla="*/ 0 w 6563447"/>
              <a:gd name="connsiteY3478" fmla="*/ 470810 h 11525896"/>
              <a:gd name="connsiteX3479" fmla="*/ 79131 w 6563447"/>
              <a:gd name="connsiteY3479" fmla="*/ 391679 h 11525896"/>
              <a:gd name="connsiteX3480" fmla="*/ 6484315 w 6563447"/>
              <a:gd name="connsiteY3480" fmla="*/ 0 h 11525896"/>
              <a:gd name="connsiteX3481" fmla="*/ 6563447 w 6563447"/>
              <a:gd name="connsiteY3481" fmla="*/ 79131 h 11525896"/>
              <a:gd name="connsiteX3482" fmla="*/ 6484315 w 6563447"/>
              <a:gd name="connsiteY3482" fmla="*/ 158262 h 11525896"/>
              <a:gd name="connsiteX3483" fmla="*/ 6405187 w 6563447"/>
              <a:gd name="connsiteY3483" fmla="*/ 79131 h 11525896"/>
              <a:gd name="connsiteX3484" fmla="*/ 6484315 w 6563447"/>
              <a:gd name="connsiteY3484" fmla="*/ 0 h 11525896"/>
              <a:gd name="connsiteX3485" fmla="*/ 6205823 w 6563447"/>
              <a:gd name="connsiteY3485" fmla="*/ 0 h 11525896"/>
              <a:gd name="connsiteX3486" fmla="*/ 6284955 w 6563447"/>
              <a:gd name="connsiteY3486" fmla="*/ 79131 h 11525896"/>
              <a:gd name="connsiteX3487" fmla="*/ 6205823 w 6563447"/>
              <a:gd name="connsiteY3487" fmla="*/ 158262 h 11525896"/>
              <a:gd name="connsiteX3488" fmla="*/ 6126691 w 6563447"/>
              <a:gd name="connsiteY3488" fmla="*/ 79131 h 11525896"/>
              <a:gd name="connsiteX3489" fmla="*/ 6205823 w 6563447"/>
              <a:gd name="connsiteY3489" fmla="*/ 0 h 11525896"/>
              <a:gd name="connsiteX3490" fmla="*/ 5927339 w 6563447"/>
              <a:gd name="connsiteY3490" fmla="*/ 0 h 11525896"/>
              <a:gd name="connsiteX3491" fmla="*/ 6006467 w 6563447"/>
              <a:gd name="connsiteY3491" fmla="*/ 79131 h 11525896"/>
              <a:gd name="connsiteX3492" fmla="*/ 5927339 w 6563447"/>
              <a:gd name="connsiteY3492" fmla="*/ 158262 h 11525896"/>
              <a:gd name="connsiteX3493" fmla="*/ 5848207 w 6563447"/>
              <a:gd name="connsiteY3493" fmla="*/ 79131 h 11525896"/>
              <a:gd name="connsiteX3494" fmla="*/ 5927339 w 6563447"/>
              <a:gd name="connsiteY3494" fmla="*/ 0 h 11525896"/>
              <a:gd name="connsiteX3495" fmla="*/ 5648851 w 6563447"/>
              <a:gd name="connsiteY3495" fmla="*/ 0 h 11525896"/>
              <a:gd name="connsiteX3496" fmla="*/ 5727983 w 6563447"/>
              <a:gd name="connsiteY3496" fmla="*/ 79131 h 11525896"/>
              <a:gd name="connsiteX3497" fmla="*/ 5648851 w 6563447"/>
              <a:gd name="connsiteY3497" fmla="*/ 158262 h 11525896"/>
              <a:gd name="connsiteX3498" fmla="*/ 5569719 w 6563447"/>
              <a:gd name="connsiteY3498" fmla="*/ 79131 h 11525896"/>
              <a:gd name="connsiteX3499" fmla="*/ 5648851 w 6563447"/>
              <a:gd name="connsiteY3499" fmla="*/ 0 h 11525896"/>
              <a:gd name="connsiteX3500" fmla="*/ 5370367 w 6563447"/>
              <a:gd name="connsiteY3500" fmla="*/ 0 h 11525896"/>
              <a:gd name="connsiteX3501" fmla="*/ 5449495 w 6563447"/>
              <a:gd name="connsiteY3501" fmla="*/ 79131 h 11525896"/>
              <a:gd name="connsiteX3502" fmla="*/ 5370367 w 6563447"/>
              <a:gd name="connsiteY3502" fmla="*/ 158262 h 11525896"/>
              <a:gd name="connsiteX3503" fmla="*/ 5291235 w 6563447"/>
              <a:gd name="connsiteY3503" fmla="*/ 79131 h 11525896"/>
              <a:gd name="connsiteX3504" fmla="*/ 5370367 w 6563447"/>
              <a:gd name="connsiteY3504" fmla="*/ 0 h 11525896"/>
              <a:gd name="connsiteX3505" fmla="*/ 5091879 w 6563447"/>
              <a:gd name="connsiteY3505" fmla="*/ 0 h 11525896"/>
              <a:gd name="connsiteX3506" fmla="*/ 5171011 w 6563447"/>
              <a:gd name="connsiteY3506" fmla="*/ 79131 h 11525896"/>
              <a:gd name="connsiteX3507" fmla="*/ 5091879 w 6563447"/>
              <a:gd name="connsiteY3507" fmla="*/ 158262 h 11525896"/>
              <a:gd name="connsiteX3508" fmla="*/ 5012747 w 6563447"/>
              <a:gd name="connsiteY3508" fmla="*/ 79131 h 11525896"/>
              <a:gd name="connsiteX3509" fmla="*/ 5091879 w 6563447"/>
              <a:gd name="connsiteY3509" fmla="*/ 0 h 11525896"/>
              <a:gd name="connsiteX3510" fmla="*/ 4813395 w 6563447"/>
              <a:gd name="connsiteY3510" fmla="*/ 0 h 11525896"/>
              <a:gd name="connsiteX3511" fmla="*/ 4892523 w 6563447"/>
              <a:gd name="connsiteY3511" fmla="*/ 79131 h 11525896"/>
              <a:gd name="connsiteX3512" fmla="*/ 4813395 w 6563447"/>
              <a:gd name="connsiteY3512" fmla="*/ 158262 h 11525896"/>
              <a:gd name="connsiteX3513" fmla="*/ 4734263 w 6563447"/>
              <a:gd name="connsiteY3513" fmla="*/ 79131 h 11525896"/>
              <a:gd name="connsiteX3514" fmla="*/ 4813395 w 6563447"/>
              <a:gd name="connsiteY3514" fmla="*/ 0 h 11525896"/>
              <a:gd name="connsiteX3515" fmla="*/ 4534907 w 6563447"/>
              <a:gd name="connsiteY3515" fmla="*/ 0 h 11525896"/>
              <a:gd name="connsiteX3516" fmla="*/ 4614039 w 6563447"/>
              <a:gd name="connsiteY3516" fmla="*/ 79131 h 11525896"/>
              <a:gd name="connsiteX3517" fmla="*/ 4534907 w 6563447"/>
              <a:gd name="connsiteY3517" fmla="*/ 158262 h 11525896"/>
              <a:gd name="connsiteX3518" fmla="*/ 4455775 w 6563447"/>
              <a:gd name="connsiteY3518" fmla="*/ 79131 h 11525896"/>
              <a:gd name="connsiteX3519" fmla="*/ 4534907 w 6563447"/>
              <a:gd name="connsiteY3519" fmla="*/ 0 h 11525896"/>
              <a:gd name="connsiteX3520" fmla="*/ 4256421 w 6563447"/>
              <a:gd name="connsiteY3520" fmla="*/ 0 h 11525896"/>
              <a:gd name="connsiteX3521" fmla="*/ 4335552 w 6563447"/>
              <a:gd name="connsiteY3521" fmla="*/ 79131 h 11525896"/>
              <a:gd name="connsiteX3522" fmla="*/ 4256421 w 6563447"/>
              <a:gd name="connsiteY3522" fmla="*/ 158262 h 11525896"/>
              <a:gd name="connsiteX3523" fmla="*/ 4177290 w 6563447"/>
              <a:gd name="connsiteY3523" fmla="*/ 79131 h 11525896"/>
              <a:gd name="connsiteX3524" fmla="*/ 4256421 w 6563447"/>
              <a:gd name="connsiteY3524" fmla="*/ 0 h 11525896"/>
              <a:gd name="connsiteX3525" fmla="*/ 3977935 w 6563447"/>
              <a:gd name="connsiteY3525" fmla="*/ 0 h 11525896"/>
              <a:gd name="connsiteX3526" fmla="*/ 4057066 w 6563447"/>
              <a:gd name="connsiteY3526" fmla="*/ 79131 h 11525896"/>
              <a:gd name="connsiteX3527" fmla="*/ 3977935 w 6563447"/>
              <a:gd name="connsiteY3527" fmla="*/ 158262 h 11525896"/>
              <a:gd name="connsiteX3528" fmla="*/ 3898804 w 6563447"/>
              <a:gd name="connsiteY3528" fmla="*/ 79131 h 11525896"/>
              <a:gd name="connsiteX3529" fmla="*/ 3977935 w 6563447"/>
              <a:gd name="connsiteY3529" fmla="*/ 0 h 11525896"/>
              <a:gd name="connsiteX3530" fmla="*/ 3699449 w 6563447"/>
              <a:gd name="connsiteY3530" fmla="*/ 0 h 11525896"/>
              <a:gd name="connsiteX3531" fmla="*/ 3778580 w 6563447"/>
              <a:gd name="connsiteY3531" fmla="*/ 79131 h 11525896"/>
              <a:gd name="connsiteX3532" fmla="*/ 3699449 w 6563447"/>
              <a:gd name="connsiteY3532" fmla="*/ 158262 h 11525896"/>
              <a:gd name="connsiteX3533" fmla="*/ 3620318 w 6563447"/>
              <a:gd name="connsiteY3533" fmla="*/ 79131 h 11525896"/>
              <a:gd name="connsiteX3534" fmla="*/ 3699449 w 6563447"/>
              <a:gd name="connsiteY3534" fmla="*/ 0 h 11525896"/>
              <a:gd name="connsiteX3535" fmla="*/ 3420963 w 6563447"/>
              <a:gd name="connsiteY3535" fmla="*/ 0 h 11525896"/>
              <a:gd name="connsiteX3536" fmla="*/ 3500094 w 6563447"/>
              <a:gd name="connsiteY3536" fmla="*/ 79131 h 11525896"/>
              <a:gd name="connsiteX3537" fmla="*/ 3420963 w 6563447"/>
              <a:gd name="connsiteY3537" fmla="*/ 158262 h 11525896"/>
              <a:gd name="connsiteX3538" fmla="*/ 3341832 w 6563447"/>
              <a:gd name="connsiteY3538" fmla="*/ 79131 h 11525896"/>
              <a:gd name="connsiteX3539" fmla="*/ 3420963 w 6563447"/>
              <a:gd name="connsiteY3539" fmla="*/ 0 h 11525896"/>
              <a:gd name="connsiteX3540" fmla="*/ 3142477 w 6563447"/>
              <a:gd name="connsiteY3540" fmla="*/ 0 h 11525896"/>
              <a:gd name="connsiteX3541" fmla="*/ 3221608 w 6563447"/>
              <a:gd name="connsiteY3541" fmla="*/ 79131 h 11525896"/>
              <a:gd name="connsiteX3542" fmla="*/ 3142477 w 6563447"/>
              <a:gd name="connsiteY3542" fmla="*/ 158262 h 11525896"/>
              <a:gd name="connsiteX3543" fmla="*/ 3063346 w 6563447"/>
              <a:gd name="connsiteY3543" fmla="*/ 79131 h 11525896"/>
              <a:gd name="connsiteX3544" fmla="*/ 3142477 w 6563447"/>
              <a:gd name="connsiteY3544" fmla="*/ 0 h 11525896"/>
              <a:gd name="connsiteX3545" fmla="*/ 2863991 w 6563447"/>
              <a:gd name="connsiteY3545" fmla="*/ 0 h 11525896"/>
              <a:gd name="connsiteX3546" fmla="*/ 2943122 w 6563447"/>
              <a:gd name="connsiteY3546" fmla="*/ 79131 h 11525896"/>
              <a:gd name="connsiteX3547" fmla="*/ 2863991 w 6563447"/>
              <a:gd name="connsiteY3547" fmla="*/ 158262 h 11525896"/>
              <a:gd name="connsiteX3548" fmla="*/ 2784860 w 6563447"/>
              <a:gd name="connsiteY3548" fmla="*/ 79131 h 11525896"/>
              <a:gd name="connsiteX3549" fmla="*/ 2863991 w 6563447"/>
              <a:gd name="connsiteY3549" fmla="*/ 0 h 11525896"/>
              <a:gd name="connsiteX3550" fmla="*/ 2585505 w 6563447"/>
              <a:gd name="connsiteY3550" fmla="*/ 0 h 11525896"/>
              <a:gd name="connsiteX3551" fmla="*/ 2664636 w 6563447"/>
              <a:gd name="connsiteY3551" fmla="*/ 79131 h 11525896"/>
              <a:gd name="connsiteX3552" fmla="*/ 2585505 w 6563447"/>
              <a:gd name="connsiteY3552" fmla="*/ 158262 h 11525896"/>
              <a:gd name="connsiteX3553" fmla="*/ 2506374 w 6563447"/>
              <a:gd name="connsiteY3553" fmla="*/ 79131 h 11525896"/>
              <a:gd name="connsiteX3554" fmla="*/ 2585505 w 6563447"/>
              <a:gd name="connsiteY3554" fmla="*/ 0 h 11525896"/>
              <a:gd name="connsiteX3555" fmla="*/ 2307019 w 6563447"/>
              <a:gd name="connsiteY3555" fmla="*/ 0 h 11525896"/>
              <a:gd name="connsiteX3556" fmla="*/ 2386150 w 6563447"/>
              <a:gd name="connsiteY3556" fmla="*/ 79131 h 11525896"/>
              <a:gd name="connsiteX3557" fmla="*/ 2307019 w 6563447"/>
              <a:gd name="connsiteY3557" fmla="*/ 158262 h 11525896"/>
              <a:gd name="connsiteX3558" fmla="*/ 2227888 w 6563447"/>
              <a:gd name="connsiteY3558" fmla="*/ 79131 h 11525896"/>
              <a:gd name="connsiteX3559" fmla="*/ 2307019 w 6563447"/>
              <a:gd name="connsiteY3559" fmla="*/ 0 h 11525896"/>
              <a:gd name="connsiteX3560" fmla="*/ 2028534 w 6563447"/>
              <a:gd name="connsiteY3560" fmla="*/ 0 h 11525896"/>
              <a:gd name="connsiteX3561" fmla="*/ 2107664 w 6563447"/>
              <a:gd name="connsiteY3561" fmla="*/ 79131 h 11525896"/>
              <a:gd name="connsiteX3562" fmla="*/ 2028534 w 6563447"/>
              <a:gd name="connsiteY3562" fmla="*/ 158262 h 11525896"/>
              <a:gd name="connsiteX3563" fmla="*/ 1949402 w 6563447"/>
              <a:gd name="connsiteY3563" fmla="*/ 79131 h 11525896"/>
              <a:gd name="connsiteX3564" fmla="*/ 2028534 w 6563447"/>
              <a:gd name="connsiteY3564" fmla="*/ 0 h 11525896"/>
              <a:gd name="connsiteX3565" fmla="*/ 1750047 w 6563447"/>
              <a:gd name="connsiteY3565" fmla="*/ 0 h 11525896"/>
              <a:gd name="connsiteX3566" fmla="*/ 1829178 w 6563447"/>
              <a:gd name="connsiteY3566" fmla="*/ 79131 h 11525896"/>
              <a:gd name="connsiteX3567" fmla="*/ 1750047 w 6563447"/>
              <a:gd name="connsiteY3567" fmla="*/ 158262 h 11525896"/>
              <a:gd name="connsiteX3568" fmla="*/ 1670916 w 6563447"/>
              <a:gd name="connsiteY3568" fmla="*/ 79131 h 11525896"/>
              <a:gd name="connsiteX3569" fmla="*/ 1750047 w 6563447"/>
              <a:gd name="connsiteY3569" fmla="*/ 0 h 11525896"/>
              <a:gd name="connsiteX3570" fmla="*/ 1471561 w 6563447"/>
              <a:gd name="connsiteY3570" fmla="*/ 0 h 11525896"/>
              <a:gd name="connsiteX3571" fmla="*/ 1550692 w 6563447"/>
              <a:gd name="connsiteY3571" fmla="*/ 79131 h 11525896"/>
              <a:gd name="connsiteX3572" fmla="*/ 1471561 w 6563447"/>
              <a:gd name="connsiteY3572" fmla="*/ 158262 h 11525896"/>
              <a:gd name="connsiteX3573" fmla="*/ 1392431 w 6563447"/>
              <a:gd name="connsiteY3573" fmla="*/ 79131 h 11525896"/>
              <a:gd name="connsiteX3574" fmla="*/ 1471561 w 6563447"/>
              <a:gd name="connsiteY3574" fmla="*/ 0 h 11525896"/>
              <a:gd name="connsiteX3575" fmla="*/ 1193075 w 6563447"/>
              <a:gd name="connsiteY3575" fmla="*/ 0 h 11525896"/>
              <a:gd name="connsiteX3576" fmla="*/ 1272206 w 6563447"/>
              <a:gd name="connsiteY3576" fmla="*/ 79131 h 11525896"/>
              <a:gd name="connsiteX3577" fmla="*/ 1193075 w 6563447"/>
              <a:gd name="connsiteY3577" fmla="*/ 158262 h 11525896"/>
              <a:gd name="connsiteX3578" fmla="*/ 1113944 w 6563447"/>
              <a:gd name="connsiteY3578" fmla="*/ 79131 h 11525896"/>
              <a:gd name="connsiteX3579" fmla="*/ 1193075 w 6563447"/>
              <a:gd name="connsiteY3579" fmla="*/ 0 h 11525896"/>
              <a:gd name="connsiteX3580" fmla="*/ 914589 w 6563447"/>
              <a:gd name="connsiteY3580" fmla="*/ 0 h 11525896"/>
              <a:gd name="connsiteX3581" fmla="*/ 993720 w 6563447"/>
              <a:gd name="connsiteY3581" fmla="*/ 79131 h 11525896"/>
              <a:gd name="connsiteX3582" fmla="*/ 914589 w 6563447"/>
              <a:gd name="connsiteY3582" fmla="*/ 158262 h 11525896"/>
              <a:gd name="connsiteX3583" fmla="*/ 835458 w 6563447"/>
              <a:gd name="connsiteY3583" fmla="*/ 79131 h 11525896"/>
              <a:gd name="connsiteX3584" fmla="*/ 914589 w 6563447"/>
              <a:gd name="connsiteY3584" fmla="*/ 0 h 11525896"/>
              <a:gd name="connsiteX3585" fmla="*/ 636103 w 6563447"/>
              <a:gd name="connsiteY3585" fmla="*/ 0 h 11525896"/>
              <a:gd name="connsiteX3586" fmla="*/ 715234 w 6563447"/>
              <a:gd name="connsiteY3586" fmla="*/ 79131 h 11525896"/>
              <a:gd name="connsiteX3587" fmla="*/ 636103 w 6563447"/>
              <a:gd name="connsiteY3587" fmla="*/ 158262 h 11525896"/>
              <a:gd name="connsiteX3588" fmla="*/ 556972 w 6563447"/>
              <a:gd name="connsiteY3588" fmla="*/ 79131 h 11525896"/>
              <a:gd name="connsiteX3589" fmla="*/ 636103 w 6563447"/>
              <a:gd name="connsiteY3589" fmla="*/ 0 h 11525896"/>
              <a:gd name="connsiteX3590" fmla="*/ 357617 w 6563447"/>
              <a:gd name="connsiteY3590" fmla="*/ 0 h 11525896"/>
              <a:gd name="connsiteX3591" fmla="*/ 436749 w 6563447"/>
              <a:gd name="connsiteY3591" fmla="*/ 79131 h 11525896"/>
              <a:gd name="connsiteX3592" fmla="*/ 357617 w 6563447"/>
              <a:gd name="connsiteY3592" fmla="*/ 158262 h 11525896"/>
              <a:gd name="connsiteX3593" fmla="*/ 278486 w 6563447"/>
              <a:gd name="connsiteY3593" fmla="*/ 79131 h 11525896"/>
              <a:gd name="connsiteX3594" fmla="*/ 357617 w 6563447"/>
              <a:gd name="connsiteY3594" fmla="*/ 0 h 11525896"/>
              <a:gd name="connsiteX3595" fmla="*/ 79131 w 6563447"/>
              <a:gd name="connsiteY3595" fmla="*/ 0 h 11525896"/>
              <a:gd name="connsiteX3596" fmla="*/ 158262 w 6563447"/>
              <a:gd name="connsiteY3596" fmla="*/ 79131 h 11525896"/>
              <a:gd name="connsiteX3597" fmla="*/ 79131 w 6563447"/>
              <a:gd name="connsiteY3597" fmla="*/ 158262 h 11525896"/>
              <a:gd name="connsiteX3598" fmla="*/ 0 w 6563447"/>
              <a:gd name="connsiteY3598" fmla="*/ 79131 h 11525896"/>
              <a:gd name="connsiteX3599" fmla="*/ 79131 w 6563447"/>
              <a:gd name="connsiteY3599" fmla="*/ 0 h 1152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Lst>
            <a:rect l="l" t="t" r="r" b="b"/>
            <a:pathLst>
              <a:path w="6563447" h="11525896">
                <a:moveTo>
                  <a:pt x="6484315" y="11367634"/>
                </a:moveTo>
                <a:cubicBezTo>
                  <a:pt x="6528019" y="11367634"/>
                  <a:pt x="6563447" y="11403062"/>
                  <a:pt x="6563447" y="11446765"/>
                </a:cubicBezTo>
                <a:cubicBezTo>
                  <a:pt x="6563447" y="11490468"/>
                  <a:pt x="6528019" y="11525896"/>
                  <a:pt x="6484315" y="11525896"/>
                </a:cubicBezTo>
                <a:cubicBezTo>
                  <a:pt x="6440615" y="11525896"/>
                  <a:pt x="6405187" y="11490468"/>
                  <a:pt x="6405187" y="11446765"/>
                </a:cubicBezTo>
                <a:cubicBezTo>
                  <a:pt x="6405187" y="11403062"/>
                  <a:pt x="6440615" y="11367634"/>
                  <a:pt x="6484315" y="11367634"/>
                </a:cubicBezTo>
                <a:close/>
                <a:moveTo>
                  <a:pt x="6205823" y="11367634"/>
                </a:moveTo>
                <a:cubicBezTo>
                  <a:pt x="6249527" y="11367634"/>
                  <a:pt x="6284955" y="11403062"/>
                  <a:pt x="6284955" y="11446765"/>
                </a:cubicBezTo>
                <a:cubicBezTo>
                  <a:pt x="6284955" y="11490468"/>
                  <a:pt x="6249527" y="11525896"/>
                  <a:pt x="6205823" y="11525896"/>
                </a:cubicBezTo>
                <a:cubicBezTo>
                  <a:pt x="6162119" y="11525896"/>
                  <a:pt x="6126691" y="11490468"/>
                  <a:pt x="6126691" y="11446765"/>
                </a:cubicBezTo>
                <a:cubicBezTo>
                  <a:pt x="6126691" y="11403062"/>
                  <a:pt x="6162119" y="11367634"/>
                  <a:pt x="6205823" y="11367634"/>
                </a:cubicBezTo>
                <a:close/>
                <a:moveTo>
                  <a:pt x="5927339" y="11367634"/>
                </a:moveTo>
                <a:cubicBezTo>
                  <a:pt x="5971039" y="11367634"/>
                  <a:pt x="6006467" y="11403062"/>
                  <a:pt x="6006467" y="11446765"/>
                </a:cubicBezTo>
                <a:cubicBezTo>
                  <a:pt x="6006467" y="11490468"/>
                  <a:pt x="5971039" y="11525896"/>
                  <a:pt x="5927339" y="11525896"/>
                </a:cubicBezTo>
                <a:cubicBezTo>
                  <a:pt x="5883635" y="11525896"/>
                  <a:pt x="5848207" y="11490468"/>
                  <a:pt x="5848207" y="11446765"/>
                </a:cubicBezTo>
                <a:cubicBezTo>
                  <a:pt x="5848207" y="11403062"/>
                  <a:pt x="5883635" y="11367634"/>
                  <a:pt x="5927339" y="11367634"/>
                </a:cubicBezTo>
                <a:close/>
                <a:moveTo>
                  <a:pt x="5648851" y="11367634"/>
                </a:moveTo>
                <a:cubicBezTo>
                  <a:pt x="5692555" y="11367634"/>
                  <a:pt x="5727983" y="11403062"/>
                  <a:pt x="5727983" y="11446765"/>
                </a:cubicBezTo>
                <a:cubicBezTo>
                  <a:pt x="5727983" y="11490468"/>
                  <a:pt x="5692555" y="11525896"/>
                  <a:pt x="5648851" y="11525896"/>
                </a:cubicBezTo>
                <a:cubicBezTo>
                  <a:pt x="5605147" y="11525896"/>
                  <a:pt x="5569719" y="11490468"/>
                  <a:pt x="5569719" y="11446765"/>
                </a:cubicBezTo>
                <a:cubicBezTo>
                  <a:pt x="5569719" y="11403062"/>
                  <a:pt x="5605147" y="11367634"/>
                  <a:pt x="5648851" y="11367634"/>
                </a:cubicBezTo>
                <a:close/>
                <a:moveTo>
                  <a:pt x="5370367" y="11367634"/>
                </a:moveTo>
                <a:cubicBezTo>
                  <a:pt x="5414067" y="11367634"/>
                  <a:pt x="5449495" y="11403062"/>
                  <a:pt x="5449495" y="11446765"/>
                </a:cubicBezTo>
                <a:cubicBezTo>
                  <a:pt x="5449495" y="11490468"/>
                  <a:pt x="5414067" y="11525896"/>
                  <a:pt x="5370367" y="11525896"/>
                </a:cubicBezTo>
                <a:cubicBezTo>
                  <a:pt x="5326663" y="11525896"/>
                  <a:pt x="5291235" y="11490468"/>
                  <a:pt x="5291235" y="11446765"/>
                </a:cubicBezTo>
                <a:cubicBezTo>
                  <a:pt x="5291235" y="11403062"/>
                  <a:pt x="5326663" y="11367634"/>
                  <a:pt x="5370367" y="11367634"/>
                </a:cubicBezTo>
                <a:close/>
                <a:moveTo>
                  <a:pt x="5091879" y="11367634"/>
                </a:moveTo>
                <a:cubicBezTo>
                  <a:pt x="5135583" y="11367634"/>
                  <a:pt x="5171011" y="11403062"/>
                  <a:pt x="5171011" y="11446765"/>
                </a:cubicBezTo>
                <a:cubicBezTo>
                  <a:pt x="5171011" y="11490468"/>
                  <a:pt x="5135583" y="11525896"/>
                  <a:pt x="5091879" y="11525896"/>
                </a:cubicBezTo>
                <a:cubicBezTo>
                  <a:pt x="5048175" y="11525896"/>
                  <a:pt x="5012747" y="11490468"/>
                  <a:pt x="5012747" y="11446765"/>
                </a:cubicBezTo>
                <a:cubicBezTo>
                  <a:pt x="5012747" y="11403062"/>
                  <a:pt x="5048175" y="11367634"/>
                  <a:pt x="5091879" y="11367634"/>
                </a:cubicBezTo>
                <a:close/>
                <a:moveTo>
                  <a:pt x="4813395" y="11367634"/>
                </a:moveTo>
                <a:cubicBezTo>
                  <a:pt x="4857095" y="11367634"/>
                  <a:pt x="4892523" y="11403062"/>
                  <a:pt x="4892523" y="11446765"/>
                </a:cubicBezTo>
                <a:cubicBezTo>
                  <a:pt x="4892523" y="11490468"/>
                  <a:pt x="4857095" y="11525896"/>
                  <a:pt x="4813395" y="11525896"/>
                </a:cubicBezTo>
                <a:cubicBezTo>
                  <a:pt x="4769691" y="11525896"/>
                  <a:pt x="4734263" y="11490468"/>
                  <a:pt x="4734263" y="11446765"/>
                </a:cubicBezTo>
                <a:cubicBezTo>
                  <a:pt x="4734263" y="11403062"/>
                  <a:pt x="4769691" y="11367634"/>
                  <a:pt x="4813395" y="11367634"/>
                </a:cubicBezTo>
                <a:close/>
                <a:moveTo>
                  <a:pt x="4534907" y="11367634"/>
                </a:moveTo>
                <a:cubicBezTo>
                  <a:pt x="4578611" y="11367634"/>
                  <a:pt x="4614039" y="11403062"/>
                  <a:pt x="4614039" y="11446765"/>
                </a:cubicBezTo>
                <a:cubicBezTo>
                  <a:pt x="4614039" y="11490468"/>
                  <a:pt x="4578611" y="11525896"/>
                  <a:pt x="4534907" y="11525896"/>
                </a:cubicBezTo>
                <a:cubicBezTo>
                  <a:pt x="4491203" y="11525896"/>
                  <a:pt x="4455775" y="11490468"/>
                  <a:pt x="4455775" y="11446765"/>
                </a:cubicBezTo>
                <a:cubicBezTo>
                  <a:pt x="4455775" y="11403062"/>
                  <a:pt x="4491203" y="11367634"/>
                  <a:pt x="4534907" y="11367634"/>
                </a:cubicBezTo>
                <a:close/>
                <a:moveTo>
                  <a:pt x="4256421" y="11367634"/>
                </a:moveTo>
                <a:cubicBezTo>
                  <a:pt x="4300124" y="11367634"/>
                  <a:pt x="4335552" y="11403062"/>
                  <a:pt x="4335552" y="11446765"/>
                </a:cubicBezTo>
                <a:cubicBezTo>
                  <a:pt x="4335552" y="11490468"/>
                  <a:pt x="4300124" y="11525896"/>
                  <a:pt x="4256421" y="11525896"/>
                </a:cubicBezTo>
                <a:cubicBezTo>
                  <a:pt x="4212718" y="11525896"/>
                  <a:pt x="4177290" y="11490468"/>
                  <a:pt x="4177290" y="11446765"/>
                </a:cubicBezTo>
                <a:cubicBezTo>
                  <a:pt x="4177290" y="11403062"/>
                  <a:pt x="4212718" y="11367634"/>
                  <a:pt x="4256421" y="11367634"/>
                </a:cubicBezTo>
                <a:close/>
                <a:moveTo>
                  <a:pt x="3977935" y="11367634"/>
                </a:moveTo>
                <a:cubicBezTo>
                  <a:pt x="4021638" y="11367634"/>
                  <a:pt x="4057066" y="11403062"/>
                  <a:pt x="4057066" y="11446765"/>
                </a:cubicBezTo>
                <a:cubicBezTo>
                  <a:pt x="4057066" y="11490468"/>
                  <a:pt x="4021638" y="11525896"/>
                  <a:pt x="3977935" y="11525896"/>
                </a:cubicBezTo>
                <a:cubicBezTo>
                  <a:pt x="3934232" y="11525896"/>
                  <a:pt x="3898804" y="11490468"/>
                  <a:pt x="3898804" y="11446765"/>
                </a:cubicBezTo>
                <a:cubicBezTo>
                  <a:pt x="3898804" y="11403062"/>
                  <a:pt x="3934232" y="11367634"/>
                  <a:pt x="3977935" y="11367634"/>
                </a:cubicBezTo>
                <a:close/>
                <a:moveTo>
                  <a:pt x="3699449" y="11367634"/>
                </a:moveTo>
                <a:cubicBezTo>
                  <a:pt x="3743152" y="11367634"/>
                  <a:pt x="3778580" y="11403062"/>
                  <a:pt x="3778580" y="11446765"/>
                </a:cubicBezTo>
                <a:cubicBezTo>
                  <a:pt x="3778580" y="11490468"/>
                  <a:pt x="3743152" y="11525896"/>
                  <a:pt x="3699449" y="11525896"/>
                </a:cubicBezTo>
                <a:cubicBezTo>
                  <a:pt x="3655746" y="11525896"/>
                  <a:pt x="3620318" y="11490468"/>
                  <a:pt x="3620318" y="11446765"/>
                </a:cubicBezTo>
                <a:cubicBezTo>
                  <a:pt x="3620318" y="11403062"/>
                  <a:pt x="3655746" y="11367634"/>
                  <a:pt x="3699449" y="11367634"/>
                </a:cubicBezTo>
                <a:close/>
                <a:moveTo>
                  <a:pt x="3420963" y="11367634"/>
                </a:moveTo>
                <a:cubicBezTo>
                  <a:pt x="3464666" y="11367634"/>
                  <a:pt x="3500094" y="11403062"/>
                  <a:pt x="3500094" y="11446765"/>
                </a:cubicBezTo>
                <a:cubicBezTo>
                  <a:pt x="3500094" y="11490468"/>
                  <a:pt x="3464666" y="11525896"/>
                  <a:pt x="3420963" y="11525896"/>
                </a:cubicBezTo>
                <a:cubicBezTo>
                  <a:pt x="3377260" y="11525896"/>
                  <a:pt x="3341832" y="11490468"/>
                  <a:pt x="3341832" y="11446765"/>
                </a:cubicBezTo>
                <a:cubicBezTo>
                  <a:pt x="3341832" y="11403062"/>
                  <a:pt x="3377260" y="11367634"/>
                  <a:pt x="3420963" y="11367634"/>
                </a:cubicBezTo>
                <a:close/>
                <a:moveTo>
                  <a:pt x="3142477" y="11367634"/>
                </a:moveTo>
                <a:cubicBezTo>
                  <a:pt x="3186180" y="11367634"/>
                  <a:pt x="3221608" y="11403062"/>
                  <a:pt x="3221608" y="11446765"/>
                </a:cubicBezTo>
                <a:cubicBezTo>
                  <a:pt x="3221608" y="11490468"/>
                  <a:pt x="3186180" y="11525896"/>
                  <a:pt x="3142477" y="11525896"/>
                </a:cubicBezTo>
                <a:cubicBezTo>
                  <a:pt x="3098774" y="11525896"/>
                  <a:pt x="3063346" y="11490468"/>
                  <a:pt x="3063346" y="11446765"/>
                </a:cubicBezTo>
                <a:cubicBezTo>
                  <a:pt x="3063346" y="11403062"/>
                  <a:pt x="3098774" y="11367634"/>
                  <a:pt x="3142477" y="11367634"/>
                </a:cubicBezTo>
                <a:close/>
                <a:moveTo>
                  <a:pt x="2863991" y="11367634"/>
                </a:moveTo>
                <a:cubicBezTo>
                  <a:pt x="2907694" y="11367634"/>
                  <a:pt x="2943122" y="11403062"/>
                  <a:pt x="2943122" y="11446765"/>
                </a:cubicBezTo>
                <a:cubicBezTo>
                  <a:pt x="2943122" y="11490468"/>
                  <a:pt x="2907694" y="11525896"/>
                  <a:pt x="2863991" y="11525896"/>
                </a:cubicBezTo>
                <a:cubicBezTo>
                  <a:pt x="2820288" y="11525896"/>
                  <a:pt x="2784860" y="11490468"/>
                  <a:pt x="2784860" y="11446765"/>
                </a:cubicBezTo>
                <a:cubicBezTo>
                  <a:pt x="2784860" y="11403062"/>
                  <a:pt x="2820288" y="11367634"/>
                  <a:pt x="2863991" y="11367634"/>
                </a:cubicBezTo>
                <a:close/>
                <a:moveTo>
                  <a:pt x="2585505" y="11367634"/>
                </a:moveTo>
                <a:cubicBezTo>
                  <a:pt x="2629208" y="11367634"/>
                  <a:pt x="2664636" y="11403062"/>
                  <a:pt x="2664636" y="11446765"/>
                </a:cubicBezTo>
                <a:cubicBezTo>
                  <a:pt x="2664636" y="11490468"/>
                  <a:pt x="2629208" y="11525896"/>
                  <a:pt x="2585505" y="11525896"/>
                </a:cubicBezTo>
                <a:cubicBezTo>
                  <a:pt x="2541802" y="11525896"/>
                  <a:pt x="2506374" y="11490468"/>
                  <a:pt x="2506374" y="11446765"/>
                </a:cubicBezTo>
                <a:cubicBezTo>
                  <a:pt x="2506374" y="11403062"/>
                  <a:pt x="2541802" y="11367634"/>
                  <a:pt x="2585505" y="11367634"/>
                </a:cubicBezTo>
                <a:close/>
                <a:moveTo>
                  <a:pt x="2307019" y="11367634"/>
                </a:moveTo>
                <a:cubicBezTo>
                  <a:pt x="2350722" y="11367634"/>
                  <a:pt x="2386150" y="11403062"/>
                  <a:pt x="2386150" y="11446765"/>
                </a:cubicBezTo>
                <a:cubicBezTo>
                  <a:pt x="2386150" y="11490468"/>
                  <a:pt x="2350722" y="11525896"/>
                  <a:pt x="2307019" y="11525896"/>
                </a:cubicBezTo>
                <a:cubicBezTo>
                  <a:pt x="2263316" y="11525896"/>
                  <a:pt x="2227888" y="11490468"/>
                  <a:pt x="2227888" y="11446765"/>
                </a:cubicBezTo>
                <a:cubicBezTo>
                  <a:pt x="2227888" y="11403062"/>
                  <a:pt x="2263316" y="11367634"/>
                  <a:pt x="2307019" y="11367634"/>
                </a:cubicBezTo>
                <a:close/>
                <a:moveTo>
                  <a:pt x="2028534" y="11367634"/>
                </a:moveTo>
                <a:cubicBezTo>
                  <a:pt x="2072236" y="11367634"/>
                  <a:pt x="2107664" y="11403062"/>
                  <a:pt x="2107664" y="11446765"/>
                </a:cubicBezTo>
                <a:cubicBezTo>
                  <a:pt x="2107664" y="11490468"/>
                  <a:pt x="2072236" y="11525896"/>
                  <a:pt x="2028534" y="11525896"/>
                </a:cubicBezTo>
                <a:cubicBezTo>
                  <a:pt x="1984830" y="11525896"/>
                  <a:pt x="1949402" y="11490468"/>
                  <a:pt x="1949402" y="11446765"/>
                </a:cubicBezTo>
                <a:cubicBezTo>
                  <a:pt x="1949402" y="11403062"/>
                  <a:pt x="1984830" y="11367634"/>
                  <a:pt x="2028534" y="11367634"/>
                </a:cubicBezTo>
                <a:close/>
                <a:moveTo>
                  <a:pt x="1750047" y="11367634"/>
                </a:moveTo>
                <a:cubicBezTo>
                  <a:pt x="1793750" y="11367634"/>
                  <a:pt x="1829178" y="11403062"/>
                  <a:pt x="1829178" y="11446765"/>
                </a:cubicBezTo>
                <a:cubicBezTo>
                  <a:pt x="1829178" y="11490468"/>
                  <a:pt x="1793750" y="11525896"/>
                  <a:pt x="1750047" y="11525896"/>
                </a:cubicBezTo>
                <a:cubicBezTo>
                  <a:pt x="1706344" y="11525896"/>
                  <a:pt x="1670916" y="11490468"/>
                  <a:pt x="1670916" y="11446765"/>
                </a:cubicBezTo>
                <a:cubicBezTo>
                  <a:pt x="1670916" y="11403062"/>
                  <a:pt x="1706344" y="11367634"/>
                  <a:pt x="1750047" y="11367634"/>
                </a:cubicBezTo>
                <a:close/>
                <a:moveTo>
                  <a:pt x="1471561" y="11367634"/>
                </a:moveTo>
                <a:cubicBezTo>
                  <a:pt x="1515264" y="11367634"/>
                  <a:pt x="1550692" y="11403062"/>
                  <a:pt x="1550692" y="11446765"/>
                </a:cubicBezTo>
                <a:cubicBezTo>
                  <a:pt x="1550692" y="11490468"/>
                  <a:pt x="1515264" y="11525896"/>
                  <a:pt x="1471561" y="11525896"/>
                </a:cubicBezTo>
                <a:cubicBezTo>
                  <a:pt x="1427858" y="11525896"/>
                  <a:pt x="1392431" y="11490468"/>
                  <a:pt x="1392431" y="11446765"/>
                </a:cubicBezTo>
                <a:cubicBezTo>
                  <a:pt x="1392431" y="11403062"/>
                  <a:pt x="1427858" y="11367634"/>
                  <a:pt x="1471561" y="11367634"/>
                </a:cubicBezTo>
                <a:close/>
                <a:moveTo>
                  <a:pt x="1193075" y="11367634"/>
                </a:moveTo>
                <a:cubicBezTo>
                  <a:pt x="1236779" y="11367634"/>
                  <a:pt x="1272206" y="11403062"/>
                  <a:pt x="1272206" y="11446765"/>
                </a:cubicBezTo>
                <a:cubicBezTo>
                  <a:pt x="1272206" y="11490468"/>
                  <a:pt x="1236779" y="11525896"/>
                  <a:pt x="1193075" y="11525896"/>
                </a:cubicBezTo>
                <a:cubicBezTo>
                  <a:pt x="1149372" y="11525896"/>
                  <a:pt x="1113944" y="11490468"/>
                  <a:pt x="1113944" y="11446765"/>
                </a:cubicBezTo>
                <a:cubicBezTo>
                  <a:pt x="1113944" y="11403062"/>
                  <a:pt x="1149372" y="11367634"/>
                  <a:pt x="1193075" y="11367634"/>
                </a:cubicBezTo>
                <a:close/>
                <a:moveTo>
                  <a:pt x="914589" y="11367634"/>
                </a:moveTo>
                <a:cubicBezTo>
                  <a:pt x="958292" y="11367634"/>
                  <a:pt x="993720" y="11403062"/>
                  <a:pt x="993720" y="11446765"/>
                </a:cubicBezTo>
                <a:cubicBezTo>
                  <a:pt x="993720" y="11490468"/>
                  <a:pt x="958292" y="11525896"/>
                  <a:pt x="914589" y="11525896"/>
                </a:cubicBezTo>
                <a:cubicBezTo>
                  <a:pt x="870886" y="11525896"/>
                  <a:pt x="835458" y="11490468"/>
                  <a:pt x="835458" y="11446765"/>
                </a:cubicBezTo>
                <a:cubicBezTo>
                  <a:pt x="835458" y="11403062"/>
                  <a:pt x="870886" y="11367634"/>
                  <a:pt x="914589" y="11367634"/>
                </a:cubicBezTo>
                <a:close/>
                <a:moveTo>
                  <a:pt x="636103" y="11367634"/>
                </a:moveTo>
                <a:cubicBezTo>
                  <a:pt x="679806" y="11367634"/>
                  <a:pt x="715234" y="11403062"/>
                  <a:pt x="715234" y="11446765"/>
                </a:cubicBezTo>
                <a:cubicBezTo>
                  <a:pt x="715234" y="11490468"/>
                  <a:pt x="679806" y="11525896"/>
                  <a:pt x="636103" y="11525896"/>
                </a:cubicBezTo>
                <a:cubicBezTo>
                  <a:pt x="592401" y="11525896"/>
                  <a:pt x="556972" y="11490468"/>
                  <a:pt x="556972" y="11446765"/>
                </a:cubicBezTo>
                <a:cubicBezTo>
                  <a:pt x="556972" y="11403062"/>
                  <a:pt x="592401" y="11367634"/>
                  <a:pt x="636103" y="11367634"/>
                </a:cubicBezTo>
                <a:close/>
                <a:moveTo>
                  <a:pt x="357617" y="11367634"/>
                </a:moveTo>
                <a:cubicBezTo>
                  <a:pt x="401320" y="11367634"/>
                  <a:pt x="436749" y="11403062"/>
                  <a:pt x="436749" y="11446765"/>
                </a:cubicBezTo>
                <a:cubicBezTo>
                  <a:pt x="436749" y="11490468"/>
                  <a:pt x="401320" y="11525896"/>
                  <a:pt x="357617" y="11525896"/>
                </a:cubicBezTo>
                <a:cubicBezTo>
                  <a:pt x="313914" y="11525896"/>
                  <a:pt x="278486" y="11490468"/>
                  <a:pt x="278486" y="11446765"/>
                </a:cubicBezTo>
                <a:cubicBezTo>
                  <a:pt x="278486" y="11403062"/>
                  <a:pt x="313914" y="11367634"/>
                  <a:pt x="357617" y="11367634"/>
                </a:cubicBezTo>
                <a:close/>
                <a:moveTo>
                  <a:pt x="79131" y="11367634"/>
                </a:moveTo>
                <a:cubicBezTo>
                  <a:pt x="122834" y="11367634"/>
                  <a:pt x="158262" y="11403062"/>
                  <a:pt x="158262" y="11446765"/>
                </a:cubicBezTo>
                <a:cubicBezTo>
                  <a:pt x="158262" y="11490468"/>
                  <a:pt x="122834" y="11525896"/>
                  <a:pt x="79131" y="11525896"/>
                </a:cubicBezTo>
                <a:cubicBezTo>
                  <a:pt x="35428" y="11525896"/>
                  <a:pt x="0" y="11490468"/>
                  <a:pt x="0" y="11446765"/>
                </a:cubicBezTo>
                <a:cubicBezTo>
                  <a:pt x="0" y="11403062"/>
                  <a:pt x="35428" y="11367634"/>
                  <a:pt x="79131" y="11367634"/>
                </a:cubicBezTo>
                <a:close/>
                <a:moveTo>
                  <a:pt x="6484315" y="10975956"/>
                </a:moveTo>
                <a:cubicBezTo>
                  <a:pt x="6528019" y="10975956"/>
                  <a:pt x="6563447" y="11011384"/>
                  <a:pt x="6563447" y="11055087"/>
                </a:cubicBezTo>
                <a:cubicBezTo>
                  <a:pt x="6563447" y="11098790"/>
                  <a:pt x="6528019" y="11134218"/>
                  <a:pt x="6484315" y="11134218"/>
                </a:cubicBezTo>
                <a:cubicBezTo>
                  <a:pt x="6440615" y="11134218"/>
                  <a:pt x="6405187" y="11098790"/>
                  <a:pt x="6405187" y="11055087"/>
                </a:cubicBezTo>
                <a:cubicBezTo>
                  <a:pt x="6405187" y="11011384"/>
                  <a:pt x="6440615" y="10975956"/>
                  <a:pt x="6484315" y="10975956"/>
                </a:cubicBezTo>
                <a:close/>
                <a:moveTo>
                  <a:pt x="6205823" y="10975956"/>
                </a:moveTo>
                <a:cubicBezTo>
                  <a:pt x="6249527" y="10975956"/>
                  <a:pt x="6284955" y="11011384"/>
                  <a:pt x="6284955" y="11055087"/>
                </a:cubicBezTo>
                <a:cubicBezTo>
                  <a:pt x="6284955" y="11098790"/>
                  <a:pt x="6249527" y="11134218"/>
                  <a:pt x="6205823" y="11134218"/>
                </a:cubicBezTo>
                <a:cubicBezTo>
                  <a:pt x="6162119" y="11134218"/>
                  <a:pt x="6126691" y="11098790"/>
                  <a:pt x="6126691" y="11055087"/>
                </a:cubicBezTo>
                <a:cubicBezTo>
                  <a:pt x="6126691" y="11011384"/>
                  <a:pt x="6162119" y="10975956"/>
                  <a:pt x="6205823" y="10975956"/>
                </a:cubicBezTo>
                <a:close/>
                <a:moveTo>
                  <a:pt x="5927339" y="10975956"/>
                </a:moveTo>
                <a:cubicBezTo>
                  <a:pt x="5971039" y="10975956"/>
                  <a:pt x="6006467" y="11011384"/>
                  <a:pt x="6006467" y="11055087"/>
                </a:cubicBezTo>
                <a:cubicBezTo>
                  <a:pt x="6006467" y="11098790"/>
                  <a:pt x="5971039" y="11134218"/>
                  <a:pt x="5927339" y="11134218"/>
                </a:cubicBezTo>
                <a:cubicBezTo>
                  <a:pt x="5883635" y="11134218"/>
                  <a:pt x="5848207" y="11098790"/>
                  <a:pt x="5848207" y="11055087"/>
                </a:cubicBezTo>
                <a:cubicBezTo>
                  <a:pt x="5848207" y="11011384"/>
                  <a:pt x="5883635" y="10975956"/>
                  <a:pt x="5927339" y="10975956"/>
                </a:cubicBezTo>
                <a:close/>
                <a:moveTo>
                  <a:pt x="5648851" y="10975956"/>
                </a:moveTo>
                <a:cubicBezTo>
                  <a:pt x="5692555" y="10975956"/>
                  <a:pt x="5727983" y="11011384"/>
                  <a:pt x="5727983" y="11055087"/>
                </a:cubicBezTo>
                <a:cubicBezTo>
                  <a:pt x="5727983" y="11098790"/>
                  <a:pt x="5692555" y="11134218"/>
                  <a:pt x="5648851" y="11134218"/>
                </a:cubicBezTo>
                <a:cubicBezTo>
                  <a:pt x="5605147" y="11134218"/>
                  <a:pt x="5569719" y="11098790"/>
                  <a:pt x="5569719" y="11055087"/>
                </a:cubicBezTo>
                <a:cubicBezTo>
                  <a:pt x="5569719" y="11011384"/>
                  <a:pt x="5605147" y="10975956"/>
                  <a:pt x="5648851" y="10975956"/>
                </a:cubicBezTo>
                <a:close/>
                <a:moveTo>
                  <a:pt x="5370367" y="10975956"/>
                </a:moveTo>
                <a:cubicBezTo>
                  <a:pt x="5414067" y="10975956"/>
                  <a:pt x="5449495" y="11011384"/>
                  <a:pt x="5449495" y="11055087"/>
                </a:cubicBezTo>
                <a:cubicBezTo>
                  <a:pt x="5449495" y="11098790"/>
                  <a:pt x="5414067" y="11134218"/>
                  <a:pt x="5370367" y="11134218"/>
                </a:cubicBezTo>
                <a:cubicBezTo>
                  <a:pt x="5326663" y="11134218"/>
                  <a:pt x="5291235" y="11098790"/>
                  <a:pt x="5291235" y="11055087"/>
                </a:cubicBezTo>
                <a:cubicBezTo>
                  <a:pt x="5291235" y="11011384"/>
                  <a:pt x="5326663" y="10975956"/>
                  <a:pt x="5370367" y="10975956"/>
                </a:cubicBezTo>
                <a:close/>
                <a:moveTo>
                  <a:pt x="5091879" y="10975956"/>
                </a:moveTo>
                <a:cubicBezTo>
                  <a:pt x="5135583" y="10975956"/>
                  <a:pt x="5171011" y="11011384"/>
                  <a:pt x="5171011" y="11055087"/>
                </a:cubicBezTo>
                <a:cubicBezTo>
                  <a:pt x="5171011" y="11098790"/>
                  <a:pt x="5135583" y="11134218"/>
                  <a:pt x="5091879" y="11134218"/>
                </a:cubicBezTo>
                <a:cubicBezTo>
                  <a:pt x="5048175" y="11134218"/>
                  <a:pt x="5012747" y="11098790"/>
                  <a:pt x="5012747" y="11055087"/>
                </a:cubicBezTo>
                <a:cubicBezTo>
                  <a:pt x="5012747" y="11011384"/>
                  <a:pt x="5048175" y="10975956"/>
                  <a:pt x="5091879" y="10975956"/>
                </a:cubicBezTo>
                <a:close/>
                <a:moveTo>
                  <a:pt x="4813395" y="10975956"/>
                </a:moveTo>
                <a:cubicBezTo>
                  <a:pt x="4857095" y="10975956"/>
                  <a:pt x="4892523" y="11011384"/>
                  <a:pt x="4892523" y="11055087"/>
                </a:cubicBezTo>
                <a:cubicBezTo>
                  <a:pt x="4892523" y="11098790"/>
                  <a:pt x="4857095" y="11134218"/>
                  <a:pt x="4813395" y="11134218"/>
                </a:cubicBezTo>
                <a:cubicBezTo>
                  <a:pt x="4769691" y="11134218"/>
                  <a:pt x="4734263" y="11098790"/>
                  <a:pt x="4734263" y="11055087"/>
                </a:cubicBezTo>
                <a:cubicBezTo>
                  <a:pt x="4734263" y="11011384"/>
                  <a:pt x="4769691" y="10975956"/>
                  <a:pt x="4813395" y="10975956"/>
                </a:cubicBezTo>
                <a:close/>
                <a:moveTo>
                  <a:pt x="4534907" y="10975956"/>
                </a:moveTo>
                <a:cubicBezTo>
                  <a:pt x="4578611" y="10975956"/>
                  <a:pt x="4614039" y="11011384"/>
                  <a:pt x="4614039" y="11055087"/>
                </a:cubicBezTo>
                <a:cubicBezTo>
                  <a:pt x="4614039" y="11098790"/>
                  <a:pt x="4578611" y="11134218"/>
                  <a:pt x="4534907" y="11134218"/>
                </a:cubicBezTo>
                <a:cubicBezTo>
                  <a:pt x="4491203" y="11134218"/>
                  <a:pt x="4455775" y="11098790"/>
                  <a:pt x="4455775" y="11055087"/>
                </a:cubicBezTo>
                <a:cubicBezTo>
                  <a:pt x="4455775" y="11011384"/>
                  <a:pt x="4491203" y="10975956"/>
                  <a:pt x="4534907" y="10975956"/>
                </a:cubicBezTo>
                <a:close/>
                <a:moveTo>
                  <a:pt x="4256421" y="10975956"/>
                </a:moveTo>
                <a:cubicBezTo>
                  <a:pt x="4300124" y="10975956"/>
                  <a:pt x="4335552" y="11011384"/>
                  <a:pt x="4335552" y="11055087"/>
                </a:cubicBezTo>
                <a:cubicBezTo>
                  <a:pt x="4335552" y="11098790"/>
                  <a:pt x="4300124" y="11134218"/>
                  <a:pt x="4256421" y="11134218"/>
                </a:cubicBezTo>
                <a:cubicBezTo>
                  <a:pt x="4212718" y="11134218"/>
                  <a:pt x="4177290" y="11098790"/>
                  <a:pt x="4177290" y="11055087"/>
                </a:cubicBezTo>
                <a:cubicBezTo>
                  <a:pt x="4177290" y="11011384"/>
                  <a:pt x="4212718" y="10975956"/>
                  <a:pt x="4256421" y="10975956"/>
                </a:cubicBezTo>
                <a:close/>
                <a:moveTo>
                  <a:pt x="3977935" y="10975956"/>
                </a:moveTo>
                <a:cubicBezTo>
                  <a:pt x="4021638" y="10975956"/>
                  <a:pt x="4057066" y="11011384"/>
                  <a:pt x="4057066" y="11055087"/>
                </a:cubicBezTo>
                <a:cubicBezTo>
                  <a:pt x="4057066" y="11098790"/>
                  <a:pt x="4021638" y="11134218"/>
                  <a:pt x="3977935" y="11134218"/>
                </a:cubicBezTo>
                <a:cubicBezTo>
                  <a:pt x="3934232" y="11134218"/>
                  <a:pt x="3898804" y="11098790"/>
                  <a:pt x="3898804" y="11055087"/>
                </a:cubicBezTo>
                <a:cubicBezTo>
                  <a:pt x="3898804" y="11011384"/>
                  <a:pt x="3934232" y="10975956"/>
                  <a:pt x="3977935" y="10975956"/>
                </a:cubicBezTo>
                <a:close/>
                <a:moveTo>
                  <a:pt x="3699449" y="10975956"/>
                </a:moveTo>
                <a:cubicBezTo>
                  <a:pt x="3743152" y="10975956"/>
                  <a:pt x="3778580" y="11011384"/>
                  <a:pt x="3778580" y="11055087"/>
                </a:cubicBezTo>
                <a:cubicBezTo>
                  <a:pt x="3778580" y="11098790"/>
                  <a:pt x="3743152" y="11134218"/>
                  <a:pt x="3699449" y="11134218"/>
                </a:cubicBezTo>
                <a:cubicBezTo>
                  <a:pt x="3655746" y="11134218"/>
                  <a:pt x="3620318" y="11098790"/>
                  <a:pt x="3620318" y="11055087"/>
                </a:cubicBezTo>
                <a:cubicBezTo>
                  <a:pt x="3620318" y="11011384"/>
                  <a:pt x="3655746" y="10975956"/>
                  <a:pt x="3699449" y="10975956"/>
                </a:cubicBezTo>
                <a:close/>
                <a:moveTo>
                  <a:pt x="3420963" y="10975956"/>
                </a:moveTo>
                <a:cubicBezTo>
                  <a:pt x="3464666" y="10975956"/>
                  <a:pt x="3500094" y="11011384"/>
                  <a:pt x="3500094" y="11055087"/>
                </a:cubicBezTo>
                <a:cubicBezTo>
                  <a:pt x="3500094" y="11098790"/>
                  <a:pt x="3464666" y="11134218"/>
                  <a:pt x="3420963" y="11134218"/>
                </a:cubicBezTo>
                <a:cubicBezTo>
                  <a:pt x="3377260" y="11134218"/>
                  <a:pt x="3341832" y="11098790"/>
                  <a:pt x="3341832" y="11055087"/>
                </a:cubicBezTo>
                <a:cubicBezTo>
                  <a:pt x="3341832" y="11011384"/>
                  <a:pt x="3377260" y="10975956"/>
                  <a:pt x="3420963" y="10975956"/>
                </a:cubicBezTo>
                <a:close/>
                <a:moveTo>
                  <a:pt x="3142477" y="10975956"/>
                </a:moveTo>
                <a:cubicBezTo>
                  <a:pt x="3186180" y="10975956"/>
                  <a:pt x="3221608" y="11011384"/>
                  <a:pt x="3221608" y="11055087"/>
                </a:cubicBezTo>
                <a:cubicBezTo>
                  <a:pt x="3221608" y="11098790"/>
                  <a:pt x="3186180" y="11134218"/>
                  <a:pt x="3142477" y="11134218"/>
                </a:cubicBezTo>
                <a:cubicBezTo>
                  <a:pt x="3098774" y="11134218"/>
                  <a:pt x="3063346" y="11098790"/>
                  <a:pt x="3063346" y="11055087"/>
                </a:cubicBezTo>
                <a:cubicBezTo>
                  <a:pt x="3063346" y="11011384"/>
                  <a:pt x="3098774" y="10975956"/>
                  <a:pt x="3142477" y="10975956"/>
                </a:cubicBezTo>
                <a:close/>
                <a:moveTo>
                  <a:pt x="2863991" y="10975956"/>
                </a:moveTo>
                <a:cubicBezTo>
                  <a:pt x="2907694" y="10975956"/>
                  <a:pt x="2943122" y="11011384"/>
                  <a:pt x="2943122" y="11055087"/>
                </a:cubicBezTo>
                <a:cubicBezTo>
                  <a:pt x="2943122" y="11098790"/>
                  <a:pt x="2907694" y="11134218"/>
                  <a:pt x="2863991" y="11134218"/>
                </a:cubicBezTo>
                <a:cubicBezTo>
                  <a:pt x="2820288" y="11134218"/>
                  <a:pt x="2784860" y="11098790"/>
                  <a:pt x="2784860" y="11055087"/>
                </a:cubicBezTo>
                <a:cubicBezTo>
                  <a:pt x="2784860" y="11011384"/>
                  <a:pt x="2820288" y="10975956"/>
                  <a:pt x="2863991" y="10975956"/>
                </a:cubicBezTo>
                <a:close/>
                <a:moveTo>
                  <a:pt x="2585505" y="10975956"/>
                </a:moveTo>
                <a:cubicBezTo>
                  <a:pt x="2629208" y="10975956"/>
                  <a:pt x="2664636" y="11011384"/>
                  <a:pt x="2664636" y="11055087"/>
                </a:cubicBezTo>
                <a:cubicBezTo>
                  <a:pt x="2664636" y="11098790"/>
                  <a:pt x="2629208" y="11134218"/>
                  <a:pt x="2585505" y="11134218"/>
                </a:cubicBezTo>
                <a:cubicBezTo>
                  <a:pt x="2541802" y="11134218"/>
                  <a:pt x="2506374" y="11098790"/>
                  <a:pt x="2506374" y="11055087"/>
                </a:cubicBezTo>
                <a:cubicBezTo>
                  <a:pt x="2506374" y="11011384"/>
                  <a:pt x="2541802" y="10975956"/>
                  <a:pt x="2585505" y="10975956"/>
                </a:cubicBezTo>
                <a:close/>
                <a:moveTo>
                  <a:pt x="2307019" y="10975956"/>
                </a:moveTo>
                <a:cubicBezTo>
                  <a:pt x="2350722" y="10975956"/>
                  <a:pt x="2386150" y="11011384"/>
                  <a:pt x="2386150" y="11055087"/>
                </a:cubicBezTo>
                <a:cubicBezTo>
                  <a:pt x="2386150" y="11098790"/>
                  <a:pt x="2350722" y="11134218"/>
                  <a:pt x="2307019" y="11134218"/>
                </a:cubicBezTo>
                <a:cubicBezTo>
                  <a:pt x="2263316" y="11134218"/>
                  <a:pt x="2227888" y="11098790"/>
                  <a:pt x="2227888" y="11055087"/>
                </a:cubicBezTo>
                <a:cubicBezTo>
                  <a:pt x="2227888" y="11011384"/>
                  <a:pt x="2263316" y="10975956"/>
                  <a:pt x="2307019" y="10975956"/>
                </a:cubicBezTo>
                <a:close/>
                <a:moveTo>
                  <a:pt x="2028534" y="10975956"/>
                </a:moveTo>
                <a:cubicBezTo>
                  <a:pt x="2072236" y="10975956"/>
                  <a:pt x="2107664" y="11011384"/>
                  <a:pt x="2107664" y="11055087"/>
                </a:cubicBezTo>
                <a:cubicBezTo>
                  <a:pt x="2107664" y="11098790"/>
                  <a:pt x="2072236" y="11134218"/>
                  <a:pt x="2028534" y="11134218"/>
                </a:cubicBezTo>
                <a:cubicBezTo>
                  <a:pt x="1984830" y="11134218"/>
                  <a:pt x="1949402" y="11098790"/>
                  <a:pt x="1949402" y="11055087"/>
                </a:cubicBezTo>
                <a:cubicBezTo>
                  <a:pt x="1949402" y="11011384"/>
                  <a:pt x="1984830" y="10975956"/>
                  <a:pt x="2028534" y="10975956"/>
                </a:cubicBezTo>
                <a:close/>
                <a:moveTo>
                  <a:pt x="1750047" y="10975956"/>
                </a:moveTo>
                <a:cubicBezTo>
                  <a:pt x="1793750" y="10975956"/>
                  <a:pt x="1829178" y="11011384"/>
                  <a:pt x="1829178" y="11055087"/>
                </a:cubicBezTo>
                <a:cubicBezTo>
                  <a:pt x="1829178" y="11098790"/>
                  <a:pt x="1793750" y="11134218"/>
                  <a:pt x="1750047" y="11134218"/>
                </a:cubicBezTo>
                <a:cubicBezTo>
                  <a:pt x="1706344" y="11134218"/>
                  <a:pt x="1670916" y="11098790"/>
                  <a:pt x="1670916" y="11055087"/>
                </a:cubicBezTo>
                <a:cubicBezTo>
                  <a:pt x="1670916" y="11011384"/>
                  <a:pt x="1706344" y="10975956"/>
                  <a:pt x="1750047" y="10975956"/>
                </a:cubicBezTo>
                <a:close/>
                <a:moveTo>
                  <a:pt x="1471561" y="10975956"/>
                </a:moveTo>
                <a:cubicBezTo>
                  <a:pt x="1515264" y="10975956"/>
                  <a:pt x="1550692" y="11011384"/>
                  <a:pt x="1550692" y="11055087"/>
                </a:cubicBezTo>
                <a:cubicBezTo>
                  <a:pt x="1550692" y="11098790"/>
                  <a:pt x="1515264" y="11134218"/>
                  <a:pt x="1471561" y="11134218"/>
                </a:cubicBezTo>
                <a:cubicBezTo>
                  <a:pt x="1427858" y="11134218"/>
                  <a:pt x="1392431" y="11098790"/>
                  <a:pt x="1392431" y="11055087"/>
                </a:cubicBezTo>
                <a:cubicBezTo>
                  <a:pt x="1392431" y="11011384"/>
                  <a:pt x="1427858" y="10975956"/>
                  <a:pt x="1471561" y="10975956"/>
                </a:cubicBezTo>
                <a:close/>
                <a:moveTo>
                  <a:pt x="1193075" y="10975956"/>
                </a:moveTo>
                <a:cubicBezTo>
                  <a:pt x="1236779" y="10975956"/>
                  <a:pt x="1272206" y="11011384"/>
                  <a:pt x="1272206" y="11055087"/>
                </a:cubicBezTo>
                <a:cubicBezTo>
                  <a:pt x="1272206" y="11098790"/>
                  <a:pt x="1236779" y="11134218"/>
                  <a:pt x="1193075" y="11134218"/>
                </a:cubicBezTo>
                <a:cubicBezTo>
                  <a:pt x="1149372" y="11134218"/>
                  <a:pt x="1113944" y="11098790"/>
                  <a:pt x="1113944" y="11055087"/>
                </a:cubicBezTo>
                <a:cubicBezTo>
                  <a:pt x="1113944" y="11011384"/>
                  <a:pt x="1149372" y="10975956"/>
                  <a:pt x="1193075" y="10975956"/>
                </a:cubicBezTo>
                <a:close/>
                <a:moveTo>
                  <a:pt x="914589" y="10975956"/>
                </a:moveTo>
                <a:cubicBezTo>
                  <a:pt x="958292" y="10975956"/>
                  <a:pt x="993720" y="11011384"/>
                  <a:pt x="993720" y="11055087"/>
                </a:cubicBezTo>
                <a:cubicBezTo>
                  <a:pt x="993720" y="11098790"/>
                  <a:pt x="958292" y="11134218"/>
                  <a:pt x="914589" y="11134218"/>
                </a:cubicBezTo>
                <a:cubicBezTo>
                  <a:pt x="870886" y="11134218"/>
                  <a:pt x="835458" y="11098790"/>
                  <a:pt x="835458" y="11055087"/>
                </a:cubicBezTo>
                <a:cubicBezTo>
                  <a:pt x="835458" y="11011384"/>
                  <a:pt x="870886" y="10975956"/>
                  <a:pt x="914589" y="10975956"/>
                </a:cubicBezTo>
                <a:close/>
                <a:moveTo>
                  <a:pt x="636103" y="10975956"/>
                </a:moveTo>
                <a:cubicBezTo>
                  <a:pt x="679806" y="10975956"/>
                  <a:pt x="715234" y="11011384"/>
                  <a:pt x="715234" y="11055087"/>
                </a:cubicBezTo>
                <a:cubicBezTo>
                  <a:pt x="715234" y="11098790"/>
                  <a:pt x="679806" y="11134218"/>
                  <a:pt x="636103" y="11134218"/>
                </a:cubicBezTo>
                <a:cubicBezTo>
                  <a:pt x="592401" y="11134218"/>
                  <a:pt x="556972" y="11098790"/>
                  <a:pt x="556972" y="11055087"/>
                </a:cubicBezTo>
                <a:cubicBezTo>
                  <a:pt x="556972" y="11011384"/>
                  <a:pt x="592401" y="10975956"/>
                  <a:pt x="636103" y="10975956"/>
                </a:cubicBezTo>
                <a:close/>
                <a:moveTo>
                  <a:pt x="357617" y="10975956"/>
                </a:moveTo>
                <a:cubicBezTo>
                  <a:pt x="401320" y="10975956"/>
                  <a:pt x="436749" y="11011384"/>
                  <a:pt x="436749" y="11055087"/>
                </a:cubicBezTo>
                <a:cubicBezTo>
                  <a:pt x="436749" y="11098790"/>
                  <a:pt x="401320" y="11134218"/>
                  <a:pt x="357617" y="11134218"/>
                </a:cubicBezTo>
                <a:cubicBezTo>
                  <a:pt x="313914" y="11134218"/>
                  <a:pt x="278486" y="11098790"/>
                  <a:pt x="278486" y="11055087"/>
                </a:cubicBezTo>
                <a:cubicBezTo>
                  <a:pt x="278486" y="11011384"/>
                  <a:pt x="313914" y="10975956"/>
                  <a:pt x="357617" y="10975956"/>
                </a:cubicBezTo>
                <a:close/>
                <a:moveTo>
                  <a:pt x="79131" y="10975956"/>
                </a:moveTo>
                <a:cubicBezTo>
                  <a:pt x="122834" y="10975956"/>
                  <a:pt x="158262" y="11011384"/>
                  <a:pt x="158262" y="11055087"/>
                </a:cubicBezTo>
                <a:cubicBezTo>
                  <a:pt x="158262" y="11098790"/>
                  <a:pt x="122834" y="11134218"/>
                  <a:pt x="79131" y="11134218"/>
                </a:cubicBezTo>
                <a:cubicBezTo>
                  <a:pt x="35428" y="11134218"/>
                  <a:pt x="0" y="11098790"/>
                  <a:pt x="0" y="11055087"/>
                </a:cubicBezTo>
                <a:cubicBezTo>
                  <a:pt x="0" y="11011384"/>
                  <a:pt x="35428" y="10975956"/>
                  <a:pt x="79131" y="10975956"/>
                </a:cubicBezTo>
                <a:close/>
                <a:moveTo>
                  <a:pt x="6484315" y="10584279"/>
                </a:moveTo>
                <a:cubicBezTo>
                  <a:pt x="6528019" y="10584279"/>
                  <a:pt x="6563447" y="10619707"/>
                  <a:pt x="6563447" y="10663410"/>
                </a:cubicBezTo>
                <a:cubicBezTo>
                  <a:pt x="6563447" y="10707113"/>
                  <a:pt x="6528019" y="10742541"/>
                  <a:pt x="6484315" y="10742541"/>
                </a:cubicBezTo>
                <a:cubicBezTo>
                  <a:pt x="6440615" y="10742541"/>
                  <a:pt x="6405187" y="10707113"/>
                  <a:pt x="6405187" y="10663410"/>
                </a:cubicBezTo>
                <a:cubicBezTo>
                  <a:pt x="6405187" y="10619707"/>
                  <a:pt x="6440615" y="10584279"/>
                  <a:pt x="6484315" y="10584279"/>
                </a:cubicBezTo>
                <a:close/>
                <a:moveTo>
                  <a:pt x="6205823" y="10584279"/>
                </a:moveTo>
                <a:cubicBezTo>
                  <a:pt x="6249527" y="10584279"/>
                  <a:pt x="6284955" y="10619707"/>
                  <a:pt x="6284955" y="10663410"/>
                </a:cubicBezTo>
                <a:cubicBezTo>
                  <a:pt x="6284955" y="10707113"/>
                  <a:pt x="6249527" y="10742541"/>
                  <a:pt x="6205823" y="10742541"/>
                </a:cubicBezTo>
                <a:cubicBezTo>
                  <a:pt x="6162119" y="10742541"/>
                  <a:pt x="6126691" y="10707113"/>
                  <a:pt x="6126691" y="10663410"/>
                </a:cubicBezTo>
                <a:cubicBezTo>
                  <a:pt x="6126691" y="10619707"/>
                  <a:pt x="6162119" y="10584279"/>
                  <a:pt x="6205823" y="10584279"/>
                </a:cubicBezTo>
                <a:close/>
                <a:moveTo>
                  <a:pt x="5927339" y="10584279"/>
                </a:moveTo>
                <a:cubicBezTo>
                  <a:pt x="5971039" y="10584279"/>
                  <a:pt x="6006467" y="10619707"/>
                  <a:pt x="6006467" y="10663410"/>
                </a:cubicBezTo>
                <a:cubicBezTo>
                  <a:pt x="6006467" y="10707113"/>
                  <a:pt x="5971039" y="10742541"/>
                  <a:pt x="5927339" y="10742541"/>
                </a:cubicBezTo>
                <a:cubicBezTo>
                  <a:pt x="5883635" y="10742541"/>
                  <a:pt x="5848207" y="10707113"/>
                  <a:pt x="5848207" y="10663410"/>
                </a:cubicBezTo>
                <a:cubicBezTo>
                  <a:pt x="5848207" y="10619707"/>
                  <a:pt x="5883635" y="10584279"/>
                  <a:pt x="5927339" y="10584279"/>
                </a:cubicBezTo>
                <a:close/>
                <a:moveTo>
                  <a:pt x="5648851" y="10584279"/>
                </a:moveTo>
                <a:cubicBezTo>
                  <a:pt x="5692555" y="10584279"/>
                  <a:pt x="5727983" y="10619707"/>
                  <a:pt x="5727983" y="10663410"/>
                </a:cubicBezTo>
                <a:cubicBezTo>
                  <a:pt x="5727983" y="10707113"/>
                  <a:pt x="5692555" y="10742541"/>
                  <a:pt x="5648851" y="10742541"/>
                </a:cubicBezTo>
                <a:cubicBezTo>
                  <a:pt x="5605147" y="10742541"/>
                  <a:pt x="5569719" y="10707113"/>
                  <a:pt x="5569719" y="10663410"/>
                </a:cubicBezTo>
                <a:cubicBezTo>
                  <a:pt x="5569719" y="10619707"/>
                  <a:pt x="5605147" y="10584279"/>
                  <a:pt x="5648851" y="10584279"/>
                </a:cubicBezTo>
                <a:close/>
                <a:moveTo>
                  <a:pt x="5370367" y="10584279"/>
                </a:moveTo>
                <a:cubicBezTo>
                  <a:pt x="5414067" y="10584279"/>
                  <a:pt x="5449495" y="10619707"/>
                  <a:pt x="5449495" y="10663410"/>
                </a:cubicBezTo>
                <a:cubicBezTo>
                  <a:pt x="5449495" y="10707113"/>
                  <a:pt x="5414067" y="10742541"/>
                  <a:pt x="5370367" y="10742541"/>
                </a:cubicBezTo>
                <a:cubicBezTo>
                  <a:pt x="5326663" y="10742541"/>
                  <a:pt x="5291235" y="10707113"/>
                  <a:pt x="5291235" y="10663410"/>
                </a:cubicBezTo>
                <a:cubicBezTo>
                  <a:pt x="5291235" y="10619707"/>
                  <a:pt x="5326663" y="10584279"/>
                  <a:pt x="5370367" y="10584279"/>
                </a:cubicBezTo>
                <a:close/>
                <a:moveTo>
                  <a:pt x="5091879" y="10584279"/>
                </a:moveTo>
                <a:cubicBezTo>
                  <a:pt x="5135583" y="10584279"/>
                  <a:pt x="5171011" y="10619707"/>
                  <a:pt x="5171011" y="10663410"/>
                </a:cubicBezTo>
                <a:cubicBezTo>
                  <a:pt x="5171011" y="10707113"/>
                  <a:pt x="5135583" y="10742541"/>
                  <a:pt x="5091879" y="10742541"/>
                </a:cubicBezTo>
                <a:cubicBezTo>
                  <a:pt x="5048175" y="10742541"/>
                  <a:pt x="5012747" y="10707113"/>
                  <a:pt x="5012747" y="10663410"/>
                </a:cubicBezTo>
                <a:cubicBezTo>
                  <a:pt x="5012747" y="10619707"/>
                  <a:pt x="5048175" y="10584279"/>
                  <a:pt x="5091879" y="10584279"/>
                </a:cubicBezTo>
                <a:close/>
                <a:moveTo>
                  <a:pt x="4813395" y="10584279"/>
                </a:moveTo>
                <a:cubicBezTo>
                  <a:pt x="4857095" y="10584279"/>
                  <a:pt x="4892523" y="10619707"/>
                  <a:pt x="4892523" y="10663410"/>
                </a:cubicBezTo>
                <a:cubicBezTo>
                  <a:pt x="4892523" y="10707113"/>
                  <a:pt x="4857095" y="10742541"/>
                  <a:pt x="4813395" y="10742541"/>
                </a:cubicBezTo>
                <a:cubicBezTo>
                  <a:pt x="4769691" y="10742541"/>
                  <a:pt x="4734263" y="10707113"/>
                  <a:pt x="4734263" y="10663410"/>
                </a:cubicBezTo>
                <a:cubicBezTo>
                  <a:pt x="4734263" y="10619707"/>
                  <a:pt x="4769691" y="10584279"/>
                  <a:pt x="4813395" y="10584279"/>
                </a:cubicBezTo>
                <a:close/>
                <a:moveTo>
                  <a:pt x="4534907" y="10584279"/>
                </a:moveTo>
                <a:cubicBezTo>
                  <a:pt x="4578611" y="10584279"/>
                  <a:pt x="4614039" y="10619707"/>
                  <a:pt x="4614039" y="10663410"/>
                </a:cubicBezTo>
                <a:cubicBezTo>
                  <a:pt x="4614039" y="10707113"/>
                  <a:pt x="4578611" y="10742541"/>
                  <a:pt x="4534907" y="10742541"/>
                </a:cubicBezTo>
                <a:cubicBezTo>
                  <a:pt x="4491203" y="10742541"/>
                  <a:pt x="4455775" y="10707113"/>
                  <a:pt x="4455775" y="10663410"/>
                </a:cubicBezTo>
                <a:cubicBezTo>
                  <a:pt x="4455775" y="10619707"/>
                  <a:pt x="4491203" y="10584279"/>
                  <a:pt x="4534907" y="10584279"/>
                </a:cubicBezTo>
                <a:close/>
                <a:moveTo>
                  <a:pt x="4256421" y="10584279"/>
                </a:moveTo>
                <a:cubicBezTo>
                  <a:pt x="4300124" y="10584279"/>
                  <a:pt x="4335552" y="10619707"/>
                  <a:pt x="4335552" y="10663410"/>
                </a:cubicBezTo>
                <a:cubicBezTo>
                  <a:pt x="4335552" y="10707113"/>
                  <a:pt x="4300124" y="10742541"/>
                  <a:pt x="4256421" y="10742541"/>
                </a:cubicBezTo>
                <a:cubicBezTo>
                  <a:pt x="4212718" y="10742541"/>
                  <a:pt x="4177290" y="10707113"/>
                  <a:pt x="4177290" y="10663410"/>
                </a:cubicBezTo>
                <a:cubicBezTo>
                  <a:pt x="4177290" y="10619707"/>
                  <a:pt x="4212718" y="10584279"/>
                  <a:pt x="4256421" y="10584279"/>
                </a:cubicBezTo>
                <a:close/>
                <a:moveTo>
                  <a:pt x="3977935" y="10584279"/>
                </a:moveTo>
                <a:cubicBezTo>
                  <a:pt x="4021638" y="10584279"/>
                  <a:pt x="4057066" y="10619707"/>
                  <a:pt x="4057066" y="10663410"/>
                </a:cubicBezTo>
                <a:cubicBezTo>
                  <a:pt x="4057066" y="10707113"/>
                  <a:pt x="4021638" y="10742541"/>
                  <a:pt x="3977935" y="10742541"/>
                </a:cubicBezTo>
                <a:cubicBezTo>
                  <a:pt x="3934232" y="10742541"/>
                  <a:pt x="3898804" y="10707113"/>
                  <a:pt x="3898804" y="10663410"/>
                </a:cubicBezTo>
                <a:cubicBezTo>
                  <a:pt x="3898804" y="10619707"/>
                  <a:pt x="3934232" y="10584279"/>
                  <a:pt x="3977935" y="10584279"/>
                </a:cubicBezTo>
                <a:close/>
                <a:moveTo>
                  <a:pt x="3699449" y="10584279"/>
                </a:moveTo>
                <a:cubicBezTo>
                  <a:pt x="3743152" y="10584279"/>
                  <a:pt x="3778580" y="10619707"/>
                  <a:pt x="3778580" y="10663410"/>
                </a:cubicBezTo>
                <a:cubicBezTo>
                  <a:pt x="3778580" y="10707113"/>
                  <a:pt x="3743152" y="10742541"/>
                  <a:pt x="3699449" y="10742541"/>
                </a:cubicBezTo>
                <a:cubicBezTo>
                  <a:pt x="3655746" y="10742541"/>
                  <a:pt x="3620318" y="10707113"/>
                  <a:pt x="3620318" y="10663410"/>
                </a:cubicBezTo>
                <a:cubicBezTo>
                  <a:pt x="3620318" y="10619707"/>
                  <a:pt x="3655746" y="10584279"/>
                  <a:pt x="3699449" y="10584279"/>
                </a:cubicBezTo>
                <a:close/>
                <a:moveTo>
                  <a:pt x="3420963" y="10584279"/>
                </a:moveTo>
                <a:cubicBezTo>
                  <a:pt x="3464666" y="10584279"/>
                  <a:pt x="3500094" y="10619707"/>
                  <a:pt x="3500094" y="10663410"/>
                </a:cubicBezTo>
                <a:cubicBezTo>
                  <a:pt x="3500094" y="10707113"/>
                  <a:pt x="3464666" y="10742541"/>
                  <a:pt x="3420963" y="10742541"/>
                </a:cubicBezTo>
                <a:cubicBezTo>
                  <a:pt x="3377260" y="10742541"/>
                  <a:pt x="3341832" y="10707113"/>
                  <a:pt x="3341832" y="10663410"/>
                </a:cubicBezTo>
                <a:cubicBezTo>
                  <a:pt x="3341832" y="10619707"/>
                  <a:pt x="3377260" y="10584279"/>
                  <a:pt x="3420963" y="10584279"/>
                </a:cubicBezTo>
                <a:close/>
                <a:moveTo>
                  <a:pt x="3142477" y="10584279"/>
                </a:moveTo>
                <a:cubicBezTo>
                  <a:pt x="3186180" y="10584279"/>
                  <a:pt x="3221608" y="10619707"/>
                  <a:pt x="3221608" y="10663410"/>
                </a:cubicBezTo>
                <a:cubicBezTo>
                  <a:pt x="3221608" y="10707113"/>
                  <a:pt x="3186180" y="10742541"/>
                  <a:pt x="3142477" y="10742541"/>
                </a:cubicBezTo>
                <a:cubicBezTo>
                  <a:pt x="3098774" y="10742541"/>
                  <a:pt x="3063346" y="10707113"/>
                  <a:pt x="3063346" y="10663410"/>
                </a:cubicBezTo>
                <a:cubicBezTo>
                  <a:pt x="3063346" y="10619707"/>
                  <a:pt x="3098774" y="10584279"/>
                  <a:pt x="3142477" y="10584279"/>
                </a:cubicBezTo>
                <a:close/>
                <a:moveTo>
                  <a:pt x="2863991" y="10584279"/>
                </a:moveTo>
                <a:cubicBezTo>
                  <a:pt x="2907694" y="10584279"/>
                  <a:pt x="2943122" y="10619707"/>
                  <a:pt x="2943122" y="10663410"/>
                </a:cubicBezTo>
                <a:cubicBezTo>
                  <a:pt x="2943122" y="10707113"/>
                  <a:pt x="2907694" y="10742541"/>
                  <a:pt x="2863991" y="10742541"/>
                </a:cubicBezTo>
                <a:cubicBezTo>
                  <a:pt x="2820288" y="10742541"/>
                  <a:pt x="2784860" y="10707113"/>
                  <a:pt x="2784860" y="10663410"/>
                </a:cubicBezTo>
                <a:cubicBezTo>
                  <a:pt x="2784860" y="10619707"/>
                  <a:pt x="2820288" y="10584279"/>
                  <a:pt x="2863991" y="10584279"/>
                </a:cubicBezTo>
                <a:close/>
                <a:moveTo>
                  <a:pt x="2585505" y="10584279"/>
                </a:moveTo>
                <a:cubicBezTo>
                  <a:pt x="2629208" y="10584279"/>
                  <a:pt x="2664636" y="10619707"/>
                  <a:pt x="2664636" y="10663410"/>
                </a:cubicBezTo>
                <a:cubicBezTo>
                  <a:pt x="2664636" y="10707113"/>
                  <a:pt x="2629208" y="10742541"/>
                  <a:pt x="2585505" y="10742541"/>
                </a:cubicBezTo>
                <a:cubicBezTo>
                  <a:pt x="2541802" y="10742541"/>
                  <a:pt x="2506374" y="10707113"/>
                  <a:pt x="2506374" y="10663410"/>
                </a:cubicBezTo>
                <a:cubicBezTo>
                  <a:pt x="2506374" y="10619707"/>
                  <a:pt x="2541802" y="10584279"/>
                  <a:pt x="2585505" y="10584279"/>
                </a:cubicBezTo>
                <a:close/>
                <a:moveTo>
                  <a:pt x="2307019" y="10584279"/>
                </a:moveTo>
                <a:cubicBezTo>
                  <a:pt x="2350722" y="10584279"/>
                  <a:pt x="2386150" y="10619707"/>
                  <a:pt x="2386150" y="10663410"/>
                </a:cubicBezTo>
                <a:cubicBezTo>
                  <a:pt x="2386150" y="10707113"/>
                  <a:pt x="2350722" y="10742541"/>
                  <a:pt x="2307019" y="10742541"/>
                </a:cubicBezTo>
                <a:cubicBezTo>
                  <a:pt x="2263316" y="10742541"/>
                  <a:pt x="2227888" y="10707113"/>
                  <a:pt x="2227888" y="10663410"/>
                </a:cubicBezTo>
                <a:cubicBezTo>
                  <a:pt x="2227888" y="10619707"/>
                  <a:pt x="2263316" y="10584279"/>
                  <a:pt x="2307019" y="10584279"/>
                </a:cubicBezTo>
                <a:close/>
                <a:moveTo>
                  <a:pt x="2028534" y="10584279"/>
                </a:moveTo>
                <a:cubicBezTo>
                  <a:pt x="2072236" y="10584279"/>
                  <a:pt x="2107664" y="10619707"/>
                  <a:pt x="2107664" y="10663410"/>
                </a:cubicBezTo>
                <a:cubicBezTo>
                  <a:pt x="2107664" y="10707113"/>
                  <a:pt x="2072236" y="10742541"/>
                  <a:pt x="2028534" y="10742541"/>
                </a:cubicBezTo>
                <a:cubicBezTo>
                  <a:pt x="1984830" y="10742541"/>
                  <a:pt x="1949402" y="10707113"/>
                  <a:pt x="1949402" y="10663410"/>
                </a:cubicBezTo>
                <a:cubicBezTo>
                  <a:pt x="1949402" y="10619707"/>
                  <a:pt x="1984830" y="10584279"/>
                  <a:pt x="2028534" y="10584279"/>
                </a:cubicBezTo>
                <a:close/>
                <a:moveTo>
                  <a:pt x="1750047" y="10584279"/>
                </a:moveTo>
                <a:cubicBezTo>
                  <a:pt x="1793750" y="10584279"/>
                  <a:pt x="1829178" y="10619707"/>
                  <a:pt x="1829178" y="10663410"/>
                </a:cubicBezTo>
                <a:cubicBezTo>
                  <a:pt x="1829178" y="10707113"/>
                  <a:pt x="1793750" y="10742541"/>
                  <a:pt x="1750047" y="10742541"/>
                </a:cubicBezTo>
                <a:cubicBezTo>
                  <a:pt x="1706344" y="10742541"/>
                  <a:pt x="1670916" y="10707113"/>
                  <a:pt x="1670916" y="10663410"/>
                </a:cubicBezTo>
                <a:cubicBezTo>
                  <a:pt x="1670916" y="10619707"/>
                  <a:pt x="1706344" y="10584279"/>
                  <a:pt x="1750047" y="10584279"/>
                </a:cubicBezTo>
                <a:close/>
                <a:moveTo>
                  <a:pt x="1471561" y="10584279"/>
                </a:moveTo>
                <a:cubicBezTo>
                  <a:pt x="1515264" y="10584279"/>
                  <a:pt x="1550692" y="10619707"/>
                  <a:pt x="1550692" y="10663410"/>
                </a:cubicBezTo>
                <a:cubicBezTo>
                  <a:pt x="1550692" y="10707113"/>
                  <a:pt x="1515264" y="10742541"/>
                  <a:pt x="1471561" y="10742541"/>
                </a:cubicBezTo>
                <a:cubicBezTo>
                  <a:pt x="1427858" y="10742541"/>
                  <a:pt x="1392431" y="10707113"/>
                  <a:pt x="1392431" y="10663410"/>
                </a:cubicBezTo>
                <a:cubicBezTo>
                  <a:pt x="1392431" y="10619707"/>
                  <a:pt x="1427858" y="10584279"/>
                  <a:pt x="1471561" y="10584279"/>
                </a:cubicBezTo>
                <a:close/>
                <a:moveTo>
                  <a:pt x="1193075" y="10584279"/>
                </a:moveTo>
                <a:cubicBezTo>
                  <a:pt x="1236779" y="10584279"/>
                  <a:pt x="1272206" y="10619707"/>
                  <a:pt x="1272206" y="10663410"/>
                </a:cubicBezTo>
                <a:cubicBezTo>
                  <a:pt x="1272206" y="10707113"/>
                  <a:pt x="1236779" y="10742541"/>
                  <a:pt x="1193075" y="10742541"/>
                </a:cubicBezTo>
                <a:cubicBezTo>
                  <a:pt x="1149372" y="10742541"/>
                  <a:pt x="1113944" y="10707113"/>
                  <a:pt x="1113944" y="10663410"/>
                </a:cubicBezTo>
                <a:cubicBezTo>
                  <a:pt x="1113944" y="10619707"/>
                  <a:pt x="1149372" y="10584279"/>
                  <a:pt x="1193075" y="10584279"/>
                </a:cubicBezTo>
                <a:close/>
                <a:moveTo>
                  <a:pt x="914589" y="10584279"/>
                </a:moveTo>
                <a:cubicBezTo>
                  <a:pt x="958292" y="10584279"/>
                  <a:pt x="993720" y="10619707"/>
                  <a:pt x="993720" y="10663410"/>
                </a:cubicBezTo>
                <a:cubicBezTo>
                  <a:pt x="993720" y="10707113"/>
                  <a:pt x="958292" y="10742541"/>
                  <a:pt x="914589" y="10742541"/>
                </a:cubicBezTo>
                <a:cubicBezTo>
                  <a:pt x="870886" y="10742541"/>
                  <a:pt x="835458" y="10707113"/>
                  <a:pt x="835458" y="10663410"/>
                </a:cubicBezTo>
                <a:cubicBezTo>
                  <a:pt x="835458" y="10619707"/>
                  <a:pt x="870886" y="10584279"/>
                  <a:pt x="914589" y="10584279"/>
                </a:cubicBezTo>
                <a:close/>
                <a:moveTo>
                  <a:pt x="636103" y="10584279"/>
                </a:moveTo>
                <a:cubicBezTo>
                  <a:pt x="679806" y="10584279"/>
                  <a:pt x="715234" y="10619707"/>
                  <a:pt x="715234" y="10663410"/>
                </a:cubicBezTo>
                <a:cubicBezTo>
                  <a:pt x="715234" y="10707113"/>
                  <a:pt x="679806" y="10742541"/>
                  <a:pt x="636103" y="10742541"/>
                </a:cubicBezTo>
                <a:cubicBezTo>
                  <a:pt x="592401" y="10742541"/>
                  <a:pt x="556972" y="10707113"/>
                  <a:pt x="556972" y="10663410"/>
                </a:cubicBezTo>
                <a:cubicBezTo>
                  <a:pt x="556972" y="10619707"/>
                  <a:pt x="592401" y="10584279"/>
                  <a:pt x="636103" y="10584279"/>
                </a:cubicBezTo>
                <a:close/>
                <a:moveTo>
                  <a:pt x="357617" y="10584279"/>
                </a:moveTo>
                <a:cubicBezTo>
                  <a:pt x="401320" y="10584279"/>
                  <a:pt x="436749" y="10619707"/>
                  <a:pt x="436749" y="10663410"/>
                </a:cubicBezTo>
                <a:cubicBezTo>
                  <a:pt x="436749" y="10707113"/>
                  <a:pt x="401320" y="10742541"/>
                  <a:pt x="357617" y="10742541"/>
                </a:cubicBezTo>
                <a:cubicBezTo>
                  <a:pt x="313914" y="10742541"/>
                  <a:pt x="278486" y="10707113"/>
                  <a:pt x="278486" y="10663410"/>
                </a:cubicBezTo>
                <a:cubicBezTo>
                  <a:pt x="278486" y="10619707"/>
                  <a:pt x="313914" y="10584279"/>
                  <a:pt x="357617" y="10584279"/>
                </a:cubicBezTo>
                <a:close/>
                <a:moveTo>
                  <a:pt x="79131" y="10584279"/>
                </a:moveTo>
                <a:cubicBezTo>
                  <a:pt x="122834" y="10584279"/>
                  <a:pt x="158262" y="10619707"/>
                  <a:pt x="158262" y="10663410"/>
                </a:cubicBezTo>
                <a:cubicBezTo>
                  <a:pt x="158262" y="10707113"/>
                  <a:pt x="122834" y="10742541"/>
                  <a:pt x="79131" y="10742541"/>
                </a:cubicBezTo>
                <a:cubicBezTo>
                  <a:pt x="35428" y="10742541"/>
                  <a:pt x="0" y="10707113"/>
                  <a:pt x="0" y="10663410"/>
                </a:cubicBezTo>
                <a:cubicBezTo>
                  <a:pt x="0" y="10619707"/>
                  <a:pt x="35428" y="10584279"/>
                  <a:pt x="79131" y="10584279"/>
                </a:cubicBezTo>
                <a:close/>
                <a:moveTo>
                  <a:pt x="6484315" y="10192601"/>
                </a:moveTo>
                <a:cubicBezTo>
                  <a:pt x="6528019" y="10192601"/>
                  <a:pt x="6563447" y="10228029"/>
                  <a:pt x="6563447" y="10271732"/>
                </a:cubicBezTo>
                <a:cubicBezTo>
                  <a:pt x="6563447" y="10315435"/>
                  <a:pt x="6528019" y="10350863"/>
                  <a:pt x="6484315" y="10350863"/>
                </a:cubicBezTo>
                <a:cubicBezTo>
                  <a:pt x="6440615" y="10350863"/>
                  <a:pt x="6405187" y="10315435"/>
                  <a:pt x="6405187" y="10271732"/>
                </a:cubicBezTo>
                <a:cubicBezTo>
                  <a:pt x="6405187" y="10228029"/>
                  <a:pt x="6440615" y="10192601"/>
                  <a:pt x="6484315" y="10192601"/>
                </a:cubicBezTo>
                <a:close/>
                <a:moveTo>
                  <a:pt x="6205823" y="10192601"/>
                </a:moveTo>
                <a:cubicBezTo>
                  <a:pt x="6249527" y="10192601"/>
                  <a:pt x="6284955" y="10228029"/>
                  <a:pt x="6284955" y="10271732"/>
                </a:cubicBezTo>
                <a:cubicBezTo>
                  <a:pt x="6284955" y="10315435"/>
                  <a:pt x="6249527" y="10350863"/>
                  <a:pt x="6205823" y="10350863"/>
                </a:cubicBezTo>
                <a:cubicBezTo>
                  <a:pt x="6162119" y="10350863"/>
                  <a:pt x="6126691" y="10315435"/>
                  <a:pt x="6126691" y="10271732"/>
                </a:cubicBezTo>
                <a:cubicBezTo>
                  <a:pt x="6126691" y="10228029"/>
                  <a:pt x="6162119" y="10192601"/>
                  <a:pt x="6205823" y="10192601"/>
                </a:cubicBezTo>
                <a:close/>
                <a:moveTo>
                  <a:pt x="5927339" y="10192601"/>
                </a:moveTo>
                <a:cubicBezTo>
                  <a:pt x="5971039" y="10192601"/>
                  <a:pt x="6006467" y="10228029"/>
                  <a:pt x="6006467" y="10271732"/>
                </a:cubicBezTo>
                <a:cubicBezTo>
                  <a:pt x="6006467" y="10315435"/>
                  <a:pt x="5971039" y="10350863"/>
                  <a:pt x="5927339" y="10350863"/>
                </a:cubicBezTo>
                <a:cubicBezTo>
                  <a:pt x="5883635" y="10350863"/>
                  <a:pt x="5848207" y="10315435"/>
                  <a:pt x="5848207" y="10271732"/>
                </a:cubicBezTo>
                <a:cubicBezTo>
                  <a:pt x="5848207" y="10228029"/>
                  <a:pt x="5883635" y="10192601"/>
                  <a:pt x="5927339" y="10192601"/>
                </a:cubicBezTo>
                <a:close/>
                <a:moveTo>
                  <a:pt x="5648851" y="10192601"/>
                </a:moveTo>
                <a:cubicBezTo>
                  <a:pt x="5692555" y="10192601"/>
                  <a:pt x="5727983" y="10228029"/>
                  <a:pt x="5727983" y="10271732"/>
                </a:cubicBezTo>
                <a:cubicBezTo>
                  <a:pt x="5727983" y="10315435"/>
                  <a:pt x="5692555" y="10350863"/>
                  <a:pt x="5648851" y="10350863"/>
                </a:cubicBezTo>
                <a:cubicBezTo>
                  <a:pt x="5605147" y="10350863"/>
                  <a:pt x="5569719" y="10315435"/>
                  <a:pt x="5569719" y="10271732"/>
                </a:cubicBezTo>
                <a:cubicBezTo>
                  <a:pt x="5569719" y="10228029"/>
                  <a:pt x="5605147" y="10192601"/>
                  <a:pt x="5648851" y="10192601"/>
                </a:cubicBezTo>
                <a:close/>
                <a:moveTo>
                  <a:pt x="5370367" y="10192601"/>
                </a:moveTo>
                <a:cubicBezTo>
                  <a:pt x="5414067" y="10192601"/>
                  <a:pt x="5449495" y="10228029"/>
                  <a:pt x="5449495" y="10271732"/>
                </a:cubicBezTo>
                <a:cubicBezTo>
                  <a:pt x="5449495" y="10315435"/>
                  <a:pt x="5414067" y="10350863"/>
                  <a:pt x="5370367" y="10350863"/>
                </a:cubicBezTo>
                <a:cubicBezTo>
                  <a:pt x="5326663" y="10350863"/>
                  <a:pt x="5291235" y="10315435"/>
                  <a:pt x="5291235" y="10271732"/>
                </a:cubicBezTo>
                <a:cubicBezTo>
                  <a:pt x="5291235" y="10228029"/>
                  <a:pt x="5326663" y="10192601"/>
                  <a:pt x="5370367" y="10192601"/>
                </a:cubicBezTo>
                <a:close/>
                <a:moveTo>
                  <a:pt x="5091879" y="10192601"/>
                </a:moveTo>
                <a:cubicBezTo>
                  <a:pt x="5135583" y="10192601"/>
                  <a:pt x="5171011" y="10228029"/>
                  <a:pt x="5171011" y="10271732"/>
                </a:cubicBezTo>
                <a:cubicBezTo>
                  <a:pt x="5171011" y="10315435"/>
                  <a:pt x="5135583" y="10350863"/>
                  <a:pt x="5091879" y="10350863"/>
                </a:cubicBezTo>
                <a:cubicBezTo>
                  <a:pt x="5048175" y="10350863"/>
                  <a:pt x="5012747" y="10315435"/>
                  <a:pt x="5012747" y="10271732"/>
                </a:cubicBezTo>
                <a:cubicBezTo>
                  <a:pt x="5012747" y="10228029"/>
                  <a:pt x="5048175" y="10192601"/>
                  <a:pt x="5091879" y="10192601"/>
                </a:cubicBezTo>
                <a:close/>
                <a:moveTo>
                  <a:pt x="4813395" y="10192601"/>
                </a:moveTo>
                <a:cubicBezTo>
                  <a:pt x="4857095" y="10192601"/>
                  <a:pt x="4892523" y="10228029"/>
                  <a:pt x="4892523" y="10271732"/>
                </a:cubicBezTo>
                <a:cubicBezTo>
                  <a:pt x="4892523" y="10315435"/>
                  <a:pt x="4857095" y="10350863"/>
                  <a:pt x="4813395" y="10350863"/>
                </a:cubicBezTo>
                <a:cubicBezTo>
                  <a:pt x="4769691" y="10350863"/>
                  <a:pt x="4734263" y="10315435"/>
                  <a:pt x="4734263" y="10271732"/>
                </a:cubicBezTo>
                <a:cubicBezTo>
                  <a:pt x="4734263" y="10228029"/>
                  <a:pt x="4769691" y="10192601"/>
                  <a:pt x="4813395" y="10192601"/>
                </a:cubicBezTo>
                <a:close/>
                <a:moveTo>
                  <a:pt x="4534907" y="10192601"/>
                </a:moveTo>
                <a:cubicBezTo>
                  <a:pt x="4578611" y="10192601"/>
                  <a:pt x="4614039" y="10228029"/>
                  <a:pt x="4614039" y="10271732"/>
                </a:cubicBezTo>
                <a:cubicBezTo>
                  <a:pt x="4614039" y="10315435"/>
                  <a:pt x="4578611" y="10350863"/>
                  <a:pt x="4534907" y="10350863"/>
                </a:cubicBezTo>
                <a:cubicBezTo>
                  <a:pt x="4491203" y="10350863"/>
                  <a:pt x="4455775" y="10315435"/>
                  <a:pt x="4455775" y="10271732"/>
                </a:cubicBezTo>
                <a:cubicBezTo>
                  <a:pt x="4455775" y="10228029"/>
                  <a:pt x="4491203" y="10192601"/>
                  <a:pt x="4534907" y="10192601"/>
                </a:cubicBezTo>
                <a:close/>
                <a:moveTo>
                  <a:pt x="4256421" y="10192601"/>
                </a:moveTo>
                <a:cubicBezTo>
                  <a:pt x="4300124" y="10192601"/>
                  <a:pt x="4335552" y="10228029"/>
                  <a:pt x="4335552" y="10271732"/>
                </a:cubicBezTo>
                <a:cubicBezTo>
                  <a:pt x="4335552" y="10315435"/>
                  <a:pt x="4300124" y="10350863"/>
                  <a:pt x="4256421" y="10350863"/>
                </a:cubicBezTo>
                <a:cubicBezTo>
                  <a:pt x="4212718" y="10350863"/>
                  <a:pt x="4177290" y="10315435"/>
                  <a:pt x="4177290" y="10271732"/>
                </a:cubicBezTo>
                <a:cubicBezTo>
                  <a:pt x="4177290" y="10228029"/>
                  <a:pt x="4212718" y="10192601"/>
                  <a:pt x="4256421" y="10192601"/>
                </a:cubicBezTo>
                <a:close/>
                <a:moveTo>
                  <a:pt x="3977935" y="10192601"/>
                </a:moveTo>
                <a:cubicBezTo>
                  <a:pt x="4021638" y="10192601"/>
                  <a:pt x="4057066" y="10228029"/>
                  <a:pt x="4057066" y="10271732"/>
                </a:cubicBezTo>
                <a:cubicBezTo>
                  <a:pt x="4057066" y="10315435"/>
                  <a:pt x="4021638" y="10350863"/>
                  <a:pt x="3977935" y="10350863"/>
                </a:cubicBezTo>
                <a:cubicBezTo>
                  <a:pt x="3934232" y="10350863"/>
                  <a:pt x="3898804" y="10315435"/>
                  <a:pt x="3898804" y="10271732"/>
                </a:cubicBezTo>
                <a:cubicBezTo>
                  <a:pt x="3898804" y="10228029"/>
                  <a:pt x="3934232" y="10192601"/>
                  <a:pt x="3977935" y="10192601"/>
                </a:cubicBezTo>
                <a:close/>
                <a:moveTo>
                  <a:pt x="3699449" y="10192601"/>
                </a:moveTo>
                <a:cubicBezTo>
                  <a:pt x="3743152" y="10192601"/>
                  <a:pt x="3778580" y="10228029"/>
                  <a:pt x="3778580" y="10271732"/>
                </a:cubicBezTo>
                <a:cubicBezTo>
                  <a:pt x="3778580" y="10315435"/>
                  <a:pt x="3743152" y="10350863"/>
                  <a:pt x="3699449" y="10350863"/>
                </a:cubicBezTo>
                <a:cubicBezTo>
                  <a:pt x="3655746" y="10350863"/>
                  <a:pt x="3620318" y="10315435"/>
                  <a:pt x="3620318" y="10271732"/>
                </a:cubicBezTo>
                <a:cubicBezTo>
                  <a:pt x="3620318" y="10228029"/>
                  <a:pt x="3655746" y="10192601"/>
                  <a:pt x="3699449" y="10192601"/>
                </a:cubicBezTo>
                <a:close/>
                <a:moveTo>
                  <a:pt x="3420963" y="10192601"/>
                </a:moveTo>
                <a:cubicBezTo>
                  <a:pt x="3464666" y="10192601"/>
                  <a:pt x="3500094" y="10228029"/>
                  <a:pt x="3500094" y="10271732"/>
                </a:cubicBezTo>
                <a:cubicBezTo>
                  <a:pt x="3500094" y="10315435"/>
                  <a:pt x="3464666" y="10350863"/>
                  <a:pt x="3420963" y="10350863"/>
                </a:cubicBezTo>
                <a:cubicBezTo>
                  <a:pt x="3377260" y="10350863"/>
                  <a:pt x="3341832" y="10315435"/>
                  <a:pt x="3341832" y="10271732"/>
                </a:cubicBezTo>
                <a:cubicBezTo>
                  <a:pt x="3341832" y="10228029"/>
                  <a:pt x="3377260" y="10192601"/>
                  <a:pt x="3420963" y="10192601"/>
                </a:cubicBezTo>
                <a:close/>
                <a:moveTo>
                  <a:pt x="3142477" y="10192601"/>
                </a:moveTo>
                <a:cubicBezTo>
                  <a:pt x="3186180" y="10192601"/>
                  <a:pt x="3221608" y="10228029"/>
                  <a:pt x="3221608" y="10271732"/>
                </a:cubicBezTo>
                <a:cubicBezTo>
                  <a:pt x="3221608" y="10315435"/>
                  <a:pt x="3186180" y="10350863"/>
                  <a:pt x="3142477" y="10350863"/>
                </a:cubicBezTo>
                <a:cubicBezTo>
                  <a:pt x="3098774" y="10350863"/>
                  <a:pt x="3063346" y="10315435"/>
                  <a:pt x="3063346" y="10271732"/>
                </a:cubicBezTo>
                <a:cubicBezTo>
                  <a:pt x="3063346" y="10228029"/>
                  <a:pt x="3098774" y="10192601"/>
                  <a:pt x="3142477" y="10192601"/>
                </a:cubicBezTo>
                <a:close/>
                <a:moveTo>
                  <a:pt x="2863991" y="10192601"/>
                </a:moveTo>
                <a:cubicBezTo>
                  <a:pt x="2907694" y="10192601"/>
                  <a:pt x="2943122" y="10228029"/>
                  <a:pt x="2943122" y="10271732"/>
                </a:cubicBezTo>
                <a:cubicBezTo>
                  <a:pt x="2943122" y="10315435"/>
                  <a:pt x="2907694" y="10350863"/>
                  <a:pt x="2863991" y="10350863"/>
                </a:cubicBezTo>
                <a:cubicBezTo>
                  <a:pt x="2820288" y="10350863"/>
                  <a:pt x="2784860" y="10315435"/>
                  <a:pt x="2784860" y="10271732"/>
                </a:cubicBezTo>
                <a:cubicBezTo>
                  <a:pt x="2784860" y="10228029"/>
                  <a:pt x="2820288" y="10192601"/>
                  <a:pt x="2863991" y="10192601"/>
                </a:cubicBezTo>
                <a:close/>
                <a:moveTo>
                  <a:pt x="2585505" y="10192601"/>
                </a:moveTo>
                <a:cubicBezTo>
                  <a:pt x="2629208" y="10192601"/>
                  <a:pt x="2664636" y="10228029"/>
                  <a:pt x="2664636" y="10271732"/>
                </a:cubicBezTo>
                <a:cubicBezTo>
                  <a:pt x="2664636" y="10315435"/>
                  <a:pt x="2629208" y="10350863"/>
                  <a:pt x="2585505" y="10350863"/>
                </a:cubicBezTo>
                <a:cubicBezTo>
                  <a:pt x="2541802" y="10350863"/>
                  <a:pt x="2506374" y="10315435"/>
                  <a:pt x="2506374" y="10271732"/>
                </a:cubicBezTo>
                <a:cubicBezTo>
                  <a:pt x="2506374" y="10228029"/>
                  <a:pt x="2541802" y="10192601"/>
                  <a:pt x="2585505" y="10192601"/>
                </a:cubicBezTo>
                <a:close/>
                <a:moveTo>
                  <a:pt x="2307019" y="10192601"/>
                </a:moveTo>
                <a:cubicBezTo>
                  <a:pt x="2350722" y="10192601"/>
                  <a:pt x="2386150" y="10228029"/>
                  <a:pt x="2386150" y="10271732"/>
                </a:cubicBezTo>
                <a:cubicBezTo>
                  <a:pt x="2386150" y="10315435"/>
                  <a:pt x="2350722" y="10350863"/>
                  <a:pt x="2307019" y="10350863"/>
                </a:cubicBezTo>
                <a:cubicBezTo>
                  <a:pt x="2263316" y="10350863"/>
                  <a:pt x="2227888" y="10315435"/>
                  <a:pt x="2227888" y="10271732"/>
                </a:cubicBezTo>
                <a:cubicBezTo>
                  <a:pt x="2227888" y="10228029"/>
                  <a:pt x="2263316" y="10192601"/>
                  <a:pt x="2307019" y="10192601"/>
                </a:cubicBezTo>
                <a:close/>
                <a:moveTo>
                  <a:pt x="2028534" y="10192601"/>
                </a:moveTo>
                <a:cubicBezTo>
                  <a:pt x="2072236" y="10192601"/>
                  <a:pt x="2107664" y="10228029"/>
                  <a:pt x="2107664" y="10271732"/>
                </a:cubicBezTo>
                <a:cubicBezTo>
                  <a:pt x="2107664" y="10315435"/>
                  <a:pt x="2072236" y="10350863"/>
                  <a:pt x="2028534" y="10350863"/>
                </a:cubicBezTo>
                <a:cubicBezTo>
                  <a:pt x="1984830" y="10350863"/>
                  <a:pt x="1949402" y="10315435"/>
                  <a:pt x="1949402" y="10271732"/>
                </a:cubicBezTo>
                <a:cubicBezTo>
                  <a:pt x="1949402" y="10228029"/>
                  <a:pt x="1984830" y="10192601"/>
                  <a:pt x="2028534" y="10192601"/>
                </a:cubicBezTo>
                <a:close/>
                <a:moveTo>
                  <a:pt x="1750047" y="10192601"/>
                </a:moveTo>
                <a:cubicBezTo>
                  <a:pt x="1793750" y="10192601"/>
                  <a:pt x="1829178" y="10228029"/>
                  <a:pt x="1829178" y="10271732"/>
                </a:cubicBezTo>
                <a:cubicBezTo>
                  <a:pt x="1829178" y="10315435"/>
                  <a:pt x="1793750" y="10350863"/>
                  <a:pt x="1750047" y="10350863"/>
                </a:cubicBezTo>
                <a:cubicBezTo>
                  <a:pt x="1706344" y="10350863"/>
                  <a:pt x="1670916" y="10315435"/>
                  <a:pt x="1670916" y="10271732"/>
                </a:cubicBezTo>
                <a:cubicBezTo>
                  <a:pt x="1670916" y="10228029"/>
                  <a:pt x="1706344" y="10192601"/>
                  <a:pt x="1750047" y="10192601"/>
                </a:cubicBezTo>
                <a:close/>
                <a:moveTo>
                  <a:pt x="1471561" y="10192601"/>
                </a:moveTo>
                <a:cubicBezTo>
                  <a:pt x="1515264" y="10192601"/>
                  <a:pt x="1550692" y="10228029"/>
                  <a:pt x="1550692" y="10271732"/>
                </a:cubicBezTo>
                <a:cubicBezTo>
                  <a:pt x="1550692" y="10315435"/>
                  <a:pt x="1515264" y="10350863"/>
                  <a:pt x="1471561" y="10350863"/>
                </a:cubicBezTo>
                <a:cubicBezTo>
                  <a:pt x="1427858" y="10350863"/>
                  <a:pt x="1392431" y="10315435"/>
                  <a:pt x="1392431" y="10271732"/>
                </a:cubicBezTo>
                <a:cubicBezTo>
                  <a:pt x="1392431" y="10228029"/>
                  <a:pt x="1427858" y="10192601"/>
                  <a:pt x="1471561" y="10192601"/>
                </a:cubicBezTo>
                <a:close/>
                <a:moveTo>
                  <a:pt x="1193075" y="10192601"/>
                </a:moveTo>
                <a:cubicBezTo>
                  <a:pt x="1236779" y="10192601"/>
                  <a:pt x="1272206" y="10228029"/>
                  <a:pt x="1272206" y="10271732"/>
                </a:cubicBezTo>
                <a:cubicBezTo>
                  <a:pt x="1272206" y="10315435"/>
                  <a:pt x="1236779" y="10350863"/>
                  <a:pt x="1193075" y="10350863"/>
                </a:cubicBezTo>
                <a:cubicBezTo>
                  <a:pt x="1149372" y="10350863"/>
                  <a:pt x="1113944" y="10315435"/>
                  <a:pt x="1113944" y="10271732"/>
                </a:cubicBezTo>
                <a:cubicBezTo>
                  <a:pt x="1113944" y="10228029"/>
                  <a:pt x="1149372" y="10192601"/>
                  <a:pt x="1193075" y="10192601"/>
                </a:cubicBezTo>
                <a:close/>
                <a:moveTo>
                  <a:pt x="914589" y="10192601"/>
                </a:moveTo>
                <a:cubicBezTo>
                  <a:pt x="958292" y="10192601"/>
                  <a:pt x="993720" y="10228029"/>
                  <a:pt x="993720" y="10271732"/>
                </a:cubicBezTo>
                <a:cubicBezTo>
                  <a:pt x="993720" y="10315435"/>
                  <a:pt x="958292" y="10350863"/>
                  <a:pt x="914589" y="10350863"/>
                </a:cubicBezTo>
                <a:cubicBezTo>
                  <a:pt x="870886" y="10350863"/>
                  <a:pt x="835458" y="10315435"/>
                  <a:pt x="835458" y="10271732"/>
                </a:cubicBezTo>
                <a:cubicBezTo>
                  <a:pt x="835458" y="10228029"/>
                  <a:pt x="870886" y="10192601"/>
                  <a:pt x="914589" y="10192601"/>
                </a:cubicBezTo>
                <a:close/>
                <a:moveTo>
                  <a:pt x="636103" y="10192601"/>
                </a:moveTo>
                <a:cubicBezTo>
                  <a:pt x="679806" y="10192601"/>
                  <a:pt x="715234" y="10228029"/>
                  <a:pt x="715234" y="10271732"/>
                </a:cubicBezTo>
                <a:cubicBezTo>
                  <a:pt x="715234" y="10315435"/>
                  <a:pt x="679806" y="10350863"/>
                  <a:pt x="636103" y="10350863"/>
                </a:cubicBezTo>
                <a:cubicBezTo>
                  <a:pt x="592401" y="10350863"/>
                  <a:pt x="556972" y="10315435"/>
                  <a:pt x="556972" y="10271732"/>
                </a:cubicBezTo>
                <a:cubicBezTo>
                  <a:pt x="556972" y="10228029"/>
                  <a:pt x="592401" y="10192601"/>
                  <a:pt x="636103" y="10192601"/>
                </a:cubicBezTo>
                <a:close/>
                <a:moveTo>
                  <a:pt x="357617" y="10192601"/>
                </a:moveTo>
                <a:cubicBezTo>
                  <a:pt x="401320" y="10192601"/>
                  <a:pt x="436749" y="10228029"/>
                  <a:pt x="436749" y="10271732"/>
                </a:cubicBezTo>
                <a:cubicBezTo>
                  <a:pt x="436749" y="10315435"/>
                  <a:pt x="401320" y="10350863"/>
                  <a:pt x="357617" y="10350863"/>
                </a:cubicBezTo>
                <a:cubicBezTo>
                  <a:pt x="313914" y="10350863"/>
                  <a:pt x="278486" y="10315435"/>
                  <a:pt x="278486" y="10271732"/>
                </a:cubicBezTo>
                <a:cubicBezTo>
                  <a:pt x="278486" y="10228029"/>
                  <a:pt x="313914" y="10192601"/>
                  <a:pt x="357617" y="10192601"/>
                </a:cubicBezTo>
                <a:close/>
                <a:moveTo>
                  <a:pt x="79131" y="10192601"/>
                </a:moveTo>
                <a:cubicBezTo>
                  <a:pt x="122834" y="10192601"/>
                  <a:pt x="158262" y="10228029"/>
                  <a:pt x="158262" y="10271732"/>
                </a:cubicBezTo>
                <a:cubicBezTo>
                  <a:pt x="158262" y="10315435"/>
                  <a:pt x="122834" y="10350863"/>
                  <a:pt x="79131" y="10350863"/>
                </a:cubicBezTo>
                <a:cubicBezTo>
                  <a:pt x="35428" y="10350863"/>
                  <a:pt x="0" y="10315435"/>
                  <a:pt x="0" y="10271732"/>
                </a:cubicBezTo>
                <a:cubicBezTo>
                  <a:pt x="0" y="10228029"/>
                  <a:pt x="35428" y="10192601"/>
                  <a:pt x="79131" y="10192601"/>
                </a:cubicBezTo>
                <a:close/>
                <a:moveTo>
                  <a:pt x="6484315" y="9800923"/>
                </a:moveTo>
                <a:cubicBezTo>
                  <a:pt x="6528019" y="9800923"/>
                  <a:pt x="6563447" y="9836351"/>
                  <a:pt x="6563447" y="9880054"/>
                </a:cubicBezTo>
                <a:cubicBezTo>
                  <a:pt x="6563447" y="9923757"/>
                  <a:pt x="6528019" y="9959185"/>
                  <a:pt x="6484315" y="9959185"/>
                </a:cubicBezTo>
                <a:cubicBezTo>
                  <a:pt x="6440615" y="9959185"/>
                  <a:pt x="6405187" y="9923757"/>
                  <a:pt x="6405187" y="9880054"/>
                </a:cubicBezTo>
                <a:cubicBezTo>
                  <a:pt x="6405187" y="9836351"/>
                  <a:pt x="6440615" y="9800923"/>
                  <a:pt x="6484315" y="9800923"/>
                </a:cubicBezTo>
                <a:close/>
                <a:moveTo>
                  <a:pt x="6205823" y="9800923"/>
                </a:moveTo>
                <a:cubicBezTo>
                  <a:pt x="6249527" y="9800923"/>
                  <a:pt x="6284955" y="9836351"/>
                  <a:pt x="6284955" y="9880054"/>
                </a:cubicBezTo>
                <a:cubicBezTo>
                  <a:pt x="6284955" y="9923757"/>
                  <a:pt x="6249527" y="9959185"/>
                  <a:pt x="6205823" y="9959185"/>
                </a:cubicBezTo>
                <a:cubicBezTo>
                  <a:pt x="6162119" y="9959185"/>
                  <a:pt x="6126691" y="9923757"/>
                  <a:pt x="6126691" y="9880054"/>
                </a:cubicBezTo>
                <a:cubicBezTo>
                  <a:pt x="6126691" y="9836351"/>
                  <a:pt x="6162119" y="9800923"/>
                  <a:pt x="6205823" y="9800923"/>
                </a:cubicBezTo>
                <a:close/>
                <a:moveTo>
                  <a:pt x="5927339" y="9800923"/>
                </a:moveTo>
                <a:cubicBezTo>
                  <a:pt x="5971039" y="9800923"/>
                  <a:pt x="6006467" y="9836351"/>
                  <a:pt x="6006467" y="9880054"/>
                </a:cubicBezTo>
                <a:cubicBezTo>
                  <a:pt x="6006467" y="9923757"/>
                  <a:pt x="5971039" y="9959185"/>
                  <a:pt x="5927339" y="9959185"/>
                </a:cubicBezTo>
                <a:cubicBezTo>
                  <a:pt x="5883635" y="9959185"/>
                  <a:pt x="5848207" y="9923757"/>
                  <a:pt x="5848207" y="9880054"/>
                </a:cubicBezTo>
                <a:cubicBezTo>
                  <a:pt x="5848207" y="9836351"/>
                  <a:pt x="5883635" y="9800923"/>
                  <a:pt x="5927339" y="9800923"/>
                </a:cubicBezTo>
                <a:close/>
                <a:moveTo>
                  <a:pt x="5648851" y="9800923"/>
                </a:moveTo>
                <a:cubicBezTo>
                  <a:pt x="5692555" y="9800923"/>
                  <a:pt x="5727983" y="9836351"/>
                  <a:pt x="5727983" y="9880054"/>
                </a:cubicBezTo>
                <a:cubicBezTo>
                  <a:pt x="5727983" y="9923757"/>
                  <a:pt x="5692555" y="9959185"/>
                  <a:pt x="5648851" y="9959185"/>
                </a:cubicBezTo>
                <a:cubicBezTo>
                  <a:pt x="5605147" y="9959185"/>
                  <a:pt x="5569719" y="9923757"/>
                  <a:pt x="5569719" y="9880054"/>
                </a:cubicBezTo>
                <a:cubicBezTo>
                  <a:pt x="5569719" y="9836351"/>
                  <a:pt x="5605147" y="9800923"/>
                  <a:pt x="5648851" y="9800923"/>
                </a:cubicBezTo>
                <a:close/>
                <a:moveTo>
                  <a:pt x="5370367" y="9800923"/>
                </a:moveTo>
                <a:cubicBezTo>
                  <a:pt x="5414067" y="9800923"/>
                  <a:pt x="5449495" y="9836351"/>
                  <a:pt x="5449495" y="9880054"/>
                </a:cubicBezTo>
                <a:cubicBezTo>
                  <a:pt x="5449495" y="9923757"/>
                  <a:pt x="5414067" y="9959185"/>
                  <a:pt x="5370367" y="9959185"/>
                </a:cubicBezTo>
                <a:cubicBezTo>
                  <a:pt x="5326663" y="9959185"/>
                  <a:pt x="5291235" y="9923757"/>
                  <a:pt x="5291235" y="9880054"/>
                </a:cubicBezTo>
                <a:cubicBezTo>
                  <a:pt x="5291235" y="9836351"/>
                  <a:pt x="5326663" y="9800923"/>
                  <a:pt x="5370367" y="9800923"/>
                </a:cubicBezTo>
                <a:close/>
                <a:moveTo>
                  <a:pt x="5091879" y="9800923"/>
                </a:moveTo>
                <a:cubicBezTo>
                  <a:pt x="5135583" y="9800923"/>
                  <a:pt x="5171011" y="9836351"/>
                  <a:pt x="5171011" y="9880054"/>
                </a:cubicBezTo>
                <a:cubicBezTo>
                  <a:pt x="5171011" y="9923757"/>
                  <a:pt x="5135583" y="9959185"/>
                  <a:pt x="5091879" y="9959185"/>
                </a:cubicBezTo>
                <a:cubicBezTo>
                  <a:pt x="5048175" y="9959185"/>
                  <a:pt x="5012747" y="9923757"/>
                  <a:pt x="5012747" y="9880054"/>
                </a:cubicBezTo>
                <a:cubicBezTo>
                  <a:pt x="5012747" y="9836351"/>
                  <a:pt x="5048175" y="9800923"/>
                  <a:pt x="5091879" y="9800923"/>
                </a:cubicBezTo>
                <a:close/>
                <a:moveTo>
                  <a:pt x="4813395" y="9800923"/>
                </a:moveTo>
                <a:cubicBezTo>
                  <a:pt x="4857095" y="9800923"/>
                  <a:pt x="4892523" y="9836351"/>
                  <a:pt x="4892523" y="9880054"/>
                </a:cubicBezTo>
                <a:cubicBezTo>
                  <a:pt x="4892523" y="9923757"/>
                  <a:pt x="4857095" y="9959185"/>
                  <a:pt x="4813395" y="9959185"/>
                </a:cubicBezTo>
                <a:cubicBezTo>
                  <a:pt x="4769691" y="9959185"/>
                  <a:pt x="4734263" y="9923757"/>
                  <a:pt x="4734263" y="9880054"/>
                </a:cubicBezTo>
                <a:cubicBezTo>
                  <a:pt x="4734263" y="9836351"/>
                  <a:pt x="4769691" y="9800923"/>
                  <a:pt x="4813395" y="9800923"/>
                </a:cubicBezTo>
                <a:close/>
                <a:moveTo>
                  <a:pt x="4534907" y="9800923"/>
                </a:moveTo>
                <a:cubicBezTo>
                  <a:pt x="4578611" y="9800923"/>
                  <a:pt x="4614039" y="9836351"/>
                  <a:pt x="4614039" y="9880054"/>
                </a:cubicBezTo>
                <a:cubicBezTo>
                  <a:pt x="4614039" y="9923757"/>
                  <a:pt x="4578611" y="9959185"/>
                  <a:pt x="4534907" y="9959185"/>
                </a:cubicBezTo>
                <a:cubicBezTo>
                  <a:pt x="4491203" y="9959185"/>
                  <a:pt x="4455775" y="9923757"/>
                  <a:pt x="4455775" y="9880054"/>
                </a:cubicBezTo>
                <a:cubicBezTo>
                  <a:pt x="4455775" y="9836351"/>
                  <a:pt x="4491203" y="9800923"/>
                  <a:pt x="4534907" y="9800923"/>
                </a:cubicBezTo>
                <a:close/>
                <a:moveTo>
                  <a:pt x="4256421" y="9800923"/>
                </a:moveTo>
                <a:cubicBezTo>
                  <a:pt x="4300124" y="9800923"/>
                  <a:pt x="4335552" y="9836351"/>
                  <a:pt x="4335552" y="9880054"/>
                </a:cubicBezTo>
                <a:cubicBezTo>
                  <a:pt x="4335552" y="9923757"/>
                  <a:pt x="4300124" y="9959185"/>
                  <a:pt x="4256421" y="9959185"/>
                </a:cubicBezTo>
                <a:cubicBezTo>
                  <a:pt x="4212718" y="9959185"/>
                  <a:pt x="4177290" y="9923757"/>
                  <a:pt x="4177290" y="9880054"/>
                </a:cubicBezTo>
                <a:cubicBezTo>
                  <a:pt x="4177290" y="9836351"/>
                  <a:pt x="4212718" y="9800923"/>
                  <a:pt x="4256421" y="9800923"/>
                </a:cubicBezTo>
                <a:close/>
                <a:moveTo>
                  <a:pt x="3977935" y="9800923"/>
                </a:moveTo>
                <a:cubicBezTo>
                  <a:pt x="4021638" y="9800923"/>
                  <a:pt x="4057066" y="9836351"/>
                  <a:pt x="4057066" y="9880054"/>
                </a:cubicBezTo>
                <a:cubicBezTo>
                  <a:pt x="4057066" y="9923757"/>
                  <a:pt x="4021638" y="9959185"/>
                  <a:pt x="3977935" y="9959185"/>
                </a:cubicBezTo>
                <a:cubicBezTo>
                  <a:pt x="3934232" y="9959185"/>
                  <a:pt x="3898804" y="9923757"/>
                  <a:pt x="3898804" y="9880054"/>
                </a:cubicBezTo>
                <a:cubicBezTo>
                  <a:pt x="3898804" y="9836351"/>
                  <a:pt x="3934232" y="9800923"/>
                  <a:pt x="3977935" y="9800923"/>
                </a:cubicBezTo>
                <a:close/>
                <a:moveTo>
                  <a:pt x="3699449" y="9800923"/>
                </a:moveTo>
                <a:cubicBezTo>
                  <a:pt x="3743152" y="9800923"/>
                  <a:pt x="3778580" y="9836351"/>
                  <a:pt x="3778580" y="9880054"/>
                </a:cubicBezTo>
                <a:cubicBezTo>
                  <a:pt x="3778580" y="9923757"/>
                  <a:pt x="3743152" y="9959185"/>
                  <a:pt x="3699449" y="9959185"/>
                </a:cubicBezTo>
                <a:cubicBezTo>
                  <a:pt x="3655746" y="9959185"/>
                  <a:pt x="3620318" y="9923757"/>
                  <a:pt x="3620318" y="9880054"/>
                </a:cubicBezTo>
                <a:cubicBezTo>
                  <a:pt x="3620318" y="9836351"/>
                  <a:pt x="3655746" y="9800923"/>
                  <a:pt x="3699449" y="9800923"/>
                </a:cubicBezTo>
                <a:close/>
                <a:moveTo>
                  <a:pt x="3420963" y="9800923"/>
                </a:moveTo>
                <a:cubicBezTo>
                  <a:pt x="3464666" y="9800923"/>
                  <a:pt x="3500094" y="9836351"/>
                  <a:pt x="3500094" y="9880054"/>
                </a:cubicBezTo>
                <a:cubicBezTo>
                  <a:pt x="3500094" y="9923757"/>
                  <a:pt x="3464666" y="9959185"/>
                  <a:pt x="3420963" y="9959185"/>
                </a:cubicBezTo>
                <a:cubicBezTo>
                  <a:pt x="3377260" y="9959185"/>
                  <a:pt x="3341832" y="9923757"/>
                  <a:pt x="3341832" y="9880054"/>
                </a:cubicBezTo>
                <a:cubicBezTo>
                  <a:pt x="3341832" y="9836351"/>
                  <a:pt x="3377260" y="9800923"/>
                  <a:pt x="3420963" y="9800923"/>
                </a:cubicBezTo>
                <a:close/>
                <a:moveTo>
                  <a:pt x="3142477" y="9800923"/>
                </a:moveTo>
                <a:cubicBezTo>
                  <a:pt x="3186180" y="9800923"/>
                  <a:pt x="3221608" y="9836351"/>
                  <a:pt x="3221608" y="9880054"/>
                </a:cubicBezTo>
                <a:cubicBezTo>
                  <a:pt x="3221608" y="9923757"/>
                  <a:pt x="3186180" y="9959185"/>
                  <a:pt x="3142477" y="9959185"/>
                </a:cubicBezTo>
                <a:cubicBezTo>
                  <a:pt x="3098774" y="9959185"/>
                  <a:pt x="3063346" y="9923757"/>
                  <a:pt x="3063346" y="9880054"/>
                </a:cubicBezTo>
                <a:cubicBezTo>
                  <a:pt x="3063346" y="9836351"/>
                  <a:pt x="3098774" y="9800923"/>
                  <a:pt x="3142477" y="9800923"/>
                </a:cubicBezTo>
                <a:close/>
                <a:moveTo>
                  <a:pt x="2863991" y="9800923"/>
                </a:moveTo>
                <a:cubicBezTo>
                  <a:pt x="2907694" y="9800923"/>
                  <a:pt x="2943122" y="9836351"/>
                  <a:pt x="2943122" y="9880054"/>
                </a:cubicBezTo>
                <a:cubicBezTo>
                  <a:pt x="2943122" y="9923757"/>
                  <a:pt x="2907694" y="9959185"/>
                  <a:pt x="2863991" y="9959185"/>
                </a:cubicBezTo>
                <a:cubicBezTo>
                  <a:pt x="2820288" y="9959185"/>
                  <a:pt x="2784860" y="9923757"/>
                  <a:pt x="2784860" y="9880054"/>
                </a:cubicBezTo>
                <a:cubicBezTo>
                  <a:pt x="2784860" y="9836351"/>
                  <a:pt x="2820288" y="9800923"/>
                  <a:pt x="2863991" y="9800923"/>
                </a:cubicBezTo>
                <a:close/>
                <a:moveTo>
                  <a:pt x="2585505" y="9800923"/>
                </a:moveTo>
                <a:cubicBezTo>
                  <a:pt x="2629208" y="9800923"/>
                  <a:pt x="2664636" y="9836351"/>
                  <a:pt x="2664636" y="9880054"/>
                </a:cubicBezTo>
                <a:cubicBezTo>
                  <a:pt x="2664636" y="9923757"/>
                  <a:pt x="2629208" y="9959185"/>
                  <a:pt x="2585505" y="9959185"/>
                </a:cubicBezTo>
                <a:cubicBezTo>
                  <a:pt x="2541802" y="9959185"/>
                  <a:pt x="2506374" y="9923757"/>
                  <a:pt x="2506374" y="9880054"/>
                </a:cubicBezTo>
                <a:cubicBezTo>
                  <a:pt x="2506374" y="9836351"/>
                  <a:pt x="2541802" y="9800923"/>
                  <a:pt x="2585505" y="9800923"/>
                </a:cubicBezTo>
                <a:close/>
                <a:moveTo>
                  <a:pt x="2307019" y="9800923"/>
                </a:moveTo>
                <a:cubicBezTo>
                  <a:pt x="2350722" y="9800923"/>
                  <a:pt x="2386150" y="9836351"/>
                  <a:pt x="2386150" y="9880054"/>
                </a:cubicBezTo>
                <a:cubicBezTo>
                  <a:pt x="2386150" y="9923757"/>
                  <a:pt x="2350722" y="9959185"/>
                  <a:pt x="2307019" y="9959185"/>
                </a:cubicBezTo>
                <a:cubicBezTo>
                  <a:pt x="2263316" y="9959185"/>
                  <a:pt x="2227888" y="9923757"/>
                  <a:pt x="2227888" y="9880054"/>
                </a:cubicBezTo>
                <a:cubicBezTo>
                  <a:pt x="2227888" y="9836351"/>
                  <a:pt x="2263316" y="9800923"/>
                  <a:pt x="2307019" y="9800923"/>
                </a:cubicBezTo>
                <a:close/>
                <a:moveTo>
                  <a:pt x="2028534" y="9800923"/>
                </a:moveTo>
                <a:cubicBezTo>
                  <a:pt x="2072236" y="9800923"/>
                  <a:pt x="2107664" y="9836351"/>
                  <a:pt x="2107664" y="9880054"/>
                </a:cubicBezTo>
                <a:cubicBezTo>
                  <a:pt x="2107664" y="9923757"/>
                  <a:pt x="2072236" y="9959185"/>
                  <a:pt x="2028534" y="9959185"/>
                </a:cubicBezTo>
                <a:cubicBezTo>
                  <a:pt x="1984830" y="9959185"/>
                  <a:pt x="1949402" y="9923757"/>
                  <a:pt x="1949402" y="9880054"/>
                </a:cubicBezTo>
                <a:cubicBezTo>
                  <a:pt x="1949402" y="9836351"/>
                  <a:pt x="1984830" y="9800923"/>
                  <a:pt x="2028534" y="9800923"/>
                </a:cubicBezTo>
                <a:close/>
                <a:moveTo>
                  <a:pt x="1750047" y="9800923"/>
                </a:moveTo>
                <a:cubicBezTo>
                  <a:pt x="1793750" y="9800923"/>
                  <a:pt x="1829178" y="9836351"/>
                  <a:pt x="1829178" y="9880054"/>
                </a:cubicBezTo>
                <a:cubicBezTo>
                  <a:pt x="1829178" y="9923757"/>
                  <a:pt x="1793750" y="9959185"/>
                  <a:pt x="1750047" y="9959185"/>
                </a:cubicBezTo>
                <a:cubicBezTo>
                  <a:pt x="1706344" y="9959185"/>
                  <a:pt x="1670916" y="9923757"/>
                  <a:pt x="1670916" y="9880054"/>
                </a:cubicBezTo>
                <a:cubicBezTo>
                  <a:pt x="1670916" y="9836351"/>
                  <a:pt x="1706344" y="9800923"/>
                  <a:pt x="1750047" y="9800923"/>
                </a:cubicBezTo>
                <a:close/>
                <a:moveTo>
                  <a:pt x="1471561" y="9800923"/>
                </a:moveTo>
                <a:cubicBezTo>
                  <a:pt x="1515264" y="9800923"/>
                  <a:pt x="1550692" y="9836351"/>
                  <a:pt x="1550692" y="9880054"/>
                </a:cubicBezTo>
                <a:cubicBezTo>
                  <a:pt x="1550692" y="9923757"/>
                  <a:pt x="1515264" y="9959185"/>
                  <a:pt x="1471561" y="9959185"/>
                </a:cubicBezTo>
                <a:cubicBezTo>
                  <a:pt x="1427858" y="9959185"/>
                  <a:pt x="1392431" y="9923757"/>
                  <a:pt x="1392431" y="9880054"/>
                </a:cubicBezTo>
                <a:cubicBezTo>
                  <a:pt x="1392431" y="9836351"/>
                  <a:pt x="1427858" y="9800923"/>
                  <a:pt x="1471561" y="9800923"/>
                </a:cubicBezTo>
                <a:close/>
                <a:moveTo>
                  <a:pt x="1193075" y="9800923"/>
                </a:moveTo>
                <a:cubicBezTo>
                  <a:pt x="1236779" y="9800923"/>
                  <a:pt x="1272206" y="9836351"/>
                  <a:pt x="1272206" y="9880054"/>
                </a:cubicBezTo>
                <a:cubicBezTo>
                  <a:pt x="1272206" y="9923757"/>
                  <a:pt x="1236779" y="9959185"/>
                  <a:pt x="1193075" y="9959185"/>
                </a:cubicBezTo>
                <a:cubicBezTo>
                  <a:pt x="1149372" y="9959185"/>
                  <a:pt x="1113944" y="9923757"/>
                  <a:pt x="1113944" y="9880054"/>
                </a:cubicBezTo>
                <a:cubicBezTo>
                  <a:pt x="1113944" y="9836351"/>
                  <a:pt x="1149372" y="9800923"/>
                  <a:pt x="1193075" y="9800923"/>
                </a:cubicBezTo>
                <a:close/>
                <a:moveTo>
                  <a:pt x="914589" y="9800923"/>
                </a:moveTo>
                <a:cubicBezTo>
                  <a:pt x="958292" y="9800923"/>
                  <a:pt x="993720" y="9836351"/>
                  <a:pt x="993720" y="9880054"/>
                </a:cubicBezTo>
                <a:cubicBezTo>
                  <a:pt x="993720" y="9923757"/>
                  <a:pt x="958292" y="9959185"/>
                  <a:pt x="914589" y="9959185"/>
                </a:cubicBezTo>
                <a:cubicBezTo>
                  <a:pt x="870886" y="9959185"/>
                  <a:pt x="835458" y="9923757"/>
                  <a:pt x="835458" y="9880054"/>
                </a:cubicBezTo>
                <a:cubicBezTo>
                  <a:pt x="835458" y="9836351"/>
                  <a:pt x="870886" y="9800923"/>
                  <a:pt x="914589" y="9800923"/>
                </a:cubicBezTo>
                <a:close/>
                <a:moveTo>
                  <a:pt x="636103" y="9800923"/>
                </a:moveTo>
                <a:cubicBezTo>
                  <a:pt x="679806" y="9800923"/>
                  <a:pt x="715234" y="9836351"/>
                  <a:pt x="715234" y="9880054"/>
                </a:cubicBezTo>
                <a:cubicBezTo>
                  <a:pt x="715234" y="9923757"/>
                  <a:pt x="679806" y="9959185"/>
                  <a:pt x="636103" y="9959185"/>
                </a:cubicBezTo>
                <a:cubicBezTo>
                  <a:pt x="592401" y="9959185"/>
                  <a:pt x="556972" y="9923757"/>
                  <a:pt x="556972" y="9880054"/>
                </a:cubicBezTo>
                <a:cubicBezTo>
                  <a:pt x="556972" y="9836351"/>
                  <a:pt x="592401" y="9800923"/>
                  <a:pt x="636103" y="9800923"/>
                </a:cubicBezTo>
                <a:close/>
                <a:moveTo>
                  <a:pt x="357617" y="9800923"/>
                </a:moveTo>
                <a:cubicBezTo>
                  <a:pt x="401320" y="9800923"/>
                  <a:pt x="436749" y="9836351"/>
                  <a:pt x="436749" y="9880054"/>
                </a:cubicBezTo>
                <a:cubicBezTo>
                  <a:pt x="436749" y="9923757"/>
                  <a:pt x="401320" y="9959185"/>
                  <a:pt x="357617" y="9959185"/>
                </a:cubicBezTo>
                <a:cubicBezTo>
                  <a:pt x="313914" y="9959185"/>
                  <a:pt x="278486" y="9923757"/>
                  <a:pt x="278486" y="9880054"/>
                </a:cubicBezTo>
                <a:cubicBezTo>
                  <a:pt x="278486" y="9836351"/>
                  <a:pt x="313914" y="9800923"/>
                  <a:pt x="357617" y="9800923"/>
                </a:cubicBezTo>
                <a:close/>
                <a:moveTo>
                  <a:pt x="79131" y="9800923"/>
                </a:moveTo>
                <a:cubicBezTo>
                  <a:pt x="122834" y="9800923"/>
                  <a:pt x="158262" y="9836351"/>
                  <a:pt x="158262" y="9880054"/>
                </a:cubicBezTo>
                <a:cubicBezTo>
                  <a:pt x="158262" y="9923757"/>
                  <a:pt x="122834" y="9959185"/>
                  <a:pt x="79131" y="9959185"/>
                </a:cubicBezTo>
                <a:cubicBezTo>
                  <a:pt x="35428" y="9959185"/>
                  <a:pt x="0" y="9923757"/>
                  <a:pt x="0" y="9880054"/>
                </a:cubicBezTo>
                <a:cubicBezTo>
                  <a:pt x="0" y="9836351"/>
                  <a:pt x="35428" y="9800923"/>
                  <a:pt x="79131" y="9800923"/>
                </a:cubicBezTo>
                <a:close/>
                <a:moveTo>
                  <a:pt x="6484315" y="9409245"/>
                </a:moveTo>
                <a:cubicBezTo>
                  <a:pt x="6528019" y="9409245"/>
                  <a:pt x="6563447" y="9444673"/>
                  <a:pt x="6563447" y="9488376"/>
                </a:cubicBezTo>
                <a:cubicBezTo>
                  <a:pt x="6563447" y="9532079"/>
                  <a:pt x="6528019" y="9567507"/>
                  <a:pt x="6484315" y="9567507"/>
                </a:cubicBezTo>
                <a:cubicBezTo>
                  <a:pt x="6440615" y="9567507"/>
                  <a:pt x="6405187" y="9532079"/>
                  <a:pt x="6405187" y="9488376"/>
                </a:cubicBezTo>
                <a:cubicBezTo>
                  <a:pt x="6405187" y="9444673"/>
                  <a:pt x="6440615" y="9409245"/>
                  <a:pt x="6484315" y="9409245"/>
                </a:cubicBezTo>
                <a:close/>
                <a:moveTo>
                  <a:pt x="6205823" y="9409245"/>
                </a:moveTo>
                <a:cubicBezTo>
                  <a:pt x="6249527" y="9409245"/>
                  <a:pt x="6284955" y="9444673"/>
                  <a:pt x="6284955" y="9488376"/>
                </a:cubicBezTo>
                <a:cubicBezTo>
                  <a:pt x="6284955" y="9532079"/>
                  <a:pt x="6249527" y="9567507"/>
                  <a:pt x="6205823" y="9567507"/>
                </a:cubicBezTo>
                <a:cubicBezTo>
                  <a:pt x="6162119" y="9567507"/>
                  <a:pt x="6126691" y="9532079"/>
                  <a:pt x="6126691" y="9488376"/>
                </a:cubicBezTo>
                <a:cubicBezTo>
                  <a:pt x="6126691" y="9444673"/>
                  <a:pt x="6162119" y="9409245"/>
                  <a:pt x="6205823" y="9409245"/>
                </a:cubicBezTo>
                <a:close/>
                <a:moveTo>
                  <a:pt x="5927339" y="9409245"/>
                </a:moveTo>
                <a:cubicBezTo>
                  <a:pt x="5971039" y="9409245"/>
                  <a:pt x="6006467" y="9444673"/>
                  <a:pt x="6006467" y="9488376"/>
                </a:cubicBezTo>
                <a:cubicBezTo>
                  <a:pt x="6006467" y="9532079"/>
                  <a:pt x="5971039" y="9567507"/>
                  <a:pt x="5927339" y="9567507"/>
                </a:cubicBezTo>
                <a:cubicBezTo>
                  <a:pt x="5883635" y="9567507"/>
                  <a:pt x="5848207" y="9532079"/>
                  <a:pt x="5848207" y="9488376"/>
                </a:cubicBezTo>
                <a:cubicBezTo>
                  <a:pt x="5848207" y="9444673"/>
                  <a:pt x="5883635" y="9409245"/>
                  <a:pt x="5927339" y="9409245"/>
                </a:cubicBezTo>
                <a:close/>
                <a:moveTo>
                  <a:pt x="5648851" y="9409245"/>
                </a:moveTo>
                <a:cubicBezTo>
                  <a:pt x="5692555" y="9409245"/>
                  <a:pt x="5727983" y="9444673"/>
                  <a:pt x="5727983" y="9488376"/>
                </a:cubicBezTo>
                <a:cubicBezTo>
                  <a:pt x="5727983" y="9532079"/>
                  <a:pt x="5692555" y="9567507"/>
                  <a:pt x="5648851" y="9567507"/>
                </a:cubicBezTo>
                <a:cubicBezTo>
                  <a:pt x="5605147" y="9567507"/>
                  <a:pt x="5569719" y="9532079"/>
                  <a:pt x="5569719" y="9488376"/>
                </a:cubicBezTo>
                <a:cubicBezTo>
                  <a:pt x="5569719" y="9444673"/>
                  <a:pt x="5605147" y="9409245"/>
                  <a:pt x="5648851" y="9409245"/>
                </a:cubicBezTo>
                <a:close/>
                <a:moveTo>
                  <a:pt x="5370367" y="9409245"/>
                </a:moveTo>
                <a:cubicBezTo>
                  <a:pt x="5414067" y="9409245"/>
                  <a:pt x="5449495" y="9444673"/>
                  <a:pt x="5449495" y="9488376"/>
                </a:cubicBezTo>
                <a:cubicBezTo>
                  <a:pt x="5449495" y="9532079"/>
                  <a:pt x="5414067" y="9567507"/>
                  <a:pt x="5370367" y="9567507"/>
                </a:cubicBezTo>
                <a:cubicBezTo>
                  <a:pt x="5326663" y="9567507"/>
                  <a:pt x="5291235" y="9532079"/>
                  <a:pt x="5291235" y="9488376"/>
                </a:cubicBezTo>
                <a:cubicBezTo>
                  <a:pt x="5291235" y="9444673"/>
                  <a:pt x="5326663" y="9409245"/>
                  <a:pt x="5370367" y="9409245"/>
                </a:cubicBezTo>
                <a:close/>
                <a:moveTo>
                  <a:pt x="5091879" y="9409245"/>
                </a:moveTo>
                <a:cubicBezTo>
                  <a:pt x="5135583" y="9409245"/>
                  <a:pt x="5171011" y="9444673"/>
                  <a:pt x="5171011" y="9488376"/>
                </a:cubicBezTo>
                <a:cubicBezTo>
                  <a:pt x="5171011" y="9532079"/>
                  <a:pt x="5135583" y="9567507"/>
                  <a:pt x="5091879" y="9567507"/>
                </a:cubicBezTo>
                <a:cubicBezTo>
                  <a:pt x="5048175" y="9567507"/>
                  <a:pt x="5012747" y="9532079"/>
                  <a:pt x="5012747" y="9488376"/>
                </a:cubicBezTo>
                <a:cubicBezTo>
                  <a:pt x="5012747" y="9444673"/>
                  <a:pt x="5048175" y="9409245"/>
                  <a:pt x="5091879" y="9409245"/>
                </a:cubicBezTo>
                <a:close/>
                <a:moveTo>
                  <a:pt x="4813395" y="9409245"/>
                </a:moveTo>
                <a:cubicBezTo>
                  <a:pt x="4857095" y="9409245"/>
                  <a:pt x="4892523" y="9444673"/>
                  <a:pt x="4892523" y="9488376"/>
                </a:cubicBezTo>
                <a:cubicBezTo>
                  <a:pt x="4892523" y="9532079"/>
                  <a:pt x="4857095" y="9567507"/>
                  <a:pt x="4813395" y="9567507"/>
                </a:cubicBezTo>
                <a:cubicBezTo>
                  <a:pt x="4769691" y="9567507"/>
                  <a:pt x="4734263" y="9532079"/>
                  <a:pt x="4734263" y="9488376"/>
                </a:cubicBezTo>
                <a:cubicBezTo>
                  <a:pt x="4734263" y="9444673"/>
                  <a:pt x="4769691" y="9409245"/>
                  <a:pt x="4813395" y="9409245"/>
                </a:cubicBezTo>
                <a:close/>
                <a:moveTo>
                  <a:pt x="4534907" y="9409245"/>
                </a:moveTo>
                <a:cubicBezTo>
                  <a:pt x="4578611" y="9409245"/>
                  <a:pt x="4614039" y="9444673"/>
                  <a:pt x="4614039" y="9488376"/>
                </a:cubicBezTo>
                <a:cubicBezTo>
                  <a:pt x="4614039" y="9532079"/>
                  <a:pt x="4578611" y="9567507"/>
                  <a:pt x="4534907" y="9567507"/>
                </a:cubicBezTo>
                <a:cubicBezTo>
                  <a:pt x="4491203" y="9567507"/>
                  <a:pt x="4455775" y="9532079"/>
                  <a:pt x="4455775" y="9488376"/>
                </a:cubicBezTo>
                <a:cubicBezTo>
                  <a:pt x="4455775" y="9444673"/>
                  <a:pt x="4491203" y="9409245"/>
                  <a:pt x="4534907" y="9409245"/>
                </a:cubicBezTo>
                <a:close/>
                <a:moveTo>
                  <a:pt x="4256421" y="9409245"/>
                </a:moveTo>
                <a:cubicBezTo>
                  <a:pt x="4300124" y="9409245"/>
                  <a:pt x="4335552" y="9444673"/>
                  <a:pt x="4335552" y="9488376"/>
                </a:cubicBezTo>
                <a:cubicBezTo>
                  <a:pt x="4335552" y="9532079"/>
                  <a:pt x="4300124" y="9567507"/>
                  <a:pt x="4256421" y="9567507"/>
                </a:cubicBezTo>
                <a:cubicBezTo>
                  <a:pt x="4212718" y="9567507"/>
                  <a:pt x="4177290" y="9532079"/>
                  <a:pt x="4177290" y="9488376"/>
                </a:cubicBezTo>
                <a:cubicBezTo>
                  <a:pt x="4177290" y="9444673"/>
                  <a:pt x="4212718" y="9409245"/>
                  <a:pt x="4256421" y="9409245"/>
                </a:cubicBezTo>
                <a:close/>
                <a:moveTo>
                  <a:pt x="3977935" y="9409245"/>
                </a:moveTo>
                <a:cubicBezTo>
                  <a:pt x="4021638" y="9409245"/>
                  <a:pt x="4057066" y="9444673"/>
                  <a:pt x="4057066" y="9488376"/>
                </a:cubicBezTo>
                <a:cubicBezTo>
                  <a:pt x="4057066" y="9532079"/>
                  <a:pt x="4021638" y="9567507"/>
                  <a:pt x="3977935" y="9567507"/>
                </a:cubicBezTo>
                <a:cubicBezTo>
                  <a:pt x="3934232" y="9567507"/>
                  <a:pt x="3898804" y="9532079"/>
                  <a:pt x="3898804" y="9488376"/>
                </a:cubicBezTo>
                <a:cubicBezTo>
                  <a:pt x="3898804" y="9444673"/>
                  <a:pt x="3934232" y="9409245"/>
                  <a:pt x="3977935" y="9409245"/>
                </a:cubicBezTo>
                <a:close/>
                <a:moveTo>
                  <a:pt x="3699449" y="9409245"/>
                </a:moveTo>
                <a:cubicBezTo>
                  <a:pt x="3743152" y="9409245"/>
                  <a:pt x="3778580" y="9444673"/>
                  <a:pt x="3778580" y="9488376"/>
                </a:cubicBezTo>
                <a:cubicBezTo>
                  <a:pt x="3778580" y="9532079"/>
                  <a:pt x="3743152" y="9567507"/>
                  <a:pt x="3699449" y="9567507"/>
                </a:cubicBezTo>
                <a:cubicBezTo>
                  <a:pt x="3655746" y="9567507"/>
                  <a:pt x="3620318" y="9532079"/>
                  <a:pt x="3620318" y="9488376"/>
                </a:cubicBezTo>
                <a:cubicBezTo>
                  <a:pt x="3620318" y="9444673"/>
                  <a:pt x="3655746" y="9409245"/>
                  <a:pt x="3699449" y="9409245"/>
                </a:cubicBezTo>
                <a:close/>
                <a:moveTo>
                  <a:pt x="3420963" y="9409245"/>
                </a:moveTo>
                <a:cubicBezTo>
                  <a:pt x="3464666" y="9409245"/>
                  <a:pt x="3500094" y="9444673"/>
                  <a:pt x="3500094" y="9488376"/>
                </a:cubicBezTo>
                <a:cubicBezTo>
                  <a:pt x="3500094" y="9532079"/>
                  <a:pt x="3464666" y="9567507"/>
                  <a:pt x="3420963" y="9567507"/>
                </a:cubicBezTo>
                <a:cubicBezTo>
                  <a:pt x="3377260" y="9567507"/>
                  <a:pt x="3341832" y="9532079"/>
                  <a:pt x="3341832" y="9488376"/>
                </a:cubicBezTo>
                <a:cubicBezTo>
                  <a:pt x="3341832" y="9444673"/>
                  <a:pt x="3377260" y="9409245"/>
                  <a:pt x="3420963" y="9409245"/>
                </a:cubicBezTo>
                <a:close/>
                <a:moveTo>
                  <a:pt x="3142477" y="9409245"/>
                </a:moveTo>
                <a:cubicBezTo>
                  <a:pt x="3186180" y="9409245"/>
                  <a:pt x="3221608" y="9444673"/>
                  <a:pt x="3221608" y="9488376"/>
                </a:cubicBezTo>
                <a:cubicBezTo>
                  <a:pt x="3221608" y="9532079"/>
                  <a:pt x="3186180" y="9567507"/>
                  <a:pt x="3142477" y="9567507"/>
                </a:cubicBezTo>
                <a:cubicBezTo>
                  <a:pt x="3098774" y="9567507"/>
                  <a:pt x="3063346" y="9532079"/>
                  <a:pt x="3063346" y="9488376"/>
                </a:cubicBezTo>
                <a:cubicBezTo>
                  <a:pt x="3063346" y="9444673"/>
                  <a:pt x="3098774" y="9409245"/>
                  <a:pt x="3142477" y="9409245"/>
                </a:cubicBezTo>
                <a:close/>
                <a:moveTo>
                  <a:pt x="2863991" y="9409245"/>
                </a:moveTo>
                <a:cubicBezTo>
                  <a:pt x="2907694" y="9409245"/>
                  <a:pt x="2943122" y="9444673"/>
                  <a:pt x="2943122" y="9488376"/>
                </a:cubicBezTo>
                <a:cubicBezTo>
                  <a:pt x="2943122" y="9532079"/>
                  <a:pt x="2907694" y="9567507"/>
                  <a:pt x="2863991" y="9567507"/>
                </a:cubicBezTo>
                <a:cubicBezTo>
                  <a:pt x="2820288" y="9567507"/>
                  <a:pt x="2784860" y="9532079"/>
                  <a:pt x="2784860" y="9488376"/>
                </a:cubicBezTo>
                <a:cubicBezTo>
                  <a:pt x="2784860" y="9444673"/>
                  <a:pt x="2820288" y="9409245"/>
                  <a:pt x="2863991" y="9409245"/>
                </a:cubicBezTo>
                <a:close/>
                <a:moveTo>
                  <a:pt x="2585505" y="9409245"/>
                </a:moveTo>
                <a:cubicBezTo>
                  <a:pt x="2629208" y="9409245"/>
                  <a:pt x="2664636" y="9444673"/>
                  <a:pt x="2664636" y="9488376"/>
                </a:cubicBezTo>
                <a:cubicBezTo>
                  <a:pt x="2664636" y="9532079"/>
                  <a:pt x="2629208" y="9567507"/>
                  <a:pt x="2585505" y="9567507"/>
                </a:cubicBezTo>
                <a:cubicBezTo>
                  <a:pt x="2541802" y="9567507"/>
                  <a:pt x="2506374" y="9532079"/>
                  <a:pt x="2506374" y="9488376"/>
                </a:cubicBezTo>
                <a:cubicBezTo>
                  <a:pt x="2506374" y="9444673"/>
                  <a:pt x="2541802" y="9409245"/>
                  <a:pt x="2585505" y="9409245"/>
                </a:cubicBezTo>
                <a:close/>
                <a:moveTo>
                  <a:pt x="2307019" y="9409245"/>
                </a:moveTo>
                <a:cubicBezTo>
                  <a:pt x="2350722" y="9409245"/>
                  <a:pt x="2386150" y="9444673"/>
                  <a:pt x="2386150" y="9488376"/>
                </a:cubicBezTo>
                <a:cubicBezTo>
                  <a:pt x="2386150" y="9532079"/>
                  <a:pt x="2350722" y="9567507"/>
                  <a:pt x="2307019" y="9567507"/>
                </a:cubicBezTo>
                <a:cubicBezTo>
                  <a:pt x="2263316" y="9567507"/>
                  <a:pt x="2227888" y="9532079"/>
                  <a:pt x="2227888" y="9488376"/>
                </a:cubicBezTo>
                <a:cubicBezTo>
                  <a:pt x="2227888" y="9444673"/>
                  <a:pt x="2263316" y="9409245"/>
                  <a:pt x="2307019" y="9409245"/>
                </a:cubicBezTo>
                <a:close/>
                <a:moveTo>
                  <a:pt x="2028534" y="9409245"/>
                </a:moveTo>
                <a:cubicBezTo>
                  <a:pt x="2072236" y="9409245"/>
                  <a:pt x="2107664" y="9444673"/>
                  <a:pt x="2107664" y="9488376"/>
                </a:cubicBezTo>
                <a:cubicBezTo>
                  <a:pt x="2107664" y="9532079"/>
                  <a:pt x="2072236" y="9567507"/>
                  <a:pt x="2028534" y="9567507"/>
                </a:cubicBezTo>
                <a:cubicBezTo>
                  <a:pt x="1984830" y="9567507"/>
                  <a:pt x="1949402" y="9532079"/>
                  <a:pt x="1949402" y="9488376"/>
                </a:cubicBezTo>
                <a:cubicBezTo>
                  <a:pt x="1949402" y="9444673"/>
                  <a:pt x="1984830" y="9409245"/>
                  <a:pt x="2028534" y="9409245"/>
                </a:cubicBezTo>
                <a:close/>
                <a:moveTo>
                  <a:pt x="1750047" y="9409245"/>
                </a:moveTo>
                <a:cubicBezTo>
                  <a:pt x="1793750" y="9409245"/>
                  <a:pt x="1829178" y="9444673"/>
                  <a:pt x="1829178" y="9488376"/>
                </a:cubicBezTo>
                <a:cubicBezTo>
                  <a:pt x="1829178" y="9532079"/>
                  <a:pt x="1793750" y="9567507"/>
                  <a:pt x="1750047" y="9567507"/>
                </a:cubicBezTo>
                <a:cubicBezTo>
                  <a:pt x="1706344" y="9567507"/>
                  <a:pt x="1670916" y="9532079"/>
                  <a:pt x="1670916" y="9488376"/>
                </a:cubicBezTo>
                <a:cubicBezTo>
                  <a:pt x="1670916" y="9444673"/>
                  <a:pt x="1706344" y="9409245"/>
                  <a:pt x="1750047" y="9409245"/>
                </a:cubicBezTo>
                <a:close/>
                <a:moveTo>
                  <a:pt x="1471561" y="9409245"/>
                </a:moveTo>
                <a:cubicBezTo>
                  <a:pt x="1515264" y="9409245"/>
                  <a:pt x="1550692" y="9444673"/>
                  <a:pt x="1550692" y="9488376"/>
                </a:cubicBezTo>
                <a:cubicBezTo>
                  <a:pt x="1550692" y="9532079"/>
                  <a:pt x="1515264" y="9567507"/>
                  <a:pt x="1471561" y="9567507"/>
                </a:cubicBezTo>
                <a:cubicBezTo>
                  <a:pt x="1427858" y="9567507"/>
                  <a:pt x="1392431" y="9532079"/>
                  <a:pt x="1392431" y="9488376"/>
                </a:cubicBezTo>
                <a:cubicBezTo>
                  <a:pt x="1392431" y="9444673"/>
                  <a:pt x="1427858" y="9409245"/>
                  <a:pt x="1471561" y="9409245"/>
                </a:cubicBezTo>
                <a:close/>
                <a:moveTo>
                  <a:pt x="1193075" y="9409245"/>
                </a:moveTo>
                <a:cubicBezTo>
                  <a:pt x="1236779" y="9409245"/>
                  <a:pt x="1272206" y="9444673"/>
                  <a:pt x="1272206" y="9488376"/>
                </a:cubicBezTo>
                <a:cubicBezTo>
                  <a:pt x="1272206" y="9532079"/>
                  <a:pt x="1236779" y="9567507"/>
                  <a:pt x="1193075" y="9567507"/>
                </a:cubicBezTo>
                <a:cubicBezTo>
                  <a:pt x="1149372" y="9567507"/>
                  <a:pt x="1113944" y="9532079"/>
                  <a:pt x="1113944" y="9488376"/>
                </a:cubicBezTo>
                <a:cubicBezTo>
                  <a:pt x="1113944" y="9444673"/>
                  <a:pt x="1149372" y="9409245"/>
                  <a:pt x="1193075" y="9409245"/>
                </a:cubicBezTo>
                <a:close/>
                <a:moveTo>
                  <a:pt x="914589" y="9409245"/>
                </a:moveTo>
                <a:cubicBezTo>
                  <a:pt x="958292" y="9409245"/>
                  <a:pt x="993720" y="9444673"/>
                  <a:pt x="993720" y="9488376"/>
                </a:cubicBezTo>
                <a:cubicBezTo>
                  <a:pt x="993720" y="9532079"/>
                  <a:pt x="958292" y="9567507"/>
                  <a:pt x="914589" y="9567507"/>
                </a:cubicBezTo>
                <a:cubicBezTo>
                  <a:pt x="870886" y="9567507"/>
                  <a:pt x="835458" y="9532079"/>
                  <a:pt x="835458" y="9488376"/>
                </a:cubicBezTo>
                <a:cubicBezTo>
                  <a:pt x="835458" y="9444673"/>
                  <a:pt x="870886" y="9409245"/>
                  <a:pt x="914589" y="9409245"/>
                </a:cubicBezTo>
                <a:close/>
                <a:moveTo>
                  <a:pt x="636103" y="9409245"/>
                </a:moveTo>
                <a:cubicBezTo>
                  <a:pt x="679806" y="9409245"/>
                  <a:pt x="715234" y="9444673"/>
                  <a:pt x="715234" y="9488376"/>
                </a:cubicBezTo>
                <a:cubicBezTo>
                  <a:pt x="715234" y="9532079"/>
                  <a:pt x="679806" y="9567507"/>
                  <a:pt x="636103" y="9567507"/>
                </a:cubicBezTo>
                <a:cubicBezTo>
                  <a:pt x="592401" y="9567507"/>
                  <a:pt x="556972" y="9532079"/>
                  <a:pt x="556972" y="9488376"/>
                </a:cubicBezTo>
                <a:cubicBezTo>
                  <a:pt x="556972" y="9444673"/>
                  <a:pt x="592401" y="9409245"/>
                  <a:pt x="636103" y="9409245"/>
                </a:cubicBezTo>
                <a:close/>
                <a:moveTo>
                  <a:pt x="357617" y="9409245"/>
                </a:moveTo>
                <a:cubicBezTo>
                  <a:pt x="401320" y="9409245"/>
                  <a:pt x="436749" y="9444673"/>
                  <a:pt x="436749" y="9488376"/>
                </a:cubicBezTo>
                <a:cubicBezTo>
                  <a:pt x="436749" y="9532079"/>
                  <a:pt x="401320" y="9567507"/>
                  <a:pt x="357617" y="9567507"/>
                </a:cubicBezTo>
                <a:cubicBezTo>
                  <a:pt x="313914" y="9567507"/>
                  <a:pt x="278486" y="9532079"/>
                  <a:pt x="278486" y="9488376"/>
                </a:cubicBezTo>
                <a:cubicBezTo>
                  <a:pt x="278486" y="9444673"/>
                  <a:pt x="313914" y="9409245"/>
                  <a:pt x="357617" y="9409245"/>
                </a:cubicBezTo>
                <a:close/>
                <a:moveTo>
                  <a:pt x="79131" y="9409245"/>
                </a:moveTo>
                <a:cubicBezTo>
                  <a:pt x="122834" y="9409245"/>
                  <a:pt x="158262" y="9444673"/>
                  <a:pt x="158262" y="9488376"/>
                </a:cubicBezTo>
                <a:cubicBezTo>
                  <a:pt x="158262" y="9532079"/>
                  <a:pt x="122834" y="9567507"/>
                  <a:pt x="79131" y="9567507"/>
                </a:cubicBezTo>
                <a:cubicBezTo>
                  <a:pt x="35428" y="9567507"/>
                  <a:pt x="0" y="9532079"/>
                  <a:pt x="0" y="9488376"/>
                </a:cubicBezTo>
                <a:cubicBezTo>
                  <a:pt x="0" y="9444673"/>
                  <a:pt x="35428" y="9409245"/>
                  <a:pt x="79131" y="9409245"/>
                </a:cubicBezTo>
                <a:close/>
                <a:moveTo>
                  <a:pt x="6484315" y="9017567"/>
                </a:moveTo>
                <a:cubicBezTo>
                  <a:pt x="6528019" y="9017567"/>
                  <a:pt x="6563447" y="9052995"/>
                  <a:pt x="6563447" y="9096698"/>
                </a:cubicBezTo>
                <a:cubicBezTo>
                  <a:pt x="6563447" y="9140401"/>
                  <a:pt x="6528019" y="9175829"/>
                  <a:pt x="6484315" y="9175829"/>
                </a:cubicBezTo>
                <a:cubicBezTo>
                  <a:pt x="6440615" y="9175829"/>
                  <a:pt x="6405187" y="9140401"/>
                  <a:pt x="6405187" y="9096698"/>
                </a:cubicBezTo>
                <a:cubicBezTo>
                  <a:pt x="6405187" y="9052995"/>
                  <a:pt x="6440615" y="9017567"/>
                  <a:pt x="6484315" y="9017567"/>
                </a:cubicBezTo>
                <a:close/>
                <a:moveTo>
                  <a:pt x="6205823" y="9017567"/>
                </a:moveTo>
                <a:cubicBezTo>
                  <a:pt x="6249527" y="9017567"/>
                  <a:pt x="6284955" y="9052995"/>
                  <a:pt x="6284955" y="9096698"/>
                </a:cubicBezTo>
                <a:cubicBezTo>
                  <a:pt x="6284955" y="9140401"/>
                  <a:pt x="6249527" y="9175829"/>
                  <a:pt x="6205823" y="9175829"/>
                </a:cubicBezTo>
                <a:cubicBezTo>
                  <a:pt x="6162119" y="9175829"/>
                  <a:pt x="6126691" y="9140401"/>
                  <a:pt x="6126691" y="9096698"/>
                </a:cubicBezTo>
                <a:cubicBezTo>
                  <a:pt x="6126691" y="9052995"/>
                  <a:pt x="6162119" y="9017567"/>
                  <a:pt x="6205823" y="9017567"/>
                </a:cubicBezTo>
                <a:close/>
                <a:moveTo>
                  <a:pt x="5927339" y="9017567"/>
                </a:moveTo>
                <a:cubicBezTo>
                  <a:pt x="5971039" y="9017567"/>
                  <a:pt x="6006467" y="9052995"/>
                  <a:pt x="6006467" y="9096698"/>
                </a:cubicBezTo>
                <a:cubicBezTo>
                  <a:pt x="6006467" y="9140401"/>
                  <a:pt x="5971039" y="9175829"/>
                  <a:pt x="5927339" y="9175829"/>
                </a:cubicBezTo>
                <a:cubicBezTo>
                  <a:pt x="5883635" y="9175829"/>
                  <a:pt x="5848207" y="9140401"/>
                  <a:pt x="5848207" y="9096698"/>
                </a:cubicBezTo>
                <a:cubicBezTo>
                  <a:pt x="5848207" y="9052995"/>
                  <a:pt x="5883635" y="9017567"/>
                  <a:pt x="5927339" y="9017567"/>
                </a:cubicBezTo>
                <a:close/>
                <a:moveTo>
                  <a:pt x="5648851" y="9017567"/>
                </a:moveTo>
                <a:cubicBezTo>
                  <a:pt x="5692555" y="9017567"/>
                  <a:pt x="5727983" y="9052995"/>
                  <a:pt x="5727983" y="9096698"/>
                </a:cubicBezTo>
                <a:cubicBezTo>
                  <a:pt x="5727983" y="9140401"/>
                  <a:pt x="5692555" y="9175829"/>
                  <a:pt x="5648851" y="9175829"/>
                </a:cubicBezTo>
                <a:cubicBezTo>
                  <a:pt x="5605147" y="9175829"/>
                  <a:pt x="5569719" y="9140401"/>
                  <a:pt x="5569719" y="9096698"/>
                </a:cubicBezTo>
                <a:cubicBezTo>
                  <a:pt x="5569719" y="9052995"/>
                  <a:pt x="5605147" y="9017567"/>
                  <a:pt x="5648851" y="9017567"/>
                </a:cubicBezTo>
                <a:close/>
                <a:moveTo>
                  <a:pt x="5370367" y="9017567"/>
                </a:moveTo>
                <a:cubicBezTo>
                  <a:pt x="5414067" y="9017567"/>
                  <a:pt x="5449495" y="9052995"/>
                  <a:pt x="5449495" y="9096698"/>
                </a:cubicBezTo>
                <a:cubicBezTo>
                  <a:pt x="5449495" y="9140401"/>
                  <a:pt x="5414067" y="9175829"/>
                  <a:pt x="5370367" y="9175829"/>
                </a:cubicBezTo>
                <a:cubicBezTo>
                  <a:pt x="5326663" y="9175829"/>
                  <a:pt x="5291235" y="9140401"/>
                  <a:pt x="5291235" y="9096698"/>
                </a:cubicBezTo>
                <a:cubicBezTo>
                  <a:pt x="5291235" y="9052995"/>
                  <a:pt x="5326663" y="9017567"/>
                  <a:pt x="5370367" y="9017567"/>
                </a:cubicBezTo>
                <a:close/>
                <a:moveTo>
                  <a:pt x="5091879" y="9017567"/>
                </a:moveTo>
                <a:cubicBezTo>
                  <a:pt x="5135583" y="9017567"/>
                  <a:pt x="5171011" y="9052995"/>
                  <a:pt x="5171011" y="9096698"/>
                </a:cubicBezTo>
                <a:cubicBezTo>
                  <a:pt x="5171011" y="9140401"/>
                  <a:pt x="5135583" y="9175829"/>
                  <a:pt x="5091879" y="9175829"/>
                </a:cubicBezTo>
                <a:cubicBezTo>
                  <a:pt x="5048175" y="9175829"/>
                  <a:pt x="5012747" y="9140401"/>
                  <a:pt x="5012747" y="9096698"/>
                </a:cubicBezTo>
                <a:cubicBezTo>
                  <a:pt x="5012747" y="9052995"/>
                  <a:pt x="5048175" y="9017567"/>
                  <a:pt x="5091879" y="9017567"/>
                </a:cubicBezTo>
                <a:close/>
                <a:moveTo>
                  <a:pt x="4813395" y="9017567"/>
                </a:moveTo>
                <a:cubicBezTo>
                  <a:pt x="4857095" y="9017567"/>
                  <a:pt x="4892523" y="9052995"/>
                  <a:pt x="4892523" y="9096698"/>
                </a:cubicBezTo>
                <a:cubicBezTo>
                  <a:pt x="4892523" y="9140401"/>
                  <a:pt x="4857095" y="9175829"/>
                  <a:pt x="4813395" y="9175829"/>
                </a:cubicBezTo>
                <a:cubicBezTo>
                  <a:pt x="4769691" y="9175829"/>
                  <a:pt x="4734263" y="9140401"/>
                  <a:pt x="4734263" y="9096698"/>
                </a:cubicBezTo>
                <a:cubicBezTo>
                  <a:pt x="4734263" y="9052995"/>
                  <a:pt x="4769691" y="9017567"/>
                  <a:pt x="4813395" y="9017567"/>
                </a:cubicBezTo>
                <a:close/>
                <a:moveTo>
                  <a:pt x="4534907" y="9017567"/>
                </a:moveTo>
                <a:cubicBezTo>
                  <a:pt x="4578611" y="9017567"/>
                  <a:pt x="4614039" y="9052995"/>
                  <a:pt x="4614039" y="9096698"/>
                </a:cubicBezTo>
                <a:cubicBezTo>
                  <a:pt x="4614039" y="9140401"/>
                  <a:pt x="4578611" y="9175829"/>
                  <a:pt x="4534907" y="9175829"/>
                </a:cubicBezTo>
                <a:cubicBezTo>
                  <a:pt x="4491203" y="9175829"/>
                  <a:pt x="4455775" y="9140401"/>
                  <a:pt x="4455775" y="9096698"/>
                </a:cubicBezTo>
                <a:cubicBezTo>
                  <a:pt x="4455775" y="9052995"/>
                  <a:pt x="4491203" y="9017567"/>
                  <a:pt x="4534907" y="9017567"/>
                </a:cubicBezTo>
                <a:close/>
                <a:moveTo>
                  <a:pt x="4256421" y="9017567"/>
                </a:moveTo>
                <a:cubicBezTo>
                  <a:pt x="4300124" y="9017567"/>
                  <a:pt x="4335552" y="9052995"/>
                  <a:pt x="4335552" y="9096698"/>
                </a:cubicBezTo>
                <a:cubicBezTo>
                  <a:pt x="4335552" y="9140401"/>
                  <a:pt x="4300124" y="9175829"/>
                  <a:pt x="4256421" y="9175829"/>
                </a:cubicBezTo>
                <a:cubicBezTo>
                  <a:pt x="4212718" y="9175829"/>
                  <a:pt x="4177290" y="9140401"/>
                  <a:pt x="4177290" y="9096698"/>
                </a:cubicBezTo>
                <a:cubicBezTo>
                  <a:pt x="4177290" y="9052995"/>
                  <a:pt x="4212718" y="9017567"/>
                  <a:pt x="4256421" y="9017567"/>
                </a:cubicBezTo>
                <a:close/>
                <a:moveTo>
                  <a:pt x="3977935" y="9017567"/>
                </a:moveTo>
                <a:cubicBezTo>
                  <a:pt x="4021638" y="9017567"/>
                  <a:pt x="4057066" y="9052995"/>
                  <a:pt x="4057066" y="9096698"/>
                </a:cubicBezTo>
                <a:cubicBezTo>
                  <a:pt x="4057066" y="9140401"/>
                  <a:pt x="4021638" y="9175829"/>
                  <a:pt x="3977935" y="9175829"/>
                </a:cubicBezTo>
                <a:cubicBezTo>
                  <a:pt x="3934232" y="9175829"/>
                  <a:pt x="3898804" y="9140401"/>
                  <a:pt x="3898804" y="9096698"/>
                </a:cubicBezTo>
                <a:cubicBezTo>
                  <a:pt x="3898804" y="9052995"/>
                  <a:pt x="3934232" y="9017567"/>
                  <a:pt x="3977935" y="9017567"/>
                </a:cubicBezTo>
                <a:close/>
                <a:moveTo>
                  <a:pt x="3699449" y="9017567"/>
                </a:moveTo>
                <a:cubicBezTo>
                  <a:pt x="3743152" y="9017567"/>
                  <a:pt x="3778580" y="9052995"/>
                  <a:pt x="3778580" y="9096698"/>
                </a:cubicBezTo>
                <a:cubicBezTo>
                  <a:pt x="3778580" y="9140401"/>
                  <a:pt x="3743152" y="9175829"/>
                  <a:pt x="3699449" y="9175829"/>
                </a:cubicBezTo>
                <a:cubicBezTo>
                  <a:pt x="3655746" y="9175829"/>
                  <a:pt x="3620318" y="9140401"/>
                  <a:pt x="3620318" y="9096698"/>
                </a:cubicBezTo>
                <a:cubicBezTo>
                  <a:pt x="3620318" y="9052995"/>
                  <a:pt x="3655746" y="9017567"/>
                  <a:pt x="3699449" y="9017567"/>
                </a:cubicBezTo>
                <a:close/>
                <a:moveTo>
                  <a:pt x="3420963" y="9017567"/>
                </a:moveTo>
                <a:cubicBezTo>
                  <a:pt x="3464666" y="9017567"/>
                  <a:pt x="3500094" y="9052995"/>
                  <a:pt x="3500094" y="9096698"/>
                </a:cubicBezTo>
                <a:cubicBezTo>
                  <a:pt x="3500094" y="9140401"/>
                  <a:pt x="3464666" y="9175829"/>
                  <a:pt x="3420963" y="9175829"/>
                </a:cubicBezTo>
                <a:cubicBezTo>
                  <a:pt x="3377260" y="9175829"/>
                  <a:pt x="3341832" y="9140401"/>
                  <a:pt x="3341832" y="9096698"/>
                </a:cubicBezTo>
                <a:cubicBezTo>
                  <a:pt x="3341832" y="9052995"/>
                  <a:pt x="3377260" y="9017567"/>
                  <a:pt x="3420963" y="9017567"/>
                </a:cubicBezTo>
                <a:close/>
                <a:moveTo>
                  <a:pt x="3142477" y="9017567"/>
                </a:moveTo>
                <a:cubicBezTo>
                  <a:pt x="3186180" y="9017567"/>
                  <a:pt x="3221608" y="9052995"/>
                  <a:pt x="3221608" y="9096698"/>
                </a:cubicBezTo>
                <a:cubicBezTo>
                  <a:pt x="3221608" y="9140401"/>
                  <a:pt x="3186180" y="9175829"/>
                  <a:pt x="3142477" y="9175829"/>
                </a:cubicBezTo>
                <a:cubicBezTo>
                  <a:pt x="3098774" y="9175829"/>
                  <a:pt x="3063346" y="9140401"/>
                  <a:pt x="3063346" y="9096698"/>
                </a:cubicBezTo>
                <a:cubicBezTo>
                  <a:pt x="3063346" y="9052995"/>
                  <a:pt x="3098774" y="9017567"/>
                  <a:pt x="3142477" y="9017567"/>
                </a:cubicBezTo>
                <a:close/>
                <a:moveTo>
                  <a:pt x="2863991" y="9017567"/>
                </a:moveTo>
                <a:cubicBezTo>
                  <a:pt x="2907694" y="9017567"/>
                  <a:pt x="2943122" y="9052995"/>
                  <a:pt x="2943122" y="9096698"/>
                </a:cubicBezTo>
                <a:cubicBezTo>
                  <a:pt x="2943122" y="9140401"/>
                  <a:pt x="2907694" y="9175829"/>
                  <a:pt x="2863991" y="9175829"/>
                </a:cubicBezTo>
                <a:cubicBezTo>
                  <a:pt x="2820288" y="9175829"/>
                  <a:pt x="2784860" y="9140401"/>
                  <a:pt x="2784860" y="9096698"/>
                </a:cubicBezTo>
                <a:cubicBezTo>
                  <a:pt x="2784860" y="9052995"/>
                  <a:pt x="2820288" y="9017567"/>
                  <a:pt x="2863991" y="9017567"/>
                </a:cubicBezTo>
                <a:close/>
                <a:moveTo>
                  <a:pt x="2585505" y="9017567"/>
                </a:moveTo>
                <a:cubicBezTo>
                  <a:pt x="2629208" y="9017567"/>
                  <a:pt x="2664636" y="9052995"/>
                  <a:pt x="2664636" y="9096698"/>
                </a:cubicBezTo>
                <a:cubicBezTo>
                  <a:pt x="2664636" y="9140401"/>
                  <a:pt x="2629208" y="9175829"/>
                  <a:pt x="2585505" y="9175829"/>
                </a:cubicBezTo>
                <a:cubicBezTo>
                  <a:pt x="2541802" y="9175829"/>
                  <a:pt x="2506374" y="9140401"/>
                  <a:pt x="2506374" y="9096698"/>
                </a:cubicBezTo>
                <a:cubicBezTo>
                  <a:pt x="2506374" y="9052995"/>
                  <a:pt x="2541802" y="9017567"/>
                  <a:pt x="2585505" y="9017567"/>
                </a:cubicBezTo>
                <a:close/>
                <a:moveTo>
                  <a:pt x="2307019" y="9017567"/>
                </a:moveTo>
                <a:cubicBezTo>
                  <a:pt x="2350722" y="9017567"/>
                  <a:pt x="2386150" y="9052995"/>
                  <a:pt x="2386150" y="9096698"/>
                </a:cubicBezTo>
                <a:cubicBezTo>
                  <a:pt x="2386150" y="9140401"/>
                  <a:pt x="2350722" y="9175829"/>
                  <a:pt x="2307019" y="9175829"/>
                </a:cubicBezTo>
                <a:cubicBezTo>
                  <a:pt x="2263316" y="9175829"/>
                  <a:pt x="2227888" y="9140401"/>
                  <a:pt x="2227888" y="9096698"/>
                </a:cubicBezTo>
                <a:cubicBezTo>
                  <a:pt x="2227888" y="9052995"/>
                  <a:pt x="2263316" y="9017567"/>
                  <a:pt x="2307019" y="9017567"/>
                </a:cubicBezTo>
                <a:close/>
                <a:moveTo>
                  <a:pt x="2028534" y="9017567"/>
                </a:moveTo>
                <a:cubicBezTo>
                  <a:pt x="2072236" y="9017567"/>
                  <a:pt x="2107664" y="9052995"/>
                  <a:pt x="2107664" y="9096698"/>
                </a:cubicBezTo>
                <a:cubicBezTo>
                  <a:pt x="2107664" y="9140401"/>
                  <a:pt x="2072236" y="9175829"/>
                  <a:pt x="2028534" y="9175829"/>
                </a:cubicBezTo>
                <a:cubicBezTo>
                  <a:pt x="1984830" y="9175829"/>
                  <a:pt x="1949402" y="9140401"/>
                  <a:pt x="1949402" y="9096698"/>
                </a:cubicBezTo>
                <a:cubicBezTo>
                  <a:pt x="1949402" y="9052995"/>
                  <a:pt x="1984830" y="9017567"/>
                  <a:pt x="2028534" y="9017567"/>
                </a:cubicBezTo>
                <a:close/>
                <a:moveTo>
                  <a:pt x="1750047" y="9017567"/>
                </a:moveTo>
                <a:cubicBezTo>
                  <a:pt x="1793750" y="9017567"/>
                  <a:pt x="1829178" y="9052995"/>
                  <a:pt x="1829178" y="9096698"/>
                </a:cubicBezTo>
                <a:cubicBezTo>
                  <a:pt x="1829178" y="9140401"/>
                  <a:pt x="1793750" y="9175829"/>
                  <a:pt x="1750047" y="9175829"/>
                </a:cubicBezTo>
                <a:cubicBezTo>
                  <a:pt x="1706344" y="9175829"/>
                  <a:pt x="1670916" y="9140401"/>
                  <a:pt x="1670916" y="9096698"/>
                </a:cubicBezTo>
                <a:cubicBezTo>
                  <a:pt x="1670916" y="9052995"/>
                  <a:pt x="1706344" y="9017567"/>
                  <a:pt x="1750047" y="9017567"/>
                </a:cubicBezTo>
                <a:close/>
                <a:moveTo>
                  <a:pt x="1471561" y="9017567"/>
                </a:moveTo>
                <a:cubicBezTo>
                  <a:pt x="1515264" y="9017567"/>
                  <a:pt x="1550692" y="9052995"/>
                  <a:pt x="1550692" y="9096698"/>
                </a:cubicBezTo>
                <a:cubicBezTo>
                  <a:pt x="1550692" y="9140401"/>
                  <a:pt x="1515264" y="9175829"/>
                  <a:pt x="1471561" y="9175829"/>
                </a:cubicBezTo>
                <a:cubicBezTo>
                  <a:pt x="1427858" y="9175829"/>
                  <a:pt x="1392431" y="9140401"/>
                  <a:pt x="1392431" y="9096698"/>
                </a:cubicBezTo>
                <a:cubicBezTo>
                  <a:pt x="1392431" y="9052995"/>
                  <a:pt x="1427858" y="9017567"/>
                  <a:pt x="1471561" y="9017567"/>
                </a:cubicBezTo>
                <a:close/>
                <a:moveTo>
                  <a:pt x="1193075" y="9017567"/>
                </a:moveTo>
                <a:cubicBezTo>
                  <a:pt x="1236779" y="9017567"/>
                  <a:pt x="1272206" y="9052995"/>
                  <a:pt x="1272206" y="9096698"/>
                </a:cubicBezTo>
                <a:cubicBezTo>
                  <a:pt x="1272206" y="9140401"/>
                  <a:pt x="1236779" y="9175829"/>
                  <a:pt x="1193075" y="9175829"/>
                </a:cubicBezTo>
                <a:cubicBezTo>
                  <a:pt x="1149372" y="9175829"/>
                  <a:pt x="1113944" y="9140401"/>
                  <a:pt x="1113944" y="9096698"/>
                </a:cubicBezTo>
                <a:cubicBezTo>
                  <a:pt x="1113944" y="9052995"/>
                  <a:pt x="1149372" y="9017567"/>
                  <a:pt x="1193075" y="9017567"/>
                </a:cubicBezTo>
                <a:close/>
                <a:moveTo>
                  <a:pt x="914589" y="9017567"/>
                </a:moveTo>
                <a:cubicBezTo>
                  <a:pt x="958292" y="9017567"/>
                  <a:pt x="993720" y="9052995"/>
                  <a:pt x="993720" y="9096698"/>
                </a:cubicBezTo>
                <a:cubicBezTo>
                  <a:pt x="993720" y="9140401"/>
                  <a:pt x="958292" y="9175829"/>
                  <a:pt x="914589" y="9175829"/>
                </a:cubicBezTo>
                <a:cubicBezTo>
                  <a:pt x="870886" y="9175829"/>
                  <a:pt x="835458" y="9140401"/>
                  <a:pt x="835458" y="9096698"/>
                </a:cubicBezTo>
                <a:cubicBezTo>
                  <a:pt x="835458" y="9052995"/>
                  <a:pt x="870886" y="9017567"/>
                  <a:pt x="914589" y="9017567"/>
                </a:cubicBezTo>
                <a:close/>
                <a:moveTo>
                  <a:pt x="636103" y="9017567"/>
                </a:moveTo>
                <a:cubicBezTo>
                  <a:pt x="679806" y="9017567"/>
                  <a:pt x="715234" y="9052995"/>
                  <a:pt x="715234" y="9096698"/>
                </a:cubicBezTo>
                <a:cubicBezTo>
                  <a:pt x="715234" y="9140401"/>
                  <a:pt x="679806" y="9175829"/>
                  <a:pt x="636103" y="9175829"/>
                </a:cubicBezTo>
                <a:cubicBezTo>
                  <a:pt x="592401" y="9175829"/>
                  <a:pt x="556972" y="9140401"/>
                  <a:pt x="556972" y="9096698"/>
                </a:cubicBezTo>
                <a:cubicBezTo>
                  <a:pt x="556972" y="9052995"/>
                  <a:pt x="592401" y="9017567"/>
                  <a:pt x="636103" y="9017567"/>
                </a:cubicBezTo>
                <a:close/>
                <a:moveTo>
                  <a:pt x="357617" y="9017567"/>
                </a:moveTo>
                <a:cubicBezTo>
                  <a:pt x="401320" y="9017567"/>
                  <a:pt x="436749" y="9052995"/>
                  <a:pt x="436749" y="9096698"/>
                </a:cubicBezTo>
                <a:cubicBezTo>
                  <a:pt x="436749" y="9140401"/>
                  <a:pt x="401320" y="9175829"/>
                  <a:pt x="357617" y="9175829"/>
                </a:cubicBezTo>
                <a:cubicBezTo>
                  <a:pt x="313914" y="9175829"/>
                  <a:pt x="278486" y="9140401"/>
                  <a:pt x="278486" y="9096698"/>
                </a:cubicBezTo>
                <a:cubicBezTo>
                  <a:pt x="278486" y="9052995"/>
                  <a:pt x="313914" y="9017567"/>
                  <a:pt x="357617" y="9017567"/>
                </a:cubicBezTo>
                <a:close/>
                <a:moveTo>
                  <a:pt x="79131" y="9017567"/>
                </a:moveTo>
                <a:cubicBezTo>
                  <a:pt x="122834" y="9017567"/>
                  <a:pt x="158262" y="9052995"/>
                  <a:pt x="158262" y="9096698"/>
                </a:cubicBezTo>
                <a:cubicBezTo>
                  <a:pt x="158262" y="9140401"/>
                  <a:pt x="122834" y="9175829"/>
                  <a:pt x="79131" y="9175829"/>
                </a:cubicBezTo>
                <a:cubicBezTo>
                  <a:pt x="35428" y="9175829"/>
                  <a:pt x="0" y="9140401"/>
                  <a:pt x="0" y="9096698"/>
                </a:cubicBezTo>
                <a:cubicBezTo>
                  <a:pt x="0" y="9052995"/>
                  <a:pt x="35428" y="9017567"/>
                  <a:pt x="79131" y="9017567"/>
                </a:cubicBezTo>
                <a:close/>
                <a:moveTo>
                  <a:pt x="6484315" y="8625889"/>
                </a:moveTo>
                <a:cubicBezTo>
                  <a:pt x="6528019" y="8625889"/>
                  <a:pt x="6563447" y="8661317"/>
                  <a:pt x="6563447" y="8705020"/>
                </a:cubicBezTo>
                <a:cubicBezTo>
                  <a:pt x="6563447" y="8748723"/>
                  <a:pt x="6528019" y="8784151"/>
                  <a:pt x="6484315" y="8784151"/>
                </a:cubicBezTo>
                <a:cubicBezTo>
                  <a:pt x="6440615" y="8784151"/>
                  <a:pt x="6405187" y="8748723"/>
                  <a:pt x="6405187" y="8705020"/>
                </a:cubicBezTo>
                <a:cubicBezTo>
                  <a:pt x="6405187" y="8661317"/>
                  <a:pt x="6440615" y="8625889"/>
                  <a:pt x="6484315" y="8625889"/>
                </a:cubicBezTo>
                <a:close/>
                <a:moveTo>
                  <a:pt x="6205823" y="8625889"/>
                </a:moveTo>
                <a:cubicBezTo>
                  <a:pt x="6249527" y="8625889"/>
                  <a:pt x="6284955" y="8661317"/>
                  <a:pt x="6284955" y="8705020"/>
                </a:cubicBezTo>
                <a:cubicBezTo>
                  <a:pt x="6284955" y="8748723"/>
                  <a:pt x="6249527" y="8784151"/>
                  <a:pt x="6205823" y="8784151"/>
                </a:cubicBezTo>
                <a:cubicBezTo>
                  <a:pt x="6162119" y="8784151"/>
                  <a:pt x="6126691" y="8748723"/>
                  <a:pt x="6126691" y="8705020"/>
                </a:cubicBezTo>
                <a:cubicBezTo>
                  <a:pt x="6126691" y="8661317"/>
                  <a:pt x="6162119" y="8625889"/>
                  <a:pt x="6205823" y="8625889"/>
                </a:cubicBezTo>
                <a:close/>
                <a:moveTo>
                  <a:pt x="5927339" y="8625889"/>
                </a:moveTo>
                <a:cubicBezTo>
                  <a:pt x="5971039" y="8625889"/>
                  <a:pt x="6006467" y="8661317"/>
                  <a:pt x="6006467" y="8705020"/>
                </a:cubicBezTo>
                <a:cubicBezTo>
                  <a:pt x="6006467" y="8748723"/>
                  <a:pt x="5971039" y="8784151"/>
                  <a:pt x="5927339" y="8784151"/>
                </a:cubicBezTo>
                <a:cubicBezTo>
                  <a:pt x="5883635" y="8784151"/>
                  <a:pt x="5848207" y="8748723"/>
                  <a:pt x="5848207" y="8705020"/>
                </a:cubicBezTo>
                <a:cubicBezTo>
                  <a:pt x="5848207" y="8661317"/>
                  <a:pt x="5883635" y="8625889"/>
                  <a:pt x="5927339" y="8625889"/>
                </a:cubicBezTo>
                <a:close/>
                <a:moveTo>
                  <a:pt x="5648851" y="8625889"/>
                </a:moveTo>
                <a:cubicBezTo>
                  <a:pt x="5692555" y="8625889"/>
                  <a:pt x="5727983" y="8661317"/>
                  <a:pt x="5727983" y="8705020"/>
                </a:cubicBezTo>
                <a:cubicBezTo>
                  <a:pt x="5727983" y="8748723"/>
                  <a:pt x="5692555" y="8784151"/>
                  <a:pt x="5648851" y="8784151"/>
                </a:cubicBezTo>
                <a:cubicBezTo>
                  <a:pt x="5605147" y="8784151"/>
                  <a:pt x="5569719" y="8748723"/>
                  <a:pt x="5569719" y="8705020"/>
                </a:cubicBezTo>
                <a:cubicBezTo>
                  <a:pt x="5569719" y="8661317"/>
                  <a:pt x="5605147" y="8625889"/>
                  <a:pt x="5648851" y="8625889"/>
                </a:cubicBezTo>
                <a:close/>
                <a:moveTo>
                  <a:pt x="5370367" y="8625889"/>
                </a:moveTo>
                <a:cubicBezTo>
                  <a:pt x="5414067" y="8625889"/>
                  <a:pt x="5449495" y="8661317"/>
                  <a:pt x="5449495" y="8705020"/>
                </a:cubicBezTo>
                <a:cubicBezTo>
                  <a:pt x="5449495" y="8748723"/>
                  <a:pt x="5414067" y="8784151"/>
                  <a:pt x="5370367" y="8784151"/>
                </a:cubicBezTo>
                <a:cubicBezTo>
                  <a:pt x="5326663" y="8784151"/>
                  <a:pt x="5291235" y="8748723"/>
                  <a:pt x="5291235" y="8705020"/>
                </a:cubicBezTo>
                <a:cubicBezTo>
                  <a:pt x="5291235" y="8661317"/>
                  <a:pt x="5326663" y="8625889"/>
                  <a:pt x="5370367" y="8625889"/>
                </a:cubicBezTo>
                <a:close/>
                <a:moveTo>
                  <a:pt x="5091879" y="8625889"/>
                </a:moveTo>
                <a:cubicBezTo>
                  <a:pt x="5135583" y="8625889"/>
                  <a:pt x="5171011" y="8661317"/>
                  <a:pt x="5171011" y="8705020"/>
                </a:cubicBezTo>
                <a:cubicBezTo>
                  <a:pt x="5171011" y="8748723"/>
                  <a:pt x="5135583" y="8784151"/>
                  <a:pt x="5091879" y="8784151"/>
                </a:cubicBezTo>
                <a:cubicBezTo>
                  <a:pt x="5048175" y="8784151"/>
                  <a:pt x="5012747" y="8748723"/>
                  <a:pt x="5012747" y="8705020"/>
                </a:cubicBezTo>
                <a:cubicBezTo>
                  <a:pt x="5012747" y="8661317"/>
                  <a:pt x="5048175" y="8625889"/>
                  <a:pt x="5091879" y="8625889"/>
                </a:cubicBezTo>
                <a:close/>
                <a:moveTo>
                  <a:pt x="4813395" y="8625889"/>
                </a:moveTo>
                <a:cubicBezTo>
                  <a:pt x="4857095" y="8625889"/>
                  <a:pt x="4892523" y="8661317"/>
                  <a:pt x="4892523" y="8705020"/>
                </a:cubicBezTo>
                <a:cubicBezTo>
                  <a:pt x="4892523" y="8748723"/>
                  <a:pt x="4857095" y="8784151"/>
                  <a:pt x="4813395" y="8784151"/>
                </a:cubicBezTo>
                <a:cubicBezTo>
                  <a:pt x="4769691" y="8784151"/>
                  <a:pt x="4734263" y="8748723"/>
                  <a:pt x="4734263" y="8705020"/>
                </a:cubicBezTo>
                <a:cubicBezTo>
                  <a:pt x="4734263" y="8661317"/>
                  <a:pt x="4769691" y="8625889"/>
                  <a:pt x="4813395" y="8625889"/>
                </a:cubicBezTo>
                <a:close/>
                <a:moveTo>
                  <a:pt x="4534907" y="8625889"/>
                </a:moveTo>
                <a:cubicBezTo>
                  <a:pt x="4578611" y="8625889"/>
                  <a:pt x="4614039" y="8661317"/>
                  <a:pt x="4614039" y="8705020"/>
                </a:cubicBezTo>
                <a:cubicBezTo>
                  <a:pt x="4614039" y="8748723"/>
                  <a:pt x="4578611" y="8784151"/>
                  <a:pt x="4534907" y="8784151"/>
                </a:cubicBezTo>
                <a:cubicBezTo>
                  <a:pt x="4491203" y="8784151"/>
                  <a:pt x="4455775" y="8748723"/>
                  <a:pt x="4455775" y="8705020"/>
                </a:cubicBezTo>
                <a:cubicBezTo>
                  <a:pt x="4455775" y="8661317"/>
                  <a:pt x="4491203" y="8625889"/>
                  <a:pt x="4534907" y="8625889"/>
                </a:cubicBezTo>
                <a:close/>
                <a:moveTo>
                  <a:pt x="4256421" y="8625889"/>
                </a:moveTo>
                <a:cubicBezTo>
                  <a:pt x="4300124" y="8625889"/>
                  <a:pt x="4335552" y="8661317"/>
                  <a:pt x="4335552" y="8705020"/>
                </a:cubicBezTo>
                <a:cubicBezTo>
                  <a:pt x="4335552" y="8748723"/>
                  <a:pt x="4300124" y="8784151"/>
                  <a:pt x="4256421" y="8784151"/>
                </a:cubicBezTo>
                <a:cubicBezTo>
                  <a:pt x="4212718" y="8784151"/>
                  <a:pt x="4177290" y="8748723"/>
                  <a:pt x="4177290" y="8705020"/>
                </a:cubicBezTo>
                <a:cubicBezTo>
                  <a:pt x="4177290" y="8661317"/>
                  <a:pt x="4212718" y="8625889"/>
                  <a:pt x="4256421" y="8625889"/>
                </a:cubicBezTo>
                <a:close/>
                <a:moveTo>
                  <a:pt x="3977935" y="8625889"/>
                </a:moveTo>
                <a:cubicBezTo>
                  <a:pt x="4021638" y="8625889"/>
                  <a:pt x="4057066" y="8661317"/>
                  <a:pt x="4057066" y="8705020"/>
                </a:cubicBezTo>
                <a:cubicBezTo>
                  <a:pt x="4057066" y="8748723"/>
                  <a:pt x="4021638" y="8784151"/>
                  <a:pt x="3977935" y="8784151"/>
                </a:cubicBezTo>
                <a:cubicBezTo>
                  <a:pt x="3934232" y="8784151"/>
                  <a:pt x="3898804" y="8748723"/>
                  <a:pt x="3898804" y="8705020"/>
                </a:cubicBezTo>
                <a:cubicBezTo>
                  <a:pt x="3898804" y="8661317"/>
                  <a:pt x="3934232" y="8625889"/>
                  <a:pt x="3977935" y="8625889"/>
                </a:cubicBezTo>
                <a:close/>
                <a:moveTo>
                  <a:pt x="3699449" y="8625889"/>
                </a:moveTo>
                <a:cubicBezTo>
                  <a:pt x="3743152" y="8625889"/>
                  <a:pt x="3778580" y="8661317"/>
                  <a:pt x="3778580" y="8705020"/>
                </a:cubicBezTo>
                <a:cubicBezTo>
                  <a:pt x="3778580" y="8748723"/>
                  <a:pt x="3743152" y="8784151"/>
                  <a:pt x="3699449" y="8784151"/>
                </a:cubicBezTo>
                <a:cubicBezTo>
                  <a:pt x="3655746" y="8784151"/>
                  <a:pt x="3620318" y="8748723"/>
                  <a:pt x="3620318" y="8705020"/>
                </a:cubicBezTo>
                <a:cubicBezTo>
                  <a:pt x="3620318" y="8661317"/>
                  <a:pt x="3655746" y="8625889"/>
                  <a:pt x="3699449" y="8625889"/>
                </a:cubicBezTo>
                <a:close/>
                <a:moveTo>
                  <a:pt x="3420963" y="8625889"/>
                </a:moveTo>
                <a:cubicBezTo>
                  <a:pt x="3464666" y="8625889"/>
                  <a:pt x="3500094" y="8661317"/>
                  <a:pt x="3500094" y="8705020"/>
                </a:cubicBezTo>
                <a:cubicBezTo>
                  <a:pt x="3500094" y="8748723"/>
                  <a:pt x="3464666" y="8784151"/>
                  <a:pt x="3420963" y="8784151"/>
                </a:cubicBezTo>
                <a:cubicBezTo>
                  <a:pt x="3377260" y="8784151"/>
                  <a:pt x="3341832" y="8748723"/>
                  <a:pt x="3341832" y="8705020"/>
                </a:cubicBezTo>
                <a:cubicBezTo>
                  <a:pt x="3341832" y="8661317"/>
                  <a:pt x="3377260" y="8625889"/>
                  <a:pt x="3420963" y="8625889"/>
                </a:cubicBezTo>
                <a:close/>
                <a:moveTo>
                  <a:pt x="3142477" y="8625889"/>
                </a:moveTo>
                <a:cubicBezTo>
                  <a:pt x="3186180" y="8625889"/>
                  <a:pt x="3221608" y="8661317"/>
                  <a:pt x="3221608" y="8705020"/>
                </a:cubicBezTo>
                <a:cubicBezTo>
                  <a:pt x="3221608" y="8748723"/>
                  <a:pt x="3186180" y="8784151"/>
                  <a:pt x="3142477" y="8784151"/>
                </a:cubicBezTo>
                <a:cubicBezTo>
                  <a:pt x="3098774" y="8784151"/>
                  <a:pt x="3063346" y="8748723"/>
                  <a:pt x="3063346" y="8705020"/>
                </a:cubicBezTo>
                <a:cubicBezTo>
                  <a:pt x="3063346" y="8661317"/>
                  <a:pt x="3098774" y="8625889"/>
                  <a:pt x="3142477" y="8625889"/>
                </a:cubicBezTo>
                <a:close/>
                <a:moveTo>
                  <a:pt x="2863991" y="8625889"/>
                </a:moveTo>
                <a:cubicBezTo>
                  <a:pt x="2907694" y="8625889"/>
                  <a:pt x="2943122" y="8661317"/>
                  <a:pt x="2943122" y="8705020"/>
                </a:cubicBezTo>
                <a:cubicBezTo>
                  <a:pt x="2943122" y="8748723"/>
                  <a:pt x="2907694" y="8784151"/>
                  <a:pt x="2863991" y="8784151"/>
                </a:cubicBezTo>
                <a:cubicBezTo>
                  <a:pt x="2820288" y="8784151"/>
                  <a:pt x="2784860" y="8748723"/>
                  <a:pt x="2784860" y="8705020"/>
                </a:cubicBezTo>
                <a:cubicBezTo>
                  <a:pt x="2784860" y="8661317"/>
                  <a:pt x="2820288" y="8625889"/>
                  <a:pt x="2863991" y="8625889"/>
                </a:cubicBezTo>
                <a:close/>
                <a:moveTo>
                  <a:pt x="2585505" y="8625889"/>
                </a:moveTo>
                <a:cubicBezTo>
                  <a:pt x="2629208" y="8625889"/>
                  <a:pt x="2664636" y="8661317"/>
                  <a:pt x="2664636" y="8705020"/>
                </a:cubicBezTo>
                <a:cubicBezTo>
                  <a:pt x="2664636" y="8748723"/>
                  <a:pt x="2629208" y="8784151"/>
                  <a:pt x="2585505" y="8784151"/>
                </a:cubicBezTo>
                <a:cubicBezTo>
                  <a:pt x="2541802" y="8784151"/>
                  <a:pt x="2506374" y="8748723"/>
                  <a:pt x="2506374" y="8705020"/>
                </a:cubicBezTo>
                <a:cubicBezTo>
                  <a:pt x="2506374" y="8661317"/>
                  <a:pt x="2541802" y="8625889"/>
                  <a:pt x="2585505" y="8625889"/>
                </a:cubicBezTo>
                <a:close/>
                <a:moveTo>
                  <a:pt x="2307019" y="8625889"/>
                </a:moveTo>
                <a:cubicBezTo>
                  <a:pt x="2350722" y="8625889"/>
                  <a:pt x="2386150" y="8661317"/>
                  <a:pt x="2386150" y="8705020"/>
                </a:cubicBezTo>
                <a:cubicBezTo>
                  <a:pt x="2386150" y="8748723"/>
                  <a:pt x="2350722" y="8784151"/>
                  <a:pt x="2307019" y="8784151"/>
                </a:cubicBezTo>
                <a:cubicBezTo>
                  <a:pt x="2263316" y="8784151"/>
                  <a:pt x="2227888" y="8748723"/>
                  <a:pt x="2227888" y="8705020"/>
                </a:cubicBezTo>
                <a:cubicBezTo>
                  <a:pt x="2227888" y="8661317"/>
                  <a:pt x="2263316" y="8625889"/>
                  <a:pt x="2307019" y="8625889"/>
                </a:cubicBezTo>
                <a:close/>
                <a:moveTo>
                  <a:pt x="2028534" y="8625889"/>
                </a:moveTo>
                <a:cubicBezTo>
                  <a:pt x="2072236" y="8625889"/>
                  <a:pt x="2107664" y="8661317"/>
                  <a:pt x="2107664" y="8705020"/>
                </a:cubicBezTo>
                <a:cubicBezTo>
                  <a:pt x="2107664" y="8748723"/>
                  <a:pt x="2072236" y="8784151"/>
                  <a:pt x="2028534" y="8784151"/>
                </a:cubicBezTo>
                <a:cubicBezTo>
                  <a:pt x="1984830" y="8784151"/>
                  <a:pt x="1949402" y="8748723"/>
                  <a:pt x="1949402" y="8705020"/>
                </a:cubicBezTo>
                <a:cubicBezTo>
                  <a:pt x="1949402" y="8661317"/>
                  <a:pt x="1984830" y="8625889"/>
                  <a:pt x="2028534" y="8625889"/>
                </a:cubicBezTo>
                <a:close/>
                <a:moveTo>
                  <a:pt x="1750047" y="8625889"/>
                </a:moveTo>
                <a:cubicBezTo>
                  <a:pt x="1793750" y="8625889"/>
                  <a:pt x="1829178" y="8661317"/>
                  <a:pt x="1829178" y="8705020"/>
                </a:cubicBezTo>
                <a:cubicBezTo>
                  <a:pt x="1829178" y="8748723"/>
                  <a:pt x="1793750" y="8784151"/>
                  <a:pt x="1750047" y="8784151"/>
                </a:cubicBezTo>
                <a:cubicBezTo>
                  <a:pt x="1706344" y="8784151"/>
                  <a:pt x="1670916" y="8748723"/>
                  <a:pt x="1670916" y="8705020"/>
                </a:cubicBezTo>
                <a:cubicBezTo>
                  <a:pt x="1670916" y="8661317"/>
                  <a:pt x="1706344" y="8625889"/>
                  <a:pt x="1750047" y="8625889"/>
                </a:cubicBezTo>
                <a:close/>
                <a:moveTo>
                  <a:pt x="1471561" y="8625889"/>
                </a:moveTo>
                <a:cubicBezTo>
                  <a:pt x="1515264" y="8625889"/>
                  <a:pt x="1550692" y="8661317"/>
                  <a:pt x="1550692" y="8705020"/>
                </a:cubicBezTo>
                <a:cubicBezTo>
                  <a:pt x="1550692" y="8748723"/>
                  <a:pt x="1515264" y="8784151"/>
                  <a:pt x="1471561" y="8784151"/>
                </a:cubicBezTo>
                <a:cubicBezTo>
                  <a:pt x="1427858" y="8784151"/>
                  <a:pt x="1392431" y="8748723"/>
                  <a:pt x="1392431" y="8705020"/>
                </a:cubicBezTo>
                <a:cubicBezTo>
                  <a:pt x="1392431" y="8661317"/>
                  <a:pt x="1427858" y="8625889"/>
                  <a:pt x="1471561" y="8625889"/>
                </a:cubicBezTo>
                <a:close/>
                <a:moveTo>
                  <a:pt x="1193075" y="8625889"/>
                </a:moveTo>
                <a:cubicBezTo>
                  <a:pt x="1236779" y="8625889"/>
                  <a:pt x="1272206" y="8661317"/>
                  <a:pt x="1272206" y="8705020"/>
                </a:cubicBezTo>
                <a:cubicBezTo>
                  <a:pt x="1272206" y="8748723"/>
                  <a:pt x="1236779" y="8784151"/>
                  <a:pt x="1193075" y="8784151"/>
                </a:cubicBezTo>
                <a:cubicBezTo>
                  <a:pt x="1149372" y="8784151"/>
                  <a:pt x="1113944" y="8748723"/>
                  <a:pt x="1113944" y="8705020"/>
                </a:cubicBezTo>
                <a:cubicBezTo>
                  <a:pt x="1113944" y="8661317"/>
                  <a:pt x="1149372" y="8625889"/>
                  <a:pt x="1193075" y="8625889"/>
                </a:cubicBezTo>
                <a:close/>
                <a:moveTo>
                  <a:pt x="914589" y="8625889"/>
                </a:moveTo>
                <a:cubicBezTo>
                  <a:pt x="958292" y="8625889"/>
                  <a:pt x="993720" y="8661317"/>
                  <a:pt x="993720" y="8705020"/>
                </a:cubicBezTo>
                <a:cubicBezTo>
                  <a:pt x="993720" y="8748723"/>
                  <a:pt x="958292" y="8784151"/>
                  <a:pt x="914589" y="8784151"/>
                </a:cubicBezTo>
                <a:cubicBezTo>
                  <a:pt x="870886" y="8784151"/>
                  <a:pt x="835458" y="8748723"/>
                  <a:pt x="835458" y="8705020"/>
                </a:cubicBezTo>
                <a:cubicBezTo>
                  <a:pt x="835458" y="8661317"/>
                  <a:pt x="870886" y="8625889"/>
                  <a:pt x="914589" y="8625889"/>
                </a:cubicBezTo>
                <a:close/>
                <a:moveTo>
                  <a:pt x="636103" y="8625889"/>
                </a:moveTo>
                <a:cubicBezTo>
                  <a:pt x="679806" y="8625889"/>
                  <a:pt x="715234" y="8661317"/>
                  <a:pt x="715234" y="8705020"/>
                </a:cubicBezTo>
                <a:cubicBezTo>
                  <a:pt x="715234" y="8748723"/>
                  <a:pt x="679806" y="8784151"/>
                  <a:pt x="636103" y="8784151"/>
                </a:cubicBezTo>
                <a:cubicBezTo>
                  <a:pt x="592401" y="8784151"/>
                  <a:pt x="556972" y="8748723"/>
                  <a:pt x="556972" y="8705020"/>
                </a:cubicBezTo>
                <a:cubicBezTo>
                  <a:pt x="556972" y="8661317"/>
                  <a:pt x="592401" y="8625889"/>
                  <a:pt x="636103" y="8625889"/>
                </a:cubicBezTo>
                <a:close/>
                <a:moveTo>
                  <a:pt x="357617" y="8625889"/>
                </a:moveTo>
                <a:cubicBezTo>
                  <a:pt x="401320" y="8625889"/>
                  <a:pt x="436749" y="8661317"/>
                  <a:pt x="436749" y="8705020"/>
                </a:cubicBezTo>
                <a:cubicBezTo>
                  <a:pt x="436749" y="8748723"/>
                  <a:pt x="401320" y="8784151"/>
                  <a:pt x="357617" y="8784151"/>
                </a:cubicBezTo>
                <a:cubicBezTo>
                  <a:pt x="313914" y="8784151"/>
                  <a:pt x="278486" y="8748723"/>
                  <a:pt x="278486" y="8705020"/>
                </a:cubicBezTo>
                <a:cubicBezTo>
                  <a:pt x="278486" y="8661317"/>
                  <a:pt x="313914" y="8625889"/>
                  <a:pt x="357617" y="8625889"/>
                </a:cubicBezTo>
                <a:close/>
                <a:moveTo>
                  <a:pt x="79131" y="8625889"/>
                </a:moveTo>
                <a:cubicBezTo>
                  <a:pt x="122834" y="8625889"/>
                  <a:pt x="158262" y="8661317"/>
                  <a:pt x="158262" y="8705020"/>
                </a:cubicBezTo>
                <a:cubicBezTo>
                  <a:pt x="158262" y="8748723"/>
                  <a:pt x="122834" y="8784151"/>
                  <a:pt x="79131" y="8784151"/>
                </a:cubicBezTo>
                <a:cubicBezTo>
                  <a:pt x="35428" y="8784151"/>
                  <a:pt x="0" y="8748723"/>
                  <a:pt x="0" y="8705020"/>
                </a:cubicBezTo>
                <a:cubicBezTo>
                  <a:pt x="0" y="8661317"/>
                  <a:pt x="35428" y="8625889"/>
                  <a:pt x="79131" y="8625889"/>
                </a:cubicBezTo>
                <a:close/>
                <a:moveTo>
                  <a:pt x="6484315" y="8234212"/>
                </a:moveTo>
                <a:cubicBezTo>
                  <a:pt x="6528019" y="8234212"/>
                  <a:pt x="6563447" y="8269640"/>
                  <a:pt x="6563447" y="8313343"/>
                </a:cubicBezTo>
                <a:cubicBezTo>
                  <a:pt x="6563447" y="8357046"/>
                  <a:pt x="6528019" y="8392474"/>
                  <a:pt x="6484315" y="8392474"/>
                </a:cubicBezTo>
                <a:cubicBezTo>
                  <a:pt x="6440615" y="8392474"/>
                  <a:pt x="6405187" y="8357046"/>
                  <a:pt x="6405187" y="8313343"/>
                </a:cubicBezTo>
                <a:cubicBezTo>
                  <a:pt x="6405187" y="8269640"/>
                  <a:pt x="6440615" y="8234212"/>
                  <a:pt x="6484315" y="8234212"/>
                </a:cubicBezTo>
                <a:close/>
                <a:moveTo>
                  <a:pt x="6205823" y="8234212"/>
                </a:moveTo>
                <a:cubicBezTo>
                  <a:pt x="6249527" y="8234212"/>
                  <a:pt x="6284955" y="8269640"/>
                  <a:pt x="6284955" y="8313343"/>
                </a:cubicBezTo>
                <a:cubicBezTo>
                  <a:pt x="6284955" y="8357046"/>
                  <a:pt x="6249527" y="8392474"/>
                  <a:pt x="6205823" y="8392474"/>
                </a:cubicBezTo>
                <a:cubicBezTo>
                  <a:pt x="6162119" y="8392474"/>
                  <a:pt x="6126691" y="8357046"/>
                  <a:pt x="6126691" y="8313343"/>
                </a:cubicBezTo>
                <a:cubicBezTo>
                  <a:pt x="6126691" y="8269640"/>
                  <a:pt x="6162119" y="8234212"/>
                  <a:pt x="6205823" y="8234212"/>
                </a:cubicBezTo>
                <a:close/>
                <a:moveTo>
                  <a:pt x="5927339" y="8234212"/>
                </a:moveTo>
                <a:cubicBezTo>
                  <a:pt x="5971039" y="8234212"/>
                  <a:pt x="6006467" y="8269640"/>
                  <a:pt x="6006467" y="8313343"/>
                </a:cubicBezTo>
                <a:cubicBezTo>
                  <a:pt x="6006467" y="8357046"/>
                  <a:pt x="5971039" y="8392474"/>
                  <a:pt x="5927339" y="8392474"/>
                </a:cubicBezTo>
                <a:cubicBezTo>
                  <a:pt x="5883635" y="8392474"/>
                  <a:pt x="5848207" y="8357046"/>
                  <a:pt x="5848207" y="8313343"/>
                </a:cubicBezTo>
                <a:cubicBezTo>
                  <a:pt x="5848207" y="8269640"/>
                  <a:pt x="5883635" y="8234212"/>
                  <a:pt x="5927339" y="8234212"/>
                </a:cubicBezTo>
                <a:close/>
                <a:moveTo>
                  <a:pt x="5648851" y="8234212"/>
                </a:moveTo>
                <a:cubicBezTo>
                  <a:pt x="5692555" y="8234212"/>
                  <a:pt x="5727983" y="8269640"/>
                  <a:pt x="5727983" y="8313343"/>
                </a:cubicBezTo>
                <a:cubicBezTo>
                  <a:pt x="5727983" y="8357046"/>
                  <a:pt x="5692555" y="8392474"/>
                  <a:pt x="5648851" y="8392474"/>
                </a:cubicBezTo>
                <a:cubicBezTo>
                  <a:pt x="5605147" y="8392474"/>
                  <a:pt x="5569719" y="8357046"/>
                  <a:pt x="5569719" y="8313343"/>
                </a:cubicBezTo>
                <a:cubicBezTo>
                  <a:pt x="5569719" y="8269640"/>
                  <a:pt x="5605147" y="8234212"/>
                  <a:pt x="5648851" y="8234212"/>
                </a:cubicBezTo>
                <a:close/>
                <a:moveTo>
                  <a:pt x="5370367" y="8234212"/>
                </a:moveTo>
                <a:cubicBezTo>
                  <a:pt x="5414067" y="8234212"/>
                  <a:pt x="5449495" y="8269640"/>
                  <a:pt x="5449495" y="8313343"/>
                </a:cubicBezTo>
                <a:cubicBezTo>
                  <a:pt x="5449495" y="8357046"/>
                  <a:pt x="5414067" y="8392474"/>
                  <a:pt x="5370367" y="8392474"/>
                </a:cubicBezTo>
                <a:cubicBezTo>
                  <a:pt x="5326663" y="8392474"/>
                  <a:pt x="5291235" y="8357046"/>
                  <a:pt x="5291235" y="8313343"/>
                </a:cubicBezTo>
                <a:cubicBezTo>
                  <a:pt x="5291235" y="8269640"/>
                  <a:pt x="5326663" y="8234212"/>
                  <a:pt x="5370367" y="8234212"/>
                </a:cubicBezTo>
                <a:close/>
                <a:moveTo>
                  <a:pt x="5091879" y="8234212"/>
                </a:moveTo>
                <a:cubicBezTo>
                  <a:pt x="5135583" y="8234212"/>
                  <a:pt x="5171011" y="8269640"/>
                  <a:pt x="5171011" y="8313343"/>
                </a:cubicBezTo>
                <a:cubicBezTo>
                  <a:pt x="5171011" y="8357046"/>
                  <a:pt x="5135583" y="8392474"/>
                  <a:pt x="5091879" y="8392474"/>
                </a:cubicBezTo>
                <a:cubicBezTo>
                  <a:pt x="5048175" y="8392474"/>
                  <a:pt x="5012747" y="8357046"/>
                  <a:pt x="5012747" y="8313343"/>
                </a:cubicBezTo>
                <a:cubicBezTo>
                  <a:pt x="5012747" y="8269640"/>
                  <a:pt x="5048175" y="8234212"/>
                  <a:pt x="5091879" y="8234212"/>
                </a:cubicBezTo>
                <a:close/>
                <a:moveTo>
                  <a:pt x="4813395" y="8234212"/>
                </a:moveTo>
                <a:cubicBezTo>
                  <a:pt x="4857095" y="8234212"/>
                  <a:pt x="4892523" y="8269640"/>
                  <a:pt x="4892523" y="8313343"/>
                </a:cubicBezTo>
                <a:cubicBezTo>
                  <a:pt x="4892523" y="8357046"/>
                  <a:pt x="4857095" y="8392474"/>
                  <a:pt x="4813395" y="8392474"/>
                </a:cubicBezTo>
                <a:cubicBezTo>
                  <a:pt x="4769691" y="8392474"/>
                  <a:pt x="4734263" y="8357046"/>
                  <a:pt x="4734263" y="8313343"/>
                </a:cubicBezTo>
                <a:cubicBezTo>
                  <a:pt x="4734263" y="8269640"/>
                  <a:pt x="4769691" y="8234212"/>
                  <a:pt x="4813395" y="8234212"/>
                </a:cubicBezTo>
                <a:close/>
                <a:moveTo>
                  <a:pt x="4534907" y="8234212"/>
                </a:moveTo>
                <a:cubicBezTo>
                  <a:pt x="4578611" y="8234212"/>
                  <a:pt x="4614039" y="8269640"/>
                  <a:pt x="4614039" y="8313343"/>
                </a:cubicBezTo>
                <a:cubicBezTo>
                  <a:pt x="4614039" y="8357046"/>
                  <a:pt x="4578611" y="8392474"/>
                  <a:pt x="4534907" y="8392474"/>
                </a:cubicBezTo>
                <a:cubicBezTo>
                  <a:pt x="4491203" y="8392474"/>
                  <a:pt x="4455775" y="8357046"/>
                  <a:pt x="4455775" y="8313343"/>
                </a:cubicBezTo>
                <a:cubicBezTo>
                  <a:pt x="4455775" y="8269640"/>
                  <a:pt x="4491203" y="8234212"/>
                  <a:pt x="4534907" y="8234212"/>
                </a:cubicBezTo>
                <a:close/>
                <a:moveTo>
                  <a:pt x="4256421" y="8234212"/>
                </a:moveTo>
                <a:cubicBezTo>
                  <a:pt x="4300124" y="8234212"/>
                  <a:pt x="4335552" y="8269640"/>
                  <a:pt x="4335552" y="8313343"/>
                </a:cubicBezTo>
                <a:cubicBezTo>
                  <a:pt x="4335552" y="8357046"/>
                  <a:pt x="4300124" y="8392474"/>
                  <a:pt x="4256421" y="8392474"/>
                </a:cubicBezTo>
                <a:cubicBezTo>
                  <a:pt x="4212718" y="8392474"/>
                  <a:pt x="4177290" y="8357046"/>
                  <a:pt x="4177290" y="8313343"/>
                </a:cubicBezTo>
                <a:cubicBezTo>
                  <a:pt x="4177290" y="8269640"/>
                  <a:pt x="4212718" y="8234212"/>
                  <a:pt x="4256421" y="8234212"/>
                </a:cubicBezTo>
                <a:close/>
                <a:moveTo>
                  <a:pt x="3977935" y="8234212"/>
                </a:moveTo>
                <a:cubicBezTo>
                  <a:pt x="4021638" y="8234212"/>
                  <a:pt x="4057066" y="8269640"/>
                  <a:pt x="4057066" y="8313343"/>
                </a:cubicBezTo>
                <a:cubicBezTo>
                  <a:pt x="4057066" y="8357046"/>
                  <a:pt x="4021638" y="8392474"/>
                  <a:pt x="3977935" y="8392474"/>
                </a:cubicBezTo>
                <a:cubicBezTo>
                  <a:pt x="3934232" y="8392474"/>
                  <a:pt x="3898804" y="8357046"/>
                  <a:pt x="3898804" y="8313343"/>
                </a:cubicBezTo>
                <a:cubicBezTo>
                  <a:pt x="3898804" y="8269640"/>
                  <a:pt x="3934232" y="8234212"/>
                  <a:pt x="3977935" y="8234212"/>
                </a:cubicBezTo>
                <a:close/>
                <a:moveTo>
                  <a:pt x="3699449" y="8234212"/>
                </a:moveTo>
                <a:cubicBezTo>
                  <a:pt x="3743152" y="8234212"/>
                  <a:pt x="3778580" y="8269640"/>
                  <a:pt x="3778580" y="8313343"/>
                </a:cubicBezTo>
                <a:cubicBezTo>
                  <a:pt x="3778580" y="8357046"/>
                  <a:pt x="3743152" y="8392474"/>
                  <a:pt x="3699449" y="8392474"/>
                </a:cubicBezTo>
                <a:cubicBezTo>
                  <a:pt x="3655746" y="8392474"/>
                  <a:pt x="3620318" y="8357046"/>
                  <a:pt x="3620318" y="8313343"/>
                </a:cubicBezTo>
                <a:cubicBezTo>
                  <a:pt x="3620318" y="8269640"/>
                  <a:pt x="3655746" y="8234212"/>
                  <a:pt x="3699449" y="8234212"/>
                </a:cubicBezTo>
                <a:close/>
                <a:moveTo>
                  <a:pt x="3420963" y="8234212"/>
                </a:moveTo>
                <a:cubicBezTo>
                  <a:pt x="3464666" y="8234212"/>
                  <a:pt x="3500094" y="8269640"/>
                  <a:pt x="3500094" y="8313343"/>
                </a:cubicBezTo>
                <a:cubicBezTo>
                  <a:pt x="3500094" y="8357046"/>
                  <a:pt x="3464666" y="8392474"/>
                  <a:pt x="3420963" y="8392474"/>
                </a:cubicBezTo>
                <a:cubicBezTo>
                  <a:pt x="3377260" y="8392474"/>
                  <a:pt x="3341832" y="8357046"/>
                  <a:pt x="3341832" y="8313343"/>
                </a:cubicBezTo>
                <a:cubicBezTo>
                  <a:pt x="3341832" y="8269640"/>
                  <a:pt x="3377260" y="8234212"/>
                  <a:pt x="3420963" y="8234212"/>
                </a:cubicBezTo>
                <a:close/>
                <a:moveTo>
                  <a:pt x="3142477" y="8234212"/>
                </a:moveTo>
                <a:cubicBezTo>
                  <a:pt x="3186180" y="8234212"/>
                  <a:pt x="3221608" y="8269640"/>
                  <a:pt x="3221608" y="8313343"/>
                </a:cubicBezTo>
                <a:cubicBezTo>
                  <a:pt x="3221608" y="8357046"/>
                  <a:pt x="3186180" y="8392474"/>
                  <a:pt x="3142477" y="8392474"/>
                </a:cubicBezTo>
                <a:cubicBezTo>
                  <a:pt x="3098774" y="8392474"/>
                  <a:pt x="3063346" y="8357046"/>
                  <a:pt x="3063346" y="8313343"/>
                </a:cubicBezTo>
                <a:cubicBezTo>
                  <a:pt x="3063346" y="8269640"/>
                  <a:pt x="3098774" y="8234212"/>
                  <a:pt x="3142477" y="8234212"/>
                </a:cubicBezTo>
                <a:close/>
                <a:moveTo>
                  <a:pt x="2863991" y="8234212"/>
                </a:moveTo>
                <a:cubicBezTo>
                  <a:pt x="2907694" y="8234212"/>
                  <a:pt x="2943122" y="8269640"/>
                  <a:pt x="2943122" y="8313343"/>
                </a:cubicBezTo>
                <a:cubicBezTo>
                  <a:pt x="2943122" y="8357046"/>
                  <a:pt x="2907694" y="8392474"/>
                  <a:pt x="2863991" y="8392474"/>
                </a:cubicBezTo>
                <a:cubicBezTo>
                  <a:pt x="2820288" y="8392474"/>
                  <a:pt x="2784860" y="8357046"/>
                  <a:pt x="2784860" y="8313343"/>
                </a:cubicBezTo>
                <a:cubicBezTo>
                  <a:pt x="2784860" y="8269640"/>
                  <a:pt x="2820288" y="8234212"/>
                  <a:pt x="2863991" y="8234212"/>
                </a:cubicBezTo>
                <a:close/>
                <a:moveTo>
                  <a:pt x="2585505" y="8234212"/>
                </a:moveTo>
                <a:cubicBezTo>
                  <a:pt x="2629208" y="8234212"/>
                  <a:pt x="2664636" y="8269640"/>
                  <a:pt x="2664636" y="8313343"/>
                </a:cubicBezTo>
                <a:cubicBezTo>
                  <a:pt x="2664636" y="8357046"/>
                  <a:pt x="2629208" y="8392474"/>
                  <a:pt x="2585505" y="8392474"/>
                </a:cubicBezTo>
                <a:cubicBezTo>
                  <a:pt x="2541802" y="8392474"/>
                  <a:pt x="2506374" y="8357046"/>
                  <a:pt x="2506374" y="8313343"/>
                </a:cubicBezTo>
                <a:cubicBezTo>
                  <a:pt x="2506374" y="8269640"/>
                  <a:pt x="2541802" y="8234212"/>
                  <a:pt x="2585505" y="8234212"/>
                </a:cubicBezTo>
                <a:close/>
                <a:moveTo>
                  <a:pt x="2307019" y="8234212"/>
                </a:moveTo>
                <a:cubicBezTo>
                  <a:pt x="2350722" y="8234212"/>
                  <a:pt x="2386150" y="8269640"/>
                  <a:pt x="2386150" y="8313343"/>
                </a:cubicBezTo>
                <a:cubicBezTo>
                  <a:pt x="2386150" y="8357046"/>
                  <a:pt x="2350722" y="8392474"/>
                  <a:pt x="2307019" y="8392474"/>
                </a:cubicBezTo>
                <a:cubicBezTo>
                  <a:pt x="2263316" y="8392474"/>
                  <a:pt x="2227888" y="8357046"/>
                  <a:pt x="2227888" y="8313343"/>
                </a:cubicBezTo>
                <a:cubicBezTo>
                  <a:pt x="2227888" y="8269640"/>
                  <a:pt x="2263316" y="8234212"/>
                  <a:pt x="2307019" y="8234212"/>
                </a:cubicBezTo>
                <a:close/>
                <a:moveTo>
                  <a:pt x="2028534" y="8234212"/>
                </a:moveTo>
                <a:cubicBezTo>
                  <a:pt x="2072236" y="8234212"/>
                  <a:pt x="2107664" y="8269640"/>
                  <a:pt x="2107664" y="8313343"/>
                </a:cubicBezTo>
                <a:cubicBezTo>
                  <a:pt x="2107664" y="8357046"/>
                  <a:pt x="2072236" y="8392474"/>
                  <a:pt x="2028534" y="8392474"/>
                </a:cubicBezTo>
                <a:cubicBezTo>
                  <a:pt x="1984830" y="8392474"/>
                  <a:pt x="1949402" y="8357046"/>
                  <a:pt x="1949402" y="8313343"/>
                </a:cubicBezTo>
                <a:cubicBezTo>
                  <a:pt x="1949402" y="8269640"/>
                  <a:pt x="1984830" y="8234212"/>
                  <a:pt x="2028534" y="8234212"/>
                </a:cubicBezTo>
                <a:close/>
                <a:moveTo>
                  <a:pt x="1750047" y="8234212"/>
                </a:moveTo>
                <a:cubicBezTo>
                  <a:pt x="1793750" y="8234212"/>
                  <a:pt x="1829178" y="8269640"/>
                  <a:pt x="1829178" y="8313343"/>
                </a:cubicBezTo>
                <a:cubicBezTo>
                  <a:pt x="1829178" y="8357046"/>
                  <a:pt x="1793750" y="8392474"/>
                  <a:pt x="1750047" y="8392474"/>
                </a:cubicBezTo>
                <a:cubicBezTo>
                  <a:pt x="1706344" y="8392474"/>
                  <a:pt x="1670916" y="8357046"/>
                  <a:pt x="1670916" y="8313343"/>
                </a:cubicBezTo>
                <a:cubicBezTo>
                  <a:pt x="1670916" y="8269640"/>
                  <a:pt x="1706344" y="8234212"/>
                  <a:pt x="1750047" y="8234212"/>
                </a:cubicBezTo>
                <a:close/>
                <a:moveTo>
                  <a:pt x="1471561" y="8234212"/>
                </a:moveTo>
                <a:cubicBezTo>
                  <a:pt x="1515264" y="8234212"/>
                  <a:pt x="1550692" y="8269640"/>
                  <a:pt x="1550692" y="8313343"/>
                </a:cubicBezTo>
                <a:cubicBezTo>
                  <a:pt x="1550692" y="8357046"/>
                  <a:pt x="1515264" y="8392474"/>
                  <a:pt x="1471561" y="8392474"/>
                </a:cubicBezTo>
                <a:cubicBezTo>
                  <a:pt x="1427858" y="8392474"/>
                  <a:pt x="1392431" y="8357046"/>
                  <a:pt x="1392431" y="8313343"/>
                </a:cubicBezTo>
                <a:cubicBezTo>
                  <a:pt x="1392431" y="8269640"/>
                  <a:pt x="1427858" y="8234212"/>
                  <a:pt x="1471561" y="8234212"/>
                </a:cubicBezTo>
                <a:close/>
                <a:moveTo>
                  <a:pt x="1193075" y="8234212"/>
                </a:moveTo>
                <a:cubicBezTo>
                  <a:pt x="1236779" y="8234212"/>
                  <a:pt x="1272206" y="8269640"/>
                  <a:pt x="1272206" y="8313343"/>
                </a:cubicBezTo>
                <a:cubicBezTo>
                  <a:pt x="1272206" y="8357046"/>
                  <a:pt x="1236779" y="8392474"/>
                  <a:pt x="1193075" y="8392474"/>
                </a:cubicBezTo>
                <a:cubicBezTo>
                  <a:pt x="1149372" y="8392474"/>
                  <a:pt x="1113944" y="8357046"/>
                  <a:pt x="1113944" y="8313343"/>
                </a:cubicBezTo>
                <a:cubicBezTo>
                  <a:pt x="1113944" y="8269640"/>
                  <a:pt x="1149372" y="8234212"/>
                  <a:pt x="1193075" y="8234212"/>
                </a:cubicBezTo>
                <a:close/>
                <a:moveTo>
                  <a:pt x="914589" y="8234212"/>
                </a:moveTo>
                <a:cubicBezTo>
                  <a:pt x="958292" y="8234212"/>
                  <a:pt x="993720" y="8269640"/>
                  <a:pt x="993720" y="8313343"/>
                </a:cubicBezTo>
                <a:cubicBezTo>
                  <a:pt x="993720" y="8357046"/>
                  <a:pt x="958292" y="8392474"/>
                  <a:pt x="914589" y="8392474"/>
                </a:cubicBezTo>
                <a:cubicBezTo>
                  <a:pt x="870886" y="8392474"/>
                  <a:pt x="835458" y="8357046"/>
                  <a:pt x="835458" y="8313343"/>
                </a:cubicBezTo>
                <a:cubicBezTo>
                  <a:pt x="835458" y="8269640"/>
                  <a:pt x="870886" y="8234212"/>
                  <a:pt x="914589" y="8234212"/>
                </a:cubicBezTo>
                <a:close/>
                <a:moveTo>
                  <a:pt x="636103" y="8234212"/>
                </a:moveTo>
                <a:cubicBezTo>
                  <a:pt x="679806" y="8234212"/>
                  <a:pt x="715234" y="8269640"/>
                  <a:pt x="715234" y="8313343"/>
                </a:cubicBezTo>
                <a:cubicBezTo>
                  <a:pt x="715234" y="8357046"/>
                  <a:pt x="679806" y="8392474"/>
                  <a:pt x="636103" y="8392474"/>
                </a:cubicBezTo>
                <a:cubicBezTo>
                  <a:pt x="592401" y="8392474"/>
                  <a:pt x="556972" y="8357046"/>
                  <a:pt x="556972" y="8313343"/>
                </a:cubicBezTo>
                <a:cubicBezTo>
                  <a:pt x="556972" y="8269640"/>
                  <a:pt x="592401" y="8234212"/>
                  <a:pt x="636103" y="8234212"/>
                </a:cubicBezTo>
                <a:close/>
                <a:moveTo>
                  <a:pt x="357617" y="8234212"/>
                </a:moveTo>
                <a:cubicBezTo>
                  <a:pt x="401320" y="8234212"/>
                  <a:pt x="436749" y="8269640"/>
                  <a:pt x="436749" y="8313343"/>
                </a:cubicBezTo>
                <a:cubicBezTo>
                  <a:pt x="436749" y="8357046"/>
                  <a:pt x="401320" y="8392474"/>
                  <a:pt x="357617" y="8392474"/>
                </a:cubicBezTo>
                <a:cubicBezTo>
                  <a:pt x="313914" y="8392474"/>
                  <a:pt x="278486" y="8357046"/>
                  <a:pt x="278486" y="8313343"/>
                </a:cubicBezTo>
                <a:cubicBezTo>
                  <a:pt x="278486" y="8269640"/>
                  <a:pt x="313914" y="8234212"/>
                  <a:pt x="357617" y="8234212"/>
                </a:cubicBezTo>
                <a:close/>
                <a:moveTo>
                  <a:pt x="79131" y="8234212"/>
                </a:moveTo>
                <a:cubicBezTo>
                  <a:pt x="122834" y="8234212"/>
                  <a:pt x="158262" y="8269640"/>
                  <a:pt x="158262" y="8313343"/>
                </a:cubicBezTo>
                <a:cubicBezTo>
                  <a:pt x="158262" y="8357046"/>
                  <a:pt x="122834" y="8392474"/>
                  <a:pt x="79131" y="8392474"/>
                </a:cubicBezTo>
                <a:cubicBezTo>
                  <a:pt x="35428" y="8392474"/>
                  <a:pt x="0" y="8357046"/>
                  <a:pt x="0" y="8313343"/>
                </a:cubicBezTo>
                <a:cubicBezTo>
                  <a:pt x="0" y="8269640"/>
                  <a:pt x="35428" y="8234212"/>
                  <a:pt x="79131" y="8234212"/>
                </a:cubicBezTo>
                <a:close/>
                <a:moveTo>
                  <a:pt x="6484315" y="7842534"/>
                </a:moveTo>
                <a:cubicBezTo>
                  <a:pt x="6528019" y="7842534"/>
                  <a:pt x="6563447" y="7877962"/>
                  <a:pt x="6563447" y="7921665"/>
                </a:cubicBezTo>
                <a:cubicBezTo>
                  <a:pt x="6563447" y="7965368"/>
                  <a:pt x="6528019" y="8000796"/>
                  <a:pt x="6484315" y="8000796"/>
                </a:cubicBezTo>
                <a:cubicBezTo>
                  <a:pt x="6440615" y="8000796"/>
                  <a:pt x="6405187" y="7965368"/>
                  <a:pt x="6405187" y="7921665"/>
                </a:cubicBezTo>
                <a:cubicBezTo>
                  <a:pt x="6405187" y="7877962"/>
                  <a:pt x="6440615" y="7842534"/>
                  <a:pt x="6484315" y="7842534"/>
                </a:cubicBezTo>
                <a:close/>
                <a:moveTo>
                  <a:pt x="6205823" y="7842534"/>
                </a:moveTo>
                <a:cubicBezTo>
                  <a:pt x="6249527" y="7842534"/>
                  <a:pt x="6284955" y="7877962"/>
                  <a:pt x="6284955" y="7921665"/>
                </a:cubicBezTo>
                <a:cubicBezTo>
                  <a:pt x="6284955" y="7965368"/>
                  <a:pt x="6249527" y="8000796"/>
                  <a:pt x="6205823" y="8000796"/>
                </a:cubicBezTo>
                <a:cubicBezTo>
                  <a:pt x="6162119" y="8000796"/>
                  <a:pt x="6126691" y="7965368"/>
                  <a:pt x="6126691" y="7921665"/>
                </a:cubicBezTo>
                <a:cubicBezTo>
                  <a:pt x="6126691" y="7877962"/>
                  <a:pt x="6162119" y="7842534"/>
                  <a:pt x="6205823" y="7842534"/>
                </a:cubicBezTo>
                <a:close/>
                <a:moveTo>
                  <a:pt x="5927339" y="7842534"/>
                </a:moveTo>
                <a:cubicBezTo>
                  <a:pt x="5971039" y="7842534"/>
                  <a:pt x="6006467" y="7877962"/>
                  <a:pt x="6006467" y="7921665"/>
                </a:cubicBezTo>
                <a:cubicBezTo>
                  <a:pt x="6006467" y="7965368"/>
                  <a:pt x="5971039" y="8000796"/>
                  <a:pt x="5927339" y="8000796"/>
                </a:cubicBezTo>
                <a:cubicBezTo>
                  <a:pt x="5883635" y="8000796"/>
                  <a:pt x="5848207" y="7965368"/>
                  <a:pt x="5848207" y="7921665"/>
                </a:cubicBezTo>
                <a:cubicBezTo>
                  <a:pt x="5848207" y="7877962"/>
                  <a:pt x="5883635" y="7842534"/>
                  <a:pt x="5927339" y="7842534"/>
                </a:cubicBezTo>
                <a:close/>
                <a:moveTo>
                  <a:pt x="5648851" y="7842534"/>
                </a:moveTo>
                <a:cubicBezTo>
                  <a:pt x="5692555" y="7842534"/>
                  <a:pt x="5727983" y="7877962"/>
                  <a:pt x="5727983" y="7921665"/>
                </a:cubicBezTo>
                <a:cubicBezTo>
                  <a:pt x="5727983" y="7965368"/>
                  <a:pt x="5692555" y="8000796"/>
                  <a:pt x="5648851" y="8000796"/>
                </a:cubicBezTo>
                <a:cubicBezTo>
                  <a:pt x="5605147" y="8000796"/>
                  <a:pt x="5569719" y="7965368"/>
                  <a:pt x="5569719" y="7921665"/>
                </a:cubicBezTo>
                <a:cubicBezTo>
                  <a:pt x="5569719" y="7877962"/>
                  <a:pt x="5605147" y="7842534"/>
                  <a:pt x="5648851" y="7842534"/>
                </a:cubicBezTo>
                <a:close/>
                <a:moveTo>
                  <a:pt x="5370367" y="7842534"/>
                </a:moveTo>
                <a:cubicBezTo>
                  <a:pt x="5414067" y="7842534"/>
                  <a:pt x="5449495" y="7877962"/>
                  <a:pt x="5449495" y="7921665"/>
                </a:cubicBezTo>
                <a:cubicBezTo>
                  <a:pt x="5449495" y="7965368"/>
                  <a:pt x="5414067" y="8000796"/>
                  <a:pt x="5370367" y="8000796"/>
                </a:cubicBezTo>
                <a:cubicBezTo>
                  <a:pt x="5326663" y="8000796"/>
                  <a:pt x="5291235" y="7965368"/>
                  <a:pt x="5291235" y="7921665"/>
                </a:cubicBezTo>
                <a:cubicBezTo>
                  <a:pt x="5291235" y="7877962"/>
                  <a:pt x="5326663" y="7842534"/>
                  <a:pt x="5370367" y="7842534"/>
                </a:cubicBezTo>
                <a:close/>
                <a:moveTo>
                  <a:pt x="5091879" y="7842534"/>
                </a:moveTo>
                <a:cubicBezTo>
                  <a:pt x="5135583" y="7842534"/>
                  <a:pt x="5171011" y="7877962"/>
                  <a:pt x="5171011" y="7921665"/>
                </a:cubicBezTo>
                <a:cubicBezTo>
                  <a:pt x="5171011" y="7965368"/>
                  <a:pt x="5135583" y="8000796"/>
                  <a:pt x="5091879" y="8000796"/>
                </a:cubicBezTo>
                <a:cubicBezTo>
                  <a:pt x="5048175" y="8000796"/>
                  <a:pt x="5012747" y="7965368"/>
                  <a:pt x="5012747" y="7921665"/>
                </a:cubicBezTo>
                <a:cubicBezTo>
                  <a:pt x="5012747" y="7877962"/>
                  <a:pt x="5048175" y="7842534"/>
                  <a:pt x="5091879" y="7842534"/>
                </a:cubicBezTo>
                <a:close/>
                <a:moveTo>
                  <a:pt x="4813395" y="7842534"/>
                </a:moveTo>
                <a:cubicBezTo>
                  <a:pt x="4857095" y="7842534"/>
                  <a:pt x="4892523" y="7877962"/>
                  <a:pt x="4892523" y="7921665"/>
                </a:cubicBezTo>
                <a:cubicBezTo>
                  <a:pt x="4892523" y="7965368"/>
                  <a:pt x="4857095" y="8000796"/>
                  <a:pt x="4813395" y="8000796"/>
                </a:cubicBezTo>
                <a:cubicBezTo>
                  <a:pt x="4769691" y="8000796"/>
                  <a:pt x="4734263" y="7965368"/>
                  <a:pt x="4734263" y="7921665"/>
                </a:cubicBezTo>
                <a:cubicBezTo>
                  <a:pt x="4734263" y="7877962"/>
                  <a:pt x="4769691" y="7842534"/>
                  <a:pt x="4813395" y="7842534"/>
                </a:cubicBezTo>
                <a:close/>
                <a:moveTo>
                  <a:pt x="4534907" y="7842534"/>
                </a:moveTo>
                <a:cubicBezTo>
                  <a:pt x="4578611" y="7842534"/>
                  <a:pt x="4614039" y="7877962"/>
                  <a:pt x="4614039" y="7921665"/>
                </a:cubicBezTo>
                <a:cubicBezTo>
                  <a:pt x="4614039" y="7965368"/>
                  <a:pt x="4578611" y="8000796"/>
                  <a:pt x="4534907" y="8000796"/>
                </a:cubicBezTo>
                <a:cubicBezTo>
                  <a:pt x="4491203" y="8000796"/>
                  <a:pt x="4455775" y="7965368"/>
                  <a:pt x="4455775" y="7921665"/>
                </a:cubicBezTo>
                <a:cubicBezTo>
                  <a:pt x="4455775" y="7877962"/>
                  <a:pt x="4491203" y="7842534"/>
                  <a:pt x="4534907" y="7842534"/>
                </a:cubicBezTo>
                <a:close/>
                <a:moveTo>
                  <a:pt x="4256421" y="7842534"/>
                </a:moveTo>
                <a:cubicBezTo>
                  <a:pt x="4300124" y="7842534"/>
                  <a:pt x="4335552" y="7877962"/>
                  <a:pt x="4335552" y="7921665"/>
                </a:cubicBezTo>
                <a:cubicBezTo>
                  <a:pt x="4335552" y="7965368"/>
                  <a:pt x="4300124" y="8000796"/>
                  <a:pt x="4256421" y="8000796"/>
                </a:cubicBezTo>
                <a:cubicBezTo>
                  <a:pt x="4212718" y="8000796"/>
                  <a:pt x="4177290" y="7965368"/>
                  <a:pt x="4177290" y="7921665"/>
                </a:cubicBezTo>
                <a:cubicBezTo>
                  <a:pt x="4177290" y="7877962"/>
                  <a:pt x="4212718" y="7842534"/>
                  <a:pt x="4256421" y="7842534"/>
                </a:cubicBezTo>
                <a:close/>
                <a:moveTo>
                  <a:pt x="3977935" y="7842534"/>
                </a:moveTo>
                <a:cubicBezTo>
                  <a:pt x="4021638" y="7842534"/>
                  <a:pt x="4057066" y="7877962"/>
                  <a:pt x="4057066" y="7921665"/>
                </a:cubicBezTo>
                <a:cubicBezTo>
                  <a:pt x="4057066" y="7965368"/>
                  <a:pt x="4021638" y="8000796"/>
                  <a:pt x="3977935" y="8000796"/>
                </a:cubicBezTo>
                <a:cubicBezTo>
                  <a:pt x="3934232" y="8000796"/>
                  <a:pt x="3898804" y="7965368"/>
                  <a:pt x="3898804" y="7921665"/>
                </a:cubicBezTo>
                <a:cubicBezTo>
                  <a:pt x="3898804" y="7877962"/>
                  <a:pt x="3934232" y="7842534"/>
                  <a:pt x="3977935" y="7842534"/>
                </a:cubicBezTo>
                <a:close/>
                <a:moveTo>
                  <a:pt x="3699449" y="7842534"/>
                </a:moveTo>
                <a:cubicBezTo>
                  <a:pt x="3743152" y="7842534"/>
                  <a:pt x="3778580" y="7877962"/>
                  <a:pt x="3778580" y="7921665"/>
                </a:cubicBezTo>
                <a:cubicBezTo>
                  <a:pt x="3778580" y="7965368"/>
                  <a:pt x="3743152" y="8000796"/>
                  <a:pt x="3699449" y="8000796"/>
                </a:cubicBezTo>
                <a:cubicBezTo>
                  <a:pt x="3655746" y="8000796"/>
                  <a:pt x="3620318" y="7965368"/>
                  <a:pt x="3620318" y="7921665"/>
                </a:cubicBezTo>
                <a:cubicBezTo>
                  <a:pt x="3620318" y="7877962"/>
                  <a:pt x="3655746" y="7842534"/>
                  <a:pt x="3699449" y="7842534"/>
                </a:cubicBezTo>
                <a:close/>
                <a:moveTo>
                  <a:pt x="3420963" y="7842534"/>
                </a:moveTo>
                <a:cubicBezTo>
                  <a:pt x="3464666" y="7842534"/>
                  <a:pt x="3500094" y="7877962"/>
                  <a:pt x="3500094" y="7921665"/>
                </a:cubicBezTo>
                <a:cubicBezTo>
                  <a:pt x="3500094" y="7965368"/>
                  <a:pt x="3464666" y="8000796"/>
                  <a:pt x="3420963" y="8000796"/>
                </a:cubicBezTo>
                <a:cubicBezTo>
                  <a:pt x="3377260" y="8000796"/>
                  <a:pt x="3341832" y="7965368"/>
                  <a:pt x="3341832" y="7921665"/>
                </a:cubicBezTo>
                <a:cubicBezTo>
                  <a:pt x="3341832" y="7877962"/>
                  <a:pt x="3377260" y="7842534"/>
                  <a:pt x="3420963" y="7842534"/>
                </a:cubicBezTo>
                <a:close/>
                <a:moveTo>
                  <a:pt x="3142477" y="7842534"/>
                </a:moveTo>
                <a:cubicBezTo>
                  <a:pt x="3186180" y="7842534"/>
                  <a:pt x="3221608" y="7877962"/>
                  <a:pt x="3221608" y="7921665"/>
                </a:cubicBezTo>
                <a:cubicBezTo>
                  <a:pt x="3221608" y="7965368"/>
                  <a:pt x="3186180" y="8000796"/>
                  <a:pt x="3142477" y="8000796"/>
                </a:cubicBezTo>
                <a:cubicBezTo>
                  <a:pt x="3098774" y="8000796"/>
                  <a:pt x="3063346" y="7965368"/>
                  <a:pt x="3063346" y="7921665"/>
                </a:cubicBezTo>
                <a:cubicBezTo>
                  <a:pt x="3063346" y="7877962"/>
                  <a:pt x="3098774" y="7842534"/>
                  <a:pt x="3142477" y="7842534"/>
                </a:cubicBezTo>
                <a:close/>
                <a:moveTo>
                  <a:pt x="2863991" y="7842534"/>
                </a:moveTo>
                <a:cubicBezTo>
                  <a:pt x="2907694" y="7842534"/>
                  <a:pt x="2943122" y="7877962"/>
                  <a:pt x="2943122" y="7921665"/>
                </a:cubicBezTo>
                <a:cubicBezTo>
                  <a:pt x="2943122" y="7965368"/>
                  <a:pt x="2907694" y="8000796"/>
                  <a:pt x="2863991" y="8000796"/>
                </a:cubicBezTo>
                <a:cubicBezTo>
                  <a:pt x="2820288" y="8000796"/>
                  <a:pt x="2784860" y="7965368"/>
                  <a:pt x="2784860" y="7921665"/>
                </a:cubicBezTo>
                <a:cubicBezTo>
                  <a:pt x="2784860" y="7877962"/>
                  <a:pt x="2820288" y="7842534"/>
                  <a:pt x="2863991" y="7842534"/>
                </a:cubicBezTo>
                <a:close/>
                <a:moveTo>
                  <a:pt x="2585505" y="7842534"/>
                </a:moveTo>
                <a:cubicBezTo>
                  <a:pt x="2629208" y="7842534"/>
                  <a:pt x="2664636" y="7877962"/>
                  <a:pt x="2664636" y="7921665"/>
                </a:cubicBezTo>
                <a:cubicBezTo>
                  <a:pt x="2664636" y="7965368"/>
                  <a:pt x="2629208" y="8000796"/>
                  <a:pt x="2585505" y="8000796"/>
                </a:cubicBezTo>
                <a:cubicBezTo>
                  <a:pt x="2541802" y="8000796"/>
                  <a:pt x="2506374" y="7965368"/>
                  <a:pt x="2506374" y="7921665"/>
                </a:cubicBezTo>
                <a:cubicBezTo>
                  <a:pt x="2506374" y="7877962"/>
                  <a:pt x="2541802" y="7842534"/>
                  <a:pt x="2585505" y="7842534"/>
                </a:cubicBezTo>
                <a:close/>
                <a:moveTo>
                  <a:pt x="2307019" y="7842534"/>
                </a:moveTo>
                <a:cubicBezTo>
                  <a:pt x="2350722" y="7842534"/>
                  <a:pt x="2386150" y="7877962"/>
                  <a:pt x="2386150" y="7921665"/>
                </a:cubicBezTo>
                <a:cubicBezTo>
                  <a:pt x="2386150" y="7965368"/>
                  <a:pt x="2350722" y="8000796"/>
                  <a:pt x="2307019" y="8000796"/>
                </a:cubicBezTo>
                <a:cubicBezTo>
                  <a:pt x="2263316" y="8000796"/>
                  <a:pt x="2227888" y="7965368"/>
                  <a:pt x="2227888" y="7921665"/>
                </a:cubicBezTo>
                <a:cubicBezTo>
                  <a:pt x="2227888" y="7877962"/>
                  <a:pt x="2263316" y="7842534"/>
                  <a:pt x="2307019" y="7842534"/>
                </a:cubicBezTo>
                <a:close/>
                <a:moveTo>
                  <a:pt x="2028534" y="7842534"/>
                </a:moveTo>
                <a:cubicBezTo>
                  <a:pt x="2072236" y="7842534"/>
                  <a:pt x="2107664" y="7877962"/>
                  <a:pt x="2107664" y="7921665"/>
                </a:cubicBezTo>
                <a:cubicBezTo>
                  <a:pt x="2107664" y="7965368"/>
                  <a:pt x="2072236" y="8000796"/>
                  <a:pt x="2028534" y="8000796"/>
                </a:cubicBezTo>
                <a:cubicBezTo>
                  <a:pt x="1984830" y="8000796"/>
                  <a:pt x="1949402" y="7965368"/>
                  <a:pt x="1949402" y="7921665"/>
                </a:cubicBezTo>
                <a:cubicBezTo>
                  <a:pt x="1949402" y="7877962"/>
                  <a:pt x="1984830" y="7842534"/>
                  <a:pt x="2028534" y="7842534"/>
                </a:cubicBezTo>
                <a:close/>
                <a:moveTo>
                  <a:pt x="1750047" y="7842534"/>
                </a:moveTo>
                <a:cubicBezTo>
                  <a:pt x="1793750" y="7842534"/>
                  <a:pt x="1829178" y="7877962"/>
                  <a:pt x="1829178" y="7921665"/>
                </a:cubicBezTo>
                <a:cubicBezTo>
                  <a:pt x="1829178" y="7965368"/>
                  <a:pt x="1793750" y="8000796"/>
                  <a:pt x="1750047" y="8000796"/>
                </a:cubicBezTo>
                <a:cubicBezTo>
                  <a:pt x="1706344" y="8000796"/>
                  <a:pt x="1670916" y="7965368"/>
                  <a:pt x="1670916" y="7921665"/>
                </a:cubicBezTo>
                <a:cubicBezTo>
                  <a:pt x="1670916" y="7877962"/>
                  <a:pt x="1706344" y="7842534"/>
                  <a:pt x="1750047" y="7842534"/>
                </a:cubicBezTo>
                <a:close/>
                <a:moveTo>
                  <a:pt x="1471561" y="7842534"/>
                </a:moveTo>
                <a:cubicBezTo>
                  <a:pt x="1515264" y="7842534"/>
                  <a:pt x="1550692" y="7877962"/>
                  <a:pt x="1550692" y="7921665"/>
                </a:cubicBezTo>
                <a:cubicBezTo>
                  <a:pt x="1550692" y="7965368"/>
                  <a:pt x="1515264" y="8000796"/>
                  <a:pt x="1471561" y="8000796"/>
                </a:cubicBezTo>
                <a:cubicBezTo>
                  <a:pt x="1427858" y="8000796"/>
                  <a:pt x="1392431" y="7965368"/>
                  <a:pt x="1392431" y="7921665"/>
                </a:cubicBezTo>
                <a:cubicBezTo>
                  <a:pt x="1392431" y="7877962"/>
                  <a:pt x="1427858" y="7842534"/>
                  <a:pt x="1471561" y="7842534"/>
                </a:cubicBezTo>
                <a:close/>
                <a:moveTo>
                  <a:pt x="1193075" y="7842534"/>
                </a:moveTo>
                <a:cubicBezTo>
                  <a:pt x="1236779" y="7842534"/>
                  <a:pt x="1272206" y="7877962"/>
                  <a:pt x="1272206" y="7921665"/>
                </a:cubicBezTo>
                <a:cubicBezTo>
                  <a:pt x="1272206" y="7965368"/>
                  <a:pt x="1236779" y="8000796"/>
                  <a:pt x="1193075" y="8000796"/>
                </a:cubicBezTo>
                <a:cubicBezTo>
                  <a:pt x="1149372" y="8000796"/>
                  <a:pt x="1113944" y="7965368"/>
                  <a:pt x="1113944" y="7921665"/>
                </a:cubicBezTo>
                <a:cubicBezTo>
                  <a:pt x="1113944" y="7877962"/>
                  <a:pt x="1149372" y="7842534"/>
                  <a:pt x="1193075" y="7842534"/>
                </a:cubicBezTo>
                <a:close/>
                <a:moveTo>
                  <a:pt x="914589" y="7842534"/>
                </a:moveTo>
                <a:cubicBezTo>
                  <a:pt x="958292" y="7842534"/>
                  <a:pt x="993720" y="7877962"/>
                  <a:pt x="993720" y="7921665"/>
                </a:cubicBezTo>
                <a:cubicBezTo>
                  <a:pt x="993720" y="7965368"/>
                  <a:pt x="958292" y="8000796"/>
                  <a:pt x="914589" y="8000796"/>
                </a:cubicBezTo>
                <a:cubicBezTo>
                  <a:pt x="870886" y="8000796"/>
                  <a:pt x="835458" y="7965368"/>
                  <a:pt x="835458" y="7921665"/>
                </a:cubicBezTo>
                <a:cubicBezTo>
                  <a:pt x="835458" y="7877962"/>
                  <a:pt x="870886" y="7842534"/>
                  <a:pt x="914589" y="7842534"/>
                </a:cubicBezTo>
                <a:close/>
                <a:moveTo>
                  <a:pt x="636103" y="7842534"/>
                </a:moveTo>
                <a:cubicBezTo>
                  <a:pt x="679806" y="7842534"/>
                  <a:pt x="715234" y="7877962"/>
                  <a:pt x="715234" y="7921665"/>
                </a:cubicBezTo>
                <a:cubicBezTo>
                  <a:pt x="715234" y="7965368"/>
                  <a:pt x="679806" y="8000796"/>
                  <a:pt x="636103" y="8000796"/>
                </a:cubicBezTo>
                <a:cubicBezTo>
                  <a:pt x="592401" y="8000796"/>
                  <a:pt x="556972" y="7965368"/>
                  <a:pt x="556972" y="7921665"/>
                </a:cubicBezTo>
                <a:cubicBezTo>
                  <a:pt x="556972" y="7877962"/>
                  <a:pt x="592401" y="7842534"/>
                  <a:pt x="636103" y="7842534"/>
                </a:cubicBezTo>
                <a:close/>
                <a:moveTo>
                  <a:pt x="357617" y="7842534"/>
                </a:moveTo>
                <a:cubicBezTo>
                  <a:pt x="401320" y="7842534"/>
                  <a:pt x="436749" y="7877962"/>
                  <a:pt x="436749" y="7921665"/>
                </a:cubicBezTo>
                <a:cubicBezTo>
                  <a:pt x="436749" y="7965368"/>
                  <a:pt x="401320" y="8000796"/>
                  <a:pt x="357617" y="8000796"/>
                </a:cubicBezTo>
                <a:cubicBezTo>
                  <a:pt x="313914" y="8000796"/>
                  <a:pt x="278486" y="7965368"/>
                  <a:pt x="278486" y="7921665"/>
                </a:cubicBezTo>
                <a:cubicBezTo>
                  <a:pt x="278486" y="7877962"/>
                  <a:pt x="313914" y="7842534"/>
                  <a:pt x="357617" y="7842534"/>
                </a:cubicBezTo>
                <a:close/>
                <a:moveTo>
                  <a:pt x="79131" y="7842534"/>
                </a:moveTo>
                <a:cubicBezTo>
                  <a:pt x="122834" y="7842534"/>
                  <a:pt x="158262" y="7877962"/>
                  <a:pt x="158262" y="7921665"/>
                </a:cubicBezTo>
                <a:cubicBezTo>
                  <a:pt x="158262" y="7965368"/>
                  <a:pt x="122834" y="8000796"/>
                  <a:pt x="79131" y="8000796"/>
                </a:cubicBezTo>
                <a:cubicBezTo>
                  <a:pt x="35428" y="8000796"/>
                  <a:pt x="0" y="7965368"/>
                  <a:pt x="0" y="7921665"/>
                </a:cubicBezTo>
                <a:cubicBezTo>
                  <a:pt x="0" y="7877962"/>
                  <a:pt x="35428" y="7842534"/>
                  <a:pt x="79131" y="7842534"/>
                </a:cubicBezTo>
                <a:close/>
                <a:moveTo>
                  <a:pt x="6484315" y="7450856"/>
                </a:moveTo>
                <a:cubicBezTo>
                  <a:pt x="6528019" y="7450856"/>
                  <a:pt x="6563447" y="7486284"/>
                  <a:pt x="6563447" y="7529987"/>
                </a:cubicBezTo>
                <a:cubicBezTo>
                  <a:pt x="6563447" y="7573690"/>
                  <a:pt x="6528019" y="7609118"/>
                  <a:pt x="6484315" y="7609118"/>
                </a:cubicBezTo>
                <a:cubicBezTo>
                  <a:pt x="6440615" y="7609118"/>
                  <a:pt x="6405187" y="7573690"/>
                  <a:pt x="6405187" y="7529987"/>
                </a:cubicBezTo>
                <a:cubicBezTo>
                  <a:pt x="6405187" y="7486284"/>
                  <a:pt x="6440615" y="7450856"/>
                  <a:pt x="6484315" y="7450856"/>
                </a:cubicBezTo>
                <a:close/>
                <a:moveTo>
                  <a:pt x="6205823" y="7450856"/>
                </a:moveTo>
                <a:cubicBezTo>
                  <a:pt x="6249527" y="7450856"/>
                  <a:pt x="6284955" y="7486284"/>
                  <a:pt x="6284955" y="7529987"/>
                </a:cubicBezTo>
                <a:cubicBezTo>
                  <a:pt x="6284955" y="7573690"/>
                  <a:pt x="6249527" y="7609118"/>
                  <a:pt x="6205823" y="7609118"/>
                </a:cubicBezTo>
                <a:cubicBezTo>
                  <a:pt x="6162119" y="7609118"/>
                  <a:pt x="6126691" y="7573690"/>
                  <a:pt x="6126691" y="7529987"/>
                </a:cubicBezTo>
                <a:cubicBezTo>
                  <a:pt x="6126691" y="7486284"/>
                  <a:pt x="6162119" y="7450856"/>
                  <a:pt x="6205823" y="7450856"/>
                </a:cubicBezTo>
                <a:close/>
                <a:moveTo>
                  <a:pt x="5927339" y="7450856"/>
                </a:moveTo>
                <a:cubicBezTo>
                  <a:pt x="5971039" y="7450856"/>
                  <a:pt x="6006467" y="7486284"/>
                  <a:pt x="6006467" y="7529987"/>
                </a:cubicBezTo>
                <a:cubicBezTo>
                  <a:pt x="6006467" y="7573690"/>
                  <a:pt x="5971039" y="7609118"/>
                  <a:pt x="5927339" y="7609118"/>
                </a:cubicBezTo>
                <a:cubicBezTo>
                  <a:pt x="5883635" y="7609118"/>
                  <a:pt x="5848207" y="7573690"/>
                  <a:pt x="5848207" y="7529987"/>
                </a:cubicBezTo>
                <a:cubicBezTo>
                  <a:pt x="5848207" y="7486284"/>
                  <a:pt x="5883635" y="7450856"/>
                  <a:pt x="5927339" y="7450856"/>
                </a:cubicBezTo>
                <a:close/>
                <a:moveTo>
                  <a:pt x="5648851" y="7450856"/>
                </a:moveTo>
                <a:cubicBezTo>
                  <a:pt x="5692555" y="7450856"/>
                  <a:pt x="5727983" y="7486284"/>
                  <a:pt x="5727983" y="7529987"/>
                </a:cubicBezTo>
                <a:cubicBezTo>
                  <a:pt x="5727983" y="7573690"/>
                  <a:pt x="5692555" y="7609118"/>
                  <a:pt x="5648851" y="7609118"/>
                </a:cubicBezTo>
                <a:cubicBezTo>
                  <a:pt x="5605147" y="7609118"/>
                  <a:pt x="5569719" y="7573690"/>
                  <a:pt x="5569719" y="7529987"/>
                </a:cubicBezTo>
                <a:cubicBezTo>
                  <a:pt x="5569719" y="7486284"/>
                  <a:pt x="5605147" y="7450856"/>
                  <a:pt x="5648851" y="7450856"/>
                </a:cubicBezTo>
                <a:close/>
                <a:moveTo>
                  <a:pt x="5370367" y="7450856"/>
                </a:moveTo>
                <a:cubicBezTo>
                  <a:pt x="5414067" y="7450856"/>
                  <a:pt x="5449495" y="7486284"/>
                  <a:pt x="5449495" y="7529987"/>
                </a:cubicBezTo>
                <a:cubicBezTo>
                  <a:pt x="5449495" y="7573690"/>
                  <a:pt x="5414067" y="7609118"/>
                  <a:pt x="5370367" y="7609118"/>
                </a:cubicBezTo>
                <a:cubicBezTo>
                  <a:pt x="5326663" y="7609118"/>
                  <a:pt x="5291235" y="7573690"/>
                  <a:pt x="5291235" y="7529987"/>
                </a:cubicBezTo>
                <a:cubicBezTo>
                  <a:pt x="5291235" y="7486284"/>
                  <a:pt x="5326663" y="7450856"/>
                  <a:pt x="5370367" y="7450856"/>
                </a:cubicBezTo>
                <a:close/>
                <a:moveTo>
                  <a:pt x="5091879" y="7450856"/>
                </a:moveTo>
                <a:cubicBezTo>
                  <a:pt x="5135583" y="7450856"/>
                  <a:pt x="5171011" y="7486284"/>
                  <a:pt x="5171011" y="7529987"/>
                </a:cubicBezTo>
                <a:cubicBezTo>
                  <a:pt x="5171011" y="7573690"/>
                  <a:pt x="5135583" y="7609118"/>
                  <a:pt x="5091879" y="7609118"/>
                </a:cubicBezTo>
                <a:cubicBezTo>
                  <a:pt x="5048175" y="7609118"/>
                  <a:pt x="5012747" y="7573690"/>
                  <a:pt x="5012747" y="7529987"/>
                </a:cubicBezTo>
                <a:cubicBezTo>
                  <a:pt x="5012747" y="7486284"/>
                  <a:pt x="5048175" y="7450856"/>
                  <a:pt x="5091879" y="7450856"/>
                </a:cubicBezTo>
                <a:close/>
                <a:moveTo>
                  <a:pt x="4813395" y="7450856"/>
                </a:moveTo>
                <a:cubicBezTo>
                  <a:pt x="4857095" y="7450856"/>
                  <a:pt x="4892523" y="7486284"/>
                  <a:pt x="4892523" y="7529987"/>
                </a:cubicBezTo>
                <a:cubicBezTo>
                  <a:pt x="4892523" y="7573690"/>
                  <a:pt x="4857095" y="7609118"/>
                  <a:pt x="4813395" y="7609118"/>
                </a:cubicBezTo>
                <a:cubicBezTo>
                  <a:pt x="4769691" y="7609118"/>
                  <a:pt x="4734263" y="7573690"/>
                  <a:pt x="4734263" y="7529987"/>
                </a:cubicBezTo>
                <a:cubicBezTo>
                  <a:pt x="4734263" y="7486284"/>
                  <a:pt x="4769691" y="7450856"/>
                  <a:pt x="4813395" y="7450856"/>
                </a:cubicBezTo>
                <a:close/>
                <a:moveTo>
                  <a:pt x="4534907" y="7450856"/>
                </a:moveTo>
                <a:cubicBezTo>
                  <a:pt x="4578611" y="7450856"/>
                  <a:pt x="4614039" y="7486284"/>
                  <a:pt x="4614039" y="7529987"/>
                </a:cubicBezTo>
                <a:cubicBezTo>
                  <a:pt x="4614039" y="7573690"/>
                  <a:pt x="4578611" y="7609118"/>
                  <a:pt x="4534907" y="7609118"/>
                </a:cubicBezTo>
                <a:cubicBezTo>
                  <a:pt x="4491203" y="7609118"/>
                  <a:pt x="4455775" y="7573690"/>
                  <a:pt x="4455775" y="7529987"/>
                </a:cubicBezTo>
                <a:cubicBezTo>
                  <a:pt x="4455775" y="7486284"/>
                  <a:pt x="4491203" y="7450856"/>
                  <a:pt x="4534907" y="7450856"/>
                </a:cubicBezTo>
                <a:close/>
                <a:moveTo>
                  <a:pt x="4256421" y="7450856"/>
                </a:moveTo>
                <a:cubicBezTo>
                  <a:pt x="4300124" y="7450856"/>
                  <a:pt x="4335552" y="7486284"/>
                  <a:pt x="4335552" y="7529987"/>
                </a:cubicBezTo>
                <a:cubicBezTo>
                  <a:pt x="4335552" y="7573690"/>
                  <a:pt x="4300124" y="7609118"/>
                  <a:pt x="4256421" y="7609118"/>
                </a:cubicBezTo>
                <a:cubicBezTo>
                  <a:pt x="4212718" y="7609118"/>
                  <a:pt x="4177290" y="7573690"/>
                  <a:pt x="4177290" y="7529987"/>
                </a:cubicBezTo>
                <a:cubicBezTo>
                  <a:pt x="4177290" y="7486284"/>
                  <a:pt x="4212718" y="7450856"/>
                  <a:pt x="4256421" y="7450856"/>
                </a:cubicBezTo>
                <a:close/>
                <a:moveTo>
                  <a:pt x="3977935" y="7450856"/>
                </a:moveTo>
                <a:cubicBezTo>
                  <a:pt x="4021638" y="7450856"/>
                  <a:pt x="4057066" y="7486284"/>
                  <a:pt x="4057066" y="7529987"/>
                </a:cubicBezTo>
                <a:cubicBezTo>
                  <a:pt x="4057066" y="7573690"/>
                  <a:pt x="4021638" y="7609118"/>
                  <a:pt x="3977935" y="7609118"/>
                </a:cubicBezTo>
                <a:cubicBezTo>
                  <a:pt x="3934232" y="7609118"/>
                  <a:pt x="3898804" y="7573690"/>
                  <a:pt x="3898804" y="7529987"/>
                </a:cubicBezTo>
                <a:cubicBezTo>
                  <a:pt x="3898804" y="7486284"/>
                  <a:pt x="3934232" y="7450856"/>
                  <a:pt x="3977935" y="7450856"/>
                </a:cubicBezTo>
                <a:close/>
                <a:moveTo>
                  <a:pt x="3699449" y="7450856"/>
                </a:moveTo>
                <a:cubicBezTo>
                  <a:pt x="3743152" y="7450856"/>
                  <a:pt x="3778580" y="7486284"/>
                  <a:pt x="3778580" y="7529987"/>
                </a:cubicBezTo>
                <a:cubicBezTo>
                  <a:pt x="3778580" y="7573690"/>
                  <a:pt x="3743152" y="7609118"/>
                  <a:pt x="3699449" y="7609118"/>
                </a:cubicBezTo>
                <a:cubicBezTo>
                  <a:pt x="3655746" y="7609118"/>
                  <a:pt x="3620318" y="7573690"/>
                  <a:pt x="3620318" y="7529987"/>
                </a:cubicBezTo>
                <a:cubicBezTo>
                  <a:pt x="3620318" y="7486284"/>
                  <a:pt x="3655746" y="7450856"/>
                  <a:pt x="3699449" y="7450856"/>
                </a:cubicBezTo>
                <a:close/>
                <a:moveTo>
                  <a:pt x="3420963" y="7450856"/>
                </a:moveTo>
                <a:cubicBezTo>
                  <a:pt x="3464666" y="7450856"/>
                  <a:pt x="3500094" y="7486284"/>
                  <a:pt x="3500094" y="7529987"/>
                </a:cubicBezTo>
                <a:cubicBezTo>
                  <a:pt x="3500094" y="7573690"/>
                  <a:pt x="3464666" y="7609118"/>
                  <a:pt x="3420963" y="7609118"/>
                </a:cubicBezTo>
                <a:cubicBezTo>
                  <a:pt x="3377260" y="7609118"/>
                  <a:pt x="3341832" y="7573690"/>
                  <a:pt x="3341832" y="7529987"/>
                </a:cubicBezTo>
                <a:cubicBezTo>
                  <a:pt x="3341832" y="7486284"/>
                  <a:pt x="3377260" y="7450856"/>
                  <a:pt x="3420963" y="7450856"/>
                </a:cubicBezTo>
                <a:close/>
                <a:moveTo>
                  <a:pt x="3142477" y="7450856"/>
                </a:moveTo>
                <a:cubicBezTo>
                  <a:pt x="3186180" y="7450856"/>
                  <a:pt x="3221608" y="7486284"/>
                  <a:pt x="3221608" y="7529987"/>
                </a:cubicBezTo>
                <a:cubicBezTo>
                  <a:pt x="3221608" y="7573690"/>
                  <a:pt x="3186180" y="7609118"/>
                  <a:pt x="3142477" y="7609118"/>
                </a:cubicBezTo>
                <a:cubicBezTo>
                  <a:pt x="3098774" y="7609118"/>
                  <a:pt x="3063346" y="7573690"/>
                  <a:pt x="3063346" y="7529987"/>
                </a:cubicBezTo>
                <a:cubicBezTo>
                  <a:pt x="3063346" y="7486284"/>
                  <a:pt x="3098774" y="7450856"/>
                  <a:pt x="3142477" y="7450856"/>
                </a:cubicBezTo>
                <a:close/>
                <a:moveTo>
                  <a:pt x="2863991" y="7450856"/>
                </a:moveTo>
                <a:cubicBezTo>
                  <a:pt x="2907694" y="7450856"/>
                  <a:pt x="2943122" y="7486284"/>
                  <a:pt x="2943122" y="7529987"/>
                </a:cubicBezTo>
                <a:cubicBezTo>
                  <a:pt x="2943122" y="7573690"/>
                  <a:pt x="2907694" y="7609118"/>
                  <a:pt x="2863991" y="7609118"/>
                </a:cubicBezTo>
                <a:cubicBezTo>
                  <a:pt x="2820288" y="7609118"/>
                  <a:pt x="2784860" y="7573690"/>
                  <a:pt x="2784860" y="7529987"/>
                </a:cubicBezTo>
                <a:cubicBezTo>
                  <a:pt x="2784860" y="7486284"/>
                  <a:pt x="2820288" y="7450856"/>
                  <a:pt x="2863991" y="7450856"/>
                </a:cubicBezTo>
                <a:close/>
                <a:moveTo>
                  <a:pt x="2585505" y="7450856"/>
                </a:moveTo>
                <a:cubicBezTo>
                  <a:pt x="2629208" y="7450856"/>
                  <a:pt x="2664636" y="7486284"/>
                  <a:pt x="2664636" y="7529987"/>
                </a:cubicBezTo>
                <a:cubicBezTo>
                  <a:pt x="2664636" y="7573690"/>
                  <a:pt x="2629208" y="7609118"/>
                  <a:pt x="2585505" y="7609118"/>
                </a:cubicBezTo>
                <a:cubicBezTo>
                  <a:pt x="2541802" y="7609118"/>
                  <a:pt x="2506374" y="7573690"/>
                  <a:pt x="2506374" y="7529987"/>
                </a:cubicBezTo>
                <a:cubicBezTo>
                  <a:pt x="2506374" y="7486284"/>
                  <a:pt x="2541802" y="7450856"/>
                  <a:pt x="2585505" y="7450856"/>
                </a:cubicBezTo>
                <a:close/>
                <a:moveTo>
                  <a:pt x="2307019" y="7450856"/>
                </a:moveTo>
                <a:cubicBezTo>
                  <a:pt x="2350722" y="7450856"/>
                  <a:pt x="2386150" y="7486284"/>
                  <a:pt x="2386150" y="7529987"/>
                </a:cubicBezTo>
                <a:cubicBezTo>
                  <a:pt x="2386150" y="7573690"/>
                  <a:pt x="2350722" y="7609118"/>
                  <a:pt x="2307019" y="7609118"/>
                </a:cubicBezTo>
                <a:cubicBezTo>
                  <a:pt x="2263316" y="7609118"/>
                  <a:pt x="2227888" y="7573690"/>
                  <a:pt x="2227888" y="7529987"/>
                </a:cubicBezTo>
                <a:cubicBezTo>
                  <a:pt x="2227888" y="7486284"/>
                  <a:pt x="2263316" y="7450856"/>
                  <a:pt x="2307019" y="7450856"/>
                </a:cubicBezTo>
                <a:close/>
                <a:moveTo>
                  <a:pt x="2028534" y="7450856"/>
                </a:moveTo>
                <a:cubicBezTo>
                  <a:pt x="2072236" y="7450856"/>
                  <a:pt x="2107664" y="7486284"/>
                  <a:pt x="2107664" y="7529987"/>
                </a:cubicBezTo>
                <a:cubicBezTo>
                  <a:pt x="2107664" y="7573690"/>
                  <a:pt x="2072236" y="7609118"/>
                  <a:pt x="2028534" y="7609118"/>
                </a:cubicBezTo>
                <a:cubicBezTo>
                  <a:pt x="1984830" y="7609118"/>
                  <a:pt x="1949402" y="7573690"/>
                  <a:pt x="1949402" y="7529987"/>
                </a:cubicBezTo>
                <a:cubicBezTo>
                  <a:pt x="1949402" y="7486284"/>
                  <a:pt x="1984830" y="7450856"/>
                  <a:pt x="2028534" y="7450856"/>
                </a:cubicBezTo>
                <a:close/>
                <a:moveTo>
                  <a:pt x="1750047" y="7450856"/>
                </a:moveTo>
                <a:cubicBezTo>
                  <a:pt x="1793750" y="7450856"/>
                  <a:pt x="1829178" y="7486284"/>
                  <a:pt x="1829178" y="7529987"/>
                </a:cubicBezTo>
                <a:cubicBezTo>
                  <a:pt x="1829178" y="7573690"/>
                  <a:pt x="1793750" y="7609118"/>
                  <a:pt x="1750047" y="7609118"/>
                </a:cubicBezTo>
                <a:cubicBezTo>
                  <a:pt x="1706344" y="7609118"/>
                  <a:pt x="1670916" y="7573690"/>
                  <a:pt x="1670916" y="7529987"/>
                </a:cubicBezTo>
                <a:cubicBezTo>
                  <a:pt x="1670916" y="7486284"/>
                  <a:pt x="1706344" y="7450856"/>
                  <a:pt x="1750047" y="7450856"/>
                </a:cubicBezTo>
                <a:close/>
                <a:moveTo>
                  <a:pt x="1471561" y="7450856"/>
                </a:moveTo>
                <a:cubicBezTo>
                  <a:pt x="1515264" y="7450856"/>
                  <a:pt x="1550692" y="7486284"/>
                  <a:pt x="1550692" y="7529987"/>
                </a:cubicBezTo>
                <a:cubicBezTo>
                  <a:pt x="1550692" y="7573690"/>
                  <a:pt x="1515264" y="7609118"/>
                  <a:pt x="1471561" y="7609118"/>
                </a:cubicBezTo>
                <a:cubicBezTo>
                  <a:pt x="1427858" y="7609118"/>
                  <a:pt x="1392431" y="7573690"/>
                  <a:pt x="1392431" y="7529987"/>
                </a:cubicBezTo>
                <a:cubicBezTo>
                  <a:pt x="1392431" y="7486284"/>
                  <a:pt x="1427858" y="7450856"/>
                  <a:pt x="1471561" y="7450856"/>
                </a:cubicBezTo>
                <a:close/>
                <a:moveTo>
                  <a:pt x="1193075" y="7450856"/>
                </a:moveTo>
                <a:cubicBezTo>
                  <a:pt x="1236779" y="7450856"/>
                  <a:pt x="1272206" y="7486284"/>
                  <a:pt x="1272206" y="7529987"/>
                </a:cubicBezTo>
                <a:cubicBezTo>
                  <a:pt x="1272206" y="7573690"/>
                  <a:pt x="1236779" y="7609118"/>
                  <a:pt x="1193075" y="7609118"/>
                </a:cubicBezTo>
                <a:cubicBezTo>
                  <a:pt x="1149372" y="7609118"/>
                  <a:pt x="1113944" y="7573690"/>
                  <a:pt x="1113944" y="7529987"/>
                </a:cubicBezTo>
                <a:cubicBezTo>
                  <a:pt x="1113944" y="7486284"/>
                  <a:pt x="1149372" y="7450856"/>
                  <a:pt x="1193075" y="7450856"/>
                </a:cubicBezTo>
                <a:close/>
                <a:moveTo>
                  <a:pt x="914589" y="7450856"/>
                </a:moveTo>
                <a:cubicBezTo>
                  <a:pt x="958292" y="7450856"/>
                  <a:pt x="993720" y="7486284"/>
                  <a:pt x="993720" y="7529987"/>
                </a:cubicBezTo>
                <a:cubicBezTo>
                  <a:pt x="993720" y="7573690"/>
                  <a:pt x="958292" y="7609118"/>
                  <a:pt x="914589" y="7609118"/>
                </a:cubicBezTo>
                <a:cubicBezTo>
                  <a:pt x="870886" y="7609118"/>
                  <a:pt x="835458" y="7573690"/>
                  <a:pt x="835458" y="7529987"/>
                </a:cubicBezTo>
                <a:cubicBezTo>
                  <a:pt x="835458" y="7486284"/>
                  <a:pt x="870886" y="7450856"/>
                  <a:pt x="914589" y="7450856"/>
                </a:cubicBezTo>
                <a:close/>
                <a:moveTo>
                  <a:pt x="636103" y="7450856"/>
                </a:moveTo>
                <a:cubicBezTo>
                  <a:pt x="679806" y="7450856"/>
                  <a:pt x="715234" y="7486284"/>
                  <a:pt x="715234" y="7529987"/>
                </a:cubicBezTo>
                <a:cubicBezTo>
                  <a:pt x="715234" y="7573690"/>
                  <a:pt x="679806" y="7609118"/>
                  <a:pt x="636103" y="7609118"/>
                </a:cubicBezTo>
                <a:cubicBezTo>
                  <a:pt x="592401" y="7609118"/>
                  <a:pt x="556972" y="7573690"/>
                  <a:pt x="556972" y="7529987"/>
                </a:cubicBezTo>
                <a:cubicBezTo>
                  <a:pt x="556972" y="7486284"/>
                  <a:pt x="592401" y="7450856"/>
                  <a:pt x="636103" y="7450856"/>
                </a:cubicBezTo>
                <a:close/>
                <a:moveTo>
                  <a:pt x="357617" y="7450856"/>
                </a:moveTo>
                <a:cubicBezTo>
                  <a:pt x="401320" y="7450856"/>
                  <a:pt x="436749" y="7486284"/>
                  <a:pt x="436749" y="7529987"/>
                </a:cubicBezTo>
                <a:cubicBezTo>
                  <a:pt x="436749" y="7573690"/>
                  <a:pt x="401320" y="7609118"/>
                  <a:pt x="357617" y="7609118"/>
                </a:cubicBezTo>
                <a:cubicBezTo>
                  <a:pt x="313914" y="7609118"/>
                  <a:pt x="278486" y="7573690"/>
                  <a:pt x="278486" y="7529987"/>
                </a:cubicBezTo>
                <a:cubicBezTo>
                  <a:pt x="278486" y="7486284"/>
                  <a:pt x="313914" y="7450856"/>
                  <a:pt x="357617" y="7450856"/>
                </a:cubicBezTo>
                <a:close/>
                <a:moveTo>
                  <a:pt x="79131" y="7450856"/>
                </a:moveTo>
                <a:cubicBezTo>
                  <a:pt x="122834" y="7450856"/>
                  <a:pt x="158262" y="7486284"/>
                  <a:pt x="158262" y="7529987"/>
                </a:cubicBezTo>
                <a:cubicBezTo>
                  <a:pt x="158262" y="7573690"/>
                  <a:pt x="122834" y="7609118"/>
                  <a:pt x="79131" y="7609118"/>
                </a:cubicBezTo>
                <a:cubicBezTo>
                  <a:pt x="35428" y="7609118"/>
                  <a:pt x="0" y="7573690"/>
                  <a:pt x="0" y="7529987"/>
                </a:cubicBezTo>
                <a:cubicBezTo>
                  <a:pt x="0" y="7486284"/>
                  <a:pt x="35428" y="7450856"/>
                  <a:pt x="79131" y="7450856"/>
                </a:cubicBezTo>
                <a:close/>
                <a:moveTo>
                  <a:pt x="6484315" y="7059179"/>
                </a:moveTo>
                <a:cubicBezTo>
                  <a:pt x="6528019" y="7059179"/>
                  <a:pt x="6563447" y="7094606"/>
                  <a:pt x="6563447" y="7138310"/>
                </a:cubicBezTo>
                <a:cubicBezTo>
                  <a:pt x="6563447" y="7182012"/>
                  <a:pt x="6528019" y="7217441"/>
                  <a:pt x="6484315" y="7217441"/>
                </a:cubicBezTo>
                <a:cubicBezTo>
                  <a:pt x="6440615" y="7217441"/>
                  <a:pt x="6405187" y="7182012"/>
                  <a:pt x="6405187" y="7138310"/>
                </a:cubicBezTo>
                <a:cubicBezTo>
                  <a:pt x="6405187" y="7094606"/>
                  <a:pt x="6440615" y="7059179"/>
                  <a:pt x="6484315" y="7059179"/>
                </a:cubicBezTo>
                <a:close/>
                <a:moveTo>
                  <a:pt x="6205823" y="7059179"/>
                </a:moveTo>
                <a:cubicBezTo>
                  <a:pt x="6249527" y="7059179"/>
                  <a:pt x="6284955" y="7094606"/>
                  <a:pt x="6284955" y="7138310"/>
                </a:cubicBezTo>
                <a:cubicBezTo>
                  <a:pt x="6284955" y="7182012"/>
                  <a:pt x="6249527" y="7217441"/>
                  <a:pt x="6205823" y="7217441"/>
                </a:cubicBezTo>
                <a:cubicBezTo>
                  <a:pt x="6162119" y="7217441"/>
                  <a:pt x="6126691" y="7182012"/>
                  <a:pt x="6126691" y="7138310"/>
                </a:cubicBezTo>
                <a:cubicBezTo>
                  <a:pt x="6126691" y="7094606"/>
                  <a:pt x="6162119" y="7059179"/>
                  <a:pt x="6205823" y="7059179"/>
                </a:cubicBezTo>
                <a:close/>
                <a:moveTo>
                  <a:pt x="5927339" y="7059179"/>
                </a:moveTo>
                <a:cubicBezTo>
                  <a:pt x="5971039" y="7059179"/>
                  <a:pt x="6006467" y="7094606"/>
                  <a:pt x="6006467" y="7138310"/>
                </a:cubicBezTo>
                <a:cubicBezTo>
                  <a:pt x="6006467" y="7182012"/>
                  <a:pt x="5971039" y="7217441"/>
                  <a:pt x="5927339" y="7217441"/>
                </a:cubicBezTo>
                <a:cubicBezTo>
                  <a:pt x="5883635" y="7217441"/>
                  <a:pt x="5848207" y="7182012"/>
                  <a:pt x="5848207" y="7138310"/>
                </a:cubicBezTo>
                <a:cubicBezTo>
                  <a:pt x="5848207" y="7094606"/>
                  <a:pt x="5883635" y="7059179"/>
                  <a:pt x="5927339" y="7059179"/>
                </a:cubicBezTo>
                <a:close/>
                <a:moveTo>
                  <a:pt x="5648851" y="7059179"/>
                </a:moveTo>
                <a:cubicBezTo>
                  <a:pt x="5692555" y="7059179"/>
                  <a:pt x="5727983" y="7094606"/>
                  <a:pt x="5727983" y="7138310"/>
                </a:cubicBezTo>
                <a:cubicBezTo>
                  <a:pt x="5727983" y="7182012"/>
                  <a:pt x="5692555" y="7217441"/>
                  <a:pt x="5648851" y="7217441"/>
                </a:cubicBezTo>
                <a:cubicBezTo>
                  <a:pt x="5605147" y="7217441"/>
                  <a:pt x="5569719" y="7182012"/>
                  <a:pt x="5569719" y="7138310"/>
                </a:cubicBezTo>
                <a:cubicBezTo>
                  <a:pt x="5569719" y="7094606"/>
                  <a:pt x="5605147" y="7059179"/>
                  <a:pt x="5648851" y="7059179"/>
                </a:cubicBezTo>
                <a:close/>
                <a:moveTo>
                  <a:pt x="5370367" y="7059179"/>
                </a:moveTo>
                <a:cubicBezTo>
                  <a:pt x="5414067" y="7059179"/>
                  <a:pt x="5449495" y="7094606"/>
                  <a:pt x="5449495" y="7138310"/>
                </a:cubicBezTo>
                <a:cubicBezTo>
                  <a:pt x="5449495" y="7182012"/>
                  <a:pt x="5414067" y="7217441"/>
                  <a:pt x="5370367" y="7217441"/>
                </a:cubicBezTo>
                <a:cubicBezTo>
                  <a:pt x="5326663" y="7217441"/>
                  <a:pt x="5291235" y="7182012"/>
                  <a:pt x="5291235" y="7138310"/>
                </a:cubicBezTo>
                <a:cubicBezTo>
                  <a:pt x="5291235" y="7094606"/>
                  <a:pt x="5326663" y="7059179"/>
                  <a:pt x="5370367" y="7059179"/>
                </a:cubicBezTo>
                <a:close/>
                <a:moveTo>
                  <a:pt x="5091879" y="7059179"/>
                </a:moveTo>
                <a:cubicBezTo>
                  <a:pt x="5135583" y="7059179"/>
                  <a:pt x="5171011" y="7094606"/>
                  <a:pt x="5171011" y="7138310"/>
                </a:cubicBezTo>
                <a:cubicBezTo>
                  <a:pt x="5171011" y="7182012"/>
                  <a:pt x="5135583" y="7217441"/>
                  <a:pt x="5091879" y="7217441"/>
                </a:cubicBezTo>
                <a:cubicBezTo>
                  <a:pt x="5048175" y="7217441"/>
                  <a:pt x="5012747" y="7182012"/>
                  <a:pt x="5012747" y="7138310"/>
                </a:cubicBezTo>
                <a:cubicBezTo>
                  <a:pt x="5012747" y="7094606"/>
                  <a:pt x="5048175" y="7059179"/>
                  <a:pt x="5091879" y="7059179"/>
                </a:cubicBezTo>
                <a:close/>
                <a:moveTo>
                  <a:pt x="4813395" y="7059179"/>
                </a:moveTo>
                <a:cubicBezTo>
                  <a:pt x="4857095" y="7059179"/>
                  <a:pt x="4892523" y="7094606"/>
                  <a:pt x="4892523" y="7138310"/>
                </a:cubicBezTo>
                <a:cubicBezTo>
                  <a:pt x="4892523" y="7182012"/>
                  <a:pt x="4857095" y="7217441"/>
                  <a:pt x="4813395" y="7217441"/>
                </a:cubicBezTo>
                <a:cubicBezTo>
                  <a:pt x="4769691" y="7217441"/>
                  <a:pt x="4734263" y="7182012"/>
                  <a:pt x="4734263" y="7138310"/>
                </a:cubicBezTo>
                <a:cubicBezTo>
                  <a:pt x="4734263" y="7094606"/>
                  <a:pt x="4769691" y="7059179"/>
                  <a:pt x="4813395" y="7059179"/>
                </a:cubicBezTo>
                <a:close/>
                <a:moveTo>
                  <a:pt x="4534907" y="7059179"/>
                </a:moveTo>
                <a:cubicBezTo>
                  <a:pt x="4578611" y="7059179"/>
                  <a:pt x="4614039" y="7094606"/>
                  <a:pt x="4614039" y="7138310"/>
                </a:cubicBezTo>
                <a:cubicBezTo>
                  <a:pt x="4614039" y="7182012"/>
                  <a:pt x="4578611" y="7217441"/>
                  <a:pt x="4534907" y="7217441"/>
                </a:cubicBezTo>
                <a:cubicBezTo>
                  <a:pt x="4491203" y="7217441"/>
                  <a:pt x="4455775" y="7182012"/>
                  <a:pt x="4455775" y="7138310"/>
                </a:cubicBezTo>
                <a:cubicBezTo>
                  <a:pt x="4455775" y="7094606"/>
                  <a:pt x="4491203" y="7059179"/>
                  <a:pt x="4534907" y="7059179"/>
                </a:cubicBezTo>
                <a:close/>
                <a:moveTo>
                  <a:pt x="4256421" y="7059179"/>
                </a:moveTo>
                <a:cubicBezTo>
                  <a:pt x="4300124" y="7059179"/>
                  <a:pt x="4335552" y="7094606"/>
                  <a:pt x="4335552" y="7138310"/>
                </a:cubicBezTo>
                <a:cubicBezTo>
                  <a:pt x="4335552" y="7182012"/>
                  <a:pt x="4300124" y="7217441"/>
                  <a:pt x="4256421" y="7217441"/>
                </a:cubicBezTo>
                <a:cubicBezTo>
                  <a:pt x="4212718" y="7217441"/>
                  <a:pt x="4177290" y="7182012"/>
                  <a:pt x="4177290" y="7138310"/>
                </a:cubicBezTo>
                <a:cubicBezTo>
                  <a:pt x="4177290" y="7094606"/>
                  <a:pt x="4212718" y="7059179"/>
                  <a:pt x="4256421" y="7059179"/>
                </a:cubicBezTo>
                <a:close/>
                <a:moveTo>
                  <a:pt x="3977935" y="7059179"/>
                </a:moveTo>
                <a:cubicBezTo>
                  <a:pt x="4021638" y="7059179"/>
                  <a:pt x="4057066" y="7094606"/>
                  <a:pt x="4057066" y="7138310"/>
                </a:cubicBezTo>
                <a:cubicBezTo>
                  <a:pt x="4057066" y="7182012"/>
                  <a:pt x="4021638" y="7217441"/>
                  <a:pt x="3977935" y="7217441"/>
                </a:cubicBezTo>
                <a:cubicBezTo>
                  <a:pt x="3934232" y="7217441"/>
                  <a:pt x="3898804" y="7182012"/>
                  <a:pt x="3898804" y="7138310"/>
                </a:cubicBezTo>
                <a:cubicBezTo>
                  <a:pt x="3898804" y="7094606"/>
                  <a:pt x="3934232" y="7059179"/>
                  <a:pt x="3977935" y="7059179"/>
                </a:cubicBezTo>
                <a:close/>
                <a:moveTo>
                  <a:pt x="3699449" y="7059179"/>
                </a:moveTo>
                <a:cubicBezTo>
                  <a:pt x="3743152" y="7059179"/>
                  <a:pt x="3778580" y="7094606"/>
                  <a:pt x="3778580" y="7138310"/>
                </a:cubicBezTo>
                <a:cubicBezTo>
                  <a:pt x="3778580" y="7182012"/>
                  <a:pt x="3743152" y="7217441"/>
                  <a:pt x="3699449" y="7217441"/>
                </a:cubicBezTo>
                <a:cubicBezTo>
                  <a:pt x="3655746" y="7217441"/>
                  <a:pt x="3620318" y="7182012"/>
                  <a:pt x="3620318" y="7138310"/>
                </a:cubicBezTo>
                <a:cubicBezTo>
                  <a:pt x="3620318" y="7094606"/>
                  <a:pt x="3655746" y="7059179"/>
                  <a:pt x="3699449" y="7059179"/>
                </a:cubicBezTo>
                <a:close/>
                <a:moveTo>
                  <a:pt x="3420963" y="7059179"/>
                </a:moveTo>
                <a:cubicBezTo>
                  <a:pt x="3464666" y="7059179"/>
                  <a:pt x="3500094" y="7094606"/>
                  <a:pt x="3500094" y="7138310"/>
                </a:cubicBezTo>
                <a:cubicBezTo>
                  <a:pt x="3500094" y="7182012"/>
                  <a:pt x="3464666" y="7217441"/>
                  <a:pt x="3420963" y="7217441"/>
                </a:cubicBezTo>
                <a:cubicBezTo>
                  <a:pt x="3377260" y="7217441"/>
                  <a:pt x="3341832" y="7182012"/>
                  <a:pt x="3341832" y="7138310"/>
                </a:cubicBezTo>
                <a:cubicBezTo>
                  <a:pt x="3341832" y="7094606"/>
                  <a:pt x="3377260" y="7059179"/>
                  <a:pt x="3420963" y="7059179"/>
                </a:cubicBezTo>
                <a:close/>
                <a:moveTo>
                  <a:pt x="3142477" y="7059179"/>
                </a:moveTo>
                <a:cubicBezTo>
                  <a:pt x="3186180" y="7059179"/>
                  <a:pt x="3221608" y="7094606"/>
                  <a:pt x="3221608" y="7138310"/>
                </a:cubicBezTo>
                <a:cubicBezTo>
                  <a:pt x="3221608" y="7182012"/>
                  <a:pt x="3186180" y="7217441"/>
                  <a:pt x="3142477" y="7217441"/>
                </a:cubicBezTo>
                <a:cubicBezTo>
                  <a:pt x="3098774" y="7217441"/>
                  <a:pt x="3063346" y="7182012"/>
                  <a:pt x="3063346" y="7138310"/>
                </a:cubicBezTo>
                <a:cubicBezTo>
                  <a:pt x="3063346" y="7094606"/>
                  <a:pt x="3098774" y="7059179"/>
                  <a:pt x="3142477" y="7059179"/>
                </a:cubicBezTo>
                <a:close/>
                <a:moveTo>
                  <a:pt x="2863991" y="7059179"/>
                </a:moveTo>
                <a:cubicBezTo>
                  <a:pt x="2907694" y="7059179"/>
                  <a:pt x="2943122" y="7094606"/>
                  <a:pt x="2943122" y="7138310"/>
                </a:cubicBezTo>
                <a:cubicBezTo>
                  <a:pt x="2943122" y="7182012"/>
                  <a:pt x="2907694" y="7217441"/>
                  <a:pt x="2863991" y="7217441"/>
                </a:cubicBezTo>
                <a:cubicBezTo>
                  <a:pt x="2820288" y="7217441"/>
                  <a:pt x="2784860" y="7182012"/>
                  <a:pt x="2784860" y="7138310"/>
                </a:cubicBezTo>
                <a:cubicBezTo>
                  <a:pt x="2784860" y="7094606"/>
                  <a:pt x="2820288" y="7059179"/>
                  <a:pt x="2863991" y="7059179"/>
                </a:cubicBezTo>
                <a:close/>
                <a:moveTo>
                  <a:pt x="2585505" y="7059179"/>
                </a:moveTo>
                <a:cubicBezTo>
                  <a:pt x="2629208" y="7059179"/>
                  <a:pt x="2664636" y="7094606"/>
                  <a:pt x="2664636" y="7138310"/>
                </a:cubicBezTo>
                <a:cubicBezTo>
                  <a:pt x="2664636" y="7182012"/>
                  <a:pt x="2629208" y="7217441"/>
                  <a:pt x="2585505" y="7217441"/>
                </a:cubicBezTo>
                <a:cubicBezTo>
                  <a:pt x="2541802" y="7217441"/>
                  <a:pt x="2506374" y="7182012"/>
                  <a:pt x="2506374" y="7138310"/>
                </a:cubicBezTo>
                <a:cubicBezTo>
                  <a:pt x="2506374" y="7094606"/>
                  <a:pt x="2541802" y="7059179"/>
                  <a:pt x="2585505" y="7059179"/>
                </a:cubicBezTo>
                <a:close/>
                <a:moveTo>
                  <a:pt x="2307019" y="7059179"/>
                </a:moveTo>
                <a:cubicBezTo>
                  <a:pt x="2350722" y="7059179"/>
                  <a:pt x="2386150" y="7094606"/>
                  <a:pt x="2386150" y="7138310"/>
                </a:cubicBezTo>
                <a:cubicBezTo>
                  <a:pt x="2386150" y="7182012"/>
                  <a:pt x="2350722" y="7217441"/>
                  <a:pt x="2307019" y="7217441"/>
                </a:cubicBezTo>
                <a:cubicBezTo>
                  <a:pt x="2263316" y="7217441"/>
                  <a:pt x="2227888" y="7182012"/>
                  <a:pt x="2227888" y="7138310"/>
                </a:cubicBezTo>
                <a:cubicBezTo>
                  <a:pt x="2227888" y="7094606"/>
                  <a:pt x="2263316" y="7059179"/>
                  <a:pt x="2307019" y="7059179"/>
                </a:cubicBezTo>
                <a:close/>
                <a:moveTo>
                  <a:pt x="2028534" y="7059179"/>
                </a:moveTo>
                <a:cubicBezTo>
                  <a:pt x="2072236" y="7059179"/>
                  <a:pt x="2107664" y="7094606"/>
                  <a:pt x="2107664" y="7138310"/>
                </a:cubicBezTo>
                <a:cubicBezTo>
                  <a:pt x="2107664" y="7182012"/>
                  <a:pt x="2072236" y="7217441"/>
                  <a:pt x="2028534" y="7217441"/>
                </a:cubicBezTo>
                <a:cubicBezTo>
                  <a:pt x="1984830" y="7217441"/>
                  <a:pt x="1949402" y="7182012"/>
                  <a:pt x="1949402" y="7138310"/>
                </a:cubicBezTo>
                <a:cubicBezTo>
                  <a:pt x="1949402" y="7094606"/>
                  <a:pt x="1984830" y="7059179"/>
                  <a:pt x="2028534" y="7059179"/>
                </a:cubicBezTo>
                <a:close/>
                <a:moveTo>
                  <a:pt x="1750047" y="7059179"/>
                </a:moveTo>
                <a:cubicBezTo>
                  <a:pt x="1793750" y="7059179"/>
                  <a:pt x="1829178" y="7094606"/>
                  <a:pt x="1829178" y="7138310"/>
                </a:cubicBezTo>
                <a:cubicBezTo>
                  <a:pt x="1829178" y="7182012"/>
                  <a:pt x="1793750" y="7217441"/>
                  <a:pt x="1750047" y="7217441"/>
                </a:cubicBezTo>
                <a:cubicBezTo>
                  <a:pt x="1706344" y="7217441"/>
                  <a:pt x="1670916" y="7182012"/>
                  <a:pt x="1670916" y="7138310"/>
                </a:cubicBezTo>
                <a:cubicBezTo>
                  <a:pt x="1670916" y="7094606"/>
                  <a:pt x="1706344" y="7059179"/>
                  <a:pt x="1750047" y="7059179"/>
                </a:cubicBezTo>
                <a:close/>
                <a:moveTo>
                  <a:pt x="1471561" y="7059179"/>
                </a:moveTo>
                <a:cubicBezTo>
                  <a:pt x="1515264" y="7059179"/>
                  <a:pt x="1550692" y="7094606"/>
                  <a:pt x="1550692" y="7138310"/>
                </a:cubicBezTo>
                <a:cubicBezTo>
                  <a:pt x="1550692" y="7182012"/>
                  <a:pt x="1515264" y="7217441"/>
                  <a:pt x="1471561" y="7217441"/>
                </a:cubicBezTo>
                <a:cubicBezTo>
                  <a:pt x="1427858" y="7217441"/>
                  <a:pt x="1392431" y="7182012"/>
                  <a:pt x="1392431" y="7138310"/>
                </a:cubicBezTo>
                <a:cubicBezTo>
                  <a:pt x="1392431" y="7094606"/>
                  <a:pt x="1427858" y="7059179"/>
                  <a:pt x="1471561" y="7059179"/>
                </a:cubicBezTo>
                <a:close/>
                <a:moveTo>
                  <a:pt x="1193075" y="7059179"/>
                </a:moveTo>
                <a:cubicBezTo>
                  <a:pt x="1236779" y="7059179"/>
                  <a:pt x="1272206" y="7094606"/>
                  <a:pt x="1272206" y="7138310"/>
                </a:cubicBezTo>
                <a:cubicBezTo>
                  <a:pt x="1272206" y="7182012"/>
                  <a:pt x="1236779" y="7217441"/>
                  <a:pt x="1193075" y="7217441"/>
                </a:cubicBezTo>
                <a:cubicBezTo>
                  <a:pt x="1149372" y="7217441"/>
                  <a:pt x="1113944" y="7182012"/>
                  <a:pt x="1113944" y="7138310"/>
                </a:cubicBezTo>
                <a:cubicBezTo>
                  <a:pt x="1113944" y="7094606"/>
                  <a:pt x="1149372" y="7059179"/>
                  <a:pt x="1193075" y="7059179"/>
                </a:cubicBezTo>
                <a:close/>
                <a:moveTo>
                  <a:pt x="914589" y="7059179"/>
                </a:moveTo>
                <a:cubicBezTo>
                  <a:pt x="958292" y="7059179"/>
                  <a:pt x="993720" y="7094606"/>
                  <a:pt x="993720" y="7138310"/>
                </a:cubicBezTo>
                <a:cubicBezTo>
                  <a:pt x="993720" y="7182012"/>
                  <a:pt x="958292" y="7217441"/>
                  <a:pt x="914589" y="7217441"/>
                </a:cubicBezTo>
                <a:cubicBezTo>
                  <a:pt x="870886" y="7217441"/>
                  <a:pt x="835458" y="7182012"/>
                  <a:pt x="835458" y="7138310"/>
                </a:cubicBezTo>
                <a:cubicBezTo>
                  <a:pt x="835458" y="7094606"/>
                  <a:pt x="870886" y="7059179"/>
                  <a:pt x="914589" y="7059179"/>
                </a:cubicBezTo>
                <a:close/>
                <a:moveTo>
                  <a:pt x="636103" y="7059179"/>
                </a:moveTo>
                <a:cubicBezTo>
                  <a:pt x="679806" y="7059179"/>
                  <a:pt x="715234" y="7094606"/>
                  <a:pt x="715234" y="7138310"/>
                </a:cubicBezTo>
                <a:cubicBezTo>
                  <a:pt x="715234" y="7182012"/>
                  <a:pt x="679806" y="7217441"/>
                  <a:pt x="636103" y="7217441"/>
                </a:cubicBezTo>
                <a:cubicBezTo>
                  <a:pt x="592401" y="7217441"/>
                  <a:pt x="556972" y="7182012"/>
                  <a:pt x="556972" y="7138310"/>
                </a:cubicBezTo>
                <a:cubicBezTo>
                  <a:pt x="556972" y="7094606"/>
                  <a:pt x="592401" y="7059179"/>
                  <a:pt x="636103" y="7059179"/>
                </a:cubicBezTo>
                <a:close/>
                <a:moveTo>
                  <a:pt x="357617" y="7059179"/>
                </a:moveTo>
                <a:cubicBezTo>
                  <a:pt x="401320" y="7059179"/>
                  <a:pt x="436749" y="7094606"/>
                  <a:pt x="436749" y="7138310"/>
                </a:cubicBezTo>
                <a:cubicBezTo>
                  <a:pt x="436749" y="7182012"/>
                  <a:pt x="401320" y="7217441"/>
                  <a:pt x="357617" y="7217441"/>
                </a:cubicBezTo>
                <a:cubicBezTo>
                  <a:pt x="313914" y="7217441"/>
                  <a:pt x="278486" y="7182012"/>
                  <a:pt x="278486" y="7138310"/>
                </a:cubicBezTo>
                <a:cubicBezTo>
                  <a:pt x="278486" y="7094606"/>
                  <a:pt x="313914" y="7059179"/>
                  <a:pt x="357617" y="7059179"/>
                </a:cubicBezTo>
                <a:close/>
                <a:moveTo>
                  <a:pt x="79131" y="7059179"/>
                </a:moveTo>
                <a:cubicBezTo>
                  <a:pt x="122834" y="7059179"/>
                  <a:pt x="158262" y="7094606"/>
                  <a:pt x="158262" y="7138310"/>
                </a:cubicBezTo>
                <a:cubicBezTo>
                  <a:pt x="158262" y="7182012"/>
                  <a:pt x="122834" y="7217441"/>
                  <a:pt x="79131" y="7217441"/>
                </a:cubicBezTo>
                <a:cubicBezTo>
                  <a:pt x="35428" y="7217441"/>
                  <a:pt x="0" y="7182012"/>
                  <a:pt x="0" y="7138310"/>
                </a:cubicBezTo>
                <a:cubicBezTo>
                  <a:pt x="0" y="7094606"/>
                  <a:pt x="35428" y="7059179"/>
                  <a:pt x="79131" y="7059179"/>
                </a:cubicBezTo>
                <a:close/>
                <a:moveTo>
                  <a:pt x="6484315" y="6667500"/>
                </a:moveTo>
                <a:cubicBezTo>
                  <a:pt x="6528019" y="6667500"/>
                  <a:pt x="6563447" y="6702929"/>
                  <a:pt x="6563447" y="6746631"/>
                </a:cubicBezTo>
                <a:cubicBezTo>
                  <a:pt x="6563447" y="6790335"/>
                  <a:pt x="6528019" y="6825762"/>
                  <a:pt x="6484315" y="6825762"/>
                </a:cubicBezTo>
                <a:cubicBezTo>
                  <a:pt x="6440615" y="6825762"/>
                  <a:pt x="6405187" y="6790335"/>
                  <a:pt x="6405187" y="6746631"/>
                </a:cubicBezTo>
                <a:cubicBezTo>
                  <a:pt x="6405187" y="6702929"/>
                  <a:pt x="6440615" y="6667500"/>
                  <a:pt x="6484315" y="6667500"/>
                </a:cubicBezTo>
                <a:close/>
                <a:moveTo>
                  <a:pt x="6205823" y="6667500"/>
                </a:moveTo>
                <a:cubicBezTo>
                  <a:pt x="6249527" y="6667500"/>
                  <a:pt x="6284955" y="6702929"/>
                  <a:pt x="6284955" y="6746631"/>
                </a:cubicBezTo>
                <a:cubicBezTo>
                  <a:pt x="6284955" y="6790335"/>
                  <a:pt x="6249527" y="6825762"/>
                  <a:pt x="6205823" y="6825762"/>
                </a:cubicBezTo>
                <a:cubicBezTo>
                  <a:pt x="6162119" y="6825762"/>
                  <a:pt x="6126691" y="6790335"/>
                  <a:pt x="6126691" y="6746631"/>
                </a:cubicBezTo>
                <a:cubicBezTo>
                  <a:pt x="6126691" y="6702929"/>
                  <a:pt x="6162119" y="6667500"/>
                  <a:pt x="6205823" y="6667500"/>
                </a:cubicBezTo>
                <a:close/>
                <a:moveTo>
                  <a:pt x="5927339" y="6667500"/>
                </a:moveTo>
                <a:cubicBezTo>
                  <a:pt x="5971039" y="6667500"/>
                  <a:pt x="6006467" y="6702929"/>
                  <a:pt x="6006467" y="6746631"/>
                </a:cubicBezTo>
                <a:cubicBezTo>
                  <a:pt x="6006467" y="6790335"/>
                  <a:pt x="5971039" y="6825762"/>
                  <a:pt x="5927339" y="6825762"/>
                </a:cubicBezTo>
                <a:cubicBezTo>
                  <a:pt x="5883635" y="6825762"/>
                  <a:pt x="5848207" y="6790335"/>
                  <a:pt x="5848207" y="6746631"/>
                </a:cubicBezTo>
                <a:cubicBezTo>
                  <a:pt x="5848207" y="6702929"/>
                  <a:pt x="5883635" y="6667500"/>
                  <a:pt x="5927339" y="6667500"/>
                </a:cubicBezTo>
                <a:close/>
                <a:moveTo>
                  <a:pt x="5648851" y="6667500"/>
                </a:moveTo>
                <a:cubicBezTo>
                  <a:pt x="5692555" y="6667500"/>
                  <a:pt x="5727983" y="6702929"/>
                  <a:pt x="5727983" y="6746631"/>
                </a:cubicBezTo>
                <a:cubicBezTo>
                  <a:pt x="5727983" y="6790335"/>
                  <a:pt x="5692555" y="6825762"/>
                  <a:pt x="5648851" y="6825762"/>
                </a:cubicBezTo>
                <a:cubicBezTo>
                  <a:pt x="5605147" y="6825762"/>
                  <a:pt x="5569719" y="6790335"/>
                  <a:pt x="5569719" y="6746631"/>
                </a:cubicBezTo>
                <a:cubicBezTo>
                  <a:pt x="5569719" y="6702929"/>
                  <a:pt x="5605147" y="6667500"/>
                  <a:pt x="5648851" y="6667500"/>
                </a:cubicBezTo>
                <a:close/>
                <a:moveTo>
                  <a:pt x="5370367" y="6667500"/>
                </a:moveTo>
                <a:cubicBezTo>
                  <a:pt x="5414067" y="6667500"/>
                  <a:pt x="5449495" y="6702929"/>
                  <a:pt x="5449495" y="6746631"/>
                </a:cubicBezTo>
                <a:cubicBezTo>
                  <a:pt x="5449495" y="6790335"/>
                  <a:pt x="5414067" y="6825762"/>
                  <a:pt x="5370367" y="6825762"/>
                </a:cubicBezTo>
                <a:cubicBezTo>
                  <a:pt x="5326663" y="6825762"/>
                  <a:pt x="5291235" y="6790335"/>
                  <a:pt x="5291235" y="6746631"/>
                </a:cubicBezTo>
                <a:cubicBezTo>
                  <a:pt x="5291235" y="6702929"/>
                  <a:pt x="5326663" y="6667500"/>
                  <a:pt x="5370367" y="6667500"/>
                </a:cubicBezTo>
                <a:close/>
                <a:moveTo>
                  <a:pt x="5091879" y="6667500"/>
                </a:moveTo>
                <a:cubicBezTo>
                  <a:pt x="5135583" y="6667500"/>
                  <a:pt x="5171011" y="6702929"/>
                  <a:pt x="5171011" y="6746631"/>
                </a:cubicBezTo>
                <a:cubicBezTo>
                  <a:pt x="5171011" y="6790335"/>
                  <a:pt x="5135583" y="6825762"/>
                  <a:pt x="5091879" y="6825762"/>
                </a:cubicBezTo>
                <a:cubicBezTo>
                  <a:pt x="5048175" y="6825762"/>
                  <a:pt x="5012747" y="6790335"/>
                  <a:pt x="5012747" y="6746631"/>
                </a:cubicBezTo>
                <a:cubicBezTo>
                  <a:pt x="5012747" y="6702929"/>
                  <a:pt x="5048175" y="6667500"/>
                  <a:pt x="5091879" y="6667500"/>
                </a:cubicBezTo>
                <a:close/>
                <a:moveTo>
                  <a:pt x="4813395" y="6667500"/>
                </a:moveTo>
                <a:cubicBezTo>
                  <a:pt x="4857095" y="6667500"/>
                  <a:pt x="4892523" y="6702929"/>
                  <a:pt x="4892523" y="6746631"/>
                </a:cubicBezTo>
                <a:cubicBezTo>
                  <a:pt x="4892523" y="6790335"/>
                  <a:pt x="4857095" y="6825762"/>
                  <a:pt x="4813395" y="6825762"/>
                </a:cubicBezTo>
                <a:cubicBezTo>
                  <a:pt x="4769691" y="6825762"/>
                  <a:pt x="4734263" y="6790335"/>
                  <a:pt x="4734263" y="6746631"/>
                </a:cubicBezTo>
                <a:cubicBezTo>
                  <a:pt x="4734263" y="6702929"/>
                  <a:pt x="4769691" y="6667500"/>
                  <a:pt x="4813395" y="6667500"/>
                </a:cubicBezTo>
                <a:close/>
                <a:moveTo>
                  <a:pt x="4534907" y="6667500"/>
                </a:moveTo>
                <a:cubicBezTo>
                  <a:pt x="4578611" y="6667500"/>
                  <a:pt x="4614039" y="6702929"/>
                  <a:pt x="4614039" y="6746631"/>
                </a:cubicBezTo>
                <a:cubicBezTo>
                  <a:pt x="4614039" y="6790335"/>
                  <a:pt x="4578611" y="6825762"/>
                  <a:pt x="4534907" y="6825762"/>
                </a:cubicBezTo>
                <a:cubicBezTo>
                  <a:pt x="4491203" y="6825762"/>
                  <a:pt x="4455775" y="6790335"/>
                  <a:pt x="4455775" y="6746631"/>
                </a:cubicBezTo>
                <a:cubicBezTo>
                  <a:pt x="4455775" y="6702929"/>
                  <a:pt x="4491203" y="6667500"/>
                  <a:pt x="4534907" y="6667500"/>
                </a:cubicBezTo>
                <a:close/>
                <a:moveTo>
                  <a:pt x="4256421" y="6667500"/>
                </a:moveTo>
                <a:cubicBezTo>
                  <a:pt x="4300124" y="6667500"/>
                  <a:pt x="4335552" y="6702929"/>
                  <a:pt x="4335552" y="6746631"/>
                </a:cubicBezTo>
                <a:cubicBezTo>
                  <a:pt x="4335552" y="6790335"/>
                  <a:pt x="4300124" y="6825762"/>
                  <a:pt x="4256421" y="6825762"/>
                </a:cubicBezTo>
                <a:cubicBezTo>
                  <a:pt x="4212718" y="6825762"/>
                  <a:pt x="4177290" y="6790335"/>
                  <a:pt x="4177290" y="6746631"/>
                </a:cubicBezTo>
                <a:cubicBezTo>
                  <a:pt x="4177290" y="6702929"/>
                  <a:pt x="4212718" y="6667500"/>
                  <a:pt x="4256421" y="6667500"/>
                </a:cubicBezTo>
                <a:close/>
                <a:moveTo>
                  <a:pt x="3977935" y="6667500"/>
                </a:moveTo>
                <a:cubicBezTo>
                  <a:pt x="4021638" y="6667500"/>
                  <a:pt x="4057066" y="6702929"/>
                  <a:pt x="4057066" y="6746631"/>
                </a:cubicBezTo>
                <a:cubicBezTo>
                  <a:pt x="4057066" y="6790335"/>
                  <a:pt x="4021638" y="6825762"/>
                  <a:pt x="3977935" y="6825762"/>
                </a:cubicBezTo>
                <a:cubicBezTo>
                  <a:pt x="3934232" y="6825762"/>
                  <a:pt x="3898804" y="6790335"/>
                  <a:pt x="3898804" y="6746631"/>
                </a:cubicBezTo>
                <a:cubicBezTo>
                  <a:pt x="3898804" y="6702929"/>
                  <a:pt x="3934232" y="6667500"/>
                  <a:pt x="3977935" y="6667500"/>
                </a:cubicBezTo>
                <a:close/>
                <a:moveTo>
                  <a:pt x="3699449" y="6667500"/>
                </a:moveTo>
                <a:cubicBezTo>
                  <a:pt x="3743152" y="6667500"/>
                  <a:pt x="3778580" y="6702929"/>
                  <a:pt x="3778580" y="6746631"/>
                </a:cubicBezTo>
                <a:cubicBezTo>
                  <a:pt x="3778580" y="6790335"/>
                  <a:pt x="3743152" y="6825762"/>
                  <a:pt x="3699449" y="6825762"/>
                </a:cubicBezTo>
                <a:cubicBezTo>
                  <a:pt x="3655746" y="6825762"/>
                  <a:pt x="3620318" y="6790335"/>
                  <a:pt x="3620318" y="6746631"/>
                </a:cubicBezTo>
                <a:cubicBezTo>
                  <a:pt x="3620318" y="6702929"/>
                  <a:pt x="3655746" y="6667500"/>
                  <a:pt x="3699449" y="6667500"/>
                </a:cubicBezTo>
                <a:close/>
                <a:moveTo>
                  <a:pt x="3420963" y="6667500"/>
                </a:moveTo>
                <a:cubicBezTo>
                  <a:pt x="3464666" y="6667500"/>
                  <a:pt x="3500094" y="6702929"/>
                  <a:pt x="3500094" y="6746631"/>
                </a:cubicBezTo>
                <a:cubicBezTo>
                  <a:pt x="3500094" y="6790335"/>
                  <a:pt x="3464666" y="6825762"/>
                  <a:pt x="3420963" y="6825762"/>
                </a:cubicBezTo>
                <a:cubicBezTo>
                  <a:pt x="3377260" y="6825762"/>
                  <a:pt x="3341832" y="6790335"/>
                  <a:pt x="3341832" y="6746631"/>
                </a:cubicBezTo>
                <a:cubicBezTo>
                  <a:pt x="3341832" y="6702929"/>
                  <a:pt x="3377260" y="6667500"/>
                  <a:pt x="3420963" y="6667500"/>
                </a:cubicBezTo>
                <a:close/>
                <a:moveTo>
                  <a:pt x="3142477" y="6667500"/>
                </a:moveTo>
                <a:cubicBezTo>
                  <a:pt x="3186180" y="6667500"/>
                  <a:pt x="3221608" y="6702929"/>
                  <a:pt x="3221608" y="6746631"/>
                </a:cubicBezTo>
                <a:cubicBezTo>
                  <a:pt x="3221608" y="6790335"/>
                  <a:pt x="3186180" y="6825762"/>
                  <a:pt x="3142477" y="6825762"/>
                </a:cubicBezTo>
                <a:cubicBezTo>
                  <a:pt x="3098774" y="6825762"/>
                  <a:pt x="3063346" y="6790335"/>
                  <a:pt x="3063346" y="6746631"/>
                </a:cubicBezTo>
                <a:cubicBezTo>
                  <a:pt x="3063346" y="6702929"/>
                  <a:pt x="3098774" y="6667500"/>
                  <a:pt x="3142477" y="6667500"/>
                </a:cubicBezTo>
                <a:close/>
                <a:moveTo>
                  <a:pt x="2863991" y="6667500"/>
                </a:moveTo>
                <a:cubicBezTo>
                  <a:pt x="2907694" y="6667500"/>
                  <a:pt x="2943122" y="6702929"/>
                  <a:pt x="2943122" y="6746631"/>
                </a:cubicBezTo>
                <a:cubicBezTo>
                  <a:pt x="2943122" y="6790335"/>
                  <a:pt x="2907694" y="6825762"/>
                  <a:pt x="2863991" y="6825762"/>
                </a:cubicBezTo>
                <a:cubicBezTo>
                  <a:pt x="2820288" y="6825762"/>
                  <a:pt x="2784860" y="6790335"/>
                  <a:pt x="2784860" y="6746631"/>
                </a:cubicBezTo>
                <a:cubicBezTo>
                  <a:pt x="2784860" y="6702929"/>
                  <a:pt x="2820288" y="6667500"/>
                  <a:pt x="2863991" y="6667500"/>
                </a:cubicBezTo>
                <a:close/>
                <a:moveTo>
                  <a:pt x="2585505" y="6667500"/>
                </a:moveTo>
                <a:cubicBezTo>
                  <a:pt x="2629208" y="6667500"/>
                  <a:pt x="2664636" y="6702929"/>
                  <a:pt x="2664636" y="6746631"/>
                </a:cubicBezTo>
                <a:cubicBezTo>
                  <a:pt x="2664636" y="6790335"/>
                  <a:pt x="2629208" y="6825762"/>
                  <a:pt x="2585505" y="6825762"/>
                </a:cubicBezTo>
                <a:cubicBezTo>
                  <a:pt x="2541802" y="6825762"/>
                  <a:pt x="2506374" y="6790335"/>
                  <a:pt x="2506374" y="6746631"/>
                </a:cubicBezTo>
                <a:cubicBezTo>
                  <a:pt x="2506374" y="6702929"/>
                  <a:pt x="2541802" y="6667500"/>
                  <a:pt x="2585505" y="6667500"/>
                </a:cubicBezTo>
                <a:close/>
                <a:moveTo>
                  <a:pt x="2307019" y="6667500"/>
                </a:moveTo>
                <a:cubicBezTo>
                  <a:pt x="2350722" y="6667500"/>
                  <a:pt x="2386150" y="6702929"/>
                  <a:pt x="2386150" y="6746631"/>
                </a:cubicBezTo>
                <a:cubicBezTo>
                  <a:pt x="2386150" y="6790335"/>
                  <a:pt x="2350722" y="6825762"/>
                  <a:pt x="2307019" y="6825762"/>
                </a:cubicBezTo>
                <a:cubicBezTo>
                  <a:pt x="2263316" y="6825762"/>
                  <a:pt x="2227888" y="6790335"/>
                  <a:pt x="2227888" y="6746631"/>
                </a:cubicBezTo>
                <a:cubicBezTo>
                  <a:pt x="2227888" y="6702929"/>
                  <a:pt x="2263316" y="6667500"/>
                  <a:pt x="2307019" y="6667500"/>
                </a:cubicBezTo>
                <a:close/>
                <a:moveTo>
                  <a:pt x="2028534" y="6667500"/>
                </a:moveTo>
                <a:cubicBezTo>
                  <a:pt x="2072236" y="6667500"/>
                  <a:pt x="2107664" y="6702929"/>
                  <a:pt x="2107664" y="6746631"/>
                </a:cubicBezTo>
                <a:cubicBezTo>
                  <a:pt x="2107664" y="6790335"/>
                  <a:pt x="2072236" y="6825762"/>
                  <a:pt x="2028534" y="6825762"/>
                </a:cubicBezTo>
                <a:cubicBezTo>
                  <a:pt x="1984830" y="6825762"/>
                  <a:pt x="1949402" y="6790335"/>
                  <a:pt x="1949402" y="6746631"/>
                </a:cubicBezTo>
                <a:cubicBezTo>
                  <a:pt x="1949402" y="6702929"/>
                  <a:pt x="1984830" y="6667500"/>
                  <a:pt x="2028534" y="6667500"/>
                </a:cubicBezTo>
                <a:close/>
                <a:moveTo>
                  <a:pt x="1750047" y="6667500"/>
                </a:moveTo>
                <a:cubicBezTo>
                  <a:pt x="1793750" y="6667500"/>
                  <a:pt x="1829178" y="6702929"/>
                  <a:pt x="1829178" y="6746631"/>
                </a:cubicBezTo>
                <a:cubicBezTo>
                  <a:pt x="1829178" y="6790335"/>
                  <a:pt x="1793750" y="6825762"/>
                  <a:pt x="1750047" y="6825762"/>
                </a:cubicBezTo>
                <a:cubicBezTo>
                  <a:pt x="1706344" y="6825762"/>
                  <a:pt x="1670916" y="6790335"/>
                  <a:pt x="1670916" y="6746631"/>
                </a:cubicBezTo>
                <a:cubicBezTo>
                  <a:pt x="1670916" y="6702929"/>
                  <a:pt x="1706344" y="6667500"/>
                  <a:pt x="1750047" y="6667500"/>
                </a:cubicBezTo>
                <a:close/>
                <a:moveTo>
                  <a:pt x="1471561" y="6667500"/>
                </a:moveTo>
                <a:cubicBezTo>
                  <a:pt x="1515264" y="6667500"/>
                  <a:pt x="1550692" y="6702929"/>
                  <a:pt x="1550692" y="6746631"/>
                </a:cubicBezTo>
                <a:cubicBezTo>
                  <a:pt x="1550692" y="6790335"/>
                  <a:pt x="1515264" y="6825762"/>
                  <a:pt x="1471561" y="6825762"/>
                </a:cubicBezTo>
                <a:cubicBezTo>
                  <a:pt x="1427858" y="6825762"/>
                  <a:pt x="1392431" y="6790335"/>
                  <a:pt x="1392431" y="6746631"/>
                </a:cubicBezTo>
                <a:cubicBezTo>
                  <a:pt x="1392431" y="6702929"/>
                  <a:pt x="1427858" y="6667500"/>
                  <a:pt x="1471561" y="6667500"/>
                </a:cubicBezTo>
                <a:close/>
                <a:moveTo>
                  <a:pt x="1193075" y="6667500"/>
                </a:moveTo>
                <a:cubicBezTo>
                  <a:pt x="1236779" y="6667500"/>
                  <a:pt x="1272206" y="6702929"/>
                  <a:pt x="1272206" y="6746631"/>
                </a:cubicBezTo>
                <a:cubicBezTo>
                  <a:pt x="1272206" y="6790335"/>
                  <a:pt x="1236779" y="6825762"/>
                  <a:pt x="1193075" y="6825762"/>
                </a:cubicBezTo>
                <a:cubicBezTo>
                  <a:pt x="1149372" y="6825762"/>
                  <a:pt x="1113944" y="6790335"/>
                  <a:pt x="1113944" y="6746631"/>
                </a:cubicBezTo>
                <a:cubicBezTo>
                  <a:pt x="1113944" y="6702929"/>
                  <a:pt x="1149372" y="6667500"/>
                  <a:pt x="1193075" y="6667500"/>
                </a:cubicBezTo>
                <a:close/>
                <a:moveTo>
                  <a:pt x="914589" y="6667500"/>
                </a:moveTo>
                <a:cubicBezTo>
                  <a:pt x="958292" y="6667500"/>
                  <a:pt x="993720" y="6702929"/>
                  <a:pt x="993720" y="6746631"/>
                </a:cubicBezTo>
                <a:cubicBezTo>
                  <a:pt x="993720" y="6790335"/>
                  <a:pt x="958292" y="6825762"/>
                  <a:pt x="914589" y="6825762"/>
                </a:cubicBezTo>
                <a:cubicBezTo>
                  <a:pt x="870886" y="6825762"/>
                  <a:pt x="835458" y="6790335"/>
                  <a:pt x="835458" y="6746631"/>
                </a:cubicBezTo>
                <a:cubicBezTo>
                  <a:pt x="835458" y="6702929"/>
                  <a:pt x="870886" y="6667500"/>
                  <a:pt x="914589" y="6667500"/>
                </a:cubicBezTo>
                <a:close/>
                <a:moveTo>
                  <a:pt x="636103" y="6667500"/>
                </a:moveTo>
                <a:cubicBezTo>
                  <a:pt x="679806" y="6667500"/>
                  <a:pt x="715234" y="6702929"/>
                  <a:pt x="715234" y="6746631"/>
                </a:cubicBezTo>
                <a:cubicBezTo>
                  <a:pt x="715234" y="6790335"/>
                  <a:pt x="679806" y="6825762"/>
                  <a:pt x="636103" y="6825762"/>
                </a:cubicBezTo>
                <a:cubicBezTo>
                  <a:pt x="592401" y="6825762"/>
                  <a:pt x="556972" y="6790335"/>
                  <a:pt x="556972" y="6746631"/>
                </a:cubicBezTo>
                <a:cubicBezTo>
                  <a:pt x="556972" y="6702929"/>
                  <a:pt x="592401" y="6667500"/>
                  <a:pt x="636103" y="6667500"/>
                </a:cubicBezTo>
                <a:close/>
                <a:moveTo>
                  <a:pt x="357617" y="6667500"/>
                </a:moveTo>
                <a:cubicBezTo>
                  <a:pt x="401320" y="6667500"/>
                  <a:pt x="436749" y="6702929"/>
                  <a:pt x="436749" y="6746631"/>
                </a:cubicBezTo>
                <a:cubicBezTo>
                  <a:pt x="436749" y="6790335"/>
                  <a:pt x="401320" y="6825762"/>
                  <a:pt x="357617" y="6825762"/>
                </a:cubicBezTo>
                <a:cubicBezTo>
                  <a:pt x="313914" y="6825762"/>
                  <a:pt x="278486" y="6790335"/>
                  <a:pt x="278486" y="6746631"/>
                </a:cubicBezTo>
                <a:cubicBezTo>
                  <a:pt x="278486" y="6702929"/>
                  <a:pt x="313914" y="6667500"/>
                  <a:pt x="357617" y="6667500"/>
                </a:cubicBezTo>
                <a:close/>
                <a:moveTo>
                  <a:pt x="79131" y="6667500"/>
                </a:moveTo>
                <a:cubicBezTo>
                  <a:pt x="122834" y="6667500"/>
                  <a:pt x="158262" y="6702929"/>
                  <a:pt x="158262" y="6746631"/>
                </a:cubicBezTo>
                <a:cubicBezTo>
                  <a:pt x="158262" y="6790335"/>
                  <a:pt x="122834" y="6825762"/>
                  <a:pt x="79131" y="6825762"/>
                </a:cubicBezTo>
                <a:cubicBezTo>
                  <a:pt x="35428" y="6825762"/>
                  <a:pt x="0" y="6790335"/>
                  <a:pt x="0" y="6746631"/>
                </a:cubicBezTo>
                <a:cubicBezTo>
                  <a:pt x="0" y="6702929"/>
                  <a:pt x="35428" y="6667500"/>
                  <a:pt x="79131" y="6667500"/>
                </a:cubicBezTo>
                <a:close/>
                <a:moveTo>
                  <a:pt x="6484315" y="6266840"/>
                </a:moveTo>
                <a:cubicBezTo>
                  <a:pt x="6528019" y="6266840"/>
                  <a:pt x="6563447" y="6302269"/>
                  <a:pt x="6563447" y="6345971"/>
                </a:cubicBezTo>
                <a:cubicBezTo>
                  <a:pt x="6563447" y="6389674"/>
                  <a:pt x="6528019" y="6425102"/>
                  <a:pt x="6484315" y="6425102"/>
                </a:cubicBezTo>
                <a:cubicBezTo>
                  <a:pt x="6440615" y="6425102"/>
                  <a:pt x="6405187" y="6389674"/>
                  <a:pt x="6405187" y="6345971"/>
                </a:cubicBezTo>
                <a:cubicBezTo>
                  <a:pt x="6405187" y="6302269"/>
                  <a:pt x="6440615" y="6266840"/>
                  <a:pt x="6484315" y="6266840"/>
                </a:cubicBezTo>
                <a:close/>
                <a:moveTo>
                  <a:pt x="6205823" y="6266840"/>
                </a:moveTo>
                <a:cubicBezTo>
                  <a:pt x="6249527" y="6266840"/>
                  <a:pt x="6284955" y="6302269"/>
                  <a:pt x="6284955" y="6345971"/>
                </a:cubicBezTo>
                <a:cubicBezTo>
                  <a:pt x="6284955" y="6389674"/>
                  <a:pt x="6249527" y="6425102"/>
                  <a:pt x="6205823" y="6425102"/>
                </a:cubicBezTo>
                <a:cubicBezTo>
                  <a:pt x="6162119" y="6425102"/>
                  <a:pt x="6126691" y="6389674"/>
                  <a:pt x="6126691" y="6345971"/>
                </a:cubicBezTo>
                <a:cubicBezTo>
                  <a:pt x="6126691" y="6302269"/>
                  <a:pt x="6162119" y="6266840"/>
                  <a:pt x="6205823" y="6266840"/>
                </a:cubicBezTo>
                <a:close/>
                <a:moveTo>
                  <a:pt x="5927339" y="6266840"/>
                </a:moveTo>
                <a:cubicBezTo>
                  <a:pt x="5971039" y="6266840"/>
                  <a:pt x="6006467" y="6302269"/>
                  <a:pt x="6006467" y="6345971"/>
                </a:cubicBezTo>
                <a:cubicBezTo>
                  <a:pt x="6006467" y="6389674"/>
                  <a:pt x="5971039" y="6425102"/>
                  <a:pt x="5927339" y="6425102"/>
                </a:cubicBezTo>
                <a:cubicBezTo>
                  <a:pt x="5883635" y="6425102"/>
                  <a:pt x="5848207" y="6389674"/>
                  <a:pt x="5848207" y="6345971"/>
                </a:cubicBezTo>
                <a:cubicBezTo>
                  <a:pt x="5848207" y="6302269"/>
                  <a:pt x="5883635" y="6266840"/>
                  <a:pt x="5927339" y="6266840"/>
                </a:cubicBezTo>
                <a:close/>
                <a:moveTo>
                  <a:pt x="5648851" y="6266840"/>
                </a:moveTo>
                <a:cubicBezTo>
                  <a:pt x="5692555" y="6266840"/>
                  <a:pt x="5727983" y="6302269"/>
                  <a:pt x="5727983" y="6345971"/>
                </a:cubicBezTo>
                <a:cubicBezTo>
                  <a:pt x="5727983" y="6389674"/>
                  <a:pt x="5692555" y="6425102"/>
                  <a:pt x="5648851" y="6425102"/>
                </a:cubicBezTo>
                <a:cubicBezTo>
                  <a:pt x="5605147" y="6425102"/>
                  <a:pt x="5569719" y="6389674"/>
                  <a:pt x="5569719" y="6345971"/>
                </a:cubicBezTo>
                <a:cubicBezTo>
                  <a:pt x="5569719" y="6302269"/>
                  <a:pt x="5605147" y="6266840"/>
                  <a:pt x="5648851" y="6266840"/>
                </a:cubicBezTo>
                <a:close/>
                <a:moveTo>
                  <a:pt x="5370367" y="6266840"/>
                </a:moveTo>
                <a:cubicBezTo>
                  <a:pt x="5414067" y="6266840"/>
                  <a:pt x="5449495" y="6302269"/>
                  <a:pt x="5449495" y="6345971"/>
                </a:cubicBezTo>
                <a:cubicBezTo>
                  <a:pt x="5449495" y="6389674"/>
                  <a:pt x="5414067" y="6425102"/>
                  <a:pt x="5370367" y="6425102"/>
                </a:cubicBezTo>
                <a:cubicBezTo>
                  <a:pt x="5326663" y="6425102"/>
                  <a:pt x="5291235" y="6389674"/>
                  <a:pt x="5291235" y="6345971"/>
                </a:cubicBezTo>
                <a:cubicBezTo>
                  <a:pt x="5291235" y="6302269"/>
                  <a:pt x="5326663" y="6266840"/>
                  <a:pt x="5370367" y="6266840"/>
                </a:cubicBezTo>
                <a:close/>
                <a:moveTo>
                  <a:pt x="5091879" y="6266840"/>
                </a:moveTo>
                <a:cubicBezTo>
                  <a:pt x="5135583" y="6266840"/>
                  <a:pt x="5171011" y="6302269"/>
                  <a:pt x="5171011" y="6345971"/>
                </a:cubicBezTo>
                <a:cubicBezTo>
                  <a:pt x="5171011" y="6389674"/>
                  <a:pt x="5135583" y="6425102"/>
                  <a:pt x="5091879" y="6425102"/>
                </a:cubicBezTo>
                <a:cubicBezTo>
                  <a:pt x="5048175" y="6425102"/>
                  <a:pt x="5012747" y="6389674"/>
                  <a:pt x="5012747" y="6345971"/>
                </a:cubicBezTo>
                <a:cubicBezTo>
                  <a:pt x="5012747" y="6302269"/>
                  <a:pt x="5048175" y="6266840"/>
                  <a:pt x="5091879" y="6266840"/>
                </a:cubicBezTo>
                <a:close/>
                <a:moveTo>
                  <a:pt x="4813395" y="6266840"/>
                </a:moveTo>
                <a:cubicBezTo>
                  <a:pt x="4857095" y="6266840"/>
                  <a:pt x="4892523" y="6302269"/>
                  <a:pt x="4892523" y="6345971"/>
                </a:cubicBezTo>
                <a:cubicBezTo>
                  <a:pt x="4892523" y="6389674"/>
                  <a:pt x="4857095" y="6425102"/>
                  <a:pt x="4813395" y="6425102"/>
                </a:cubicBezTo>
                <a:cubicBezTo>
                  <a:pt x="4769691" y="6425102"/>
                  <a:pt x="4734263" y="6389674"/>
                  <a:pt x="4734263" y="6345971"/>
                </a:cubicBezTo>
                <a:cubicBezTo>
                  <a:pt x="4734263" y="6302269"/>
                  <a:pt x="4769691" y="6266840"/>
                  <a:pt x="4813395" y="6266840"/>
                </a:cubicBezTo>
                <a:close/>
                <a:moveTo>
                  <a:pt x="4534907" y="6266840"/>
                </a:moveTo>
                <a:cubicBezTo>
                  <a:pt x="4578611" y="6266840"/>
                  <a:pt x="4614039" y="6302269"/>
                  <a:pt x="4614039" y="6345971"/>
                </a:cubicBezTo>
                <a:cubicBezTo>
                  <a:pt x="4614039" y="6389674"/>
                  <a:pt x="4578611" y="6425102"/>
                  <a:pt x="4534907" y="6425102"/>
                </a:cubicBezTo>
                <a:cubicBezTo>
                  <a:pt x="4491203" y="6425102"/>
                  <a:pt x="4455775" y="6389674"/>
                  <a:pt x="4455775" y="6345971"/>
                </a:cubicBezTo>
                <a:cubicBezTo>
                  <a:pt x="4455775" y="6302269"/>
                  <a:pt x="4491203" y="6266840"/>
                  <a:pt x="4534907" y="6266840"/>
                </a:cubicBezTo>
                <a:close/>
                <a:moveTo>
                  <a:pt x="4256421" y="6266840"/>
                </a:moveTo>
                <a:cubicBezTo>
                  <a:pt x="4300124" y="6266840"/>
                  <a:pt x="4335552" y="6302269"/>
                  <a:pt x="4335552" y="6345971"/>
                </a:cubicBezTo>
                <a:cubicBezTo>
                  <a:pt x="4335552" y="6389674"/>
                  <a:pt x="4300124" y="6425102"/>
                  <a:pt x="4256421" y="6425102"/>
                </a:cubicBezTo>
                <a:cubicBezTo>
                  <a:pt x="4212718" y="6425102"/>
                  <a:pt x="4177290" y="6389674"/>
                  <a:pt x="4177290" y="6345971"/>
                </a:cubicBezTo>
                <a:cubicBezTo>
                  <a:pt x="4177290" y="6302269"/>
                  <a:pt x="4212718" y="6266840"/>
                  <a:pt x="4256421" y="6266840"/>
                </a:cubicBezTo>
                <a:close/>
                <a:moveTo>
                  <a:pt x="3977935" y="6266840"/>
                </a:moveTo>
                <a:cubicBezTo>
                  <a:pt x="4021638" y="6266840"/>
                  <a:pt x="4057066" y="6302269"/>
                  <a:pt x="4057066" y="6345971"/>
                </a:cubicBezTo>
                <a:cubicBezTo>
                  <a:pt x="4057066" y="6389674"/>
                  <a:pt x="4021638" y="6425102"/>
                  <a:pt x="3977935" y="6425102"/>
                </a:cubicBezTo>
                <a:cubicBezTo>
                  <a:pt x="3934232" y="6425102"/>
                  <a:pt x="3898804" y="6389674"/>
                  <a:pt x="3898804" y="6345971"/>
                </a:cubicBezTo>
                <a:cubicBezTo>
                  <a:pt x="3898804" y="6302269"/>
                  <a:pt x="3934232" y="6266840"/>
                  <a:pt x="3977935" y="6266840"/>
                </a:cubicBezTo>
                <a:close/>
                <a:moveTo>
                  <a:pt x="3699449" y="6266840"/>
                </a:moveTo>
                <a:cubicBezTo>
                  <a:pt x="3743152" y="6266840"/>
                  <a:pt x="3778580" y="6302269"/>
                  <a:pt x="3778580" y="6345971"/>
                </a:cubicBezTo>
                <a:cubicBezTo>
                  <a:pt x="3778580" y="6389674"/>
                  <a:pt x="3743152" y="6425102"/>
                  <a:pt x="3699449" y="6425102"/>
                </a:cubicBezTo>
                <a:cubicBezTo>
                  <a:pt x="3655746" y="6425102"/>
                  <a:pt x="3620318" y="6389674"/>
                  <a:pt x="3620318" y="6345971"/>
                </a:cubicBezTo>
                <a:cubicBezTo>
                  <a:pt x="3620318" y="6302269"/>
                  <a:pt x="3655746" y="6266840"/>
                  <a:pt x="3699449" y="6266840"/>
                </a:cubicBezTo>
                <a:close/>
                <a:moveTo>
                  <a:pt x="3420963" y="6266840"/>
                </a:moveTo>
                <a:cubicBezTo>
                  <a:pt x="3464666" y="6266840"/>
                  <a:pt x="3500094" y="6302269"/>
                  <a:pt x="3500094" y="6345971"/>
                </a:cubicBezTo>
                <a:cubicBezTo>
                  <a:pt x="3500094" y="6389674"/>
                  <a:pt x="3464666" y="6425102"/>
                  <a:pt x="3420963" y="6425102"/>
                </a:cubicBezTo>
                <a:cubicBezTo>
                  <a:pt x="3377260" y="6425102"/>
                  <a:pt x="3341832" y="6389674"/>
                  <a:pt x="3341832" y="6345971"/>
                </a:cubicBezTo>
                <a:cubicBezTo>
                  <a:pt x="3341832" y="6302269"/>
                  <a:pt x="3377260" y="6266840"/>
                  <a:pt x="3420963" y="6266840"/>
                </a:cubicBezTo>
                <a:close/>
                <a:moveTo>
                  <a:pt x="3142477" y="6266840"/>
                </a:moveTo>
                <a:cubicBezTo>
                  <a:pt x="3186180" y="6266840"/>
                  <a:pt x="3221608" y="6302269"/>
                  <a:pt x="3221608" y="6345971"/>
                </a:cubicBezTo>
                <a:cubicBezTo>
                  <a:pt x="3221608" y="6389674"/>
                  <a:pt x="3186180" y="6425102"/>
                  <a:pt x="3142477" y="6425102"/>
                </a:cubicBezTo>
                <a:cubicBezTo>
                  <a:pt x="3098774" y="6425102"/>
                  <a:pt x="3063346" y="6389674"/>
                  <a:pt x="3063346" y="6345971"/>
                </a:cubicBezTo>
                <a:cubicBezTo>
                  <a:pt x="3063346" y="6302269"/>
                  <a:pt x="3098774" y="6266840"/>
                  <a:pt x="3142477" y="6266840"/>
                </a:cubicBezTo>
                <a:close/>
                <a:moveTo>
                  <a:pt x="2863991" y="6266840"/>
                </a:moveTo>
                <a:cubicBezTo>
                  <a:pt x="2907694" y="6266840"/>
                  <a:pt x="2943122" y="6302269"/>
                  <a:pt x="2943122" y="6345971"/>
                </a:cubicBezTo>
                <a:cubicBezTo>
                  <a:pt x="2943122" y="6389674"/>
                  <a:pt x="2907694" y="6425102"/>
                  <a:pt x="2863991" y="6425102"/>
                </a:cubicBezTo>
                <a:cubicBezTo>
                  <a:pt x="2820288" y="6425102"/>
                  <a:pt x="2784860" y="6389674"/>
                  <a:pt x="2784860" y="6345971"/>
                </a:cubicBezTo>
                <a:cubicBezTo>
                  <a:pt x="2784860" y="6302269"/>
                  <a:pt x="2820288" y="6266840"/>
                  <a:pt x="2863991" y="6266840"/>
                </a:cubicBezTo>
                <a:close/>
                <a:moveTo>
                  <a:pt x="2585505" y="6266840"/>
                </a:moveTo>
                <a:cubicBezTo>
                  <a:pt x="2629208" y="6266840"/>
                  <a:pt x="2664636" y="6302269"/>
                  <a:pt x="2664636" y="6345971"/>
                </a:cubicBezTo>
                <a:cubicBezTo>
                  <a:pt x="2664636" y="6389674"/>
                  <a:pt x="2629208" y="6425102"/>
                  <a:pt x="2585505" y="6425102"/>
                </a:cubicBezTo>
                <a:cubicBezTo>
                  <a:pt x="2541802" y="6425102"/>
                  <a:pt x="2506374" y="6389674"/>
                  <a:pt x="2506374" y="6345971"/>
                </a:cubicBezTo>
                <a:cubicBezTo>
                  <a:pt x="2506374" y="6302269"/>
                  <a:pt x="2541802" y="6266840"/>
                  <a:pt x="2585505" y="6266840"/>
                </a:cubicBezTo>
                <a:close/>
                <a:moveTo>
                  <a:pt x="2307019" y="6266840"/>
                </a:moveTo>
                <a:cubicBezTo>
                  <a:pt x="2350722" y="6266840"/>
                  <a:pt x="2386150" y="6302269"/>
                  <a:pt x="2386150" y="6345971"/>
                </a:cubicBezTo>
                <a:cubicBezTo>
                  <a:pt x="2386150" y="6389674"/>
                  <a:pt x="2350722" y="6425102"/>
                  <a:pt x="2307019" y="6425102"/>
                </a:cubicBezTo>
                <a:cubicBezTo>
                  <a:pt x="2263316" y="6425102"/>
                  <a:pt x="2227888" y="6389674"/>
                  <a:pt x="2227888" y="6345971"/>
                </a:cubicBezTo>
                <a:cubicBezTo>
                  <a:pt x="2227888" y="6302269"/>
                  <a:pt x="2263316" y="6266840"/>
                  <a:pt x="2307019" y="6266840"/>
                </a:cubicBezTo>
                <a:close/>
                <a:moveTo>
                  <a:pt x="2028534" y="6266840"/>
                </a:moveTo>
                <a:cubicBezTo>
                  <a:pt x="2072236" y="6266840"/>
                  <a:pt x="2107664" y="6302269"/>
                  <a:pt x="2107664" y="6345971"/>
                </a:cubicBezTo>
                <a:cubicBezTo>
                  <a:pt x="2107664" y="6389674"/>
                  <a:pt x="2072236" y="6425102"/>
                  <a:pt x="2028534" y="6425102"/>
                </a:cubicBezTo>
                <a:cubicBezTo>
                  <a:pt x="1984830" y="6425102"/>
                  <a:pt x="1949402" y="6389674"/>
                  <a:pt x="1949402" y="6345971"/>
                </a:cubicBezTo>
                <a:cubicBezTo>
                  <a:pt x="1949402" y="6302269"/>
                  <a:pt x="1984830" y="6266840"/>
                  <a:pt x="2028534" y="6266840"/>
                </a:cubicBezTo>
                <a:close/>
                <a:moveTo>
                  <a:pt x="1750047" y="6266840"/>
                </a:moveTo>
                <a:cubicBezTo>
                  <a:pt x="1793750" y="6266840"/>
                  <a:pt x="1829178" y="6302269"/>
                  <a:pt x="1829178" y="6345971"/>
                </a:cubicBezTo>
                <a:cubicBezTo>
                  <a:pt x="1829178" y="6389674"/>
                  <a:pt x="1793750" y="6425102"/>
                  <a:pt x="1750047" y="6425102"/>
                </a:cubicBezTo>
                <a:cubicBezTo>
                  <a:pt x="1706344" y="6425102"/>
                  <a:pt x="1670916" y="6389674"/>
                  <a:pt x="1670916" y="6345971"/>
                </a:cubicBezTo>
                <a:cubicBezTo>
                  <a:pt x="1670916" y="6302269"/>
                  <a:pt x="1706344" y="6266840"/>
                  <a:pt x="1750047" y="6266840"/>
                </a:cubicBezTo>
                <a:close/>
                <a:moveTo>
                  <a:pt x="1471561" y="6266840"/>
                </a:moveTo>
                <a:cubicBezTo>
                  <a:pt x="1515264" y="6266840"/>
                  <a:pt x="1550692" y="6302269"/>
                  <a:pt x="1550692" y="6345971"/>
                </a:cubicBezTo>
                <a:cubicBezTo>
                  <a:pt x="1550692" y="6389674"/>
                  <a:pt x="1515264" y="6425102"/>
                  <a:pt x="1471561" y="6425102"/>
                </a:cubicBezTo>
                <a:cubicBezTo>
                  <a:pt x="1427858" y="6425102"/>
                  <a:pt x="1392431" y="6389674"/>
                  <a:pt x="1392431" y="6345971"/>
                </a:cubicBezTo>
                <a:cubicBezTo>
                  <a:pt x="1392431" y="6302269"/>
                  <a:pt x="1427858" y="6266840"/>
                  <a:pt x="1471561" y="6266840"/>
                </a:cubicBezTo>
                <a:close/>
                <a:moveTo>
                  <a:pt x="1193075" y="6266840"/>
                </a:moveTo>
                <a:cubicBezTo>
                  <a:pt x="1236779" y="6266840"/>
                  <a:pt x="1272206" y="6302269"/>
                  <a:pt x="1272206" y="6345971"/>
                </a:cubicBezTo>
                <a:cubicBezTo>
                  <a:pt x="1272206" y="6389674"/>
                  <a:pt x="1236779" y="6425102"/>
                  <a:pt x="1193075" y="6425102"/>
                </a:cubicBezTo>
                <a:cubicBezTo>
                  <a:pt x="1149372" y="6425102"/>
                  <a:pt x="1113944" y="6389674"/>
                  <a:pt x="1113944" y="6345971"/>
                </a:cubicBezTo>
                <a:cubicBezTo>
                  <a:pt x="1113944" y="6302269"/>
                  <a:pt x="1149372" y="6266840"/>
                  <a:pt x="1193075" y="6266840"/>
                </a:cubicBezTo>
                <a:close/>
                <a:moveTo>
                  <a:pt x="914589" y="6266840"/>
                </a:moveTo>
                <a:cubicBezTo>
                  <a:pt x="958292" y="6266840"/>
                  <a:pt x="993720" y="6302269"/>
                  <a:pt x="993720" y="6345971"/>
                </a:cubicBezTo>
                <a:cubicBezTo>
                  <a:pt x="993720" y="6389674"/>
                  <a:pt x="958292" y="6425102"/>
                  <a:pt x="914589" y="6425102"/>
                </a:cubicBezTo>
                <a:cubicBezTo>
                  <a:pt x="870886" y="6425102"/>
                  <a:pt x="835458" y="6389674"/>
                  <a:pt x="835458" y="6345971"/>
                </a:cubicBezTo>
                <a:cubicBezTo>
                  <a:pt x="835458" y="6302269"/>
                  <a:pt x="870886" y="6266840"/>
                  <a:pt x="914589" y="6266840"/>
                </a:cubicBezTo>
                <a:close/>
                <a:moveTo>
                  <a:pt x="636103" y="6266840"/>
                </a:moveTo>
                <a:cubicBezTo>
                  <a:pt x="679806" y="6266840"/>
                  <a:pt x="715234" y="6302269"/>
                  <a:pt x="715234" y="6345971"/>
                </a:cubicBezTo>
                <a:cubicBezTo>
                  <a:pt x="715234" y="6389674"/>
                  <a:pt x="679806" y="6425102"/>
                  <a:pt x="636103" y="6425102"/>
                </a:cubicBezTo>
                <a:cubicBezTo>
                  <a:pt x="592401" y="6425102"/>
                  <a:pt x="556972" y="6389674"/>
                  <a:pt x="556972" y="6345971"/>
                </a:cubicBezTo>
                <a:cubicBezTo>
                  <a:pt x="556972" y="6302269"/>
                  <a:pt x="592401" y="6266840"/>
                  <a:pt x="636103" y="6266840"/>
                </a:cubicBezTo>
                <a:close/>
                <a:moveTo>
                  <a:pt x="357617" y="6266840"/>
                </a:moveTo>
                <a:cubicBezTo>
                  <a:pt x="401320" y="6266840"/>
                  <a:pt x="436749" y="6302269"/>
                  <a:pt x="436749" y="6345971"/>
                </a:cubicBezTo>
                <a:cubicBezTo>
                  <a:pt x="436749" y="6389674"/>
                  <a:pt x="401320" y="6425102"/>
                  <a:pt x="357617" y="6425102"/>
                </a:cubicBezTo>
                <a:cubicBezTo>
                  <a:pt x="313914" y="6425102"/>
                  <a:pt x="278486" y="6389674"/>
                  <a:pt x="278486" y="6345971"/>
                </a:cubicBezTo>
                <a:cubicBezTo>
                  <a:pt x="278486" y="6302269"/>
                  <a:pt x="313914" y="6266840"/>
                  <a:pt x="357617" y="6266840"/>
                </a:cubicBezTo>
                <a:close/>
                <a:moveTo>
                  <a:pt x="79131" y="6266840"/>
                </a:moveTo>
                <a:cubicBezTo>
                  <a:pt x="122834" y="6266840"/>
                  <a:pt x="158262" y="6302269"/>
                  <a:pt x="158262" y="6345971"/>
                </a:cubicBezTo>
                <a:cubicBezTo>
                  <a:pt x="158262" y="6389674"/>
                  <a:pt x="122834" y="6425102"/>
                  <a:pt x="79131" y="6425102"/>
                </a:cubicBezTo>
                <a:cubicBezTo>
                  <a:pt x="35428" y="6425102"/>
                  <a:pt x="0" y="6389674"/>
                  <a:pt x="0" y="6345971"/>
                </a:cubicBezTo>
                <a:cubicBezTo>
                  <a:pt x="0" y="6302269"/>
                  <a:pt x="35428" y="6266840"/>
                  <a:pt x="79131" y="6266840"/>
                </a:cubicBezTo>
                <a:close/>
                <a:moveTo>
                  <a:pt x="6484315" y="5875168"/>
                </a:moveTo>
                <a:cubicBezTo>
                  <a:pt x="6528019" y="5875168"/>
                  <a:pt x="6563447" y="5910596"/>
                  <a:pt x="6563447" y="5954299"/>
                </a:cubicBezTo>
                <a:cubicBezTo>
                  <a:pt x="6563447" y="5998002"/>
                  <a:pt x="6528019" y="6033430"/>
                  <a:pt x="6484315" y="6033430"/>
                </a:cubicBezTo>
                <a:cubicBezTo>
                  <a:pt x="6440615" y="6033430"/>
                  <a:pt x="6405187" y="5998002"/>
                  <a:pt x="6405187" y="5954299"/>
                </a:cubicBezTo>
                <a:cubicBezTo>
                  <a:pt x="6405187" y="5910596"/>
                  <a:pt x="6440615" y="5875168"/>
                  <a:pt x="6484315" y="5875168"/>
                </a:cubicBezTo>
                <a:close/>
                <a:moveTo>
                  <a:pt x="6205823" y="5875168"/>
                </a:moveTo>
                <a:cubicBezTo>
                  <a:pt x="6249527" y="5875168"/>
                  <a:pt x="6284955" y="5910596"/>
                  <a:pt x="6284955" y="5954299"/>
                </a:cubicBezTo>
                <a:cubicBezTo>
                  <a:pt x="6284955" y="5998002"/>
                  <a:pt x="6249527" y="6033430"/>
                  <a:pt x="6205823" y="6033430"/>
                </a:cubicBezTo>
                <a:cubicBezTo>
                  <a:pt x="6162119" y="6033430"/>
                  <a:pt x="6126691" y="5998002"/>
                  <a:pt x="6126691" y="5954299"/>
                </a:cubicBezTo>
                <a:cubicBezTo>
                  <a:pt x="6126691" y="5910596"/>
                  <a:pt x="6162119" y="5875168"/>
                  <a:pt x="6205823" y="5875168"/>
                </a:cubicBezTo>
                <a:close/>
                <a:moveTo>
                  <a:pt x="5927339" y="5875168"/>
                </a:moveTo>
                <a:cubicBezTo>
                  <a:pt x="5971039" y="5875168"/>
                  <a:pt x="6006467" y="5910596"/>
                  <a:pt x="6006467" y="5954299"/>
                </a:cubicBezTo>
                <a:cubicBezTo>
                  <a:pt x="6006467" y="5998002"/>
                  <a:pt x="5971039" y="6033430"/>
                  <a:pt x="5927339" y="6033430"/>
                </a:cubicBezTo>
                <a:cubicBezTo>
                  <a:pt x="5883635" y="6033430"/>
                  <a:pt x="5848207" y="5998002"/>
                  <a:pt x="5848207" y="5954299"/>
                </a:cubicBezTo>
                <a:cubicBezTo>
                  <a:pt x="5848207" y="5910596"/>
                  <a:pt x="5883635" y="5875168"/>
                  <a:pt x="5927339" y="5875168"/>
                </a:cubicBezTo>
                <a:close/>
                <a:moveTo>
                  <a:pt x="5648851" y="5875168"/>
                </a:moveTo>
                <a:cubicBezTo>
                  <a:pt x="5692555" y="5875168"/>
                  <a:pt x="5727983" y="5910596"/>
                  <a:pt x="5727983" y="5954299"/>
                </a:cubicBezTo>
                <a:cubicBezTo>
                  <a:pt x="5727983" y="5998002"/>
                  <a:pt x="5692555" y="6033430"/>
                  <a:pt x="5648851" y="6033430"/>
                </a:cubicBezTo>
                <a:cubicBezTo>
                  <a:pt x="5605147" y="6033430"/>
                  <a:pt x="5569719" y="5998002"/>
                  <a:pt x="5569719" y="5954299"/>
                </a:cubicBezTo>
                <a:cubicBezTo>
                  <a:pt x="5569719" y="5910596"/>
                  <a:pt x="5605147" y="5875168"/>
                  <a:pt x="5648851" y="5875168"/>
                </a:cubicBezTo>
                <a:close/>
                <a:moveTo>
                  <a:pt x="5370367" y="5875168"/>
                </a:moveTo>
                <a:cubicBezTo>
                  <a:pt x="5414067" y="5875168"/>
                  <a:pt x="5449495" y="5910596"/>
                  <a:pt x="5449495" y="5954299"/>
                </a:cubicBezTo>
                <a:cubicBezTo>
                  <a:pt x="5449495" y="5998002"/>
                  <a:pt x="5414067" y="6033430"/>
                  <a:pt x="5370367" y="6033430"/>
                </a:cubicBezTo>
                <a:cubicBezTo>
                  <a:pt x="5326663" y="6033430"/>
                  <a:pt x="5291235" y="5998002"/>
                  <a:pt x="5291235" y="5954299"/>
                </a:cubicBezTo>
                <a:cubicBezTo>
                  <a:pt x="5291235" y="5910596"/>
                  <a:pt x="5326663" y="5875168"/>
                  <a:pt x="5370367" y="5875168"/>
                </a:cubicBezTo>
                <a:close/>
                <a:moveTo>
                  <a:pt x="5091879" y="5875168"/>
                </a:moveTo>
                <a:cubicBezTo>
                  <a:pt x="5135583" y="5875168"/>
                  <a:pt x="5171011" y="5910596"/>
                  <a:pt x="5171011" y="5954299"/>
                </a:cubicBezTo>
                <a:cubicBezTo>
                  <a:pt x="5171011" y="5998002"/>
                  <a:pt x="5135583" y="6033430"/>
                  <a:pt x="5091879" y="6033430"/>
                </a:cubicBezTo>
                <a:cubicBezTo>
                  <a:pt x="5048175" y="6033430"/>
                  <a:pt x="5012747" y="5998002"/>
                  <a:pt x="5012747" y="5954299"/>
                </a:cubicBezTo>
                <a:cubicBezTo>
                  <a:pt x="5012747" y="5910596"/>
                  <a:pt x="5048175" y="5875168"/>
                  <a:pt x="5091879" y="5875168"/>
                </a:cubicBezTo>
                <a:close/>
                <a:moveTo>
                  <a:pt x="4813395" y="5875168"/>
                </a:moveTo>
                <a:cubicBezTo>
                  <a:pt x="4857095" y="5875168"/>
                  <a:pt x="4892523" y="5910596"/>
                  <a:pt x="4892523" y="5954299"/>
                </a:cubicBezTo>
                <a:cubicBezTo>
                  <a:pt x="4892523" y="5998002"/>
                  <a:pt x="4857095" y="6033430"/>
                  <a:pt x="4813395" y="6033430"/>
                </a:cubicBezTo>
                <a:cubicBezTo>
                  <a:pt x="4769691" y="6033430"/>
                  <a:pt x="4734263" y="5998002"/>
                  <a:pt x="4734263" y="5954299"/>
                </a:cubicBezTo>
                <a:cubicBezTo>
                  <a:pt x="4734263" y="5910596"/>
                  <a:pt x="4769691" y="5875168"/>
                  <a:pt x="4813395" y="5875168"/>
                </a:cubicBezTo>
                <a:close/>
                <a:moveTo>
                  <a:pt x="4534907" y="5875168"/>
                </a:moveTo>
                <a:cubicBezTo>
                  <a:pt x="4578611" y="5875168"/>
                  <a:pt x="4614039" y="5910596"/>
                  <a:pt x="4614039" y="5954299"/>
                </a:cubicBezTo>
                <a:cubicBezTo>
                  <a:pt x="4614039" y="5998002"/>
                  <a:pt x="4578611" y="6033430"/>
                  <a:pt x="4534907" y="6033430"/>
                </a:cubicBezTo>
                <a:cubicBezTo>
                  <a:pt x="4491203" y="6033430"/>
                  <a:pt x="4455775" y="5998002"/>
                  <a:pt x="4455775" y="5954299"/>
                </a:cubicBezTo>
                <a:cubicBezTo>
                  <a:pt x="4455775" y="5910596"/>
                  <a:pt x="4491203" y="5875168"/>
                  <a:pt x="4534907" y="5875168"/>
                </a:cubicBezTo>
                <a:close/>
                <a:moveTo>
                  <a:pt x="4256421" y="5875168"/>
                </a:moveTo>
                <a:cubicBezTo>
                  <a:pt x="4300124" y="5875168"/>
                  <a:pt x="4335552" y="5910596"/>
                  <a:pt x="4335552" y="5954299"/>
                </a:cubicBezTo>
                <a:cubicBezTo>
                  <a:pt x="4335552" y="5998002"/>
                  <a:pt x="4300124" y="6033430"/>
                  <a:pt x="4256421" y="6033430"/>
                </a:cubicBezTo>
                <a:cubicBezTo>
                  <a:pt x="4212718" y="6033430"/>
                  <a:pt x="4177290" y="5998002"/>
                  <a:pt x="4177290" y="5954299"/>
                </a:cubicBezTo>
                <a:cubicBezTo>
                  <a:pt x="4177290" y="5910596"/>
                  <a:pt x="4212718" y="5875168"/>
                  <a:pt x="4256421" y="5875168"/>
                </a:cubicBezTo>
                <a:close/>
                <a:moveTo>
                  <a:pt x="3977935" y="5875168"/>
                </a:moveTo>
                <a:cubicBezTo>
                  <a:pt x="4021638" y="5875168"/>
                  <a:pt x="4057066" y="5910596"/>
                  <a:pt x="4057066" y="5954299"/>
                </a:cubicBezTo>
                <a:cubicBezTo>
                  <a:pt x="4057066" y="5998002"/>
                  <a:pt x="4021638" y="6033430"/>
                  <a:pt x="3977935" y="6033430"/>
                </a:cubicBezTo>
                <a:cubicBezTo>
                  <a:pt x="3934232" y="6033430"/>
                  <a:pt x="3898804" y="5998002"/>
                  <a:pt x="3898804" y="5954299"/>
                </a:cubicBezTo>
                <a:cubicBezTo>
                  <a:pt x="3898804" y="5910596"/>
                  <a:pt x="3934232" y="5875168"/>
                  <a:pt x="3977935" y="5875168"/>
                </a:cubicBezTo>
                <a:close/>
                <a:moveTo>
                  <a:pt x="3699449" y="5875168"/>
                </a:moveTo>
                <a:cubicBezTo>
                  <a:pt x="3743152" y="5875168"/>
                  <a:pt x="3778580" y="5910596"/>
                  <a:pt x="3778580" y="5954299"/>
                </a:cubicBezTo>
                <a:cubicBezTo>
                  <a:pt x="3778580" y="5998002"/>
                  <a:pt x="3743152" y="6033430"/>
                  <a:pt x="3699449" y="6033430"/>
                </a:cubicBezTo>
                <a:cubicBezTo>
                  <a:pt x="3655746" y="6033430"/>
                  <a:pt x="3620318" y="5998002"/>
                  <a:pt x="3620318" y="5954299"/>
                </a:cubicBezTo>
                <a:cubicBezTo>
                  <a:pt x="3620318" y="5910596"/>
                  <a:pt x="3655746" y="5875168"/>
                  <a:pt x="3699449" y="5875168"/>
                </a:cubicBezTo>
                <a:close/>
                <a:moveTo>
                  <a:pt x="3420963" y="5875168"/>
                </a:moveTo>
                <a:cubicBezTo>
                  <a:pt x="3464666" y="5875168"/>
                  <a:pt x="3500094" y="5910596"/>
                  <a:pt x="3500094" y="5954299"/>
                </a:cubicBezTo>
                <a:cubicBezTo>
                  <a:pt x="3500094" y="5998002"/>
                  <a:pt x="3464666" y="6033430"/>
                  <a:pt x="3420963" y="6033430"/>
                </a:cubicBezTo>
                <a:cubicBezTo>
                  <a:pt x="3377260" y="6033430"/>
                  <a:pt x="3341832" y="5998002"/>
                  <a:pt x="3341832" y="5954299"/>
                </a:cubicBezTo>
                <a:cubicBezTo>
                  <a:pt x="3341832" y="5910596"/>
                  <a:pt x="3377260" y="5875168"/>
                  <a:pt x="3420963" y="5875168"/>
                </a:cubicBezTo>
                <a:close/>
                <a:moveTo>
                  <a:pt x="3142477" y="5875168"/>
                </a:moveTo>
                <a:cubicBezTo>
                  <a:pt x="3186180" y="5875168"/>
                  <a:pt x="3221608" y="5910596"/>
                  <a:pt x="3221608" y="5954299"/>
                </a:cubicBezTo>
                <a:cubicBezTo>
                  <a:pt x="3221608" y="5998002"/>
                  <a:pt x="3186180" y="6033430"/>
                  <a:pt x="3142477" y="6033430"/>
                </a:cubicBezTo>
                <a:cubicBezTo>
                  <a:pt x="3098774" y="6033430"/>
                  <a:pt x="3063346" y="5998002"/>
                  <a:pt x="3063346" y="5954299"/>
                </a:cubicBezTo>
                <a:cubicBezTo>
                  <a:pt x="3063346" y="5910596"/>
                  <a:pt x="3098774" y="5875168"/>
                  <a:pt x="3142477" y="5875168"/>
                </a:cubicBezTo>
                <a:close/>
                <a:moveTo>
                  <a:pt x="2863991" y="5875168"/>
                </a:moveTo>
                <a:cubicBezTo>
                  <a:pt x="2907694" y="5875168"/>
                  <a:pt x="2943122" y="5910596"/>
                  <a:pt x="2943122" y="5954299"/>
                </a:cubicBezTo>
                <a:cubicBezTo>
                  <a:pt x="2943122" y="5998002"/>
                  <a:pt x="2907694" y="6033430"/>
                  <a:pt x="2863991" y="6033430"/>
                </a:cubicBezTo>
                <a:cubicBezTo>
                  <a:pt x="2820288" y="6033430"/>
                  <a:pt x="2784860" y="5998002"/>
                  <a:pt x="2784860" y="5954299"/>
                </a:cubicBezTo>
                <a:cubicBezTo>
                  <a:pt x="2784860" y="5910596"/>
                  <a:pt x="2820288" y="5875168"/>
                  <a:pt x="2863991" y="5875168"/>
                </a:cubicBezTo>
                <a:close/>
                <a:moveTo>
                  <a:pt x="2585505" y="5875168"/>
                </a:moveTo>
                <a:cubicBezTo>
                  <a:pt x="2629208" y="5875168"/>
                  <a:pt x="2664636" y="5910596"/>
                  <a:pt x="2664636" y="5954299"/>
                </a:cubicBezTo>
                <a:cubicBezTo>
                  <a:pt x="2664636" y="5998002"/>
                  <a:pt x="2629208" y="6033430"/>
                  <a:pt x="2585505" y="6033430"/>
                </a:cubicBezTo>
                <a:cubicBezTo>
                  <a:pt x="2541802" y="6033430"/>
                  <a:pt x="2506374" y="5998002"/>
                  <a:pt x="2506374" y="5954299"/>
                </a:cubicBezTo>
                <a:cubicBezTo>
                  <a:pt x="2506374" y="5910596"/>
                  <a:pt x="2541802" y="5875168"/>
                  <a:pt x="2585505" y="5875168"/>
                </a:cubicBezTo>
                <a:close/>
                <a:moveTo>
                  <a:pt x="2307019" y="5875168"/>
                </a:moveTo>
                <a:cubicBezTo>
                  <a:pt x="2350722" y="5875168"/>
                  <a:pt x="2386150" y="5910596"/>
                  <a:pt x="2386150" y="5954299"/>
                </a:cubicBezTo>
                <a:cubicBezTo>
                  <a:pt x="2386150" y="5998002"/>
                  <a:pt x="2350722" y="6033430"/>
                  <a:pt x="2307019" y="6033430"/>
                </a:cubicBezTo>
                <a:cubicBezTo>
                  <a:pt x="2263316" y="6033430"/>
                  <a:pt x="2227888" y="5998002"/>
                  <a:pt x="2227888" y="5954299"/>
                </a:cubicBezTo>
                <a:cubicBezTo>
                  <a:pt x="2227888" y="5910596"/>
                  <a:pt x="2263316" y="5875168"/>
                  <a:pt x="2307019" y="5875168"/>
                </a:cubicBezTo>
                <a:close/>
                <a:moveTo>
                  <a:pt x="2028534" y="5875168"/>
                </a:moveTo>
                <a:cubicBezTo>
                  <a:pt x="2072236" y="5875168"/>
                  <a:pt x="2107664" y="5910596"/>
                  <a:pt x="2107664" y="5954299"/>
                </a:cubicBezTo>
                <a:cubicBezTo>
                  <a:pt x="2107664" y="5998002"/>
                  <a:pt x="2072236" y="6033430"/>
                  <a:pt x="2028534" y="6033430"/>
                </a:cubicBezTo>
                <a:cubicBezTo>
                  <a:pt x="1984830" y="6033430"/>
                  <a:pt x="1949402" y="5998002"/>
                  <a:pt x="1949402" y="5954299"/>
                </a:cubicBezTo>
                <a:cubicBezTo>
                  <a:pt x="1949402" y="5910596"/>
                  <a:pt x="1984830" y="5875168"/>
                  <a:pt x="2028534" y="5875168"/>
                </a:cubicBezTo>
                <a:close/>
                <a:moveTo>
                  <a:pt x="1750047" y="5875168"/>
                </a:moveTo>
                <a:cubicBezTo>
                  <a:pt x="1793750" y="5875168"/>
                  <a:pt x="1829178" y="5910596"/>
                  <a:pt x="1829178" y="5954299"/>
                </a:cubicBezTo>
                <a:cubicBezTo>
                  <a:pt x="1829178" y="5998002"/>
                  <a:pt x="1793750" y="6033430"/>
                  <a:pt x="1750047" y="6033430"/>
                </a:cubicBezTo>
                <a:cubicBezTo>
                  <a:pt x="1706344" y="6033430"/>
                  <a:pt x="1670916" y="5998002"/>
                  <a:pt x="1670916" y="5954299"/>
                </a:cubicBezTo>
                <a:cubicBezTo>
                  <a:pt x="1670916" y="5910596"/>
                  <a:pt x="1706344" y="5875168"/>
                  <a:pt x="1750047" y="5875168"/>
                </a:cubicBezTo>
                <a:close/>
                <a:moveTo>
                  <a:pt x="1471561" y="5875168"/>
                </a:moveTo>
                <a:cubicBezTo>
                  <a:pt x="1515264" y="5875168"/>
                  <a:pt x="1550692" y="5910596"/>
                  <a:pt x="1550692" y="5954299"/>
                </a:cubicBezTo>
                <a:cubicBezTo>
                  <a:pt x="1550692" y="5998002"/>
                  <a:pt x="1515264" y="6033430"/>
                  <a:pt x="1471561" y="6033430"/>
                </a:cubicBezTo>
                <a:cubicBezTo>
                  <a:pt x="1427858" y="6033430"/>
                  <a:pt x="1392431" y="5998002"/>
                  <a:pt x="1392431" y="5954299"/>
                </a:cubicBezTo>
                <a:cubicBezTo>
                  <a:pt x="1392431" y="5910596"/>
                  <a:pt x="1427858" y="5875168"/>
                  <a:pt x="1471561" y="5875168"/>
                </a:cubicBezTo>
                <a:close/>
                <a:moveTo>
                  <a:pt x="1193075" y="5875168"/>
                </a:moveTo>
                <a:cubicBezTo>
                  <a:pt x="1236779" y="5875168"/>
                  <a:pt x="1272206" y="5910596"/>
                  <a:pt x="1272206" y="5954299"/>
                </a:cubicBezTo>
                <a:cubicBezTo>
                  <a:pt x="1272206" y="5998002"/>
                  <a:pt x="1236779" y="6033430"/>
                  <a:pt x="1193075" y="6033430"/>
                </a:cubicBezTo>
                <a:cubicBezTo>
                  <a:pt x="1149372" y="6033430"/>
                  <a:pt x="1113944" y="5998002"/>
                  <a:pt x="1113944" y="5954299"/>
                </a:cubicBezTo>
                <a:cubicBezTo>
                  <a:pt x="1113944" y="5910596"/>
                  <a:pt x="1149372" y="5875168"/>
                  <a:pt x="1193075" y="5875168"/>
                </a:cubicBezTo>
                <a:close/>
                <a:moveTo>
                  <a:pt x="914589" y="5875168"/>
                </a:moveTo>
                <a:cubicBezTo>
                  <a:pt x="958292" y="5875168"/>
                  <a:pt x="993720" y="5910596"/>
                  <a:pt x="993720" y="5954299"/>
                </a:cubicBezTo>
                <a:cubicBezTo>
                  <a:pt x="993720" y="5998002"/>
                  <a:pt x="958292" y="6033430"/>
                  <a:pt x="914589" y="6033430"/>
                </a:cubicBezTo>
                <a:cubicBezTo>
                  <a:pt x="870886" y="6033430"/>
                  <a:pt x="835458" y="5998002"/>
                  <a:pt x="835458" y="5954299"/>
                </a:cubicBezTo>
                <a:cubicBezTo>
                  <a:pt x="835458" y="5910596"/>
                  <a:pt x="870886" y="5875168"/>
                  <a:pt x="914589" y="5875168"/>
                </a:cubicBezTo>
                <a:close/>
                <a:moveTo>
                  <a:pt x="636103" y="5875168"/>
                </a:moveTo>
                <a:cubicBezTo>
                  <a:pt x="679806" y="5875168"/>
                  <a:pt x="715234" y="5910596"/>
                  <a:pt x="715234" y="5954299"/>
                </a:cubicBezTo>
                <a:cubicBezTo>
                  <a:pt x="715234" y="5998002"/>
                  <a:pt x="679806" y="6033430"/>
                  <a:pt x="636103" y="6033430"/>
                </a:cubicBezTo>
                <a:cubicBezTo>
                  <a:pt x="592401" y="6033430"/>
                  <a:pt x="556972" y="5998002"/>
                  <a:pt x="556972" y="5954299"/>
                </a:cubicBezTo>
                <a:cubicBezTo>
                  <a:pt x="556972" y="5910596"/>
                  <a:pt x="592401" y="5875168"/>
                  <a:pt x="636103" y="5875168"/>
                </a:cubicBezTo>
                <a:close/>
                <a:moveTo>
                  <a:pt x="357617" y="5875168"/>
                </a:moveTo>
                <a:cubicBezTo>
                  <a:pt x="401320" y="5875168"/>
                  <a:pt x="436749" y="5910596"/>
                  <a:pt x="436749" y="5954299"/>
                </a:cubicBezTo>
                <a:cubicBezTo>
                  <a:pt x="436749" y="5998002"/>
                  <a:pt x="401320" y="6033430"/>
                  <a:pt x="357617" y="6033430"/>
                </a:cubicBezTo>
                <a:cubicBezTo>
                  <a:pt x="313914" y="6033430"/>
                  <a:pt x="278486" y="5998002"/>
                  <a:pt x="278486" y="5954299"/>
                </a:cubicBezTo>
                <a:cubicBezTo>
                  <a:pt x="278486" y="5910596"/>
                  <a:pt x="313914" y="5875168"/>
                  <a:pt x="357617" y="5875168"/>
                </a:cubicBezTo>
                <a:close/>
                <a:moveTo>
                  <a:pt x="79131" y="5875168"/>
                </a:moveTo>
                <a:cubicBezTo>
                  <a:pt x="122834" y="5875168"/>
                  <a:pt x="158262" y="5910596"/>
                  <a:pt x="158262" y="5954299"/>
                </a:cubicBezTo>
                <a:cubicBezTo>
                  <a:pt x="158262" y="5998002"/>
                  <a:pt x="122834" y="6033430"/>
                  <a:pt x="79131" y="6033430"/>
                </a:cubicBezTo>
                <a:cubicBezTo>
                  <a:pt x="35428" y="6033430"/>
                  <a:pt x="0" y="5998002"/>
                  <a:pt x="0" y="5954299"/>
                </a:cubicBezTo>
                <a:cubicBezTo>
                  <a:pt x="0" y="5910596"/>
                  <a:pt x="35428" y="5875168"/>
                  <a:pt x="79131" y="5875168"/>
                </a:cubicBezTo>
                <a:close/>
                <a:moveTo>
                  <a:pt x="6484315" y="5483490"/>
                </a:moveTo>
                <a:cubicBezTo>
                  <a:pt x="6528019" y="5483490"/>
                  <a:pt x="6563447" y="5518918"/>
                  <a:pt x="6563447" y="5562621"/>
                </a:cubicBezTo>
                <a:cubicBezTo>
                  <a:pt x="6563447" y="5606324"/>
                  <a:pt x="6528019" y="5641752"/>
                  <a:pt x="6484315" y="5641752"/>
                </a:cubicBezTo>
                <a:cubicBezTo>
                  <a:pt x="6440615" y="5641752"/>
                  <a:pt x="6405187" y="5606324"/>
                  <a:pt x="6405187" y="5562621"/>
                </a:cubicBezTo>
                <a:cubicBezTo>
                  <a:pt x="6405187" y="5518918"/>
                  <a:pt x="6440615" y="5483490"/>
                  <a:pt x="6484315" y="5483490"/>
                </a:cubicBezTo>
                <a:close/>
                <a:moveTo>
                  <a:pt x="6205823" y="5483490"/>
                </a:moveTo>
                <a:cubicBezTo>
                  <a:pt x="6249527" y="5483490"/>
                  <a:pt x="6284955" y="5518918"/>
                  <a:pt x="6284955" y="5562621"/>
                </a:cubicBezTo>
                <a:cubicBezTo>
                  <a:pt x="6284955" y="5606324"/>
                  <a:pt x="6249527" y="5641752"/>
                  <a:pt x="6205823" y="5641752"/>
                </a:cubicBezTo>
                <a:cubicBezTo>
                  <a:pt x="6162119" y="5641752"/>
                  <a:pt x="6126691" y="5606324"/>
                  <a:pt x="6126691" y="5562621"/>
                </a:cubicBezTo>
                <a:cubicBezTo>
                  <a:pt x="6126691" y="5518918"/>
                  <a:pt x="6162119" y="5483490"/>
                  <a:pt x="6205823" y="5483490"/>
                </a:cubicBezTo>
                <a:close/>
                <a:moveTo>
                  <a:pt x="5927339" y="5483490"/>
                </a:moveTo>
                <a:cubicBezTo>
                  <a:pt x="5971039" y="5483490"/>
                  <a:pt x="6006467" y="5518918"/>
                  <a:pt x="6006467" y="5562621"/>
                </a:cubicBezTo>
                <a:cubicBezTo>
                  <a:pt x="6006467" y="5606324"/>
                  <a:pt x="5971039" y="5641752"/>
                  <a:pt x="5927339" y="5641752"/>
                </a:cubicBezTo>
                <a:cubicBezTo>
                  <a:pt x="5883635" y="5641752"/>
                  <a:pt x="5848207" y="5606324"/>
                  <a:pt x="5848207" y="5562621"/>
                </a:cubicBezTo>
                <a:cubicBezTo>
                  <a:pt x="5848207" y="5518918"/>
                  <a:pt x="5883635" y="5483490"/>
                  <a:pt x="5927339" y="5483490"/>
                </a:cubicBezTo>
                <a:close/>
                <a:moveTo>
                  <a:pt x="5648851" y="5483490"/>
                </a:moveTo>
                <a:cubicBezTo>
                  <a:pt x="5692555" y="5483490"/>
                  <a:pt x="5727983" y="5518918"/>
                  <a:pt x="5727983" y="5562621"/>
                </a:cubicBezTo>
                <a:cubicBezTo>
                  <a:pt x="5727983" y="5606324"/>
                  <a:pt x="5692555" y="5641752"/>
                  <a:pt x="5648851" y="5641752"/>
                </a:cubicBezTo>
                <a:cubicBezTo>
                  <a:pt x="5605147" y="5641752"/>
                  <a:pt x="5569719" y="5606324"/>
                  <a:pt x="5569719" y="5562621"/>
                </a:cubicBezTo>
                <a:cubicBezTo>
                  <a:pt x="5569719" y="5518918"/>
                  <a:pt x="5605147" y="5483490"/>
                  <a:pt x="5648851" y="5483490"/>
                </a:cubicBezTo>
                <a:close/>
                <a:moveTo>
                  <a:pt x="5370367" y="5483490"/>
                </a:moveTo>
                <a:cubicBezTo>
                  <a:pt x="5414067" y="5483490"/>
                  <a:pt x="5449495" y="5518918"/>
                  <a:pt x="5449495" y="5562621"/>
                </a:cubicBezTo>
                <a:cubicBezTo>
                  <a:pt x="5449495" y="5606324"/>
                  <a:pt x="5414067" y="5641752"/>
                  <a:pt x="5370367" y="5641752"/>
                </a:cubicBezTo>
                <a:cubicBezTo>
                  <a:pt x="5326663" y="5641752"/>
                  <a:pt x="5291235" y="5606324"/>
                  <a:pt x="5291235" y="5562621"/>
                </a:cubicBezTo>
                <a:cubicBezTo>
                  <a:pt x="5291235" y="5518918"/>
                  <a:pt x="5326663" y="5483490"/>
                  <a:pt x="5370367" y="5483490"/>
                </a:cubicBezTo>
                <a:close/>
                <a:moveTo>
                  <a:pt x="5091879" y="5483490"/>
                </a:moveTo>
                <a:cubicBezTo>
                  <a:pt x="5135583" y="5483490"/>
                  <a:pt x="5171011" y="5518918"/>
                  <a:pt x="5171011" y="5562621"/>
                </a:cubicBezTo>
                <a:cubicBezTo>
                  <a:pt x="5171011" y="5606324"/>
                  <a:pt x="5135583" y="5641752"/>
                  <a:pt x="5091879" y="5641752"/>
                </a:cubicBezTo>
                <a:cubicBezTo>
                  <a:pt x="5048175" y="5641752"/>
                  <a:pt x="5012747" y="5606324"/>
                  <a:pt x="5012747" y="5562621"/>
                </a:cubicBezTo>
                <a:cubicBezTo>
                  <a:pt x="5012747" y="5518918"/>
                  <a:pt x="5048175" y="5483490"/>
                  <a:pt x="5091879" y="5483490"/>
                </a:cubicBezTo>
                <a:close/>
                <a:moveTo>
                  <a:pt x="4813395" y="5483490"/>
                </a:moveTo>
                <a:cubicBezTo>
                  <a:pt x="4857095" y="5483490"/>
                  <a:pt x="4892523" y="5518918"/>
                  <a:pt x="4892523" y="5562621"/>
                </a:cubicBezTo>
                <a:cubicBezTo>
                  <a:pt x="4892523" y="5606324"/>
                  <a:pt x="4857095" y="5641752"/>
                  <a:pt x="4813395" y="5641752"/>
                </a:cubicBezTo>
                <a:cubicBezTo>
                  <a:pt x="4769691" y="5641752"/>
                  <a:pt x="4734263" y="5606324"/>
                  <a:pt x="4734263" y="5562621"/>
                </a:cubicBezTo>
                <a:cubicBezTo>
                  <a:pt x="4734263" y="5518918"/>
                  <a:pt x="4769691" y="5483490"/>
                  <a:pt x="4813395" y="5483490"/>
                </a:cubicBezTo>
                <a:close/>
                <a:moveTo>
                  <a:pt x="4534907" y="5483490"/>
                </a:moveTo>
                <a:cubicBezTo>
                  <a:pt x="4578611" y="5483490"/>
                  <a:pt x="4614039" y="5518918"/>
                  <a:pt x="4614039" y="5562621"/>
                </a:cubicBezTo>
                <a:cubicBezTo>
                  <a:pt x="4614039" y="5606324"/>
                  <a:pt x="4578611" y="5641752"/>
                  <a:pt x="4534907" y="5641752"/>
                </a:cubicBezTo>
                <a:cubicBezTo>
                  <a:pt x="4491203" y="5641752"/>
                  <a:pt x="4455775" y="5606324"/>
                  <a:pt x="4455775" y="5562621"/>
                </a:cubicBezTo>
                <a:cubicBezTo>
                  <a:pt x="4455775" y="5518918"/>
                  <a:pt x="4491203" y="5483490"/>
                  <a:pt x="4534907" y="5483490"/>
                </a:cubicBezTo>
                <a:close/>
                <a:moveTo>
                  <a:pt x="4256421" y="5483490"/>
                </a:moveTo>
                <a:cubicBezTo>
                  <a:pt x="4300124" y="5483490"/>
                  <a:pt x="4335552" y="5518918"/>
                  <a:pt x="4335552" y="5562621"/>
                </a:cubicBezTo>
                <a:cubicBezTo>
                  <a:pt x="4335552" y="5606324"/>
                  <a:pt x="4300124" y="5641752"/>
                  <a:pt x="4256421" y="5641752"/>
                </a:cubicBezTo>
                <a:cubicBezTo>
                  <a:pt x="4212718" y="5641752"/>
                  <a:pt x="4177290" y="5606324"/>
                  <a:pt x="4177290" y="5562621"/>
                </a:cubicBezTo>
                <a:cubicBezTo>
                  <a:pt x="4177290" y="5518918"/>
                  <a:pt x="4212718" y="5483490"/>
                  <a:pt x="4256421" y="5483490"/>
                </a:cubicBezTo>
                <a:close/>
                <a:moveTo>
                  <a:pt x="3977935" y="5483490"/>
                </a:moveTo>
                <a:cubicBezTo>
                  <a:pt x="4021638" y="5483490"/>
                  <a:pt x="4057066" y="5518918"/>
                  <a:pt x="4057066" y="5562621"/>
                </a:cubicBezTo>
                <a:cubicBezTo>
                  <a:pt x="4057066" y="5606324"/>
                  <a:pt x="4021638" y="5641752"/>
                  <a:pt x="3977935" y="5641752"/>
                </a:cubicBezTo>
                <a:cubicBezTo>
                  <a:pt x="3934232" y="5641752"/>
                  <a:pt x="3898804" y="5606324"/>
                  <a:pt x="3898804" y="5562621"/>
                </a:cubicBezTo>
                <a:cubicBezTo>
                  <a:pt x="3898804" y="5518918"/>
                  <a:pt x="3934232" y="5483490"/>
                  <a:pt x="3977935" y="5483490"/>
                </a:cubicBezTo>
                <a:close/>
                <a:moveTo>
                  <a:pt x="3699449" y="5483490"/>
                </a:moveTo>
                <a:cubicBezTo>
                  <a:pt x="3743152" y="5483490"/>
                  <a:pt x="3778580" y="5518918"/>
                  <a:pt x="3778580" y="5562621"/>
                </a:cubicBezTo>
                <a:cubicBezTo>
                  <a:pt x="3778580" y="5606324"/>
                  <a:pt x="3743152" y="5641752"/>
                  <a:pt x="3699449" y="5641752"/>
                </a:cubicBezTo>
                <a:cubicBezTo>
                  <a:pt x="3655746" y="5641752"/>
                  <a:pt x="3620318" y="5606324"/>
                  <a:pt x="3620318" y="5562621"/>
                </a:cubicBezTo>
                <a:cubicBezTo>
                  <a:pt x="3620318" y="5518918"/>
                  <a:pt x="3655746" y="5483490"/>
                  <a:pt x="3699449" y="5483490"/>
                </a:cubicBezTo>
                <a:close/>
                <a:moveTo>
                  <a:pt x="3420963" y="5483490"/>
                </a:moveTo>
                <a:cubicBezTo>
                  <a:pt x="3464666" y="5483490"/>
                  <a:pt x="3500094" y="5518918"/>
                  <a:pt x="3500094" y="5562621"/>
                </a:cubicBezTo>
                <a:cubicBezTo>
                  <a:pt x="3500094" y="5606324"/>
                  <a:pt x="3464666" y="5641752"/>
                  <a:pt x="3420963" y="5641752"/>
                </a:cubicBezTo>
                <a:cubicBezTo>
                  <a:pt x="3377260" y="5641752"/>
                  <a:pt x="3341832" y="5606324"/>
                  <a:pt x="3341832" y="5562621"/>
                </a:cubicBezTo>
                <a:cubicBezTo>
                  <a:pt x="3341832" y="5518918"/>
                  <a:pt x="3377260" y="5483490"/>
                  <a:pt x="3420963" y="5483490"/>
                </a:cubicBezTo>
                <a:close/>
                <a:moveTo>
                  <a:pt x="3142477" y="5483490"/>
                </a:moveTo>
                <a:cubicBezTo>
                  <a:pt x="3186180" y="5483490"/>
                  <a:pt x="3221608" y="5518918"/>
                  <a:pt x="3221608" y="5562621"/>
                </a:cubicBezTo>
                <a:cubicBezTo>
                  <a:pt x="3221608" y="5606324"/>
                  <a:pt x="3186180" y="5641752"/>
                  <a:pt x="3142477" y="5641752"/>
                </a:cubicBezTo>
                <a:cubicBezTo>
                  <a:pt x="3098774" y="5641752"/>
                  <a:pt x="3063346" y="5606324"/>
                  <a:pt x="3063346" y="5562621"/>
                </a:cubicBezTo>
                <a:cubicBezTo>
                  <a:pt x="3063346" y="5518918"/>
                  <a:pt x="3098774" y="5483490"/>
                  <a:pt x="3142477" y="5483490"/>
                </a:cubicBezTo>
                <a:close/>
                <a:moveTo>
                  <a:pt x="2863991" y="5483490"/>
                </a:moveTo>
                <a:cubicBezTo>
                  <a:pt x="2907694" y="5483490"/>
                  <a:pt x="2943122" y="5518918"/>
                  <a:pt x="2943122" y="5562621"/>
                </a:cubicBezTo>
                <a:cubicBezTo>
                  <a:pt x="2943122" y="5606324"/>
                  <a:pt x="2907694" y="5641752"/>
                  <a:pt x="2863991" y="5641752"/>
                </a:cubicBezTo>
                <a:cubicBezTo>
                  <a:pt x="2820288" y="5641752"/>
                  <a:pt x="2784860" y="5606324"/>
                  <a:pt x="2784860" y="5562621"/>
                </a:cubicBezTo>
                <a:cubicBezTo>
                  <a:pt x="2784860" y="5518918"/>
                  <a:pt x="2820288" y="5483490"/>
                  <a:pt x="2863991" y="5483490"/>
                </a:cubicBezTo>
                <a:close/>
                <a:moveTo>
                  <a:pt x="2585505" y="5483490"/>
                </a:moveTo>
                <a:cubicBezTo>
                  <a:pt x="2629208" y="5483490"/>
                  <a:pt x="2664636" y="5518918"/>
                  <a:pt x="2664636" y="5562621"/>
                </a:cubicBezTo>
                <a:cubicBezTo>
                  <a:pt x="2664636" y="5606324"/>
                  <a:pt x="2629208" y="5641752"/>
                  <a:pt x="2585505" y="5641752"/>
                </a:cubicBezTo>
                <a:cubicBezTo>
                  <a:pt x="2541802" y="5641752"/>
                  <a:pt x="2506374" y="5606324"/>
                  <a:pt x="2506374" y="5562621"/>
                </a:cubicBezTo>
                <a:cubicBezTo>
                  <a:pt x="2506374" y="5518918"/>
                  <a:pt x="2541802" y="5483490"/>
                  <a:pt x="2585505" y="5483490"/>
                </a:cubicBezTo>
                <a:close/>
                <a:moveTo>
                  <a:pt x="2307019" y="5483490"/>
                </a:moveTo>
                <a:cubicBezTo>
                  <a:pt x="2350722" y="5483490"/>
                  <a:pt x="2386150" y="5518918"/>
                  <a:pt x="2386150" y="5562621"/>
                </a:cubicBezTo>
                <a:cubicBezTo>
                  <a:pt x="2386150" y="5606324"/>
                  <a:pt x="2350722" y="5641752"/>
                  <a:pt x="2307019" y="5641752"/>
                </a:cubicBezTo>
                <a:cubicBezTo>
                  <a:pt x="2263316" y="5641752"/>
                  <a:pt x="2227888" y="5606324"/>
                  <a:pt x="2227888" y="5562621"/>
                </a:cubicBezTo>
                <a:cubicBezTo>
                  <a:pt x="2227888" y="5518918"/>
                  <a:pt x="2263316" y="5483490"/>
                  <a:pt x="2307019" y="5483490"/>
                </a:cubicBezTo>
                <a:close/>
                <a:moveTo>
                  <a:pt x="2028534" y="5483490"/>
                </a:moveTo>
                <a:cubicBezTo>
                  <a:pt x="2072236" y="5483490"/>
                  <a:pt x="2107664" y="5518918"/>
                  <a:pt x="2107664" y="5562621"/>
                </a:cubicBezTo>
                <a:cubicBezTo>
                  <a:pt x="2107664" y="5606324"/>
                  <a:pt x="2072236" y="5641752"/>
                  <a:pt x="2028534" y="5641752"/>
                </a:cubicBezTo>
                <a:cubicBezTo>
                  <a:pt x="1984830" y="5641752"/>
                  <a:pt x="1949402" y="5606324"/>
                  <a:pt x="1949402" y="5562621"/>
                </a:cubicBezTo>
                <a:cubicBezTo>
                  <a:pt x="1949402" y="5518918"/>
                  <a:pt x="1984830" y="5483490"/>
                  <a:pt x="2028534" y="5483490"/>
                </a:cubicBezTo>
                <a:close/>
                <a:moveTo>
                  <a:pt x="1750047" y="5483490"/>
                </a:moveTo>
                <a:cubicBezTo>
                  <a:pt x="1793750" y="5483490"/>
                  <a:pt x="1829178" y="5518918"/>
                  <a:pt x="1829178" y="5562621"/>
                </a:cubicBezTo>
                <a:cubicBezTo>
                  <a:pt x="1829178" y="5606324"/>
                  <a:pt x="1793750" y="5641752"/>
                  <a:pt x="1750047" y="5641752"/>
                </a:cubicBezTo>
                <a:cubicBezTo>
                  <a:pt x="1706344" y="5641752"/>
                  <a:pt x="1670916" y="5606324"/>
                  <a:pt x="1670916" y="5562621"/>
                </a:cubicBezTo>
                <a:cubicBezTo>
                  <a:pt x="1670916" y="5518918"/>
                  <a:pt x="1706344" y="5483490"/>
                  <a:pt x="1750047" y="5483490"/>
                </a:cubicBezTo>
                <a:close/>
                <a:moveTo>
                  <a:pt x="1471561" y="5483490"/>
                </a:moveTo>
                <a:cubicBezTo>
                  <a:pt x="1515264" y="5483490"/>
                  <a:pt x="1550692" y="5518918"/>
                  <a:pt x="1550692" y="5562621"/>
                </a:cubicBezTo>
                <a:cubicBezTo>
                  <a:pt x="1550692" y="5606324"/>
                  <a:pt x="1515264" y="5641752"/>
                  <a:pt x="1471561" y="5641752"/>
                </a:cubicBezTo>
                <a:cubicBezTo>
                  <a:pt x="1427858" y="5641752"/>
                  <a:pt x="1392431" y="5606324"/>
                  <a:pt x="1392431" y="5562621"/>
                </a:cubicBezTo>
                <a:cubicBezTo>
                  <a:pt x="1392431" y="5518918"/>
                  <a:pt x="1427858" y="5483490"/>
                  <a:pt x="1471561" y="5483490"/>
                </a:cubicBezTo>
                <a:close/>
                <a:moveTo>
                  <a:pt x="1193075" y="5483490"/>
                </a:moveTo>
                <a:cubicBezTo>
                  <a:pt x="1236779" y="5483490"/>
                  <a:pt x="1272206" y="5518918"/>
                  <a:pt x="1272206" y="5562621"/>
                </a:cubicBezTo>
                <a:cubicBezTo>
                  <a:pt x="1272206" y="5606324"/>
                  <a:pt x="1236779" y="5641752"/>
                  <a:pt x="1193075" y="5641752"/>
                </a:cubicBezTo>
                <a:cubicBezTo>
                  <a:pt x="1149372" y="5641752"/>
                  <a:pt x="1113944" y="5606324"/>
                  <a:pt x="1113944" y="5562621"/>
                </a:cubicBezTo>
                <a:cubicBezTo>
                  <a:pt x="1113944" y="5518918"/>
                  <a:pt x="1149372" y="5483490"/>
                  <a:pt x="1193075" y="5483490"/>
                </a:cubicBezTo>
                <a:close/>
                <a:moveTo>
                  <a:pt x="914589" y="5483490"/>
                </a:moveTo>
                <a:cubicBezTo>
                  <a:pt x="958292" y="5483490"/>
                  <a:pt x="993720" y="5518918"/>
                  <a:pt x="993720" y="5562621"/>
                </a:cubicBezTo>
                <a:cubicBezTo>
                  <a:pt x="993720" y="5606324"/>
                  <a:pt x="958292" y="5641752"/>
                  <a:pt x="914589" y="5641752"/>
                </a:cubicBezTo>
                <a:cubicBezTo>
                  <a:pt x="870886" y="5641752"/>
                  <a:pt x="835458" y="5606324"/>
                  <a:pt x="835458" y="5562621"/>
                </a:cubicBezTo>
                <a:cubicBezTo>
                  <a:pt x="835458" y="5518918"/>
                  <a:pt x="870886" y="5483490"/>
                  <a:pt x="914589" y="5483490"/>
                </a:cubicBezTo>
                <a:close/>
                <a:moveTo>
                  <a:pt x="636103" y="5483490"/>
                </a:moveTo>
                <a:cubicBezTo>
                  <a:pt x="679806" y="5483490"/>
                  <a:pt x="715234" y="5518918"/>
                  <a:pt x="715234" y="5562621"/>
                </a:cubicBezTo>
                <a:cubicBezTo>
                  <a:pt x="715234" y="5606324"/>
                  <a:pt x="679806" y="5641752"/>
                  <a:pt x="636103" y="5641752"/>
                </a:cubicBezTo>
                <a:cubicBezTo>
                  <a:pt x="592401" y="5641752"/>
                  <a:pt x="556972" y="5606324"/>
                  <a:pt x="556972" y="5562621"/>
                </a:cubicBezTo>
                <a:cubicBezTo>
                  <a:pt x="556972" y="5518918"/>
                  <a:pt x="592401" y="5483490"/>
                  <a:pt x="636103" y="5483490"/>
                </a:cubicBezTo>
                <a:close/>
                <a:moveTo>
                  <a:pt x="357617" y="5483490"/>
                </a:moveTo>
                <a:cubicBezTo>
                  <a:pt x="401320" y="5483490"/>
                  <a:pt x="436749" y="5518918"/>
                  <a:pt x="436749" y="5562621"/>
                </a:cubicBezTo>
                <a:cubicBezTo>
                  <a:pt x="436749" y="5606324"/>
                  <a:pt x="401320" y="5641752"/>
                  <a:pt x="357617" y="5641752"/>
                </a:cubicBezTo>
                <a:cubicBezTo>
                  <a:pt x="313914" y="5641752"/>
                  <a:pt x="278486" y="5606324"/>
                  <a:pt x="278486" y="5562621"/>
                </a:cubicBezTo>
                <a:cubicBezTo>
                  <a:pt x="278486" y="5518918"/>
                  <a:pt x="313914" y="5483490"/>
                  <a:pt x="357617" y="5483490"/>
                </a:cubicBezTo>
                <a:close/>
                <a:moveTo>
                  <a:pt x="79131" y="5483490"/>
                </a:moveTo>
                <a:cubicBezTo>
                  <a:pt x="122834" y="5483490"/>
                  <a:pt x="158262" y="5518918"/>
                  <a:pt x="158262" y="5562621"/>
                </a:cubicBezTo>
                <a:cubicBezTo>
                  <a:pt x="158262" y="5606324"/>
                  <a:pt x="122834" y="5641752"/>
                  <a:pt x="79131" y="5641752"/>
                </a:cubicBezTo>
                <a:cubicBezTo>
                  <a:pt x="35428" y="5641752"/>
                  <a:pt x="0" y="5606324"/>
                  <a:pt x="0" y="5562621"/>
                </a:cubicBezTo>
                <a:cubicBezTo>
                  <a:pt x="0" y="5518918"/>
                  <a:pt x="35428" y="5483490"/>
                  <a:pt x="79131" y="5483490"/>
                </a:cubicBezTo>
                <a:close/>
                <a:moveTo>
                  <a:pt x="6484315" y="5091812"/>
                </a:moveTo>
                <a:cubicBezTo>
                  <a:pt x="6528019" y="5091812"/>
                  <a:pt x="6563447" y="5127241"/>
                  <a:pt x="6563447" y="5170943"/>
                </a:cubicBezTo>
                <a:cubicBezTo>
                  <a:pt x="6563447" y="5214646"/>
                  <a:pt x="6528019" y="5250074"/>
                  <a:pt x="6484315" y="5250074"/>
                </a:cubicBezTo>
                <a:cubicBezTo>
                  <a:pt x="6440615" y="5250074"/>
                  <a:pt x="6405187" y="5214646"/>
                  <a:pt x="6405187" y="5170943"/>
                </a:cubicBezTo>
                <a:cubicBezTo>
                  <a:pt x="6405187" y="5127241"/>
                  <a:pt x="6440615" y="5091812"/>
                  <a:pt x="6484315" y="5091812"/>
                </a:cubicBezTo>
                <a:close/>
                <a:moveTo>
                  <a:pt x="6205823" y="5091812"/>
                </a:moveTo>
                <a:cubicBezTo>
                  <a:pt x="6249527" y="5091812"/>
                  <a:pt x="6284955" y="5127241"/>
                  <a:pt x="6284955" y="5170943"/>
                </a:cubicBezTo>
                <a:cubicBezTo>
                  <a:pt x="6284955" y="5214646"/>
                  <a:pt x="6249527" y="5250074"/>
                  <a:pt x="6205823" y="5250074"/>
                </a:cubicBezTo>
                <a:cubicBezTo>
                  <a:pt x="6162119" y="5250074"/>
                  <a:pt x="6126691" y="5214646"/>
                  <a:pt x="6126691" y="5170943"/>
                </a:cubicBezTo>
                <a:cubicBezTo>
                  <a:pt x="6126691" y="5127241"/>
                  <a:pt x="6162119" y="5091812"/>
                  <a:pt x="6205823" y="5091812"/>
                </a:cubicBezTo>
                <a:close/>
                <a:moveTo>
                  <a:pt x="5927339" y="5091812"/>
                </a:moveTo>
                <a:cubicBezTo>
                  <a:pt x="5971039" y="5091812"/>
                  <a:pt x="6006467" y="5127241"/>
                  <a:pt x="6006467" y="5170943"/>
                </a:cubicBezTo>
                <a:cubicBezTo>
                  <a:pt x="6006467" y="5214646"/>
                  <a:pt x="5971039" y="5250074"/>
                  <a:pt x="5927339" y="5250074"/>
                </a:cubicBezTo>
                <a:cubicBezTo>
                  <a:pt x="5883635" y="5250074"/>
                  <a:pt x="5848207" y="5214646"/>
                  <a:pt x="5848207" y="5170943"/>
                </a:cubicBezTo>
                <a:cubicBezTo>
                  <a:pt x="5848207" y="5127241"/>
                  <a:pt x="5883635" y="5091812"/>
                  <a:pt x="5927339" y="5091812"/>
                </a:cubicBezTo>
                <a:close/>
                <a:moveTo>
                  <a:pt x="5648851" y="5091812"/>
                </a:moveTo>
                <a:cubicBezTo>
                  <a:pt x="5692555" y="5091812"/>
                  <a:pt x="5727983" y="5127241"/>
                  <a:pt x="5727983" y="5170943"/>
                </a:cubicBezTo>
                <a:cubicBezTo>
                  <a:pt x="5727983" y="5214646"/>
                  <a:pt x="5692555" y="5250074"/>
                  <a:pt x="5648851" y="5250074"/>
                </a:cubicBezTo>
                <a:cubicBezTo>
                  <a:pt x="5605147" y="5250074"/>
                  <a:pt x="5569719" y="5214646"/>
                  <a:pt x="5569719" y="5170943"/>
                </a:cubicBezTo>
                <a:cubicBezTo>
                  <a:pt x="5569719" y="5127241"/>
                  <a:pt x="5605147" y="5091812"/>
                  <a:pt x="5648851" y="5091812"/>
                </a:cubicBezTo>
                <a:close/>
                <a:moveTo>
                  <a:pt x="5370367" y="5091812"/>
                </a:moveTo>
                <a:cubicBezTo>
                  <a:pt x="5414067" y="5091812"/>
                  <a:pt x="5449495" y="5127241"/>
                  <a:pt x="5449495" y="5170943"/>
                </a:cubicBezTo>
                <a:cubicBezTo>
                  <a:pt x="5449495" y="5214646"/>
                  <a:pt x="5414067" y="5250074"/>
                  <a:pt x="5370367" y="5250074"/>
                </a:cubicBezTo>
                <a:cubicBezTo>
                  <a:pt x="5326663" y="5250074"/>
                  <a:pt x="5291235" y="5214646"/>
                  <a:pt x="5291235" y="5170943"/>
                </a:cubicBezTo>
                <a:cubicBezTo>
                  <a:pt x="5291235" y="5127241"/>
                  <a:pt x="5326663" y="5091812"/>
                  <a:pt x="5370367" y="5091812"/>
                </a:cubicBezTo>
                <a:close/>
                <a:moveTo>
                  <a:pt x="5091879" y="5091812"/>
                </a:moveTo>
                <a:cubicBezTo>
                  <a:pt x="5135583" y="5091812"/>
                  <a:pt x="5171011" y="5127241"/>
                  <a:pt x="5171011" y="5170943"/>
                </a:cubicBezTo>
                <a:cubicBezTo>
                  <a:pt x="5171011" y="5214646"/>
                  <a:pt x="5135583" y="5250074"/>
                  <a:pt x="5091879" y="5250074"/>
                </a:cubicBezTo>
                <a:cubicBezTo>
                  <a:pt x="5048175" y="5250074"/>
                  <a:pt x="5012747" y="5214646"/>
                  <a:pt x="5012747" y="5170943"/>
                </a:cubicBezTo>
                <a:cubicBezTo>
                  <a:pt x="5012747" y="5127241"/>
                  <a:pt x="5048175" y="5091812"/>
                  <a:pt x="5091879" y="5091812"/>
                </a:cubicBezTo>
                <a:close/>
                <a:moveTo>
                  <a:pt x="4813395" y="5091812"/>
                </a:moveTo>
                <a:cubicBezTo>
                  <a:pt x="4857095" y="5091812"/>
                  <a:pt x="4892523" y="5127241"/>
                  <a:pt x="4892523" y="5170943"/>
                </a:cubicBezTo>
                <a:cubicBezTo>
                  <a:pt x="4892523" y="5214646"/>
                  <a:pt x="4857095" y="5250074"/>
                  <a:pt x="4813395" y="5250074"/>
                </a:cubicBezTo>
                <a:cubicBezTo>
                  <a:pt x="4769691" y="5250074"/>
                  <a:pt x="4734263" y="5214646"/>
                  <a:pt x="4734263" y="5170943"/>
                </a:cubicBezTo>
                <a:cubicBezTo>
                  <a:pt x="4734263" y="5127241"/>
                  <a:pt x="4769691" y="5091812"/>
                  <a:pt x="4813395" y="5091812"/>
                </a:cubicBezTo>
                <a:close/>
                <a:moveTo>
                  <a:pt x="4534907" y="5091812"/>
                </a:moveTo>
                <a:cubicBezTo>
                  <a:pt x="4578611" y="5091812"/>
                  <a:pt x="4614039" y="5127241"/>
                  <a:pt x="4614039" y="5170943"/>
                </a:cubicBezTo>
                <a:cubicBezTo>
                  <a:pt x="4614039" y="5214646"/>
                  <a:pt x="4578611" y="5250074"/>
                  <a:pt x="4534907" y="5250074"/>
                </a:cubicBezTo>
                <a:cubicBezTo>
                  <a:pt x="4491203" y="5250074"/>
                  <a:pt x="4455775" y="5214646"/>
                  <a:pt x="4455775" y="5170943"/>
                </a:cubicBezTo>
                <a:cubicBezTo>
                  <a:pt x="4455775" y="5127241"/>
                  <a:pt x="4491203" y="5091812"/>
                  <a:pt x="4534907" y="5091812"/>
                </a:cubicBezTo>
                <a:close/>
                <a:moveTo>
                  <a:pt x="4256421" y="5091812"/>
                </a:moveTo>
                <a:cubicBezTo>
                  <a:pt x="4300124" y="5091812"/>
                  <a:pt x="4335552" y="5127241"/>
                  <a:pt x="4335552" y="5170943"/>
                </a:cubicBezTo>
                <a:cubicBezTo>
                  <a:pt x="4335552" y="5214646"/>
                  <a:pt x="4300124" y="5250074"/>
                  <a:pt x="4256421" y="5250074"/>
                </a:cubicBezTo>
                <a:cubicBezTo>
                  <a:pt x="4212718" y="5250074"/>
                  <a:pt x="4177290" y="5214646"/>
                  <a:pt x="4177290" y="5170943"/>
                </a:cubicBezTo>
                <a:cubicBezTo>
                  <a:pt x="4177290" y="5127241"/>
                  <a:pt x="4212718" y="5091812"/>
                  <a:pt x="4256421" y="5091812"/>
                </a:cubicBezTo>
                <a:close/>
                <a:moveTo>
                  <a:pt x="3977935" y="5091812"/>
                </a:moveTo>
                <a:cubicBezTo>
                  <a:pt x="4021638" y="5091812"/>
                  <a:pt x="4057066" y="5127241"/>
                  <a:pt x="4057066" y="5170943"/>
                </a:cubicBezTo>
                <a:cubicBezTo>
                  <a:pt x="4057066" y="5214646"/>
                  <a:pt x="4021638" y="5250074"/>
                  <a:pt x="3977935" y="5250074"/>
                </a:cubicBezTo>
                <a:cubicBezTo>
                  <a:pt x="3934232" y="5250074"/>
                  <a:pt x="3898804" y="5214646"/>
                  <a:pt x="3898804" y="5170943"/>
                </a:cubicBezTo>
                <a:cubicBezTo>
                  <a:pt x="3898804" y="5127241"/>
                  <a:pt x="3934232" y="5091812"/>
                  <a:pt x="3977935" y="5091812"/>
                </a:cubicBezTo>
                <a:close/>
                <a:moveTo>
                  <a:pt x="3699449" y="5091812"/>
                </a:moveTo>
                <a:cubicBezTo>
                  <a:pt x="3743152" y="5091812"/>
                  <a:pt x="3778580" y="5127241"/>
                  <a:pt x="3778580" y="5170943"/>
                </a:cubicBezTo>
                <a:cubicBezTo>
                  <a:pt x="3778580" y="5214646"/>
                  <a:pt x="3743152" y="5250074"/>
                  <a:pt x="3699449" y="5250074"/>
                </a:cubicBezTo>
                <a:cubicBezTo>
                  <a:pt x="3655746" y="5250074"/>
                  <a:pt x="3620318" y="5214646"/>
                  <a:pt x="3620318" y="5170943"/>
                </a:cubicBezTo>
                <a:cubicBezTo>
                  <a:pt x="3620318" y="5127241"/>
                  <a:pt x="3655746" y="5091812"/>
                  <a:pt x="3699449" y="5091812"/>
                </a:cubicBezTo>
                <a:close/>
                <a:moveTo>
                  <a:pt x="3420963" y="5091812"/>
                </a:moveTo>
                <a:cubicBezTo>
                  <a:pt x="3464666" y="5091812"/>
                  <a:pt x="3500094" y="5127241"/>
                  <a:pt x="3500094" y="5170943"/>
                </a:cubicBezTo>
                <a:cubicBezTo>
                  <a:pt x="3500094" y="5214646"/>
                  <a:pt x="3464666" y="5250074"/>
                  <a:pt x="3420963" y="5250074"/>
                </a:cubicBezTo>
                <a:cubicBezTo>
                  <a:pt x="3377260" y="5250074"/>
                  <a:pt x="3341832" y="5214646"/>
                  <a:pt x="3341832" y="5170943"/>
                </a:cubicBezTo>
                <a:cubicBezTo>
                  <a:pt x="3341832" y="5127241"/>
                  <a:pt x="3377260" y="5091812"/>
                  <a:pt x="3420963" y="5091812"/>
                </a:cubicBezTo>
                <a:close/>
                <a:moveTo>
                  <a:pt x="3142477" y="5091812"/>
                </a:moveTo>
                <a:cubicBezTo>
                  <a:pt x="3186180" y="5091812"/>
                  <a:pt x="3221608" y="5127241"/>
                  <a:pt x="3221608" y="5170943"/>
                </a:cubicBezTo>
                <a:cubicBezTo>
                  <a:pt x="3221608" y="5214646"/>
                  <a:pt x="3186180" y="5250074"/>
                  <a:pt x="3142477" y="5250074"/>
                </a:cubicBezTo>
                <a:cubicBezTo>
                  <a:pt x="3098774" y="5250074"/>
                  <a:pt x="3063346" y="5214646"/>
                  <a:pt x="3063346" y="5170943"/>
                </a:cubicBezTo>
                <a:cubicBezTo>
                  <a:pt x="3063346" y="5127241"/>
                  <a:pt x="3098774" y="5091812"/>
                  <a:pt x="3142477" y="5091812"/>
                </a:cubicBezTo>
                <a:close/>
                <a:moveTo>
                  <a:pt x="2863991" y="5091812"/>
                </a:moveTo>
                <a:cubicBezTo>
                  <a:pt x="2907694" y="5091812"/>
                  <a:pt x="2943122" y="5127241"/>
                  <a:pt x="2943122" y="5170943"/>
                </a:cubicBezTo>
                <a:cubicBezTo>
                  <a:pt x="2943122" y="5214646"/>
                  <a:pt x="2907694" y="5250074"/>
                  <a:pt x="2863991" y="5250074"/>
                </a:cubicBezTo>
                <a:cubicBezTo>
                  <a:pt x="2820288" y="5250074"/>
                  <a:pt x="2784860" y="5214646"/>
                  <a:pt x="2784860" y="5170943"/>
                </a:cubicBezTo>
                <a:cubicBezTo>
                  <a:pt x="2784860" y="5127241"/>
                  <a:pt x="2820288" y="5091812"/>
                  <a:pt x="2863991" y="5091812"/>
                </a:cubicBezTo>
                <a:close/>
                <a:moveTo>
                  <a:pt x="2585505" y="5091812"/>
                </a:moveTo>
                <a:cubicBezTo>
                  <a:pt x="2629208" y="5091812"/>
                  <a:pt x="2664636" y="5127241"/>
                  <a:pt x="2664636" y="5170943"/>
                </a:cubicBezTo>
                <a:cubicBezTo>
                  <a:pt x="2664636" y="5214646"/>
                  <a:pt x="2629208" y="5250074"/>
                  <a:pt x="2585505" y="5250074"/>
                </a:cubicBezTo>
                <a:cubicBezTo>
                  <a:pt x="2541802" y="5250074"/>
                  <a:pt x="2506374" y="5214646"/>
                  <a:pt x="2506374" y="5170943"/>
                </a:cubicBezTo>
                <a:cubicBezTo>
                  <a:pt x="2506374" y="5127241"/>
                  <a:pt x="2541802" y="5091812"/>
                  <a:pt x="2585505" y="5091812"/>
                </a:cubicBezTo>
                <a:close/>
                <a:moveTo>
                  <a:pt x="2307019" y="5091812"/>
                </a:moveTo>
                <a:cubicBezTo>
                  <a:pt x="2350722" y="5091812"/>
                  <a:pt x="2386150" y="5127241"/>
                  <a:pt x="2386150" y="5170943"/>
                </a:cubicBezTo>
                <a:cubicBezTo>
                  <a:pt x="2386150" y="5214646"/>
                  <a:pt x="2350722" y="5250074"/>
                  <a:pt x="2307019" y="5250074"/>
                </a:cubicBezTo>
                <a:cubicBezTo>
                  <a:pt x="2263316" y="5250074"/>
                  <a:pt x="2227888" y="5214646"/>
                  <a:pt x="2227888" y="5170943"/>
                </a:cubicBezTo>
                <a:cubicBezTo>
                  <a:pt x="2227888" y="5127241"/>
                  <a:pt x="2263316" y="5091812"/>
                  <a:pt x="2307019" y="5091812"/>
                </a:cubicBezTo>
                <a:close/>
                <a:moveTo>
                  <a:pt x="2028534" y="5091812"/>
                </a:moveTo>
                <a:cubicBezTo>
                  <a:pt x="2072236" y="5091812"/>
                  <a:pt x="2107664" y="5127241"/>
                  <a:pt x="2107664" y="5170943"/>
                </a:cubicBezTo>
                <a:cubicBezTo>
                  <a:pt x="2107664" y="5214646"/>
                  <a:pt x="2072236" y="5250074"/>
                  <a:pt x="2028534" y="5250074"/>
                </a:cubicBezTo>
                <a:cubicBezTo>
                  <a:pt x="1984830" y="5250074"/>
                  <a:pt x="1949402" y="5214646"/>
                  <a:pt x="1949402" y="5170943"/>
                </a:cubicBezTo>
                <a:cubicBezTo>
                  <a:pt x="1949402" y="5127241"/>
                  <a:pt x="1984830" y="5091812"/>
                  <a:pt x="2028534" y="5091812"/>
                </a:cubicBezTo>
                <a:close/>
                <a:moveTo>
                  <a:pt x="1750047" y="5091812"/>
                </a:moveTo>
                <a:cubicBezTo>
                  <a:pt x="1793750" y="5091812"/>
                  <a:pt x="1829178" y="5127241"/>
                  <a:pt x="1829178" y="5170943"/>
                </a:cubicBezTo>
                <a:cubicBezTo>
                  <a:pt x="1829178" y="5214646"/>
                  <a:pt x="1793750" y="5250074"/>
                  <a:pt x="1750047" y="5250074"/>
                </a:cubicBezTo>
                <a:cubicBezTo>
                  <a:pt x="1706344" y="5250074"/>
                  <a:pt x="1670916" y="5214646"/>
                  <a:pt x="1670916" y="5170943"/>
                </a:cubicBezTo>
                <a:cubicBezTo>
                  <a:pt x="1670916" y="5127241"/>
                  <a:pt x="1706344" y="5091812"/>
                  <a:pt x="1750047" y="5091812"/>
                </a:cubicBezTo>
                <a:close/>
                <a:moveTo>
                  <a:pt x="1471561" y="5091812"/>
                </a:moveTo>
                <a:cubicBezTo>
                  <a:pt x="1515264" y="5091812"/>
                  <a:pt x="1550692" y="5127241"/>
                  <a:pt x="1550692" y="5170943"/>
                </a:cubicBezTo>
                <a:cubicBezTo>
                  <a:pt x="1550692" y="5214646"/>
                  <a:pt x="1515264" y="5250074"/>
                  <a:pt x="1471561" y="5250074"/>
                </a:cubicBezTo>
                <a:cubicBezTo>
                  <a:pt x="1427858" y="5250074"/>
                  <a:pt x="1392431" y="5214646"/>
                  <a:pt x="1392431" y="5170943"/>
                </a:cubicBezTo>
                <a:cubicBezTo>
                  <a:pt x="1392431" y="5127241"/>
                  <a:pt x="1427858" y="5091812"/>
                  <a:pt x="1471561" y="5091812"/>
                </a:cubicBezTo>
                <a:close/>
                <a:moveTo>
                  <a:pt x="1193075" y="5091812"/>
                </a:moveTo>
                <a:cubicBezTo>
                  <a:pt x="1236779" y="5091812"/>
                  <a:pt x="1272206" y="5127241"/>
                  <a:pt x="1272206" y="5170943"/>
                </a:cubicBezTo>
                <a:cubicBezTo>
                  <a:pt x="1272206" y="5214646"/>
                  <a:pt x="1236779" y="5250074"/>
                  <a:pt x="1193075" y="5250074"/>
                </a:cubicBezTo>
                <a:cubicBezTo>
                  <a:pt x="1149372" y="5250074"/>
                  <a:pt x="1113944" y="5214646"/>
                  <a:pt x="1113944" y="5170943"/>
                </a:cubicBezTo>
                <a:cubicBezTo>
                  <a:pt x="1113944" y="5127241"/>
                  <a:pt x="1149372" y="5091812"/>
                  <a:pt x="1193075" y="5091812"/>
                </a:cubicBezTo>
                <a:close/>
                <a:moveTo>
                  <a:pt x="914589" y="5091812"/>
                </a:moveTo>
                <a:cubicBezTo>
                  <a:pt x="958292" y="5091812"/>
                  <a:pt x="993720" y="5127241"/>
                  <a:pt x="993720" y="5170943"/>
                </a:cubicBezTo>
                <a:cubicBezTo>
                  <a:pt x="993720" y="5214646"/>
                  <a:pt x="958292" y="5250074"/>
                  <a:pt x="914589" y="5250074"/>
                </a:cubicBezTo>
                <a:cubicBezTo>
                  <a:pt x="870886" y="5250074"/>
                  <a:pt x="835458" y="5214646"/>
                  <a:pt x="835458" y="5170943"/>
                </a:cubicBezTo>
                <a:cubicBezTo>
                  <a:pt x="835458" y="5127241"/>
                  <a:pt x="870886" y="5091812"/>
                  <a:pt x="914589" y="5091812"/>
                </a:cubicBezTo>
                <a:close/>
                <a:moveTo>
                  <a:pt x="636103" y="5091812"/>
                </a:moveTo>
                <a:cubicBezTo>
                  <a:pt x="679806" y="5091812"/>
                  <a:pt x="715234" y="5127241"/>
                  <a:pt x="715234" y="5170943"/>
                </a:cubicBezTo>
                <a:cubicBezTo>
                  <a:pt x="715234" y="5214646"/>
                  <a:pt x="679806" y="5250074"/>
                  <a:pt x="636103" y="5250074"/>
                </a:cubicBezTo>
                <a:cubicBezTo>
                  <a:pt x="592401" y="5250074"/>
                  <a:pt x="556972" y="5214646"/>
                  <a:pt x="556972" y="5170943"/>
                </a:cubicBezTo>
                <a:cubicBezTo>
                  <a:pt x="556972" y="5127241"/>
                  <a:pt x="592401" y="5091812"/>
                  <a:pt x="636103" y="5091812"/>
                </a:cubicBezTo>
                <a:close/>
                <a:moveTo>
                  <a:pt x="357617" y="5091812"/>
                </a:moveTo>
                <a:cubicBezTo>
                  <a:pt x="401320" y="5091812"/>
                  <a:pt x="436749" y="5127241"/>
                  <a:pt x="436749" y="5170943"/>
                </a:cubicBezTo>
                <a:cubicBezTo>
                  <a:pt x="436749" y="5214646"/>
                  <a:pt x="401320" y="5250074"/>
                  <a:pt x="357617" y="5250074"/>
                </a:cubicBezTo>
                <a:cubicBezTo>
                  <a:pt x="313914" y="5250074"/>
                  <a:pt x="278486" y="5214646"/>
                  <a:pt x="278486" y="5170943"/>
                </a:cubicBezTo>
                <a:cubicBezTo>
                  <a:pt x="278486" y="5127241"/>
                  <a:pt x="313914" y="5091812"/>
                  <a:pt x="357617" y="5091812"/>
                </a:cubicBezTo>
                <a:close/>
                <a:moveTo>
                  <a:pt x="79131" y="5091812"/>
                </a:moveTo>
                <a:cubicBezTo>
                  <a:pt x="122834" y="5091812"/>
                  <a:pt x="158262" y="5127241"/>
                  <a:pt x="158262" y="5170943"/>
                </a:cubicBezTo>
                <a:cubicBezTo>
                  <a:pt x="158262" y="5214646"/>
                  <a:pt x="122834" y="5250074"/>
                  <a:pt x="79131" y="5250074"/>
                </a:cubicBezTo>
                <a:cubicBezTo>
                  <a:pt x="35428" y="5250074"/>
                  <a:pt x="0" y="5214646"/>
                  <a:pt x="0" y="5170943"/>
                </a:cubicBezTo>
                <a:cubicBezTo>
                  <a:pt x="0" y="5127241"/>
                  <a:pt x="35428" y="5091812"/>
                  <a:pt x="79131" y="5091812"/>
                </a:cubicBezTo>
                <a:close/>
                <a:moveTo>
                  <a:pt x="6484315" y="4700134"/>
                </a:moveTo>
                <a:cubicBezTo>
                  <a:pt x="6528019" y="4700134"/>
                  <a:pt x="6563447" y="4735563"/>
                  <a:pt x="6563447" y="4779265"/>
                </a:cubicBezTo>
                <a:cubicBezTo>
                  <a:pt x="6563447" y="4822968"/>
                  <a:pt x="6528019" y="4858397"/>
                  <a:pt x="6484315" y="4858397"/>
                </a:cubicBezTo>
                <a:cubicBezTo>
                  <a:pt x="6440615" y="4858397"/>
                  <a:pt x="6405187" y="4822968"/>
                  <a:pt x="6405187" y="4779265"/>
                </a:cubicBezTo>
                <a:cubicBezTo>
                  <a:pt x="6405187" y="4735563"/>
                  <a:pt x="6440615" y="4700134"/>
                  <a:pt x="6484315" y="4700134"/>
                </a:cubicBezTo>
                <a:close/>
                <a:moveTo>
                  <a:pt x="6205823" y="4700134"/>
                </a:moveTo>
                <a:cubicBezTo>
                  <a:pt x="6249527" y="4700134"/>
                  <a:pt x="6284955" y="4735563"/>
                  <a:pt x="6284955" y="4779265"/>
                </a:cubicBezTo>
                <a:cubicBezTo>
                  <a:pt x="6284955" y="4822968"/>
                  <a:pt x="6249527" y="4858397"/>
                  <a:pt x="6205823" y="4858397"/>
                </a:cubicBezTo>
                <a:cubicBezTo>
                  <a:pt x="6162119" y="4858397"/>
                  <a:pt x="6126691" y="4822968"/>
                  <a:pt x="6126691" y="4779265"/>
                </a:cubicBezTo>
                <a:cubicBezTo>
                  <a:pt x="6126691" y="4735563"/>
                  <a:pt x="6162119" y="4700134"/>
                  <a:pt x="6205823" y="4700134"/>
                </a:cubicBezTo>
                <a:close/>
                <a:moveTo>
                  <a:pt x="5927339" y="4700134"/>
                </a:moveTo>
                <a:cubicBezTo>
                  <a:pt x="5971039" y="4700134"/>
                  <a:pt x="6006467" y="4735563"/>
                  <a:pt x="6006467" y="4779265"/>
                </a:cubicBezTo>
                <a:cubicBezTo>
                  <a:pt x="6006467" y="4822968"/>
                  <a:pt x="5971039" y="4858397"/>
                  <a:pt x="5927339" y="4858397"/>
                </a:cubicBezTo>
                <a:cubicBezTo>
                  <a:pt x="5883635" y="4858397"/>
                  <a:pt x="5848207" y="4822968"/>
                  <a:pt x="5848207" y="4779265"/>
                </a:cubicBezTo>
                <a:cubicBezTo>
                  <a:pt x="5848207" y="4735563"/>
                  <a:pt x="5883635" y="4700134"/>
                  <a:pt x="5927339" y="4700134"/>
                </a:cubicBezTo>
                <a:close/>
                <a:moveTo>
                  <a:pt x="5648851" y="4700134"/>
                </a:moveTo>
                <a:cubicBezTo>
                  <a:pt x="5692555" y="4700134"/>
                  <a:pt x="5727983" y="4735563"/>
                  <a:pt x="5727983" y="4779265"/>
                </a:cubicBezTo>
                <a:cubicBezTo>
                  <a:pt x="5727983" y="4822968"/>
                  <a:pt x="5692555" y="4858397"/>
                  <a:pt x="5648851" y="4858397"/>
                </a:cubicBezTo>
                <a:cubicBezTo>
                  <a:pt x="5605147" y="4858397"/>
                  <a:pt x="5569719" y="4822968"/>
                  <a:pt x="5569719" y="4779265"/>
                </a:cubicBezTo>
                <a:cubicBezTo>
                  <a:pt x="5569719" y="4735563"/>
                  <a:pt x="5605147" y="4700134"/>
                  <a:pt x="5648851" y="4700134"/>
                </a:cubicBezTo>
                <a:close/>
                <a:moveTo>
                  <a:pt x="5370367" y="4700134"/>
                </a:moveTo>
                <a:cubicBezTo>
                  <a:pt x="5414067" y="4700134"/>
                  <a:pt x="5449495" y="4735563"/>
                  <a:pt x="5449495" y="4779265"/>
                </a:cubicBezTo>
                <a:cubicBezTo>
                  <a:pt x="5449495" y="4822968"/>
                  <a:pt x="5414067" y="4858397"/>
                  <a:pt x="5370367" y="4858397"/>
                </a:cubicBezTo>
                <a:cubicBezTo>
                  <a:pt x="5326663" y="4858397"/>
                  <a:pt x="5291235" y="4822968"/>
                  <a:pt x="5291235" y="4779265"/>
                </a:cubicBezTo>
                <a:cubicBezTo>
                  <a:pt x="5291235" y="4735563"/>
                  <a:pt x="5326663" y="4700134"/>
                  <a:pt x="5370367" y="4700134"/>
                </a:cubicBezTo>
                <a:close/>
                <a:moveTo>
                  <a:pt x="5091879" y="4700134"/>
                </a:moveTo>
                <a:cubicBezTo>
                  <a:pt x="5135583" y="4700134"/>
                  <a:pt x="5171011" y="4735563"/>
                  <a:pt x="5171011" y="4779265"/>
                </a:cubicBezTo>
                <a:cubicBezTo>
                  <a:pt x="5171011" y="4822968"/>
                  <a:pt x="5135583" y="4858397"/>
                  <a:pt x="5091879" y="4858397"/>
                </a:cubicBezTo>
                <a:cubicBezTo>
                  <a:pt x="5048175" y="4858397"/>
                  <a:pt x="5012747" y="4822968"/>
                  <a:pt x="5012747" y="4779265"/>
                </a:cubicBezTo>
                <a:cubicBezTo>
                  <a:pt x="5012747" y="4735563"/>
                  <a:pt x="5048175" y="4700134"/>
                  <a:pt x="5091879" y="4700134"/>
                </a:cubicBezTo>
                <a:close/>
                <a:moveTo>
                  <a:pt x="4813395" y="4700134"/>
                </a:moveTo>
                <a:cubicBezTo>
                  <a:pt x="4857095" y="4700134"/>
                  <a:pt x="4892523" y="4735563"/>
                  <a:pt x="4892523" y="4779265"/>
                </a:cubicBezTo>
                <a:cubicBezTo>
                  <a:pt x="4892523" y="4822968"/>
                  <a:pt x="4857095" y="4858397"/>
                  <a:pt x="4813395" y="4858397"/>
                </a:cubicBezTo>
                <a:cubicBezTo>
                  <a:pt x="4769691" y="4858397"/>
                  <a:pt x="4734263" y="4822968"/>
                  <a:pt x="4734263" y="4779265"/>
                </a:cubicBezTo>
                <a:cubicBezTo>
                  <a:pt x="4734263" y="4735563"/>
                  <a:pt x="4769691" y="4700134"/>
                  <a:pt x="4813395" y="4700134"/>
                </a:cubicBezTo>
                <a:close/>
                <a:moveTo>
                  <a:pt x="4534907" y="4700134"/>
                </a:moveTo>
                <a:cubicBezTo>
                  <a:pt x="4578611" y="4700134"/>
                  <a:pt x="4614039" y="4735563"/>
                  <a:pt x="4614039" y="4779265"/>
                </a:cubicBezTo>
                <a:cubicBezTo>
                  <a:pt x="4614039" y="4822968"/>
                  <a:pt x="4578611" y="4858397"/>
                  <a:pt x="4534907" y="4858397"/>
                </a:cubicBezTo>
                <a:cubicBezTo>
                  <a:pt x="4491203" y="4858397"/>
                  <a:pt x="4455775" y="4822968"/>
                  <a:pt x="4455775" y="4779265"/>
                </a:cubicBezTo>
                <a:cubicBezTo>
                  <a:pt x="4455775" y="4735563"/>
                  <a:pt x="4491203" y="4700134"/>
                  <a:pt x="4534907" y="4700134"/>
                </a:cubicBezTo>
                <a:close/>
                <a:moveTo>
                  <a:pt x="4256421" y="4700134"/>
                </a:moveTo>
                <a:cubicBezTo>
                  <a:pt x="4300124" y="4700134"/>
                  <a:pt x="4335552" y="4735563"/>
                  <a:pt x="4335552" y="4779265"/>
                </a:cubicBezTo>
                <a:cubicBezTo>
                  <a:pt x="4335552" y="4822968"/>
                  <a:pt x="4300124" y="4858397"/>
                  <a:pt x="4256421" y="4858397"/>
                </a:cubicBezTo>
                <a:cubicBezTo>
                  <a:pt x="4212718" y="4858397"/>
                  <a:pt x="4177290" y="4822968"/>
                  <a:pt x="4177290" y="4779265"/>
                </a:cubicBezTo>
                <a:cubicBezTo>
                  <a:pt x="4177290" y="4735563"/>
                  <a:pt x="4212718" y="4700134"/>
                  <a:pt x="4256421" y="4700134"/>
                </a:cubicBezTo>
                <a:close/>
                <a:moveTo>
                  <a:pt x="3977935" y="4700134"/>
                </a:moveTo>
                <a:cubicBezTo>
                  <a:pt x="4021638" y="4700134"/>
                  <a:pt x="4057066" y="4735563"/>
                  <a:pt x="4057066" y="4779265"/>
                </a:cubicBezTo>
                <a:cubicBezTo>
                  <a:pt x="4057066" y="4822968"/>
                  <a:pt x="4021638" y="4858397"/>
                  <a:pt x="3977935" y="4858397"/>
                </a:cubicBezTo>
                <a:cubicBezTo>
                  <a:pt x="3934232" y="4858397"/>
                  <a:pt x="3898804" y="4822968"/>
                  <a:pt x="3898804" y="4779265"/>
                </a:cubicBezTo>
                <a:cubicBezTo>
                  <a:pt x="3898804" y="4735563"/>
                  <a:pt x="3934232" y="4700134"/>
                  <a:pt x="3977935" y="4700134"/>
                </a:cubicBezTo>
                <a:close/>
                <a:moveTo>
                  <a:pt x="3699449" y="4700134"/>
                </a:moveTo>
                <a:cubicBezTo>
                  <a:pt x="3743152" y="4700134"/>
                  <a:pt x="3778580" y="4735563"/>
                  <a:pt x="3778580" y="4779265"/>
                </a:cubicBezTo>
                <a:cubicBezTo>
                  <a:pt x="3778580" y="4822968"/>
                  <a:pt x="3743152" y="4858397"/>
                  <a:pt x="3699449" y="4858397"/>
                </a:cubicBezTo>
                <a:cubicBezTo>
                  <a:pt x="3655746" y="4858397"/>
                  <a:pt x="3620318" y="4822968"/>
                  <a:pt x="3620318" y="4779265"/>
                </a:cubicBezTo>
                <a:cubicBezTo>
                  <a:pt x="3620318" y="4735563"/>
                  <a:pt x="3655746" y="4700134"/>
                  <a:pt x="3699449" y="4700134"/>
                </a:cubicBezTo>
                <a:close/>
                <a:moveTo>
                  <a:pt x="3420963" y="4700134"/>
                </a:moveTo>
                <a:cubicBezTo>
                  <a:pt x="3464666" y="4700134"/>
                  <a:pt x="3500094" y="4735563"/>
                  <a:pt x="3500094" y="4779265"/>
                </a:cubicBezTo>
                <a:cubicBezTo>
                  <a:pt x="3500094" y="4822968"/>
                  <a:pt x="3464666" y="4858397"/>
                  <a:pt x="3420963" y="4858397"/>
                </a:cubicBezTo>
                <a:cubicBezTo>
                  <a:pt x="3377260" y="4858397"/>
                  <a:pt x="3341832" y="4822968"/>
                  <a:pt x="3341832" y="4779265"/>
                </a:cubicBezTo>
                <a:cubicBezTo>
                  <a:pt x="3341832" y="4735563"/>
                  <a:pt x="3377260" y="4700134"/>
                  <a:pt x="3420963" y="4700134"/>
                </a:cubicBezTo>
                <a:close/>
                <a:moveTo>
                  <a:pt x="3142477" y="4700134"/>
                </a:moveTo>
                <a:cubicBezTo>
                  <a:pt x="3186180" y="4700134"/>
                  <a:pt x="3221608" y="4735563"/>
                  <a:pt x="3221608" y="4779265"/>
                </a:cubicBezTo>
                <a:cubicBezTo>
                  <a:pt x="3221608" y="4822968"/>
                  <a:pt x="3186180" y="4858397"/>
                  <a:pt x="3142477" y="4858397"/>
                </a:cubicBezTo>
                <a:cubicBezTo>
                  <a:pt x="3098774" y="4858397"/>
                  <a:pt x="3063346" y="4822968"/>
                  <a:pt x="3063346" y="4779265"/>
                </a:cubicBezTo>
                <a:cubicBezTo>
                  <a:pt x="3063346" y="4735563"/>
                  <a:pt x="3098774" y="4700134"/>
                  <a:pt x="3142477" y="4700134"/>
                </a:cubicBezTo>
                <a:close/>
                <a:moveTo>
                  <a:pt x="2863991" y="4700134"/>
                </a:moveTo>
                <a:cubicBezTo>
                  <a:pt x="2907694" y="4700134"/>
                  <a:pt x="2943122" y="4735563"/>
                  <a:pt x="2943122" y="4779265"/>
                </a:cubicBezTo>
                <a:cubicBezTo>
                  <a:pt x="2943122" y="4822968"/>
                  <a:pt x="2907694" y="4858397"/>
                  <a:pt x="2863991" y="4858397"/>
                </a:cubicBezTo>
                <a:cubicBezTo>
                  <a:pt x="2820288" y="4858397"/>
                  <a:pt x="2784860" y="4822968"/>
                  <a:pt x="2784860" y="4779265"/>
                </a:cubicBezTo>
                <a:cubicBezTo>
                  <a:pt x="2784860" y="4735563"/>
                  <a:pt x="2820288" y="4700134"/>
                  <a:pt x="2863991" y="4700134"/>
                </a:cubicBezTo>
                <a:close/>
                <a:moveTo>
                  <a:pt x="2585505" y="4700134"/>
                </a:moveTo>
                <a:cubicBezTo>
                  <a:pt x="2629208" y="4700134"/>
                  <a:pt x="2664636" y="4735563"/>
                  <a:pt x="2664636" y="4779265"/>
                </a:cubicBezTo>
                <a:cubicBezTo>
                  <a:pt x="2664636" y="4822968"/>
                  <a:pt x="2629208" y="4858397"/>
                  <a:pt x="2585505" y="4858397"/>
                </a:cubicBezTo>
                <a:cubicBezTo>
                  <a:pt x="2541802" y="4858397"/>
                  <a:pt x="2506374" y="4822968"/>
                  <a:pt x="2506374" y="4779265"/>
                </a:cubicBezTo>
                <a:cubicBezTo>
                  <a:pt x="2506374" y="4735563"/>
                  <a:pt x="2541802" y="4700134"/>
                  <a:pt x="2585505" y="4700134"/>
                </a:cubicBezTo>
                <a:close/>
                <a:moveTo>
                  <a:pt x="2307019" y="4700134"/>
                </a:moveTo>
                <a:cubicBezTo>
                  <a:pt x="2350722" y="4700134"/>
                  <a:pt x="2386150" y="4735563"/>
                  <a:pt x="2386150" y="4779265"/>
                </a:cubicBezTo>
                <a:cubicBezTo>
                  <a:pt x="2386150" y="4822968"/>
                  <a:pt x="2350722" y="4858397"/>
                  <a:pt x="2307019" y="4858397"/>
                </a:cubicBezTo>
                <a:cubicBezTo>
                  <a:pt x="2263316" y="4858397"/>
                  <a:pt x="2227888" y="4822968"/>
                  <a:pt x="2227888" y="4779265"/>
                </a:cubicBezTo>
                <a:cubicBezTo>
                  <a:pt x="2227888" y="4735563"/>
                  <a:pt x="2263316" y="4700134"/>
                  <a:pt x="2307019" y="4700134"/>
                </a:cubicBezTo>
                <a:close/>
                <a:moveTo>
                  <a:pt x="2028534" y="4700134"/>
                </a:moveTo>
                <a:cubicBezTo>
                  <a:pt x="2072236" y="4700134"/>
                  <a:pt x="2107664" y="4735563"/>
                  <a:pt x="2107664" y="4779265"/>
                </a:cubicBezTo>
                <a:cubicBezTo>
                  <a:pt x="2107664" y="4822968"/>
                  <a:pt x="2072236" y="4858397"/>
                  <a:pt x="2028534" y="4858397"/>
                </a:cubicBezTo>
                <a:cubicBezTo>
                  <a:pt x="1984830" y="4858397"/>
                  <a:pt x="1949402" y="4822968"/>
                  <a:pt x="1949402" y="4779265"/>
                </a:cubicBezTo>
                <a:cubicBezTo>
                  <a:pt x="1949402" y="4735563"/>
                  <a:pt x="1984830" y="4700134"/>
                  <a:pt x="2028534" y="4700134"/>
                </a:cubicBezTo>
                <a:close/>
                <a:moveTo>
                  <a:pt x="1750047" y="4700134"/>
                </a:moveTo>
                <a:cubicBezTo>
                  <a:pt x="1793750" y="4700134"/>
                  <a:pt x="1829178" y="4735563"/>
                  <a:pt x="1829178" y="4779265"/>
                </a:cubicBezTo>
                <a:cubicBezTo>
                  <a:pt x="1829178" y="4822968"/>
                  <a:pt x="1793750" y="4858397"/>
                  <a:pt x="1750047" y="4858397"/>
                </a:cubicBezTo>
                <a:cubicBezTo>
                  <a:pt x="1706344" y="4858397"/>
                  <a:pt x="1670916" y="4822968"/>
                  <a:pt x="1670916" y="4779265"/>
                </a:cubicBezTo>
                <a:cubicBezTo>
                  <a:pt x="1670916" y="4735563"/>
                  <a:pt x="1706344" y="4700134"/>
                  <a:pt x="1750047" y="4700134"/>
                </a:cubicBezTo>
                <a:close/>
                <a:moveTo>
                  <a:pt x="1471561" y="4700134"/>
                </a:moveTo>
                <a:cubicBezTo>
                  <a:pt x="1515264" y="4700134"/>
                  <a:pt x="1550692" y="4735563"/>
                  <a:pt x="1550692" y="4779265"/>
                </a:cubicBezTo>
                <a:cubicBezTo>
                  <a:pt x="1550692" y="4822968"/>
                  <a:pt x="1515264" y="4858397"/>
                  <a:pt x="1471561" y="4858397"/>
                </a:cubicBezTo>
                <a:cubicBezTo>
                  <a:pt x="1427858" y="4858397"/>
                  <a:pt x="1392431" y="4822968"/>
                  <a:pt x="1392431" y="4779265"/>
                </a:cubicBezTo>
                <a:cubicBezTo>
                  <a:pt x="1392431" y="4735563"/>
                  <a:pt x="1427858" y="4700134"/>
                  <a:pt x="1471561" y="4700134"/>
                </a:cubicBezTo>
                <a:close/>
                <a:moveTo>
                  <a:pt x="1193075" y="4700134"/>
                </a:moveTo>
                <a:cubicBezTo>
                  <a:pt x="1236779" y="4700134"/>
                  <a:pt x="1272206" y="4735563"/>
                  <a:pt x="1272206" y="4779265"/>
                </a:cubicBezTo>
                <a:cubicBezTo>
                  <a:pt x="1272206" y="4822968"/>
                  <a:pt x="1236779" y="4858397"/>
                  <a:pt x="1193075" y="4858397"/>
                </a:cubicBezTo>
                <a:cubicBezTo>
                  <a:pt x="1149372" y="4858397"/>
                  <a:pt x="1113944" y="4822968"/>
                  <a:pt x="1113944" y="4779265"/>
                </a:cubicBezTo>
                <a:cubicBezTo>
                  <a:pt x="1113944" y="4735563"/>
                  <a:pt x="1149372" y="4700134"/>
                  <a:pt x="1193075" y="4700134"/>
                </a:cubicBezTo>
                <a:close/>
                <a:moveTo>
                  <a:pt x="914589" y="4700134"/>
                </a:moveTo>
                <a:cubicBezTo>
                  <a:pt x="958292" y="4700134"/>
                  <a:pt x="993720" y="4735563"/>
                  <a:pt x="993720" y="4779265"/>
                </a:cubicBezTo>
                <a:cubicBezTo>
                  <a:pt x="993720" y="4822968"/>
                  <a:pt x="958292" y="4858397"/>
                  <a:pt x="914589" y="4858397"/>
                </a:cubicBezTo>
                <a:cubicBezTo>
                  <a:pt x="870886" y="4858397"/>
                  <a:pt x="835458" y="4822968"/>
                  <a:pt x="835458" y="4779265"/>
                </a:cubicBezTo>
                <a:cubicBezTo>
                  <a:pt x="835458" y="4735563"/>
                  <a:pt x="870886" y="4700134"/>
                  <a:pt x="914589" y="4700134"/>
                </a:cubicBezTo>
                <a:close/>
                <a:moveTo>
                  <a:pt x="636103" y="4700134"/>
                </a:moveTo>
                <a:cubicBezTo>
                  <a:pt x="679806" y="4700134"/>
                  <a:pt x="715234" y="4735563"/>
                  <a:pt x="715234" y="4779265"/>
                </a:cubicBezTo>
                <a:cubicBezTo>
                  <a:pt x="715234" y="4822968"/>
                  <a:pt x="679806" y="4858397"/>
                  <a:pt x="636103" y="4858397"/>
                </a:cubicBezTo>
                <a:cubicBezTo>
                  <a:pt x="592401" y="4858397"/>
                  <a:pt x="556972" y="4822968"/>
                  <a:pt x="556972" y="4779265"/>
                </a:cubicBezTo>
                <a:cubicBezTo>
                  <a:pt x="556972" y="4735563"/>
                  <a:pt x="592401" y="4700134"/>
                  <a:pt x="636103" y="4700134"/>
                </a:cubicBezTo>
                <a:close/>
                <a:moveTo>
                  <a:pt x="357617" y="4700134"/>
                </a:moveTo>
                <a:cubicBezTo>
                  <a:pt x="401320" y="4700134"/>
                  <a:pt x="436749" y="4735563"/>
                  <a:pt x="436749" y="4779265"/>
                </a:cubicBezTo>
                <a:cubicBezTo>
                  <a:pt x="436749" y="4822968"/>
                  <a:pt x="401320" y="4858397"/>
                  <a:pt x="357617" y="4858397"/>
                </a:cubicBezTo>
                <a:cubicBezTo>
                  <a:pt x="313914" y="4858397"/>
                  <a:pt x="278486" y="4822968"/>
                  <a:pt x="278486" y="4779265"/>
                </a:cubicBezTo>
                <a:cubicBezTo>
                  <a:pt x="278486" y="4735563"/>
                  <a:pt x="313914" y="4700134"/>
                  <a:pt x="357617" y="4700134"/>
                </a:cubicBezTo>
                <a:close/>
                <a:moveTo>
                  <a:pt x="79131" y="4700134"/>
                </a:moveTo>
                <a:cubicBezTo>
                  <a:pt x="122834" y="4700134"/>
                  <a:pt x="158262" y="4735563"/>
                  <a:pt x="158262" y="4779265"/>
                </a:cubicBezTo>
                <a:cubicBezTo>
                  <a:pt x="158262" y="4822968"/>
                  <a:pt x="122834" y="4858397"/>
                  <a:pt x="79131" y="4858397"/>
                </a:cubicBezTo>
                <a:cubicBezTo>
                  <a:pt x="35428" y="4858397"/>
                  <a:pt x="0" y="4822968"/>
                  <a:pt x="0" y="4779265"/>
                </a:cubicBezTo>
                <a:cubicBezTo>
                  <a:pt x="0" y="4735563"/>
                  <a:pt x="35428" y="4700134"/>
                  <a:pt x="79131" y="4700134"/>
                </a:cubicBezTo>
                <a:close/>
                <a:moveTo>
                  <a:pt x="6484315" y="4308456"/>
                </a:moveTo>
                <a:cubicBezTo>
                  <a:pt x="6528019" y="4308456"/>
                  <a:pt x="6563447" y="4343885"/>
                  <a:pt x="6563447" y="4387587"/>
                </a:cubicBezTo>
                <a:cubicBezTo>
                  <a:pt x="6563447" y="4431290"/>
                  <a:pt x="6528019" y="4466719"/>
                  <a:pt x="6484315" y="4466719"/>
                </a:cubicBezTo>
                <a:cubicBezTo>
                  <a:pt x="6440615" y="4466719"/>
                  <a:pt x="6405187" y="4431290"/>
                  <a:pt x="6405187" y="4387587"/>
                </a:cubicBezTo>
                <a:cubicBezTo>
                  <a:pt x="6405187" y="4343885"/>
                  <a:pt x="6440615" y="4308456"/>
                  <a:pt x="6484315" y="4308456"/>
                </a:cubicBezTo>
                <a:close/>
                <a:moveTo>
                  <a:pt x="6205823" y="4308456"/>
                </a:moveTo>
                <a:cubicBezTo>
                  <a:pt x="6249527" y="4308456"/>
                  <a:pt x="6284955" y="4343885"/>
                  <a:pt x="6284955" y="4387587"/>
                </a:cubicBezTo>
                <a:cubicBezTo>
                  <a:pt x="6284955" y="4431290"/>
                  <a:pt x="6249527" y="4466719"/>
                  <a:pt x="6205823" y="4466719"/>
                </a:cubicBezTo>
                <a:cubicBezTo>
                  <a:pt x="6162119" y="4466719"/>
                  <a:pt x="6126691" y="4431290"/>
                  <a:pt x="6126691" y="4387587"/>
                </a:cubicBezTo>
                <a:cubicBezTo>
                  <a:pt x="6126691" y="4343885"/>
                  <a:pt x="6162119" y="4308456"/>
                  <a:pt x="6205823" y="4308456"/>
                </a:cubicBezTo>
                <a:close/>
                <a:moveTo>
                  <a:pt x="5927339" y="4308456"/>
                </a:moveTo>
                <a:cubicBezTo>
                  <a:pt x="5971039" y="4308456"/>
                  <a:pt x="6006467" y="4343885"/>
                  <a:pt x="6006467" y="4387587"/>
                </a:cubicBezTo>
                <a:cubicBezTo>
                  <a:pt x="6006467" y="4431290"/>
                  <a:pt x="5971039" y="4466719"/>
                  <a:pt x="5927339" y="4466719"/>
                </a:cubicBezTo>
                <a:cubicBezTo>
                  <a:pt x="5883635" y="4466719"/>
                  <a:pt x="5848207" y="4431290"/>
                  <a:pt x="5848207" y="4387587"/>
                </a:cubicBezTo>
                <a:cubicBezTo>
                  <a:pt x="5848207" y="4343885"/>
                  <a:pt x="5883635" y="4308456"/>
                  <a:pt x="5927339" y="4308456"/>
                </a:cubicBezTo>
                <a:close/>
                <a:moveTo>
                  <a:pt x="5648851" y="4308456"/>
                </a:moveTo>
                <a:cubicBezTo>
                  <a:pt x="5692555" y="4308456"/>
                  <a:pt x="5727983" y="4343885"/>
                  <a:pt x="5727983" y="4387587"/>
                </a:cubicBezTo>
                <a:cubicBezTo>
                  <a:pt x="5727983" y="4431290"/>
                  <a:pt x="5692555" y="4466719"/>
                  <a:pt x="5648851" y="4466719"/>
                </a:cubicBezTo>
                <a:cubicBezTo>
                  <a:pt x="5605147" y="4466719"/>
                  <a:pt x="5569719" y="4431290"/>
                  <a:pt x="5569719" y="4387587"/>
                </a:cubicBezTo>
                <a:cubicBezTo>
                  <a:pt x="5569719" y="4343885"/>
                  <a:pt x="5605147" y="4308456"/>
                  <a:pt x="5648851" y="4308456"/>
                </a:cubicBezTo>
                <a:close/>
                <a:moveTo>
                  <a:pt x="5370367" y="4308456"/>
                </a:moveTo>
                <a:cubicBezTo>
                  <a:pt x="5414067" y="4308456"/>
                  <a:pt x="5449495" y="4343885"/>
                  <a:pt x="5449495" y="4387587"/>
                </a:cubicBezTo>
                <a:cubicBezTo>
                  <a:pt x="5449495" y="4431290"/>
                  <a:pt x="5414067" y="4466719"/>
                  <a:pt x="5370367" y="4466719"/>
                </a:cubicBezTo>
                <a:cubicBezTo>
                  <a:pt x="5326663" y="4466719"/>
                  <a:pt x="5291235" y="4431290"/>
                  <a:pt x="5291235" y="4387587"/>
                </a:cubicBezTo>
                <a:cubicBezTo>
                  <a:pt x="5291235" y="4343885"/>
                  <a:pt x="5326663" y="4308456"/>
                  <a:pt x="5370367" y="4308456"/>
                </a:cubicBezTo>
                <a:close/>
                <a:moveTo>
                  <a:pt x="5091879" y="4308456"/>
                </a:moveTo>
                <a:cubicBezTo>
                  <a:pt x="5135583" y="4308456"/>
                  <a:pt x="5171011" y="4343885"/>
                  <a:pt x="5171011" y="4387587"/>
                </a:cubicBezTo>
                <a:cubicBezTo>
                  <a:pt x="5171011" y="4431290"/>
                  <a:pt x="5135583" y="4466719"/>
                  <a:pt x="5091879" y="4466719"/>
                </a:cubicBezTo>
                <a:cubicBezTo>
                  <a:pt x="5048175" y="4466719"/>
                  <a:pt x="5012747" y="4431290"/>
                  <a:pt x="5012747" y="4387587"/>
                </a:cubicBezTo>
                <a:cubicBezTo>
                  <a:pt x="5012747" y="4343885"/>
                  <a:pt x="5048175" y="4308456"/>
                  <a:pt x="5091879" y="4308456"/>
                </a:cubicBezTo>
                <a:close/>
                <a:moveTo>
                  <a:pt x="4813395" y="4308456"/>
                </a:moveTo>
                <a:cubicBezTo>
                  <a:pt x="4857095" y="4308456"/>
                  <a:pt x="4892523" y="4343885"/>
                  <a:pt x="4892523" y="4387587"/>
                </a:cubicBezTo>
                <a:cubicBezTo>
                  <a:pt x="4892523" y="4431290"/>
                  <a:pt x="4857095" y="4466719"/>
                  <a:pt x="4813395" y="4466719"/>
                </a:cubicBezTo>
                <a:cubicBezTo>
                  <a:pt x="4769691" y="4466719"/>
                  <a:pt x="4734263" y="4431290"/>
                  <a:pt x="4734263" y="4387587"/>
                </a:cubicBezTo>
                <a:cubicBezTo>
                  <a:pt x="4734263" y="4343885"/>
                  <a:pt x="4769691" y="4308456"/>
                  <a:pt x="4813395" y="4308456"/>
                </a:cubicBezTo>
                <a:close/>
                <a:moveTo>
                  <a:pt x="4534907" y="4308456"/>
                </a:moveTo>
                <a:cubicBezTo>
                  <a:pt x="4578611" y="4308456"/>
                  <a:pt x="4614039" y="4343885"/>
                  <a:pt x="4614039" y="4387587"/>
                </a:cubicBezTo>
                <a:cubicBezTo>
                  <a:pt x="4614039" y="4431290"/>
                  <a:pt x="4578611" y="4466719"/>
                  <a:pt x="4534907" y="4466719"/>
                </a:cubicBezTo>
                <a:cubicBezTo>
                  <a:pt x="4491203" y="4466719"/>
                  <a:pt x="4455775" y="4431290"/>
                  <a:pt x="4455775" y="4387587"/>
                </a:cubicBezTo>
                <a:cubicBezTo>
                  <a:pt x="4455775" y="4343885"/>
                  <a:pt x="4491203" y="4308456"/>
                  <a:pt x="4534907" y="4308456"/>
                </a:cubicBezTo>
                <a:close/>
                <a:moveTo>
                  <a:pt x="4256421" y="4308456"/>
                </a:moveTo>
                <a:cubicBezTo>
                  <a:pt x="4300124" y="4308456"/>
                  <a:pt x="4335552" y="4343885"/>
                  <a:pt x="4335552" y="4387587"/>
                </a:cubicBezTo>
                <a:cubicBezTo>
                  <a:pt x="4335552" y="4431290"/>
                  <a:pt x="4300124" y="4466719"/>
                  <a:pt x="4256421" y="4466719"/>
                </a:cubicBezTo>
                <a:cubicBezTo>
                  <a:pt x="4212718" y="4466719"/>
                  <a:pt x="4177290" y="4431290"/>
                  <a:pt x="4177290" y="4387587"/>
                </a:cubicBezTo>
                <a:cubicBezTo>
                  <a:pt x="4177290" y="4343885"/>
                  <a:pt x="4212718" y="4308456"/>
                  <a:pt x="4256421" y="4308456"/>
                </a:cubicBezTo>
                <a:close/>
                <a:moveTo>
                  <a:pt x="3977935" y="4308456"/>
                </a:moveTo>
                <a:cubicBezTo>
                  <a:pt x="4021638" y="4308456"/>
                  <a:pt x="4057066" y="4343885"/>
                  <a:pt x="4057066" y="4387587"/>
                </a:cubicBezTo>
                <a:cubicBezTo>
                  <a:pt x="4057066" y="4431290"/>
                  <a:pt x="4021638" y="4466719"/>
                  <a:pt x="3977935" y="4466719"/>
                </a:cubicBezTo>
                <a:cubicBezTo>
                  <a:pt x="3934232" y="4466719"/>
                  <a:pt x="3898804" y="4431290"/>
                  <a:pt x="3898804" y="4387587"/>
                </a:cubicBezTo>
                <a:cubicBezTo>
                  <a:pt x="3898804" y="4343885"/>
                  <a:pt x="3934232" y="4308456"/>
                  <a:pt x="3977935" y="4308456"/>
                </a:cubicBezTo>
                <a:close/>
                <a:moveTo>
                  <a:pt x="3699449" y="4308456"/>
                </a:moveTo>
                <a:cubicBezTo>
                  <a:pt x="3743152" y="4308456"/>
                  <a:pt x="3778580" y="4343885"/>
                  <a:pt x="3778580" y="4387587"/>
                </a:cubicBezTo>
                <a:cubicBezTo>
                  <a:pt x="3778580" y="4431290"/>
                  <a:pt x="3743152" y="4466719"/>
                  <a:pt x="3699449" y="4466719"/>
                </a:cubicBezTo>
                <a:cubicBezTo>
                  <a:pt x="3655746" y="4466719"/>
                  <a:pt x="3620318" y="4431290"/>
                  <a:pt x="3620318" y="4387587"/>
                </a:cubicBezTo>
                <a:cubicBezTo>
                  <a:pt x="3620318" y="4343885"/>
                  <a:pt x="3655746" y="4308456"/>
                  <a:pt x="3699449" y="4308456"/>
                </a:cubicBezTo>
                <a:close/>
                <a:moveTo>
                  <a:pt x="3420963" y="4308456"/>
                </a:moveTo>
                <a:cubicBezTo>
                  <a:pt x="3464666" y="4308456"/>
                  <a:pt x="3500094" y="4343885"/>
                  <a:pt x="3500094" y="4387587"/>
                </a:cubicBezTo>
                <a:cubicBezTo>
                  <a:pt x="3500094" y="4431290"/>
                  <a:pt x="3464666" y="4466719"/>
                  <a:pt x="3420963" y="4466719"/>
                </a:cubicBezTo>
                <a:cubicBezTo>
                  <a:pt x="3377260" y="4466719"/>
                  <a:pt x="3341832" y="4431290"/>
                  <a:pt x="3341832" y="4387587"/>
                </a:cubicBezTo>
                <a:cubicBezTo>
                  <a:pt x="3341832" y="4343885"/>
                  <a:pt x="3377260" y="4308456"/>
                  <a:pt x="3420963" y="4308456"/>
                </a:cubicBezTo>
                <a:close/>
                <a:moveTo>
                  <a:pt x="3142477" y="4308456"/>
                </a:moveTo>
                <a:cubicBezTo>
                  <a:pt x="3186180" y="4308456"/>
                  <a:pt x="3221608" y="4343885"/>
                  <a:pt x="3221608" y="4387587"/>
                </a:cubicBezTo>
                <a:cubicBezTo>
                  <a:pt x="3221608" y="4431290"/>
                  <a:pt x="3186180" y="4466719"/>
                  <a:pt x="3142477" y="4466719"/>
                </a:cubicBezTo>
                <a:cubicBezTo>
                  <a:pt x="3098774" y="4466719"/>
                  <a:pt x="3063346" y="4431290"/>
                  <a:pt x="3063346" y="4387587"/>
                </a:cubicBezTo>
                <a:cubicBezTo>
                  <a:pt x="3063346" y="4343885"/>
                  <a:pt x="3098774" y="4308456"/>
                  <a:pt x="3142477" y="4308456"/>
                </a:cubicBezTo>
                <a:close/>
                <a:moveTo>
                  <a:pt x="2863991" y="4308456"/>
                </a:moveTo>
                <a:cubicBezTo>
                  <a:pt x="2907694" y="4308456"/>
                  <a:pt x="2943122" y="4343885"/>
                  <a:pt x="2943122" y="4387587"/>
                </a:cubicBezTo>
                <a:cubicBezTo>
                  <a:pt x="2943122" y="4431290"/>
                  <a:pt x="2907694" y="4466719"/>
                  <a:pt x="2863991" y="4466719"/>
                </a:cubicBezTo>
                <a:cubicBezTo>
                  <a:pt x="2820288" y="4466719"/>
                  <a:pt x="2784860" y="4431290"/>
                  <a:pt x="2784860" y="4387587"/>
                </a:cubicBezTo>
                <a:cubicBezTo>
                  <a:pt x="2784860" y="4343885"/>
                  <a:pt x="2820288" y="4308456"/>
                  <a:pt x="2863991" y="4308456"/>
                </a:cubicBezTo>
                <a:close/>
                <a:moveTo>
                  <a:pt x="2585505" y="4308456"/>
                </a:moveTo>
                <a:cubicBezTo>
                  <a:pt x="2629208" y="4308456"/>
                  <a:pt x="2664636" y="4343885"/>
                  <a:pt x="2664636" y="4387587"/>
                </a:cubicBezTo>
                <a:cubicBezTo>
                  <a:pt x="2664636" y="4431290"/>
                  <a:pt x="2629208" y="4466719"/>
                  <a:pt x="2585505" y="4466719"/>
                </a:cubicBezTo>
                <a:cubicBezTo>
                  <a:pt x="2541802" y="4466719"/>
                  <a:pt x="2506374" y="4431290"/>
                  <a:pt x="2506374" y="4387587"/>
                </a:cubicBezTo>
                <a:cubicBezTo>
                  <a:pt x="2506374" y="4343885"/>
                  <a:pt x="2541802" y="4308456"/>
                  <a:pt x="2585505" y="4308456"/>
                </a:cubicBezTo>
                <a:close/>
                <a:moveTo>
                  <a:pt x="2307019" y="4308456"/>
                </a:moveTo>
                <a:cubicBezTo>
                  <a:pt x="2350722" y="4308456"/>
                  <a:pt x="2386150" y="4343885"/>
                  <a:pt x="2386150" y="4387587"/>
                </a:cubicBezTo>
                <a:cubicBezTo>
                  <a:pt x="2386150" y="4431290"/>
                  <a:pt x="2350722" y="4466719"/>
                  <a:pt x="2307019" y="4466719"/>
                </a:cubicBezTo>
                <a:cubicBezTo>
                  <a:pt x="2263316" y="4466719"/>
                  <a:pt x="2227888" y="4431290"/>
                  <a:pt x="2227888" y="4387587"/>
                </a:cubicBezTo>
                <a:cubicBezTo>
                  <a:pt x="2227888" y="4343885"/>
                  <a:pt x="2263316" y="4308456"/>
                  <a:pt x="2307019" y="4308456"/>
                </a:cubicBezTo>
                <a:close/>
                <a:moveTo>
                  <a:pt x="2028534" y="4308456"/>
                </a:moveTo>
                <a:cubicBezTo>
                  <a:pt x="2072236" y="4308456"/>
                  <a:pt x="2107664" y="4343885"/>
                  <a:pt x="2107664" y="4387587"/>
                </a:cubicBezTo>
                <a:cubicBezTo>
                  <a:pt x="2107664" y="4431290"/>
                  <a:pt x="2072236" y="4466719"/>
                  <a:pt x="2028534" y="4466719"/>
                </a:cubicBezTo>
                <a:cubicBezTo>
                  <a:pt x="1984830" y="4466719"/>
                  <a:pt x="1949402" y="4431290"/>
                  <a:pt x="1949402" y="4387587"/>
                </a:cubicBezTo>
                <a:cubicBezTo>
                  <a:pt x="1949402" y="4343885"/>
                  <a:pt x="1984830" y="4308456"/>
                  <a:pt x="2028534" y="4308456"/>
                </a:cubicBezTo>
                <a:close/>
                <a:moveTo>
                  <a:pt x="1750047" y="4308456"/>
                </a:moveTo>
                <a:cubicBezTo>
                  <a:pt x="1793750" y="4308456"/>
                  <a:pt x="1829178" y="4343885"/>
                  <a:pt x="1829178" y="4387587"/>
                </a:cubicBezTo>
                <a:cubicBezTo>
                  <a:pt x="1829178" y="4431290"/>
                  <a:pt x="1793750" y="4466719"/>
                  <a:pt x="1750047" y="4466719"/>
                </a:cubicBezTo>
                <a:cubicBezTo>
                  <a:pt x="1706344" y="4466719"/>
                  <a:pt x="1670916" y="4431290"/>
                  <a:pt x="1670916" y="4387587"/>
                </a:cubicBezTo>
                <a:cubicBezTo>
                  <a:pt x="1670916" y="4343885"/>
                  <a:pt x="1706344" y="4308456"/>
                  <a:pt x="1750047" y="4308456"/>
                </a:cubicBezTo>
                <a:close/>
                <a:moveTo>
                  <a:pt x="1471561" y="4308456"/>
                </a:moveTo>
                <a:cubicBezTo>
                  <a:pt x="1515264" y="4308456"/>
                  <a:pt x="1550692" y="4343885"/>
                  <a:pt x="1550692" y="4387587"/>
                </a:cubicBezTo>
                <a:cubicBezTo>
                  <a:pt x="1550692" y="4431290"/>
                  <a:pt x="1515264" y="4466719"/>
                  <a:pt x="1471561" y="4466719"/>
                </a:cubicBezTo>
                <a:cubicBezTo>
                  <a:pt x="1427858" y="4466719"/>
                  <a:pt x="1392431" y="4431290"/>
                  <a:pt x="1392431" y="4387587"/>
                </a:cubicBezTo>
                <a:cubicBezTo>
                  <a:pt x="1392431" y="4343885"/>
                  <a:pt x="1427858" y="4308456"/>
                  <a:pt x="1471561" y="4308456"/>
                </a:cubicBezTo>
                <a:close/>
                <a:moveTo>
                  <a:pt x="1193075" y="4308456"/>
                </a:moveTo>
                <a:cubicBezTo>
                  <a:pt x="1236779" y="4308456"/>
                  <a:pt x="1272206" y="4343885"/>
                  <a:pt x="1272206" y="4387587"/>
                </a:cubicBezTo>
                <a:cubicBezTo>
                  <a:pt x="1272206" y="4431290"/>
                  <a:pt x="1236779" y="4466719"/>
                  <a:pt x="1193075" y="4466719"/>
                </a:cubicBezTo>
                <a:cubicBezTo>
                  <a:pt x="1149372" y="4466719"/>
                  <a:pt x="1113944" y="4431290"/>
                  <a:pt x="1113944" y="4387587"/>
                </a:cubicBezTo>
                <a:cubicBezTo>
                  <a:pt x="1113944" y="4343885"/>
                  <a:pt x="1149372" y="4308456"/>
                  <a:pt x="1193075" y="4308456"/>
                </a:cubicBezTo>
                <a:close/>
                <a:moveTo>
                  <a:pt x="914589" y="4308456"/>
                </a:moveTo>
                <a:cubicBezTo>
                  <a:pt x="958292" y="4308456"/>
                  <a:pt x="993720" y="4343885"/>
                  <a:pt x="993720" y="4387587"/>
                </a:cubicBezTo>
                <a:cubicBezTo>
                  <a:pt x="993720" y="4431290"/>
                  <a:pt x="958292" y="4466719"/>
                  <a:pt x="914589" y="4466719"/>
                </a:cubicBezTo>
                <a:cubicBezTo>
                  <a:pt x="870886" y="4466719"/>
                  <a:pt x="835458" y="4431290"/>
                  <a:pt x="835458" y="4387587"/>
                </a:cubicBezTo>
                <a:cubicBezTo>
                  <a:pt x="835458" y="4343885"/>
                  <a:pt x="870886" y="4308456"/>
                  <a:pt x="914589" y="4308456"/>
                </a:cubicBezTo>
                <a:close/>
                <a:moveTo>
                  <a:pt x="636103" y="4308456"/>
                </a:moveTo>
                <a:cubicBezTo>
                  <a:pt x="679806" y="4308456"/>
                  <a:pt x="715234" y="4343885"/>
                  <a:pt x="715234" y="4387587"/>
                </a:cubicBezTo>
                <a:cubicBezTo>
                  <a:pt x="715234" y="4431290"/>
                  <a:pt x="679806" y="4466719"/>
                  <a:pt x="636103" y="4466719"/>
                </a:cubicBezTo>
                <a:cubicBezTo>
                  <a:pt x="592401" y="4466719"/>
                  <a:pt x="556972" y="4431290"/>
                  <a:pt x="556972" y="4387587"/>
                </a:cubicBezTo>
                <a:cubicBezTo>
                  <a:pt x="556972" y="4343885"/>
                  <a:pt x="592401" y="4308456"/>
                  <a:pt x="636103" y="4308456"/>
                </a:cubicBezTo>
                <a:close/>
                <a:moveTo>
                  <a:pt x="357617" y="4308456"/>
                </a:moveTo>
                <a:cubicBezTo>
                  <a:pt x="401320" y="4308456"/>
                  <a:pt x="436749" y="4343885"/>
                  <a:pt x="436749" y="4387587"/>
                </a:cubicBezTo>
                <a:cubicBezTo>
                  <a:pt x="436749" y="4431290"/>
                  <a:pt x="401320" y="4466719"/>
                  <a:pt x="357617" y="4466719"/>
                </a:cubicBezTo>
                <a:cubicBezTo>
                  <a:pt x="313914" y="4466719"/>
                  <a:pt x="278486" y="4431290"/>
                  <a:pt x="278486" y="4387587"/>
                </a:cubicBezTo>
                <a:cubicBezTo>
                  <a:pt x="278486" y="4343885"/>
                  <a:pt x="313914" y="4308456"/>
                  <a:pt x="357617" y="4308456"/>
                </a:cubicBezTo>
                <a:close/>
                <a:moveTo>
                  <a:pt x="79131" y="4308456"/>
                </a:moveTo>
                <a:cubicBezTo>
                  <a:pt x="122834" y="4308456"/>
                  <a:pt x="158262" y="4343885"/>
                  <a:pt x="158262" y="4387587"/>
                </a:cubicBezTo>
                <a:cubicBezTo>
                  <a:pt x="158262" y="4431290"/>
                  <a:pt x="122834" y="4466719"/>
                  <a:pt x="79131" y="4466719"/>
                </a:cubicBezTo>
                <a:cubicBezTo>
                  <a:pt x="35428" y="4466719"/>
                  <a:pt x="0" y="4431290"/>
                  <a:pt x="0" y="4387587"/>
                </a:cubicBezTo>
                <a:cubicBezTo>
                  <a:pt x="0" y="4343885"/>
                  <a:pt x="35428" y="4308456"/>
                  <a:pt x="79131" y="4308456"/>
                </a:cubicBezTo>
                <a:close/>
                <a:moveTo>
                  <a:pt x="6484315" y="3916779"/>
                </a:moveTo>
                <a:cubicBezTo>
                  <a:pt x="6528019" y="3916779"/>
                  <a:pt x="6563447" y="3952208"/>
                  <a:pt x="6563447" y="3995910"/>
                </a:cubicBezTo>
                <a:cubicBezTo>
                  <a:pt x="6563447" y="4039613"/>
                  <a:pt x="6528019" y="4075042"/>
                  <a:pt x="6484315" y="4075042"/>
                </a:cubicBezTo>
                <a:cubicBezTo>
                  <a:pt x="6440615" y="4075042"/>
                  <a:pt x="6405187" y="4039613"/>
                  <a:pt x="6405187" y="3995910"/>
                </a:cubicBezTo>
                <a:cubicBezTo>
                  <a:pt x="6405187" y="3952208"/>
                  <a:pt x="6440615" y="3916779"/>
                  <a:pt x="6484315" y="3916779"/>
                </a:cubicBezTo>
                <a:close/>
                <a:moveTo>
                  <a:pt x="6205823" y="3916779"/>
                </a:moveTo>
                <a:cubicBezTo>
                  <a:pt x="6249527" y="3916779"/>
                  <a:pt x="6284955" y="3952208"/>
                  <a:pt x="6284955" y="3995910"/>
                </a:cubicBezTo>
                <a:cubicBezTo>
                  <a:pt x="6284955" y="4039613"/>
                  <a:pt x="6249527" y="4075042"/>
                  <a:pt x="6205823" y="4075042"/>
                </a:cubicBezTo>
                <a:cubicBezTo>
                  <a:pt x="6162119" y="4075042"/>
                  <a:pt x="6126691" y="4039613"/>
                  <a:pt x="6126691" y="3995910"/>
                </a:cubicBezTo>
                <a:cubicBezTo>
                  <a:pt x="6126691" y="3952208"/>
                  <a:pt x="6162119" y="3916779"/>
                  <a:pt x="6205823" y="3916779"/>
                </a:cubicBezTo>
                <a:close/>
                <a:moveTo>
                  <a:pt x="5927339" y="3916779"/>
                </a:moveTo>
                <a:cubicBezTo>
                  <a:pt x="5971039" y="3916779"/>
                  <a:pt x="6006467" y="3952208"/>
                  <a:pt x="6006467" y="3995910"/>
                </a:cubicBezTo>
                <a:cubicBezTo>
                  <a:pt x="6006467" y="4039613"/>
                  <a:pt x="5971039" y="4075042"/>
                  <a:pt x="5927339" y="4075042"/>
                </a:cubicBezTo>
                <a:cubicBezTo>
                  <a:pt x="5883635" y="4075042"/>
                  <a:pt x="5848207" y="4039613"/>
                  <a:pt x="5848207" y="3995910"/>
                </a:cubicBezTo>
                <a:cubicBezTo>
                  <a:pt x="5848207" y="3952208"/>
                  <a:pt x="5883635" y="3916779"/>
                  <a:pt x="5927339" y="3916779"/>
                </a:cubicBezTo>
                <a:close/>
                <a:moveTo>
                  <a:pt x="5648851" y="3916779"/>
                </a:moveTo>
                <a:cubicBezTo>
                  <a:pt x="5692555" y="3916779"/>
                  <a:pt x="5727983" y="3952208"/>
                  <a:pt x="5727983" y="3995910"/>
                </a:cubicBezTo>
                <a:cubicBezTo>
                  <a:pt x="5727983" y="4039613"/>
                  <a:pt x="5692555" y="4075042"/>
                  <a:pt x="5648851" y="4075042"/>
                </a:cubicBezTo>
                <a:cubicBezTo>
                  <a:pt x="5605147" y="4075042"/>
                  <a:pt x="5569719" y="4039613"/>
                  <a:pt x="5569719" y="3995910"/>
                </a:cubicBezTo>
                <a:cubicBezTo>
                  <a:pt x="5569719" y="3952208"/>
                  <a:pt x="5605147" y="3916779"/>
                  <a:pt x="5648851" y="3916779"/>
                </a:cubicBezTo>
                <a:close/>
                <a:moveTo>
                  <a:pt x="5370367" y="3916779"/>
                </a:moveTo>
                <a:cubicBezTo>
                  <a:pt x="5414067" y="3916779"/>
                  <a:pt x="5449495" y="3952208"/>
                  <a:pt x="5449495" y="3995910"/>
                </a:cubicBezTo>
                <a:cubicBezTo>
                  <a:pt x="5449495" y="4039613"/>
                  <a:pt x="5414067" y="4075042"/>
                  <a:pt x="5370367" y="4075042"/>
                </a:cubicBezTo>
                <a:cubicBezTo>
                  <a:pt x="5326663" y="4075042"/>
                  <a:pt x="5291235" y="4039613"/>
                  <a:pt x="5291235" y="3995910"/>
                </a:cubicBezTo>
                <a:cubicBezTo>
                  <a:pt x="5291235" y="3952208"/>
                  <a:pt x="5326663" y="3916779"/>
                  <a:pt x="5370367" y="3916779"/>
                </a:cubicBezTo>
                <a:close/>
                <a:moveTo>
                  <a:pt x="5091879" y="3916779"/>
                </a:moveTo>
                <a:cubicBezTo>
                  <a:pt x="5135583" y="3916779"/>
                  <a:pt x="5171011" y="3952208"/>
                  <a:pt x="5171011" y="3995910"/>
                </a:cubicBezTo>
                <a:cubicBezTo>
                  <a:pt x="5171011" y="4039613"/>
                  <a:pt x="5135583" y="4075042"/>
                  <a:pt x="5091879" y="4075042"/>
                </a:cubicBezTo>
                <a:cubicBezTo>
                  <a:pt x="5048175" y="4075042"/>
                  <a:pt x="5012747" y="4039613"/>
                  <a:pt x="5012747" y="3995910"/>
                </a:cubicBezTo>
                <a:cubicBezTo>
                  <a:pt x="5012747" y="3952208"/>
                  <a:pt x="5048175" y="3916779"/>
                  <a:pt x="5091879" y="3916779"/>
                </a:cubicBezTo>
                <a:close/>
                <a:moveTo>
                  <a:pt x="4813395" y="3916779"/>
                </a:moveTo>
                <a:cubicBezTo>
                  <a:pt x="4857095" y="3916779"/>
                  <a:pt x="4892523" y="3952208"/>
                  <a:pt x="4892523" y="3995910"/>
                </a:cubicBezTo>
                <a:cubicBezTo>
                  <a:pt x="4892523" y="4039613"/>
                  <a:pt x="4857095" y="4075042"/>
                  <a:pt x="4813395" y="4075042"/>
                </a:cubicBezTo>
                <a:cubicBezTo>
                  <a:pt x="4769691" y="4075042"/>
                  <a:pt x="4734263" y="4039613"/>
                  <a:pt x="4734263" y="3995910"/>
                </a:cubicBezTo>
                <a:cubicBezTo>
                  <a:pt x="4734263" y="3952208"/>
                  <a:pt x="4769691" y="3916779"/>
                  <a:pt x="4813395" y="3916779"/>
                </a:cubicBezTo>
                <a:close/>
                <a:moveTo>
                  <a:pt x="4534907" y="3916779"/>
                </a:moveTo>
                <a:cubicBezTo>
                  <a:pt x="4578611" y="3916779"/>
                  <a:pt x="4614039" y="3952208"/>
                  <a:pt x="4614039" y="3995910"/>
                </a:cubicBezTo>
                <a:cubicBezTo>
                  <a:pt x="4614039" y="4039613"/>
                  <a:pt x="4578611" y="4075042"/>
                  <a:pt x="4534907" y="4075042"/>
                </a:cubicBezTo>
                <a:cubicBezTo>
                  <a:pt x="4491203" y="4075042"/>
                  <a:pt x="4455775" y="4039613"/>
                  <a:pt x="4455775" y="3995910"/>
                </a:cubicBezTo>
                <a:cubicBezTo>
                  <a:pt x="4455775" y="3952208"/>
                  <a:pt x="4491203" y="3916779"/>
                  <a:pt x="4534907" y="3916779"/>
                </a:cubicBezTo>
                <a:close/>
                <a:moveTo>
                  <a:pt x="4256421" y="3916779"/>
                </a:moveTo>
                <a:cubicBezTo>
                  <a:pt x="4300124" y="3916779"/>
                  <a:pt x="4335552" y="3952208"/>
                  <a:pt x="4335552" y="3995910"/>
                </a:cubicBezTo>
                <a:cubicBezTo>
                  <a:pt x="4335552" y="4039613"/>
                  <a:pt x="4300124" y="4075042"/>
                  <a:pt x="4256421" y="4075042"/>
                </a:cubicBezTo>
                <a:cubicBezTo>
                  <a:pt x="4212718" y="4075042"/>
                  <a:pt x="4177290" y="4039613"/>
                  <a:pt x="4177290" y="3995910"/>
                </a:cubicBezTo>
                <a:cubicBezTo>
                  <a:pt x="4177290" y="3952208"/>
                  <a:pt x="4212718" y="3916779"/>
                  <a:pt x="4256421" y="3916779"/>
                </a:cubicBezTo>
                <a:close/>
                <a:moveTo>
                  <a:pt x="3977935" y="3916779"/>
                </a:moveTo>
                <a:cubicBezTo>
                  <a:pt x="4021638" y="3916779"/>
                  <a:pt x="4057066" y="3952208"/>
                  <a:pt x="4057066" y="3995910"/>
                </a:cubicBezTo>
                <a:cubicBezTo>
                  <a:pt x="4057066" y="4039613"/>
                  <a:pt x="4021638" y="4075042"/>
                  <a:pt x="3977935" y="4075042"/>
                </a:cubicBezTo>
                <a:cubicBezTo>
                  <a:pt x="3934232" y="4075042"/>
                  <a:pt x="3898804" y="4039613"/>
                  <a:pt x="3898804" y="3995910"/>
                </a:cubicBezTo>
                <a:cubicBezTo>
                  <a:pt x="3898804" y="3952208"/>
                  <a:pt x="3934232" y="3916779"/>
                  <a:pt x="3977935" y="3916779"/>
                </a:cubicBezTo>
                <a:close/>
                <a:moveTo>
                  <a:pt x="3699449" y="3916779"/>
                </a:moveTo>
                <a:cubicBezTo>
                  <a:pt x="3743152" y="3916779"/>
                  <a:pt x="3778580" y="3952208"/>
                  <a:pt x="3778580" y="3995910"/>
                </a:cubicBezTo>
                <a:cubicBezTo>
                  <a:pt x="3778580" y="4039613"/>
                  <a:pt x="3743152" y="4075042"/>
                  <a:pt x="3699449" y="4075042"/>
                </a:cubicBezTo>
                <a:cubicBezTo>
                  <a:pt x="3655746" y="4075042"/>
                  <a:pt x="3620318" y="4039613"/>
                  <a:pt x="3620318" y="3995910"/>
                </a:cubicBezTo>
                <a:cubicBezTo>
                  <a:pt x="3620318" y="3952208"/>
                  <a:pt x="3655746" y="3916779"/>
                  <a:pt x="3699449" y="3916779"/>
                </a:cubicBezTo>
                <a:close/>
                <a:moveTo>
                  <a:pt x="3420963" y="3916779"/>
                </a:moveTo>
                <a:cubicBezTo>
                  <a:pt x="3464666" y="3916779"/>
                  <a:pt x="3500094" y="3952208"/>
                  <a:pt x="3500094" y="3995910"/>
                </a:cubicBezTo>
                <a:cubicBezTo>
                  <a:pt x="3500094" y="4039613"/>
                  <a:pt x="3464666" y="4075042"/>
                  <a:pt x="3420963" y="4075042"/>
                </a:cubicBezTo>
                <a:cubicBezTo>
                  <a:pt x="3377260" y="4075042"/>
                  <a:pt x="3341832" y="4039613"/>
                  <a:pt x="3341832" y="3995910"/>
                </a:cubicBezTo>
                <a:cubicBezTo>
                  <a:pt x="3341832" y="3952208"/>
                  <a:pt x="3377260" y="3916779"/>
                  <a:pt x="3420963" y="3916779"/>
                </a:cubicBezTo>
                <a:close/>
                <a:moveTo>
                  <a:pt x="3142477" y="3916779"/>
                </a:moveTo>
                <a:cubicBezTo>
                  <a:pt x="3186180" y="3916779"/>
                  <a:pt x="3221608" y="3952208"/>
                  <a:pt x="3221608" y="3995910"/>
                </a:cubicBezTo>
                <a:cubicBezTo>
                  <a:pt x="3221608" y="4039613"/>
                  <a:pt x="3186180" y="4075042"/>
                  <a:pt x="3142477" y="4075042"/>
                </a:cubicBezTo>
                <a:cubicBezTo>
                  <a:pt x="3098774" y="4075042"/>
                  <a:pt x="3063346" y="4039613"/>
                  <a:pt x="3063346" y="3995910"/>
                </a:cubicBezTo>
                <a:cubicBezTo>
                  <a:pt x="3063346" y="3952208"/>
                  <a:pt x="3098774" y="3916779"/>
                  <a:pt x="3142477" y="3916779"/>
                </a:cubicBezTo>
                <a:close/>
                <a:moveTo>
                  <a:pt x="2863991" y="3916779"/>
                </a:moveTo>
                <a:cubicBezTo>
                  <a:pt x="2907694" y="3916779"/>
                  <a:pt x="2943122" y="3952208"/>
                  <a:pt x="2943122" y="3995910"/>
                </a:cubicBezTo>
                <a:cubicBezTo>
                  <a:pt x="2943122" y="4039613"/>
                  <a:pt x="2907694" y="4075042"/>
                  <a:pt x="2863991" y="4075042"/>
                </a:cubicBezTo>
                <a:cubicBezTo>
                  <a:pt x="2820288" y="4075042"/>
                  <a:pt x="2784860" y="4039613"/>
                  <a:pt x="2784860" y="3995910"/>
                </a:cubicBezTo>
                <a:cubicBezTo>
                  <a:pt x="2784860" y="3952208"/>
                  <a:pt x="2820288" y="3916779"/>
                  <a:pt x="2863991" y="3916779"/>
                </a:cubicBezTo>
                <a:close/>
                <a:moveTo>
                  <a:pt x="2585505" y="3916779"/>
                </a:moveTo>
                <a:cubicBezTo>
                  <a:pt x="2629208" y="3916779"/>
                  <a:pt x="2664636" y="3952208"/>
                  <a:pt x="2664636" y="3995910"/>
                </a:cubicBezTo>
                <a:cubicBezTo>
                  <a:pt x="2664636" y="4039613"/>
                  <a:pt x="2629208" y="4075042"/>
                  <a:pt x="2585505" y="4075042"/>
                </a:cubicBezTo>
                <a:cubicBezTo>
                  <a:pt x="2541802" y="4075042"/>
                  <a:pt x="2506374" y="4039613"/>
                  <a:pt x="2506374" y="3995910"/>
                </a:cubicBezTo>
                <a:cubicBezTo>
                  <a:pt x="2506374" y="3952208"/>
                  <a:pt x="2541802" y="3916779"/>
                  <a:pt x="2585505" y="3916779"/>
                </a:cubicBezTo>
                <a:close/>
                <a:moveTo>
                  <a:pt x="2307019" y="3916779"/>
                </a:moveTo>
                <a:cubicBezTo>
                  <a:pt x="2350722" y="3916779"/>
                  <a:pt x="2386150" y="3952208"/>
                  <a:pt x="2386150" y="3995910"/>
                </a:cubicBezTo>
                <a:cubicBezTo>
                  <a:pt x="2386150" y="4039613"/>
                  <a:pt x="2350722" y="4075042"/>
                  <a:pt x="2307019" y="4075042"/>
                </a:cubicBezTo>
                <a:cubicBezTo>
                  <a:pt x="2263316" y="4075042"/>
                  <a:pt x="2227888" y="4039613"/>
                  <a:pt x="2227888" y="3995910"/>
                </a:cubicBezTo>
                <a:cubicBezTo>
                  <a:pt x="2227888" y="3952208"/>
                  <a:pt x="2263316" y="3916779"/>
                  <a:pt x="2307019" y="3916779"/>
                </a:cubicBezTo>
                <a:close/>
                <a:moveTo>
                  <a:pt x="2028534" y="3916779"/>
                </a:moveTo>
                <a:cubicBezTo>
                  <a:pt x="2072236" y="3916779"/>
                  <a:pt x="2107664" y="3952208"/>
                  <a:pt x="2107664" y="3995910"/>
                </a:cubicBezTo>
                <a:cubicBezTo>
                  <a:pt x="2107664" y="4039613"/>
                  <a:pt x="2072236" y="4075042"/>
                  <a:pt x="2028534" y="4075042"/>
                </a:cubicBezTo>
                <a:cubicBezTo>
                  <a:pt x="1984830" y="4075042"/>
                  <a:pt x="1949402" y="4039613"/>
                  <a:pt x="1949402" y="3995910"/>
                </a:cubicBezTo>
                <a:cubicBezTo>
                  <a:pt x="1949402" y="3952208"/>
                  <a:pt x="1984830" y="3916779"/>
                  <a:pt x="2028534" y="3916779"/>
                </a:cubicBezTo>
                <a:close/>
                <a:moveTo>
                  <a:pt x="1750047" y="3916779"/>
                </a:moveTo>
                <a:cubicBezTo>
                  <a:pt x="1793750" y="3916779"/>
                  <a:pt x="1829178" y="3952208"/>
                  <a:pt x="1829178" y="3995910"/>
                </a:cubicBezTo>
                <a:cubicBezTo>
                  <a:pt x="1829178" y="4039613"/>
                  <a:pt x="1793750" y="4075042"/>
                  <a:pt x="1750047" y="4075042"/>
                </a:cubicBezTo>
                <a:cubicBezTo>
                  <a:pt x="1706344" y="4075042"/>
                  <a:pt x="1670916" y="4039613"/>
                  <a:pt x="1670916" y="3995910"/>
                </a:cubicBezTo>
                <a:cubicBezTo>
                  <a:pt x="1670916" y="3952208"/>
                  <a:pt x="1706344" y="3916779"/>
                  <a:pt x="1750047" y="3916779"/>
                </a:cubicBezTo>
                <a:close/>
                <a:moveTo>
                  <a:pt x="1471561" y="3916779"/>
                </a:moveTo>
                <a:cubicBezTo>
                  <a:pt x="1515264" y="3916779"/>
                  <a:pt x="1550692" y="3952208"/>
                  <a:pt x="1550692" y="3995910"/>
                </a:cubicBezTo>
                <a:cubicBezTo>
                  <a:pt x="1550692" y="4039613"/>
                  <a:pt x="1515264" y="4075042"/>
                  <a:pt x="1471561" y="4075042"/>
                </a:cubicBezTo>
                <a:cubicBezTo>
                  <a:pt x="1427858" y="4075042"/>
                  <a:pt x="1392431" y="4039613"/>
                  <a:pt x="1392431" y="3995910"/>
                </a:cubicBezTo>
                <a:cubicBezTo>
                  <a:pt x="1392431" y="3952208"/>
                  <a:pt x="1427858" y="3916779"/>
                  <a:pt x="1471561" y="3916779"/>
                </a:cubicBezTo>
                <a:close/>
                <a:moveTo>
                  <a:pt x="1193075" y="3916779"/>
                </a:moveTo>
                <a:cubicBezTo>
                  <a:pt x="1236779" y="3916779"/>
                  <a:pt x="1272206" y="3952208"/>
                  <a:pt x="1272206" y="3995910"/>
                </a:cubicBezTo>
                <a:cubicBezTo>
                  <a:pt x="1272206" y="4039613"/>
                  <a:pt x="1236779" y="4075042"/>
                  <a:pt x="1193075" y="4075042"/>
                </a:cubicBezTo>
                <a:cubicBezTo>
                  <a:pt x="1149372" y="4075042"/>
                  <a:pt x="1113944" y="4039613"/>
                  <a:pt x="1113944" y="3995910"/>
                </a:cubicBezTo>
                <a:cubicBezTo>
                  <a:pt x="1113944" y="3952208"/>
                  <a:pt x="1149372" y="3916779"/>
                  <a:pt x="1193075" y="3916779"/>
                </a:cubicBezTo>
                <a:close/>
                <a:moveTo>
                  <a:pt x="914589" y="3916779"/>
                </a:moveTo>
                <a:cubicBezTo>
                  <a:pt x="958292" y="3916779"/>
                  <a:pt x="993720" y="3952208"/>
                  <a:pt x="993720" y="3995910"/>
                </a:cubicBezTo>
                <a:cubicBezTo>
                  <a:pt x="993720" y="4039613"/>
                  <a:pt x="958292" y="4075042"/>
                  <a:pt x="914589" y="4075042"/>
                </a:cubicBezTo>
                <a:cubicBezTo>
                  <a:pt x="870886" y="4075042"/>
                  <a:pt x="835458" y="4039613"/>
                  <a:pt x="835458" y="3995910"/>
                </a:cubicBezTo>
                <a:cubicBezTo>
                  <a:pt x="835458" y="3952208"/>
                  <a:pt x="870886" y="3916779"/>
                  <a:pt x="914589" y="3916779"/>
                </a:cubicBezTo>
                <a:close/>
                <a:moveTo>
                  <a:pt x="636103" y="3916779"/>
                </a:moveTo>
                <a:cubicBezTo>
                  <a:pt x="679806" y="3916779"/>
                  <a:pt x="715234" y="3952208"/>
                  <a:pt x="715234" y="3995910"/>
                </a:cubicBezTo>
                <a:cubicBezTo>
                  <a:pt x="715234" y="4039613"/>
                  <a:pt x="679806" y="4075042"/>
                  <a:pt x="636103" y="4075042"/>
                </a:cubicBezTo>
                <a:cubicBezTo>
                  <a:pt x="592401" y="4075042"/>
                  <a:pt x="556972" y="4039613"/>
                  <a:pt x="556972" y="3995910"/>
                </a:cubicBezTo>
                <a:cubicBezTo>
                  <a:pt x="556972" y="3952208"/>
                  <a:pt x="592401" y="3916779"/>
                  <a:pt x="636103" y="3916779"/>
                </a:cubicBezTo>
                <a:close/>
                <a:moveTo>
                  <a:pt x="357617" y="3916779"/>
                </a:moveTo>
                <a:cubicBezTo>
                  <a:pt x="401320" y="3916779"/>
                  <a:pt x="436749" y="3952208"/>
                  <a:pt x="436749" y="3995910"/>
                </a:cubicBezTo>
                <a:cubicBezTo>
                  <a:pt x="436749" y="4039613"/>
                  <a:pt x="401320" y="4075042"/>
                  <a:pt x="357617" y="4075042"/>
                </a:cubicBezTo>
                <a:cubicBezTo>
                  <a:pt x="313914" y="4075042"/>
                  <a:pt x="278486" y="4039613"/>
                  <a:pt x="278486" y="3995910"/>
                </a:cubicBezTo>
                <a:cubicBezTo>
                  <a:pt x="278486" y="3952208"/>
                  <a:pt x="313914" y="3916779"/>
                  <a:pt x="357617" y="3916779"/>
                </a:cubicBezTo>
                <a:close/>
                <a:moveTo>
                  <a:pt x="79131" y="3916779"/>
                </a:moveTo>
                <a:cubicBezTo>
                  <a:pt x="122834" y="3916779"/>
                  <a:pt x="158262" y="3952208"/>
                  <a:pt x="158262" y="3995910"/>
                </a:cubicBezTo>
                <a:cubicBezTo>
                  <a:pt x="158262" y="4039613"/>
                  <a:pt x="122834" y="4075042"/>
                  <a:pt x="79131" y="4075042"/>
                </a:cubicBezTo>
                <a:cubicBezTo>
                  <a:pt x="35428" y="4075042"/>
                  <a:pt x="0" y="4039613"/>
                  <a:pt x="0" y="3995910"/>
                </a:cubicBezTo>
                <a:cubicBezTo>
                  <a:pt x="0" y="3952208"/>
                  <a:pt x="35428" y="3916779"/>
                  <a:pt x="79131" y="3916779"/>
                </a:cubicBezTo>
                <a:close/>
                <a:moveTo>
                  <a:pt x="6484315" y="3525101"/>
                </a:moveTo>
                <a:cubicBezTo>
                  <a:pt x="6528019" y="3525101"/>
                  <a:pt x="6563447" y="3560530"/>
                  <a:pt x="6563447" y="3604232"/>
                </a:cubicBezTo>
                <a:cubicBezTo>
                  <a:pt x="6563447" y="3647935"/>
                  <a:pt x="6528019" y="3683364"/>
                  <a:pt x="6484315" y="3683364"/>
                </a:cubicBezTo>
                <a:cubicBezTo>
                  <a:pt x="6440615" y="3683364"/>
                  <a:pt x="6405187" y="3647935"/>
                  <a:pt x="6405187" y="3604232"/>
                </a:cubicBezTo>
                <a:cubicBezTo>
                  <a:pt x="6405187" y="3560530"/>
                  <a:pt x="6440615" y="3525101"/>
                  <a:pt x="6484315" y="3525101"/>
                </a:cubicBezTo>
                <a:close/>
                <a:moveTo>
                  <a:pt x="6205823" y="3525101"/>
                </a:moveTo>
                <a:cubicBezTo>
                  <a:pt x="6249527" y="3525101"/>
                  <a:pt x="6284955" y="3560530"/>
                  <a:pt x="6284955" y="3604232"/>
                </a:cubicBezTo>
                <a:cubicBezTo>
                  <a:pt x="6284955" y="3647935"/>
                  <a:pt x="6249527" y="3683364"/>
                  <a:pt x="6205823" y="3683364"/>
                </a:cubicBezTo>
                <a:cubicBezTo>
                  <a:pt x="6162119" y="3683364"/>
                  <a:pt x="6126691" y="3647935"/>
                  <a:pt x="6126691" y="3604232"/>
                </a:cubicBezTo>
                <a:cubicBezTo>
                  <a:pt x="6126691" y="3560530"/>
                  <a:pt x="6162119" y="3525101"/>
                  <a:pt x="6205823" y="3525101"/>
                </a:cubicBezTo>
                <a:close/>
                <a:moveTo>
                  <a:pt x="5927339" y="3525101"/>
                </a:moveTo>
                <a:cubicBezTo>
                  <a:pt x="5971039" y="3525101"/>
                  <a:pt x="6006467" y="3560530"/>
                  <a:pt x="6006467" y="3604232"/>
                </a:cubicBezTo>
                <a:cubicBezTo>
                  <a:pt x="6006467" y="3647935"/>
                  <a:pt x="5971039" y="3683364"/>
                  <a:pt x="5927339" y="3683364"/>
                </a:cubicBezTo>
                <a:cubicBezTo>
                  <a:pt x="5883635" y="3683364"/>
                  <a:pt x="5848207" y="3647935"/>
                  <a:pt x="5848207" y="3604232"/>
                </a:cubicBezTo>
                <a:cubicBezTo>
                  <a:pt x="5848207" y="3560530"/>
                  <a:pt x="5883635" y="3525101"/>
                  <a:pt x="5927339" y="3525101"/>
                </a:cubicBezTo>
                <a:close/>
                <a:moveTo>
                  <a:pt x="5648851" y="3525101"/>
                </a:moveTo>
                <a:cubicBezTo>
                  <a:pt x="5692555" y="3525101"/>
                  <a:pt x="5727983" y="3560530"/>
                  <a:pt x="5727983" y="3604232"/>
                </a:cubicBezTo>
                <a:cubicBezTo>
                  <a:pt x="5727983" y="3647935"/>
                  <a:pt x="5692555" y="3683364"/>
                  <a:pt x="5648851" y="3683364"/>
                </a:cubicBezTo>
                <a:cubicBezTo>
                  <a:pt x="5605147" y="3683364"/>
                  <a:pt x="5569719" y="3647935"/>
                  <a:pt x="5569719" y="3604232"/>
                </a:cubicBezTo>
                <a:cubicBezTo>
                  <a:pt x="5569719" y="3560530"/>
                  <a:pt x="5605147" y="3525101"/>
                  <a:pt x="5648851" y="3525101"/>
                </a:cubicBezTo>
                <a:close/>
                <a:moveTo>
                  <a:pt x="5370367" y="3525101"/>
                </a:moveTo>
                <a:cubicBezTo>
                  <a:pt x="5414067" y="3525101"/>
                  <a:pt x="5449495" y="3560530"/>
                  <a:pt x="5449495" y="3604232"/>
                </a:cubicBezTo>
                <a:cubicBezTo>
                  <a:pt x="5449495" y="3647935"/>
                  <a:pt x="5414067" y="3683364"/>
                  <a:pt x="5370367" y="3683364"/>
                </a:cubicBezTo>
                <a:cubicBezTo>
                  <a:pt x="5326663" y="3683364"/>
                  <a:pt x="5291235" y="3647935"/>
                  <a:pt x="5291235" y="3604232"/>
                </a:cubicBezTo>
                <a:cubicBezTo>
                  <a:pt x="5291235" y="3560530"/>
                  <a:pt x="5326663" y="3525101"/>
                  <a:pt x="5370367" y="3525101"/>
                </a:cubicBezTo>
                <a:close/>
                <a:moveTo>
                  <a:pt x="5091879" y="3525101"/>
                </a:moveTo>
                <a:cubicBezTo>
                  <a:pt x="5135583" y="3525101"/>
                  <a:pt x="5171011" y="3560530"/>
                  <a:pt x="5171011" y="3604232"/>
                </a:cubicBezTo>
                <a:cubicBezTo>
                  <a:pt x="5171011" y="3647935"/>
                  <a:pt x="5135583" y="3683364"/>
                  <a:pt x="5091879" y="3683364"/>
                </a:cubicBezTo>
                <a:cubicBezTo>
                  <a:pt x="5048175" y="3683364"/>
                  <a:pt x="5012747" y="3647935"/>
                  <a:pt x="5012747" y="3604232"/>
                </a:cubicBezTo>
                <a:cubicBezTo>
                  <a:pt x="5012747" y="3560530"/>
                  <a:pt x="5048175" y="3525101"/>
                  <a:pt x="5091879" y="3525101"/>
                </a:cubicBezTo>
                <a:close/>
                <a:moveTo>
                  <a:pt x="4813395" y="3525101"/>
                </a:moveTo>
                <a:cubicBezTo>
                  <a:pt x="4857095" y="3525101"/>
                  <a:pt x="4892523" y="3560530"/>
                  <a:pt x="4892523" y="3604232"/>
                </a:cubicBezTo>
                <a:cubicBezTo>
                  <a:pt x="4892523" y="3647935"/>
                  <a:pt x="4857095" y="3683364"/>
                  <a:pt x="4813395" y="3683364"/>
                </a:cubicBezTo>
                <a:cubicBezTo>
                  <a:pt x="4769691" y="3683364"/>
                  <a:pt x="4734263" y="3647935"/>
                  <a:pt x="4734263" y="3604232"/>
                </a:cubicBezTo>
                <a:cubicBezTo>
                  <a:pt x="4734263" y="3560530"/>
                  <a:pt x="4769691" y="3525101"/>
                  <a:pt x="4813395" y="3525101"/>
                </a:cubicBezTo>
                <a:close/>
                <a:moveTo>
                  <a:pt x="4534907" y="3525101"/>
                </a:moveTo>
                <a:cubicBezTo>
                  <a:pt x="4578611" y="3525101"/>
                  <a:pt x="4614039" y="3560530"/>
                  <a:pt x="4614039" y="3604232"/>
                </a:cubicBezTo>
                <a:cubicBezTo>
                  <a:pt x="4614039" y="3647935"/>
                  <a:pt x="4578611" y="3683364"/>
                  <a:pt x="4534907" y="3683364"/>
                </a:cubicBezTo>
                <a:cubicBezTo>
                  <a:pt x="4491203" y="3683364"/>
                  <a:pt x="4455775" y="3647935"/>
                  <a:pt x="4455775" y="3604232"/>
                </a:cubicBezTo>
                <a:cubicBezTo>
                  <a:pt x="4455775" y="3560530"/>
                  <a:pt x="4491203" y="3525101"/>
                  <a:pt x="4534907" y="3525101"/>
                </a:cubicBezTo>
                <a:close/>
                <a:moveTo>
                  <a:pt x="4256421" y="3525101"/>
                </a:moveTo>
                <a:cubicBezTo>
                  <a:pt x="4300124" y="3525101"/>
                  <a:pt x="4335552" y="3560530"/>
                  <a:pt x="4335552" y="3604232"/>
                </a:cubicBezTo>
                <a:cubicBezTo>
                  <a:pt x="4335552" y="3647935"/>
                  <a:pt x="4300124" y="3683364"/>
                  <a:pt x="4256421" y="3683364"/>
                </a:cubicBezTo>
                <a:cubicBezTo>
                  <a:pt x="4212718" y="3683364"/>
                  <a:pt x="4177290" y="3647935"/>
                  <a:pt x="4177290" y="3604232"/>
                </a:cubicBezTo>
                <a:cubicBezTo>
                  <a:pt x="4177290" y="3560530"/>
                  <a:pt x="4212718" y="3525101"/>
                  <a:pt x="4256421" y="3525101"/>
                </a:cubicBezTo>
                <a:close/>
                <a:moveTo>
                  <a:pt x="3977935" y="3525101"/>
                </a:moveTo>
                <a:cubicBezTo>
                  <a:pt x="4021638" y="3525101"/>
                  <a:pt x="4057066" y="3560530"/>
                  <a:pt x="4057066" y="3604232"/>
                </a:cubicBezTo>
                <a:cubicBezTo>
                  <a:pt x="4057066" y="3647935"/>
                  <a:pt x="4021638" y="3683364"/>
                  <a:pt x="3977935" y="3683364"/>
                </a:cubicBezTo>
                <a:cubicBezTo>
                  <a:pt x="3934232" y="3683364"/>
                  <a:pt x="3898804" y="3647935"/>
                  <a:pt x="3898804" y="3604232"/>
                </a:cubicBezTo>
                <a:cubicBezTo>
                  <a:pt x="3898804" y="3560530"/>
                  <a:pt x="3934232" y="3525101"/>
                  <a:pt x="3977935" y="3525101"/>
                </a:cubicBezTo>
                <a:close/>
                <a:moveTo>
                  <a:pt x="3699449" y="3525101"/>
                </a:moveTo>
                <a:cubicBezTo>
                  <a:pt x="3743152" y="3525101"/>
                  <a:pt x="3778580" y="3560530"/>
                  <a:pt x="3778580" y="3604232"/>
                </a:cubicBezTo>
                <a:cubicBezTo>
                  <a:pt x="3778580" y="3647935"/>
                  <a:pt x="3743152" y="3683364"/>
                  <a:pt x="3699449" y="3683364"/>
                </a:cubicBezTo>
                <a:cubicBezTo>
                  <a:pt x="3655746" y="3683364"/>
                  <a:pt x="3620318" y="3647935"/>
                  <a:pt x="3620318" y="3604232"/>
                </a:cubicBezTo>
                <a:cubicBezTo>
                  <a:pt x="3620318" y="3560530"/>
                  <a:pt x="3655746" y="3525101"/>
                  <a:pt x="3699449" y="3525101"/>
                </a:cubicBezTo>
                <a:close/>
                <a:moveTo>
                  <a:pt x="3420963" y="3525101"/>
                </a:moveTo>
                <a:cubicBezTo>
                  <a:pt x="3464666" y="3525101"/>
                  <a:pt x="3500094" y="3560530"/>
                  <a:pt x="3500094" y="3604232"/>
                </a:cubicBezTo>
                <a:cubicBezTo>
                  <a:pt x="3500094" y="3647935"/>
                  <a:pt x="3464666" y="3683364"/>
                  <a:pt x="3420963" y="3683364"/>
                </a:cubicBezTo>
                <a:cubicBezTo>
                  <a:pt x="3377260" y="3683364"/>
                  <a:pt x="3341832" y="3647935"/>
                  <a:pt x="3341832" y="3604232"/>
                </a:cubicBezTo>
                <a:cubicBezTo>
                  <a:pt x="3341832" y="3560530"/>
                  <a:pt x="3377260" y="3525101"/>
                  <a:pt x="3420963" y="3525101"/>
                </a:cubicBezTo>
                <a:close/>
                <a:moveTo>
                  <a:pt x="3142477" y="3525101"/>
                </a:moveTo>
                <a:cubicBezTo>
                  <a:pt x="3186180" y="3525101"/>
                  <a:pt x="3221608" y="3560530"/>
                  <a:pt x="3221608" y="3604232"/>
                </a:cubicBezTo>
                <a:cubicBezTo>
                  <a:pt x="3221608" y="3647935"/>
                  <a:pt x="3186180" y="3683364"/>
                  <a:pt x="3142477" y="3683364"/>
                </a:cubicBezTo>
                <a:cubicBezTo>
                  <a:pt x="3098774" y="3683364"/>
                  <a:pt x="3063346" y="3647935"/>
                  <a:pt x="3063346" y="3604232"/>
                </a:cubicBezTo>
                <a:cubicBezTo>
                  <a:pt x="3063346" y="3560530"/>
                  <a:pt x="3098774" y="3525101"/>
                  <a:pt x="3142477" y="3525101"/>
                </a:cubicBezTo>
                <a:close/>
                <a:moveTo>
                  <a:pt x="2863991" y="3525101"/>
                </a:moveTo>
                <a:cubicBezTo>
                  <a:pt x="2907694" y="3525101"/>
                  <a:pt x="2943122" y="3560530"/>
                  <a:pt x="2943122" y="3604232"/>
                </a:cubicBezTo>
                <a:cubicBezTo>
                  <a:pt x="2943122" y="3647935"/>
                  <a:pt x="2907694" y="3683364"/>
                  <a:pt x="2863991" y="3683364"/>
                </a:cubicBezTo>
                <a:cubicBezTo>
                  <a:pt x="2820288" y="3683364"/>
                  <a:pt x="2784860" y="3647935"/>
                  <a:pt x="2784860" y="3604232"/>
                </a:cubicBezTo>
                <a:cubicBezTo>
                  <a:pt x="2784860" y="3560530"/>
                  <a:pt x="2820288" y="3525101"/>
                  <a:pt x="2863991" y="3525101"/>
                </a:cubicBezTo>
                <a:close/>
                <a:moveTo>
                  <a:pt x="2585505" y="3525101"/>
                </a:moveTo>
                <a:cubicBezTo>
                  <a:pt x="2629208" y="3525101"/>
                  <a:pt x="2664636" y="3560530"/>
                  <a:pt x="2664636" y="3604232"/>
                </a:cubicBezTo>
                <a:cubicBezTo>
                  <a:pt x="2664636" y="3647935"/>
                  <a:pt x="2629208" y="3683364"/>
                  <a:pt x="2585505" y="3683364"/>
                </a:cubicBezTo>
                <a:cubicBezTo>
                  <a:pt x="2541802" y="3683364"/>
                  <a:pt x="2506374" y="3647935"/>
                  <a:pt x="2506374" y="3604232"/>
                </a:cubicBezTo>
                <a:cubicBezTo>
                  <a:pt x="2506374" y="3560530"/>
                  <a:pt x="2541802" y="3525101"/>
                  <a:pt x="2585505" y="3525101"/>
                </a:cubicBezTo>
                <a:close/>
                <a:moveTo>
                  <a:pt x="2307019" y="3525101"/>
                </a:moveTo>
                <a:cubicBezTo>
                  <a:pt x="2350722" y="3525101"/>
                  <a:pt x="2386150" y="3560530"/>
                  <a:pt x="2386150" y="3604232"/>
                </a:cubicBezTo>
                <a:cubicBezTo>
                  <a:pt x="2386150" y="3647935"/>
                  <a:pt x="2350722" y="3683364"/>
                  <a:pt x="2307019" y="3683364"/>
                </a:cubicBezTo>
                <a:cubicBezTo>
                  <a:pt x="2263316" y="3683364"/>
                  <a:pt x="2227888" y="3647935"/>
                  <a:pt x="2227888" y="3604232"/>
                </a:cubicBezTo>
                <a:cubicBezTo>
                  <a:pt x="2227888" y="3560530"/>
                  <a:pt x="2263316" y="3525101"/>
                  <a:pt x="2307019" y="3525101"/>
                </a:cubicBezTo>
                <a:close/>
                <a:moveTo>
                  <a:pt x="2028534" y="3525101"/>
                </a:moveTo>
                <a:cubicBezTo>
                  <a:pt x="2072236" y="3525101"/>
                  <a:pt x="2107664" y="3560530"/>
                  <a:pt x="2107664" y="3604232"/>
                </a:cubicBezTo>
                <a:cubicBezTo>
                  <a:pt x="2107664" y="3647935"/>
                  <a:pt x="2072236" y="3683364"/>
                  <a:pt x="2028534" y="3683364"/>
                </a:cubicBezTo>
                <a:cubicBezTo>
                  <a:pt x="1984830" y="3683364"/>
                  <a:pt x="1949402" y="3647935"/>
                  <a:pt x="1949402" y="3604232"/>
                </a:cubicBezTo>
                <a:cubicBezTo>
                  <a:pt x="1949402" y="3560530"/>
                  <a:pt x="1984830" y="3525101"/>
                  <a:pt x="2028534" y="3525101"/>
                </a:cubicBezTo>
                <a:close/>
                <a:moveTo>
                  <a:pt x="1750047" y="3525101"/>
                </a:moveTo>
                <a:cubicBezTo>
                  <a:pt x="1793750" y="3525101"/>
                  <a:pt x="1829178" y="3560530"/>
                  <a:pt x="1829178" y="3604232"/>
                </a:cubicBezTo>
                <a:cubicBezTo>
                  <a:pt x="1829178" y="3647935"/>
                  <a:pt x="1793750" y="3683364"/>
                  <a:pt x="1750047" y="3683364"/>
                </a:cubicBezTo>
                <a:cubicBezTo>
                  <a:pt x="1706344" y="3683364"/>
                  <a:pt x="1670916" y="3647935"/>
                  <a:pt x="1670916" y="3604232"/>
                </a:cubicBezTo>
                <a:cubicBezTo>
                  <a:pt x="1670916" y="3560530"/>
                  <a:pt x="1706344" y="3525101"/>
                  <a:pt x="1750047" y="3525101"/>
                </a:cubicBezTo>
                <a:close/>
                <a:moveTo>
                  <a:pt x="1471561" y="3525101"/>
                </a:moveTo>
                <a:cubicBezTo>
                  <a:pt x="1515264" y="3525101"/>
                  <a:pt x="1550692" y="3560530"/>
                  <a:pt x="1550692" y="3604232"/>
                </a:cubicBezTo>
                <a:cubicBezTo>
                  <a:pt x="1550692" y="3647935"/>
                  <a:pt x="1515264" y="3683364"/>
                  <a:pt x="1471561" y="3683364"/>
                </a:cubicBezTo>
                <a:cubicBezTo>
                  <a:pt x="1427858" y="3683364"/>
                  <a:pt x="1392431" y="3647935"/>
                  <a:pt x="1392431" y="3604232"/>
                </a:cubicBezTo>
                <a:cubicBezTo>
                  <a:pt x="1392431" y="3560530"/>
                  <a:pt x="1427858" y="3525101"/>
                  <a:pt x="1471561" y="3525101"/>
                </a:cubicBezTo>
                <a:close/>
                <a:moveTo>
                  <a:pt x="1193075" y="3525101"/>
                </a:moveTo>
                <a:cubicBezTo>
                  <a:pt x="1236779" y="3525101"/>
                  <a:pt x="1272206" y="3560530"/>
                  <a:pt x="1272206" y="3604232"/>
                </a:cubicBezTo>
                <a:cubicBezTo>
                  <a:pt x="1272206" y="3647935"/>
                  <a:pt x="1236779" y="3683364"/>
                  <a:pt x="1193075" y="3683364"/>
                </a:cubicBezTo>
                <a:cubicBezTo>
                  <a:pt x="1149372" y="3683364"/>
                  <a:pt x="1113944" y="3647935"/>
                  <a:pt x="1113944" y="3604232"/>
                </a:cubicBezTo>
                <a:cubicBezTo>
                  <a:pt x="1113944" y="3560530"/>
                  <a:pt x="1149372" y="3525101"/>
                  <a:pt x="1193075" y="3525101"/>
                </a:cubicBezTo>
                <a:close/>
                <a:moveTo>
                  <a:pt x="914589" y="3525101"/>
                </a:moveTo>
                <a:cubicBezTo>
                  <a:pt x="958292" y="3525101"/>
                  <a:pt x="993720" y="3560530"/>
                  <a:pt x="993720" y="3604232"/>
                </a:cubicBezTo>
                <a:cubicBezTo>
                  <a:pt x="993720" y="3647935"/>
                  <a:pt x="958292" y="3683364"/>
                  <a:pt x="914589" y="3683364"/>
                </a:cubicBezTo>
                <a:cubicBezTo>
                  <a:pt x="870886" y="3683364"/>
                  <a:pt x="835458" y="3647935"/>
                  <a:pt x="835458" y="3604232"/>
                </a:cubicBezTo>
                <a:cubicBezTo>
                  <a:pt x="835458" y="3560530"/>
                  <a:pt x="870886" y="3525101"/>
                  <a:pt x="914589" y="3525101"/>
                </a:cubicBezTo>
                <a:close/>
                <a:moveTo>
                  <a:pt x="636103" y="3525101"/>
                </a:moveTo>
                <a:cubicBezTo>
                  <a:pt x="679806" y="3525101"/>
                  <a:pt x="715234" y="3560530"/>
                  <a:pt x="715234" y="3604232"/>
                </a:cubicBezTo>
                <a:cubicBezTo>
                  <a:pt x="715234" y="3647935"/>
                  <a:pt x="679806" y="3683364"/>
                  <a:pt x="636103" y="3683364"/>
                </a:cubicBezTo>
                <a:cubicBezTo>
                  <a:pt x="592401" y="3683364"/>
                  <a:pt x="556972" y="3647935"/>
                  <a:pt x="556972" y="3604232"/>
                </a:cubicBezTo>
                <a:cubicBezTo>
                  <a:pt x="556972" y="3560530"/>
                  <a:pt x="592401" y="3525101"/>
                  <a:pt x="636103" y="3525101"/>
                </a:cubicBezTo>
                <a:close/>
                <a:moveTo>
                  <a:pt x="357617" y="3525101"/>
                </a:moveTo>
                <a:cubicBezTo>
                  <a:pt x="401320" y="3525101"/>
                  <a:pt x="436749" y="3560530"/>
                  <a:pt x="436749" y="3604232"/>
                </a:cubicBezTo>
                <a:cubicBezTo>
                  <a:pt x="436749" y="3647935"/>
                  <a:pt x="401320" y="3683364"/>
                  <a:pt x="357617" y="3683364"/>
                </a:cubicBezTo>
                <a:cubicBezTo>
                  <a:pt x="313914" y="3683364"/>
                  <a:pt x="278486" y="3647935"/>
                  <a:pt x="278486" y="3604232"/>
                </a:cubicBezTo>
                <a:cubicBezTo>
                  <a:pt x="278486" y="3560530"/>
                  <a:pt x="313914" y="3525101"/>
                  <a:pt x="357617" y="3525101"/>
                </a:cubicBezTo>
                <a:close/>
                <a:moveTo>
                  <a:pt x="79131" y="3525101"/>
                </a:moveTo>
                <a:cubicBezTo>
                  <a:pt x="122834" y="3525101"/>
                  <a:pt x="158262" y="3560530"/>
                  <a:pt x="158262" y="3604232"/>
                </a:cubicBezTo>
                <a:cubicBezTo>
                  <a:pt x="158262" y="3647935"/>
                  <a:pt x="122834" y="3683364"/>
                  <a:pt x="79131" y="3683364"/>
                </a:cubicBezTo>
                <a:cubicBezTo>
                  <a:pt x="35428" y="3683364"/>
                  <a:pt x="0" y="3647935"/>
                  <a:pt x="0" y="3604232"/>
                </a:cubicBezTo>
                <a:cubicBezTo>
                  <a:pt x="0" y="3560530"/>
                  <a:pt x="35428" y="3525101"/>
                  <a:pt x="79131" y="3525101"/>
                </a:cubicBezTo>
                <a:close/>
                <a:moveTo>
                  <a:pt x="6484315" y="3133423"/>
                </a:moveTo>
                <a:cubicBezTo>
                  <a:pt x="6528019" y="3133423"/>
                  <a:pt x="6563447" y="3168851"/>
                  <a:pt x="6563447" y="3212555"/>
                </a:cubicBezTo>
                <a:cubicBezTo>
                  <a:pt x="6563447" y="3256257"/>
                  <a:pt x="6528019" y="3291686"/>
                  <a:pt x="6484315" y="3291686"/>
                </a:cubicBezTo>
                <a:cubicBezTo>
                  <a:pt x="6440615" y="3291686"/>
                  <a:pt x="6405187" y="3256257"/>
                  <a:pt x="6405187" y="3212555"/>
                </a:cubicBezTo>
                <a:cubicBezTo>
                  <a:pt x="6405187" y="3168851"/>
                  <a:pt x="6440615" y="3133423"/>
                  <a:pt x="6484315" y="3133423"/>
                </a:cubicBezTo>
                <a:close/>
                <a:moveTo>
                  <a:pt x="6205823" y="3133423"/>
                </a:moveTo>
                <a:cubicBezTo>
                  <a:pt x="6249527" y="3133423"/>
                  <a:pt x="6284955" y="3168851"/>
                  <a:pt x="6284955" y="3212555"/>
                </a:cubicBezTo>
                <a:cubicBezTo>
                  <a:pt x="6284955" y="3256257"/>
                  <a:pt x="6249527" y="3291686"/>
                  <a:pt x="6205823" y="3291686"/>
                </a:cubicBezTo>
                <a:cubicBezTo>
                  <a:pt x="6162119" y="3291686"/>
                  <a:pt x="6126691" y="3256257"/>
                  <a:pt x="6126691" y="3212555"/>
                </a:cubicBezTo>
                <a:cubicBezTo>
                  <a:pt x="6126691" y="3168851"/>
                  <a:pt x="6162119" y="3133423"/>
                  <a:pt x="6205823" y="3133423"/>
                </a:cubicBezTo>
                <a:close/>
                <a:moveTo>
                  <a:pt x="5927339" y="3133423"/>
                </a:moveTo>
                <a:cubicBezTo>
                  <a:pt x="5971039" y="3133423"/>
                  <a:pt x="6006467" y="3168851"/>
                  <a:pt x="6006467" y="3212555"/>
                </a:cubicBezTo>
                <a:cubicBezTo>
                  <a:pt x="6006467" y="3256257"/>
                  <a:pt x="5971039" y="3291686"/>
                  <a:pt x="5927339" y="3291686"/>
                </a:cubicBezTo>
                <a:cubicBezTo>
                  <a:pt x="5883635" y="3291686"/>
                  <a:pt x="5848207" y="3256257"/>
                  <a:pt x="5848207" y="3212555"/>
                </a:cubicBezTo>
                <a:cubicBezTo>
                  <a:pt x="5848207" y="3168851"/>
                  <a:pt x="5883635" y="3133423"/>
                  <a:pt x="5927339" y="3133423"/>
                </a:cubicBezTo>
                <a:close/>
                <a:moveTo>
                  <a:pt x="5648851" y="3133423"/>
                </a:moveTo>
                <a:cubicBezTo>
                  <a:pt x="5692555" y="3133423"/>
                  <a:pt x="5727983" y="3168851"/>
                  <a:pt x="5727983" y="3212555"/>
                </a:cubicBezTo>
                <a:cubicBezTo>
                  <a:pt x="5727983" y="3256257"/>
                  <a:pt x="5692555" y="3291686"/>
                  <a:pt x="5648851" y="3291686"/>
                </a:cubicBezTo>
                <a:cubicBezTo>
                  <a:pt x="5605147" y="3291686"/>
                  <a:pt x="5569719" y="3256257"/>
                  <a:pt x="5569719" y="3212555"/>
                </a:cubicBezTo>
                <a:cubicBezTo>
                  <a:pt x="5569719" y="3168851"/>
                  <a:pt x="5605147" y="3133423"/>
                  <a:pt x="5648851" y="3133423"/>
                </a:cubicBezTo>
                <a:close/>
                <a:moveTo>
                  <a:pt x="5370367" y="3133423"/>
                </a:moveTo>
                <a:cubicBezTo>
                  <a:pt x="5414067" y="3133423"/>
                  <a:pt x="5449495" y="3168851"/>
                  <a:pt x="5449495" y="3212555"/>
                </a:cubicBezTo>
                <a:cubicBezTo>
                  <a:pt x="5449495" y="3256257"/>
                  <a:pt x="5414067" y="3291686"/>
                  <a:pt x="5370367" y="3291686"/>
                </a:cubicBezTo>
                <a:cubicBezTo>
                  <a:pt x="5326663" y="3291686"/>
                  <a:pt x="5291235" y="3256257"/>
                  <a:pt x="5291235" y="3212555"/>
                </a:cubicBezTo>
                <a:cubicBezTo>
                  <a:pt x="5291235" y="3168851"/>
                  <a:pt x="5326663" y="3133423"/>
                  <a:pt x="5370367" y="3133423"/>
                </a:cubicBezTo>
                <a:close/>
                <a:moveTo>
                  <a:pt x="5091879" y="3133423"/>
                </a:moveTo>
                <a:cubicBezTo>
                  <a:pt x="5135583" y="3133423"/>
                  <a:pt x="5171011" y="3168851"/>
                  <a:pt x="5171011" y="3212555"/>
                </a:cubicBezTo>
                <a:cubicBezTo>
                  <a:pt x="5171011" y="3256257"/>
                  <a:pt x="5135583" y="3291686"/>
                  <a:pt x="5091879" y="3291686"/>
                </a:cubicBezTo>
                <a:cubicBezTo>
                  <a:pt x="5048175" y="3291686"/>
                  <a:pt x="5012747" y="3256257"/>
                  <a:pt x="5012747" y="3212555"/>
                </a:cubicBezTo>
                <a:cubicBezTo>
                  <a:pt x="5012747" y="3168851"/>
                  <a:pt x="5048175" y="3133423"/>
                  <a:pt x="5091879" y="3133423"/>
                </a:cubicBezTo>
                <a:close/>
                <a:moveTo>
                  <a:pt x="4813395" y="3133423"/>
                </a:moveTo>
                <a:cubicBezTo>
                  <a:pt x="4857095" y="3133423"/>
                  <a:pt x="4892523" y="3168851"/>
                  <a:pt x="4892523" y="3212555"/>
                </a:cubicBezTo>
                <a:cubicBezTo>
                  <a:pt x="4892523" y="3256257"/>
                  <a:pt x="4857095" y="3291686"/>
                  <a:pt x="4813395" y="3291686"/>
                </a:cubicBezTo>
                <a:cubicBezTo>
                  <a:pt x="4769691" y="3291686"/>
                  <a:pt x="4734263" y="3256257"/>
                  <a:pt x="4734263" y="3212555"/>
                </a:cubicBezTo>
                <a:cubicBezTo>
                  <a:pt x="4734263" y="3168851"/>
                  <a:pt x="4769691" y="3133423"/>
                  <a:pt x="4813395" y="3133423"/>
                </a:cubicBezTo>
                <a:close/>
                <a:moveTo>
                  <a:pt x="4534907" y="3133423"/>
                </a:moveTo>
                <a:cubicBezTo>
                  <a:pt x="4578611" y="3133423"/>
                  <a:pt x="4614039" y="3168851"/>
                  <a:pt x="4614039" y="3212555"/>
                </a:cubicBezTo>
                <a:cubicBezTo>
                  <a:pt x="4614039" y="3256257"/>
                  <a:pt x="4578611" y="3291686"/>
                  <a:pt x="4534907" y="3291686"/>
                </a:cubicBezTo>
                <a:cubicBezTo>
                  <a:pt x="4491203" y="3291686"/>
                  <a:pt x="4455775" y="3256257"/>
                  <a:pt x="4455775" y="3212555"/>
                </a:cubicBezTo>
                <a:cubicBezTo>
                  <a:pt x="4455775" y="3168851"/>
                  <a:pt x="4491203" y="3133423"/>
                  <a:pt x="4534907" y="3133423"/>
                </a:cubicBezTo>
                <a:close/>
                <a:moveTo>
                  <a:pt x="4256421" y="3133423"/>
                </a:moveTo>
                <a:cubicBezTo>
                  <a:pt x="4300124" y="3133423"/>
                  <a:pt x="4335552" y="3168851"/>
                  <a:pt x="4335552" y="3212555"/>
                </a:cubicBezTo>
                <a:cubicBezTo>
                  <a:pt x="4335552" y="3256257"/>
                  <a:pt x="4300124" y="3291686"/>
                  <a:pt x="4256421" y="3291686"/>
                </a:cubicBezTo>
                <a:cubicBezTo>
                  <a:pt x="4212718" y="3291686"/>
                  <a:pt x="4177290" y="3256257"/>
                  <a:pt x="4177290" y="3212555"/>
                </a:cubicBezTo>
                <a:cubicBezTo>
                  <a:pt x="4177290" y="3168851"/>
                  <a:pt x="4212718" y="3133423"/>
                  <a:pt x="4256421" y="3133423"/>
                </a:cubicBezTo>
                <a:close/>
                <a:moveTo>
                  <a:pt x="3977935" y="3133423"/>
                </a:moveTo>
                <a:cubicBezTo>
                  <a:pt x="4021638" y="3133423"/>
                  <a:pt x="4057066" y="3168851"/>
                  <a:pt x="4057066" y="3212555"/>
                </a:cubicBezTo>
                <a:cubicBezTo>
                  <a:pt x="4057066" y="3256257"/>
                  <a:pt x="4021638" y="3291686"/>
                  <a:pt x="3977935" y="3291686"/>
                </a:cubicBezTo>
                <a:cubicBezTo>
                  <a:pt x="3934232" y="3291686"/>
                  <a:pt x="3898804" y="3256257"/>
                  <a:pt x="3898804" y="3212555"/>
                </a:cubicBezTo>
                <a:cubicBezTo>
                  <a:pt x="3898804" y="3168851"/>
                  <a:pt x="3934232" y="3133423"/>
                  <a:pt x="3977935" y="3133423"/>
                </a:cubicBezTo>
                <a:close/>
                <a:moveTo>
                  <a:pt x="3699449" y="3133423"/>
                </a:moveTo>
                <a:cubicBezTo>
                  <a:pt x="3743152" y="3133423"/>
                  <a:pt x="3778580" y="3168851"/>
                  <a:pt x="3778580" y="3212555"/>
                </a:cubicBezTo>
                <a:cubicBezTo>
                  <a:pt x="3778580" y="3256257"/>
                  <a:pt x="3743152" y="3291686"/>
                  <a:pt x="3699449" y="3291686"/>
                </a:cubicBezTo>
                <a:cubicBezTo>
                  <a:pt x="3655746" y="3291686"/>
                  <a:pt x="3620318" y="3256257"/>
                  <a:pt x="3620318" y="3212555"/>
                </a:cubicBezTo>
                <a:cubicBezTo>
                  <a:pt x="3620318" y="3168851"/>
                  <a:pt x="3655746" y="3133423"/>
                  <a:pt x="3699449" y="3133423"/>
                </a:cubicBezTo>
                <a:close/>
                <a:moveTo>
                  <a:pt x="3420963" y="3133423"/>
                </a:moveTo>
                <a:cubicBezTo>
                  <a:pt x="3464666" y="3133423"/>
                  <a:pt x="3500094" y="3168851"/>
                  <a:pt x="3500094" y="3212555"/>
                </a:cubicBezTo>
                <a:cubicBezTo>
                  <a:pt x="3500094" y="3256257"/>
                  <a:pt x="3464666" y="3291686"/>
                  <a:pt x="3420963" y="3291686"/>
                </a:cubicBezTo>
                <a:cubicBezTo>
                  <a:pt x="3377260" y="3291686"/>
                  <a:pt x="3341832" y="3256257"/>
                  <a:pt x="3341832" y="3212555"/>
                </a:cubicBezTo>
                <a:cubicBezTo>
                  <a:pt x="3341832" y="3168851"/>
                  <a:pt x="3377260" y="3133423"/>
                  <a:pt x="3420963" y="3133423"/>
                </a:cubicBezTo>
                <a:close/>
                <a:moveTo>
                  <a:pt x="3142477" y="3133423"/>
                </a:moveTo>
                <a:cubicBezTo>
                  <a:pt x="3186180" y="3133423"/>
                  <a:pt x="3221608" y="3168851"/>
                  <a:pt x="3221608" y="3212555"/>
                </a:cubicBezTo>
                <a:cubicBezTo>
                  <a:pt x="3221608" y="3256257"/>
                  <a:pt x="3186180" y="3291686"/>
                  <a:pt x="3142477" y="3291686"/>
                </a:cubicBezTo>
                <a:cubicBezTo>
                  <a:pt x="3098774" y="3291686"/>
                  <a:pt x="3063346" y="3256257"/>
                  <a:pt x="3063346" y="3212555"/>
                </a:cubicBezTo>
                <a:cubicBezTo>
                  <a:pt x="3063346" y="3168851"/>
                  <a:pt x="3098774" y="3133423"/>
                  <a:pt x="3142477" y="3133423"/>
                </a:cubicBezTo>
                <a:close/>
                <a:moveTo>
                  <a:pt x="2863991" y="3133423"/>
                </a:moveTo>
                <a:cubicBezTo>
                  <a:pt x="2907694" y="3133423"/>
                  <a:pt x="2943122" y="3168851"/>
                  <a:pt x="2943122" y="3212555"/>
                </a:cubicBezTo>
                <a:cubicBezTo>
                  <a:pt x="2943122" y="3256257"/>
                  <a:pt x="2907694" y="3291686"/>
                  <a:pt x="2863991" y="3291686"/>
                </a:cubicBezTo>
                <a:cubicBezTo>
                  <a:pt x="2820288" y="3291686"/>
                  <a:pt x="2784860" y="3256257"/>
                  <a:pt x="2784860" y="3212555"/>
                </a:cubicBezTo>
                <a:cubicBezTo>
                  <a:pt x="2784860" y="3168851"/>
                  <a:pt x="2820288" y="3133423"/>
                  <a:pt x="2863991" y="3133423"/>
                </a:cubicBezTo>
                <a:close/>
                <a:moveTo>
                  <a:pt x="2585505" y="3133423"/>
                </a:moveTo>
                <a:cubicBezTo>
                  <a:pt x="2629208" y="3133423"/>
                  <a:pt x="2664636" y="3168851"/>
                  <a:pt x="2664636" y="3212555"/>
                </a:cubicBezTo>
                <a:cubicBezTo>
                  <a:pt x="2664636" y="3256257"/>
                  <a:pt x="2629208" y="3291686"/>
                  <a:pt x="2585505" y="3291686"/>
                </a:cubicBezTo>
                <a:cubicBezTo>
                  <a:pt x="2541802" y="3291686"/>
                  <a:pt x="2506374" y="3256257"/>
                  <a:pt x="2506374" y="3212555"/>
                </a:cubicBezTo>
                <a:cubicBezTo>
                  <a:pt x="2506374" y="3168851"/>
                  <a:pt x="2541802" y="3133423"/>
                  <a:pt x="2585505" y="3133423"/>
                </a:cubicBezTo>
                <a:close/>
                <a:moveTo>
                  <a:pt x="2307019" y="3133423"/>
                </a:moveTo>
                <a:cubicBezTo>
                  <a:pt x="2350722" y="3133423"/>
                  <a:pt x="2386150" y="3168851"/>
                  <a:pt x="2386150" y="3212555"/>
                </a:cubicBezTo>
                <a:cubicBezTo>
                  <a:pt x="2386150" y="3256257"/>
                  <a:pt x="2350722" y="3291686"/>
                  <a:pt x="2307019" y="3291686"/>
                </a:cubicBezTo>
                <a:cubicBezTo>
                  <a:pt x="2263316" y="3291686"/>
                  <a:pt x="2227888" y="3256257"/>
                  <a:pt x="2227888" y="3212555"/>
                </a:cubicBezTo>
                <a:cubicBezTo>
                  <a:pt x="2227888" y="3168851"/>
                  <a:pt x="2263316" y="3133423"/>
                  <a:pt x="2307019" y="3133423"/>
                </a:cubicBezTo>
                <a:close/>
                <a:moveTo>
                  <a:pt x="2028534" y="3133423"/>
                </a:moveTo>
                <a:cubicBezTo>
                  <a:pt x="2072236" y="3133423"/>
                  <a:pt x="2107664" y="3168851"/>
                  <a:pt x="2107664" y="3212555"/>
                </a:cubicBezTo>
                <a:cubicBezTo>
                  <a:pt x="2107664" y="3256257"/>
                  <a:pt x="2072236" y="3291686"/>
                  <a:pt x="2028534" y="3291686"/>
                </a:cubicBezTo>
                <a:cubicBezTo>
                  <a:pt x="1984830" y="3291686"/>
                  <a:pt x="1949402" y="3256257"/>
                  <a:pt x="1949402" y="3212555"/>
                </a:cubicBezTo>
                <a:cubicBezTo>
                  <a:pt x="1949402" y="3168851"/>
                  <a:pt x="1984830" y="3133423"/>
                  <a:pt x="2028534" y="3133423"/>
                </a:cubicBezTo>
                <a:close/>
                <a:moveTo>
                  <a:pt x="1750047" y="3133423"/>
                </a:moveTo>
                <a:cubicBezTo>
                  <a:pt x="1793750" y="3133423"/>
                  <a:pt x="1829178" y="3168851"/>
                  <a:pt x="1829178" y="3212555"/>
                </a:cubicBezTo>
                <a:cubicBezTo>
                  <a:pt x="1829178" y="3256257"/>
                  <a:pt x="1793750" y="3291686"/>
                  <a:pt x="1750047" y="3291686"/>
                </a:cubicBezTo>
                <a:cubicBezTo>
                  <a:pt x="1706344" y="3291686"/>
                  <a:pt x="1670916" y="3256257"/>
                  <a:pt x="1670916" y="3212555"/>
                </a:cubicBezTo>
                <a:cubicBezTo>
                  <a:pt x="1670916" y="3168851"/>
                  <a:pt x="1706344" y="3133423"/>
                  <a:pt x="1750047" y="3133423"/>
                </a:cubicBezTo>
                <a:close/>
                <a:moveTo>
                  <a:pt x="1471561" y="3133423"/>
                </a:moveTo>
                <a:cubicBezTo>
                  <a:pt x="1515264" y="3133423"/>
                  <a:pt x="1550692" y="3168851"/>
                  <a:pt x="1550692" y="3212555"/>
                </a:cubicBezTo>
                <a:cubicBezTo>
                  <a:pt x="1550692" y="3256257"/>
                  <a:pt x="1515264" y="3291686"/>
                  <a:pt x="1471561" y="3291686"/>
                </a:cubicBezTo>
                <a:cubicBezTo>
                  <a:pt x="1427858" y="3291686"/>
                  <a:pt x="1392431" y="3256257"/>
                  <a:pt x="1392431" y="3212555"/>
                </a:cubicBezTo>
                <a:cubicBezTo>
                  <a:pt x="1392431" y="3168851"/>
                  <a:pt x="1427858" y="3133423"/>
                  <a:pt x="1471561" y="3133423"/>
                </a:cubicBezTo>
                <a:close/>
                <a:moveTo>
                  <a:pt x="1193075" y="3133423"/>
                </a:moveTo>
                <a:cubicBezTo>
                  <a:pt x="1236779" y="3133423"/>
                  <a:pt x="1272206" y="3168851"/>
                  <a:pt x="1272206" y="3212555"/>
                </a:cubicBezTo>
                <a:cubicBezTo>
                  <a:pt x="1272206" y="3256257"/>
                  <a:pt x="1236779" y="3291686"/>
                  <a:pt x="1193075" y="3291686"/>
                </a:cubicBezTo>
                <a:cubicBezTo>
                  <a:pt x="1149372" y="3291686"/>
                  <a:pt x="1113944" y="3256257"/>
                  <a:pt x="1113944" y="3212555"/>
                </a:cubicBezTo>
                <a:cubicBezTo>
                  <a:pt x="1113944" y="3168851"/>
                  <a:pt x="1149372" y="3133423"/>
                  <a:pt x="1193075" y="3133423"/>
                </a:cubicBezTo>
                <a:close/>
                <a:moveTo>
                  <a:pt x="914589" y="3133423"/>
                </a:moveTo>
                <a:cubicBezTo>
                  <a:pt x="958292" y="3133423"/>
                  <a:pt x="993720" y="3168851"/>
                  <a:pt x="993720" y="3212555"/>
                </a:cubicBezTo>
                <a:cubicBezTo>
                  <a:pt x="993720" y="3256257"/>
                  <a:pt x="958292" y="3291686"/>
                  <a:pt x="914589" y="3291686"/>
                </a:cubicBezTo>
                <a:cubicBezTo>
                  <a:pt x="870886" y="3291686"/>
                  <a:pt x="835458" y="3256257"/>
                  <a:pt x="835458" y="3212555"/>
                </a:cubicBezTo>
                <a:cubicBezTo>
                  <a:pt x="835458" y="3168851"/>
                  <a:pt x="870886" y="3133423"/>
                  <a:pt x="914589" y="3133423"/>
                </a:cubicBezTo>
                <a:close/>
                <a:moveTo>
                  <a:pt x="636103" y="3133423"/>
                </a:moveTo>
                <a:cubicBezTo>
                  <a:pt x="679806" y="3133423"/>
                  <a:pt x="715234" y="3168851"/>
                  <a:pt x="715234" y="3212555"/>
                </a:cubicBezTo>
                <a:cubicBezTo>
                  <a:pt x="715234" y="3256257"/>
                  <a:pt x="679806" y="3291686"/>
                  <a:pt x="636103" y="3291686"/>
                </a:cubicBezTo>
                <a:cubicBezTo>
                  <a:pt x="592401" y="3291686"/>
                  <a:pt x="556972" y="3256257"/>
                  <a:pt x="556972" y="3212555"/>
                </a:cubicBezTo>
                <a:cubicBezTo>
                  <a:pt x="556972" y="3168851"/>
                  <a:pt x="592401" y="3133423"/>
                  <a:pt x="636103" y="3133423"/>
                </a:cubicBezTo>
                <a:close/>
                <a:moveTo>
                  <a:pt x="357617" y="3133423"/>
                </a:moveTo>
                <a:cubicBezTo>
                  <a:pt x="401320" y="3133423"/>
                  <a:pt x="436749" y="3168851"/>
                  <a:pt x="436749" y="3212555"/>
                </a:cubicBezTo>
                <a:cubicBezTo>
                  <a:pt x="436749" y="3256257"/>
                  <a:pt x="401320" y="3291686"/>
                  <a:pt x="357617" y="3291686"/>
                </a:cubicBezTo>
                <a:cubicBezTo>
                  <a:pt x="313914" y="3291686"/>
                  <a:pt x="278486" y="3256257"/>
                  <a:pt x="278486" y="3212555"/>
                </a:cubicBezTo>
                <a:cubicBezTo>
                  <a:pt x="278486" y="3168851"/>
                  <a:pt x="313914" y="3133423"/>
                  <a:pt x="357617" y="3133423"/>
                </a:cubicBezTo>
                <a:close/>
                <a:moveTo>
                  <a:pt x="79131" y="3133423"/>
                </a:moveTo>
                <a:cubicBezTo>
                  <a:pt x="122834" y="3133423"/>
                  <a:pt x="158262" y="3168851"/>
                  <a:pt x="158262" y="3212555"/>
                </a:cubicBezTo>
                <a:cubicBezTo>
                  <a:pt x="158262" y="3256257"/>
                  <a:pt x="122834" y="3291686"/>
                  <a:pt x="79131" y="3291686"/>
                </a:cubicBezTo>
                <a:cubicBezTo>
                  <a:pt x="35428" y="3291686"/>
                  <a:pt x="0" y="3256257"/>
                  <a:pt x="0" y="3212555"/>
                </a:cubicBezTo>
                <a:cubicBezTo>
                  <a:pt x="0" y="3168851"/>
                  <a:pt x="35428" y="3133423"/>
                  <a:pt x="79131" y="3133423"/>
                </a:cubicBezTo>
                <a:close/>
                <a:moveTo>
                  <a:pt x="6484315" y="2741745"/>
                </a:moveTo>
                <a:cubicBezTo>
                  <a:pt x="6528019" y="2741745"/>
                  <a:pt x="6563447" y="2777173"/>
                  <a:pt x="6563447" y="2820876"/>
                </a:cubicBezTo>
                <a:cubicBezTo>
                  <a:pt x="6563447" y="2864579"/>
                  <a:pt x="6528019" y="2900007"/>
                  <a:pt x="6484315" y="2900007"/>
                </a:cubicBezTo>
                <a:cubicBezTo>
                  <a:pt x="6440615" y="2900007"/>
                  <a:pt x="6405187" y="2864579"/>
                  <a:pt x="6405187" y="2820876"/>
                </a:cubicBezTo>
                <a:cubicBezTo>
                  <a:pt x="6405187" y="2777173"/>
                  <a:pt x="6440615" y="2741745"/>
                  <a:pt x="6484315" y="2741745"/>
                </a:cubicBezTo>
                <a:close/>
                <a:moveTo>
                  <a:pt x="6205823" y="2741745"/>
                </a:moveTo>
                <a:cubicBezTo>
                  <a:pt x="6249527" y="2741745"/>
                  <a:pt x="6284955" y="2777173"/>
                  <a:pt x="6284955" y="2820876"/>
                </a:cubicBezTo>
                <a:cubicBezTo>
                  <a:pt x="6284955" y="2864579"/>
                  <a:pt x="6249527" y="2900007"/>
                  <a:pt x="6205823" y="2900007"/>
                </a:cubicBezTo>
                <a:cubicBezTo>
                  <a:pt x="6162119" y="2900007"/>
                  <a:pt x="6126691" y="2864579"/>
                  <a:pt x="6126691" y="2820876"/>
                </a:cubicBezTo>
                <a:cubicBezTo>
                  <a:pt x="6126691" y="2777173"/>
                  <a:pt x="6162119" y="2741745"/>
                  <a:pt x="6205823" y="2741745"/>
                </a:cubicBezTo>
                <a:close/>
                <a:moveTo>
                  <a:pt x="5927339" y="2741745"/>
                </a:moveTo>
                <a:cubicBezTo>
                  <a:pt x="5971039" y="2741745"/>
                  <a:pt x="6006467" y="2777173"/>
                  <a:pt x="6006467" y="2820876"/>
                </a:cubicBezTo>
                <a:cubicBezTo>
                  <a:pt x="6006467" y="2864579"/>
                  <a:pt x="5971039" y="2900007"/>
                  <a:pt x="5927339" y="2900007"/>
                </a:cubicBezTo>
                <a:cubicBezTo>
                  <a:pt x="5883635" y="2900007"/>
                  <a:pt x="5848207" y="2864579"/>
                  <a:pt x="5848207" y="2820876"/>
                </a:cubicBezTo>
                <a:cubicBezTo>
                  <a:pt x="5848207" y="2777173"/>
                  <a:pt x="5883635" y="2741745"/>
                  <a:pt x="5927339" y="2741745"/>
                </a:cubicBezTo>
                <a:close/>
                <a:moveTo>
                  <a:pt x="5648851" y="2741745"/>
                </a:moveTo>
                <a:cubicBezTo>
                  <a:pt x="5692555" y="2741745"/>
                  <a:pt x="5727983" y="2777173"/>
                  <a:pt x="5727983" y="2820876"/>
                </a:cubicBezTo>
                <a:cubicBezTo>
                  <a:pt x="5727983" y="2864579"/>
                  <a:pt x="5692555" y="2900007"/>
                  <a:pt x="5648851" y="2900007"/>
                </a:cubicBezTo>
                <a:cubicBezTo>
                  <a:pt x="5605147" y="2900007"/>
                  <a:pt x="5569719" y="2864579"/>
                  <a:pt x="5569719" y="2820876"/>
                </a:cubicBezTo>
                <a:cubicBezTo>
                  <a:pt x="5569719" y="2777173"/>
                  <a:pt x="5605147" y="2741745"/>
                  <a:pt x="5648851" y="2741745"/>
                </a:cubicBezTo>
                <a:close/>
                <a:moveTo>
                  <a:pt x="5370367" y="2741745"/>
                </a:moveTo>
                <a:cubicBezTo>
                  <a:pt x="5414067" y="2741745"/>
                  <a:pt x="5449495" y="2777173"/>
                  <a:pt x="5449495" y="2820876"/>
                </a:cubicBezTo>
                <a:cubicBezTo>
                  <a:pt x="5449495" y="2864579"/>
                  <a:pt x="5414067" y="2900007"/>
                  <a:pt x="5370367" y="2900007"/>
                </a:cubicBezTo>
                <a:cubicBezTo>
                  <a:pt x="5326663" y="2900007"/>
                  <a:pt x="5291235" y="2864579"/>
                  <a:pt x="5291235" y="2820876"/>
                </a:cubicBezTo>
                <a:cubicBezTo>
                  <a:pt x="5291235" y="2777173"/>
                  <a:pt x="5326663" y="2741745"/>
                  <a:pt x="5370367" y="2741745"/>
                </a:cubicBezTo>
                <a:close/>
                <a:moveTo>
                  <a:pt x="5091879" y="2741745"/>
                </a:moveTo>
                <a:cubicBezTo>
                  <a:pt x="5135583" y="2741745"/>
                  <a:pt x="5171011" y="2777173"/>
                  <a:pt x="5171011" y="2820876"/>
                </a:cubicBezTo>
                <a:cubicBezTo>
                  <a:pt x="5171011" y="2864579"/>
                  <a:pt x="5135583" y="2900007"/>
                  <a:pt x="5091879" y="2900007"/>
                </a:cubicBezTo>
                <a:cubicBezTo>
                  <a:pt x="5048175" y="2900007"/>
                  <a:pt x="5012747" y="2864579"/>
                  <a:pt x="5012747" y="2820876"/>
                </a:cubicBezTo>
                <a:cubicBezTo>
                  <a:pt x="5012747" y="2777173"/>
                  <a:pt x="5048175" y="2741745"/>
                  <a:pt x="5091879" y="2741745"/>
                </a:cubicBezTo>
                <a:close/>
                <a:moveTo>
                  <a:pt x="4813395" y="2741745"/>
                </a:moveTo>
                <a:cubicBezTo>
                  <a:pt x="4857095" y="2741745"/>
                  <a:pt x="4892523" y="2777173"/>
                  <a:pt x="4892523" y="2820876"/>
                </a:cubicBezTo>
                <a:cubicBezTo>
                  <a:pt x="4892523" y="2864579"/>
                  <a:pt x="4857095" y="2900007"/>
                  <a:pt x="4813395" y="2900007"/>
                </a:cubicBezTo>
                <a:cubicBezTo>
                  <a:pt x="4769691" y="2900007"/>
                  <a:pt x="4734263" y="2864579"/>
                  <a:pt x="4734263" y="2820876"/>
                </a:cubicBezTo>
                <a:cubicBezTo>
                  <a:pt x="4734263" y="2777173"/>
                  <a:pt x="4769691" y="2741745"/>
                  <a:pt x="4813395" y="2741745"/>
                </a:cubicBezTo>
                <a:close/>
                <a:moveTo>
                  <a:pt x="4534907" y="2741745"/>
                </a:moveTo>
                <a:cubicBezTo>
                  <a:pt x="4578611" y="2741745"/>
                  <a:pt x="4614039" y="2777173"/>
                  <a:pt x="4614039" y="2820876"/>
                </a:cubicBezTo>
                <a:cubicBezTo>
                  <a:pt x="4614039" y="2864579"/>
                  <a:pt x="4578611" y="2900007"/>
                  <a:pt x="4534907" y="2900007"/>
                </a:cubicBezTo>
                <a:cubicBezTo>
                  <a:pt x="4491203" y="2900007"/>
                  <a:pt x="4455775" y="2864579"/>
                  <a:pt x="4455775" y="2820876"/>
                </a:cubicBezTo>
                <a:cubicBezTo>
                  <a:pt x="4455775" y="2777173"/>
                  <a:pt x="4491203" y="2741745"/>
                  <a:pt x="4534907" y="2741745"/>
                </a:cubicBezTo>
                <a:close/>
                <a:moveTo>
                  <a:pt x="4256421" y="2741745"/>
                </a:moveTo>
                <a:cubicBezTo>
                  <a:pt x="4300124" y="2741745"/>
                  <a:pt x="4335552" y="2777173"/>
                  <a:pt x="4335552" y="2820876"/>
                </a:cubicBezTo>
                <a:cubicBezTo>
                  <a:pt x="4335552" y="2864579"/>
                  <a:pt x="4300124" y="2900007"/>
                  <a:pt x="4256421" y="2900007"/>
                </a:cubicBezTo>
                <a:cubicBezTo>
                  <a:pt x="4212718" y="2900007"/>
                  <a:pt x="4177290" y="2864579"/>
                  <a:pt x="4177290" y="2820876"/>
                </a:cubicBezTo>
                <a:cubicBezTo>
                  <a:pt x="4177290" y="2777173"/>
                  <a:pt x="4212718" y="2741745"/>
                  <a:pt x="4256421" y="2741745"/>
                </a:cubicBezTo>
                <a:close/>
                <a:moveTo>
                  <a:pt x="3977935" y="2741745"/>
                </a:moveTo>
                <a:cubicBezTo>
                  <a:pt x="4021638" y="2741745"/>
                  <a:pt x="4057066" y="2777173"/>
                  <a:pt x="4057066" y="2820876"/>
                </a:cubicBezTo>
                <a:cubicBezTo>
                  <a:pt x="4057066" y="2864579"/>
                  <a:pt x="4021638" y="2900007"/>
                  <a:pt x="3977935" y="2900007"/>
                </a:cubicBezTo>
                <a:cubicBezTo>
                  <a:pt x="3934232" y="2900007"/>
                  <a:pt x="3898804" y="2864579"/>
                  <a:pt x="3898804" y="2820876"/>
                </a:cubicBezTo>
                <a:cubicBezTo>
                  <a:pt x="3898804" y="2777173"/>
                  <a:pt x="3934232" y="2741745"/>
                  <a:pt x="3977935" y="2741745"/>
                </a:cubicBezTo>
                <a:close/>
                <a:moveTo>
                  <a:pt x="3699449" y="2741745"/>
                </a:moveTo>
                <a:cubicBezTo>
                  <a:pt x="3743152" y="2741745"/>
                  <a:pt x="3778580" y="2777173"/>
                  <a:pt x="3778580" y="2820876"/>
                </a:cubicBezTo>
                <a:cubicBezTo>
                  <a:pt x="3778580" y="2864579"/>
                  <a:pt x="3743152" y="2900007"/>
                  <a:pt x="3699449" y="2900007"/>
                </a:cubicBezTo>
                <a:cubicBezTo>
                  <a:pt x="3655746" y="2900007"/>
                  <a:pt x="3620318" y="2864579"/>
                  <a:pt x="3620318" y="2820876"/>
                </a:cubicBezTo>
                <a:cubicBezTo>
                  <a:pt x="3620318" y="2777173"/>
                  <a:pt x="3655746" y="2741745"/>
                  <a:pt x="3699449" y="2741745"/>
                </a:cubicBezTo>
                <a:close/>
                <a:moveTo>
                  <a:pt x="3420963" y="2741745"/>
                </a:moveTo>
                <a:cubicBezTo>
                  <a:pt x="3464666" y="2741745"/>
                  <a:pt x="3500094" y="2777173"/>
                  <a:pt x="3500094" y="2820876"/>
                </a:cubicBezTo>
                <a:cubicBezTo>
                  <a:pt x="3500094" y="2864579"/>
                  <a:pt x="3464666" y="2900007"/>
                  <a:pt x="3420963" y="2900007"/>
                </a:cubicBezTo>
                <a:cubicBezTo>
                  <a:pt x="3377260" y="2900007"/>
                  <a:pt x="3341832" y="2864579"/>
                  <a:pt x="3341832" y="2820876"/>
                </a:cubicBezTo>
                <a:cubicBezTo>
                  <a:pt x="3341832" y="2777173"/>
                  <a:pt x="3377260" y="2741745"/>
                  <a:pt x="3420963" y="2741745"/>
                </a:cubicBezTo>
                <a:close/>
                <a:moveTo>
                  <a:pt x="3142477" y="2741745"/>
                </a:moveTo>
                <a:cubicBezTo>
                  <a:pt x="3186180" y="2741745"/>
                  <a:pt x="3221608" y="2777173"/>
                  <a:pt x="3221608" y="2820876"/>
                </a:cubicBezTo>
                <a:cubicBezTo>
                  <a:pt x="3221608" y="2864579"/>
                  <a:pt x="3186180" y="2900007"/>
                  <a:pt x="3142477" y="2900007"/>
                </a:cubicBezTo>
                <a:cubicBezTo>
                  <a:pt x="3098774" y="2900007"/>
                  <a:pt x="3063346" y="2864579"/>
                  <a:pt x="3063346" y="2820876"/>
                </a:cubicBezTo>
                <a:cubicBezTo>
                  <a:pt x="3063346" y="2777173"/>
                  <a:pt x="3098774" y="2741745"/>
                  <a:pt x="3142477" y="2741745"/>
                </a:cubicBezTo>
                <a:close/>
                <a:moveTo>
                  <a:pt x="2863991" y="2741745"/>
                </a:moveTo>
                <a:cubicBezTo>
                  <a:pt x="2907694" y="2741745"/>
                  <a:pt x="2943122" y="2777173"/>
                  <a:pt x="2943122" y="2820876"/>
                </a:cubicBezTo>
                <a:cubicBezTo>
                  <a:pt x="2943122" y="2864579"/>
                  <a:pt x="2907694" y="2900007"/>
                  <a:pt x="2863991" y="2900007"/>
                </a:cubicBezTo>
                <a:cubicBezTo>
                  <a:pt x="2820288" y="2900007"/>
                  <a:pt x="2784860" y="2864579"/>
                  <a:pt x="2784860" y="2820876"/>
                </a:cubicBezTo>
                <a:cubicBezTo>
                  <a:pt x="2784860" y="2777173"/>
                  <a:pt x="2820288" y="2741745"/>
                  <a:pt x="2863991" y="2741745"/>
                </a:cubicBezTo>
                <a:close/>
                <a:moveTo>
                  <a:pt x="2585505" y="2741745"/>
                </a:moveTo>
                <a:cubicBezTo>
                  <a:pt x="2629208" y="2741745"/>
                  <a:pt x="2664636" y="2777173"/>
                  <a:pt x="2664636" y="2820876"/>
                </a:cubicBezTo>
                <a:cubicBezTo>
                  <a:pt x="2664636" y="2864579"/>
                  <a:pt x="2629208" y="2900007"/>
                  <a:pt x="2585505" y="2900007"/>
                </a:cubicBezTo>
                <a:cubicBezTo>
                  <a:pt x="2541802" y="2900007"/>
                  <a:pt x="2506374" y="2864579"/>
                  <a:pt x="2506374" y="2820876"/>
                </a:cubicBezTo>
                <a:cubicBezTo>
                  <a:pt x="2506374" y="2777173"/>
                  <a:pt x="2541802" y="2741745"/>
                  <a:pt x="2585505" y="2741745"/>
                </a:cubicBezTo>
                <a:close/>
                <a:moveTo>
                  <a:pt x="2307019" y="2741745"/>
                </a:moveTo>
                <a:cubicBezTo>
                  <a:pt x="2350722" y="2741745"/>
                  <a:pt x="2386150" y="2777173"/>
                  <a:pt x="2386150" y="2820876"/>
                </a:cubicBezTo>
                <a:cubicBezTo>
                  <a:pt x="2386150" y="2864579"/>
                  <a:pt x="2350722" y="2900007"/>
                  <a:pt x="2307019" y="2900007"/>
                </a:cubicBezTo>
                <a:cubicBezTo>
                  <a:pt x="2263316" y="2900007"/>
                  <a:pt x="2227888" y="2864579"/>
                  <a:pt x="2227888" y="2820876"/>
                </a:cubicBezTo>
                <a:cubicBezTo>
                  <a:pt x="2227888" y="2777173"/>
                  <a:pt x="2263316" y="2741745"/>
                  <a:pt x="2307019" y="2741745"/>
                </a:cubicBezTo>
                <a:close/>
                <a:moveTo>
                  <a:pt x="2028534" y="2741745"/>
                </a:moveTo>
                <a:cubicBezTo>
                  <a:pt x="2072236" y="2741745"/>
                  <a:pt x="2107664" y="2777173"/>
                  <a:pt x="2107664" y="2820876"/>
                </a:cubicBezTo>
                <a:cubicBezTo>
                  <a:pt x="2107664" y="2864579"/>
                  <a:pt x="2072236" y="2900007"/>
                  <a:pt x="2028534" y="2900007"/>
                </a:cubicBezTo>
                <a:cubicBezTo>
                  <a:pt x="1984830" y="2900007"/>
                  <a:pt x="1949402" y="2864579"/>
                  <a:pt x="1949402" y="2820876"/>
                </a:cubicBezTo>
                <a:cubicBezTo>
                  <a:pt x="1949402" y="2777173"/>
                  <a:pt x="1984830" y="2741745"/>
                  <a:pt x="2028534" y="2741745"/>
                </a:cubicBezTo>
                <a:close/>
                <a:moveTo>
                  <a:pt x="1750047" y="2741745"/>
                </a:moveTo>
                <a:cubicBezTo>
                  <a:pt x="1793750" y="2741745"/>
                  <a:pt x="1829178" y="2777173"/>
                  <a:pt x="1829178" y="2820876"/>
                </a:cubicBezTo>
                <a:cubicBezTo>
                  <a:pt x="1829178" y="2864579"/>
                  <a:pt x="1793750" y="2900007"/>
                  <a:pt x="1750047" y="2900007"/>
                </a:cubicBezTo>
                <a:cubicBezTo>
                  <a:pt x="1706344" y="2900007"/>
                  <a:pt x="1670916" y="2864579"/>
                  <a:pt x="1670916" y="2820876"/>
                </a:cubicBezTo>
                <a:cubicBezTo>
                  <a:pt x="1670916" y="2777173"/>
                  <a:pt x="1706344" y="2741745"/>
                  <a:pt x="1750047" y="2741745"/>
                </a:cubicBezTo>
                <a:close/>
                <a:moveTo>
                  <a:pt x="1471561" y="2741745"/>
                </a:moveTo>
                <a:cubicBezTo>
                  <a:pt x="1515264" y="2741745"/>
                  <a:pt x="1550692" y="2777173"/>
                  <a:pt x="1550692" y="2820876"/>
                </a:cubicBezTo>
                <a:cubicBezTo>
                  <a:pt x="1550692" y="2864579"/>
                  <a:pt x="1515264" y="2900007"/>
                  <a:pt x="1471561" y="2900007"/>
                </a:cubicBezTo>
                <a:cubicBezTo>
                  <a:pt x="1427858" y="2900007"/>
                  <a:pt x="1392431" y="2864579"/>
                  <a:pt x="1392431" y="2820876"/>
                </a:cubicBezTo>
                <a:cubicBezTo>
                  <a:pt x="1392431" y="2777173"/>
                  <a:pt x="1427858" y="2741745"/>
                  <a:pt x="1471561" y="2741745"/>
                </a:cubicBezTo>
                <a:close/>
                <a:moveTo>
                  <a:pt x="1193075" y="2741745"/>
                </a:moveTo>
                <a:cubicBezTo>
                  <a:pt x="1236779" y="2741745"/>
                  <a:pt x="1272206" y="2777173"/>
                  <a:pt x="1272206" y="2820876"/>
                </a:cubicBezTo>
                <a:cubicBezTo>
                  <a:pt x="1272206" y="2864579"/>
                  <a:pt x="1236779" y="2900007"/>
                  <a:pt x="1193075" y="2900007"/>
                </a:cubicBezTo>
                <a:cubicBezTo>
                  <a:pt x="1149372" y="2900007"/>
                  <a:pt x="1113944" y="2864579"/>
                  <a:pt x="1113944" y="2820876"/>
                </a:cubicBezTo>
                <a:cubicBezTo>
                  <a:pt x="1113944" y="2777173"/>
                  <a:pt x="1149372" y="2741745"/>
                  <a:pt x="1193075" y="2741745"/>
                </a:cubicBezTo>
                <a:close/>
                <a:moveTo>
                  <a:pt x="914589" y="2741745"/>
                </a:moveTo>
                <a:cubicBezTo>
                  <a:pt x="958292" y="2741745"/>
                  <a:pt x="993720" y="2777173"/>
                  <a:pt x="993720" y="2820876"/>
                </a:cubicBezTo>
                <a:cubicBezTo>
                  <a:pt x="993720" y="2864579"/>
                  <a:pt x="958292" y="2900007"/>
                  <a:pt x="914589" y="2900007"/>
                </a:cubicBezTo>
                <a:cubicBezTo>
                  <a:pt x="870886" y="2900007"/>
                  <a:pt x="835458" y="2864579"/>
                  <a:pt x="835458" y="2820876"/>
                </a:cubicBezTo>
                <a:cubicBezTo>
                  <a:pt x="835458" y="2777173"/>
                  <a:pt x="870886" y="2741745"/>
                  <a:pt x="914589" y="2741745"/>
                </a:cubicBezTo>
                <a:close/>
                <a:moveTo>
                  <a:pt x="636103" y="2741745"/>
                </a:moveTo>
                <a:cubicBezTo>
                  <a:pt x="679806" y="2741745"/>
                  <a:pt x="715234" y="2777173"/>
                  <a:pt x="715234" y="2820876"/>
                </a:cubicBezTo>
                <a:cubicBezTo>
                  <a:pt x="715234" y="2864579"/>
                  <a:pt x="679806" y="2900007"/>
                  <a:pt x="636103" y="2900007"/>
                </a:cubicBezTo>
                <a:cubicBezTo>
                  <a:pt x="592401" y="2900007"/>
                  <a:pt x="556972" y="2864579"/>
                  <a:pt x="556972" y="2820876"/>
                </a:cubicBezTo>
                <a:cubicBezTo>
                  <a:pt x="556972" y="2777173"/>
                  <a:pt x="592401" y="2741745"/>
                  <a:pt x="636103" y="2741745"/>
                </a:cubicBezTo>
                <a:close/>
                <a:moveTo>
                  <a:pt x="357617" y="2741745"/>
                </a:moveTo>
                <a:cubicBezTo>
                  <a:pt x="401320" y="2741745"/>
                  <a:pt x="436749" y="2777173"/>
                  <a:pt x="436749" y="2820876"/>
                </a:cubicBezTo>
                <a:cubicBezTo>
                  <a:pt x="436749" y="2864579"/>
                  <a:pt x="401320" y="2900007"/>
                  <a:pt x="357617" y="2900007"/>
                </a:cubicBezTo>
                <a:cubicBezTo>
                  <a:pt x="313914" y="2900007"/>
                  <a:pt x="278486" y="2864579"/>
                  <a:pt x="278486" y="2820876"/>
                </a:cubicBezTo>
                <a:cubicBezTo>
                  <a:pt x="278486" y="2777173"/>
                  <a:pt x="313914" y="2741745"/>
                  <a:pt x="357617" y="2741745"/>
                </a:cubicBezTo>
                <a:close/>
                <a:moveTo>
                  <a:pt x="79131" y="2741745"/>
                </a:moveTo>
                <a:cubicBezTo>
                  <a:pt x="122834" y="2741745"/>
                  <a:pt x="158262" y="2777173"/>
                  <a:pt x="158262" y="2820876"/>
                </a:cubicBezTo>
                <a:cubicBezTo>
                  <a:pt x="158262" y="2864579"/>
                  <a:pt x="122834" y="2900007"/>
                  <a:pt x="79131" y="2900007"/>
                </a:cubicBezTo>
                <a:cubicBezTo>
                  <a:pt x="35428" y="2900007"/>
                  <a:pt x="0" y="2864579"/>
                  <a:pt x="0" y="2820876"/>
                </a:cubicBezTo>
                <a:cubicBezTo>
                  <a:pt x="0" y="2777173"/>
                  <a:pt x="35428" y="2741745"/>
                  <a:pt x="79131" y="2741745"/>
                </a:cubicBezTo>
                <a:close/>
                <a:moveTo>
                  <a:pt x="6484315" y="2350067"/>
                </a:moveTo>
                <a:cubicBezTo>
                  <a:pt x="6528019" y="2350067"/>
                  <a:pt x="6563447" y="2385495"/>
                  <a:pt x="6563447" y="2429198"/>
                </a:cubicBezTo>
                <a:cubicBezTo>
                  <a:pt x="6563447" y="2472901"/>
                  <a:pt x="6528019" y="2508329"/>
                  <a:pt x="6484315" y="2508329"/>
                </a:cubicBezTo>
                <a:cubicBezTo>
                  <a:pt x="6440615" y="2508329"/>
                  <a:pt x="6405187" y="2472901"/>
                  <a:pt x="6405187" y="2429198"/>
                </a:cubicBezTo>
                <a:cubicBezTo>
                  <a:pt x="6405187" y="2385495"/>
                  <a:pt x="6440615" y="2350067"/>
                  <a:pt x="6484315" y="2350067"/>
                </a:cubicBezTo>
                <a:close/>
                <a:moveTo>
                  <a:pt x="6205823" y="2350067"/>
                </a:moveTo>
                <a:cubicBezTo>
                  <a:pt x="6249527" y="2350067"/>
                  <a:pt x="6284955" y="2385495"/>
                  <a:pt x="6284955" y="2429198"/>
                </a:cubicBezTo>
                <a:cubicBezTo>
                  <a:pt x="6284955" y="2472901"/>
                  <a:pt x="6249527" y="2508329"/>
                  <a:pt x="6205823" y="2508329"/>
                </a:cubicBezTo>
                <a:cubicBezTo>
                  <a:pt x="6162119" y="2508329"/>
                  <a:pt x="6126691" y="2472901"/>
                  <a:pt x="6126691" y="2429198"/>
                </a:cubicBezTo>
                <a:cubicBezTo>
                  <a:pt x="6126691" y="2385495"/>
                  <a:pt x="6162119" y="2350067"/>
                  <a:pt x="6205823" y="2350067"/>
                </a:cubicBezTo>
                <a:close/>
                <a:moveTo>
                  <a:pt x="5927339" y="2350067"/>
                </a:moveTo>
                <a:cubicBezTo>
                  <a:pt x="5971039" y="2350067"/>
                  <a:pt x="6006467" y="2385495"/>
                  <a:pt x="6006467" y="2429198"/>
                </a:cubicBezTo>
                <a:cubicBezTo>
                  <a:pt x="6006467" y="2472901"/>
                  <a:pt x="5971039" y="2508329"/>
                  <a:pt x="5927339" y="2508329"/>
                </a:cubicBezTo>
                <a:cubicBezTo>
                  <a:pt x="5883635" y="2508329"/>
                  <a:pt x="5848207" y="2472901"/>
                  <a:pt x="5848207" y="2429198"/>
                </a:cubicBezTo>
                <a:cubicBezTo>
                  <a:pt x="5848207" y="2385495"/>
                  <a:pt x="5883635" y="2350067"/>
                  <a:pt x="5927339" y="2350067"/>
                </a:cubicBezTo>
                <a:close/>
                <a:moveTo>
                  <a:pt x="5648851" y="2350067"/>
                </a:moveTo>
                <a:cubicBezTo>
                  <a:pt x="5692555" y="2350067"/>
                  <a:pt x="5727983" y="2385495"/>
                  <a:pt x="5727983" y="2429198"/>
                </a:cubicBezTo>
                <a:cubicBezTo>
                  <a:pt x="5727983" y="2472901"/>
                  <a:pt x="5692555" y="2508329"/>
                  <a:pt x="5648851" y="2508329"/>
                </a:cubicBezTo>
                <a:cubicBezTo>
                  <a:pt x="5605147" y="2508329"/>
                  <a:pt x="5569719" y="2472901"/>
                  <a:pt x="5569719" y="2429198"/>
                </a:cubicBezTo>
                <a:cubicBezTo>
                  <a:pt x="5569719" y="2385495"/>
                  <a:pt x="5605147" y="2350067"/>
                  <a:pt x="5648851" y="2350067"/>
                </a:cubicBezTo>
                <a:close/>
                <a:moveTo>
                  <a:pt x="5370367" y="2350067"/>
                </a:moveTo>
                <a:cubicBezTo>
                  <a:pt x="5414067" y="2350067"/>
                  <a:pt x="5449495" y="2385495"/>
                  <a:pt x="5449495" y="2429198"/>
                </a:cubicBezTo>
                <a:cubicBezTo>
                  <a:pt x="5449495" y="2472901"/>
                  <a:pt x="5414067" y="2508329"/>
                  <a:pt x="5370367" y="2508329"/>
                </a:cubicBezTo>
                <a:cubicBezTo>
                  <a:pt x="5326663" y="2508329"/>
                  <a:pt x="5291235" y="2472901"/>
                  <a:pt x="5291235" y="2429198"/>
                </a:cubicBezTo>
                <a:cubicBezTo>
                  <a:pt x="5291235" y="2385495"/>
                  <a:pt x="5326663" y="2350067"/>
                  <a:pt x="5370367" y="2350067"/>
                </a:cubicBezTo>
                <a:close/>
                <a:moveTo>
                  <a:pt x="5091879" y="2350067"/>
                </a:moveTo>
                <a:cubicBezTo>
                  <a:pt x="5135583" y="2350067"/>
                  <a:pt x="5171011" y="2385495"/>
                  <a:pt x="5171011" y="2429198"/>
                </a:cubicBezTo>
                <a:cubicBezTo>
                  <a:pt x="5171011" y="2472901"/>
                  <a:pt x="5135583" y="2508329"/>
                  <a:pt x="5091879" y="2508329"/>
                </a:cubicBezTo>
                <a:cubicBezTo>
                  <a:pt x="5048175" y="2508329"/>
                  <a:pt x="5012747" y="2472901"/>
                  <a:pt x="5012747" y="2429198"/>
                </a:cubicBezTo>
                <a:cubicBezTo>
                  <a:pt x="5012747" y="2385495"/>
                  <a:pt x="5048175" y="2350067"/>
                  <a:pt x="5091879" y="2350067"/>
                </a:cubicBezTo>
                <a:close/>
                <a:moveTo>
                  <a:pt x="4813395" y="2350067"/>
                </a:moveTo>
                <a:cubicBezTo>
                  <a:pt x="4857095" y="2350067"/>
                  <a:pt x="4892523" y="2385495"/>
                  <a:pt x="4892523" y="2429198"/>
                </a:cubicBezTo>
                <a:cubicBezTo>
                  <a:pt x="4892523" y="2472901"/>
                  <a:pt x="4857095" y="2508329"/>
                  <a:pt x="4813395" y="2508329"/>
                </a:cubicBezTo>
                <a:cubicBezTo>
                  <a:pt x="4769691" y="2508329"/>
                  <a:pt x="4734263" y="2472901"/>
                  <a:pt x="4734263" y="2429198"/>
                </a:cubicBezTo>
                <a:cubicBezTo>
                  <a:pt x="4734263" y="2385495"/>
                  <a:pt x="4769691" y="2350067"/>
                  <a:pt x="4813395" y="2350067"/>
                </a:cubicBezTo>
                <a:close/>
                <a:moveTo>
                  <a:pt x="4534907" y="2350067"/>
                </a:moveTo>
                <a:cubicBezTo>
                  <a:pt x="4578611" y="2350067"/>
                  <a:pt x="4614039" y="2385495"/>
                  <a:pt x="4614039" y="2429198"/>
                </a:cubicBezTo>
                <a:cubicBezTo>
                  <a:pt x="4614039" y="2472901"/>
                  <a:pt x="4578611" y="2508329"/>
                  <a:pt x="4534907" y="2508329"/>
                </a:cubicBezTo>
                <a:cubicBezTo>
                  <a:pt x="4491203" y="2508329"/>
                  <a:pt x="4455775" y="2472901"/>
                  <a:pt x="4455775" y="2429198"/>
                </a:cubicBezTo>
                <a:cubicBezTo>
                  <a:pt x="4455775" y="2385495"/>
                  <a:pt x="4491203" y="2350067"/>
                  <a:pt x="4534907" y="2350067"/>
                </a:cubicBezTo>
                <a:close/>
                <a:moveTo>
                  <a:pt x="4256421" y="2350067"/>
                </a:moveTo>
                <a:cubicBezTo>
                  <a:pt x="4300124" y="2350067"/>
                  <a:pt x="4335552" y="2385495"/>
                  <a:pt x="4335552" y="2429198"/>
                </a:cubicBezTo>
                <a:cubicBezTo>
                  <a:pt x="4335552" y="2472901"/>
                  <a:pt x="4300124" y="2508329"/>
                  <a:pt x="4256421" y="2508329"/>
                </a:cubicBezTo>
                <a:cubicBezTo>
                  <a:pt x="4212718" y="2508329"/>
                  <a:pt x="4177290" y="2472901"/>
                  <a:pt x="4177290" y="2429198"/>
                </a:cubicBezTo>
                <a:cubicBezTo>
                  <a:pt x="4177290" y="2385495"/>
                  <a:pt x="4212718" y="2350067"/>
                  <a:pt x="4256421" y="2350067"/>
                </a:cubicBezTo>
                <a:close/>
                <a:moveTo>
                  <a:pt x="3977935" y="2350067"/>
                </a:moveTo>
                <a:cubicBezTo>
                  <a:pt x="4021638" y="2350067"/>
                  <a:pt x="4057066" y="2385495"/>
                  <a:pt x="4057066" y="2429198"/>
                </a:cubicBezTo>
                <a:cubicBezTo>
                  <a:pt x="4057066" y="2472901"/>
                  <a:pt x="4021638" y="2508329"/>
                  <a:pt x="3977935" y="2508329"/>
                </a:cubicBezTo>
                <a:cubicBezTo>
                  <a:pt x="3934232" y="2508329"/>
                  <a:pt x="3898804" y="2472901"/>
                  <a:pt x="3898804" y="2429198"/>
                </a:cubicBezTo>
                <a:cubicBezTo>
                  <a:pt x="3898804" y="2385495"/>
                  <a:pt x="3934232" y="2350067"/>
                  <a:pt x="3977935" y="2350067"/>
                </a:cubicBezTo>
                <a:close/>
                <a:moveTo>
                  <a:pt x="3699449" y="2350067"/>
                </a:moveTo>
                <a:cubicBezTo>
                  <a:pt x="3743152" y="2350067"/>
                  <a:pt x="3778580" y="2385495"/>
                  <a:pt x="3778580" y="2429198"/>
                </a:cubicBezTo>
                <a:cubicBezTo>
                  <a:pt x="3778580" y="2472901"/>
                  <a:pt x="3743152" y="2508329"/>
                  <a:pt x="3699449" y="2508329"/>
                </a:cubicBezTo>
                <a:cubicBezTo>
                  <a:pt x="3655746" y="2508329"/>
                  <a:pt x="3620318" y="2472901"/>
                  <a:pt x="3620318" y="2429198"/>
                </a:cubicBezTo>
                <a:cubicBezTo>
                  <a:pt x="3620318" y="2385495"/>
                  <a:pt x="3655746" y="2350067"/>
                  <a:pt x="3699449" y="2350067"/>
                </a:cubicBezTo>
                <a:close/>
                <a:moveTo>
                  <a:pt x="3420963" y="2350067"/>
                </a:moveTo>
                <a:cubicBezTo>
                  <a:pt x="3464666" y="2350067"/>
                  <a:pt x="3500094" y="2385495"/>
                  <a:pt x="3500094" y="2429198"/>
                </a:cubicBezTo>
                <a:cubicBezTo>
                  <a:pt x="3500094" y="2472901"/>
                  <a:pt x="3464666" y="2508329"/>
                  <a:pt x="3420963" y="2508329"/>
                </a:cubicBezTo>
                <a:cubicBezTo>
                  <a:pt x="3377260" y="2508329"/>
                  <a:pt x="3341832" y="2472901"/>
                  <a:pt x="3341832" y="2429198"/>
                </a:cubicBezTo>
                <a:cubicBezTo>
                  <a:pt x="3341832" y="2385495"/>
                  <a:pt x="3377260" y="2350067"/>
                  <a:pt x="3420963" y="2350067"/>
                </a:cubicBezTo>
                <a:close/>
                <a:moveTo>
                  <a:pt x="3142477" y="2350067"/>
                </a:moveTo>
                <a:cubicBezTo>
                  <a:pt x="3186180" y="2350067"/>
                  <a:pt x="3221608" y="2385495"/>
                  <a:pt x="3221608" y="2429198"/>
                </a:cubicBezTo>
                <a:cubicBezTo>
                  <a:pt x="3221608" y="2472901"/>
                  <a:pt x="3186180" y="2508329"/>
                  <a:pt x="3142477" y="2508329"/>
                </a:cubicBezTo>
                <a:cubicBezTo>
                  <a:pt x="3098774" y="2508329"/>
                  <a:pt x="3063346" y="2472901"/>
                  <a:pt x="3063346" y="2429198"/>
                </a:cubicBezTo>
                <a:cubicBezTo>
                  <a:pt x="3063346" y="2385495"/>
                  <a:pt x="3098774" y="2350067"/>
                  <a:pt x="3142477" y="2350067"/>
                </a:cubicBezTo>
                <a:close/>
                <a:moveTo>
                  <a:pt x="2863991" y="2350067"/>
                </a:moveTo>
                <a:cubicBezTo>
                  <a:pt x="2907694" y="2350067"/>
                  <a:pt x="2943122" y="2385495"/>
                  <a:pt x="2943122" y="2429198"/>
                </a:cubicBezTo>
                <a:cubicBezTo>
                  <a:pt x="2943122" y="2472901"/>
                  <a:pt x="2907694" y="2508329"/>
                  <a:pt x="2863991" y="2508329"/>
                </a:cubicBezTo>
                <a:cubicBezTo>
                  <a:pt x="2820288" y="2508329"/>
                  <a:pt x="2784860" y="2472901"/>
                  <a:pt x="2784860" y="2429198"/>
                </a:cubicBezTo>
                <a:cubicBezTo>
                  <a:pt x="2784860" y="2385495"/>
                  <a:pt x="2820288" y="2350067"/>
                  <a:pt x="2863991" y="2350067"/>
                </a:cubicBezTo>
                <a:close/>
                <a:moveTo>
                  <a:pt x="2585505" y="2350067"/>
                </a:moveTo>
                <a:cubicBezTo>
                  <a:pt x="2629208" y="2350067"/>
                  <a:pt x="2664636" y="2385495"/>
                  <a:pt x="2664636" y="2429198"/>
                </a:cubicBezTo>
                <a:cubicBezTo>
                  <a:pt x="2664636" y="2472901"/>
                  <a:pt x="2629208" y="2508329"/>
                  <a:pt x="2585505" y="2508329"/>
                </a:cubicBezTo>
                <a:cubicBezTo>
                  <a:pt x="2541802" y="2508329"/>
                  <a:pt x="2506374" y="2472901"/>
                  <a:pt x="2506374" y="2429198"/>
                </a:cubicBezTo>
                <a:cubicBezTo>
                  <a:pt x="2506374" y="2385495"/>
                  <a:pt x="2541802" y="2350067"/>
                  <a:pt x="2585505" y="2350067"/>
                </a:cubicBezTo>
                <a:close/>
                <a:moveTo>
                  <a:pt x="2307019" y="2350067"/>
                </a:moveTo>
                <a:cubicBezTo>
                  <a:pt x="2350722" y="2350067"/>
                  <a:pt x="2386150" y="2385495"/>
                  <a:pt x="2386150" y="2429198"/>
                </a:cubicBezTo>
                <a:cubicBezTo>
                  <a:pt x="2386150" y="2472901"/>
                  <a:pt x="2350722" y="2508329"/>
                  <a:pt x="2307019" y="2508329"/>
                </a:cubicBezTo>
                <a:cubicBezTo>
                  <a:pt x="2263316" y="2508329"/>
                  <a:pt x="2227888" y="2472901"/>
                  <a:pt x="2227888" y="2429198"/>
                </a:cubicBezTo>
                <a:cubicBezTo>
                  <a:pt x="2227888" y="2385495"/>
                  <a:pt x="2263316" y="2350067"/>
                  <a:pt x="2307019" y="2350067"/>
                </a:cubicBezTo>
                <a:close/>
                <a:moveTo>
                  <a:pt x="2028534" y="2350067"/>
                </a:moveTo>
                <a:cubicBezTo>
                  <a:pt x="2072236" y="2350067"/>
                  <a:pt x="2107664" y="2385495"/>
                  <a:pt x="2107664" y="2429198"/>
                </a:cubicBezTo>
                <a:cubicBezTo>
                  <a:pt x="2107664" y="2472901"/>
                  <a:pt x="2072236" y="2508329"/>
                  <a:pt x="2028534" y="2508329"/>
                </a:cubicBezTo>
                <a:cubicBezTo>
                  <a:pt x="1984830" y="2508329"/>
                  <a:pt x="1949402" y="2472901"/>
                  <a:pt x="1949402" y="2429198"/>
                </a:cubicBezTo>
                <a:cubicBezTo>
                  <a:pt x="1949402" y="2385495"/>
                  <a:pt x="1984830" y="2350067"/>
                  <a:pt x="2028534" y="2350067"/>
                </a:cubicBezTo>
                <a:close/>
                <a:moveTo>
                  <a:pt x="1750047" y="2350067"/>
                </a:moveTo>
                <a:cubicBezTo>
                  <a:pt x="1793750" y="2350067"/>
                  <a:pt x="1829178" y="2385495"/>
                  <a:pt x="1829178" y="2429198"/>
                </a:cubicBezTo>
                <a:cubicBezTo>
                  <a:pt x="1829178" y="2472901"/>
                  <a:pt x="1793750" y="2508329"/>
                  <a:pt x="1750047" y="2508329"/>
                </a:cubicBezTo>
                <a:cubicBezTo>
                  <a:pt x="1706344" y="2508329"/>
                  <a:pt x="1670916" y="2472901"/>
                  <a:pt x="1670916" y="2429198"/>
                </a:cubicBezTo>
                <a:cubicBezTo>
                  <a:pt x="1670916" y="2385495"/>
                  <a:pt x="1706344" y="2350067"/>
                  <a:pt x="1750047" y="2350067"/>
                </a:cubicBezTo>
                <a:close/>
                <a:moveTo>
                  <a:pt x="1471561" y="2350067"/>
                </a:moveTo>
                <a:cubicBezTo>
                  <a:pt x="1515264" y="2350067"/>
                  <a:pt x="1550692" y="2385495"/>
                  <a:pt x="1550692" y="2429198"/>
                </a:cubicBezTo>
                <a:cubicBezTo>
                  <a:pt x="1550692" y="2472901"/>
                  <a:pt x="1515264" y="2508329"/>
                  <a:pt x="1471561" y="2508329"/>
                </a:cubicBezTo>
                <a:cubicBezTo>
                  <a:pt x="1427858" y="2508329"/>
                  <a:pt x="1392431" y="2472901"/>
                  <a:pt x="1392431" y="2429198"/>
                </a:cubicBezTo>
                <a:cubicBezTo>
                  <a:pt x="1392431" y="2385495"/>
                  <a:pt x="1427858" y="2350067"/>
                  <a:pt x="1471561" y="2350067"/>
                </a:cubicBezTo>
                <a:close/>
                <a:moveTo>
                  <a:pt x="1193075" y="2350067"/>
                </a:moveTo>
                <a:cubicBezTo>
                  <a:pt x="1236779" y="2350067"/>
                  <a:pt x="1272206" y="2385495"/>
                  <a:pt x="1272206" y="2429198"/>
                </a:cubicBezTo>
                <a:cubicBezTo>
                  <a:pt x="1272206" y="2472901"/>
                  <a:pt x="1236779" y="2508329"/>
                  <a:pt x="1193075" y="2508329"/>
                </a:cubicBezTo>
                <a:cubicBezTo>
                  <a:pt x="1149372" y="2508329"/>
                  <a:pt x="1113944" y="2472901"/>
                  <a:pt x="1113944" y="2429198"/>
                </a:cubicBezTo>
                <a:cubicBezTo>
                  <a:pt x="1113944" y="2385495"/>
                  <a:pt x="1149372" y="2350067"/>
                  <a:pt x="1193075" y="2350067"/>
                </a:cubicBezTo>
                <a:close/>
                <a:moveTo>
                  <a:pt x="914589" y="2350067"/>
                </a:moveTo>
                <a:cubicBezTo>
                  <a:pt x="958292" y="2350067"/>
                  <a:pt x="993720" y="2385495"/>
                  <a:pt x="993720" y="2429198"/>
                </a:cubicBezTo>
                <a:cubicBezTo>
                  <a:pt x="993720" y="2472901"/>
                  <a:pt x="958292" y="2508329"/>
                  <a:pt x="914589" y="2508329"/>
                </a:cubicBezTo>
                <a:cubicBezTo>
                  <a:pt x="870886" y="2508329"/>
                  <a:pt x="835458" y="2472901"/>
                  <a:pt x="835458" y="2429198"/>
                </a:cubicBezTo>
                <a:cubicBezTo>
                  <a:pt x="835458" y="2385495"/>
                  <a:pt x="870886" y="2350067"/>
                  <a:pt x="914589" y="2350067"/>
                </a:cubicBezTo>
                <a:close/>
                <a:moveTo>
                  <a:pt x="636103" y="2350067"/>
                </a:moveTo>
                <a:cubicBezTo>
                  <a:pt x="679806" y="2350067"/>
                  <a:pt x="715234" y="2385495"/>
                  <a:pt x="715234" y="2429198"/>
                </a:cubicBezTo>
                <a:cubicBezTo>
                  <a:pt x="715234" y="2472901"/>
                  <a:pt x="679806" y="2508329"/>
                  <a:pt x="636103" y="2508329"/>
                </a:cubicBezTo>
                <a:cubicBezTo>
                  <a:pt x="592401" y="2508329"/>
                  <a:pt x="556972" y="2472901"/>
                  <a:pt x="556972" y="2429198"/>
                </a:cubicBezTo>
                <a:cubicBezTo>
                  <a:pt x="556972" y="2385495"/>
                  <a:pt x="592401" y="2350067"/>
                  <a:pt x="636103" y="2350067"/>
                </a:cubicBezTo>
                <a:close/>
                <a:moveTo>
                  <a:pt x="357617" y="2350067"/>
                </a:moveTo>
                <a:cubicBezTo>
                  <a:pt x="401320" y="2350067"/>
                  <a:pt x="436749" y="2385495"/>
                  <a:pt x="436749" y="2429198"/>
                </a:cubicBezTo>
                <a:cubicBezTo>
                  <a:pt x="436749" y="2472901"/>
                  <a:pt x="401320" y="2508329"/>
                  <a:pt x="357617" y="2508329"/>
                </a:cubicBezTo>
                <a:cubicBezTo>
                  <a:pt x="313914" y="2508329"/>
                  <a:pt x="278486" y="2472901"/>
                  <a:pt x="278486" y="2429198"/>
                </a:cubicBezTo>
                <a:cubicBezTo>
                  <a:pt x="278486" y="2385495"/>
                  <a:pt x="313914" y="2350067"/>
                  <a:pt x="357617" y="2350067"/>
                </a:cubicBezTo>
                <a:close/>
                <a:moveTo>
                  <a:pt x="79131" y="2350067"/>
                </a:moveTo>
                <a:cubicBezTo>
                  <a:pt x="122834" y="2350067"/>
                  <a:pt x="158262" y="2385495"/>
                  <a:pt x="158262" y="2429198"/>
                </a:cubicBezTo>
                <a:cubicBezTo>
                  <a:pt x="158262" y="2472901"/>
                  <a:pt x="122834" y="2508329"/>
                  <a:pt x="79131" y="2508329"/>
                </a:cubicBezTo>
                <a:cubicBezTo>
                  <a:pt x="35428" y="2508329"/>
                  <a:pt x="0" y="2472901"/>
                  <a:pt x="0" y="2429198"/>
                </a:cubicBezTo>
                <a:cubicBezTo>
                  <a:pt x="0" y="2385495"/>
                  <a:pt x="35428" y="2350067"/>
                  <a:pt x="79131" y="2350067"/>
                </a:cubicBezTo>
                <a:close/>
                <a:moveTo>
                  <a:pt x="6484315" y="1958389"/>
                </a:moveTo>
                <a:cubicBezTo>
                  <a:pt x="6528019" y="1958389"/>
                  <a:pt x="6563447" y="1993817"/>
                  <a:pt x="6563447" y="2037520"/>
                </a:cubicBezTo>
                <a:cubicBezTo>
                  <a:pt x="6563447" y="2081223"/>
                  <a:pt x="6528019" y="2116651"/>
                  <a:pt x="6484315" y="2116651"/>
                </a:cubicBezTo>
                <a:cubicBezTo>
                  <a:pt x="6440615" y="2116651"/>
                  <a:pt x="6405187" y="2081223"/>
                  <a:pt x="6405187" y="2037520"/>
                </a:cubicBezTo>
                <a:cubicBezTo>
                  <a:pt x="6405187" y="1993817"/>
                  <a:pt x="6440615" y="1958389"/>
                  <a:pt x="6484315" y="1958389"/>
                </a:cubicBezTo>
                <a:close/>
                <a:moveTo>
                  <a:pt x="6205823" y="1958389"/>
                </a:moveTo>
                <a:cubicBezTo>
                  <a:pt x="6249527" y="1958389"/>
                  <a:pt x="6284955" y="1993817"/>
                  <a:pt x="6284955" y="2037520"/>
                </a:cubicBezTo>
                <a:cubicBezTo>
                  <a:pt x="6284955" y="2081223"/>
                  <a:pt x="6249527" y="2116651"/>
                  <a:pt x="6205823" y="2116651"/>
                </a:cubicBezTo>
                <a:cubicBezTo>
                  <a:pt x="6162119" y="2116651"/>
                  <a:pt x="6126691" y="2081223"/>
                  <a:pt x="6126691" y="2037520"/>
                </a:cubicBezTo>
                <a:cubicBezTo>
                  <a:pt x="6126691" y="1993817"/>
                  <a:pt x="6162119" y="1958389"/>
                  <a:pt x="6205823" y="1958389"/>
                </a:cubicBezTo>
                <a:close/>
                <a:moveTo>
                  <a:pt x="5927339" y="1958389"/>
                </a:moveTo>
                <a:cubicBezTo>
                  <a:pt x="5971039" y="1958389"/>
                  <a:pt x="6006467" y="1993817"/>
                  <a:pt x="6006467" y="2037520"/>
                </a:cubicBezTo>
                <a:cubicBezTo>
                  <a:pt x="6006467" y="2081223"/>
                  <a:pt x="5971039" y="2116651"/>
                  <a:pt x="5927339" y="2116651"/>
                </a:cubicBezTo>
                <a:cubicBezTo>
                  <a:pt x="5883635" y="2116651"/>
                  <a:pt x="5848207" y="2081223"/>
                  <a:pt x="5848207" y="2037520"/>
                </a:cubicBezTo>
                <a:cubicBezTo>
                  <a:pt x="5848207" y="1993817"/>
                  <a:pt x="5883635" y="1958389"/>
                  <a:pt x="5927339" y="1958389"/>
                </a:cubicBezTo>
                <a:close/>
                <a:moveTo>
                  <a:pt x="5648851" y="1958389"/>
                </a:moveTo>
                <a:cubicBezTo>
                  <a:pt x="5692555" y="1958389"/>
                  <a:pt x="5727983" y="1993817"/>
                  <a:pt x="5727983" y="2037520"/>
                </a:cubicBezTo>
                <a:cubicBezTo>
                  <a:pt x="5727983" y="2081223"/>
                  <a:pt x="5692555" y="2116651"/>
                  <a:pt x="5648851" y="2116651"/>
                </a:cubicBezTo>
                <a:cubicBezTo>
                  <a:pt x="5605147" y="2116651"/>
                  <a:pt x="5569719" y="2081223"/>
                  <a:pt x="5569719" y="2037520"/>
                </a:cubicBezTo>
                <a:cubicBezTo>
                  <a:pt x="5569719" y="1993817"/>
                  <a:pt x="5605147" y="1958389"/>
                  <a:pt x="5648851" y="1958389"/>
                </a:cubicBezTo>
                <a:close/>
                <a:moveTo>
                  <a:pt x="5370367" y="1958389"/>
                </a:moveTo>
                <a:cubicBezTo>
                  <a:pt x="5414067" y="1958389"/>
                  <a:pt x="5449495" y="1993817"/>
                  <a:pt x="5449495" y="2037520"/>
                </a:cubicBezTo>
                <a:cubicBezTo>
                  <a:pt x="5449495" y="2081223"/>
                  <a:pt x="5414067" y="2116651"/>
                  <a:pt x="5370367" y="2116651"/>
                </a:cubicBezTo>
                <a:cubicBezTo>
                  <a:pt x="5326663" y="2116651"/>
                  <a:pt x="5291235" y="2081223"/>
                  <a:pt x="5291235" y="2037520"/>
                </a:cubicBezTo>
                <a:cubicBezTo>
                  <a:pt x="5291235" y="1993817"/>
                  <a:pt x="5326663" y="1958389"/>
                  <a:pt x="5370367" y="1958389"/>
                </a:cubicBezTo>
                <a:close/>
                <a:moveTo>
                  <a:pt x="5091879" y="1958389"/>
                </a:moveTo>
                <a:cubicBezTo>
                  <a:pt x="5135583" y="1958389"/>
                  <a:pt x="5171011" y="1993817"/>
                  <a:pt x="5171011" y="2037520"/>
                </a:cubicBezTo>
                <a:cubicBezTo>
                  <a:pt x="5171011" y="2081223"/>
                  <a:pt x="5135583" y="2116651"/>
                  <a:pt x="5091879" y="2116651"/>
                </a:cubicBezTo>
                <a:cubicBezTo>
                  <a:pt x="5048175" y="2116651"/>
                  <a:pt x="5012747" y="2081223"/>
                  <a:pt x="5012747" y="2037520"/>
                </a:cubicBezTo>
                <a:cubicBezTo>
                  <a:pt x="5012747" y="1993817"/>
                  <a:pt x="5048175" y="1958389"/>
                  <a:pt x="5091879" y="1958389"/>
                </a:cubicBezTo>
                <a:close/>
                <a:moveTo>
                  <a:pt x="4813395" y="1958389"/>
                </a:moveTo>
                <a:cubicBezTo>
                  <a:pt x="4857095" y="1958389"/>
                  <a:pt x="4892523" y="1993817"/>
                  <a:pt x="4892523" y="2037520"/>
                </a:cubicBezTo>
                <a:cubicBezTo>
                  <a:pt x="4892523" y="2081223"/>
                  <a:pt x="4857095" y="2116651"/>
                  <a:pt x="4813395" y="2116651"/>
                </a:cubicBezTo>
                <a:cubicBezTo>
                  <a:pt x="4769691" y="2116651"/>
                  <a:pt x="4734263" y="2081223"/>
                  <a:pt x="4734263" y="2037520"/>
                </a:cubicBezTo>
                <a:cubicBezTo>
                  <a:pt x="4734263" y="1993817"/>
                  <a:pt x="4769691" y="1958389"/>
                  <a:pt x="4813395" y="1958389"/>
                </a:cubicBezTo>
                <a:close/>
                <a:moveTo>
                  <a:pt x="4534907" y="1958389"/>
                </a:moveTo>
                <a:cubicBezTo>
                  <a:pt x="4578611" y="1958389"/>
                  <a:pt x="4614039" y="1993817"/>
                  <a:pt x="4614039" y="2037520"/>
                </a:cubicBezTo>
                <a:cubicBezTo>
                  <a:pt x="4614039" y="2081223"/>
                  <a:pt x="4578611" y="2116651"/>
                  <a:pt x="4534907" y="2116651"/>
                </a:cubicBezTo>
                <a:cubicBezTo>
                  <a:pt x="4491203" y="2116651"/>
                  <a:pt x="4455775" y="2081223"/>
                  <a:pt x="4455775" y="2037520"/>
                </a:cubicBezTo>
                <a:cubicBezTo>
                  <a:pt x="4455775" y="1993817"/>
                  <a:pt x="4491203" y="1958389"/>
                  <a:pt x="4534907" y="1958389"/>
                </a:cubicBezTo>
                <a:close/>
                <a:moveTo>
                  <a:pt x="4256421" y="1958389"/>
                </a:moveTo>
                <a:cubicBezTo>
                  <a:pt x="4300124" y="1958389"/>
                  <a:pt x="4335552" y="1993817"/>
                  <a:pt x="4335552" y="2037520"/>
                </a:cubicBezTo>
                <a:cubicBezTo>
                  <a:pt x="4335552" y="2081223"/>
                  <a:pt x="4300124" y="2116651"/>
                  <a:pt x="4256421" y="2116651"/>
                </a:cubicBezTo>
                <a:cubicBezTo>
                  <a:pt x="4212718" y="2116651"/>
                  <a:pt x="4177290" y="2081223"/>
                  <a:pt x="4177290" y="2037520"/>
                </a:cubicBezTo>
                <a:cubicBezTo>
                  <a:pt x="4177290" y="1993817"/>
                  <a:pt x="4212718" y="1958389"/>
                  <a:pt x="4256421" y="1958389"/>
                </a:cubicBezTo>
                <a:close/>
                <a:moveTo>
                  <a:pt x="3977935" y="1958389"/>
                </a:moveTo>
                <a:cubicBezTo>
                  <a:pt x="4021638" y="1958389"/>
                  <a:pt x="4057066" y="1993817"/>
                  <a:pt x="4057066" y="2037520"/>
                </a:cubicBezTo>
                <a:cubicBezTo>
                  <a:pt x="4057066" y="2081223"/>
                  <a:pt x="4021638" y="2116651"/>
                  <a:pt x="3977935" y="2116651"/>
                </a:cubicBezTo>
                <a:cubicBezTo>
                  <a:pt x="3934232" y="2116651"/>
                  <a:pt x="3898804" y="2081223"/>
                  <a:pt x="3898804" y="2037520"/>
                </a:cubicBezTo>
                <a:cubicBezTo>
                  <a:pt x="3898804" y="1993817"/>
                  <a:pt x="3934232" y="1958389"/>
                  <a:pt x="3977935" y="1958389"/>
                </a:cubicBezTo>
                <a:close/>
                <a:moveTo>
                  <a:pt x="3699449" y="1958389"/>
                </a:moveTo>
                <a:cubicBezTo>
                  <a:pt x="3743152" y="1958389"/>
                  <a:pt x="3778580" y="1993817"/>
                  <a:pt x="3778580" y="2037520"/>
                </a:cubicBezTo>
                <a:cubicBezTo>
                  <a:pt x="3778580" y="2081223"/>
                  <a:pt x="3743152" y="2116651"/>
                  <a:pt x="3699449" y="2116651"/>
                </a:cubicBezTo>
                <a:cubicBezTo>
                  <a:pt x="3655746" y="2116651"/>
                  <a:pt x="3620318" y="2081223"/>
                  <a:pt x="3620318" y="2037520"/>
                </a:cubicBezTo>
                <a:cubicBezTo>
                  <a:pt x="3620318" y="1993817"/>
                  <a:pt x="3655746" y="1958389"/>
                  <a:pt x="3699449" y="1958389"/>
                </a:cubicBezTo>
                <a:close/>
                <a:moveTo>
                  <a:pt x="3420963" y="1958389"/>
                </a:moveTo>
                <a:cubicBezTo>
                  <a:pt x="3464666" y="1958389"/>
                  <a:pt x="3500094" y="1993817"/>
                  <a:pt x="3500094" y="2037520"/>
                </a:cubicBezTo>
                <a:cubicBezTo>
                  <a:pt x="3500094" y="2081223"/>
                  <a:pt x="3464666" y="2116651"/>
                  <a:pt x="3420963" y="2116651"/>
                </a:cubicBezTo>
                <a:cubicBezTo>
                  <a:pt x="3377260" y="2116651"/>
                  <a:pt x="3341832" y="2081223"/>
                  <a:pt x="3341832" y="2037520"/>
                </a:cubicBezTo>
                <a:cubicBezTo>
                  <a:pt x="3341832" y="1993817"/>
                  <a:pt x="3377260" y="1958389"/>
                  <a:pt x="3420963" y="1958389"/>
                </a:cubicBezTo>
                <a:close/>
                <a:moveTo>
                  <a:pt x="3142477" y="1958389"/>
                </a:moveTo>
                <a:cubicBezTo>
                  <a:pt x="3186180" y="1958389"/>
                  <a:pt x="3221608" y="1993817"/>
                  <a:pt x="3221608" y="2037520"/>
                </a:cubicBezTo>
                <a:cubicBezTo>
                  <a:pt x="3221608" y="2081223"/>
                  <a:pt x="3186180" y="2116651"/>
                  <a:pt x="3142477" y="2116651"/>
                </a:cubicBezTo>
                <a:cubicBezTo>
                  <a:pt x="3098774" y="2116651"/>
                  <a:pt x="3063346" y="2081223"/>
                  <a:pt x="3063346" y="2037520"/>
                </a:cubicBezTo>
                <a:cubicBezTo>
                  <a:pt x="3063346" y="1993817"/>
                  <a:pt x="3098774" y="1958389"/>
                  <a:pt x="3142477" y="1958389"/>
                </a:cubicBezTo>
                <a:close/>
                <a:moveTo>
                  <a:pt x="2863991" y="1958389"/>
                </a:moveTo>
                <a:cubicBezTo>
                  <a:pt x="2907694" y="1958389"/>
                  <a:pt x="2943122" y="1993817"/>
                  <a:pt x="2943122" y="2037520"/>
                </a:cubicBezTo>
                <a:cubicBezTo>
                  <a:pt x="2943122" y="2081223"/>
                  <a:pt x="2907694" y="2116651"/>
                  <a:pt x="2863991" y="2116651"/>
                </a:cubicBezTo>
                <a:cubicBezTo>
                  <a:pt x="2820288" y="2116651"/>
                  <a:pt x="2784860" y="2081223"/>
                  <a:pt x="2784860" y="2037520"/>
                </a:cubicBezTo>
                <a:cubicBezTo>
                  <a:pt x="2784860" y="1993817"/>
                  <a:pt x="2820288" y="1958389"/>
                  <a:pt x="2863991" y="1958389"/>
                </a:cubicBezTo>
                <a:close/>
                <a:moveTo>
                  <a:pt x="2585505" y="1958389"/>
                </a:moveTo>
                <a:cubicBezTo>
                  <a:pt x="2629208" y="1958389"/>
                  <a:pt x="2664636" y="1993817"/>
                  <a:pt x="2664636" y="2037520"/>
                </a:cubicBezTo>
                <a:cubicBezTo>
                  <a:pt x="2664636" y="2081223"/>
                  <a:pt x="2629208" y="2116651"/>
                  <a:pt x="2585505" y="2116651"/>
                </a:cubicBezTo>
                <a:cubicBezTo>
                  <a:pt x="2541802" y="2116651"/>
                  <a:pt x="2506374" y="2081223"/>
                  <a:pt x="2506374" y="2037520"/>
                </a:cubicBezTo>
                <a:cubicBezTo>
                  <a:pt x="2506374" y="1993817"/>
                  <a:pt x="2541802" y="1958389"/>
                  <a:pt x="2585505" y="1958389"/>
                </a:cubicBezTo>
                <a:close/>
                <a:moveTo>
                  <a:pt x="2307019" y="1958389"/>
                </a:moveTo>
                <a:cubicBezTo>
                  <a:pt x="2350722" y="1958389"/>
                  <a:pt x="2386150" y="1993817"/>
                  <a:pt x="2386150" y="2037520"/>
                </a:cubicBezTo>
                <a:cubicBezTo>
                  <a:pt x="2386150" y="2081223"/>
                  <a:pt x="2350722" y="2116651"/>
                  <a:pt x="2307019" y="2116651"/>
                </a:cubicBezTo>
                <a:cubicBezTo>
                  <a:pt x="2263316" y="2116651"/>
                  <a:pt x="2227888" y="2081223"/>
                  <a:pt x="2227888" y="2037520"/>
                </a:cubicBezTo>
                <a:cubicBezTo>
                  <a:pt x="2227888" y="1993817"/>
                  <a:pt x="2263316" y="1958389"/>
                  <a:pt x="2307019" y="1958389"/>
                </a:cubicBezTo>
                <a:close/>
                <a:moveTo>
                  <a:pt x="2028534" y="1958389"/>
                </a:moveTo>
                <a:cubicBezTo>
                  <a:pt x="2072236" y="1958389"/>
                  <a:pt x="2107664" y="1993817"/>
                  <a:pt x="2107664" y="2037520"/>
                </a:cubicBezTo>
                <a:cubicBezTo>
                  <a:pt x="2107664" y="2081223"/>
                  <a:pt x="2072236" y="2116651"/>
                  <a:pt x="2028534" y="2116651"/>
                </a:cubicBezTo>
                <a:cubicBezTo>
                  <a:pt x="1984830" y="2116651"/>
                  <a:pt x="1949402" y="2081223"/>
                  <a:pt x="1949402" y="2037520"/>
                </a:cubicBezTo>
                <a:cubicBezTo>
                  <a:pt x="1949402" y="1993817"/>
                  <a:pt x="1984830" y="1958389"/>
                  <a:pt x="2028534" y="1958389"/>
                </a:cubicBezTo>
                <a:close/>
                <a:moveTo>
                  <a:pt x="1750047" y="1958389"/>
                </a:moveTo>
                <a:cubicBezTo>
                  <a:pt x="1793750" y="1958389"/>
                  <a:pt x="1829178" y="1993817"/>
                  <a:pt x="1829178" y="2037520"/>
                </a:cubicBezTo>
                <a:cubicBezTo>
                  <a:pt x="1829178" y="2081223"/>
                  <a:pt x="1793750" y="2116651"/>
                  <a:pt x="1750047" y="2116651"/>
                </a:cubicBezTo>
                <a:cubicBezTo>
                  <a:pt x="1706344" y="2116651"/>
                  <a:pt x="1670916" y="2081223"/>
                  <a:pt x="1670916" y="2037520"/>
                </a:cubicBezTo>
                <a:cubicBezTo>
                  <a:pt x="1670916" y="1993817"/>
                  <a:pt x="1706344" y="1958389"/>
                  <a:pt x="1750047" y="1958389"/>
                </a:cubicBezTo>
                <a:close/>
                <a:moveTo>
                  <a:pt x="1471561" y="1958389"/>
                </a:moveTo>
                <a:cubicBezTo>
                  <a:pt x="1515264" y="1958389"/>
                  <a:pt x="1550692" y="1993817"/>
                  <a:pt x="1550692" y="2037520"/>
                </a:cubicBezTo>
                <a:cubicBezTo>
                  <a:pt x="1550692" y="2081223"/>
                  <a:pt x="1515264" y="2116651"/>
                  <a:pt x="1471561" y="2116651"/>
                </a:cubicBezTo>
                <a:cubicBezTo>
                  <a:pt x="1427858" y="2116651"/>
                  <a:pt x="1392431" y="2081223"/>
                  <a:pt x="1392431" y="2037520"/>
                </a:cubicBezTo>
                <a:cubicBezTo>
                  <a:pt x="1392431" y="1993817"/>
                  <a:pt x="1427858" y="1958389"/>
                  <a:pt x="1471561" y="1958389"/>
                </a:cubicBezTo>
                <a:close/>
                <a:moveTo>
                  <a:pt x="1193075" y="1958389"/>
                </a:moveTo>
                <a:cubicBezTo>
                  <a:pt x="1236779" y="1958389"/>
                  <a:pt x="1272206" y="1993817"/>
                  <a:pt x="1272206" y="2037520"/>
                </a:cubicBezTo>
                <a:cubicBezTo>
                  <a:pt x="1272206" y="2081223"/>
                  <a:pt x="1236779" y="2116651"/>
                  <a:pt x="1193075" y="2116651"/>
                </a:cubicBezTo>
                <a:cubicBezTo>
                  <a:pt x="1149372" y="2116651"/>
                  <a:pt x="1113944" y="2081223"/>
                  <a:pt x="1113944" y="2037520"/>
                </a:cubicBezTo>
                <a:cubicBezTo>
                  <a:pt x="1113944" y="1993817"/>
                  <a:pt x="1149372" y="1958389"/>
                  <a:pt x="1193075" y="1958389"/>
                </a:cubicBezTo>
                <a:close/>
                <a:moveTo>
                  <a:pt x="914589" y="1958389"/>
                </a:moveTo>
                <a:cubicBezTo>
                  <a:pt x="958292" y="1958389"/>
                  <a:pt x="993720" y="1993817"/>
                  <a:pt x="993720" y="2037520"/>
                </a:cubicBezTo>
                <a:cubicBezTo>
                  <a:pt x="993720" y="2081223"/>
                  <a:pt x="958292" y="2116651"/>
                  <a:pt x="914589" y="2116651"/>
                </a:cubicBezTo>
                <a:cubicBezTo>
                  <a:pt x="870886" y="2116651"/>
                  <a:pt x="835458" y="2081223"/>
                  <a:pt x="835458" y="2037520"/>
                </a:cubicBezTo>
                <a:cubicBezTo>
                  <a:pt x="835458" y="1993817"/>
                  <a:pt x="870886" y="1958389"/>
                  <a:pt x="914589" y="1958389"/>
                </a:cubicBezTo>
                <a:close/>
                <a:moveTo>
                  <a:pt x="636103" y="1958389"/>
                </a:moveTo>
                <a:cubicBezTo>
                  <a:pt x="679806" y="1958389"/>
                  <a:pt x="715234" y="1993817"/>
                  <a:pt x="715234" y="2037520"/>
                </a:cubicBezTo>
                <a:cubicBezTo>
                  <a:pt x="715234" y="2081223"/>
                  <a:pt x="679806" y="2116651"/>
                  <a:pt x="636103" y="2116651"/>
                </a:cubicBezTo>
                <a:cubicBezTo>
                  <a:pt x="592401" y="2116651"/>
                  <a:pt x="556972" y="2081223"/>
                  <a:pt x="556972" y="2037520"/>
                </a:cubicBezTo>
                <a:cubicBezTo>
                  <a:pt x="556972" y="1993817"/>
                  <a:pt x="592401" y="1958389"/>
                  <a:pt x="636103" y="1958389"/>
                </a:cubicBezTo>
                <a:close/>
                <a:moveTo>
                  <a:pt x="357617" y="1958389"/>
                </a:moveTo>
                <a:cubicBezTo>
                  <a:pt x="401320" y="1958389"/>
                  <a:pt x="436749" y="1993817"/>
                  <a:pt x="436749" y="2037520"/>
                </a:cubicBezTo>
                <a:cubicBezTo>
                  <a:pt x="436749" y="2081223"/>
                  <a:pt x="401320" y="2116651"/>
                  <a:pt x="357617" y="2116651"/>
                </a:cubicBezTo>
                <a:cubicBezTo>
                  <a:pt x="313914" y="2116651"/>
                  <a:pt x="278486" y="2081223"/>
                  <a:pt x="278486" y="2037520"/>
                </a:cubicBezTo>
                <a:cubicBezTo>
                  <a:pt x="278486" y="1993817"/>
                  <a:pt x="313914" y="1958389"/>
                  <a:pt x="357617" y="1958389"/>
                </a:cubicBezTo>
                <a:close/>
                <a:moveTo>
                  <a:pt x="79131" y="1958389"/>
                </a:moveTo>
                <a:cubicBezTo>
                  <a:pt x="122834" y="1958389"/>
                  <a:pt x="158262" y="1993817"/>
                  <a:pt x="158262" y="2037520"/>
                </a:cubicBezTo>
                <a:cubicBezTo>
                  <a:pt x="158262" y="2081223"/>
                  <a:pt x="122834" y="2116651"/>
                  <a:pt x="79131" y="2116651"/>
                </a:cubicBezTo>
                <a:cubicBezTo>
                  <a:pt x="35428" y="2116651"/>
                  <a:pt x="0" y="2081223"/>
                  <a:pt x="0" y="2037520"/>
                </a:cubicBezTo>
                <a:cubicBezTo>
                  <a:pt x="0" y="1993817"/>
                  <a:pt x="35428" y="1958389"/>
                  <a:pt x="79131" y="1958389"/>
                </a:cubicBezTo>
                <a:close/>
                <a:moveTo>
                  <a:pt x="6484315" y="1566712"/>
                </a:moveTo>
                <a:cubicBezTo>
                  <a:pt x="6528019" y="1566712"/>
                  <a:pt x="6563447" y="1602140"/>
                  <a:pt x="6563447" y="1645843"/>
                </a:cubicBezTo>
                <a:cubicBezTo>
                  <a:pt x="6563447" y="1689546"/>
                  <a:pt x="6528019" y="1724974"/>
                  <a:pt x="6484315" y="1724974"/>
                </a:cubicBezTo>
                <a:cubicBezTo>
                  <a:pt x="6440615" y="1724974"/>
                  <a:pt x="6405187" y="1689546"/>
                  <a:pt x="6405187" y="1645843"/>
                </a:cubicBezTo>
                <a:cubicBezTo>
                  <a:pt x="6405187" y="1602140"/>
                  <a:pt x="6440615" y="1566712"/>
                  <a:pt x="6484315" y="1566712"/>
                </a:cubicBezTo>
                <a:close/>
                <a:moveTo>
                  <a:pt x="6205823" y="1566712"/>
                </a:moveTo>
                <a:cubicBezTo>
                  <a:pt x="6249527" y="1566712"/>
                  <a:pt x="6284955" y="1602140"/>
                  <a:pt x="6284955" y="1645843"/>
                </a:cubicBezTo>
                <a:cubicBezTo>
                  <a:pt x="6284955" y="1689546"/>
                  <a:pt x="6249527" y="1724974"/>
                  <a:pt x="6205823" y="1724974"/>
                </a:cubicBezTo>
                <a:cubicBezTo>
                  <a:pt x="6162119" y="1724974"/>
                  <a:pt x="6126691" y="1689546"/>
                  <a:pt x="6126691" y="1645843"/>
                </a:cubicBezTo>
                <a:cubicBezTo>
                  <a:pt x="6126691" y="1602140"/>
                  <a:pt x="6162119" y="1566712"/>
                  <a:pt x="6205823" y="1566712"/>
                </a:cubicBezTo>
                <a:close/>
                <a:moveTo>
                  <a:pt x="5927339" y="1566712"/>
                </a:moveTo>
                <a:cubicBezTo>
                  <a:pt x="5971039" y="1566712"/>
                  <a:pt x="6006467" y="1602140"/>
                  <a:pt x="6006467" y="1645843"/>
                </a:cubicBezTo>
                <a:cubicBezTo>
                  <a:pt x="6006467" y="1689546"/>
                  <a:pt x="5971039" y="1724974"/>
                  <a:pt x="5927339" y="1724974"/>
                </a:cubicBezTo>
                <a:cubicBezTo>
                  <a:pt x="5883635" y="1724974"/>
                  <a:pt x="5848207" y="1689546"/>
                  <a:pt x="5848207" y="1645843"/>
                </a:cubicBezTo>
                <a:cubicBezTo>
                  <a:pt x="5848207" y="1602140"/>
                  <a:pt x="5883635" y="1566712"/>
                  <a:pt x="5927339" y="1566712"/>
                </a:cubicBezTo>
                <a:close/>
                <a:moveTo>
                  <a:pt x="5648851" y="1566712"/>
                </a:moveTo>
                <a:cubicBezTo>
                  <a:pt x="5692555" y="1566712"/>
                  <a:pt x="5727983" y="1602140"/>
                  <a:pt x="5727983" y="1645843"/>
                </a:cubicBezTo>
                <a:cubicBezTo>
                  <a:pt x="5727983" y="1689546"/>
                  <a:pt x="5692555" y="1724974"/>
                  <a:pt x="5648851" y="1724974"/>
                </a:cubicBezTo>
                <a:cubicBezTo>
                  <a:pt x="5605147" y="1724974"/>
                  <a:pt x="5569719" y="1689546"/>
                  <a:pt x="5569719" y="1645843"/>
                </a:cubicBezTo>
                <a:cubicBezTo>
                  <a:pt x="5569719" y="1602140"/>
                  <a:pt x="5605147" y="1566712"/>
                  <a:pt x="5648851" y="1566712"/>
                </a:cubicBezTo>
                <a:close/>
                <a:moveTo>
                  <a:pt x="5370367" y="1566712"/>
                </a:moveTo>
                <a:cubicBezTo>
                  <a:pt x="5414067" y="1566712"/>
                  <a:pt x="5449495" y="1602140"/>
                  <a:pt x="5449495" y="1645843"/>
                </a:cubicBezTo>
                <a:cubicBezTo>
                  <a:pt x="5449495" y="1689546"/>
                  <a:pt x="5414067" y="1724974"/>
                  <a:pt x="5370367" y="1724974"/>
                </a:cubicBezTo>
                <a:cubicBezTo>
                  <a:pt x="5326663" y="1724974"/>
                  <a:pt x="5291235" y="1689546"/>
                  <a:pt x="5291235" y="1645843"/>
                </a:cubicBezTo>
                <a:cubicBezTo>
                  <a:pt x="5291235" y="1602140"/>
                  <a:pt x="5326663" y="1566712"/>
                  <a:pt x="5370367" y="1566712"/>
                </a:cubicBezTo>
                <a:close/>
                <a:moveTo>
                  <a:pt x="5091879" y="1566712"/>
                </a:moveTo>
                <a:cubicBezTo>
                  <a:pt x="5135583" y="1566712"/>
                  <a:pt x="5171011" y="1602140"/>
                  <a:pt x="5171011" y="1645843"/>
                </a:cubicBezTo>
                <a:cubicBezTo>
                  <a:pt x="5171011" y="1689546"/>
                  <a:pt x="5135583" y="1724974"/>
                  <a:pt x="5091879" y="1724974"/>
                </a:cubicBezTo>
                <a:cubicBezTo>
                  <a:pt x="5048175" y="1724974"/>
                  <a:pt x="5012747" y="1689546"/>
                  <a:pt x="5012747" y="1645843"/>
                </a:cubicBezTo>
                <a:cubicBezTo>
                  <a:pt x="5012747" y="1602140"/>
                  <a:pt x="5048175" y="1566712"/>
                  <a:pt x="5091879" y="1566712"/>
                </a:cubicBezTo>
                <a:close/>
                <a:moveTo>
                  <a:pt x="4813395" y="1566712"/>
                </a:moveTo>
                <a:cubicBezTo>
                  <a:pt x="4857095" y="1566712"/>
                  <a:pt x="4892523" y="1602140"/>
                  <a:pt x="4892523" y="1645843"/>
                </a:cubicBezTo>
                <a:cubicBezTo>
                  <a:pt x="4892523" y="1689546"/>
                  <a:pt x="4857095" y="1724974"/>
                  <a:pt x="4813395" y="1724974"/>
                </a:cubicBezTo>
                <a:cubicBezTo>
                  <a:pt x="4769691" y="1724974"/>
                  <a:pt x="4734263" y="1689546"/>
                  <a:pt x="4734263" y="1645843"/>
                </a:cubicBezTo>
                <a:cubicBezTo>
                  <a:pt x="4734263" y="1602140"/>
                  <a:pt x="4769691" y="1566712"/>
                  <a:pt x="4813395" y="1566712"/>
                </a:cubicBezTo>
                <a:close/>
                <a:moveTo>
                  <a:pt x="4534907" y="1566712"/>
                </a:moveTo>
                <a:cubicBezTo>
                  <a:pt x="4578611" y="1566712"/>
                  <a:pt x="4614039" y="1602140"/>
                  <a:pt x="4614039" y="1645843"/>
                </a:cubicBezTo>
                <a:cubicBezTo>
                  <a:pt x="4614039" y="1689546"/>
                  <a:pt x="4578611" y="1724974"/>
                  <a:pt x="4534907" y="1724974"/>
                </a:cubicBezTo>
                <a:cubicBezTo>
                  <a:pt x="4491203" y="1724974"/>
                  <a:pt x="4455775" y="1689546"/>
                  <a:pt x="4455775" y="1645843"/>
                </a:cubicBezTo>
                <a:cubicBezTo>
                  <a:pt x="4455775" y="1602140"/>
                  <a:pt x="4491203" y="1566712"/>
                  <a:pt x="4534907" y="1566712"/>
                </a:cubicBezTo>
                <a:close/>
                <a:moveTo>
                  <a:pt x="4256421" y="1566712"/>
                </a:moveTo>
                <a:cubicBezTo>
                  <a:pt x="4300124" y="1566712"/>
                  <a:pt x="4335552" y="1602140"/>
                  <a:pt x="4335552" y="1645843"/>
                </a:cubicBezTo>
                <a:cubicBezTo>
                  <a:pt x="4335552" y="1689546"/>
                  <a:pt x="4300124" y="1724974"/>
                  <a:pt x="4256421" y="1724974"/>
                </a:cubicBezTo>
                <a:cubicBezTo>
                  <a:pt x="4212718" y="1724974"/>
                  <a:pt x="4177290" y="1689546"/>
                  <a:pt x="4177290" y="1645843"/>
                </a:cubicBezTo>
                <a:cubicBezTo>
                  <a:pt x="4177290" y="1602140"/>
                  <a:pt x="4212718" y="1566712"/>
                  <a:pt x="4256421" y="1566712"/>
                </a:cubicBezTo>
                <a:close/>
                <a:moveTo>
                  <a:pt x="3977935" y="1566712"/>
                </a:moveTo>
                <a:cubicBezTo>
                  <a:pt x="4021638" y="1566712"/>
                  <a:pt x="4057066" y="1602140"/>
                  <a:pt x="4057066" y="1645843"/>
                </a:cubicBezTo>
                <a:cubicBezTo>
                  <a:pt x="4057066" y="1689546"/>
                  <a:pt x="4021638" y="1724974"/>
                  <a:pt x="3977935" y="1724974"/>
                </a:cubicBezTo>
                <a:cubicBezTo>
                  <a:pt x="3934232" y="1724974"/>
                  <a:pt x="3898804" y="1689546"/>
                  <a:pt x="3898804" y="1645843"/>
                </a:cubicBezTo>
                <a:cubicBezTo>
                  <a:pt x="3898804" y="1602140"/>
                  <a:pt x="3934232" y="1566712"/>
                  <a:pt x="3977935" y="1566712"/>
                </a:cubicBezTo>
                <a:close/>
                <a:moveTo>
                  <a:pt x="3699449" y="1566712"/>
                </a:moveTo>
                <a:cubicBezTo>
                  <a:pt x="3743152" y="1566712"/>
                  <a:pt x="3778580" y="1602140"/>
                  <a:pt x="3778580" y="1645843"/>
                </a:cubicBezTo>
                <a:cubicBezTo>
                  <a:pt x="3778580" y="1689546"/>
                  <a:pt x="3743152" y="1724974"/>
                  <a:pt x="3699449" y="1724974"/>
                </a:cubicBezTo>
                <a:cubicBezTo>
                  <a:pt x="3655746" y="1724974"/>
                  <a:pt x="3620318" y="1689546"/>
                  <a:pt x="3620318" y="1645843"/>
                </a:cubicBezTo>
                <a:cubicBezTo>
                  <a:pt x="3620318" y="1602140"/>
                  <a:pt x="3655746" y="1566712"/>
                  <a:pt x="3699449" y="1566712"/>
                </a:cubicBezTo>
                <a:close/>
                <a:moveTo>
                  <a:pt x="3420963" y="1566712"/>
                </a:moveTo>
                <a:cubicBezTo>
                  <a:pt x="3464666" y="1566712"/>
                  <a:pt x="3500094" y="1602140"/>
                  <a:pt x="3500094" y="1645843"/>
                </a:cubicBezTo>
                <a:cubicBezTo>
                  <a:pt x="3500094" y="1689546"/>
                  <a:pt x="3464666" y="1724974"/>
                  <a:pt x="3420963" y="1724974"/>
                </a:cubicBezTo>
                <a:cubicBezTo>
                  <a:pt x="3377260" y="1724974"/>
                  <a:pt x="3341832" y="1689546"/>
                  <a:pt x="3341832" y="1645843"/>
                </a:cubicBezTo>
                <a:cubicBezTo>
                  <a:pt x="3341832" y="1602140"/>
                  <a:pt x="3377260" y="1566712"/>
                  <a:pt x="3420963" y="1566712"/>
                </a:cubicBezTo>
                <a:close/>
                <a:moveTo>
                  <a:pt x="3142477" y="1566712"/>
                </a:moveTo>
                <a:cubicBezTo>
                  <a:pt x="3186180" y="1566712"/>
                  <a:pt x="3221608" y="1602140"/>
                  <a:pt x="3221608" y="1645843"/>
                </a:cubicBezTo>
                <a:cubicBezTo>
                  <a:pt x="3221608" y="1689546"/>
                  <a:pt x="3186180" y="1724974"/>
                  <a:pt x="3142477" y="1724974"/>
                </a:cubicBezTo>
                <a:cubicBezTo>
                  <a:pt x="3098774" y="1724974"/>
                  <a:pt x="3063346" y="1689546"/>
                  <a:pt x="3063346" y="1645843"/>
                </a:cubicBezTo>
                <a:cubicBezTo>
                  <a:pt x="3063346" y="1602140"/>
                  <a:pt x="3098774" y="1566712"/>
                  <a:pt x="3142477" y="1566712"/>
                </a:cubicBezTo>
                <a:close/>
                <a:moveTo>
                  <a:pt x="2863991" y="1566712"/>
                </a:moveTo>
                <a:cubicBezTo>
                  <a:pt x="2907694" y="1566712"/>
                  <a:pt x="2943122" y="1602140"/>
                  <a:pt x="2943122" y="1645843"/>
                </a:cubicBezTo>
                <a:cubicBezTo>
                  <a:pt x="2943122" y="1689546"/>
                  <a:pt x="2907694" y="1724974"/>
                  <a:pt x="2863991" y="1724974"/>
                </a:cubicBezTo>
                <a:cubicBezTo>
                  <a:pt x="2820288" y="1724974"/>
                  <a:pt x="2784860" y="1689546"/>
                  <a:pt x="2784860" y="1645843"/>
                </a:cubicBezTo>
                <a:cubicBezTo>
                  <a:pt x="2784860" y="1602140"/>
                  <a:pt x="2820288" y="1566712"/>
                  <a:pt x="2863991" y="1566712"/>
                </a:cubicBezTo>
                <a:close/>
                <a:moveTo>
                  <a:pt x="2585505" y="1566712"/>
                </a:moveTo>
                <a:cubicBezTo>
                  <a:pt x="2629208" y="1566712"/>
                  <a:pt x="2664636" y="1602140"/>
                  <a:pt x="2664636" y="1645843"/>
                </a:cubicBezTo>
                <a:cubicBezTo>
                  <a:pt x="2664636" y="1689546"/>
                  <a:pt x="2629208" y="1724974"/>
                  <a:pt x="2585505" y="1724974"/>
                </a:cubicBezTo>
                <a:cubicBezTo>
                  <a:pt x="2541802" y="1724974"/>
                  <a:pt x="2506374" y="1689546"/>
                  <a:pt x="2506374" y="1645843"/>
                </a:cubicBezTo>
                <a:cubicBezTo>
                  <a:pt x="2506374" y="1602140"/>
                  <a:pt x="2541802" y="1566712"/>
                  <a:pt x="2585505" y="1566712"/>
                </a:cubicBezTo>
                <a:close/>
                <a:moveTo>
                  <a:pt x="2307019" y="1566712"/>
                </a:moveTo>
                <a:cubicBezTo>
                  <a:pt x="2350722" y="1566712"/>
                  <a:pt x="2386150" y="1602140"/>
                  <a:pt x="2386150" y="1645843"/>
                </a:cubicBezTo>
                <a:cubicBezTo>
                  <a:pt x="2386150" y="1689546"/>
                  <a:pt x="2350722" y="1724974"/>
                  <a:pt x="2307019" y="1724974"/>
                </a:cubicBezTo>
                <a:cubicBezTo>
                  <a:pt x="2263316" y="1724974"/>
                  <a:pt x="2227888" y="1689546"/>
                  <a:pt x="2227888" y="1645843"/>
                </a:cubicBezTo>
                <a:cubicBezTo>
                  <a:pt x="2227888" y="1602140"/>
                  <a:pt x="2263316" y="1566712"/>
                  <a:pt x="2307019" y="1566712"/>
                </a:cubicBezTo>
                <a:close/>
                <a:moveTo>
                  <a:pt x="2028534" y="1566712"/>
                </a:moveTo>
                <a:cubicBezTo>
                  <a:pt x="2072236" y="1566712"/>
                  <a:pt x="2107664" y="1602140"/>
                  <a:pt x="2107664" y="1645843"/>
                </a:cubicBezTo>
                <a:cubicBezTo>
                  <a:pt x="2107664" y="1689546"/>
                  <a:pt x="2072236" y="1724974"/>
                  <a:pt x="2028534" y="1724974"/>
                </a:cubicBezTo>
                <a:cubicBezTo>
                  <a:pt x="1984830" y="1724974"/>
                  <a:pt x="1949402" y="1689546"/>
                  <a:pt x="1949402" y="1645843"/>
                </a:cubicBezTo>
                <a:cubicBezTo>
                  <a:pt x="1949402" y="1602140"/>
                  <a:pt x="1984830" y="1566712"/>
                  <a:pt x="2028534" y="1566712"/>
                </a:cubicBezTo>
                <a:close/>
                <a:moveTo>
                  <a:pt x="1750047" y="1566712"/>
                </a:moveTo>
                <a:cubicBezTo>
                  <a:pt x="1793750" y="1566712"/>
                  <a:pt x="1829178" y="1602140"/>
                  <a:pt x="1829178" y="1645843"/>
                </a:cubicBezTo>
                <a:cubicBezTo>
                  <a:pt x="1829178" y="1689546"/>
                  <a:pt x="1793750" y="1724974"/>
                  <a:pt x="1750047" y="1724974"/>
                </a:cubicBezTo>
                <a:cubicBezTo>
                  <a:pt x="1706344" y="1724974"/>
                  <a:pt x="1670916" y="1689546"/>
                  <a:pt x="1670916" y="1645843"/>
                </a:cubicBezTo>
                <a:cubicBezTo>
                  <a:pt x="1670916" y="1602140"/>
                  <a:pt x="1706344" y="1566712"/>
                  <a:pt x="1750047" y="1566712"/>
                </a:cubicBezTo>
                <a:close/>
                <a:moveTo>
                  <a:pt x="1471561" y="1566712"/>
                </a:moveTo>
                <a:cubicBezTo>
                  <a:pt x="1515264" y="1566712"/>
                  <a:pt x="1550692" y="1602140"/>
                  <a:pt x="1550692" y="1645843"/>
                </a:cubicBezTo>
                <a:cubicBezTo>
                  <a:pt x="1550692" y="1689546"/>
                  <a:pt x="1515264" y="1724974"/>
                  <a:pt x="1471561" y="1724974"/>
                </a:cubicBezTo>
                <a:cubicBezTo>
                  <a:pt x="1427858" y="1724974"/>
                  <a:pt x="1392431" y="1689546"/>
                  <a:pt x="1392431" y="1645843"/>
                </a:cubicBezTo>
                <a:cubicBezTo>
                  <a:pt x="1392431" y="1602140"/>
                  <a:pt x="1427858" y="1566712"/>
                  <a:pt x="1471561" y="1566712"/>
                </a:cubicBezTo>
                <a:close/>
                <a:moveTo>
                  <a:pt x="1193075" y="1566712"/>
                </a:moveTo>
                <a:cubicBezTo>
                  <a:pt x="1236779" y="1566712"/>
                  <a:pt x="1272206" y="1602140"/>
                  <a:pt x="1272206" y="1645843"/>
                </a:cubicBezTo>
                <a:cubicBezTo>
                  <a:pt x="1272206" y="1689546"/>
                  <a:pt x="1236779" y="1724974"/>
                  <a:pt x="1193075" y="1724974"/>
                </a:cubicBezTo>
                <a:cubicBezTo>
                  <a:pt x="1149372" y="1724974"/>
                  <a:pt x="1113944" y="1689546"/>
                  <a:pt x="1113944" y="1645843"/>
                </a:cubicBezTo>
                <a:cubicBezTo>
                  <a:pt x="1113944" y="1602140"/>
                  <a:pt x="1149372" y="1566712"/>
                  <a:pt x="1193075" y="1566712"/>
                </a:cubicBezTo>
                <a:close/>
                <a:moveTo>
                  <a:pt x="914589" y="1566712"/>
                </a:moveTo>
                <a:cubicBezTo>
                  <a:pt x="958292" y="1566712"/>
                  <a:pt x="993720" y="1602140"/>
                  <a:pt x="993720" y="1645843"/>
                </a:cubicBezTo>
                <a:cubicBezTo>
                  <a:pt x="993720" y="1689546"/>
                  <a:pt x="958292" y="1724974"/>
                  <a:pt x="914589" y="1724974"/>
                </a:cubicBezTo>
                <a:cubicBezTo>
                  <a:pt x="870886" y="1724974"/>
                  <a:pt x="835458" y="1689546"/>
                  <a:pt x="835458" y="1645843"/>
                </a:cubicBezTo>
                <a:cubicBezTo>
                  <a:pt x="835458" y="1602140"/>
                  <a:pt x="870886" y="1566712"/>
                  <a:pt x="914589" y="1566712"/>
                </a:cubicBezTo>
                <a:close/>
                <a:moveTo>
                  <a:pt x="636103" y="1566712"/>
                </a:moveTo>
                <a:cubicBezTo>
                  <a:pt x="679806" y="1566712"/>
                  <a:pt x="715234" y="1602140"/>
                  <a:pt x="715234" y="1645843"/>
                </a:cubicBezTo>
                <a:cubicBezTo>
                  <a:pt x="715234" y="1689546"/>
                  <a:pt x="679806" y="1724974"/>
                  <a:pt x="636103" y="1724974"/>
                </a:cubicBezTo>
                <a:cubicBezTo>
                  <a:pt x="592401" y="1724974"/>
                  <a:pt x="556972" y="1689546"/>
                  <a:pt x="556972" y="1645843"/>
                </a:cubicBezTo>
                <a:cubicBezTo>
                  <a:pt x="556972" y="1602140"/>
                  <a:pt x="592401" y="1566712"/>
                  <a:pt x="636103" y="1566712"/>
                </a:cubicBezTo>
                <a:close/>
                <a:moveTo>
                  <a:pt x="357617" y="1566712"/>
                </a:moveTo>
                <a:cubicBezTo>
                  <a:pt x="401320" y="1566712"/>
                  <a:pt x="436749" y="1602140"/>
                  <a:pt x="436749" y="1645843"/>
                </a:cubicBezTo>
                <a:cubicBezTo>
                  <a:pt x="436749" y="1689546"/>
                  <a:pt x="401320" y="1724974"/>
                  <a:pt x="357617" y="1724974"/>
                </a:cubicBezTo>
                <a:cubicBezTo>
                  <a:pt x="313914" y="1724974"/>
                  <a:pt x="278486" y="1689546"/>
                  <a:pt x="278486" y="1645843"/>
                </a:cubicBezTo>
                <a:cubicBezTo>
                  <a:pt x="278486" y="1602140"/>
                  <a:pt x="313914" y="1566712"/>
                  <a:pt x="357617" y="1566712"/>
                </a:cubicBezTo>
                <a:close/>
                <a:moveTo>
                  <a:pt x="79131" y="1566712"/>
                </a:moveTo>
                <a:cubicBezTo>
                  <a:pt x="122834" y="1566712"/>
                  <a:pt x="158262" y="1602140"/>
                  <a:pt x="158262" y="1645843"/>
                </a:cubicBezTo>
                <a:cubicBezTo>
                  <a:pt x="158262" y="1689546"/>
                  <a:pt x="122834" y="1724974"/>
                  <a:pt x="79131" y="1724974"/>
                </a:cubicBezTo>
                <a:cubicBezTo>
                  <a:pt x="35428" y="1724974"/>
                  <a:pt x="0" y="1689546"/>
                  <a:pt x="0" y="1645843"/>
                </a:cubicBezTo>
                <a:cubicBezTo>
                  <a:pt x="0" y="1602140"/>
                  <a:pt x="35428" y="1566712"/>
                  <a:pt x="79131" y="1566712"/>
                </a:cubicBezTo>
                <a:close/>
                <a:moveTo>
                  <a:pt x="6484315" y="1175034"/>
                </a:moveTo>
                <a:cubicBezTo>
                  <a:pt x="6528019" y="1175034"/>
                  <a:pt x="6563447" y="1210462"/>
                  <a:pt x="6563447" y="1254165"/>
                </a:cubicBezTo>
                <a:cubicBezTo>
                  <a:pt x="6563447" y="1297868"/>
                  <a:pt x="6528019" y="1333296"/>
                  <a:pt x="6484315" y="1333296"/>
                </a:cubicBezTo>
                <a:cubicBezTo>
                  <a:pt x="6440615" y="1333296"/>
                  <a:pt x="6405187" y="1297868"/>
                  <a:pt x="6405187" y="1254165"/>
                </a:cubicBezTo>
                <a:cubicBezTo>
                  <a:pt x="6405187" y="1210462"/>
                  <a:pt x="6440615" y="1175034"/>
                  <a:pt x="6484315" y="1175034"/>
                </a:cubicBezTo>
                <a:close/>
                <a:moveTo>
                  <a:pt x="6205823" y="1175034"/>
                </a:moveTo>
                <a:cubicBezTo>
                  <a:pt x="6249527" y="1175034"/>
                  <a:pt x="6284955" y="1210462"/>
                  <a:pt x="6284955" y="1254165"/>
                </a:cubicBezTo>
                <a:cubicBezTo>
                  <a:pt x="6284955" y="1297868"/>
                  <a:pt x="6249527" y="1333296"/>
                  <a:pt x="6205823" y="1333296"/>
                </a:cubicBezTo>
                <a:cubicBezTo>
                  <a:pt x="6162119" y="1333296"/>
                  <a:pt x="6126691" y="1297868"/>
                  <a:pt x="6126691" y="1254165"/>
                </a:cubicBezTo>
                <a:cubicBezTo>
                  <a:pt x="6126691" y="1210462"/>
                  <a:pt x="6162119" y="1175034"/>
                  <a:pt x="6205823" y="1175034"/>
                </a:cubicBezTo>
                <a:close/>
                <a:moveTo>
                  <a:pt x="5927339" y="1175034"/>
                </a:moveTo>
                <a:cubicBezTo>
                  <a:pt x="5971039" y="1175034"/>
                  <a:pt x="6006467" y="1210462"/>
                  <a:pt x="6006467" y="1254165"/>
                </a:cubicBezTo>
                <a:cubicBezTo>
                  <a:pt x="6006467" y="1297868"/>
                  <a:pt x="5971039" y="1333296"/>
                  <a:pt x="5927339" y="1333296"/>
                </a:cubicBezTo>
                <a:cubicBezTo>
                  <a:pt x="5883635" y="1333296"/>
                  <a:pt x="5848207" y="1297868"/>
                  <a:pt x="5848207" y="1254165"/>
                </a:cubicBezTo>
                <a:cubicBezTo>
                  <a:pt x="5848207" y="1210462"/>
                  <a:pt x="5883635" y="1175034"/>
                  <a:pt x="5927339" y="1175034"/>
                </a:cubicBezTo>
                <a:close/>
                <a:moveTo>
                  <a:pt x="5648851" y="1175034"/>
                </a:moveTo>
                <a:cubicBezTo>
                  <a:pt x="5692555" y="1175034"/>
                  <a:pt x="5727983" y="1210462"/>
                  <a:pt x="5727983" y="1254165"/>
                </a:cubicBezTo>
                <a:cubicBezTo>
                  <a:pt x="5727983" y="1297868"/>
                  <a:pt x="5692555" y="1333296"/>
                  <a:pt x="5648851" y="1333296"/>
                </a:cubicBezTo>
                <a:cubicBezTo>
                  <a:pt x="5605147" y="1333296"/>
                  <a:pt x="5569719" y="1297868"/>
                  <a:pt x="5569719" y="1254165"/>
                </a:cubicBezTo>
                <a:cubicBezTo>
                  <a:pt x="5569719" y="1210462"/>
                  <a:pt x="5605147" y="1175034"/>
                  <a:pt x="5648851" y="1175034"/>
                </a:cubicBezTo>
                <a:close/>
                <a:moveTo>
                  <a:pt x="5370367" y="1175034"/>
                </a:moveTo>
                <a:cubicBezTo>
                  <a:pt x="5414067" y="1175034"/>
                  <a:pt x="5449495" y="1210462"/>
                  <a:pt x="5449495" y="1254165"/>
                </a:cubicBezTo>
                <a:cubicBezTo>
                  <a:pt x="5449495" y="1297868"/>
                  <a:pt x="5414067" y="1333296"/>
                  <a:pt x="5370367" y="1333296"/>
                </a:cubicBezTo>
                <a:cubicBezTo>
                  <a:pt x="5326663" y="1333296"/>
                  <a:pt x="5291235" y="1297868"/>
                  <a:pt x="5291235" y="1254165"/>
                </a:cubicBezTo>
                <a:cubicBezTo>
                  <a:pt x="5291235" y="1210462"/>
                  <a:pt x="5326663" y="1175034"/>
                  <a:pt x="5370367" y="1175034"/>
                </a:cubicBezTo>
                <a:close/>
                <a:moveTo>
                  <a:pt x="5091879" y="1175034"/>
                </a:moveTo>
                <a:cubicBezTo>
                  <a:pt x="5135583" y="1175034"/>
                  <a:pt x="5171011" y="1210462"/>
                  <a:pt x="5171011" y="1254165"/>
                </a:cubicBezTo>
                <a:cubicBezTo>
                  <a:pt x="5171011" y="1297868"/>
                  <a:pt x="5135583" y="1333296"/>
                  <a:pt x="5091879" y="1333296"/>
                </a:cubicBezTo>
                <a:cubicBezTo>
                  <a:pt x="5048175" y="1333296"/>
                  <a:pt x="5012747" y="1297868"/>
                  <a:pt x="5012747" y="1254165"/>
                </a:cubicBezTo>
                <a:cubicBezTo>
                  <a:pt x="5012747" y="1210462"/>
                  <a:pt x="5048175" y="1175034"/>
                  <a:pt x="5091879" y="1175034"/>
                </a:cubicBezTo>
                <a:close/>
                <a:moveTo>
                  <a:pt x="4813395" y="1175034"/>
                </a:moveTo>
                <a:cubicBezTo>
                  <a:pt x="4857095" y="1175034"/>
                  <a:pt x="4892523" y="1210462"/>
                  <a:pt x="4892523" y="1254165"/>
                </a:cubicBezTo>
                <a:cubicBezTo>
                  <a:pt x="4892523" y="1297868"/>
                  <a:pt x="4857095" y="1333296"/>
                  <a:pt x="4813395" y="1333296"/>
                </a:cubicBezTo>
                <a:cubicBezTo>
                  <a:pt x="4769691" y="1333296"/>
                  <a:pt x="4734263" y="1297868"/>
                  <a:pt x="4734263" y="1254165"/>
                </a:cubicBezTo>
                <a:cubicBezTo>
                  <a:pt x="4734263" y="1210462"/>
                  <a:pt x="4769691" y="1175034"/>
                  <a:pt x="4813395" y="1175034"/>
                </a:cubicBezTo>
                <a:close/>
                <a:moveTo>
                  <a:pt x="4534907" y="1175034"/>
                </a:moveTo>
                <a:cubicBezTo>
                  <a:pt x="4578611" y="1175034"/>
                  <a:pt x="4614039" y="1210462"/>
                  <a:pt x="4614039" y="1254165"/>
                </a:cubicBezTo>
                <a:cubicBezTo>
                  <a:pt x="4614039" y="1297868"/>
                  <a:pt x="4578611" y="1333296"/>
                  <a:pt x="4534907" y="1333296"/>
                </a:cubicBezTo>
                <a:cubicBezTo>
                  <a:pt x="4491203" y="1333296"/>
                  <a:pt x="4455775" y="1297868"/>
                  <a:pt x="4455775" y="1254165"/>
                </a:cubicBezTo>
                <a:cubicBezTo>
                  <a:pt x="4455775" y="1210462"/>
                  <a:pt x="4491203" y="1175034"/>
                  <a:pt x="4534907" y="1175034"/>
                </a:cubicBezTo>
                <a:close/>
                <a:moveTo>
                  <a:pt x="4256421" y="1175034"/>
                </a:moveTo>
                <a:cubicBezTo>
                  <a:pt x="4300124" y="1175034"/>
                  <a:pt x="4335552" y="1210462"/>
                  <a:pt x="4335552" y="1254165"/>
                </a:cubicBezTo>
                <a:cubicBezTo>
                  <a:pt x="4335552" y="1297868"/>
                  <a:pt x="4300124" y="1333296"/>
                  <a:pt x="4256421" y="1333296"/>
                </a:cubicBezTo>
                <a:cubicBezTo>
                  <a:pt x="4212718" y="1333296"/>
                  <a:pt x="4177290" y="1297868"/>
                  <a:pt x="4177290" y="1254165"/>
                </a:cubicBezTo>
                <a:cubicBezTo>
                  <a:pt x="4177290" y="1210462"/>
                  <a:pt x="4212718" y="1175034"/>
                  <a:pt x="4256421" y="1175034"/>
                </a:cubicBezTo>
                <a:close/>
                <a:moveTo>
                  <a:pt x="3977935" y="1175034"/>
                </a:moveTo>
                <a:cubicBezTo>
                  <a:pt x="4021638" y="1175034"/>
                  <a:pt x="4057066" y="1210462"/>
                  <a:pt x="4057066" y="1254165"/>
                </a:cubicBezTo>
                <a:cubicBezTo>
                  <a:pt x="4057066" y="1297868"/>
                  <a:pt x="4021638" y="1333296"/>
                  <a:pt x="3977935" y="1333296"/>
                </a:cubicBezTo>
                <a:cubicBezTo>
                  <a:pt x="3934232" y="1333296"/>
                  <a:pt x="3898804" y="1297868"/>
                  <a:pt x="3898804" y="1254165"/>
                </a:cubicBezTo>
                <a:cubicBezTo>
                  <a:pt x="3898804" y="1210462"/>
                  <a:pt x="3934232" y="1175034"/>
                  <a:pt x="3977935" y="1175034"/>
                </a:cubicBezTo>
                <a:close/>
                <a:moveTo>
                  <a:pt x="3699449" y="1175034"/>
                </a:moveTo>
                <a:cubicBezTo>
                  <a:pt x="3743152" y="1175034"/>
                  <a:pt x="3778580" y="1210462"/>
                  <a:pt x="3778580" y="1254165"/>
                </a:cubicBezTo>
                <a:cubicBezTo>
                  <a:pt x="3778580" y="1297868"/>
                  <a:pt x="3743152" y="1333296"/>
                  <a:pt x="3699449" y="1333296"/>
                </a:cubicBezTo>
                <a:cubicBezTo>
                  <a:pt x="3655746" y="1333296"/>
                  <a:pt x="3620318" y="1297868"/>
                  <a:pt x="3620318" y="1254165"/>
                </a:cubicBezTo>
                <a:cubicBezTo>
                  <a:pt x="3620318" y="1210462"/>
                  <a:pt x="3655746" y="1175034"/>
                  <a:pt x="3699449" y="1175034"/>
                </a:cubicBezTo>
                <a:close/>
                <a:moveTo>
                  <a:pt x="3420963" y="1175034"/>
                </a:moveTo>
                <a:cubicBezTo>
                  <a:pt x="3464666" y="1175034"/>
                  <a:pt x="3500094" y="1210462"/>
                  <a:pt x="3500094" y="1254165"/>
                </a:cubicBezTo>
                <a:cubicBezTo>
                  <a:pt x="3500094" y="1297868"/>
                  <a:pt x="3464666" y="1333296"/>
                  <a:pt x="3420963" y="1333296"/>
                </a:cubicBezTo>
                <a:cubicBezTo>
                  <a:pt x="3377260" y="1333296"/>
                  <a:pt x="3341832" y="1297868"/>
                  <a:pt x="3341832" y="1254165"/>
                </a:cubicBezTo>
                <a:cubicBezTo>
                  <a:pt x="3341832" y="1210462"/>
                  <a:pt x="3377260" y="1175034"/>
                  <a:pt x="3420963" y="1175034"/>
                </a:cubicBezTo>
                <a:close/>
                <a:moveTo>
                  <a:pt x="3142477" y="1175034"/>
                </a:moveTo>
                <a:cubicBezTo>
                  <a:pt x="3186180" y="1175034"/>
                  <a:pt x="3221608" y="1210462"/>
                  <a:pt x="3221608" y="1254165"/>
                </a:cubicBezTo>
                <a:cubicBezTo>
                  <a:pt x="3221608" y="1297868"/>
                  <a:pt x="3186180" y="1333296"/>
                  <a:pt x="3142477" y="1333296"/>
                </a:cubicBezTo>
                <a:cubicBezTo>
                  <a:pt x="3098774" y="1333296"/>
                  <a:pt x="3063346" y="1297868"/>
                  <a:pt x="3063346" y="1254165"/>
                </a:cubicBezTo>
                <a:cubicBezTo>
                  <a:pt x="3063346" y="1210462"/>
                  <a:pt x="3098774" y="1175034"/>
                  <a:pt x="3142477" y="1175034"/>
                </a:cubicBezTo>
                <a:close/>
                <a:moveTo>
                  <a:pt x="2863991" y="1175034"/>
                </a:moveTo>
                <a:cubicBezTo>
                  <a:pt x="2907694" y="1175034"/>
                  <a:pt x="2943122" y="1210462"/>
                  <a:pt x="2943122" y="1254165"/>
                </a:cubicBezTo>
                <a:cubicBezTo>
                  <a:pt x="2943122" y="1297868"/>
                  <a:pt x="2907694" y="1333296"/>
                  <a:pt x="2863991" y="1333296"/>
                </a:cubicBezTo>
                <a:cubicBezTo>
                  <a:pt x="2820288" y="1333296"/>
                  <a:pt x="2784860" y="1297868"/>
                  <a:pt x="2784860" y="1254165"/>
                </a:cubicBezTo>
                <a:cubicBezTo>
                  <a:pt x="2784860" y="1210462"/>
                  <a:pt x="2820288" y="1175034"/>
                  <a:pt x="2863991" y="1175034"/>
                </a:cubicBezTo>
                <a:close/>
                <a:moveTo>
                  <a:pt x="2585505" y="1175034"/>
                </a:moveTo>
                <a:cubicBezTo>
                  <a:pt x="2629208" y="1175034"/>
                  <a:pt x="2664636" y="1210462"/>
                  <a:pt x="2664636" y="1254165"/>
                </a:cubicBezTo>
                <a:cubicBezTo>
                  <a:pt x="2664636" y="1297868"/>
                  <a:pt x="2629208" y="1333296"/>
                  <a:pt x="2585505" y="1333296"/>
                </a:cubicBezTo>
                <a:cubicBezTo>
                  <a:pt x="2541802" y="1333296"/>
                  <a:pt x="2506374" y="1297868"/>
                  <a:pt x="2506374" y="1254165"/>
                </a:cubicBezTo>
                <a:cubicBezTo>
                  <a:pt x="2506374" y="1210462"/>
                  <a:pt x="2541802" y="1175034"/>
                  <a:pt x="2585505" y="1175034"/>
                </a:cubicBezTo>
                <a:close/>
                <a:moveTo>
                  <a:pt x="2307019" y="1175034"/>
                </a:moveTo>
                <a:cubicBezTo>
                  <a:pt x="2350722" y="1175034"/>
                  <a:pt x="2386150" y="1210462"/>
                  <a:pt x="2386150" y="1254165"/>
                </a:cubicBezTo>
                <a:cubicBezTo>
                  <a:pt x="2386150" y="1297868"/>
                  <a:pt x="2350722" y="1333296"/>
                  <a:pt x="2307019" y="1333296"/>
                </a:cubicBezTo>
                <a:cubicBezTo>
                  <a:pt x="2263316" y="1333296"/>
                  <a:pt x="2227888" y="1297868"/>
                  <a:pt x="2227888" y="1254165"/>
                </a:cubicBezTo>
                <a:cubicBezTo>
                  <a:pt x="2227888" y="1210462"/>
                  <a:pt x="2263316" y="1175034"/>
                  <a:pt x="2307019" y="1175034"/>
                </a:cubicBezTo>
                <a:close/>
                <a:moveTo>
                  <a:pt x="2028534" y="1175034"/>
                </a:moveTo>
                <a:cubicBezTo>
                  <a:pt x="2072236" y="1175034"/>
                  <a:pt x="2107664" y="1210462"/>
                  <a:pt x="2107664" y="1254165"/>
                </a:cubicBezTo>
                <a:cubicBezTo>
                  <a:pt x="2107664" y="1297868"/>
                  <a:pt x="2072236" y="1333296"/>
                  <a:pt x="2028534" y="1333296"/>
                </a:cubicBezTo>
                <a:cubicBezTo>
                  <a:pt x="1984830" y="1333296"/>
                  <a:pt x="1949402" y="1297868"/>
                  <a:pt x="1949402" y="1254165"/>
                </a:cubicBezTo>
                <a:cubicBezTo>
                  <a:pt x="1949402" y="1210462"/>
                  <a:pt x="1984830" y="1175034"/>
                  <a:pt x="2028534" y="1175034"/>
                </a:cubicBezTo>
                <a:close/>
                <a:moveTo>
                  <a:pt x="1750047" y="1175034"/>
                </a:moveTo>
                <a:cubicBezTo>
                  <a:pt x="1793750" y="1175034"/>
                  <a:pt x="1829178" y="1210462"/>
                  <a:pt x="1829178" y="1254165"/>
                </a:cubicBezTo>
                <a:cubicBezTo>
                  <a:pt x="1829178" y="1297868"/>
                  <a:pt x="1793750" y="1333296"/>
                  <a:pt x="1750047" y="1333296"/>
                </a:cubicBezTo>
                <a:cubicBezTo>
                  <a:pt x="1706344" y="1333296"/>
                  <a:pt x="1670916" y="1297868"/>
                  <a:pt x="1670916" y="1254165"/>
                </a:cubicBezTo>
                <a:cubicBezTo>
                  <a:pt x="1670916" y="1210462"/>
                  <a:pt x="1706344" y="1175034"/>
                  <a:pt x="1750047" y="1175034"/>
                </a:cubicBezTo>
                <a:close/>
                <a:moveTo>
                  <a:pt x="1471561" y="1175034"/>
                </a:moveTo>
                <a:cubicBezTo>
                  <a:pt x="1515264" y="1175034"/>
                  <a:pt x="1550692" y="1210462"/>
                  <a:pt x="1550692" y="1254165"/>
                </a:cubicBezTo>
                <a:cubicBezTo>
                  <a:pt x="1550692" y="1297868"/>
                  <a:pt x="1515264" y="1333296"/>
                  <a:pt x="1471561" y="1333296"/>
                </a:cubicBezTo>
                <a:cubicBezTo>
                  <a:pt x="1427858" y="1333296"/>
                  <a:pt x="1392431" y="1297868"/>
                  <a:pt x="1392431" y="1254165"/>
                </a:cubicBezTo>
                <a:cubicBezTo>
                  <a:pt x="1392431" y="1210462"/>
                  <a:pt x="1427858" y="1175034"/>
                  <a:pt x="1471561" y="1175034"/>
                </a:cubicBezTo>
                <a:close/>
                <a:moveTo>
                  <a:pt x="1193075" y="1175034"/>
                </a:moveTo>
                <a:cubicBezTo>
                  <a:pt x="1236779" y="1175034"/>
                  <a:pt x="1272206" y="1210462"/>
                  <a:pt x="1272206" y="1254165"/>
                </a:cubicBezTo>
                <a:cubicBezTo>
                  <a:pt x="1272206" y="1297868"/>
                  <a:pt x="1236779" y="1333296"/>
                  <a:pt x="1193075" y="1333296"/>
                </a:cubicBezTo>
                <a:cubicBezTo>
                  <a:pt x="1149372" y="1333296"/>
                  <a:pt x="1113944" y="1297868"/>
                  <a:pt x="1113944" y="1254165"/>
                </a:cubicBezTo>
                <a:cubicBezTo>
                  <a:pt x="1113944" y="1210462"/>
                  <a:pt x="1149372" y="1175034"/>
                  <a:pt x="1193075" y="1175034"/>
                </a:cubicBezTo>
                <a:close/>
                <a:moveTo>
                  <a:pt x="914589" y="1175034"/>
                </a:moveTo>
                <a:cubicBezTo>
                  <a:pt x="958292" y="1175034"/>
                  <a:pt x="993720" y="1210462"/>
                  <a:pt x="993720" y="1254165"/>
                </a:cubicBezTo>
                <a:cubicBezTo>
                  <a:pt x="993720" y="1297868"/>
                  <a:pt x="958292" y="1333296"/>
                  <a:pt x="914589" y="1333296"/>
                </a:cubicBezTo>
                <a:cubicBezTo>
                  <a:pt x="870886" y="1333296"/>
                  <a:pt x="835458" y="1297868"/>
                  <a:pt x="835458" y="1254165"/>
                </a:cubicBezTo>
                <a:cubicBezTo>
                  <a:pt x="835458" y="1210462"/>
                  <a:pt x="870886" y="1175034"/>
                  <a:pt x="914589" y="1175034"/>
                </a:cubicBezTo>
                <a:close/>
                <a:moveTo>
                  <a:pt x="636103" y="1175034"/>
                </a:moveTo>
                <a:cubicBezTo>
                  <a:pt x="679806" y="1175034"/>
                  <a:pt x="715234" y="1210462"/>
                  <a:pt x="715234" y="1254165"/>
                </a:cubicBezTo>
                <a:cubicBezTo>
                  <a:pt x="715234" y="1297868"/>
                  <a:pt x="679806" y="1333296"/>
                  <a:pt x="636103" y="1333296"/>
                </a:cubicBezTo>
                <a:cubicBezTo>
                  <a:pt x="592401" y="1333296"/>
                  <a:pt x="556972" y="1297868"/>
                  <a:pt x="556972" y="1254165"/>
                </a:cubicBezTo>
                <a:cubicBezTo>
                  <a:pt x="556972" y="1210462"/>
                  <a:pt x="592401" y="1175034"/>
                  <a:pt x="636103" y="1175034"/>
                </a:cubicBezTo>
                <a:close/>
                <a:moveTo>
                  <a:pt x="357617" y="1175034"/>
                </a:moveTo>
                <a:cubicBezTo>
                  <a:pt x="401320" y="1175034"/>
                  <a:pt x="436749" y="1210462"/>
                  <a:pt x="436749" y="1254165"/>
                </a:cubicBezTo>
                <a:cubicBezTo>
                  <a:pt x="436749" y="1297868"/>
                  <a:pt x="401320" y="1333296"/>
                  <a:pt x="357617" y="1333296"/>
                </a:cubicBezTo>
                <a:cubicBezTo>
                  <a:pt x="313914" y="1333296"/>
                  <a:pt x="278486" y="1297868"/>
                  <a:pt x="278486" y="1254165"/>
                </a:cubicBezTo>
                <a:cubicBezTo>
                  <a:pt x="278486" y="1210462"/>
                  <a:pt x="313914" y="1175034"/>
                  <a:pt x="357617" y="1175034"/>
                </a:cubicBezTo>
                <a:close/>
                <a:moveTo>
                  <a:pt x="79131" y="1175034"/>
                </a:moveTo>
                <a:cubicBezTo>
                  <a:pt x="122834" y="1175034"/>
                  <a:pt x="158262" y="1210462"/>
                  <a:pt x="158262" y="1254165"/>
                </a:cubicBezTo>
                <a:cubicBezTo>
                  <a:pt x="158262" y="1297868"/>
                  <a:pt x="122834" y="1333296"/>
                  <a:pt x="79131" y="1333296"/>
                </a:cubicBezTo>
                <a:cubicBezTo>
                  <a:pt x="35428" y="1333296"/>
                  <a:pt x="0" y="1297868"/>
                  <a:pt x="0" y="1254165"/>
                </a:cubicBezTo>
                <a:cubicBezTo>
                  <a:pt x="0" y="1210462"/>
                  <a:pt x="35428" y="1175034"/>
                  <a:pt x="79131" y="1175034"/>
                </a:cubicBezTo>
                <a:close/>
                <a:moveTo>
                  <a:pt x="6484315" y="783356"/>
                </a:moveTo>
                <a:cubicBezTo>
                  <a:pt x="6528019" y="783356"/>
                  <a:pt x="6563447" y="818784"/>
                  <a:pt x="6563447" y="862487"/>
                </a:cubicBezTo>
                <a:cubicBezTo>
                  <a:pt x="6563447" y="906190"/>
                  <a:pt x="6528019" y="941618"/>
                  <a:pt x="6484315" y="941618"/>
                </a:cubicBezTo>
                <a:cubicBezTo>
                  <a:pt x="6440615" y="941618"/>
                  <a:pt x="6405187" y="906190"/>
                  <a:pt x="6405187" y="862487"/>
                </a:cubicBezTo>
                <a:cubicBezTo>
                  <a:pt x="6405187" y="818784"/>
                  <a:pt x="6440615" y="783356"/>
                  <a:pt x="6484315" y="783356"/>
                </a:cubicBezTo>
                <a:close/>
                <a:moveTo>
                  <a:pt x="6205823" y="783356"/>
                </a:moveTo>
                <a:cubicBezTo>
                  <a:pt x="6249527" y="783356"/>
                  <a:pt x="6284955" y="818784"/>
                  <a:pt x="6284955" y="862487"/>
                </a:cubicBezTo>
                <a:cubicBezTo>
                  <a:pt x="6284955" y="906190"/>
                  <a:pt x="6249527" y="941618"/>
                  <a:pt x="6205823" y="941618"/>
                </a:cubicBezTo>
                <a:cubicBezTo>
                  <a:pt x="6162119" y="941618"/>
                  <a:pt x="6126691" y="906190"/>
                  <a:pt x="6126691" y="862487"/>
                </a:cubicBezTo>
                <a:cubicBezTo>
                  <a:pt x="6126691" y="818784"/>
                  <a:pt x="6162119" y="783356"/>
                  <a:pt x="6205823" y="783356"/>
                </a:cubicBezTo>
                <a:close/>
                <a:moveTo>
                  <a:pt x="5927339" y="783356"/>
                </a:moveTo>
                <a:cubicBezTo>
                  <a:pt x="5971039" y="783356"/>
                  <a:pt x="6006467" y="818784"/>
                  <a:pt x="6006467" y="862487"/>
                </a:cubicBezTo>
                <a:cubicBezTo>
                  <a:pt x="6006467" y="906190"/>
                  <a:pt x="5971039" y="941618"/>
                  <a:pt x="5927339" y="941618"/>
                </a:cubicBezTo>
                <a:cubicBezTo>
                  <a:pt x="5883635" y="941618"/>
                  <a:pt x="5848207" y="906190"/>
                  <a:pt x="5848207" y="862487"/>
                </a:cubicBezTo>
                <a:cubicBezTo>
                  <a:pt x="5848207" y="818784"/>
                  <a:pt x="5883635" y="783356"/>
                  <a:pt x="5927339" y="783356"/>
                </a:cubicBezTo>
                <a:close/>
                <a:moveTo>
                  <a:pt x="5648851" y="783356"/>
                </a:moveTo>
                <a:cubicBezTo>
                  <a:pt x="5692555" y="783356"/>
                  <a:pt x="5727983" y="818784"/>
                  <a:pt x="5727983" y="862487"/>
                </a:cubicBezTo>
                <a:cubicBezTo>
                  <a:pt x="5727983" y="906190"/>
                  <a:pt x="5692555" y="941618"/>
                  <a:pt x="5648851" y="941618"/>
                </a:cubicBezTo>
                <a:cubicBezTo>
                  <a:pt x="5605147" y="941618"/>
                  <a:pt x="5569719" y="906190"/>
                  <a:pt x="5569719" y="862487"/>
                </a:cubicBezTo>
                <a:cubicBezTo>
                  <a:pt x="5569719" y="818784"/>
                  <a:pt x="5605147" y="783356"/>
                  <a:pt x="5648851" y="783356"/>
                </a:cubicBezTo>
                <a:close/>
                <a:moveTo>
                  <a:pt x="5370367" y="783356"/>
                </a:moveTo>
                <a:cubicBezTo>
                  <a:pt x="5414067" y="783356"/>
                  <a:pt x="5449495" y="818784"/>
                  <a:pt x="5449495" y="862487"/>
                </a:cubicBezTo>
                <a:cubicBezTo>
                  <a:pt x="5449495" y="906190"/>
                  <a:pt x="5414067" y="941618"/>
                  <a:pt x="5370367" y="941618"/>
                </a:cubicBezTo>
                <a:cubicBezTo>
                  <a:pt x="5326663" y="941618"/>
                  <a:pt x="5291235" y="906190"/>
                  <a:pt x="5291235" y="862487"/>
                </a:cubicBezTo>
                <a:cubicBezTo>
                  <a:pt x="5291235" y="818784"/>
                  <a:pt x="5326663" y="783356"/>
                  <a:pt x="5370367" y="783356"/>
                </a:cubicBezTo>
                <a:close/>
                <a:moveTo>
                  <a:pt x="5091879" y="783356"/>
                </a:moveTo>
                <a:cubicBezTo>
                  <a:pt x="5135583" y="783356"/>
                  <a:pt x="5171011" y="818784"/>
                  <a:pt x="5171011" y="862487"/>
                </a:cubicBezTo>
                <a:cubicBezTo>
                  <a:pt x="5171011" y="906190"/>
                  <a:pt x="5135583" y="941618"/>
                  <a:pt x="5091879" y="941618"/>
                </a:cubicBezTo>
                <a:cubicBezTo>
                  <a:pt x="5048175" y="941618"/>
                  <a:pt x="5012747" y="906190"/>
                  <a:pt x="5012747" y="862487"/>
                </a:cubicBezTo>
                <a:cubicBezTo>
                  <a:pt x="5012747" y="818784"/>
                  <a:pt x="5048175" y="783356"/>
                  <a:pt x="5091879" y="783356"/>
                </a:cubicBezTo>
                <a:close/>
                <a:moveTo>
                  <a:pt x="4813395" y="783356"/>
                </a:moveTo>
                <a:cubicBezTo>
                  <a:pt x="4857095" y="783356"/>
                  <a:pt x="4892523" y="818784"/>
                  <a:pt x="4892523" y="862487"/>
                </a:cubicBezTo>
                <a:cubicBezTo>
                  <a:pt x="4892523" y="906190"/>
                  <a:pt x="4857095" y="941618"/>
                  <a:pt x="4813395" y="941618"/>
                </a:cubicBezTo>
                <a:cubicBezTo>
                  <a:pt x="4769691" y="941618"/>
                  <a:pt x="4734263" y="906190"/>
                  <a:pt x="4734263" y="862487"/>
                </a:cubicBezTo>
                <a:cubicBezTo>
                  <a:pt x="4734263" y="818784"/>
                  <a:pt x="4769691" y="783356"/>
                  <a:pt x="4813395" y="783356"/>
                </a:cubicBezTo>
                <a:close/>
                <a:moveTo>
                  <a:pt x="4534907" y="783356"/>
                </a:moveTo>
                <a:cubicBezTo>
                  <a:pt x="4578611" y="783356"/>
                  <a:pt x="4614039" y="818784"/>
                  <a:pt x="4614039" y="862487"/>
                </a:cubicBezTo>
                <a:cubicBezTo>
                  <a:pt x="4614039" y="906190"/>
                  <a:pt x="4578611" y="941618"/>
                  <a:pt x="4534907" y="941618"/>
                </a:cubicBezTo>
                <a:cubicBezTo>
                  <a:pt x="4491203" y="941618"/>
                  <a:pt x="4455775" y="906190"/>
                  <a:pt x="4455775" y="862487"/>
                </a:cubicBezTo>
                <a:cubicBezTo>
                  <a:pt x="4455775" y="818784"/>
                  <a:pt x="4491203" y="783356"/>
                  <a:pt x="4534907" y="783356"/>
                </a:cubicBezTo>
                <a:close/>
                <a:moveTo>
                  <a:pt x="4256421" y="783356"/>
                </a:moveTo>
                <a:cubicBezTo>
                  <a:pt x="4300124" y="783356"/>
                  <a:pt x="4335552" y="818784"/>
                  <a:pt x="4335552" y="862487"/>
                </a:cubicBezTo>
                <a:cubicBezTo>
                  <a:pt x="4335552" y="906190"/>
                  <a:pt x="4300124" y="941618"/>
                  <a:pt x="4256421" y="941618"/>
                </a:cubicBezTo>
                <a:cubicBezTo>
                  <a:pt x="4212718" y="941618"/>
                  <a:pt x="4177290" y="906190"/>
                  <a:pt x="4177290" y="862487"/>
                </a:cubicBezTo>
                <a:cubicBezTo>
                  <a:pt x="4177290" y="818784"/>
                  <a:pt x="4212718" y="783356"/>
                  <a:pt x="4256421" y="783356"/>
                </a:cubicBezTo>
                <a:close/>
                <a:moveTo>
                  <a:pt x="3977935" y="783356"/>
                </a:moveTo>
                <a:cubicBezTo>
                  <a:pt x="4021638" y="783356"/>
                  <a:pt x="4057066" y="818784"/>
                  <a:pt x="4057066" y="862487"/>
                </a:cubicBezTo>
                <a:cubicBezTo>
                  <a:pt x="4057066" y="906190"/>
                  <a:pt x="4021638" y="941618"/>
                  <a:pt x="3977935" y="941618"/>
                </a:cubicBezTo>
                <a:cubicBezTo>
                  <a:pt x="3934232" y="941618"/>
                  <a:pt x="3898804" y="906190"/>
                  <a:pt x="3898804" y="862487"/>
                </a:cubicBezTo>
                <a:cubicBezTo>
                  <a:pt x="3898804" y="818784"/>
                  <a:pt x="3934232" y="783356"/>
                  <a:pt x="3977935" y="783356"/>
                </a:cubicBezTo>
                <a:close/>
                <a:moveTo>
                  <a:pt x="3699449" y="783356"/>
                </a:moveTo>
                <a:cubicBezTo>
                  <a:pt x="3743152" y="783356"/>
                  <a:pt x="3778580" y="818784"/>
                  <a:pt x="3778580" y="862487"/>
                </a:cubicBezTo>
                <a:cubicBezTo>
                  <a:pt x="3778580" y="906190"/>
                  <a:pt x="3743152" y="941618"/>
                  <a:pt x="3699449" y="941618"/>
                </a:cubicBezTo>
                <a:cubicBezTo>
                  <a:pt x="3655746" y="941618"/>
                  <a:pt x="3620318" y="906190"/>
                  <a:pt x="3620318" y="862487"/>
                </a:cubicBezTo>
                <a:cubicBezTo>
                  <a:pt x="3620318" y="818784"/>
                  <a:pt x="3655746" y="783356"/>
                  <a:pt x="3699449" y="783356"/>
                </a:cubicBezTo>
                <a:close/>
                <a:moveTo>
                  <a:pt x="3420963" y="783356"/>
                </a:moveTo>
                <a:cubicBezTo>
                  <a:pt x="3464666" y="783356"/>
                  <a:pt x="3500094" y="818784"/>
                  <a:pt x="3500094" y="862487"/>
                </a:cubicBezTo>
                <a:cubicBezTo>
                  <a:pt x="3500094" y="906190"/>
                  <a:pt x="3464666" y="941618"/>
                  <a:pt x="3420963" y="941618"/>
                </a:cubicBezTo>
                <a:cubicBezTo>
                  <a:pt x="3377260" y="941618"/>
                  <a:pt x="3341832" y="906190"/>
                  <a:pt x="3341832" y="862487"/>
                </a:cubicBezTo>
                <a:cubicBezTo>
                  <a:pt x="3341832" y="818784"/>
                  <a:pt x="3377260" y="783356"/>
                  <a:pt x="3420963" y="783356"/>
                </a:cubicBezTo>
                <a:close/>
                <a:moveTo>
                  <a:pt x="3142477" y="783356"/>
                </a:moveTo>
                <a:cubicBezTo>
                  <a:pt x="3186180" y="783356"/>
                  <a:pt x="3221608" y="818784"/>
                  <a:pt x="3221608" y="862487"/>
                </a:cubicBezTo>
                <a:cubicBezTo>
                  <a:pt x="3221608" y="906190"/>
                  <a:pt x="3186180" y="941618"/>
                  <a:pt x="3142477" y="941618"/>
                </a:cubicBezTo>
                <a:cubicBezTo>
                  <a:pt x="3098774" y="941618"/>
                  <a:pt x="3063346" y="906190"/>
                  <a:pt x="3063346" y="862487"/>
                </a:cubicBezTo>
                <a:cubicBezTo>
                  <a:pt x="3063346" y="818784"/>
                  <a:pt x="3098774" y="783356"/>
                  <a:pt x="3142477" y="783356"/>
                </a:cubicBezTo>
                <a:close/>
                <a:moveTo>
                  <a:pt x="2863991" y="783356"/>
                </a:moveTo>
                <a:cubicBezTo>
                  <a:pt x="2907694" y="783356"/>
                  <a:pt x="2943122" y="818784"/>
                  <a:pt x="2943122" y="862487"/>
                </a:cubicBezTo>
                <a:cubicBezTo>
                  <a:pt x="2943122" y="906190"/>
                  <a:pt x="2907694" y="941618"/>
                  <a:pt x="2863991" y="941618"/>
                </a:cubicBezTo>
                <a:cubicBezTo>
                  <a:pt x="2820288" y="941618"/>
                  <a:pt x="2784860" y="906190"/>
                  <a:pt x="2784860" y="862487"/>
                </a:cubicBezTo>
                <a:cubicBezTo>
                  <a:pt x="2784860" y="818784"/>
                  <a:pt x="2820288" y="783356"/>
                  <a:pt x="2863991" y="783356"/>
                </a:cubicBezTo>
                <a:close/>
                <a:moveTo>
                  <a:pt x="2585505" y="783356"/>
                </a:moveTo>
                <a:cubicBezTo>
                  <a:pt x="2629208" y="783356"/>
                  <a:pt x="2664636" y="818784"/>
                  <a:pt x="2664636" y="862487"/>
                </a:cubicBezTo>
                <a:cubicBezTo>
                  <a:pt x="2664636" y="906190"/>
                  <a:pt x="2629208" y="941618"/>
                  <a:pt x="2585505" y="941618"/>
                </a:cubicBezTo>
                <a:cubicBezTo>
                  <a:pt x="2541802" y="941618"/>
                  <a:pt x="2506374" y="906190"/>
                  <a:pt x="2506374" y="862487"/>
                </a:cubicBezTo>
                <a:cubicBezTo>
                  <a:pt x="2506374" y="818784"/>
                  <a:pt x="2541802" y="783356"/>
                  <a:pt x="2585505" y="783356"/>
                </a:cubicBezTo>
                <a:close/>
                <a:moveTo>
                  <a:pt x="2307019" y="783356"/>
                </a:moveTo>
                <a:cubicBezTo>
                  <a:pt x="2350722" y="783356"/>
                  <a:pt x="2386150" y="818784"/>
                  <a:pt x="2386150" y="862487"/>
                </a:cubicBezTo>
                <a:cubicBezTo>
                  <a:pt x="2386150" y="906190"/>
                  <a:pt x="2350722" y="941618"/>
                  <a:pt x="2307019" y="941618"/>
                </a:cubicBezTo>
                <a:cubicBezTo>
                  <a:pt x="2263316" y="941618"/>
                  <a:pt x="2227888" y="906190"/>
                  <a:pt x="2227888" y="862487"/>
                </a:cubicBezTo>
                <a:cubicBezTo>
                  <a:pt x="2227888" y="818784"/>
                  <a:pt x="2263316" y="783356"/>
                  <a:pt x="2307019" y="783356"/>
                </a:cubicBezTo>
                <a:close/>
                <a:moveTo>
                  <a:pt x="2028534" y="783356"/>
                </a:moveTo>
                <a:cubicBezTo>
                  <a:pt x="2072236" y="783356"/>
                  <a:pt x="2107664" y="818784"/>
                  <a:pt x="2107664" y="862487"/>
                </a:cubicBezTo>
                <a:cubicBezTo>
                  <a:pt x="2107664" y="906190"/>
                  <a:pt x="2072236" y="941618"/>
                  <a:pt x="2028534" y="941618"/>
                </a:cubicBezTo>
                <a:cubicBezTo>
                  <a:pt x="1984830" y="941618"/>
                  <a:pt x="1949402" y="906190"/>
                  <a:pt x="1949402" y="862487"/>
                </a:cubicBezTo>
                <a:cubicBezTo>
                  <a:pt x="1949402" y="818784"/>
                  <a:pt x="1984830" y="783356"/>
                  <a:pt x="2028534" y="783356"/>
                </a:cubicBezTo>
                <a:close/>
                <a:moveTo>
                  <a:pt x="1750047" y="783356"/>
                </a:moveTo>
                <a:cubicBezTo>
                  <a:pt x="1793750" y="783356"/>
                  <a:pt x="1829178" y="818784"/>
                  <a:pt x="1829178" y="862487"/>
                </a:cubicBezTo>
                <a:cubicBezTo>
                  <a:pt x="1829178" y="906190"/>
                  <a:pt x="1793750" y="941618"/>
                  <a:pt x="1750047" y="941618"/>
                </a:cubicBezTo>
                <a:cubicBezTo>
                  <a:pt x="1706344" y="941618"/>
                  <a:pt x="1670916" y="906190"/>
                  <a:pt x="1670916" y="862487"/>
                </a:cubicBezTo>
                <a:cubicBezTo>
                  <a:pt x="1670916" y="818784"/>
                  <a:pt x="1706344" y="783356"/>
                  <a:pt x="1750047" y="783356"/>
                </a:cubicBezTo>
                <a:close/>
                <a:moveTo>
                  <a:pt x="1471561" y="783356"/>
                </a:moveTo>
                <a:cubicBezTo>
                  <a:pt x="1515264" y="783356"/>
                  <a:pt x="1550692" y="818784"/>
                  <a:pt x="1550692" y="862487"/>
                </a:cubicBezTo>
                <a:cubicBezTo>
                  <a:pt x="1550692" y="906190"/>
                  <a:pt x="1515264" y="941618"/>
                  <a:pt x="1471561" y="941618"/>
                </a:cubicBezTo>
                <a:cubicBezTo>
                  <a:pt x="1427858" y="941618"/>
                  <a:pt x="1392431" y="906190"/>
                  <a:pt x="1392431" y="862487"/>
                </a:cubicBezTo>
                <a:cubicBezTo>
                  <a:pt x="1392431" y="818784"/>
                  <a:pt x="1427858" y="783356"/>
                  <a:pt x="1471561" y="783356"/>
                </a:cubicBezTo>
                <a:close/>
                <a:moveTo>
                  <a:pt x="1193075" y="783356"/>
                </a:moveTo>
                <a:cubicBezTo>
                  <a:pt x="1236779" y="783356"/>
                  <a:pt x="1272206" y="818784"/>
                  <a:pt x="1272206" y="862487"/>
                </a:cubicBezTo>
                <a:cubicBezTo>
                  <a:pt x="1272206" y="906190"/>
                  <a:pt x="1236779" y="941618"/>
                  <a:pt x="1193075" y="941618"/>
                </a:cubicBezTo>
                <a:cubicBezTo>
                  <a:pt x="1149372" y="941618"/>
                  <a:pt x="1113944" y="906190"/>
                  <a:pt x="1113944" y="862487"/>
                </a:cubicBezTo>
                <a:cubicBezTo>
                  <a:pt x="1113944" y="818784"/>
                  <a:pt x="1149372" y="783356"/>
                  <a:pt x="1193075" y="783356"/>
                </a:cubicBezTo>
                <a:close/>
                <a:moveTo>
                  <a:pt x="914589" y="783356"/>
                </a:moveTo>
                <a:cubicBezTo>
                  <a:pt x="958292" y="783356"/>
                  <a:pt x="993720" y="818784"/>
                  <a:pt x="993720" y="862487"/>
                </a:cubicBezTo>
                <a:cubicBezTo>
                  <a:pt x="993720" y="906190"/>
                  <a:pt x="958292" y="941618"/>
                  <a:pt x="914589" y="941618"/>
                </a:cubicBezTo>
                <a:cubicBezTo>
                  <a:pt x="870886" y="941618"/>
                  <a:pt x="835458" y="906190"/>
                  <a:pt x="835458" y="862487"/>
                </a:cubicBezTo>
                <a:cubicBezTo>
                  <a:pt x="835458" y="818784"/>
                  <a:pt x="870886" y="783356"/>
                  <a:pt x="914589" y="783356"/>
                </a:cubicBezTo>
                <a:close/>
                <a:moveTo>
                  <a:pt x="636103" y="783356"/>
                </a:moveTo>
                <a:cubicBezTo>
                  <a:pt x="679806" y="783356"/>
                  <a:pt x="715234" y="818784"/>
                  <a:pt x="715234" y="862487"/>
                </a:cubicBezTo>
                <a:cubicBezTo>
                  <a:pt x="715234" y="906190"/>
                  <a:pt x="679806" y="941618"/>
                  <a:pt x="636103" y="941618"/>
                </a:cubicBezTo>
                <a:cubicBezTo>
                  <a:pt x="592401" y="941618"/>
                  <a:pt x="556972" y="906190"/>
                  <a:pt x="556972" y="862487"/>
                </a:cubicBezTo>
                <a:cubicBezTo>
                  <a:pt x="556972" y="818784"/>
                  <a:pt x="592401" y="783356"/>
                  <a:pt x="636103" y="783356"/>
                </a:cubicBezTo>
                <a:close/>
                <a:moveTo>
                  <a:pt x="357617" y="783356"/>
                </a:moveTo>
                <a:cubicBezTo>
                  <a:pt x="401320" y="783356"/>
                  <a:pt x="436749" y="818784"/>
                  <a:pt x="436749" y="862487"/>
                </a:cubicBezTo>
                <a:cubicBezTo>
                  <a:pt x="436749" y="906190"/>
                  <a:pt x="401320" y="941618"/>
                  <a:pt x="357617" y="941618"/>
                </a:cubicBezTo>
                <a:cubicBezTo>
                  <a:pt x="313914" y="941618"/>
                  <a:pt x="278486" y="906190"/>
                  <a:pt x="278486" y="862487"/>
                </a:cubicBezTo>
                <a:cubicBezTo>
                  <a:pt x="278486" y="818784"/>
                  <a:pt x="313914" y="783356"/>
                  <a:pt x="357617" y="783356"/>
                </a:cubicBezTo>
                <a:close/>
                <a:moveTo>
                  <a:pt x="79131" y="783356"/>
                </a:moveTo>
                <a:cubicBezTo>
                  <a:pt x="122834" y="783356"/>
                  <a:pt x="158262" y="818784"/>
                  <a:pt x="158262" y="862487"/>
                </a:cubicBezTo>
                <a:cubicBezTo>
                  <a:pt x="158262" y="906190"/>
                  <a:pt x="122834" y="941618"/>
                  <a:pt x="79131" y="941618"/>
                </a:cubicBezTo>
                <a:cubicBezTo>
                  <a:pt x="35428" y="941618"/>
                  <a:pt x="0" y="906190"/>
                  <a:pt x="0" y="862487"/>
                </a:cubicBezTo>
                <a:cubicBezTo>
                  <a:pt x="0" y="818784"/>
                  <a:pt x="35428" y="783356"/>
                  <a:pt x="79131" y="783356"/>
                </a:cubicBezTo>
                <a:close/>
                <a:moveTo>
                  <a:pt x="6484315" y="391679"/>
                </a:moveTo>
                <a:cubicBezTo>
                  <a:pt x="6528019" y="391679"/>
                  <a:pt x="6563447" y="427106"/>
                  <a:pt x="6563447" y="470810"/>
                </a:cubicBezTo>
                <a:cubicBezTo>
                  <a:pt x="6563447" y="514512"/>
                  <a:pt x="6528019" y="549941"/>
                  <a:pt x="6484315" y="549941"/>
                </a:cubicBezTo>
                <a:cubicBezTo>
                  <a:pt x="6440615" y="549941"/>
                  <a:pt x="6405187" y="514512"/>
                  <a:pt x="6405187" y="470810"/>
                </a:cubicBezTo>
                <a:cubicBezTo>
                  <a:pt x="6405187" y="427106"/>
                  <a:pt x="6440615" y="391679"/>
                  <a:pt x="6484315" y="391679"/>
                </a:cubicBezTo>
                <a:close/>
                <a:moveTo>
                  <a:pt x="6205823" y="391679"/>
                </a:moveTo>
                <a:cubicBezTo>
                  <a:pt x="6249527" y="391679"/>
                  <a:pt x="6284955" y="427106"/>
                  <a:pt x="6284955" y="470810"/>
                </a:cubicBezTo>
                <a:cubicBezTo>
                  <a:pt x="6284955" y="514512"/>
                  <a:pt x="6249527" y="549941"/>
                  <a:pt x="6205823" y="549941"/>
                </a:cubicBezTo>
                <a:cubicBezTo>
                  <a:pt x="6162119" y="549941"/>
                  <a:pt x="6126691" y="514512"/>
                  <a:pt x="6126691" y="470810"/>
                </a:cubicBezTo>
                <a:cubicBezTo>
                  <a:pt x="6126691" y="427106"/>
                  <a:pt x="6162119" y="391679"/>
                  <a:pt x="6205823" y="391679"/>
                </a:cubicBezTo>
                <a:close/>
                <a:moveTo>
                  <a:pt x="5927339" y="391679"/>
                </a:moveTo>
                <a:cubicBezTo>
                  <a:pt x="5971039" y="391679"/>
                  <a:pt x="6006467" y="427106"/>
                  <a:pt x="6006467" y="470810"/>
                </a:cubicBezTo>
                <a:cubicBezTo>
                  <a:pt x="6006467" y="514512"/>
                  <a:pt x="5971039" y="549941"/>
                  <a:pt x="5927339" y="549941"/>
                </a:cubicBezTo>
                <a:cubicBezTo>
                  <a:pt x="5883635" y="549941"/>
                  <a:pt x="5848207" y="514512"/>
                  <a:pt x="5848207" y="470810"/>
                </a:cubicBezTo>
                <a:cubicBezTo>
                  <a:pt x="5848207" y="427106"/>
                  <a:pt x="5883635" y="391679"/>
                  <a:pt x="5927339" y="391679"/>
                </a:cubicBezTo>
                <a:close/>
                <a:moveTo>
                  <a:pt x="5648851" y="391679"/>
                </a:moveTo>
                <a:cubicBezTo>
                  <a:pt x="5692555" y="391679"/>
                  <a:pt x="5727983" y="427106"/>
                  <a:pt x="5727983" y="470810"/>
                </a:cubicBezTo>
                <a:cubicBezTo>
                  <a:pt x="5727983" y="514512"/>
                  <a:pt x="5692555" y="549941"/>
                  <a:pt x="5648851" y="549941"/>
                </a:cubicBezTo>
                <a:cubicBezTo>
                  <a:pt x="5605147" y="549941"/>
                  <a:pt x="5569719" y="514512"/>
                  <a:pt x="5569719" y="470810"/>
                </a:cubicBezTo>
                <a:cubicBezTo>
                  <a:pt x="5569719" y="427106"/>
                  <a:pt x="5605147" y="391679"/>
                  <a:pt x="5648851" y="391679"/>
                </a:cubicBezTo>
                <a:close/>
                <a:moveTo>
                  <a:pt x="5370367" y="391679"/>
                </a:moveTo>
                <a:cubicBezTo>
                  <a:pt x="5414067" y="391679"/>
                  <a:pt x="5449495" y="427106"/>
                  <a:pt x="5449495" y="470810"/>
                </a:cubicBezTo>
                <a:cubicBezTo>
                  <a:pt x="5449495" y="514512"/>
                  <a:pt x="5414067" y="549941"/>
                  <a:pt x="5370367" y="549941"/>
                </a:cubicBezTo>
                <a:cubicBezTo>
                  <a:pt x="5326663" y="549941"/>
                  <a:pt x="5291235" y="514512"/>
                  <a:pt x="5291235" y="470810"/>
                </a:cubicBezTo>
                <a:cubicBezTo>
                  <a:pt x="5291235" y="427106"/>
                  <a:pt x="5326663" y="391679"/>
                  <a:pt x="5370367" y="391679"/>
                </a:cubicBezTo>
                <a:close/>
                <a:moveTo>
                  <a:pt x="5091879" y="391679"/>
                </a:moveTo>
                <a:cubicBezTo>
                  <a:pt x="5135583" y="391679"/>
                  <a:pt x="5171011" y="427106"/>
                  <a:pt x="5171011" y="470810"/>
                </a:cubicBezTo>
                <a:cubicBezTo>
                  <a:pt x="5171011" y="514512"/>
                  <a:pt x="5135583" y="549941"/>
                  <a:pt x="5091879" y="549941"/>
                </a:cubicBezTo>
                <a:cubicBezTo>
                  <a:pt x="5048175" y="549941"/>
                  <a:pt x="5012747" y="514512"/>
                  <a:pt x="5012747" y="470810"/>
                </a:cubicBezTo>
                <a:cubicBezTo>
                  <a:pt x="5012747" y="427106"/>
                  <a:pt x="5048175" y="391679"/>
                  <a:pt x="5091879" y="391679"/>
                </a:cubicBezTo>
                <a:close/>
                <a:moveTo>
                  <a:pt x="4813395" y="391679"/>
                </a:moveTo>
                <a:cubicBezTo>
                  <a:pt x="4857095" y="391679"/>
                  <a:pt x="4892523" y="427106"/>
                  <a:pt x="4892523" y="470810"/>
                </a:cubicBezTo>
                <a:cubicBezTo>
                  <a:pt x="4892523" y="514512"/>
                  <a:pt x="4857095" y="549941"/>
                  <a:pt x="4813395" y="549941"/>
                </a:cubicBezTo>
                <a:cubicBezTo>
                  <a:pt x="4769691" y="549941"/>
                  <a:pt x="4734263" y="514512"/>
                  <a:pt x="4734263" y="470810"/>
                </a:cubicBezTo>
                <a:cubicBezTo>
                  <a:pt x="4734263" y="427106"/>
                  <a:pt x="4769691" y="391679"/>
                  <a:pt x="4813395" y="391679"/>
                </a:cubicBezTo>
                <a:close/>
                <a:moveTo>
                  <a:pt x="4534907" y="391679"/>
                </a:moveTo>
                <a:cubicBezTo>
                  <a:pt x="4578611" y="391679"/>
                  <a:pt x="4614039" y="427106"/>
                  <a:pt x="4614039" y="470810"/>
                </a:cubicBezTo>
                <a:cubicBezTo>
                  <a:pt x="4614039" y="514512"/>
                  <a:pt x="4578611" y="549941"/>
                  <a:pt x="4534907" y="549941"/>
                </a:cubicBezTo>
                <a:cubicBezTo>
                  <a:pt x="4491203" y="549941"/>
                  <a:pt x="4455775" y="514512"/>
                  <a:pt x="4455775" y="470810"/>
                </a:cubicBezTo>
                <a:cubicBezTo>
                  <a:pt x="4455775" y="427106"/>
                  <a:pt x="4491203" y="391679"/>
                  <a:pt x="4534907" y="391679"/>
                </a:cubicBezTo>
                <a:close/>
                <a:moveTo>
                  <a:pt x="4256421" y="391679"/>
                </a:moveTo>
                <a:cubicBezTo>
                  <a:pt x="4300124" y="391679"/>
                  <a:pt x="4335552" y="427106"/>
                  <a:pt x="4335552" y="470810"/>
                </a:cubicBezTo>
                <a:cubicBezTo>
                  <a:pt x="4335552" y="514512"/>
                  <a:pt x="4300124" y="549941"/>
                  <a:pt x="4256421" y="549941"/>
                </a:cubicBezTo>
                <a:cubicBezTo>
                  <a:pt x="4212718" y="549941"/>
                  <a:pt x="4177290" y="514512"/>
                  <a:pt x="4177290" y="470810"/>
                </a:cubicBezTo>
                <a:cubicBezTo>
                  <a:pt x="4177290" y="427106"/>
                  <a:pt x="4212718" y="391679"/>
                  <a:pt x="4256421" y="391679"/>
                </a:cubicBezTo>
                <a:close/>
                <a:moveTo>
                  <a:pt x="3977935" y="391679"/>
                </a:moveTo>
                <a:cubicBezTo>
                  <a:pt x="4021638" y="391679"/>
                  <a:pt x="4057066" y="427106"/>
                  <a:pt x="4057066" y="470810"/>
                </a:cubicBezTo>
                <a:cubicBezTo>
                  <a:pt x="4057066" y="514512"/>
                  <a:pt x="4021638" y="549941"/>
                  <a:pt x="3977935" y="549941"/>
                </a:cubicBezTo>
                <a:cubicBezTo>
                  <a:pt x="3934232" y="549941"/>
                  <a:pt x="3898804" y="514512"/>
                  <a:pt x="3898804" y="470810"/>
                </a:cubicBezTo>
                <a:cubicBezTo>
                  <a:pt x="3898804" y="427106"/>
                  <a:pt x="3934232" y="391679"/>
                  <a:pt x="3977935" y="391679"/>
                </a:cubicBezTo>
                <a:close/>
                <a:moveTo>
                  <a:pt x="3699449" y="391679"/>
                </a:moveTo>
                <a:cubicBezTo>
                  <a:pt x="3743152" y="391679"/>
                  <a:pt x="3778580" y="427106"/>
                  <a:pt x="3778580" y="470810"/>
                </a:cubicBezTo>
                <a:cubicBezTo>
                  <a:pt x="3778580" y="514512"/>
                  <a:pt x="3743152" y="549941"/>
                  <a:pt x="3699449" y="549941"/>
                </a:cubicBezTo>
                <a:cubicBezTo>
                  <a:pt x="3655746" y="549941"/>
                  <a:pt x="3620318" y="514512"/>
                  <a:pt x="3620318" y="470810"/>
                </a:cubicBezTo>
                <a:cubicBezTo>
                  <a:pt x="3620318" y="427106"/>
                  <a:pt x="3655746" y="391679"/>
                  <a:pt x="3699449" y="391679"/>
                </a:cubicBezTo>
                <a:close/>
                <a:moveTo>
                  <a:pt x="3420963" y="391679"/>
                </a:moveTo>
                <a:cubicBezTo>
                  <a:pt x="3464666" y="391679"/>
                  <a:pt x="3500094" y="427106"/>
                  <a:pt x="3500094" y="470810"/>
                </a:cubicBezTo>
                <a:cubicBezTo>
                  <a:pt x="3500094" y="514512"/>
                  <a:pt x="3464666" y="549941"/>
                  <a:pt x="3420963" y="549941"/>
                </a:cubicBezTo>
                <a:cubicBezTo>
                  <a:pt x="3377260" y="549941"/>
                  <a:pt x="3341832" y="514512"/>
                  <a:pt x="3341832" y="470810"/>
                </a:cubicBezTo>
                <a:cubicBezTo>
                  <a:pt x="3341832" y="427106"/>
                  <a:pt x="3377260" y="391679"/>
                  <a:pt x="3420963" y="391679"/>
                </a:cubicBezTo>
                <a:close/>
                <a:moveTo>
                  <a:pt x="3142477" y="391679"/>
                </a:moveTo>
                <a:cubicBezTo>
                  <a:pt x="3186180" y="391679"/>
                  <a:pt x="3221608" y="427106"/>
                  <a:pt x="3221608" y="470810"/>
                </a:cubicBezTo>
                <a:cubicBezTo>
                  <a:pt x="3221608" y="514512"/>
                  <a:pt x="3186180" y="549941"/>
                  <a:pt x="3142477" y="549941"/>
                </a:cubicBezTo>
                <a:cubicBezTo>
                  <a:pt x="3098774" y="549941"/>
                  <a:pt x="3063346" y="514512"/>
                  <a:pt x="3063346" y="470810"/>
                </a:cubicBezTo>
                <a:cubicBezTo>
                  <a:pt x="3063346" y="427106"/>
                  <a:pt x="3098774" y="391679"/>
                  <a:pt x="3142477" y="391679"/>
                </a:cubicBezTo>
                <a:close/>
                <a:moveTo>
                  <a:pt x="2863991" y="391679"/>
                </a:moveTo>
                <a:cubicBezTo>
                  <a:pt x="2907694" y="391679"/>
                  <a:pt x="2943122" y="427106"/>
                  <a:pt x="2943122" y="470810"/>
                </a:cubicBezTo>
                <a:cubicBezTo>
                  <a:pt x="2943122" y="514512"/>
                  <a:pt x="2907694" y="549941"/>
                  <a:pt x="2863991" y="549941"/>
                </a:cubicBezTo>
                <a:cubicBezTo>
                  <a:pt x="2820288" y="549941"/>
                  <a:pt x="2784860" y="514512"/>
                  <a:pt x="2784860" y="470810"/>
                </a:cubicBezTo>
                <a:cubicBezTo>
                  <a:pt x="2784860" y="427106"/>
                  <a:pt x="2820288" y="391679"/>
                  <a:pt x="2863991" y="391679"/>
                </a:cubicBezTo>
                <a:close/>
                <a:moveTo>
                  <a:pt x="2585505" y="391679"/>
                </a:moveTo>
                <a:cubicBezTo>
                  <a:pt x="2629208" y="391679"/>
                  <a:pt x="2664636" y="427106"/>
                  <a:pt x="2664636" y="470810"/>
                </a:cubicBezTo>
                <a:cubicBezTo>
                  <a:pt x="2664636" y="514512"/>
                  <a:pt x="2629208" y="549941"/>
                  <a:pt x="2585505" y="549941"/>
                </a:cubicBezTo>
                <a:cubicBezTo>
                  <a:pt x="2541802" y="549941"/>
                  <a:pt x="2506374" y="514512"/>
                  <a:pt x="2506374" y="470810"/>
                </a:cubicBezTo>
                <a:cubicBezTo>
                  <a:pt x="2506374" y="427106"/>
                  <a:pt x="2541802" y="391679"/>
                  <a:pt x="2585505" y="391679"/>
                </a:cubicBezTo>
                <a:close/>
                <a:moveTo>
                  <a:pt x="2307019" y="391679"/>
                </a:moveTo>
                <a:cubicBezTo>
                  <a:pt x="2350722" y="391679"/>
                  <a:pt x="2386150" y="427106"/>
                  <a:pt x="2386150" y="470810"/>
                </a:cubicBezTo>
                <a:cubicBezTo>
                  <a:pt x="2386150" y="514512"/>
                  <a:pt x="2350722" y="549941"/>
                  <a:pt x="2307019" y="549941"/>
                </a:cubicBezTo>
                <a:cubicBezTo>
                  <a:pt x="2263316" y="549941"/>
                  <a:pt x="2227888" y="514512"/>
                  <a:pt x="2227888" y="470810"/>
                </a:cubicBezTo>
                <a:cubicBezTo>
                  <a:pt x="2227888" y="427106"/>
                  <a:pt x="2263316" y="391679"/>
                  <a:pt x="2307019" y="391679"/>
                </a:cubicBezTo>
                <a:close/>
                <a:moveTo>
                  <a:pt x="2028534" y="391679"/>
                </a:moveTo>
                <a:cubicBezTo>
                  <a:pt x="2072236" y="391679"/>
                  <a:pt x="2107664" y="427106"/>
                  <a:pt x="2107664" y="470810"/>
                </a:cubicBezTo>
                <a:cubicBezTo>
                  <a:pt x="2107664" y="514512"/>
                  <a:pt x="2072236" y="549941"/>
                  <a:pt x="2028534" y="549941"/>
                </a:cubicBezTo>
                <a:cubicBezTo>
                  <a:pt x="1984830" y="549941"/>
                  <a:pt x="1949402" y="514512"/>
                  <a:pt x="1949402" y="470810"/>
                </a:cubicBezTo>
                <a:cubicBezTo>
                  <a:pt x="1949402" y="427106"/>
                  <a:pt x="1984830" y="391679"/>
                  <a:pt x="2028534" y="391679"/>
                </a:cubicBezTo>
                <a:close/>
                <a:moveTo>
                  <a:pt x="1750047" y="391679"/>
                </a:moveTo>
                <a:cubicBezTo>
                  <a:pt x="1793750" y="391679"/>
                  <a:pt x="1829178" y="427106"/>
                  <a:pt x="1829178" y="470810"/>
                </a:cubicBezTo>
                <a:cubicBezTo>
                  <a:pt x="1829178" y="514512"/>
                  <a:pt x="1793750" y="549941"/>
                  <a:pt x="1750047" y="549941"/>
                </a:cubicBezTo>
                <a:cubicBezTo>
                  <a:pt x="1706344" y="549941"/>
                  <a:pt x="1670916" y="514512"/>
                  <a:pt x="1670916" y="470810"/>
                </a:cubicBezTo>
                <a:cubicBezTo>
                  <a:pt x="1670916" y="427106"/>
                  <a:pt x="1706344" y="391679"/>
                  <a:pt x="1750047" y="391679"/>
                </a:cubicBezTo>
                <a:close/>
                <a:moveTo>
                  <a:pt x="1471561" y="391679"/>
                </a:moveTo>
                <a:cubicBezTo>
                  <a:pt x="1515264" y="391679"/>
                  <a:pt x="1550692" y="427106"/>
                  <a:pt x="1550692" y="470810"/>
                </a:cubicBezTo>
                <a:cubicBezTo>
                  <a:pt x="1550692" y="514512"/>
                  <a:pt x="1515264" y="549941"/>
                  <a:pt x="1471561" y="549941"/>
                </a:cubicBezTo>
                <a:cubicBezTo>
                  <a:pt x="1427858" y="549941"/>
                  <a:pt x="1392431" y="514512"/>
                  <a:pt x="1392431" y="470810"/>
                </a:cubicBezTo>
                <a:cubicBezTo>
                  <a:pt x="1392431" y="427106"/>
                  <a:pt x="1427858" y="391679"/>
                  <a:pt x="1471561" y="391679"/>
                </a:cubicBezTo>
                <a:close/>
                <a:moveTo>
                  <a:pt x="1193075" y="391679"/>
                </a:moveTo>
                <a:cubicBezTo>
                  <a:pt x="1236779" y="391679"/>
                  <a:pt x="1272206" y="427106"/>
                  <a:pt x="1272206" y="470810"/>
                </a:cubicBezTo>
                <a:cubicBezTo>
                  <a:pt x="1272206" y="514512"/>
                  <a:pt x="1236779" y="549941"/>
                  <a:pt x="1193075" y="549941"/>
                </a:cubicBezTo>
                <a:cubicBezTo>
                  <a:pt x="1149372" y="549941"/>
                  <a:pt x="1113944" y="514512"/>
                  <a:pt x="1113944" y="470810"/>
                </a:cubicBezTo>
                <a:cubicBezTo>
                  <a:pt x="1113944" y="427106"/>
                  <a:pt x="1149372" y="391679"/>
                  <a:pt x="1193075" y="391679"/>
                </a:cubicBezTo>
                <a:close/>
                <a:moveTo>
                  <a:pt x="914589" y="391679"/>
                </a:moveTo>
                <a:cubicBezTo>
                  <a:pt x="958292" y="391679"/>
                  <a:pt x="993720" y="427106"/>
                  <a:pt x="993720" y="470810"/>
                </a:cubicBezTo>
                <a:cubicBezTo>
                  <a:pt x="993720" y="514512"/>
                  <a:pt x="958292" y="549941"/>
                  <a:pt x="914589" y="549941"/>
                </a:cubicBezTo>
                <a:cubicBezTo>
                  <a:pt x="870886" y="549941"/>
                  <a:pt x="835458" y="514512"/>
                  <a:pt x="835458" y="470810"/>
                </a:cubicBezTo>
                <a:cubicBezTo>
                  <a:pt x="835458" y="427106"/>
                  <a:pt x="870886" y="391679"/>
                  <a:pt x="914589" y="391679"/>
                </a:cubicBezTo>
                <a:close/>
                <a:moveTo>
                  <a:pt x="636103" y="391679"/>
                </a:moveTo>
                <a:cubicBezTo>
                  <a:pt x="679806" y="391679"/>
                  <a:pt x="715234" y="427106"/>
                  <a:pt x="715234" y="470810"/>
                </a:cubicBezTo>
                <a:cubicBezTo>
                  <a:pt x="715234" y="514512"/>
                  <a:pt x="679806" y="549941"/>
                  <a:pt x="636103" y="549941"/>
                </a:cubicBezTo>
                <a:cubicBezTo>
                  <a:pt x="592401" y="549941"/>
                  <a:pt x="556972" y="514512"/>
                  <a:pt x="556972" y="470810"/>
                </a:cubicBezTo>
                <a:cubicBezTo>
                  <a:pt x="556972" y="427106"/>
                  <a:pt x="592401" y="391679"/>
                  <a:pt x="636103" y="391679"/>
                </a:cubicBezTo>
                <a:close/>
                <a:moveTo>
                  <a:pt x="357617" y="391679"/>
                </a:moveTo>
                <a:cubicBezTo>
                  <a:pt x="401320" y="391679"/>
                  <a:pt x="436749" y="427106"/>
                  <a:pt x="436749" y="470810"/>
                </a:cubicBezTo>
                <a:cubicBezTo>
                  <a:pt x="436749" y="514512"/>
                  <a:pt x="401320" y="549941"/>
                  <a:pt x="357617" y="549941"/>
                </a:cubicBezTo>
                <a:cubicBezTo>
                  <a:pt x="313914" y="549941"/>
                  <a:pt x="278486" y="514512"/>
                  <a:pt x="278486" y="470810"/>
                </a:cubicBezTo>
                <a:cubicBezTo>
                  <a:pt x="278486" y="427106"/>
                  <a:pt x="313914" y="391679"/>
                  <a:pt x="357617" y="391679"/>
                </a:cubicBezTo>
                <a:close/>
                <a:moveTo>
                  <a:pt x="79131" y="391679"/>
                </a:moveTo>
                <a:cubicBezTo>
                  <a:pt x="122834" y="391679"/>
                  <a:pt x="158262" y="427106"/>
                  <a:pt x="158262" y="470810"/>
                </a:cubicBezTo>
                <a:cubicBezTo>
                  <a:pt x="158262" y="514512"/>
                  <a:pt x="122834" y="549941"/>
                  <a:pt x="79131" y="549941"/>
                </a:cubicBezTo>
                <a:cubicBezTo>
                  <a:pt x="35428" y="549941"/>
                  <a:pt x="0" y="514512"/>
                  <a:pt x="0" y="470810"/>
                </a:cubicBezTo>
                <a:cubicBezTo>
                  <a:pt x="0" y="427106"/>
                  <a:pt x="35428" y="391679"/>
                  <a:pt x="79131" y="391679"/>
                </a:cubicBezTo>
                <a:close/>
                <a:moveTo>
                  <a:pt x="6484315" y="0"/>
                </a:moveTo>
                <a:cubicBezTo>
                  <a:pt x="6528019" y="0"/>
                  <a:pt x="6563447" y="35429"/>
                  <a:pt x="6563447" y="79131"/>
                </a:cubicBezTo>
                <a:cubicBezTo>
                  <a:pt x="6563447" y="122835"/>
                  <a:pt x="6528019" y="158262"/>
                  <a:pt x="6484315" y="158262"/>
                </a:cubicBezTo>
                <a:cubicBezTo>
                  <a:pt x="6440615" y="158262"/>
                  <a:pt x="6405187" y="122835"/>
                  <a:pt x="6405187" y="79131"/>
                </a:cubicBezTo>
                <a:cubicBezTo>
                  <a:pt x="6405187" y="35429"/>
                  <a:pt x="6440615" y="0"/>
                  <a:pt x="6484315" y="0"/>
                </a:cubicBezTo>
                <a:close/>
                <a:moveTo>
                  <a:pt x="6205823" y="0"/>
                </a:moveTo>
                <a:cubicBezTo>
                  <a:pt x="6249527" y="0"/>
                  <a:pt x="6284955" y="35429"/>
                  <a:pt x="6284955" y="79131"/>
                </a:cubicBezTo>
                <a:cubicBezTo>
                  <a:pt x="6284955" y="122835"/>
                  <a:pt x="6249527" y="158262"/>
                  <a:pt x="6205823" y="158262"/>
                </a:cubicBezTo>
                <a:cubicBezTo>
                  <a:pt x="6162119" y="158262"/>
                  <a:pt x="6126691" y="122835"/>
                  <a:pt x="6126691" y="79131"/>
                </a:cubicBezTo>
                <a:cubicBezTo>
                  <a:pt x="6126691" y="35429"/>
                  <a:pt x="6162119" y="0"/>
                  <a:pt x="6205823" y="0"/>
                </a:cubicBezTo>
                <a:close/>
                <a:moveTo>
                  <a:pt x="5927339" y="0"/>
                </a:moveTo>
                <a:cubicBezTo>
                  <a:pt x="5971039" y="0"/>
                  <a:pt x="6006467" y="35429"/>
                  <a:pt x="6006467" y="79131"/>
                </a:cubicBezTo>
                <a:cubicBezTo>
                  <a:pt x="6006467" y="122835"/>
                  <a:pt x="5971039" y="158262"/>
                  <a:pt x="5927339" y="158262"/>
                </a:cubicBezTo>
                <a:cubicBezTo>
                  <a:pt x="5883635" y="158262"/>
                  <a:pt x="5848207" y="122835"/>
                  <a:pt x="5848207" y="79131"/>
                </a:cubicBezTo>
                <a:cubicBezTo>
                  <a:pt x="5848207" y="35429"/>
                  <a:pt x="5883635" y="0"/>
                  <a:pt x="5927339" y="0"/>
                </a:cubicBezTo>
                <a:close/>
                <a:moveTo>
                  <a:pt x="5648851" y="0"/>
                </a:moveTo>
                <a:cubicBezTo>
                  <a:pt x="5692555" y="0"/>
                  <a:pt x="5727983" y="35429"/>
                  <a:pt x="5727983" y="79131"/>
                </a:cubicBezTo>
                <a:cubicBezTo>
                  <a:pt x="5727983" y="122835"/>
                  <a:pt x="5692555" y="158262"/>
                  <a:pt x="5648851" y="158262"/>
                </a:cubicBezTo>
                <a:cubicBezTo>
                  <a:pt x="5605147" y="158262"/>
                  <a:pt x="5569719" y="122835"/>
                  <a:pt x="5569719" y="79131"/>
                </a:cubicBezTo>
                <a:cubicBezTo>
                  <a:pt x="5569719" y="35429"/>
                  <a:pt x="5605147" y="0"/>
                  <a:pt x="5648851" y="0"/>
                </a:cubicBezTo>
                <a:close/>
                <a:moveTo>
                  <a:pt x="5370367" y="0"/>
                </a:moveTo>
                <a:cubicBezTo>
                  <a:pt x="5414067" y="0"/>
                  <a:pt x="5449495" y="35429"/>
                  <a:pt x="5449495" y="79131"/>
                </a:cubicBezTo>
                <a:cubicBezTo>
                  <a:pt x="5449495" y="122835"/>
                  <a:pt x="5414067" y="158262"/>
                  <a:pt x="5370367" y="158262"/>
                </a:cubicBezTo>
                <a:cubicBezTo>
                  <a:pt x="5326663" y="158262"/>
                  <a:pt x="5291235" y="122835"/>
                  <a:pt x="5291235" y="79131"/>
                </a:cubicBezTo>
                <a:cubicBezTo>
                  <a:pt x="5291235" y="35429"/>
                  <a:pt x="5326663" y="0"/>
                  <a:pt x="5370367" y="0"/>
                </a:cubicBezTo>
                <a:close/>
                <a:moveTo>
                  <a:pt x="5091879" y="0"/>
                </a:moveTo>
                <a:cubicBezTo>
                  <a:pt x="5135583" y="0"/>
                  <a:pt x="5171011" y="35429"/>
                  <a:pt x="5171011" y="79131"/>
                </a:cubicBezTo>
                <a:cubicBezTo>
                  <a:pt x="5171011" y="122835"/>
                  <a:pt x="5135583" y="158262"/>
                  <a:pt x="5091879" y="158262"/>
                </a:cubicBezTo>
                <a:cubicBezTo>
                  <a:pt x="5048175" y="158262"/>
                  <a:pt x="5012747" y="122835"/>
                  <a:pt x="5012747" y="79131"/>
                </a:cubicBezTo>
                <a:cubicBezTo>
                  <a:pt x="5012747" y="35429"/>
                  <a:pt x="5048175" y="0"/>
                  <a:pt x="5091879" y="0"/>
                </a:cubicBezTo>
                <a:close/>
                <a:moveTo>
                  <a:pt x="4813395" y="0"/>
                </a:moveTo>
                <a:cubicBezTo>
                  <a:pt x="4857095" y="0"/>
                  <a:pt x="4892523" y="35429"/>
                  <a:pt x="4892523" y="79131"/>
                </a:cubicBezTo>
                <a:cubicBezTo>
                  <a:pt x="4892523" y="122835"/>
                  <a:pt x="4857095" y="158262"/>
                  <a:pt x="4813395" y="158262"/>
                </a:cubicBezTo>
                <a:cubicBezTo>
                  <a:pt x="4769691" y="158262"/>
                  <a:pt x="4734263" y="122835"/>
                  <a:pt x="4734263" y="79131"/>
                </a:cubicBezTo>
                <a:cubicBezTo>
                  <a:pt x="4734263" y="35429"/>
                  <a:pt x="4769691" y="0"/>
                  <a:pt x="4813395" y="0"/>
                </a:cubicBezTo>
                <a:close/>
                <a:moveTo>
                  <a:pt x="4534907" y="0"/>
                </a:moveTo>
                <a:cubicBezTo>
                  <a:pt x="4578611" y="0"/>
                  <a:pt x="4614039" y="35429"/>
                  <a:pt x="4614039" y="79131"/>
                </a:cubicBezTo>
                <a:cubicBezTo>
                  <a:pt x="4614039" y="122835"/>
                  <a:pt x="4578611" y="158262"/>
                  <a:pt x="4534907" y="158262"/>
                </a:cubicBezTo>
                <a:cubicBezTo>
                  <a:pt x="4491203" y="158262"/>
                  <a:pt x="4455775" y="122835"/>
                  <a:pt x="4455775" y="79131"/>
                </a:cubicBezTo>
                <a:cubicBezTo>
                  <a:pt x="4455775" y="35429"/>
                  <a:pt x="4491203" y="0"/>
                  <a:pt x="4534907" y="0"/>
                </a:cubicBezTo>
                <a:close/>
                <a:moveTo>
                  <a:pt x="4256421" y="0"/>
                </a:moveTo>
                <a:cubicBezTo>
                  <a:pt x="4300124" y="0"/>
                  <a:pt x="4335552" y="35429"/>
                  <a:pt x="4335552" y="79131"/>
                </a:cubicBezTo>
                <a:cubicBezTo>
                  <a:pt x="4335552" y="122835"/>
                  <a:pt x="4300124" y="158262"/>
                  <a:pt x="4256421" y="158262"/>
                </a:cubicBezTo>
                <a:cubicBezTo>
                  <a:pt x="4212718" y="158262"/>
                  <a:pt x="4177290" y="122835"/>
                  <a:pt x="4177290" y="79131"/>
                </a:cubicBezTo>
                <a:cubicBezTo>
                  <a:pt x="4177290" y="35429"/>
                  <a:pt x="4212718" y="0"/>
                  <a:pt x="4256421" y="0"/>
                </a:cubicBezTo>
                <a:close/>
                <a:moveTo>
                  <a:pt x="3977935" y="0"/>
                </a:moveTo>
                <a:cubicBezTo>
                  <a:pt x="4021638" y="0"/>
                  <a:pt x="4057066" y="35429"/>
                  <a:pt x="4057066" y="79131"/>
                </a:cubicBezTo>
                <a:cubicBezTo>
                  <a:pt x="4057066" y="122835"/>
                  <a:pt x="4021638" y="158262"/>
                  <a:pt x="3977935" y="158262"/>
                </a:cubicBezTo>
                <a:cubicBezTo>
                  <a:pt x="3934232" y="158262"/>
                  <a:pt x="3898804" y="122835"/>
                  <a:pt x="3898804" y="79131"/>
                </a:cubicBezTo>
                <a:cubicBezTo>
                  <a:pt x="3898804" y="35429"/>
                  <a:pt x="3934232" y="0"/>
                  <a:pt x="3977935" y="0"/>
                </a:cubicBezTo>
                <a:close/>
                <a:moveTo>
                  <a:pt x="3699449" y="0"/>
                </a:moveTo>
                <a:cubicBezTo>
                  <a:pt x="3743152" y="0"/>
                  <a:pt x="3778580" y="35429"/>
                  <a:pt x="3778580" y="79131"/>
                </a:cubicBezTo>
                <a:cubicBezTo>
                  <a:pt x="3778580" y="122835"/>
                  <a:pt x="3743152" y="158262"/>
                  <a:pt x="3699449" y="158262"/>
                </a:cubicBezTo>
                <a:cubicBezTo>
                  <a:pt x="3655746" y="158262"/>
                  <a:pt x="3620318" y="122835"/>
                  <a:pt x="3620318" y="79131"/>
                </a:cubicBezTo>
                <a:cubicBezTo>
                  <a:pt x="3620318" y="35429"/>
                  <a:pt x="3655746" y="0"/>
                  <a:pt x="3699449" y="0"/>
                </a:cubicBezTo>
                <a:close/>
                <a:moveTo>
                  <a:pt x="3420963" y="0"/>
                </a:moveTo>
                <a:cubicBezTo>
                  <a:pt x="3464666" y="0"/>
                  <a:pt x="3500094" y="35429"/>
                  <a:pt x="3500094" y="79131"/>
                </a:cubicBezTo>
                <a:cubicBezTo>
                  <a:pt x="3500094" y="122835"/>
                  <a:pt x="3464666" y="158262"/>
                  <a:pt x="3420963" y="158262"/>
                </a:cubicBezTo>
                <a:cubicBezTo>
                  <a:pt x="3377260" y="158262"/>
                  <a:pt x="3341832" y="122835"/>
                  <a:pt x="3341832" y="79131"/>
                </a:cubicBezTo>
                <a:cubicBezTo>
                  <a:pt x="3341832" y="35429"/>
                  <a:pt x="3377260" y="0"/>
                  <a:pt x="3420963" y="0"/>
                </a:cubicBezTo>
                <a:close/>
                <a:moveTo>
                  <a:pt x="3142477" y="0"/>
                </a:moveTo>
                <a:cubicBezTo>
                  <a:pt x="3186180" y="0"/>
                  <a:pt x="3221608" y="35429"/>
                  <a:pt x="3221608" y="79131"/>
                </a:cubicBezTo>
                <a:cubicBezTo>
                  <a:pt x="3221608" y="122835"/>
                  <a:pt x="3186180" y="158262"/>
                  <a:pt x="3142477" y="158262"/>
                </a:cubicBezTo>
                <a:cubicBezTo>
                  <a:pt x="3098774" y="158262"/>
                  <a:pt x="3063346" y="122835"/>
                  <a:pt x="3063346" y="79131"/>
                </a:cubicBezTo>
                <a:cubicBezTo>
                  <a:pt x="3063346" y="35429"/>
                  <a:pt x="3098774" y="0"/>
                  <a:pt x="3142477" y="0"/>
                </a:cubicBezTo>
                <a:close/>
                <a:moveTo>
                  <a:pt x="2863991" y="0"/>
                </a:moveTo>
                <a:cubicBezTo>
                  <a:pt x="2907694" y="0"/>
                  <a:pt x="2943122" y="35429"/>
                  <a:pt x="2943122" y="79131"/>
                </a:cubicBezTo>
                <a:cubicBezTo>
                  <a:pt x="2943122" y="122835"/>
                  <a:pt x="2907694" y="158262"/>
                  <a:pt x="2863991" y="158262"/>
                </a:cubicBezTo>
                <a:cubicBezTo>
                  <a:pt x="2820288" y="158262"/>
                  <a:pt x="2784860" y="122835"/>
                  <a:pt x="2784860" y="79131"/>
                </a:cubicBezTo>
                <a:cubicBezTo>
                  <a:pt x="2784860" y="35429"/>
                  <a:pt x="2820288" y="0"/>
                  <a:pt x="2863991" y="0"/>
                </a:cubicBezTo>
                <a:close/>
                <a:moveTo>
                  <a:pt x="2585505" y="0"/>
                </a:moveTo>
                <a:cubicBezTo>
                  <a:pt x="2629208" y="0"/>
                  <a:pt x="2664636" y="35429"/>
                  <a:pt x="2664636" y="79131"/>
                </a:cubicBezTo>
                <a:cubicBezTo>
                  <a:pt x="2664636" y="122835"/>
                  <a:pt x="2629208" y="158262"/>
                  <a:pt x="2585505" y="158262"/>
                </a:cubicBezTo>
                <a:cubicBezTo>
                  <a:pt x="2541802" y="158262"/>
                  <a:pt x="2506374" y="122835"/>
                  <a:pt x="2506374" y="79131"/>
                </a:cubicBezTo>
                <a:cubicBezTo>
                  <a:pt x="2506374" y="35429"/>
                  <a:pt x="2541802" y="0"/>
                  <a:pt x="2585505" y="0"/>
                </a:cubicBezTo>
                <a:close/>
                <a:moveTo>
                  <a:pt x="2307019" y="0"/>
                </a:moveTo>
                <a:cubicBezTo>
                  <a:pt x="2350722" y="0"/>
                  <a:pt x="2386150" y="35429"/>
                  <a:pt x="2386150" y="79131"/>
                </a:cubicBezTo>
                <a:cubicBezTo>
                  <a:pt x="2386150" y="122835"/>
                  <a:pt x="2350722" y="158262"/>
                  <a:pt x="2307019" y="158262"/>
                </a:cubicBezTo>
                <a:cubicBezTo>
                  <a:pt x="2263316" y="158262"/>
                  <a:pt x="2227888" y="122835"/>
                  <a:pt x="2227888" y="79131"/>
                </a:cubicBezTo>
                <a:cubicBezTo>
                  <a:pt x="2227888" y="35429"/>
                  <a:pt x="2263316" y="0"/>
                  <a:pt x="2307019" y="0"/>
                </a:cubicBezTo>
                <a:close/>
                <a:moveTo>
                  <a:pt x="2028534" y="0"/>
                </a:moveTo>
                <a:cubicBezTo>
                  <a:pt x="2072236" y="0"/>
                  <a:pt x="2107664" y="35429"/>
                  <a:pt x="2107664" y="79131"/>
                </a:cubicBezTo>
                <a:cubicBezTo>
                  <a:pt x="2107664" y="122835"/>
                  <a:pt x="2072236" y="158262"/>
                  <a:pt x="2028534" y="158262"/>
                </a:cubicBezTo>
                <a:cubicBezTo>
                  <a:pt x="1984830" y="158262"/>
                  <a:pt x="1949402" y="122835"/>
                  <a:pt x="1949402" y="79131"/>
                </a:cubicBezTo>
                <a:cubicBezTo>
                  <a:pt x="1949402" y="35429"/>
                  <a:pt x="1984830" y="0"/>
                  <a:pt x="2028534" y="0"/>
                </a:cubicBezTo>
                <a:close/>
                <a:moveTo>
                  <a:pt x="1750047" y="0"/>
                </a:moveTo>
                <a:cubicBezTo>
                  <a:pt x="1793750" y="0"/>
                  <a:pt x="1829178" y="35429"/>
                  <a:pt x="1829178" y="79131"/>
                </a:cubicBezTo>
                <a:cubicBezTo>
                  <a:pt x="1829178" y="122835"/>
                  <a:pt x="1793750" y="158262"/>
                  <a:pt x="1750047" y="158262"/>
                </a:cubicBezTo>
                <a:cubicBezTo>
                  <a:pt x="1706344" y="158262"/>
                  <a:pt x="1670916" y="122835"/>
                  <a:pt x="1670916" y="79131"/>
                </a:cubicBezTo>
                <a:cubicBezTo>
                  <a:pt x="1670916" y="35429"/>
                  <a:pt x="1706344" y="0"/>
                  <a:pt x="1750047" y="0"/>
                </a:cubicBezTo>
                <a:close/>
                <a:moveTo>
                  <a:pt x="1471561" y="0"/>
                </a:moveTo>
                <a:cubicBezTo>
                  <a:pt x="1515264" y="0"/>
                  <a:pt x="1550692" y="35429"/>
                  <a:pt x="1550692" y="79131"/>
                </a:cubicBezTo>
                <a:cubicBezTo>
                  <a:pt x="1550692" y="122835"/>
                  <a:pt x="1515264" y="158262"/>
                  <a:pt x="1471561" y="158262"/>
                </a:cubicBezTo>
                <a:cubicBezTo>
                  <a:pt x="1427858" y="158262"/>
                  <a:pt x="1392431" y="122835"/>
                  <a:pt x="1392431" y="79131"/>
                </a:cubicBezTo>
                <a:cubicBezTo>
                  <a:pt x="1392431" y="35429"/>
                  <a:pt x="1427858" y="0"/>
                  <a:pt x="1471561" y="0"/>
                </a:cubicBezTo>
                <a:close/>
                <a:moveTo>
                  <a:pt x="1193075" y="0"/>
                </a:moveTo>
                <a:cubicBezTo>
                  <a:pt x="1236779" y="0"/>
                  <a:pt x="1272206" y="35429"/>
                  <a:pt x="1272206" y="79131"/>
                </a:cubicBezTo>
                <a:cubicBezTo>
                  <a:pt x="1272206" y="122835"/>
                  <a:pt x="1236779" y="158262"/>
                  <a:pt x="1193075" y="158262"/>
                </a:cubicBezTo>
                <a:cubicBezTo>
                  <a:pt x="1149372" y="158262"/>
                  <a:pt x="1113944" y="122835"/>
                  <a:pt x="1113944" y="79131"/>
                </a:cubicBezTo>
                <a:cubicBezTo>
                  <a:pt x="1113944" y="35429"/>
                  <a:pt x="1149372" y="0"/>
                  <a:pt x="1193075" y="0"/>
                </a:cubicBezTo>
                <a:close/>
                <a:moveTo>
                  <a:pt x="914589" y="0"/>
                </a:moveTo>
                <a:cubicBezTo>
                  <a:pt x="958292" y="0"/>
                  <a:pt x="993720" y="35429"/>
                  <a:pt x="993720" y="79131"/>
                </a:cubicBezTo>
                <a:cubicBezTo>
                  <a:pt x="993720" y="122835"/>
                  <a:pt x="958292" y="158262"/>
                  <a:pt x="914589" y="158262"/>
                </a:cubicBezTo>
                <a:cubicBezTo>
                  <a:pt x="870886" y="158262"/>
                  <a:pt x="835458" y="122835"/>
                  <a:pt x="835458" y="79131"/>
                </a:cubicBezTo>
                <a:cubicBezTo>
                  <a:pt x="835458" y="35429"/>
                  <a:pt x="870886" y="0"/>
                  <a:pt x="914589" y="0"/>
                </a:cubicBezTo>
                <a:close/>
                <a:moveTo>
                  <a:pt x="636103" y="0"/>
                </a:moveTo>
                <a:cubicBezTo>
                  <a:pt x="679806" y="0"/>
                  <a:pt x="715234" y="35429"/>
                  <a:pt x="715234" y="79131"/>
                </a:cubicBezTo>
                <a:cubicBezTo>
                  <a:pt x="715234" y="122835"/>
                  <a:pt x="679806" y="158262"/>
                  <a:pt x="636103" y="158262"/>
                </a:cubicBezTo>
                <a:cubicBezTo>
                  <a:pt x="592401" y="158262"/>
                  <a:pt x="556972" y="122835"/>
                  <a:pt x="556972" y="79131"/>
                </a:cubicBezTo>
                <a:cubicBezTo>
                  <a:pt x="556972" y="35429"/>
                  <a:pt x="592401" y="0"/>
                  <a:pt x="636103" y="0"/>
                </a:cubicBezTo>
                <a:close/>
                <a:moveTo>
                  <a:pt x="357617" y="0"/>
                </a:moveTo>
                <a:cubicBezTo>
                  <a:pt x="401320" y="0"/>
                  <a:pt x="436749" y="35429"/>
                  <a:pt x="436749" y="79131"/>
                </a:cubicBezTo>
                <a:cubicBezTo>
                  <a:pt x="436749" y="122835"/>
                  <a:pt x="401320" y="158262"/>
                  <a:pt x="357617" y="158262"/>
                </a:cubicBezTo>
                <a:cubicBezTo>
                  <a:pt x="313914" y="158262"/>
                  <a:pt x="278486" y="122835"/>
                  <a:pt x="278486" y="79131"/>
                </a:cubicBezTo>
                <a:cubicBezTo>
                  <a:pt x="278486" y="35429"/>
                  <a:pt x="313914" y="0"/>
                  <a:pt x="357617" y="0"/>
                </a:cubicBezTo>
                <a:close/>
                <a:moveTo>
                  <a:pt x="79131" y="0"/>
                </a:moveTo>
                <a:cubicBezTo>
                  <a:pt x="122834" y="0"/>
                  <a:pt x="158262" y="35429"/>
                  <a:pt x="158262" y="79131"/>
                </a:cubicBezTo>
                <a:cubicBezTo>
                  <a:pt x="158262" y="122835"/>
                  <a:pt x="122834" y="158262"/>
                  <a:pt x="79131" y="158262"/>
                </a:cubicBezTo>
                <a:cubicBezTo>
                  <a:pt x="35428" y="158262"/>
                  <a:pt x="0" y="122835"/>
                  <a:pt x="0" y="79131"/>
                </a:cubicBezTo>
                <a:cubicBezTo>
                  <a:pt x="0" y="35429"/>
                  <a:pt x="35428" y="0"/>
                  <a:pt x="79131" y="0"/>
                </a:cubicBezTo>
                <a:close/>
              </a:path>
            </a:pathLst>
          </a:custGeom>
          <a:solidFill>
            <a:schemeClr val="tx1">
              <a:lumMod val="10000"/>
              <a:lumOff val="9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1"/>
          </p:nvPr>
        </p:nvSpPr>
        <p:spPr>
          <a:xfrm>
            <a:off x="2866293" y="1890712"/>
            <a:ext cx="8458199" cy="9767888"/>
          </a:xfrm>
          <a:prstGeom prst="rect">
            <a:avLst/>
          </a:prstGeom>
        </p:spPr>
        <p:txBody>
          <a:bodyPr/>
          <a:lstStyle/>
          <a:p>
            <a:endParaRPr lang="en-US"/>
          </a:p>
        </p:txBody>
      </p:sp>
      <p:sp>
        <p:nvSpPr>
          <p:cNvPr id="4" name="Picture Placeholder 3"/>
          <p:cNvSpPr>
            <a:spLocks noGrp="1"/>
          </p:cNvSpPr>
          <p:nvPr>
            <p:ph type="pic" sz="quarter" idx="10"/>
          </p:nvPr>
        </p:nvSpPr>
        <p:spPr>
          <a:xfrm>
            <a:off x="20134385" y="3657356"/>
            <a:ext cx="4252790" cy="7772400"/>
          </a:xfrm>
          <a:prstGeom prst="rect">
            <a:avLst/>
          </a:prstGeom>
          <a:solidFill>
            <a:schemeClr val="bg1">
              <a:lumMod val="75000"/>
            </a:schemeClr>
          </a:solidFill>
        </p:spPr>
        <p:txBody>
          <a:bodyPr/>
          <a:lstStyle>
            <a:lvl1pPr algn="l">
              <a:defRPr/>
            </a:lvl1pPr>
          </a:lstStyle>
          <a:p>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0" y="9355015"/>
            <a:ext cx="7209692" cy="4360985"/>
          </a:xfrm>
          <a:prstGeom prst="rect">
            <a:avLst/>
          </a:prstGeom>
        </p:spPr>
        <p:txBody>
          <a:bodyPr/>
          <a:lstStyle/>
          <a:p>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4_Custom Layout">
    <p:bg>
      <p:bgPr>
        <a:solidFill>
          <a:schemeClr val="tx1">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435969" y="0"/>
            <a:ext cx="17951206" cy="13716000"/>
          </a:xfrm>
          <a:prstGeom prst="rect">
            <a:avLst/>
          </a:prstGeom>
        </p:spPr>
        <p:txBody>
          <a:bodyPr/>
          <a:lstStyle/>
          <a:p>
            <a:endParaRPr lang="en-US"/>
          </a:p>
        </p:txBody>
      </p:sp>
      <p:sp>
        <p:nvSpPr>
          <p:cNvPr id="6" name="Picture Placeholder 5"/>
          <p:cNvSpPr>
            <a:spLocks noGrp="1"/>
          </p:cNvSpPr>
          <p:nvPr>
            <p:ph type="pic" sz="quarter" idx="11"/>
          </p:nvPr>
        </p:nvSpPr>
        <p:spPr>
          <a:xfrm>
            <a:off x="15808326" y="3569677"/>
            <a:ext cx="5592152" cy="3288323"/>
          </a:xfrm>
          <a:prstGeom prst="rect">
            <a:avLst/>
          </a:prstGeom>
        </p:spPr>
        <p:txBody>
          <a:bodyPr/>
          <a:lstStyle/>
          <a:p>
            <a:endParaRPr lang="en-US"/>
          </a:p>
        </p:txBody>
      </p:sp>
      <p:sp>
        <p:nvSpPr>
          <p:cNvPr id="7" name="Rectangle 6"/>
          <p:cNvSpPr/>
          <p:nvPr userDrawn="1"/>
        </p:nvSpPr>
        <p:spPr>
          <a:xfrm>
            <a:off x="0" y="10779369"/>
            <a:ext cx="6435969" cy="293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8959" y="3467703"/>
            <a:ext cx="8531226" cy="7667634"/>
          </a:xfrm>
          <a:prstGeom prst="rect">
            <a:avLst/>
          </a:prstGeom>
        </p:spPr>
      </p:pic>
      <p:sp>
        <p:nvSpPr>
          <p:cNvPr id="3" name="Picture Placeholder 3"/>
          <p:cNvSpPr>
            <a:spLocks noGrp="1"/>
          </p:cNvSpPr>
          <p:nvPr>
            <p:ph type="pic" sz="quarter" idx="10"/>
          </p:nvPr>
        </p:nvSpPr>
        <p:spPr>
          <a:xfrm>
            <a:off x="2919780" y="3467703"/>
            <a:ext cx="4835525" cy="4835525"/>
          </a:xfrm>
          <a:prstGeom prst="rect">
            <a:avLst/>
          </a:prstGeom>
        </p:spPr>
        <p:txBody>
          <a:bodyPr/>
          <a:lstStyle/>
          <a:p>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589463" y="0"/>
            <a:ext cx="7604125" cy="13716000"/>
          </a:xfrm>
          <a:prstGeom prst="rect">
            <a:avLst/>
          </a:prstGeom>
        </p:spPr>
        <p:txBody>
          <a:bodyPr/>
          <a:lstStyle/>
          <a:p>
            <a:endParaRPr lang="en-US"/>
          </a:p>
        </p:txBody>
      </p:sp>
      <p:sp>
        <p:nvSpPr>
          <p:cNvPr id="5" name="Rectangle 4"/>
          <p:cNvSpPr/>
          <p:nvPr userDrawn="1"/>
        </p:nvSpPr>
        <p:spPr>
          <a:xfrm>
            <a:off x="0" y="0"/>
            <a:ext cx="4589463" cy="13716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471749" y="0"/>
            <a:ext cx="16915426" cy="6858000"/>
          </a:xfrm>
          <a:prstGeom prst="rect">
            <a:avLst/>
          </a:prstGeom>
        </p:spPr>
        <p:txBody>
          <a:bodyPr/>
          <a:lstStyle/>
          <a:p>
            <a:endParaRPr lang="en-US"/>
          </a:p>
        </p:txBody>
      </p:sp>
      <p:sp>
        <p:nvSpPr>
          <p:cNvPr id="5" name="Picture Placeholder 3"/>
          <p:cNvSpPr>
            <a:spLocks noGrp="1"/>
          </p:cNvSpPr>
          <p:nvPr>
            <p:ph type="pic" sz="quarter" idx="11"/>
          </p:nvPr>
        </p:nvSpPr>
        <p:spPr>
          <a:xfrm>
            <a:off x="7471749" y="6858000"/>
            <a:ext cx="16915426" cy="6858000"/>
          </a:xfrm>
          <a:prstGeom prst="rect">
            <a:avLst/>
          </a:prstGeom>
        </p:spPr>
        <p:txBody>
          <a:bodyPr/>
          <a:lstStyle/>
          <a:p>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3444875" y="2426494"/>
            <a:ext cx="17497425" cy="8863012"/>
          </a:xfrm>
          <a:prstGeom prst="rect">
            <a:avLst/>
          </a:prstGeom>
        </p:spPr>
        <p:txBody>
          <a:bodyPr/>
          <a:lstStyle/>
          <a:p>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18446262" y="10339755"/>
            <a:ext cx="5940913" cy="3376246"/>
          </a:xfrm>
          <a:prstGeom prst="rect">
            <a:avLst/>
          </a:prstGeom>
        </p:spPr>
        <p:txBody>
          <a:bodyPr/>
          <a:lstStyle/>
          <a:p>
            <a:endParaRPr 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1899383" y="5029201"/>
            <a:ext cx="3270250" cy="4413738"/>
          </a:xfrm>
          <a:prstGeom prst="rect">
            <a:avLst/>
          </a:prstGeom>
        </p:spPr>
        <p:txBody>
          <a:bodyPr/>
          <a:lstStyle/>
          <a:p>
            <a:endParaRPr lang="en-US"/>
          </a:p>
        </p:txBody>
      </p:sp>
      <p:sp>
        <p:nvSpPr>
          <p:cNvPr id="8" name="Picture Placeholder 7"/>
          <p:cNvSpPr>
            <a:spLocks noGrp="1"/>
          </p:cNvSpPr>
          <p:nvPr>
            <p:ph type="pic" sz="quarter" idx="12"/>
          </p:nvPr>
        </p:nvSpPr>
        <p:spPr>
          <a:xfrm>
            <a:off x="6999288" y="11746523"/>
            <a:ext cx="3955927" cy="1969477"/>
          </a:xfrm>
          <a:prstGeom prst="rect">
            <a:avLst/>
          </a:prstGeom>
        </p:spPr>
        <p:txBody>
          <a:bodyPr/>
          <a:lstStyle/>
          <a:p>
            <a:endParaRPr 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706100" y="0"/>
            <a:ext cx="13681075" cy="13681075"/>
          </a:xfrm>
          <a:prstGeom prst="rect">
            <a:avLst/>
          </a:prstGeom>
        </p:spPr>
        <p:txBody>
          <a:bodyPr/>
          <a:lstStyle/>
          <a:p>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 y="0"/>
            <a:ext cx="24387176" cy="9900128"/>
          </a:xfrm>
          <a:custGeom>
            <a:avLst/>
            <a:gdLst>
              <a:gd name="connsiteX0" fmla="*/ 22965786 w 24387176"/>
              <a:gd name="connsiteY0" fmla="*/ 9509155 h 9900128"/>
              <a:gd name="connsiteX1" fmla="*/ 22930054 w 24387176"/>
              <a:gd name="connsiteY1" fmla="*/ 9521989 h 9900128"/>
              <a:gd name="connsiteX2" fmla="*/ 22965786 w 24387176"/>
              <a:gd name="connsiteY2" fmla="*/ 9509155 h 9900128"/>
              <a:gd name="connsiteX3" fmla="*/ 23075556 w 24387176"/>
              <a:gd name="connsiteY3" fmla="*/ 9423073 h 9900128"/>
              <a:gd name="connsiteX4" fmla="*/ 23096974 w 24387176"/>
              <a:gd name="connsiteY4" fmla="*/ 9429059 h 9900128"/>
              <a:gd name="connsiteX5" fmla="*/ 23094642 w 24387176"/>
              <a:gd name="connsiteY5" fmla="*/ 9430531 h 9900128"/>
              <a:gd name="connsiteX6" fmla="*/ 23068982 w 24387176"/>
              <a:gd name="connsiteY6" fmla="*/ 9426195 h 9900128"/>
              <a:gd name="connsiteX7" fmla="*/ 23010674 w 24387176"/>
              <a:gd name="connsiteY7" fmla="*/ 9404946 h 9900128"/>
              <a:gd name="connsiteX8" fmla="*/ 23031798 w 24387176"/>
              <a:gd name="connsiteY8" fmla="*/ 9410849 h 9900128"/>
              <a:gd name="connsiteX9" fmla="*/ 23027282 w 24387176"/>
              <a:gd name="connsiteY9" fmla="*/ 9414046 h 9900128"/>
              <a:gd name="connsiteX10" fmla="*/ 23001608 w 24387176"/>
              <a:gd name="connsiteY10" fmla="*/ 9410004 h 9900128"/>
              <a:gd name="connsiteX11" fmla="*/ 22945088 w 24387176"/>
              <a:gd name="connsiteY11" fmla="*/ 9386362 h 9900128"/>
              <a:gd name="connsiteX12" fmla="*/ 22966352 w 24387176"/>
              <a:gd name="connsiteY12" fmla="*/ 9392434 h 9900128"/>
              <a:gd name="connsiteX13" fmla="*/ 22959944 w 24387176"/>
              <a:gd name="connsiteY13" fmla="*/ 9396685 h 9900128"/>
              <a:gd name="connsiteX14" fmla="*/ 22934312 w 24387176"/>
              <a:gd name="connsiteY14" fmla="*/ 9391479 h 9900128"/>
              <a:gd name="connsiteX15" fmla="*/ 23293446 w 24387176"/>
              <a:gd name="connsiteY15" fmla="*/ 9288858 h 9900128"/>
              <a:gd name="connsiteX16" fmla="*/ 23257722 w 24387176"/>
              <a:gd name="connsiteY16" fmla="*/ 9301694 h 9900128"/>
              <a:gd name="connsiteX17" fmla="*/ 23293446 w 24387176"/>
              <a:gd name="connsiteY17" fmla="*/ 9288858 h 9900128"/>
              <a:gd name="connsiteX18" fmla="*/ 22669778 w 24387176"/>
              <a:gd name="connsiteY18" fmla="*/ 9260880 h 9900128"/>
              <a:gd name="connsiteX19" fmla="*/ 22704710 w 24387176"/>
              <a:gd name="connsiteY19" fmla="*/ 9269670 h 9900128"/>
              <a:gd name="connsiteX20" fmla="*/ 22691908 w 24387176"/>
              <a:gd name="connsiteY20" fmla="*/ 9271988 h 9900128"/>
              <a:gd name="connsiteX21" fmla="*/ 22690486 w 24387176"/>
              <a:gd name="connsiteY21" fmla="*/ 9275942 h 9900128"/>
              <a:gd name="connsiteX22" fmla="*/ 22658514 w 24387176"/>
              <a:gd name="connsiteY22" fmla="*/ 9266867 h 9900128"/>
              <a:gd name="connsiteX23" fmla="*/ 20853650 w 24387176"/>
              <a:gd name="connsiteY23" fmla="*/ 9203652 h 9900128"/>
              <a:gd name="connsiteX24" fmla="*/ 20818676 w 24387176"/>
              <a:gd name="connsiteY24" fmla="*/ 9222197 h 9900128"/>
              <a:gd name="connsiteX25" fmla="*/ 20870680 w 24387176"/>
              <a:gd name="connsiteY25" fmla="*/ 9209894 h 9900128"/>
              <a:gd name="connsiteX26" fmla="*/ 20853650 w 24387176"/>
              <a:gd name="connsiteY26" fmla="*/ 9203652 h 9900128"/>
              <a:gd name="connsiteX27" fmla="*/ 22306616 w 24387176"/>
              <a:gd name="connsiteY27" fmla="*/ 9189571 h 9900128"/>
              <a:gd name="connsiteX28" fmla="*/ 22294468 w 24387176"/>
              <a:gd name="connsiteY28" fmla="*/ 9196381 h 9900128"/>
              <a:gd name="connsiteX29" fmla="*/ 22306616 w 24387176"/>
              <a:gd name="connsiteY29" fmla="*/ 9189571 h 9900128"/>
              <a:gd name="connsiteX30" fmla="*/ 22143686 w 24387176"/>
              <a:gd name="connsiteY30" fmla="*/ 9189342 h 9900128"/>
              <a:gd name="connsiteX31" fmla="*/ 22143784 w 24387176"/>
              <a:gd name="connsiteY31" fmla="*/ 9189621 h 9900128"/>
              <a:gd name="connsiteX32" fmla="*/ 22144598 w 24387176"/>
              <a:gd name="connsiteY32" fmla="*/ 9191939 h 9900128"/>
              <a:gd name="connsiteX33" fmla="*/ 22146044 w 24387176"/>
              <a:gd name="connsiteY33" fmla="*/ 9196061 h 9900128"/>
              <a:gd name="connsiteX34" fmla="*/ 22149974 w 24387176"/>
              <a:gd name="connsiteY34" fmla="*/ 9207263 h 9900128"/>
              <a:gd name="connsiteX35" fmla="*/ 22145698 w 24387176"/>
              <a:gd name="connsiteY35" fmla="*/ 9195065 h 9900128"/>
              <a:gd name="connsiteX36" fmla="*/ 22144598 w 24387176"/>
              <a:gd name="connsiteY36" fmla="*/ 9191939 h 9900128"/>
              <a:gd name="connsiteX37" fmla="*/ 20729224 w 24387176"/>
              <a:gd name="connsiteY37" fmla="*/ 9172585 h 9900128"/>
              <a:gd name="connsiteX38" fmla="*/ 20730552 w 24387176"/>
              <a:gd name="connsiteY38" fmla="*/ 9176592 h 9900128"/>
              <a:gd name="connsiteX39" fmla="*/ 20731572 w 24387176"/>
              <a:gd name="connsiteY39" fmla="*/ 9179673 h 9900128"/>
              <a:gd name="connsiteX40" fmla="*/ 20733848 w 24387176"/>
              <a:gd name="connsiteY40" fmla="*/ 9186554 h 9900128"/>
              <a:gd name="connsiteX41" fmla="*/ 20735480 w 24387176"/>
              <a:gd name="connsiteY41" fmla="*/ 9191488 h 9900128"/>
              <a:gd name="connsiteX42" fmla="*/ 20734212 w 24387176"/>
              <a:gd name="connsiteY42" fmla="*/ 9187647 h 9900128"/>
              <a:gd name="connsiteX43" fmla="*/ 20733848 w 24387176"/>
              <a:gd name="connsiteY43" fmla="*/ 9186554 h 9900128"/>
              <a:gd name="connsiteX44" fmla="*/ 20731226 w 24387176"/>
              <a:gd name="connsiteY44" fmla="*/ 9178624 h 9900128"/>
              <a:gd name="connsiteX45" fmla="*/ 20730552 w 24387176"/>
              <a:gd name="connsiteY45" fmla="*/ 9176592 h 9900128"/>
              <a:gd name="connsiteX46" fmla="*/ 20729324 w 24387176"/>
              <a:gd name="connsiteY46" fmla="*/ 9172880 h 9900128"/>
              <a:gd name="connsiteX47" fmla="*/ 20729224 w 24387176"/>
              <a:gd name="connsiteY47" fmla="*/ 9172585 h 9900128"/>
              <a:gd name="connsiteX48" fmla="*/ 20564268 w 24387176"/>
              <a:gd name="connsiteY48" fmla="*/ 9121895 h 9900128"/>
              <a:gd name="connsiteX49" fmla="*/ 20536160 w 24387176"/>
              <a:gd name="connsiteY49" fmla="*/ 9140661 h 9900128"/>
              <a:gd name="connsiteX50" fmla="*/ 20569172 w 24387176"/>
              <a:gd name="connsiteY50" fmla="*/ 9127741 h 9900128"/>
              <a:gd name="connsiteX51" fmla="*/ 20564268 w 24387176"/>
              <a:gd name="connsiteY51" fmla="*/ 9121895 h 9900128"/>
              <a:gd name="connsiteX52" fmla="*/ 23348438 w 24387176"/>
              <a:gd name="connsiteY52" fmla="*/ 9101673 h 9900128"/>
              <a:gd name="connsiteX53" fmla="*/ 23299144 w 24387176"/>
              <a:gd name="connsiteY53" fmla="*/ 9114066 h 9900128"/>
              <a:gd name="connsiteX54" fmla="*/ 20446644 w 24387176"/>
              <a:gd name="connsiteY54" fmla="*/ 9084115 h 9900128"/>
              <a:gd name="connsiteX55" fmla="*/ 20452966 w 24387176"/>
              <a:gd name="connsiteY55" fmla="*/ 9109956 h 9900128"/>
              <a:gd name="connsiteX56" fmla="*/ 20446644 w 24387176"/>
              <a:gd name="connsiteY56" fmla="*/ 9084115 h 9900128"/>
              <a:gd name="connsiteX57" fmla="*/ 23226386 w 24387176"/>
              <a:gd name="connsiteY57" fmla="*/ 9082449 h 9900128"/>
              <a:gd name="connsiteX58" fmla="*/ 23215950 w 24387176"/>
              <a:gd name="connsiteY58" fmla="*/ 9083355 h 9900128"/>
              <a:gd name="connsiteX59" fmla="*/ 23225990 w 24387176"/>
              <a:gd name="connsiteY59" fmla="*/ 9082483 h 9900128"/>
              <a:gd name="connsiteX60" fmla="*/ 23263928 w 24387176"/>
              <a:gd name="connsiteY60" fmla="*/ 9079187 h 9900128"/>
              <a:gd name="connsiteX61" fmla="*/ 23226386 w 24387176"/>
              <a:gd name="connsiteY61" fmla="*/ 9082449 h 9900128"/>
              <a:gd name="connsiteX62" fmla="*/ 23246836 w 24387176"/>
              <a:gd name="connsiteY62" fmla="*/ 9080671 h 9900128"/>
              <a:gd name="connsiteX63" fmla="*/ 23265362 w 24387176"/>
              <a:gd name="connsiteY63" fmla="*/ 9079063 h 9900128"/>
              <a:gd name="connsiteX64" fmla="*/ 23263928 w 24387176"/>
              <a:gd name="connsiteY64" fmla="*/ 9079187 h 9900128"/>
              <a:gd name="connsiteX65" fmla="*/ 23264596 w 24387176"/>
              <a:gd name="connsiteY65" fmla="*/ 9079129 h 9900128"/>
              <a:gd name="connsiteX66" fmla="*/ 23265362 w 24387176"/>
              <a:gd name="connsiteY66" fmla="*/ 9079063 h 9900128"/>
              <a:gd name="connsiteX67" fmla="*/ 20372066 w 24387176"/>
              <a:gd name="connsiteY67" fmla="*/ 9071301 h 9900128"/>
              <a:gd name="connsiteX68" fmla="*/ 20353114 w 24387176"/>
              <a:gd name="connsiteY68" fmla="*/ 9090368 h 9900128"/>
              <a:gd name="connsiteX69" fmla="*/ 20386128 w 24387176"/>
              <a:gd name="connsiteY69" fmla="*/ 9077444 h 9900128"/>
              <a:gd name="connsiteX70" fmla="*/ 20372066 w 24387176"/>
              <a:gd name="connsiteY70" fmla="*/ 9071301 h 9900128"/>
              <a:gd name="connsiteX71" fmla="*/ 22829698 w 24387176"/>
              <a:gd name="connsiteY71" fmla="*/ 8818903 h 9900128"/>
              <a:gd name="connsiteX72" fmla="*/ 22787120 w 24387176"/>
              <a:gd name="connsiteY72" fmla="*/ 8824406 h 9900128"/>
              <a:gd name="connsiteX73" fmla="*/ 22829698 w 24387176"/>
              <a:gd name="connsiteY73" fmla="*/ 8818903 h 9900128"/>
              <a:gd name="connsiteX74" fmla="*/ 22282330 w 24387176"/>
              <a:gd name="connsiteY74" fmla="*/ 8420737 h 9900128"/>
              <a:gd name="connsiteX75" fmla="*/ 22410930 w 24387176"/>
              <a:gd name="connsiteY75" fmla="*/ 8450516 h 9900128"/>
              <a:gd name="connsiteX76" fmla="*/ 22487808 w 24387176"/>
              <a:gd name="connsiteY76" fmla="*/ 8481720 h 9900128"/>
              <a:gd name="connsiteX77" fmla="*/ 22428618 w 24387176"/>
              <a:gd name="connsiteY77" fmla="*/ 8469872 h 9900128"/>
              <a:gd name="connsiteX78" fmla="*/ 22032144 w 24387176"/>
              <a:gd name="connsiteY78" fmla="*/ 8342948 h 9900128"/>
              <a:gd name="connsiteX79" fmla="*/ 22077318 w 24387176"/>
              <a:gd name="connsiteY79" fmla="*/ 8353319 h 9900128"/>
              <a:gd name="connsiteX80" fmla="*/ 22087452 w 24387176"/>
              <a:gd name="connsiteY80" fmla="*/ 8359190 h 9900128"/>
              <a:gd name="connsiteX81" fmla="*/ 21906130 w 24387176"/>
              <a:gd name="connsiteY81" fmla="*/ 8305248 h 9900128"/>
              <a:gd name="connsiteX82" fmla="*/ 21951844 w 24387176"/>
              <a:gd name="connsiteY82" fmla="*/ 8318026 h 9900128"/>
              <a:gd name="connsiteX83" fmla="*/ 22021772 w 24387176"/>
              <a:gd name="connsiteY83" fmla="*/ 8339899 h 9900128"/>
              <a:gd name="connsiteX84" fmla="*/ 21924280 w 24387176"/>
              <a:gd name="connsiteY84" fmla="*/ 8311264 h 9900128"/>
              <a:gd name="connsiteX85" fmla="*/ 21671970 w 24387176"/>
              <a:gd name="connsiteY85" fmla="*/ 8217765 h 9900128"/>
              <a:gd name="connsiteX86" fmla="*/ 21643860 w 24387176"/>
              <a:gd name="connsiteY86" fmla="*/ 8236536 h 9900128"/>
              <a:gd name="connsiteX87" fmla="*/ 21676878 w 24387176"/>
              <a:gd name="connsiteY87" fmla="*/ 8223612 h 9900128"/>
              <a:gd name="connsiteX88" fmla="*/ 21671970 w 24387176"/>
              <a:gd name="connsiteY88" fmla="*/ 8217765 h 9900128"/>
              <a:gd name="connsiteX89" fmla="*/ 21494286 w 24387176"/>
              <a:gd name="connsiteY89" fmla="*/ 8159336 h 9900128"/>
              <a:gd name="connsiteX90" fmla="*/ 21461272 w 24387176"/>
              <a:gd name="connsiteY90" fmla="*/ 8172257 h 9900128"/>
              <a:gd name="connsiteX91" fmla="*/ 21494286 w 24387176"/>
              <a:gd name="connsiteY91" fmla="*/ 8159336 h 9900128"/>
              <a:gd name="connsiteX92" fmla="*/ 21443192 w 24387176"/>
              <a:gd name="connsiteY92" fmla="*/ 8143670 h 9900128"/>
              <a:gd name="connsiteX93" fmla="*/ 21410174 w 24387176"/>
              <a:gd name="connsiteY93" fmla="*/ 8156594 h 9900128"/>
              <a:gd name="connsiteX94" fmla="*/ 21443192 w 24387176"/>
              <a:gd name="connsiteY94" fmla="*/ 8143670 h 9900128"/>
              <a:gd name="connsiteX95" fmla="*/ 21909044 w 24387176"/>
              <a:gd name="connsiteY95" fmla="*/ 8141777 h 9900128"/>
              <a:gd name="connsiteX96" fmla="*/ 22061040 w 24387176"/>
              <a:gd name="connsiteY96" fmla="*/ 8170624 h 9900128"/>
              <a:gd name="connsiteX97" fmla="*/ 22077152 w 24387176"/>
              <a:gd name="connsiteY97" fmla="*/ 8178351 h 9900128"/>
              <a:gd name="connsiteX98" fmla="*/ 22095446 w 24387176"/>
              <a:gd name="connsiteY98" fmla="*/ 8188633 h 9900128"/>
              <a:gd name="connsiteX99" fmla="*/ 22020936 w 24387176"/>
              <a:gd name="connsiteY99" fmla="*/ 8178685 h 9900128"/>
              <a:gd name="connsiteX100" fmla="*/ 21950282 w 24387176"/>
              <a:gd name="connsiteY100" fmla="*/ 8166653 h 9900128"/>
              <a:gd name="connsiteX101" fmla="*/ 21922272 w 24387176"/>
              <a:gd name="connsiteY101" fmla="*/ 8148944 h 9900128"/>
              <a:gd name="connsiteX102" fmla="*/ 21018108 w 24387176"/>
              <a:gd name="connsiteY102" fmla="*/ 7890236 h 9900128"/>
              <a:gd name="connsiteX103" fmla="*/ 21016012 w 24387176"/>
              <a:gd name="connsiteY103" fmla="*/ 7896578 h 9900128"/>
              <a:gd name="connsiteX104" fmla="*/ 21029594 w 24387176"/>
              <a:gd name="connsiteY104" fmla="*/ 7901039 h 9900128"/>
              <a:gd name="connsiteX105" fmla="*/ 21037352 w 24387176"/>
              <a:gd name="connsiteY105" fmla="*/ 7896464 h 9900128"/>
              <a:gd name="connsiteX106" fmla="*/ 21033182 w 24387176"/>
              <a:gd name="connsiteY106" fmla="*/ 7894140 h 9900128"/>
              <a:gd name="connsiteX107" fmla="*/ 19746368 w 24387176"/>
              <a:gd name="connsiteY107" fmla="*/ 7888094 h 9900128"/>
              <a:gd name="connsiteX108" fmla="*/ 20304998 w 24387176"/>
              <a:gd name="connsiteY108" fmla="*/ 8057300 h 9900128"/>
              <a:gd name="connsiteX109" fmla="*/ 20409932 w 24387176"/>
              <a:gd name="connsiteY109" fmla="*/ 8091354 h 9900128"/>
              <a:gd name="connsiteX110" fmla="*/ 20651426 w 24387176"/>
              <a:gd name="connsiteY110" fmla="*/ 8156066 h 9900128"/>
              <a:gd name="connsiteX111" fmla="*/ 20659798 w 24387176"/>
              <a:gd name="connsiteY111" fmla="*/ 8158443 h 9900128"/>
              <a:gd name="connsiteX112" fmla="*/ 20467850 w 24387176"/>
              <a:gd name="connsiteY112" fmla="*/ 8083353 h 9900128"/>
              <a:gd name="connsiteX113" fmla="*/ 20388992 w 24387176"/>
              <a:gd name="connsiteY113" fmla="*/ 8056224 h 9900128"/>
              <a:gd name="connsiteX114" fmla="*/ 20086222 w 24387176"/>
              <a:gd name="connsiteY114" fmla="*/ 7968824 h 9900128"/>
              <a:gd name="connsiteX115" fmla="*/ 19910804 w 24387176"/>
              <a:gd name="connsiteY115" fmla="*/ 7920193 h 9900128"/>
              <a:gd name="connsiteX116" fmla="*/ 22231800 w 24387176"/>
              <a:gd name="connsiteY116" fmla="*/ 7707979 h 9900128"/>
              <a:gd name="connsiteX117" fmla="*/ 22222354 w 24387176"/>
              <a:gd name="connsiteY117" fmla="*/ 7713770 h 9900128"/>
              <a:gd name="connsiteX118" fmla="*/ 22231800 w 24387176"/>
              <a:gd name="connsiteY118" fmla="*/ 7707979 h 9900128"/>
              <a:gd name="connsiteX119" fmla="*/ 22189802 w 24387176"/>
              <a:gd name="connsiteY119" fmla="*/ 7692710 h 9900128"/>
              <a:gd name="connsiteX120" fmla="*/ 22200658 w 24387176"/>
              <a:gd name="connsiteY120" fmla="*/ 7698948 h 9900128"/>
              <a:gd name="connsiteX121" fmla="*/ 22189802 w 24387176"/>
              <a:gd name="connsiteY121" fmla="*/ 7692710 h 9900128"/>
              <a:gd name="connsiteX122" fmla="*/ 22056638 w 24387176"/>
              <a:gd name="connsiteY122" fmla="*/ 7670750 h 9900128"/>
              <a:gd name="connsiteX123" fmla="*/ 22045572 w 24387176"/>
              <a:gd name="connsiteY123" fmla="*/ 7675219 h 9900128"/>
              <a:gd name="connsiteX124" fmla="*/ 22072424 w 24387176"/>
              <a:gd name="connsiteY124" fmla="*/ 7690359 h 9900128"/>
              <a:gd name="connsiteX125" fmla="*/ 22075100 w 24387176"/>
              <a:gd name="connsiteY125" fmla="*/ 7691535 h 9900128"/>
              <a:gd name="connsiteX126" fmla="*/ 22064182 w 24387176"/>
              <a:gd name="connsiteY126" fmla="*/ 7673467 h 9900128"/>
              <a:gd name="connsiteX127" fmla="*/ 20300150 w 24387176"/>
              <a:gd name="connsiteY127" fmla="*/ 7590207 h 9900128"/>
              <a:gd name="connsiteX128" fmla="*/ 20299200 w 24387176"/>
              <a:gd name="connsiteY128" fmla="*/ 7590541 h 9900128"/>
              <a:gd name="connsiteX129" fmla="*/ 20412928 w 24387176"/>
              <a:gd name="connsiteY129" fmla="*/ 7619851 h 9900128"/>
              <a:gd name="connsiteX130" fmla="*/ 20423510 w 24387176"/>
              <a:gd name="connsiteY130" fmla="*/ 7622914 h 9900128"/>
              <a:gd name="connsiteX131" fmla="*/ 20416034 w 24387176"/>
              <a:gd name="connsiteY131" fmla="*/ 7620097 h 9900128"/>
              <a:gd name="connsiteX132" fmla="*/ 20300150 w 24387176"/>
              <a:gd name="connsiteY132" fmla="*/ 7590207 h 9900128"/>
              <a:gd name="connsiteX133" fmla="*/ 22119940 w 24387176"/>
              <a:gd name="connsiteY133" fmla="*/ 7588678 h 9900128"/>
              <a:gd name="connsiteX134" fmla="*/ 22117790 w 24387176"/>
              <a:gd name="connsiteY134" fmla="*/ 7590476 h 9900128"/>
              <a:gd name="connsiteX135" fmla="*/ 22109956 w 24387176"/>
              <a:gd name="connsiteY135" fmla="*/ 7589917 h 9900128"/>
              <a:gd name="connsiteX136" fmla="*/ 22114976 w 24387176"/>
              <a:gd name="connsiteY136" fmla="*/ 7592825 h 9900128"/>
              <a:gd name="connsiteX137" fmla="*/ 22117790 w 24387176"/>
              <a:gd name="connsiteY137" fmla="*/ 7590476 h 9900128"/>
              <a:gd name="connsiteX138" fmla="*/ 22126020 w 24387176"/>
              <a:gd name="connsiteY138" fmla="*/ 7591064 h 9900128"/>
              <a:gd name="connsiteX139" fmla="*/ 22119940 w 24387176"/>
              <a:gd name="connsiteY139" fmla="*/ 7588678 h 9900128"/>
              <a:gd name="connsiteX140" fmla="*/ 22082392 w 24387176"/>
              <a:gd name="connsiteY140" fmla="*/ 7585200 h 9900128"/>
              <a:gd name="connsiteX141" fmla="*/ 22071824 w 24387176"/>
              <a:gd name="connsiteY141" fmla="*/ 7593715 h 9900128"/>
              <a:gd name="connsiteX142" fmla="*/ 22064854 w 24387176"/>
              <a:gd name="connsiteY142" fmla="*/ 7595856 h 9900128"/>
              <a:gd name="connsiteX143" fmla="*/ 22067806 w 24387176"/>
              <a:gd name="connsiteY143" fmla="*/ 7612455 h 9900128"/>
              <a:gd name="connsiteX144" fmla="*/ 22048040 w 24387176"/>
              <a:gd name="connsiteY144" fmla="*/ 7624480 h 9900128"/>
              <a:gd name="connsiteX145" fmla="*/ 22100920 w 24387176"/>
              <a:gd name="connsiteY145" fmla="*/ 7644787 h 9900128"/>
              <a:gd name="connsiteX146" fmla="*/ 22097320 w 24387176"/>
              <a:gd name="connsiteY146" fmla="*/ 7615819 h 9900128"/>
              <a:gd name="connsiteX147" fmla="*/ 22106100 w 24387176"/>
              <a:gd name="connsiteY147" fmla="*/ 7591808 h 9900128"/>
              <a:gd name="connsiteX148" fmla="*/ 22089438 w 24387176"/>
              <a:gd name="connsiteY148" fmla="*/ 7588882 h 9900128"/>
              <a:gd name="connsiteX149" fmla="*/ 22096846 w 24387176"/>
              <a:gd name="connsiteY149" fmla="*/ 7588981 h 9900128"/>
              <a:gd name="connsiteX150" fmla="*/ 22102650 w 24387176"/>
              <a:gd name="connsiteY150" fmla="*/ 7589396 h 9900128"/>
              <a:gd name="connsiteX151" fmla="*/ 22106518 w 24387176"/>
              <a:gd name="connsiteY151" fmla="*/ 7590667 h 9900128"/>
              <a:gd name="connsiteX152" fmla="*/ 22106868 w 24387176"/>
              <a:gd name="connsiteY152" fmla="*/ 7589697 h 9900128"/>
              <a:gd name="connsiteX153" fmla="*/ 22102650 w 24387176"/>
              <a:gd name="connsiteY153" fmla="*/ 7589396 h 9900128"/>
              <a:gd name="connsiteX154" fmla="*/ 22093394 w 24387176"/>
              <a:gd name="connsiteY154" fmla="*/ 7586351 h 9900128"/>
              <a:gd name="connsiteX155" fmla="*/ 22082392 w 24387176"/>
              <a:gd name="connsiteY155" fmla="*/ 7585200 h 9900128"/>
              <a:gd name="connsiteX156" fmla="*/ 21868492 w 24387176"/>
              <a:gd name="connsiteY156" fmla="*/ 7571621 h 9900128"/>
              <a:gd name="connsiteX157" fmla="*/ 21839020 w 24387176"/>
              <a:gd name="connsiteY157" fmla="*/ 7582755 h 9900128"/>
              <a:gd name="connsiteX158" fmla="*/ 21765220 w 24387176"/>
              <a:gd name="connsiteY158" fmla="*/ 7574708 h 9900128"/>
              <a:gd name="connsiteX159" fmla="*/ 21759020 w 24387176"/>
              <a:gd name="connsiteY159" fmla="*/ 7573230 h 9900128"/>
              <a:gd name="connsiteX160" fmla="*/ 21757210 w 24387176"/>
              <a:gd name="connsiteY160" fmla="*/ 7573679 h 9900128"/>
              <a:gd name="connsiteX161" fmla="*/ 21769540 w 24387176"/>
              <a:gd name="connsiteY161" fmla="*/ 7578645 h 9900128"/>
              <a:gd name="connsiteX162" fmla="*/ 21820354 w 24387176"/>
              <a:gd name="connsiteY162" fmla="*/ 7598689 h 9900128"/>
              <a:gd name="connsiteX163" fmla="*/ 21885316 w 24387176"/>
              <a:gd name="connsiteY163" fmla="*/ 7612373 h 9900128"/>
              <a:gd name="connsiteX164" fmla="*/ 21886682 w 24387176"/>
              <a:gd name="connsiteY164" fmla="*/ 7607959 h 9900128"/>
              <a:gd name="connsiteX165" fmla="*/ 21927458 w 24387176"/>
              <a:gd name="connsiteY165" fmla="*/ 7584997 h 9900128"/>
              <a:gd name="connsiteX166" fmla="*/ 21927222 w 24387176"/>
              <a:gd name="connsiteY166" fmla="*/ 7582632 h 9900128"/>
              <a:gd name="connsiteX167" fmla="*/ 21905822 w 24387176"/>
              <a:gd name="connsiteY167" fmla="*/ 7578020 h 9900128"/>
              <a:gd name="connsiteX168" fmla="*/ 21868492 w 24387176"/>
              <a:gd name="connsiteY168" fmla="*/ 7571621 h 9900128"/>
              <a:gd name="connsiteX169" fmla="*/ 15639701 w 24387176"/>
              <a:gd name="connsiteY169" fmla="*/ 7462234 h 9900128"/>
              <a:gd name="connsiteX170" fmla="*/ 15606682 w 24387176"/>
              <a:gd name="connsiteY170" fmla="*/ 7475154 h 9900128"/>
              <a:gd name="connsiteX171" fmla="*/ 15639701 w 24387176"/>
              <a:gd name="connsiteY171" fmla="*/ 7462234 h 9900128"/>
              <a:gd name="connsiteX172" fmla="*/ 22045960 w 24387176"/>
              <a:gd name="connsiteY172" fmla="*/ 7443669 h 9900128"/>
              <a:gd name="connsiteX173" fmla="*/ 22046238 w 24387176"/>
              <a:gd name="connsiteY173" fmla="*/ 7444767 h 9900128"/>
              <a:gd name="connsiteX174" fmla="*/ 22077536 w 24387176"/>
              <a:gd name="connsiteY174" fmla="*/ 7451874 h 9900128"/>
              <a:gd name="connsiteX175" fmla="*/ 22071860 w 24387176"/>
              <a:gd name="connsiteY175" fmla="*/ 7450102 h 9900128"/>
              <a:gd name="connsiteX176" fmla="*/ 15388750 w 24387176"/>
              <a:gd name="connsiteY176" fmla="*/ 7412057 h 9900128"/>
              <a:gd name="connsiteX177" fmla="*/ 15323183 w 24387176"/>
              <a:gd name="connsiteY177" fmla="*/ 7423920 h 9900128"/>
              <a:gd name="connsiteX178" fmla="*/ 15388750 w 24387176"/>
              <a:gd name="connsiteY178" fmla="*/ 7412057 h 9900128"/>
              <a:gd name="connsiteX179" fmla="*/ 15305178 w 24387176"/>
              <a:gd name="connsiteY179" fmla="*/ 7393004 h 9900128"/>
              <a:gd name="connsiteX180" fmla="*/ 15220539 w 24387176"/>
              <a:gd name="connsiteY180" fmla="*/ 7406577 h 9900128"/>
              <a:gd name="connsiteX181" fmla="*/ 15305178 w 24387176"/>
              <a:gd name="connsiteY181" fmla="*/ 7393004 h 9900128"/>
              <a:gd name="connsiteX182" fmla="*/ 15185359 w 24387176"/>
              <a:gd name="connsiteY182" fmla="*/ 7371381 h 9900128"/>
              <a:gd name="connsiteX183" fmla="*/ 15120690 w 24387176"/>
              <a:gd name="connsiteY183" fmla="*/ 7386992 h 9900128"/>
              <a:gd name="connsiteX184" fmla="*/ 15205252 w 24387176"/>
              <a:gd name="connsiteY184" fmla="*/ 7375746 h 9900128"/>
              <a:gd name="connsiteX185" fmla="*/ 15185359 w 24387176"/>
              <a:gd name="connsiteY185" fmla="*/ 7371381 h 9900128"/>
              <a:gd name="connsiteX186" fmla="*/ 14847269 w 24387176"/>
              <a:gd name="connsiteY186" fmla="*/ 7319351 h 9900128"/>
              <a:gd name="connsiteX187" fmla="*/ 14886020 w 24387176"/>
              <a:gd name="connsiteY187" fmla="*/ 7337345 h 9900128"/>
              <a:gd name="connsiteX188" fmla="*/ 14988658 w 24387176"/>
              <a:gd name="connsiteY188" fmla="*/ 7354692 h 9900128"/>
              <a:gd name="connsiteX189" fmla="*/ 14886020 w 24387176"/>
              <a:gd name="connsiteY189" fmla="*/ 7337345 h 9900128"/>
              <a:gd name="connsiteX190" fmla="*/ 14847269 w 24387176"/>
              <a:gd name="connsiteY190" fmla="*/ 7319351 h 9900128"/>
              <a:gd name="connsiteX191" fmla="*/ 14753245 w 24387176"/>
              <a:gd name="connsiteY191" fmla="*/ 7299335 h 9900128"/>
              <a:gd name="connsiteX192" fmla="*/ 14718265 w 24387176"/>
              <a:gd name="connsiteY192" fmla="*/ 7317881 h 9900128"/>
              <a:gd name="connsiteX193" fmla="*/ 14770344 w 24387176"/>
              <a:gd name="connsiteY193" fmla="*/ 7303244 h 9900128"/>
              <a:gd name="connsiteX194" fmla="*/ 14753245 w 24387176"/>
              <a:gd name="connsiteY194" fmla="*/ 7299335 h 9900128"/>
              <a:gd name="connsiteX195" fmla="*/ 22419306 w 24387176"/>
              <a:gd name="connsiteY195" fmla="*/ 7261376 h 9900128"/>
              <a:gd name="connsiteX196" fmla="*/ 22425244 w 24387176"/>
              <a:gd name="connsiteY196" fmla="*/ 7262403 h 9900128"/>
              <a:gd name="connsiteX197" fmla="*/ 22445030 w 24387176"/>
              <a:gd name="connsiteY197" fmla="*/ 7272352 h 9900128"/>
              <a:gd name="connsiteX198" fmla="*/ 22011694 w 24387176"/>
              <a:gd name="connsiteY198" fmla="*/ 7240009 h 9900128"/>
              <a:gd name="connsiteX199" fmla="*/ 21983512 w 24387176"/>
              <a:gd name="connsiteY199" fmla="*/ 7242319 h 9900128"/>
              <a:gd name="connsiteX200" fmla="*/ 21958444 w 24387176"/>
              <a:gd name="connsiteY200" fmla="*/ 7247277 h 9900128"/>
              <a:gd name="connsiteX201" fmla="*/ 21970762 w 24387176"/>
              <a:gd name="connsiteY201" fmla="*/ 7251967 h 9900128"/>
              <a:gd name="connsiteX202" fmla="*/ 22068024 w 24387176"/>
              <a:gd name="connsiteY202" fmla="*/ 7283319 h 9900128"/>
              <a:gd name="connsiteX203" fmla="*/ 22055130 w 24387176"/>
              <a:gd name="connsiteY203" fmla="*/ 7258011 h 9900128"/>
              <a:gd name="connsiteX204" fmla="*/ 22011694 w 24387176"/>
              <a:gd name="connsiteY204" fmla="*/ 7240009 h 9900128"/>
              <a:gd name="connsiteX205" fmla="*/ 23900916 w 24387176"/>
              <a:gd name="connsiteY205" fmla="*/ 7192569 h 9900128"/>
              <a:gd name="connsiteX206" fmla="*/ 23903240 w 24387176"/>
              <a:gd name="connsiteY206" fmla="*/ 7197360 h 9900128"/>
              <a:gd name="connsiteX207" fmla="*/ 23900158 w 24387176"/>
              <a:gd name="connsiteY207" fmla="*/ 7193044 h 9900128"/>
              <a:gd name="connsiteX208" fmla="*/ 22101566 w 24387176"/>
              <a:gd name="connsiteY208" fmla="*/ 7178750 h 9900128"/>
              <a:gd name="connsiteX209" fmla="*/ 22100790 w 24387176"/>
              <a:gd name="connsiteY209" fmla="*/ 7180567 h 9900128"/>
              <a:gd name="connsiteX210" fmla="*/ 22108344 w 24387176"/>
              <a:gd name="connsiteY210" fmla="*/ 7182475 h 9900128"/>
              <a:gd name="connsiteX211" fmla="*/ 22107478 w 24387176"/>
              <a:gd name="connsiteY211" fmla="*/ 7181953 h 9900128"/>
              <a:gd name="connsiteX212" fmla="*/ 22104248 w 24387176"/>
              <a:gd name="connsiteY212" fmla="*/ 7179911 h 9900128"/>
              <a:gd name="connsiteX213" fmla="*/ 21905288 w 24387176"/>
              <a:gd name="connsiteY213" fmla="*/ 7161068 h 9900128"/>
              <a:gd name="connsiteX214" fmla="*/ 21922988 w 24387176"/>
              <a:gd name="connsiteY214" fmla="*/ 7165466 h 9900128"/>
              <a:gd name="connsiteX215" fmla="*/ 21934470 w 24387176"/>
              <a:gd name="connsiteY215" fmla="*/ 7175396 h 9900128"/>
              <a:gd name="connsiteX216" fmla="*/ 21905698 w 24387176"/>
              <a:gd name="connsiteY216" fmla="*/ 7166429 h 9900128"/>
              <a:gd name="connsiteX217" fmla="*/ 21905288 w 24387176"/>
              <a:gd name="connsiteY217" fmla="*/ 7161068 h 9900128"/>
              <a:gd name="connsiteX218" fmla="*/ 22244994 w 24387176"/>
              <a:gd name="connsiteY218" fmla="*/ 7111468 h 9900128"/>
              <a:gd name="connsiteX219" fmla="*/ 22255008 w 24387176"/>
              <a:gd name="connsiteY219" fmla="*/ 7121045 h 9900128"/>
              <a:gd name="connsiteX220" fmla="*/ 22236906 w 24387176"/>
              <a:gd name="connsiteY220" fmla="*/ 7111679 h 9900128"/>
              <a:gd name="connsiteX221" fmla="*/ 22244994 w 24387176"/>
              <a:gd name="connsiteY221" fmla="*/ 7111468 h 9900128"/>
              <a:gd name="connsiteX222" fmla="*/ 23909796 w 24387176"/>
              <a:gd name="connsiteY222" fmla="*/ 7108472 h 9900128"/>
              <a:gd name="connsiteX223" fmla="*/ 23964276 w 24387176"/>
              <a:gd name="connsiteY223" fmla="*/ 7114681 h 9900128"/>
              <a:gd name="connsiteX224" fmla="*/ 23989358 w 24387176"/>
              <a:gd name="connsiteY224" fmla="*/ 7217490 h 9900128"/>
              <a:gd name="connsiteX225" fmla="*/ 23937910 w 24387176"/>
              <a:gd name="connsiteY225" fmla="*/ 7169459 h 9900128"/>
              <a:gd name="connsiteX226" fmla="*/ 23900916 w 24387176"/>
              <a:gd name="connsiteY226" fmla="*/ 7192569 h 9900128"/>
              <a:gd name="connsiteX227" fmla="*/ 23896616 w 24387176"/>
              <a:gd name="connsiteY227" fmla="*/ 7183714 h 9900128"/>
              <a:gd name="connsiteX228" fmla="*/ 23867046 w 24387176"/>
              <a:gd name="connsiteY228" fmla="*/ 7160713 h 9900128"/>
              <a:gd name="connsiteX229" fmla="*/ 23909796 w 24387176"/>
              <a:gd name="connsiteY229" fmla="*/ 7108472 h 9900128"/>
              <a:gd name="connsiteX230" fmla="*/ 22226888 w 24387176"/>
              <a:gd name="connsiteY230" fmla="*/ 7102101 h 9900128"/>
              <a:gd name="connsiteX231" fmla="*/ 22236906 w 24387176"/>
              <a:gd name="connsiteY231" fmla="*/ 7111679 h 9900128"/>
              <a:gd name="connsiteX232" fmla="*/ 22218802 w 24387176"/>
              <a:gd name="connsiteY232" fmla="*/ 7102315 h 9900128"/>
              <a:gd name="connsiteX233" fmla="*/ 22226888 w 24387176"/>
              <a:gd name="connsiteY233" fmla="*/ 7102101 h 9900128"/>
              <a:gd name="connsiteX234" fmla="*/ 22168700 w 24387176"/>
              <a:gd name="connsiteY234" fmla="*/ 7080479 h 9900128"/>
              <a:gd name="connsiteX235" fmla="*/ 22193150 w 24387176"/>
              <a:gd name="connsiteY235" fmla="*/ 7086256 h 9900128"/>
              <a:gd name="connsiteX236" fmla="*/ 22218802 w 24387176"/>
              <a:gd name="connsiteY236" fmla="*/ 7102315 h 9900128"/>
              <a:gd name="connsiteX237" fmla="*/ 22168700 w 24387176"/>
              <a:gd name="connsiteY237" fmla="*/ 7080479 h 9900128"/>
              <a:gd name="connsiteX238" fmla="*/ 21607322 w 24387176"/>
              <a:gd name="connsiteY238" fmla="*/ 7037301 h 9900128"/>
              <a:gd name="connsiteX239" fmla="*/ 21640218 w 24387176"/>
              <a:gd name="connsiteY239" fmla="*/ 7053258 h 9900128"/>
              <a:gd name="connsiteX240" fmla="*/ 21652068 w 24387176"/>
              <a:gd name="connsiteY240" fmla="*/ 7058345 h 9900128"/>
              <a:gd name="connsiteX241" fmla="*/ 21750318 w 24387176"/>
              <a:gd name="connsiteY241" fmla="*/ 7097602 h 9900128"/>
              <a:gd name="connsiteX242" fmla="*/ 21799754 w 24387176"/>
              <a:gd name="connsiteY242" fmla="*/ 7117348 h 9900128"/>
              <a:gd name="connsiteX243" fmla="*/ 21844320 w 24387176"/>
              <a:gd name="connsiteY243" fmla="*/ 7135151 h 9900128"/>
              <a:gd name="connsiteX244" fmla="*/ 21880744 w 24387176"/>
              <a:gd name="connsiteY244" fmla="*/ 7155847 h 9900128"/>
              <a:gd name="connsiteX245" fmla="*/ 21834050 w 24387176"/>
              <a:gd name="connsiteY245" fmla="*/ 7153710 h 9900128"/>
              <a:gd name="connsiteX246" fmla="*/ 21783232 w 24387176"/>
              <a:gd name="connsiteY246" fmla="*/ 7148206 h 9900128"/>
              <a:gd name="connsiteX247" fmla="*/ 21794632 w 24387176"/>
              <a:gd name="connsiteY247" fmla="*/ 7154281 h 9900128"/>
              <a:gd name="connsiteX248" fmla="*/ 21793798 w 24387176"/>
              <a:gd name="connsiteY248" fmla="*/ 7171652 h 9900128"/>
              <a:gd name="connsiteX249" fmla="*/ 21742354 w 24387176"/>
              <a:gd name="connsiteY249" fmla="*/ 7152091 h 9900128"/>
              <a:gd name="connsiteX250" fmla="*/ 21736258 w 24387176"/>
              <a:gd name="connsiteY250" fmla="*/ 7154252 h 9900128"/>
              <a:gd name="connsiteX251" fmla="*/ 21753008 w 24387176"/>
              <a:gd name="connsiteY251" fmla="*/ 7163803 h 9900128"/>
              <a:gd name="connsiteX252" fmla="*/ 21755254 w 24387176"/>
              <a:gd name="connsiteY252" fmla="*/ 7164166 h 9900128"/>
              <a:gd name="connsiteX253" fmla="*/ 21756870 w 24387176"/>
              <a:gd name="connsiteY253" fmla="*/ 7166005 h 9900128"/>
              <a:gd name="connsiteX254" fmla="*/ 21766858 w 24387176"/>
              <a:gd name="connsiteY254" fmla="*/ 7171702 h 9900128"/>
              <a:gd name="connsiteX255" fmla="*/ 21838672 w 24387176"/>
              <a:gd name="connsiteY255" fmla="*/ 7201668 h 9900128"/>
              <a:gd name="connsiteX256" fmla="*/ 21892868 w 24387176"/>
              <a:gd name="connsiteY256" fmla="*/ 7222305 h 9900128"/>
              <a:gd name="connsiteX257" fmla="*/ 21893908 w 24387176"/>
              <a:gd name="connsiteY257" fmla="*/ 7221396 h 9900128"/>
              <a:gd name="connsiteX258" fmla="*/ 21950942 w 24387176"/>
              <a:gd name="connsiteY258" fmla="*/ 7185063 h 9900128"/>
              <a:gd name="connsiteX259" fmla="*/ 21935884 w 24387176"/>
              <a:gd name="connsiteY259" fmla="*/ 7165292 h 9900128"/>
              <a:gd name="connsiteX260" fmla="*/ 21923694 w 24387176"/>
              <a:gd name="connsiteY260" fmla="*/ 7163573 h 9900128"/>
              <a:gd name="connsiteX261" fmla="*/ 21834406 w 24387176"/>
              <a:gd name="connsiteY261" fmla="*/ 7125107 h 9900128"/>
              <a:gd name="connsiteX262" fmla="*/ 21923072 w 24387176"/>
              <a:gd name="connsiteY262" fmla="*/ 7148472 h 9900128"/>
              <a:gd name="connsiteX263" fmla="*/ 21908992 w 24387176"/>
              <a:gd name="connsiteY263" fmla="*/ 7129984 h 9900128"/>
              <a:gd name="connsiteX264" fmla="*/ 21862146 w 24387176"/>
              <a:gd name="connsiteY264" fmla="*/ 7113408 h 9900128"/>
              <a:gd name="connsiteX265" fmla="*/ 21824168 w 24387176"/>
              <a:gd name="connsiteY265" fmla="*/ 7099471 h 9900128"/>
              <a:gd name="connsiteX266" fmla="*/ 21748318 w 24387176"/>
              <a:gd name="connsiteY266" fmla="*/ 7073131 h 9900128"/>
              <a:gd name="connsiteX267" fmla="*/ 21742646 w 24387176"/>
              <a:gd name="connsiteY267" fmla="*/ 7075652 h 9900128"/>
              <a:gd name="connsiteX268" fmla="*/ 21738808 w 24387176"/>
              <a:gd name="connsiteY268" fmla="*/ 7069829 h 9900128"/>
              <a:gd name="connsiteX269" fmla="*/ 21727918 w 24387176"/>
              <a:gd name="connsiteY269" fmla="*/ 7066047 h 9900128"/>
              <a:gd name="connsiteX270" fmla="*/ 21714452 w 24387176"/>
              <a:gd name="connsiteY270" fmla="*/ 7068099 h 9900128"/>
              <a:gd name="connsiteX271" fmla="*/ 21699028 w 24387176"/>
              <a:gd name="connsiteY271" fmla="*/ 7066904 h 9900128"/>
              <a:gd name="connsiteX272" fmla="*/ 21685202 w 24387176"/>
              <a:gd name="connsiteY272" fmla="*/ 7060967 h 9900128"/>
              <a:gd name="connsiteX273" fmla="*/ 21752148 w 24387176"/>
              <a:gd name="connsiteY273" fmla="*/ 7094003 h 9900128"/>
              <a:gd name="connsiteX274" fmla="*/ 21637330 w 24387176"/>
              <a:gd name="connsiteY274" fmla="*/ 7007111 h 9900128"/>
              <a:gd name="connsiteX275" fmla="*/ 21698214 w 24387176"/>
              <a:gd name="connsiteY275" fmla="*/ 7024446 h 9900128"/>
              <a:gd name="connsiteX276" fmla="*/ 21672476 w 24387176"/>
              <a:gd name="connsiteY276" fmla="*/ 7012731 h 9900128"/>
              <a:gd name="connsiteX277" fmla="*/ 21409152 w 24387176"/>
              <a:gd name="connsiteY277" fmla="*/ 6937791 h 9900128"/>
              <a:gd name="connsiteX278" fmla="*/ 21441354 w 24387176"/>
              <a:gd name="connsiteY278" fmla="*/ 6951318 h 9900128"/>
              <a:gd name="connsiteX279" fmla="*/ 21443384 w 24387176"/>
              <a:gd name="connsiteY279" fmla="*/ 6951895 h 9900128"/>
              <a:gd name="connsiteX280" fmla="*/ 21415910 w 24387176"/>
              <a:gd name="connsiteY280" fmla="*/ 6939677 h 9900128"/>
              <a:gd name="connsiteX281" fmla="*/ 22126632 w 24387176"/>
              <a:gd name="connsiteY281" fmla="*/ 6935952 h 9900128"/>
              <a:gd name="connsiteX282" fmla="*/ 22124132 w 24387176"/>
              <a:gd name="connsiteY282" fmla="*/ 6959390 h 9900128"/>
              <a:gd name="connsiteX283" fmla="*/ 22133320 w 24387176"/>
              <a:gd name="connsiteY283" fmla="*/ 6987209 h 9900128"/>
              <a:gd name="connsiteX284" fmla="*/ 22134850 w 24387176"/>
              <a:gd name="connsiteY284" fmla="*/ 6988803 h 9900128"/>
              <a:gd name="connsiteX285" fmla="*/ 22218138 w 24387176"/>
              <a:gd name="connsiteY285" fmla="*/ 7012901 h 9900128"/>
              <a:gd name="connsiteX286" fmla="*/ 22290222 w 24387176"/>
              <a:gd name="connsiteY286" fmla="*/ 7028058 h 9900128"/>
              <a:gd name="connsiteX287" fmla="*/ 22273436 w 24387176"/>
              <a:gd name="connsiteY287" fmla="*/ 7006304 h 9900128"/>
              <a:gd name="connsiteX288" fmla="*/ 22266566 w 24387176"/>
              <a:gd name="connsiteY288" fmla="*/ 6978302 h 9900128"/>
              <a:gd name="connsiteX289" fmla="*/ 22268508 w 24387176"/>
              <a:gd name="connsiteY289" fmla="*/ 6965787 h 9900128"/>
              <a:gd name="connsiteX290" fmla="*/ 22227206 w 24387176"/>
              <a:gd name="connsiteY290" fmla="*/ 6968742 h 9900128"/>
              <a:gd name="connsiteX291" fmla="*/ 22167410 w 24387176"/>
              <a:gd name="connsiteY291" fmla="*/ 6952507 h 9900128"/>
              <a:gd name="connsiteX292" fmla="*/ 22159866 w 24387176"/>
              <a:gd name="connsiteY292" fmla="*/ 6966140 h 9900128"/>
              <a:gd name="connsiteX293" fmla="*/ 22150290 w 24387176"/>
              <a:gd name="connsiteY293" fmla="*/ 6954341 h 9900128"/>
              <a:gd name="connsiteX294" fmla="*/ 22148378 w 24387176"/>
              <a:gd name="connsiteY294" fmla="*/ 6945886 h 9900128"/>
              <a:gd name="connsiteX295" fmla="*/ 5692144 w 24387176"/>
              <a:gd name="connsiteY295" fmla="*/ 6732319 h 9900128"/>
              <a:gd name="connsiteX296" fmla="*/ 5700518 w 24387176"/>
              <a:gd name="connsiteY296" fmla="*/ 6732384 h 9900128"/>
              <a:gd name="connsiteX297" fmla="*/ 5699567 w 24387176"/>
              <a:gd name="connsiteY297" fmla="*/ 6734286 h 9900128"/>
              <a:gd name="connsiteX298" fmla="*/ 5692144 w 24387176"/>
              <a:gd name="connsiteY298" fmla="*/ 6732319 h 9900128"/>
              <a:gd name="connsiteX299" fmla="*/ 10368059 w 24387176"/>
              <a:gd name="connsiteY299" fmla="*/ 6687534 h 9900128"/>
              <a:gd name="connsiteX300" fmla="*/ 10261918 w 24387176"/>
              <a:gd name="connsiteY300" fmla="*/ 6703280 h 9900128"/>
              <a:gd name="connsiteX301" fmla="*/ 10264604 w 24387176"/>
              <a:gd name="connsiteY301" fmla="*/ 6704062 h 9900128"/>
              <a:gd name="connsiteX302" fmla="*/ 10360465 w 24387176"/>
              <a:gd name="connsiteY302" fmla="*/ 6689689 h 9900128"/>
              <a:gd name="connsiteX303" fmla="*/ 16910460 w 24387176"/>
              <a:gd name="connsiteY303" fmla="*/ 6682198 h 9900128"/>
              <a:gd name="connsiteX304" fmla="*/ 16904292 w 24387176"/>
              <a:gd name="connsiteY304" fmla="*/ 6686300 h 9900128"/>
              <a:gd name="connsiteX305" fmla="*/ 16929952 w 24387176"/>
              <a:gd name="connsiteY305" fmla="*/ 6695855 h 9900128"/>
              <a:gd name="connsiteX306" fmla="*/ 16935560 w 24387176"/>
              <a:gd name="connsiteY306" fmla="*/ 6684624 h 9900128"/>
              <a:gd name="connsiteX307" fmla="*/ 16930552 w 24387176"/>
              <a:gd name="connsiteY307" fmla="*/ 6682479 h 9900128"/>
              <a:gd name="connsiteX308" fmla="*/ 16910460 w 24387176"/>
              <a:gd name="connsiteY308" fmla="*/ 6682198 h 9900128"/>
              <a:gd name="connsiteX309" fmla="*/ 22878082 w 24387176"/>
              <a:gd name="connsiteY309" fmla="*/ 6642654 h 9900128"/>
              <a:gd name="connsiteX310" fmla="*/ 22878608 w 24387176"/>
              <a:gd name="connsiteY310" fmla="*/ 6643218 h 9900128"/>
              <a:gd name="connsiteX311" fmla="*/ 22913486 w 24387176"/>
              <a:gd name="connsiteY311" fmla="*/ 6651540 h 9900128"/>
              <a:gd name="connsiteX312" fmla="*/ 22915986 w 24387176"/>
              <a:gd name="connsiteY312" fmla="*/ 6646684 h 9900128"/>
              <a:gd name="connsiteX313" fmla="*/ 16802962 w 24387176"/>
              <a:gd name="connsiteY313" fmla="*/ 6637788 h 9900128"/>
              <a:gd name="connsiteX314" fmla="*/ 16800904 w 24387176"/>
              <a:gd name="connsiteY314" fmla="*/ 6640270 h 9900128"/>
              <a:gd name="connsiteX315" fmla="*/ 16796134 w 24387176"/>
              <a:gd name="connsiteY315" fmla="*/ 6646018 h 9900128"/>
              <a:gd name="connsiteX316" fmla="*/ 16778058 w 24387176"/>
              <a:gd name="connsiteY316" fmla="*/ 6617431 h 9900128"/>
              <a:gd name="connsiteX317" fmla="*/ 16751034 w 24387176"/>
              <a:gd name="connsiteY317" fmla="*/ 6634050 h 9900128"/>
              <a:gd name="connsiteX318" fmla="*/ 16736285 w 24387176"/>
              <a:gd name="connsiteY318" fmla="*/ 6635054 h 9900128"/>
              <a:gd name="connsiteX319" fmla="*/ 16719998 w 24387176"/>
              <a:gd name="connsiteY319" fmla="*/ 6632072 h 9900128"/>
              <a:gd name="connsiteX320" fmla="*/ 16712486 w 24387176"/>
              <a:gd name="connsiteY320" fmla="*/ 6629292 h 9900128"/>
              <a:gd name="connsiteX321" fmla="*/ 16778058 w 24387176"/>
              <a:gd name="connsiteY321" fmla="*/ 6617431 h 9900128"/>
              <a:gd name="connsiteX322" fmla="*/ 16976980 w 24387176"/>
              <a:gd name="connsiteY322" fmla="*/ 6601367 h 9900128"/>
              <a:gd name="connsiteX323" fmla="*/ 16976688 w 24387176"/>
              <a:gd name="connsiteY323" fmla="*/ 6602431 h 9900128"/>
              <a:gd name="connsiteX324" fmla="*/ 16977554 w 24387176"/>
              <a:gd name="connsiteY324" fmla="*/ 6601497 h 9900128"/>
              <a:gd name="connsiteX325" fmla="*/ 16697116 w 24387176"/>
              <a:gd name="connsiteY325" fmla="*/ 6600795 h 9900128"/>
              <a:gd name="connsiteX326" fmla="*/ 16645112 w 24387176"/>
              <a:gd name="connsiteY326" fmla="*/ 6613098 h 9900128"/>
              <a:gd name="connsiteX327" fmla="*/ 16629744 w 24387176"/>
              <a:gd name="connsiteY327" fmla="*/ 6584599 h 9900128"/>
              <a:gd name="connsiteX328" fmla="*/ 16577744 w 24387176"/>
              <a:gd name="connsiteY328" fmla="*/ 6596905 h 9900128"/>
              <a:gd name="connsiteX329" fmla="*/ 16896756 w 24387176"/>
              <a:gd name="connsiteY329" fmla="*/ 6583205 h 9900128"/>
              <a:gd name="connsiteX330" fmla="*/ 16902058 w 24387176"/>
              <a:gd name="connsiteY330" fmla="*/ 6609626 h 9900128"/>
              <a:gd name="connsiteX331" fmla="*/ 16935446 w 24387176"/>
              <a:gd name="connsiteY331" fmla="*/ 6599153 h 9900128"/>
              <a:gd name="connsiteX332" fmla="*/ 16961144 w 24387176"/>
              <a:gd name="connsiteY332" fmla="*/ 6619207 h 9900128"/>
              <a:gd name="connsiteX333" fmla="*/ 16975982 w 24387176"/>
              <a:gd name="connsiteY333" fmla="*/ 6603193 h 9900128"/>
              <a:gd name="connsiteX334" fmla="*/ 16974736 w 24387176"/>
              <a:gd name="connsiteY334" fmla="*/ 6600859 h 9900128"/>
              <a:gd name="connsiteX335" fmla="*/ 5661638 w 24387176"/>
              <a:gd name="connsiteY335" fmla="*/ 6569891 h 9900128"/>
              <a:gd name="connsiteX336" fmla="*/ 5674943 w 24387176"/>
              <a:gd name="connsiteY336" fmla="*/ 6574870 h 9900128"/>
              <a:gd name="connsiteX337" fmla="*/ 5652749 w 24387176"/>
              <a:gd name="connsiteY337" fmla="*/ 6579573 h 9900128"/>
              <a:gd name="connsiteX338" fmla="*/ 5659362 w 24387176"/>
              <a:gd name="connsiteY338" fmla="*/ 6571177 h 9900128"/>
              <a:gd name="connsiteX339" fmla="*/ 5662618 w 24387176"/>
              <a:gd name="connsiteY339" fmla="*/ 6570978 h 9900128"/>
              <a:gd name="connsiteX340" fmla="*/ 5680798 w 24387176"/>
              <a:gd name="connsiteY340" fmla="*/ 6568182 h 9900128"/>
              <a:gd name="connsiteX341" fmla="*/ 5686008 w 24387176"/>
              <a:gd name="connsiteY341" fmla="*/ 6568274 h 9900128"/>
              <a:gd name="connsiteX342" fmla="*/ 5674943 w 24387176"/>
              <a:gd name="connsiteY342" fmla="*/ 6574870 h 9900128"/>
              <a:gd name="connsiteX343" fmla="*/ 5680798 w 24387176"/>
              <a:gd name="connsiteY343" fmla="*/ 6568182 h 9900128"/>
              <a:gd name="connsiteX344" fmla="*/ 16544030 w 24387176"/>
              <a:gd name="connsiteY344" fmla="*/ 6565473 h 9900128"/>
              <a:gd name="connsiteX345" fmla="*/ 16537581 w 24387176"/>
              <a:gd name="connsiteY345" fmla="*/ 6569186 h 9900128"/>
              <a:gd name="connsiteX346" fmla="*/ 16545264 w 24387176"/>
              <a:gd name="connsiteY346" fmla="*/ 6565932 h 9900128"/>
              <a:gd name="connsiteX347" fmla="*/ 6553947 w 24387176"/>
              <a:gd name="connsiteY347" fmla="*/ 6556760 h 9900128"/>
              <a:gd name="connsiteX348" fmla="*/ 6515175 w 24387176"/>
              <a:gd name="connsiteY348" fmla="*/ 6566366 h 9900128"/>
              <a:gd name="connsiteX349" fmla="*/ 6554674 w 24387176"/>
              <a:gd name="connsiteY349" fmla="*/ 6562068 h 9900128"/>
              <a:gd name="connsiteX350" fmla="*/ 6576316 w 24387176"/>
              <a:gd name="connsiteY350" fmla="*/ 6560886 h 9900128"/>
              <a:gd name="connsiteX351" fmla="*/ 6723376 w 24387176"/>
              <a:gd name="connsiteY351" fmla="*/ 6544347 h 9900128"/>
              <a:gd name="connsiteX352" fmla="*/ 6696006 w 24387176"/>
              <a:gd name="connsiteY352" fmla="*/ 6549237 h 9900128"/>
              <a:gd name="connsiteX353" fmla="*/ 6689609 w 24387176"/>
              <a:gd name="connsiteY353" fmla="*/ 6554699 h 9900128"/>
              <a:gd name="connsiteX354" fmla="*/ 6728468 w 24387176"/>
              <a:gd name="connsiteY354" fmla="*/ 6552576 h 9900128"/>
              <a:gd name="connsiteX355" fmla="*/ 6731212 w 24387176"/>
              <a:gd name="connsiteY355" fmla="*/ 6551274 h 9900128"/>
              <a:gd name="connsiteX356" fmla="*/ 6723376 w 24387176"/>
              <a:gd name="connsiteY356" fmla="*/ 6544347 h 9900128"/>
              <a:gd name="connsiteX357" fmla="*/ 16380413 w 24387176"/>
              <a:gd name="connsiteY357" fmla="*/ 6529670 h 9900128"/>
              <a:gd name="connsiteX358" fmla="*/ 16376779 w 24387176"/>
              <a:gd name="connsiteY358" fmla="*/ 6530058 h 9900128"/>
              <a:gd name="connsiteX359" fmla="*/ 16362598 w 24387176"/>
              <a:gd name="connsiteY359" fmla="*/ 6531565 h 9900128"/>
              <a:gd name="connsiteX360" fmla="*/ 16397439 w 24387176"/>
              <a:gd name="connsiteY360" fmla="*/ 6527863 h 9900128"/>
              <a:gd name="connsiteX361" fmla="*/ 16380413 w 24387176"/>
              <a:gd name="connsiteY361" fmla="*/ 6529670 h 9900128"/>
              <a:gd name="connsiteX362" fmla="*/ 16391548 w 24387176"/>
              <a:gd name="connsiteY362" fmla="*/ 6528487 h 9900128"/>
              <a:gd name="connsiteX363" fmla="*/ 16405140 w 24387176"/>
              <a:gd name="connsiteY363" fmla="*/ 6527045 h 9900128"/>
              <a:gd name="connsiteX364" fmla="*/ 16400413 w 24387176"/>
              <a:gd name="connsiteY364" fmla="*/ 6527547 h 9900128"/>
              <a:gd name="connsiteX365" fmla="*/ 16397439 w 24387176"/>
              <a:gd name="connsiteY365" fmla="*/ 6527863 h 9900128"/>
              <a:gd name="connsiteX366" fmla="*/ 16278947 w 24387176"/>
              <a:gd name="connsiteY366" fmla="*/ 6514842 h 9900128"/>
              <a:gd name="connsiteX367" fmla="*/ 16362598 w 24387176"/>
              <a:gd name="connsiteY367" fmla="*/ 6531565 h 9900128"/>
              <a:gd name="connsiteX368" fmla="*/ 16278947 w 24387176"/>
              <a:gd name="connsiteY368" fmla="*/ 6514842 h 9900128"/>
              <a:gd name="connsiteX369" fmla="*/ 16541425 w 24387176"/>
              <a:gd name="connsiteY369" fmla="*/ 6507616 h 9900128"/>
              <a:gd name="connsiteX370" fmla="*/ 16525487 w 24387176"/>
              <a:gd name="connsiteY370" fmla="*/ 6523872 h 9900128"/>
              <a:gd name="connsiteX371" fmla="*/ 16556992 w 24387176"/>
              <a:gd name="connsiteY371" fmla="*/ 6570298 h 9900128"/>
              <a:gd name="connsiteX372" fmla="*/ 16546236 w 24387176"/>
              <a:gd name="connsiteY372" fmla="*/ 6566295 h 9900128"/>
              <a:gd name="connsiteX373" fmla="*/ 16547158 w 24387176"/>
              <a:gd name="connsiteY373" fmla="*/ 6576988 h 9900128"/>
              <a:gd name="connsiteX374" fmla="*/ 16534007 w 24387176"/>
              <a:gd name="connsiteY374" fmla="*/ 6584689 h 9900128"/>
              <a:gd name="connsiteX375" fmla="*/ 16522785 w 24387176"/>
              <a:gd name="connsiteY375" fmla="*/ 6586035 h 9900128"/>
              <a:gd name="connsiteX376" fmla="*/ 16521302 w 24387176"/>
              <a:gd name="connsiteY376" fmla="*/ 6588317 h 9900128"/>
              <a:gd name="connsiteX377" fmla="*/ 16519402 w 24387176"/>
              <a:gd name="connsiteY377" fmla="*/ 6595328 h 9900128"/>
              <a:gd name="connsiteX378" fmla="*/ 16719998 w 24387176"/>
              <a:gd name="connsiteY378" fmla="*/ 6632072 h 9900128"/>
              <a:gd name="connsiteX379" fmla="*/ 16729344 w 24387176"/>
              <a:gd name="connsiteY379" fmla="*/ 6635529 h 9900128"/>
              <a:gd name="connsiteX380" fmla="*/ 16736285 w 24387176"/>
              <a:gd name="connsiteY380" fmla="*/ 6635054 h 9900128"/>
              <a:gd name="connsiteX381" fmla="*/ 16796134 w 24387176"/>
              <a:gd name="connsiteY381" fmla="*/ 6646018 h 9900128"/>
              <a:gd name="connsiteX382" fmla="*/ 16836786 w 24387176"/>
              <a:gd name="connsiteY382" fmla="*/ 6661159 h 9900128"/>
              <a:gd name="connsiteX383" fmla="*/ 16826196 w 24387176"/>
              <a:gd name="connsiteY383" fmla="*/ 6629535 h 9900128"/>
              <a:gd name="connsiteX384" fmla="*/ 16811474 w 24387176"/>
              <a:gd name="connsiteY384" fmla="*/ 6637674 h 9900128"/>
              <a:gd name="connsiteX385" fmla="*/ 16804150 w 24387176"/>
              <a:gd name="connsiteY385" fmla="*/ 6636356 h 9900128"/>
              <a:gd name="connsiteX386" fmla="*/ 16797952 w 24387176"/>
              <a:gd name="connsiteY386" fmla="*/ 6635241 h 9900128"/>
              <a:gd name="connsiteX387" fmla="*/ 16725261 w 24387176"/>
              <a:gd name="connsiteY387" fmla="*/ 6546641 h 9900128"/>
              <a:gd name="connsiteX388" fmla="*/ 16726191 w 24387176"/>
              <a:gd name="connsiteY388" fmla="*/ 6544592 h 9900128"/>
              <a:gd name="connsiteX389" fmla="*/ 16601425 w 24387176"/>
              <a:gd name="connsiteY389" fmla="*/ 6516347 h 9900128"/>
              <a:gd name="connsiteX390" fmla="*/ 16598134 w 24387176"/>
              <a:gd name="connsiteY390" fmla="*/ 6532152 h 9900128"/>
              <a:gd name="connsiteX391" fmla="*/ 16541425 w 24387176"/>
              <a:gd name="connsiteY391" fmla="*/ 6507616 h 9900128"/>
              <a:gd name="connsiteX392" fmla="*/ 16195299 w 24387176"/>
              <a:gd name="connsiteY392" fmla="*/ 6498116 h 9900128"/>
              <a:gd name="connsiteX393" fmla="*/ 16278947 w 24387176"/>
              <a:gd name="connsiteY393" fmla="*/ 6514842 h 9900128"/>
              <a:gd name="connsiteX394" fmla="*/ 16195299 w 24387176"/>
              <a:gd name="connsiteY394" fmla="*/ 6498116 h 9900128"/>
              <a:gd name="connsiteX395" fmla="*/ 5579290 w 24387176"/>
              <a:gd name="connsiteY395" fmla="*/ 6484302 h 9900128"/>
              <a:gd name="connsiteX396" fmla="*/ 5604195 w 24387176"/>
              <a:gd name="connsiteY396" fmla="*/ 6486646 h 9900128"/>
              <a:gd name="connsiteX397" fmla="*/ 5637434 w 24387176"/>
              <a:gd name="connsiteY397" fmla="*/ 6489296 h 9900128"/>
              <a:gd name="connsiteX398" fmla="*/ 5625523 w 24387176"/>
              <a:gd name="connsiteY398" fmla="*/ 6492055 h 9900128"/>
              <a:gd name="connsiteX399" fmla="*/ 5541534 w 24387176"/>
              <a:gd name="connsiteY399" fmla="*/ 6505176 h 9900128"/>
              <a:gd name="connsiteX400" fmla="*/ 5557101 w 24387176"/>
              <a:gd name="connsiteY400" fmla="*/ 6488964 h 9900128"/>
              <a:gd name="connsiteX401" fmla="*/ 23209666 w 24387176"/>
              <a:gd name="connsiteY401" fmla="*/ 6471817 h 9900128"/>
              <a:gd name="connsiteX402" fmla="*/ 23209644 w 24387176"/>
              <a:gd name="connsiteY402" fmla="*/ 6472216 h 9900128"/>
              <a:gd name="connsiteX403" fmla="*/ 23209250 w 24387176"/>
              <a:gd name="connsiteY403" fmla="*/ 6472121 h 9900128"/>
              <a:gd name="connsiteX404" fmla="*/ 23178282 w 24387176"/>
              <a:gd name="connsiteY404" fmla="*/ 6464670 h 9900128"/>
              <a:gd name="connsiteX405" fmla="*/ 23209250 w 24387176"/>
              <a:gd name="connsiteY405" fmla="*/ 6472121 h 9900128"/>
              <a:gd name="connsiteX406" fmla="*/ 23169526 w 24387176"/>
              <a:gd name="connsiteY406" fmla="*/ 6501154 h 9900128"/>
              <a:gd name="connsiteX407" fmla="*/ 23130594 w 24387176"/>
              <a:gd name="connsiteY407" fmla="*/ 6519918 h 9900128"/>
              <a:gd name="connsiteX408" fmla="*/ 23178282 w 24387176"/>
              <a:gd name="connsiteY408" fmla="*/ 6464670 h 9900128"/>
              <a:gd name="connsiteX409" fmla="*/ 15271111 w 24387176"/>
              <a:gd name="connsiteY409" fmla="*/ 6448976 h 9900128"/>
              <a:gd name="connsiteX410" fmla="*/ 15386349 w 24387176"/>
              <a:gd name="connsiteY410" fmla="*/ 6485747 h 9900128"/>
              <a:gd name="connsiteX411" fmla="*/ 16504699 w 24387176"/>
              <a:gd name="connsiteY411" fmla="*/ 6733923 h 9900128"/>
              <a:gd name="connsiteX412" fmla="*/ 16852066 w 24387176"/>
              <a:gd name="connsiteY412" fmla="*/ 6815055 h 9900128"/>
              <a:gd name="connsiteX413" fmla="*/ 16871474 w 24387176"/>
              <a:gd name="connsiteY413" fmla="*/ 6801525 h 9900128"/>
              <a:gd name="connsiteX414" fmla="*/ 16619357 w 24387176"/>
              <a:gd name="connsiteY414" fmla="*/ 6736788 h 9900128"/>
              <a:gd name="connsiteX415" fmla="*/ 15554559 w 24387176"/>
              <a:gd name="connsiteY415" fmla="*/ 6491229 h 9900128"/>
              <a:gd name="connsiteX416" fmla="*/ 15271111 w 24387176"/>
              <a:gd name="connsiteY416" fmla="*/ 6448976 h 9900128"/>
              <a:gd name="connsiteX417" fmla="*/ 15960704 w 24387176"/>
              <a:gd name="connsiteY417" fmla="*/ 6446140 h 9900128"/>
              <a:gd name="connsiteX418" fmla="*/ 16195299 w 24387176"/>
              <a:gd name="connsiteY418" fmla="*/ 6498116 h 9900128"/>
              <a:gd name="connsiteX419" fmla="*/ 16108481 w 24387176"/>
              <a:gd name="connsiteY419" fmla="*/ 6495286 h 9900128"/>
              <a:gd name="connsiteX420" fmla="*/ 16027544 w 24387176"/>
              <a:gd name="connsiteY420" fmla="*/ 6478650 h 9900128"/>
              <a:gd name="connsiteX421" fmla="*/ 15960246 w 24387176"/>
              <a:gd name="connsiteY421" fmla="*/ 6460122 h 9900128"/>
              <a:gd name="connsiteX422" fmla="*/ 5555610 w 24387176"/>
              <a:gd name="connsiteY422" fmla="*/ 6441346 h 9900128"/>
              <a:gd name="connsiteX423" fmla="*/ 5617110 w 24387176"/>
              <a:gd name="connsiteY423" fmla="*/ 6443626 h 9900128"/>
              <a:gd name="connsiteX424" fmla="*/ 5619584 w 24387176"/>
              <a:gd name="connsiteY424" fmla="*/ 6443732 h 9900128"/>
              <a:gd name="connsiteX425" fmla="*/ 5499685 w 24387176"/>
              <a:gd name="connsiteY425" fmla="*/ 6461911 h 9900128"/>
              <a:gd name="connsiteX426" fmla="*/ 5471263 w 24387176"/>
              <a:gd name="connsiteY426" fmla="*/ 6456355 h 9900128"/>
              <a:gd name="connsiteX427" fmla="*/ 5458432 w 24387176"/>
              <a:gd name="connsiteY427" fmla="*/ 6449145 h 9900128"/>
              <a:gd name="connsiteX428" fmla="*/ 5465453 w 24387176"/>
              <a:gd name="connsiteY428" fmla="*/ 6445629 h 9900128"/>
              <a:gd name="connsiteX429" fmla="*/ 5481226 w 24387176"/>
              <a:gd name="connsiteY429" fmla="*/ 6443259 h 9900128"/>
              <a:gd name="connsiteX430" fmla="*/ 5555610 w 24387176"/>
              <a:gd name="connsiteY430" fmla="*/ 6441346 h 9900128"/>
              <a:gd name="connsiteX431" fmla="*/ 15877056 w 24387176"/>
              <a:gd name="connsiteY431" fmla="*/ 6429413 h 9900128"/>
              <a:gd name="connsiteX432" fmla="*/ 15960704 w 24387176"/>
              <a:gd name="connsiteY432" fmla="*/ 6446140 h 9900128"/>
              <a:gd name="connsiteX433" fmla="*/ 15876600 w 24387176"/>
              <a:gd name="connsiteY433" fmla="*/ 6443399 h 9900128"/>
              <a:gd name="connsiteX434" fmla="*/ 15758994 w 24387176"/>
              <a:gd name="connsiteY434" fmla="*/ 6404896 h 9900128"/>
              <a:gd name="connsiteX435" fmla="*/ 15725129 w 24387176"/>
              <a:gd name="connsiteY435" fmla="*/ 6424463 h 9900128"/>
              <a:gd name="connsiteX436" fmla="*/ 15777125 w 24387176"/>
              <a:gd name="connsiteY436" fmla="*/ 6412159 h 9900128"/>
              <a:gd name="connsiteX437" fmla="*/ 15758994 w 24387176"/>
              <a:gd name="connsiteY437" fmla="*/ 6404896 h 9900128"/>
              <a:gd name="connsiteX438" fmla="*/ 22717216 w 24387176"/>
              <a:gd name="connsiteY438" fmla="*/ 6384665 h 9900128"/>
              <a:gd name="connsiteX439" fmla="*/ 22713324 w 24387176"/>
              <a:gd name="connsiteY439" fmla="*/ 6387832 h 9900128"/>
              <a:gd name="connsiteX440" fmla="*/ 22721522 w 24387176"/>
              <a:gd name="connsiteY440" fmla="*/ 6389447 h 9900128"/>
              <a:gd name="connsiteX441" fmla="*/ 22798448 w 24387176"/>
              <a:gd name="connsiteY441" fmla="*/ 6393704 h 9900128"/>
              <a:gd name="connsiteX442" fmla="*/ 15594278 w 24387176"/>
              <a:gd name="connsiteY442" fmla="*/ 6380298 h 9900128"/>
              <a:gd name="connsiteX443" fmla="*/ 15583646 w 24387176"/>
              <a:gd name="connsiteY443" fmla="*/ 6381429 h 9900128"/>
              <a:gd name="connsiteX444" fmla="*/ 15588371 w 24387176"/>
              <a:gd name="connsiteY444" fmla="*/ 6380924 h 9900128"/>
              <a:gd name="connsiteX445" fmla="*/ 15626185 w 24387176"/>
              <a:gd name="connsiteY445" fmla="*/ 6376908 h 9900128"/>
              <a:gd name="connsiteX446" fmla="*/ 15612005 w 24387176"/>
              <a:gd name="connsiteY446" fmla="*/ 6378418 h 9900128"/>
              <a:gd name="connsiteX447" fmla="*/ 15594278 w 24387176"/>
              <a:gd name="connsiteY447" fmla="*/ 6380298 h 9900128"/>
              <a:gd name="connsiteX448" fmla="*/ 15518844 w 24387176"/>
              <a:gd name="connsiteY448" fmla="*/ 6339727 h 9900128"/>
              <a:gd name="connsiteX449" fmla="*/ 15526716 w 24387176"/>
              <a:gd name="connsiteY449" fmla="*/ 6345672 h 9900128"/>
              <a:gd name="connsiteX450" fmla="*/ 15474710 w 24387176"/>
              <a:gd name="connsiteY450" fmla="*/ 6357976 h 9900128"/>
              <a:gd name="connsiteX451" fmla="*/ 15518844 w 24387176"/>
              <a:gd name="connsiteY451" fmla="*/ 6339727 h 9900128"/>
              <a:gd name="connsiteX452" fmla="*/ 5680929 w 24387176"/>
              <a:gd name="connsiteY452" fmla="*/ 6338006 h 9900128"/>
              <a:gd name="connsiteX453" fmla="*/ 5687506 w 24387176"/>
              <a:gd name="connsiteY453" fmla="*/ 6346860 h 9900128"/>
              <a:gd name="connsiteX454" fmla="*/ 5670826 w 24387176"/>
              <a:gd name="connsiteY454" fmla="*/ 6351135 h 9900128"/>
              <a:gd name="connsiteX455" fmla="*/ 5680929 w 24387176"/>
              <a:gd name="connsiteY455" fmla="*/ 6338006 h 9900128"/>
              <a:gd name="connsiteX456" fmla="*/ 15396178 w 24387176"/>
              <a:gd name="connsiteY456" fmla="*/ 6324030 h 9900128"/>
              <a:gd name="connsiteX457" fmla="*/ 15375239 w 24387176"/>
              <a:gd name="connsiteY457" fmla="*/ 6326738 h 9900128"/>
              <a:gd name="connsiteX458" fmla="*/ 15389434 w 24387176"/>
              <a:gd name="connsiteY458" fmla="*/ 6324901 h 9900128"/>
              <a:gd name="connsiteX459" fmla="*/ 15404775 w 24387176"/>
              <a:gd name="connsiteY459" fmla="*/ 6322918 h 9900128"/>
              <a:gd name="connsiteX460" fmla="*/ 15404214 w 24387176"/>
              <a:gd name="connsiteY460" fmla="*/ 6322991 h 9900128"/>
              <a:gd name="connsiteX461" fmla="*/ 15396178 w 24387176"/>
              <a:gd name="connsiteY461" fmla="*/ 6324030 h 9900128"/>
              <a:gd name="connsiteX462" fmla="*/ 15417813 w 24387176"/>
              <a:gd name="connsiteY462" fmla="*/ 6321233 h 9900128"/>
              <a:gd name="connsiteX463" fmla="*/ 15404775 w 24387176"/>
              <a:gd name="connsiteY463" fmla="*/ 6322918 h 9900128"/>
              <a:gd name="connsiteX464" fmla="*/ 15413082 w 24387176"/>
              <a:gd name="connsiteY464" fmla="*/ 6321842 h 9900128"/>
              <a:gd name="connsiteX465" fmla="*/ 15417813 w 24387176"/>
              <a:gd name="connsiteY465" fmla="*/ 6321233 h 9900128"/>
              <a:gd name="connsiteX466" fmla="*/ 15034335 w 24387176"/>
              <a:gd name="connsiteY466" fmla="*/ 6277043 h 9900128"/>
              <a:gd name="connsiteX467" fmla="*/ 15032822 w 24387176"/>
              <a:gd name="connsiteY467" fmla="*/ 6277152 h 9900128"/>
              <a:gd name="connsiteX468" fmla="*/ 15030476 w 24387176"/>
              <a:gd name="connsiteY468" fmla="*/ 6277320 h 9900128"/>
              <a:gd name="connsiteX469" fmla="*/ 15056942 w 24387176"/>
              <a:gd name="connsiteY469" fmla="*/ 6275405 h 9900128"/>
              <a:gd name="connsiteX470" fmla="*/ 15039074 w 24387176"/>
              <a:gd name="connsiteY470" fmla="*/ 6276701 h 9900128"/>
              <a:gd name="connsiteX471" fmla="*/ 15034335 w 24387176"/>
              <a:gd name="connsiteY471" fmla="*/ 6277043 h 9900128"/>
              <a:gd name="connsiteX472" fmla="*/ 15089095 w 24387176"/>
              <a:gd name="connsiteY472" fmla="*/ 6273078 h 9900128"/>
              <a:gd name="connsiteX473" fmla="*/ 15056942 w 24387176"/>
              <a:gd name="connsiteY473" fmla="*/ 6275405 h 9900128"/>
              <a:gd name="connsiteX474" fmla="*/ 15070343 w 24387176"/>
              <a:gd name="connsiteY474" fmla="*/ 6274435 h 9900128"/>
              <a:gd name="connsiteX475" fmla="*/ 15089095 w 24387176"/>
              <a:gd name="connsiteY475" fmla="*/ 6273078 h 9900128"/>
              <a:gd name="connsiteX476" fmla="*/ 15089095 w 24387176"/>
              <a:gd name="connsiteY476" fmla="*/ 6273078 h 9900128"/>
              <a:gd name="connsiteX477" fmla="*/ 15375239 w 24387176"/>
              <a:gd name="connsiteY477" fmla="*/ 6326738 h 9900128"/>
              <a:gd name="connsiteX478" fmla="*/ 15089095 w 24387176"/>
              <a:gd name="connsiteY478" fmla="*/ 6273078 h 9900128"/>
              <a:gd name="connsiteX479" fmla="*/ 5195787 w 24387176"/>
              <a:gd name="connsiteY479" fmla="*/ 6211956 h 9900128"/>
              <a:gd name="connsiteX480" fmla="*/ 5242309 w 24387176"/>
              <a:gd name="connsiteY480" fmla="*/ 6212618 h 9900128"/>
              <a:gd name="connsiteX481" fmla="*/ 5397597 w 24387176"/>
              <a:gd name="connsiteY481" fmla="*/ 6228569 h 9900128"/>
              <a:gd name="connsiteX482" fmla="*/ 5529504 w 24387176"/>
              <a:gd name="connsiteY482" fmla="*/ 6229138 h 9900128"/>
              <a:gd name="connsiteX483" fmla="*/ 5422782 w 24387176"/>
              <a:gd name="connsiteY483" fmla="*/ 6244273 h 9900128"/>
              <a:gd name="connsiteX484" fmla="*/ 5408604 w 24387176"/>
              <a:gd name="connsiteY484" fmla="*/ 6242552 h 9900128"/>
              <a:gd name="connsiteX485" fmla="*/ 5310859 w 24387176"/>
              <a:gd name="connsiteY485" fmla="*/ 6233929 h 9900128"/>
              <a:gd name="connsiteX486" fmla="*/ 5180796 w 24387176"/>
              <a:gd name="connsiteY486" fmla="*/ 6218630 h 9900128"/>
              <a:gd name="connsiteX487" fmla="*/ 5190535 w 24387176"/>
              <a:gd name="connsiteY487" fmla="*/ 6213594 h 9900128"/>
              <a:gd name="connsiteX488" fmla="*/ 6350041 w 24387176"/>
              <a:gd name="connsiteY488" fmla="*/ 6132126 h 9900128"/>
              <a:gd name="connsiteX489" fmla="*/ 6319554 w 24387176"/>
              <a:gd name="connsiteY489" fmla="*/ 6134742 h 9900128"/>
              <a:gd name="connsiteX490" fmla="*/ 6324812 w 24387176"/>
              <a:gd name="connsiteY490" fmla="*/ 6134883 h 9900128"/>
              <a:gd name="connsiteX491" fmla="*/ 6353246 w 24387176"/>
              <a:gd name="connsiteY491" fmla="*/ 6132640 h 9900128"/>
              <a:gd name="connsiteX492" fmla="*/ 14132339 w 24387176"/>
              <a:gd name="connsiteY492" fmla="*/ 6110405 h 9900128"/>
              <a:gd name="connsiteX493" fmla="*/ 14133553 w 24387176"/>
              <a:gd name="connsiteY493" fmla="*/ 6122750 h 9900128"/>
              <a:gd name="connsiteX494" fmla="*/ 14135438 w 24387176"/>
              <a:gd name="connsiteY494" fmla="*/ 6141908 h 9900128"/>
              <a:gd name="connsiteX495" fmla="*/ 14241602 w 24387176"/>
              <a:gd name="connsiteY495" fmla="*/ 6159068 h 9900128"/>
              <a:gd name="connsiteX496" fmla="*/ 14241384 w 24387176"/>
              <a:gd name="connsiteY496" fmla="*/ 6158075 h 9900128"/>
              <a:gd name="connsiteX497" fmla="*/ 14233440 w 24387176"/>
              <a:gd name="connsiteY497" fmla="*/ 6134134 h 9900128"/>
              <a:gd name="connsiteX498" fmla="*/ 14239546 w 24387176"/>
              <a:gd name="connsiteY498" fmla="*/ 6129298 h 9900128"/>
              <a:gd name="connsiteX499" fmla="*/ 10784376 w 24387176"/>
              <a:gd name="connsiteY499" fmla="*/ 6104778 h 9900128"/>
              <a:gd name="connsiteX500" fmla="*/ 11086873 w 24387176"/>
              <a:gd name="connsiteY500" fmla="*/ 6156632 h 9900128"/>
              <a:gd name="connsiteX501" fmla="*/ 11187260 w 24387176"/>
              <a:gd name="connsiteY501" fmla="*/ 6159906 h 9900128"/>
              <a:gd name="connsiteX502" fmla="*/ 16361854 w 24387176"/>
              <a:gd name="connsiteY502" fmla="*/ 7020504 h 9900128"/>
              <a:gd name="connsiteX503" fmla="*/ 16721762 w 24387176"/>
              <a:gd name="connsiteY503" fmla="*/ 7102863 h 9900128"/>
              <a:gd name="connsiteX504" fmla="*/ 16731052 w 24387176"/>
              <a:gd name="connsiteY504" fmla="*/ 7087896 h 9900128"/>
              <a:gd name="connsiteX505" fmla="*/ 16383000 w 24387176"/>
              <a:gd name="connsiteY505" fmla="*/ 7004459 h 9900128"/>
              <a:gd name="connsiteX506" fmla="*/ 11187260 w 24387176"/>
              <a:gd name="connsiteY506" fmla="*/ 6159906 h 9900128"/>
              <a:gd name="connsiteX507" fmla="*/ 10890727 w 24387176"/>
              <a:gd name="connsiteY507" fmla="*/ 6105944 h 9900128"/>
              <a:gd name="connsiteX508" fmla="*/ 10784376 w 24387176"/>
              <a:gd name="connsiteY508" fmla="*/ 6104778 h 9900128"/>
              <a:gd name="connsiteX509" fmla="*/ 14085895 w 24387176"/>
              <a:gd name="connsiteY509" fmla="*/ 6102222 h 9900128"/>
              <a:gd name="connsiteX510" fmla="*/ 14068709 w 24387176"/>
              <a:gd name="connsiteY510" fmla="*/ 6119153 h 9900128"/>
              <a:gd name="connsiteX511" fmla="*/ 14058580 w 24387176"/>
              <a:gd name="connsiteY511" fmla="*/ 6129486 h 9900128"/>
              <a:gd name="connsiteX512" fmla="*/ 14104611 w 24387176"/>
              <a:gd name="connsiteY512" fmla="*/ 6136926 h 9900128"/>
              <a:gd name="connsiteX513" fmla="*/ 14116035 w 24387176"/>
              <a:gd name="connsiteY513" fmla="*/ 6120084 h 9900128"/>
              <a:gd name="connsiteX514" fmla="*/ 14116914 w 24387176"/>
              <a:gd name="connsiteY514" fmla="*/ 6107687 h 9900128"/>
              <a:gd name="connsiteX515" fmla="*/ 14458485 w 24387176"/>
              <a:gd name="connsiteY515" fmla="*/ 6091926 h 9900128"/>
              <a:gd name="connsiteX516" fmla="*/ 14451457 w 24387176"/>
              <a:gd name="connsiteY516" fmla="*/ 6117933 h 9900128"/>
              <a:gd name="connsiteX517" fmla="*/ 14461593 w 24387176"/>
              <a:gd name="connsiteY517" fmla="*/ 6142097 h 9900128"/>
              <a:gd name="connsiteX518" fmla="*/ 14519359 w 24387176"/>
              <a:gd name="connsiteY518" fmla="*/ 6153659 h 9900128"/>
              <a:gd name="connsiteX519" fmla="*/ 14856683 w 24387176"/>
              <a:gd name="connsiteY519" fmla="*/ 6237507 h 9900128"/>
              <a:gd name="connsiteX520" fmla="*/ 14322698 w 24387176"/>
              <a:gd name="connsiteY520" fmla="*/ 6143950 h 9900128"/>
              <a:gd name="connsiteX521" fmla="*/ 14296369 w 24387176"/>
              <a:gd name="connsiteY521" fmla="*/ 6139311 h 9900128"/>
              <a:gd name="connsiteX522" fmla="*/ 14278280 w 24387176"/>
              <a:gd name="connsiteY522" fmla="*/ 6156871 h 9900128"/>
              <a:gd name="connsiteX523" fmla="*/ 14276406 w 24387176"/>
              <a:gd name="connsiteY523" fmla="*/ 6164692 h 9900128"/>
              <a:gd name="connsiteX524" fmla="*/ 14309923 w 24387176"/>
              <a:gd name="connsiteY524" fmla="*/ 6170110 h 9900128"/>
              <a:gd name="connsiteX525" fmla="*/ 15339054 w 24387176"/>
              <a:gd name="connsiteY525" fmla="*/ 6353555 h 9900128"/>
              <a:gd name="connsiteX526" fmla="*/ 15626185 w 24387176"/>
              <a:gd name="connsiteY526" fmla="*/ 6376908 h 9900128"/>
              <a:gd name="connsiteX527" fmla="*/ 15877056 w 24387176"/>
              <a:gd name="connsiteY527" fmla="*/ 6429413 h 9900128"/>
              <a:gd name="connsiteX528" fmla="*/ 15876600 w 24387176"/>
              <a:gd name="connsiteY528" fmla="*/ 6443399 h 9900128"/>
              <a:gd name="connsiteX529" fmla="*/ 15960246 w 24387176"/>
              <a:gd name="connsiteY529" fmla="*/ 6460122 h 9900128"/>
              <a:gd name="connsiteX530" fmla="*/ 16027544 w 24387176"/>
              <a:gd name="connsiteY530" fmla="*/ 6478650 h 9900128"/>
              <a:gd name="connsiteX531" fmla="*/ 16108481 w 24387176"/>
              <a:gd name="connsiteY531" fmla="*/ 6495286 h 9900128"/>
              <a:gd name="connsiteX532" fmla="*/ 16439757 w 24387176"/>
              <a:gd name="connsiteY532" fmla="*/ 6580740 h 9900128"/>
              <a:gd name="connsiteX533" fmla="*/ 16511662 w 24387176"/>
              <a:gd name="connsiteY533" fmla="*/ 6593911 h 9900128"/>
              <a:gd name="connsiteX534" fmla="*/ 16499372 w 24387176"/>
              <a:gd name="connsiteY534" fmla="*/ 6551237 h 9900128"/>
              <a:gd name="connsiteX535" fmla="*/ 16508933 w 24387176"/>
              <a:gd name="connsiteY535" fmla="*/ 6507707 h 9900128"/>
              <a:gd name="connsiteX536" fmla="*/ 16437892 w 24387176"/>
              <a:gd name="connsiteY536" fmla="*/ 6485331 h 9900128"/>
              <a:gd name="connsiteX537" fmla="*/ 16436432 w 24387176"/>
              <a:gd name="connsiteY537" fmla="*/ 6478995 h 9900128"/>
              <a:gd name="connsiteX538" fmla="*/ 16368378 w 24387176"/>
              <a:gd name="connsiteY538" fmla="*/ 6463589 h 9900128"/>
              <a:gd name="connsiteX539" fmla="*/ 16345481 w 24387176"/>
              <a:gd name="connsiteY539" fmla="*/ 6489078 h 9900128"/>
              <a:gd name="connsiteX540" fmla="*/ 16338629 w 24387176"/>
              <a:gd name="connsiteY540" fmla="*/ 6458402 h 9900128"/>
              <a:gd name="connsiteX541" fmla="*/ 16339344 w 24387176"/>
              <a:gd name="connsiteY541" fmla="*/ 6457015 h 9900128"/>
              <a:gd name="connsiteX542" fmla="*/ 15952998 w 24387176"/>
              <a:gd name="connsiteY542" fmla="*/ 6369553 h 9900128"/>
              <a:gd name="connsiteX543" fmla="*/ 15934190 w 24387176"/>
              <a:gd name="connsiteY543" fmla="*/ 6385087 h 9900128"/>
              <a:gd name="connsiteX544" fmla="*/ 15930028 w 24387176"/>
              <a:gd name="connsiteY544" fmla="*/ 6364353 h 9900128"/>
              <a:gd name="connsiteX545" fmla="*/ 15901457 w 24387176"/>
              <a:gd name="connsiteY545" fmla="*/ 6357885 h 9900128"/>
              <a:gd name="connsiteX546" fmla="*/ 15634070 w 24387176"/>
              <a:gd name="connsiteY546" fmla="*/ 6305183 h 9900128"/>
              <a:gd name="connsiteX547" fmla="*/ 15630267 w 24387176"/>
              <a:gd name="connsiteY547" fmla="*/ 6307613 h 9900128"/>
              <a:gd name="connsiteX548" fmla="*/ 15626039 w 24387176"/>
              <a:gd name="connsiteY548" fmla="*/ 6303600 h 9900128"/>
              <a:gd name="connsiteX549" fmla="*/ 15416170 w 24387176"/>
              <a:gd name="connsiteY549" fmla="*/ 6262234 h 9900128"/>
              <a:gd name="connsiteX550" fmla="*/ 15408935 w 24387176"/>
              <a:gd name="connsiteY550" fmla="*/ 6269672 h 9900128"/>
              <a:gd name="connsiteX551" fmla="*/ 15372796 w 24387176"/>
              <a:gd name="connsiteY551" fmla="*/ 6306825 h 9900128"/>
              <a:gd name="connsiteX552" fmla="*/ 15252089 w 24387176"/>
              <a:gd name="connsiteY552" fmla="*/ 6235955 h 9900128"/>
              <a:gd name="connsiteX553" fmla="*/ 15290680 w 24387176"/>
              <a:gd name="connsiteY553" fmla="*/ 6240353 h 9900128"/>
              <a:gd name="connsiteX554" fmla="*/ 15291659 w 24387176"/>
              <a:gd name="connsiteY554" fmla="*/ 6237693 h 9900128"/>
              <a:gd name="connsiteX555" fmla="*/ 15244642 w 24387176"/>
              <a:gd name="connsiteY555" fmla="*/ 6228426 h 9900128"/>
              <a:gd name="connsiteX556" fmla="*/ 15180497 w 24387176"/>
              <a:gd name="connsiteY556" fmla="*/ 6217270 h 9900128"/>
              <a:gd name="connsiteX557" fmla="*/ 15161280 w 24387176"/>
              <a:gd name="connsiteY557" fmla="*/ 6225606 h 9900128"/>
              <a:gd name="connsiteX558" fmla="*/ 15154417 w 24387176"/>
              <a:gd name="connsiteY558" fmla="*/ 6212735 h 9900128"/>
              <a:gd name="connsiteX559" fmla="*/ 14863549 w 24387176"/>
              <a:gd name="connsiteY559" fmla="*/ 6162151 h 9900128"/>
              <a:gd name="connsiteX560" fmla="*/ 14854142 w 24387176"/>
              <a:gd name="connsiteY560" fmla="*/ 6176322 h 9900128"/>
              <a:gd name="connsiteX561" fmla="*/ 14853217 w 24387176"/>
              <a:gd name="connsiteY561" fmla="*/ 6160354 h 9900128"/>
              <a:gd name="connsiteX562" fmla="*/ 14763151 w 24387176"/>
              <a:gd name="connsiteY562" fmla="*/ 6144691 h 9900128"/>
              <a:gd name="connsiteX563" fmla="*/ 14746782 w 24387176"/>
              <a:gd name="connsiteY563" fmla="*/ 6149807 h 9900128"/>
              <a:gd name="connsiteX564" fmla="*/ 14740656 w 24387176"/>
              <a:gd name="connsiteY564" fmla="*/ 6140779 h 9900128"/>
              <a:gd name="connsiteX565" fmla="*/ 14572899 w 24387176"/>
              <a:gd name="connsiteY565" fmla="*/ 6111605 h 9900128"/>
              <a:gd name="connsiteX566" fmla="*/ 14514992 w 24387176"/>
              <a:gd name="connsiteY566" fmla="*/ 6101645 h 9900128"/>
              <a:gd name="connsiteX567" fmla="*/ 14492521 w 24387176"/>
              <a:gd name="connsiteY567" fmla="*/ 6120827 h 9900128"/>
              <a:gd name="connsiteX568" fmla="*/ 14498681 w 24387176"/>
              <a:gd name="connsiteY568" fmla="*/ 6098840 h 9900128"/>
              <a:gd name="connsiteX569" fmla="*/ 13962567 w 24387176"/>
              <a:gd name="connsiteY569" fmla="*/ 6080489 h 9900128"/>
              <a:gd name="connsiteX570" fmla="*/ 13962624 w 24387176"/>
              <a:gd name="connsiteY570" fmla="*/ 6088991 h 9900128"/>
              <a:gd name="connsiteX571" fmla="*/ 13990050 w 24387176"/>
              <a:gd name="connsiteY571" fmla="*/ 6093009 h 9900128"/>
              <a:gd name="connsiteX572" fmla="*/ 14003941 w 24387176"/>
              <a:gd name="connsiteY572" fmla="*/ 6087781 h 9900128"/>
              <a:gd name="connsiteX573" fmla="*/ 14129292 w 24387176"/>
              <a:gd name="connsiteY573" fmla="*/ 6079429 h 9900128"/>
              <a:gd name="connsiteX574" fmla="*/ 14130451 w 24387176"/>
              <a:gd name="connsiteY574" fmla="*/ 6091212 h 9900128"/>
              <a:gd name="connsiteX575" fmla="*/ 14170764 w 24387176"/>
              <a:gd name="connsiteY575" fmla="*/ 6097269 h 9900128"/>
              <a:gd name="connsiteX576" fmla="*/ 14164409 w 24387176"/>
              <a:gd name="connsiteY576" fmla="*/ 6094140 h 9900128"/>
              <a:gd name="connsiteX577" fmla="*/ 14129292 w 24387176"/>
              <a:gd name="connsiteY577" fmla="*/ 6079429 h 9900128"/>
              <a:gd name="connsiteX578" fmla="*/ 14111132 w 24387176"/>
              <a:gd name="connsiteY578" fmla="*/ 6077359 h 9900128"/>
              <a:gd name="connsiteX579" fmla="*/ 14101489 w 24387176"/>
              <a:gd name="connsiteY579" fmla="*/ 6086859 h 9900128"/>
              <a:gd name="connsiteX580" fmla="*/ 14114028 w 24387176"/>
              <a:gd name="connsiteY580" fmla="*/ 6088743 h 9900128"/>
              <a:gd name="connsiteX581" fmla="*/ 13845254 w 24387176"/>
              <a:gd name="connsiteY581" fmla="*/ 6059816 h 9900128"/>
              <a:gd name="connsiteX582" fmla="*/ 13838616 w 24387176"/>
              <a:gd name="connsiteY582" fmla="*/ 6066352 h 9900128"/>
              <a:gd name="connsiteX583" fmla="*/ 13717668 w 24387176"/>
              <a:gd name="connsiteY583" fmla="*/ 6066651 h 9900128"/>
              <a:gd name="connsiteX584" fmla="*/ 13703202 w 24387176"/>
              <a:gd name="connsiteY584" fmla="*/ 6072048 h 9900128"/>
              <a:gd name="connsiteX585" fmla="*/ 13850173 w 24387176"/>
              <a:gd name="connsiteY585" fmla="*/ 6095802 h 9900128"/>
              <a:gd name="connsiteX586" fmla="*/ 13852050 w 24387176"/>
              <a:gd name="connsiteY586" fmla="*/ 6090666 h 9900128"/>
              <a:gd name="connsiteX587" fmla="*/ 13859568 w 24387176"/>
              <a:gd name="connsiteY587" fmla="*/ 6070106 h 9900128"/>
              <a:gd name="connsiteX588" fmla="*/ 13858583 w 24387176"/>
              <a:gd name="connsiteY588" fmla="*/ 6062166 h 9900128"/>
              <a:gd name="connsiteX589" fmla="*/ 13856871 w 24387176"/>
              <a:gd name="connsiteY589" fmla="*/ 6048381 h 9900128"/>
              <a:gd name="connsiteX590" fmla="*/ 13855352 w 24387176"/>
              <a:gd name="connsiteY590" fmla="*/ 6049875 h 9900128"/>
              <a:gd name="connsiteX591" fmla="*/ 13857088 w 24387176"/>
              <a:gd name="connsiteY591" fmla="*/ 6050137 h 9900128"/>
              <a:gd name="connsiteX592" fmla="*/ 15102237 w 24387176"/>
              <a:gd name="connsiteY592" fmla="*/ 6034879 h 9900128"/>
              <a:gd name="connsiteX593" fmla="*/ 15087475 w 24387176"/>
              <a:gd name="connsiteY593" fmla="*/ 6035813 h 9900128"/>
              <a:gd name="connsiteX594" fmla="*/ 15067887 w 24387176"/>
              <a:gd name="connsiteY594" fmla="*/ 6050061 h 9900128"/>
              <a:gd name="connsiteX595" fmla="*/ 15065637 w 24387176"/>
              <a:gd name="connsiteY595" fmla="*/ 6054052 h 9900128"/>
              <a:gd name="connsiteX596" fmla="*/ 15198568 w 24387176"/>
              <a:gd name="connsiteY596" fmla="*/ 6077501 h 9900128"/>
              <a:gd name="connsiteX597" fmla="*/ 15198722 w 24387176"/>
              <a:gd name="connsiteY597" fmla="*/ 6058532 h 9900128"/>
              <a:gd name="connsiteX598" fmla="*/ 15102237 w 24387176"/>
              <a:gd name="connsiteY598" fmla="*/ 6034879 h 9900128"/>
              <a:gd name="connsiteX599" fmla="*/ 15036872 w 24387176"/>
              <a:gd name="connsiteY599" fmla="*/ 6025805 h 9900128"/>
              <a:gd name="connsiteX600" fmla="*/ 15015726 w 24387176"/>
              <a:gd name="connsiteY600" fmla="*/ 6042360 h 9900128"/>
              <a:gd name="connsiteX601" fmla="*/ 15003419 w 24387176"/>
              <a:gd name="connsiteY601" fmla="*/ 6043078 h 9900128"/>
              <a:gd name="connsiteX602" fmla="*/ 15047454 w 24387176"/>
              <a:gd name="connsiteY602" fmla="*/ 6050845 h 9900128"/>
              <a:gd name="connsiteX603" fmla="*/ 5486293 w 24387176"/>
              <a:gd name="connsiteY603" fmla="*/ 6024211 h 9900128"/>
              <a:gd name="connsiteX604" fmla="*/ 5494543 w 24387176"/>
              <a:gd name="connsiteY604" fmla="*/ 6030088 h 9900128"/>
              <a:gd name="connsiteX605" fmla="*/ 5486293 w 24387176"/>
              <a:gd name="connsiteY605" fmla="*/ 6024211 h 9900128"/>
              <a:gd name="connsiteX606" fmla="*/ 5524672 w 24387176"/>
              <a:gd name="connsiteY606" fmla="*/ 6019211 h 9900128"/>
              <a:gd name="connsiteX607" fmla="*/ 5533251 w 24387176"/>
              <a:gd name="connsiteY607" fmla="*/ 6025488 h 9900128"/>
              <a:gd name="connsiteX608" fmla="*/ 5524672 w 24387176"/>
              <a:gd name="connsiteY608" fmla="*/ 6019211 h 9900128"/>
              <a:gd name="connsiteX609" fmla="*/ 13994016 w 24387176"/>
              <a:gd name="connsiteY609" fmla="*/ 6012039 h 9900128"/>
              <a:gd name="connsiteX610" fmla="*/ 13991998 w 24387176"/>
              <a:gd name="connsiteY610" fmla="*/ 6016544 h 9900128"/>
              <a:gd name="connsiteX611" fmla="*/ 13985607 w 24387176"/>
              <a:gd name="connsiteY611" fmla="*/ 6048775 h 9900128"/>
              <a:gd name="connsiteX612" fmla="*/ 14015802 w 24387176"/>
              <a:gd name="connsiteY612" fmla="*/ 6056232 h 9900128"/>
              <a:gd name="connsiteX613" fmla="*/ 14017919 w 24387176"/>
              <a:gd name="connsiteY613" fmla="*/ 6074303 h 9900128"/>
              <a:gd name="connsiteX614" fmla="*/ 14029621 w 24387176"/>
              <a:gd name="connsiteY614" fmla="*/ 6076061 h 9900128"/>
              <a:gd name="connsiteX615" fmla="*/ 14056531 w 24387176"/>
              <a:gd name="connsiteY615" fmla="*/ 6059536 h 9900128"/>
              <a:gd name="connsiteX616" fmla="*/ 14097788 w 24387176"/>
              <a:gd name="connsiteY616" fmla="*/ 6033004 h 9900128"/>
              <a:gd name="connsiteX617" fmla="*/ 14201935 w 24387176"/>
              <a:gd name="connsiteY617" fmla="*/ 6087708 h 9900128"/>
              <a:gd name="connsiteX618" fmla="*/ 14188558 w 24387176"/>
              <a:gd name="connsiteY618" fmla="*/ 6097896 h 9900128"/>
              <a:gd name="connsiteX619" fmla="*/ 14184219 w 24387176"/>
              <a:gd name="connsiteY619" fmla="*/ 6099291 h 9900128"/>
              <a:gd name="connsiteX620" fmla="*/ 14262813 w 24387176"/>
              <a:gd name="connsiteY620" fmla="*/ 6111100 h 9900128"/>
              <a:gd name="connsiteX621" fmla="*/ 14286584 w 24387176"/>
              <a:gd name="connsiteY621" fmla="*/ 6099141 h 9900128"/>
              <a:gd name="connsiteX622" fmla="*/ 14403318 w 24387176"/>
              <a:gd name="connsiteY622" fmla="*/ 6096382 h 9900128"/>
              <a:gd name="connsiteX623" fmla="*/ 14390640 w 24387176"/>
              <a:gd name="connsiteY623" fmla="*/ 6080257 h 9900128"/>
              <a:gd name="connsiteX624" fmla="*/ 14947675 w 24387176"/>
              <a:gd name="connsiteY624" fmla="*/ 6001359 h 9900128"/>
              <a:gd name="connsiteX625" fmla="*/ 14887907 w 24387176"/>
              <a:gd name="connsiteY625" fmla="*/ 6021322 h 9900128"/>
              <a:gd name="connsiteX626" fmla="*/ 14879471 w 24387176"/>
              <a:gd name="connsiteY626" fmla="*/ 6021215 h 9900128"/>
              <a:gd name="connsiteX627" fmla="*/ 14945099 w 24387176"/>
              <a:gd name="connsiteY627" fmla="*/ 6032791 h 9900128"/>
              <a:gd name="connsiteX628" fmla="*/ 5071183 w 24387176"/>
              <a:gd name="connsiteY628" fmla="*/ 5999576 h 9900128"/>
              <a:gd name="connsiteX629" fmla="*/ 5169274 w 24387176"/>
              <a:gd name="connsiteY629" fmla="*/ 6004880 h 9900128"/>
              <a:gd name="connsiteX630" fmla="*/ 5369443 w 24387176"/>
              <a:gd name="connsiteY630" fmla="*/ 6001025 h 9900128"/>
              <a:gd name="connsiteX631" fmla="*/ 5412281 w 24387176"/>
              <a:gd name="connsiteY631" fmla="*/ 6004870 h 9900128"/>
              <a:gd name="connsiteX632" fmla="*/ 5310645 w 24387176"/>
              <a:gd name="connsiteY632" fmla="*/ 6018466 h 9900128"/>
              <a:gd name="connsiteX633" fmla="*/ 5236019 w 24387176"/>
              <a:gd name="connsiteY633" fmla="*/ 6033748 h 9900128"/>
              <a:gd name="connsiteX634" fmla="*/ 5033926 w 24387176"/>
              <a:gd name="connsiteY634" fmla="*/ 6020410 h 9900128"/>
              <a:gd name="connsiteX635" fmla="*/ 5003016 w 24387176"/>
              <a:gd name="connsiteY635" fmla="*/ 6017551 h 9900128"/>
              <a:gd name="connsiteX636" fmla="*/ 5022089 w 24387176"/>
              <a:gd name="connsiteY636" fmla="*/ 6013279 h 9900128"/>
              <a:gd name="connsiteX637" fmla="*/ 5072859 w 24387176"/>
              <a:gd name="connsiteY637" fmla="*/ 6001045 h 9900128"/>
              <a:gd name="connsiteX638" fmla="*/ 13440461 w 24387176"/>
              <a:gd name="connsiteY638" fmla="*/ 5991743 h 9900128"/>
              <a:gd name="connsiteX639" fmla="*/ 13438263 w 24387176"/>
              <a:gd name="connsiteY639" fmla="*/ 6028781 h 9900128"/>
              <a:gd name="connsiteX640" fmla="*/ 13438043 w 24387176"/>
              <a:gd name="connsiteY640" fmla="*/ 6029192 h 9900128"/>
              <a:gd name="connsiteX641" fmla="*/ 13472824 w 24387176"/>
              <a:gd name="connsiteY641" fmla="*/ 6034813 h 9900128"/>
              <a:gd name="connsiteX642" fmla="*/ 13470781 w 24387176"/>
              <a:gd name="connsiteY642" fmla="*/ 6028472 h 9900128"/>
              <a:gd name="connsiteX643" fmla="*/ 13511803 w 24387176"/>
              <a:gd name="connsiteY643" fmla="*/ 6009052 h 9900128"/>
              <a:gd name="connsiteX644" fmla="*/ 13506581 w 24387176"/>
              <a:gd name="connsiteY644" fmla="*/ 6002819 h 9900128"/>
              <a:gd name="connsiteX645" fmla="*/ 13440762 w 24387176"/>
              <a:gd name="connsiteY645" fmla="*/ 5986678 h 9900128"/>
              <a:gd name="connsiteX646" fmla="*/ 13440733 w 24387176"/>
              <a:gd name="connsiteY646" fmla="*/ 5987161 h 9900128"/>
              <a:gd name="connsiteX647" fmla="*/ 13444665 w 24387176"/>
              <a:gd name="connsiteY647" fmla="*/ 5987759 h 9900128"/>
              <a:gd name="connsiteX648" fmla="*/ 13470676 w 24387176"/>
              <a:gd name="connsiteY648" fmla="*/ 5986517 h 9900128"/>
              <a:gd name="connsiteX649" fmla="*/ 13457499 w 24387176"/>
              <a:gd name="connsiteY649" fmla="*/ 5989715 h 9900128"/>
              <a:gd name="connsiteX650" fmla="*/ 13501178 w 24387176"/>
              <a:gd name="connsiteY650" fmla="*/ 5996371 h 9900128"/>
              <a:gd name="connsiteX651" fmla="*/ 13500383 w 24387176"/>
              <a:gd name="connsiteY651" fmla="*/ 5995425 h 9900128"/>
              <a:gd name="connsiteX652" fmla="*/ 13470676 w 24387176"/>
              <a:gd name="connsiteY652" fmla="*/ 5986517 h 9900128"/>
              <a:gd name="connsiteX653" fmla="*/ 4753215 w 24387176"/>
              <a:gd name="connsiteY653" fmla="*/ 5978430 h 9900128"/>
              <a:gd name="connsiteX654" fmla="*/ 4921900 w 24387176"/>
              <a:gd name="connsiteY654" fmla="*/ 5990852 h 9900128"/>
              <a:gd name="connsiteX655" fmla="*/ 4905570 w 24387176"/>
              <a:gd name="connsiteY655" fmla="*/ 5994626 h 9900128"/>
              <a:gd name="connsiteX656" fmla="*/ 4870083 w 24387176"/>
              <a:gd name="connsiteY656" fmla="*/ 6005252 h 9900128"/>
              <a:gd name="connsiteX657" fmla="*/ 4792163 w 24387176"/>
              <a:gd name="connsiteY657" fmla="*/ 5998045 h 9900128"/>
              <a:gd name="connsiteX658" fmla="*/ 4710961 w 24387176"/>
              <a:gd name="connsiteY658" fmla="*/ 5987583 h 9900128"/>
              <a:gd name="connsiteX659" fmla="*/ 4733678 w 24387176"/>
              <a:gd name="connsiteY659" fmla="*/ 5981979 h 9900128"/>
              <a:gd name="connsiteX660" fmla="*/ 5929094 w 24387176"/>
              <a:gd name="connsiteY660" fmla="*/ 5976049 h 9900128"/>
              <a:gd name="connsiteX661" fmla="*/ 5917630 w 24387176"/>
              <a:gd name="connsiteY661" fmla="*/ 5978836 h 9900128"/>
              <a:gd name="connsiteX662" fmla="*/ 5924094 w 24387176"/>
              <a:gd name="connsiteY662" fmla="*/ 5985776 h 9900128"/>
              <a:gd name="connsiteX663" fmla="*/ 5939837 w 24387176"/>
              <a:gd name="connsiteY663" fmla="*/ 5984918 h 9900128"/>
              <a:gd name="connsiteX664" fmla="*/ 5939914 w 24387176"/>
              <a:gd name="connsiteY664" fmla="*/ 5976344 h 9900128"/>
              <a:gd name="connsiteX665" fmla="*/ 5929094 w 24387176"/>
              <a:gd name="connsiteY665" fmla="*/ 5976049 h 9900128"/>
              <a:gd name="connsiteX666" fmla="*/ 5573421 w 24387176"/>
              <a:gd name="connsiteY666" fmla="*/ 5974033 h 9900128"/>
              <a:gd name="connsiteX667" fmla="*/ 5647711 w 24387176"/>
              <a:gd name="connsiteY667" fmla="*/ 5974872 h 9900128"/>
              <a:gd name="connsiteX668" fmla="*/ 5663208 w 24387176"/>
              <a:gd name="connsiteY668" fmla="*/ 5975687 h 9900128"/>
              <a:gd name="connsiteX669" fmla="*/ 5520211 w 24387176"/>
              <a:gd name="connsiteY669" fmla="*/ 5992213 h 9900128"/>
              <a:gd name="connsiteX670" fmla="*/ 5513784 w 24387176"/>
              <a:gd name="connsiteY670" fmla="*/ 5990415 h 9900128"/>
              <a:gd name="connsiteX671" fmla="*/ 5503655 w 24387176"/>
              <a:gd name="connsiteY671" fmla="*/ 5983498 h 9900128"/>
              <a:gd name="connsiteX672" fmla="*/ 5573421 w 24387176"/>
              <a:gd name="connsiteY672" fmla="*/ 5974033 h 9900128"/>
              <a:gd name="connsiteX673" fmla="*/ 22442720 w 24387176"/>
              <a:gd name="connsiteY673" fmla="*/ 5931308 h 9900128"/>
              <a:gd name="connsiteX674" fmla="*/ 22444386 w 24387176"/>
              <a:gd name="connsiteY674" fmla="*/ 5932732 h 9900128"/>
              <a:gd name="connsiteX675" fmla="*/ 22444728 w 24387176"/>
              <a:gd name="connsiteY675" fmla="*/ 5931338 h 9900128"/>
              <a:gd name="connsiteX676" fmla="*/ 13028387 w 24387176"/>
              <a:gd name="connsiteY676" fmla="*/ 5927924 h 9900128"/>
              <a:gd name="connsiteX677" fmla="*/ 13023852 w 24387176"/>
              <a:gd name="connsiteY677" fmla="*/ 5932021 h 9900128"/>
              <a:gd name="connsiteX678" fmla="*/ 13014315 w 24387176"/>
              <a:gd name="connsiteY678" fmla="*/ 5950121 h 9900128"/>
              <a:gd name="connsiteX679" fmla="*/ 13004008 w 24387176"/>
              <a:gd name="connsiteY679" fmla="*/ 5962409 h 9900128"/>
              <a:gd name="connsiteX680" fmla="*/ 13229575 w 24387176"/>
              <a:gd name="connsiteY680" fmla="*/ 5995498 h 9900128"/>
              <a:gd name="connsiteX681" fmla="*/ 13291871 w 24387176"/>
              <a:gd name="connsiteY681" fmla="*/ 6005566 h 9900128"/>
              <a:gd name="connsiteX682" fmla="*/ 13299045 w 24387176"/>
              <a:gd name="connsiteY682" fmla="*/ 5991720 h 9900128"/>
              <a:gd name="connsiteX683" fmla="*/ 13329323 w 24387176"/>
              <a:gd name="connsiteY683" fmla="*/ 5975761 h 9900128"/>
              <a:gd name="connsiteX684" fmla="*/ 13333183 w 24387176"/>
              <a:gd name="connsiteY684" fmla="*/ 5973770 h 9900128"/>
              <a:gd name="connsiteX685" fmla="*/ 13317404 w 24387176"/>
              <a:gd name="connsiteY685" fmla="*/ 5971126 h 9900128"/>
              <a:gd name="connsiteX686" fmla="*/ 13261039 w 24387176"/>
              <a:gd name="connsiteY686" fmla="*/ 5962701 h 9900128"/>
              <a:gd name="connsiteX687" fmla="*/ 13259145 w 24387176"/>
              <a:gd name="connsiteY687" fmla="*/ 5965978 h 9900128"/>
              <a:gd name="connsiteX688" fmla="*/ 13258867 w 24387176"/>
              <a:gd name="connsiteY688" fmla="*/ 5962376 h 9900128"/>
              <a:gd name="connsiteX689" fmla="*/ 13116468 w 24387176"/>
              <a:gd name="connsiteY689" fmla="*/ 5941090 h 9900128"/>
              <a:gd name="connsiteX690" fmla="*/ 13113855 w 24387176"/>
              <a:gd name="connsiteY690" fmla="*/ 5949418 h 9900128"/>
              <a:gd name="connsiteX691" fmla="*/ 13108172 w 24387176"/>
              <a:gd name="connsiteY691" fmla="*/ 5939850 h 9900128"/>
              <a:gd name="connsiteX692" fmla="*/ 13046002 w 24387176"/>
              <a:gd name="connsiteY692" fmla="*/ 5930556 h 9900128"/>
              <a:gd name="connsiteX693" fmla="*/ 13041211 w 24387176"/>
              <a:gd name="connsiteY693" fmla="*/ 5941140 h 9900128"/>
              <a:gd name="connsiteX694" fmla="*/ 13036570 w 24387176"/>
              <a:gd name="connsiteY694" fmla="*/ 5929147 h 9900128"/>
              <a:gd name="connsiteX695" fmla="*/ 13032184 w 24387176"/>
              <a:gd name="connsiteY695" fmla="*/ 5924494 h 9900128"/>
              <a:gd name="connsiteX696" fmla="*/ 13031795 w 24387176"/>
              <a:gd name="connsiteY696" fmla="*/ 5924844 h 9900128"/>
              <a:gd name="connsiteX697" fmla="*/ 13032650 w 24387176"/>
              <a:gd name="connsiteY697" fmla="*/ 5924975 h 9900128"/>
              <a:gd name="connsiteX698" fmla="*/ 6424320 w 24387176"/>
              <a:gd name="connsiteY698" fmla="*/ 5913004 h 9900128"/>
              <a:gd name="connsiteX699" fmla="*/ 6410977 w 24387176"/>
              <a:gd name="connsiteY699" fmla="*/ 5915638 h 9900128"/>
              <a:gd name="connsiteX700" fmla="*/ 6447810 w 24387176"/>
              <a:gd name="connsiteY700" fmla="*/ 5920858 h 9900128"/>
              <a:gd name="connsiteX701" fmla="*/ 6464272 w 24387176"/>
              <a:gd name="connsiteY701" fmla="*/ 5923837 h 9900128"/>
              <a:gd name="connsiteX702" fmla="*/ 6481468 w 24387176"/>
              <a:gd name="connsiteY702" fmla="*/ 5924258 h 9900128"/>
              <a:gd name="connsiteX703" fmla="*/ 6483250 w 24387176"/>
              <a:gd name="connsiteY703" fmla="*/ 5923367 h 9900128"/>
              <a:gd name="connsiteX704" fmla="*/ 6467471 w 24387176"/>
              <a:gd name="connsiteY704" fmla="*/ 5913954 h 9900128"/>
              <a:gd name="connsiteX705" fmla="*/ 6424320 w 24387176"/>
              <a:gd name="connsiteY705" fmla="*/ 5913004 h 9900128"/>
              <a:gd name="connsiteX706" fmla="*/ 6135490 w 24387176"/>
              <a:gd name="connsiteY706" fmla="*/ 5912338 h 9900128"/>
              <a:gd name="connsiteX707" fmla="*/ 6145615 w 24387176"/>
              <a:gd name="connsiteY707" fmla="*/ 5924779 h 9900128"/>
              <a:gd name="connsiteX708" fmla="*/ 6144702 w 24387176"/>
              <a:gd name="connsiteY708" fmla="*/ 5916084 h 9900128"/>
              <a:gd name="connsiteX709" fmla="*/ 6135490 w 24387176"/>
              <a:gd name="connsiteY709" fmla="*/ 5912338 h 9900128"/>
              <a:gd name="connsiteX710" fmla="*/ 5770800 w 24387176"/>
              <a:gd name="connsiteY710" fmla="*/ 5906601 h 9900128"/>
              <a:gd name="connsiteX711" fmla="*/ 5776206 w 24387176"/>
              <a:gd name="connsiteY711" fmla="*/ 5912785 h 9900128"/>
              <a:gd name="connsiteX712" fmla="*/ 5778722 w 24387176"/>
              <a:gd name="connsiteY712" fmla="*/ 5915667 h 9900128"/>
              <a:gd name="connsiteX713" fmla="*/ 5778851 w 24387176"/>
              <a:gd name="connsiteY713" fmla="*/ 5915809 h 9900128"/>
              <a:gd name="connsiteX714" fmla="*/ 5776206 w 24387176"/>
              <a:gd name="connsiteY714" fmla="*/ 5912785 h 9900128"/>
              <a:gd name="connsiteX715" fmla="*/ 5775832 w 24387176"/>
              <a:gd name="connsiteY715" fmla="*/ 5912355 h 9900128"/>
              <a:gd name="connsiteX716" fmla="*/ 5770800 w 24387176"/>
              <a:gd name="connsiteY716" fmla="*/ 5906601 h 9900128"/>
              <a:gd name="connsiteX717" fmla="*/ 14350635 w 24387176"/>
              <a:gd name="connsiteY717" fmla="*/ 5905565 h 9900128"/>
              <a:gd name="connsiteX718" fmla="*/ 14328456 w 24387176"/>
              <a:gd name="connsiteY718" fmla="*/ 5905799 h 9900128"/>
              <a:gd name="connsiteX719" fmla="*/ 14304201 w 24387176"/>
              <a:gd name="connsiteY719" fmla="*/ 5919745 h 9900128"/>
              <a:gd name="connsiteX720" fmla="*/ 14382170 w 24387176"/>
              <a:gd name="connsiteY720" fmla="*/ 5933497 h 9900128"/>
              <a:gd name="connsiteX721" fmla="*/ 14372245 w 24387176"/>
              <a:gd name="connsiteY721" fmla="*/ 5918821 h 9900128"/>
              <a:gd name="connsiteX722" fmla="*/ 14350635 w 24387176"/>
              <a:gd name="connsiteY722" fmla="*/ 5905565 h 9900128"/>
              <a:gd name="connsiteX723" fmla="*/ 14394114 w 24387176"/>
              <a:gd name="connsiteY723" fmla="*/ 5890236 h 9900128"/>
              <a:gd name="connsiteX724" fmla="*/ 14390673 w 24387176"/>
              <a:gd name="connsiteY724" fmla="*/ 5894595 h 9900128"/>
              <a:gd name="connsiteX725" fmla="*/ 14385115 w 24387176"/>
              <a:gd name="connsiteY725" fmla="*/ 5934017 h 9900128"/>
              <a:gd name="connsiteX726" fmla="*/ 14397667 w 24387176"/>
              <a:gd name="connsiteY726" fmla="*/ 5936230 h 9900128"/>
              <a:gd name="connsiteX727" fmla="*/ 14407648 w 24387176"/>
              <a:gd name="connsiteY727" fmla="*/ 5896978 h 9900128"/>
              <a:gd name="connsiteX728" fmla="*/ 14441501 w 24387176"/>
              <a:gd name="connsiteY728" fmla="*/ 5902619 h 9900128"/>
              <a:gd name="connsiteX729" fmla="*/ 14447057 w 24387176"/>
              <a:gd name="connsiteY729" fmla="*/ 5899134 h 9900128"/>
              <a:gd name="connsiteX730" fmla="*/ 6329741 w 24387176"/>
              <a:gd name="connsiteY730" fmla="*/ 5885524 h 9900128"/>
              <a:gd name="connsiteX731" fmla="*/ 6319329 w 24387176"/>
              <a:gd name="connsiteY731" fmla="*/ 5886242 h 9900128"/>
              <a:gd name="connsiteX732" fmla="*/ 6206598 w 24387176"/>
              <a:gd name="connsiteY732" fmla="*/ 5905480 h 9900128"/>
              <a:gd name="connsiteX733" fmla="*/ 6266295 w 24387176"/>
              <a:gd name="connsiteY733" fmla="*/ 5905422 h 9900128"/>
              <a:gd name="connsiteX734" fmla="*/ 6324749 w 24387176"/>
              <a:gd name="connsiteY734" fmla="*/ 5897554 h 9900128"/>
              <a:gd name="connsiteX735" fmla="*/ 13194934 w 24387176"/>
              <a:gd name="connsiteY735" fmla="*/ 5883699 h 9900128"/>
              <a:gd name="connsiteX736" fmla="*/ 13123788 w 24387176"/>
              <a:gd name="connsiteY736" fmla="*/ 5917755 h 9900128"/>
              <a:gd name="connsiteX737" fmla="*/ 13117468 w 24387176"/>
              <a:gd name="connsiteY737" fmla="*/ 5937900 h 9900128"/>
              <a:gd name="connsiteX738" fmla="*/ 13258638 w 24387176"/>
              <a:gd name="connsiteY738" fmla="*/ 5959412 h 9900128"/>
              <a:gd name="connsiteX739" fmla="*/ 13256592 w 24387176"/>
              <a:gd name="connsiteY739" fmla="*/ 5932892 h 9900128"/>
              <a:gd name="connsiteX740" fmla="*/ 13194934 w 24387176"/>
              <a:gd name="connsiteY740" fmla="*/ 5883699 h 9900128"/>
              <a:gd name="connsiteX741" fmla="*/ 13254406 w 24387176"/>
              <a:gd name="connsiteY741" fmla="*/ 5883631 h 9900128"/>
              <a:gd name="connsiteX742" fmla="*/ 13262141 w 24387176"/>
              <a:gd name="connsiteY742" fmla="*/ 5892418 h 9900128"/>
              <a:gd name="connsiteX743" fmla="*/ 13338220 w 24387176"/>
              <a:gd name="connsiteY743" fmla="*/ 5917876 h 9900128"/>
              <a:gd name="connsiteX744" fmla="*/ 13267784 w 24387176"/>
              <a:gd name="connsiteY744" fmla="*/ 5951039 h 9900128"/>
              <a:gd name="connsiteX745" fmla="*/ 13262593 w 24387176"/>
              <a:gd name="connsiteY745" fmla="*/ 5960014 h 9900128"/>
              <a:gd name="connsiteX746" fmla="*/ 13337671 w 24387176"/>
              <a:gd name="connsiteY746" fmla="*/ 5971455 h 9900128"/>
              <a:gd name="connsiteX747" fmla="*/ 13355894 w 24387176"/>
              <a:gd name="connsiteY747" fmla="*/ 5962057 h 9900128"/>
              <a:gd name="connsiteX748" fmla="*/ 13356381 w 24387176"/>
              <a:gd name="connsiteY748" fmla="*/ 5919945 h 9900128"/>
              <a:gd name="connsiteX749" fmla="*/ 13579028 w 24387176"/>
              <a:gd name="connsiteY749" fmla="*/ 5941306 h 9900128"/>
              <a:gd name="connsiteX750" fmla="*/ 13585018 w 24387176"/>
              <a:gd name="connsiteY750" fmla="*/ 5941105 h 9900128"/>
              <a:gd name="connsiteX751" fmla="*/ 13506651 w 24387176"/>
              <a:gd name="connsiteY751" fmla="*/ 5927482 h 9900128"/>
              <a:gd name="connsiteX752" fmla="*/ 13501672 w 24387176"/>
              <a:gd name="connsiteY752" fmla="*/ 5936504 h 9900128"/>
              <a:gd name="connsiteX753" fmla="*/ 13488796 w 24387176"/>
              <a:gd name="connsiteY753" fmla="*/ 5924377 h 9900128"/>
              <a:gd name="connsiteX754" fmla="*/ 13358982 w 24387176"/>
              <a:gd name="connsiteY754" fmla="*/ 5901811 h 9900128"/>
              <a:gd name="connsiteX755" fmla="*/ 13357987 w 24387176"/>
              <a:gd name="connsiteY755" fmla="*/ 5905850 h 9900128"/>
              <a:gd name="connsiteX756" fmla="*/ 13347575 w 24387176"/>
              <a:gd name="connsiteY756" fmla="*/ 5899828 h 9900128"/>
              <a:gd name="connsiteX757" fmla="*/ 6365614 w 24387176"/>
              <a:gd name="connsiteY757" fmla="*/ 5883045 h 9900128"/>
              <a:gd name="connsiteX758" fmla="*/ 6354021 w 24387176"/>
              <a:gd name="connsiteY758" fmla="*/ 5883847 h 9900128"/>
              <a:gd name="connsiteX759" fmla="*/ 6354786 w 24387176"/>
              <a:gd name="connsiteY759" fmla="*/ 5884586 h 9900128"/>
              <a:gd name="connsiteX760" fmla="*/ 6329112 w 24387176"/>
              <a:gd name="connsiteY760" fmla="*/ 5896967 h 9900128"/>
              <a:gd name="connsiteX761" fmla="*/ 6343283 w 24387176"/>
              <a:gd name="connsiteY761" fmla="*/ 5895059 h 9900128"/>
              <a:gd name="connsiteX762" fmla="*/ 6354963 w 24387176"/>
              <a:gd name="connsiteY762" fmla="*/ 5895531 h 9900128"/>
              <a:gd name="connsiteX763" fmla="*/ 6354786 w 24387176"/>
              <a:gd name="connsiteY763" fmla="*/ 5884586 h 9900128"/>
              <a:gd name="connsiteX764" fmla="*/ 13085330 w 24387176"/>
              <a:gd name="connsiteY764" fmla="*/ 5881914 h 9900128"/>
              <a:gd name="connsiteX765" fmla="*/ 13065799 w 24387176"/>
              <a:gd name="connsiteY765" fmla="*/ 5886827 h 9900128"/>
              <a:gd name="connsiteX766" fmla="*/ 13053505 w 24387176"/>
              <a:gd name="connsiteY766" fmla="*/ 5913984 h 9900128"/>
              <a:gd name="connsiteX767" fmla="*/ 13047504 w 24387176"/>
              <a:gd name="connsiteY767" fmla="*/ 5927238 h 9900128"/>
              <a:gd name="connsiteX768" fmla="*/ 13105974 w 24387176"/>
              <a:gd name="connsiteY768" fmla="*/ 5936149 h 9900128"/>
              <a:gd name="connsiteX769" fmla="*/ 13097938 w 24387176"/>
              <a:gd name="connsiteY769" fmla="*/ 5922618 h 9900128"/>
              <a:gd name="connsiteX770" fmla="*/ 13085330 w 24387176"/>
              <a:gd name="connsiteY770" fmla="*/ 5881914 h 9900128"/>
              <a:gd name="connsiteX771" fmla="*/ 22393300 w 24387176"/>
              <a:gd name="connsiteY771" fmla="*/ 5865751 h 9900128"/>
              <a:gd name="connsiteX772" fmla="*/ 22435974 w 24387176"/>
              <a:gd name="connsiteY772" fmla="*/ 5902158 h 9900128"/>
              <a:gd name="connsiteX773" fmla="*/ 22450260 w 24387176"/>
              <a:gd name="connsiteY773" fmla="*/ 5908579 h 9900128"/>
              <a:gd name="connsiteX774" fmla="*/ 22454650 w 24387176"/>
              <a:gd name="connsiteY774" fmla="*/ 5890524 h 9900128"/>
              <a:gd name="connsiteX775" fmla="*/ 22337072 w 24387176"/>
              <a:gd name="connsiteY775" fmla="*/ 5842729 h 9900128"/>
              <a:gd name="connsiteX776" fmla="*/ 22336812 w 24387176"/>
              <a:gd name="connsiteY776" fmla="*/ 5846058 h 9900128"/>
              <a:gd name="connsiteX777" fmla="*/ 22345230 w 24387176"/>
              <a:gd name="connsiteY777" fmla="*/ 5844809 h 9900128"/>
              <a:gd name="connsiteX778" fmla="*/ 12477182 w 24387176"/>
              <a:gd name="connsiteY778" fmla="*/ 5826685 h 9900128"/>
              <a:gd name="connsiteX779" fmla="*/ 12470965 w 24387176"/>
              <a:gd name="connsiteY779" fmla="*/ 5829519 h 9900128"/>
              <a:gd name="connsiteX780" fmla="*/ 12466841 w 24387176"/>
              <a:gd name="connsiteY780" fmla="*/ 5837667 h 9900128"/>
              <a:gd name="connsiteX781" fmla="*/ 12494366 w 24387176"/>
              <a:gd name="connsiteY781" fmla="*/ 5842005 h 9900128"/>
              <a:gd name="connsiteX782" fmla="*/ 12483628 w 24387176"/>
              <a:gd name="connsiteY782" fmla="*/ 5829400 h 9900128"/>
              <a:gd name="connsiteX783" fmla="*/ 12477182 w 24387176"/>
              <a:gd name="connsiteY783" fmla="*/ 5826685 h 9900128"/>
              <a:gd name="connsiteX784" fmla="*/ 12693567 w 24387176"/>
              <a:gd name="connsiteY784" fmla="*/ 5803352 h 9900128"/>
              <a:gd name="connsiteX785" fmla="*/ 12648083 w 24387176"/>
              <a:gd name="connsiteY785" fmla="*/ 5839219 h 9900128"/>
              <a:gd name="connsiteX786" fmla="*/ 12536685 w 24387176"/>
              <a:gd name="connsiteY786" fmla="*/ 5840579 h 9900128"/>
              <a:gd name="connsiteX787" fmla="*/ 12523773 w 24387176"/>
              <a:gd name="connsiteY787" fmla="*/ 5846640 h 9900128"/>
              <a:gd name="connsiteX788" fmla="*/ 12552560 w 24387176"/>
              <a:gd name="connsiteY788" fmla="*/ 5851177 h 9900128"/>
              <a:gd name="connsiteX789" fmla="*/ 12847127 w 24387176"/>
              <a:gd name="connsiteY789" fmla="*/ 5896703 h 9900128"/>
              <a:gd name="connsiteX790" fmla="*/ 12921791 w 24387176"/>
              <a:gd name="connsiteY790" fmla="*/ 5908082 h 9900128"/>
              <a:gd name="connsiteX791" fmla="*/ 13008164 w 24387176"/>
              <a:gd name="connsiteY791" fmla="*/ 5844786 h 9900128"/>
              <a:gd name="connsiteX792" fmla="*/ 12862160 w 24387176"/>
              <a:gd name="connsiteY792" fmla="*/ 5822032 h 9900128"/>
              <a:gd name="connsiteX793" fmla="*/ 12856040 w 24387176"/>
              <a:gd name="connsiteY793" fmla="*/ 5830571 h 9900128"/>
              <a:gd name="connsiteX794" fmla="*/ 12753840 w 24387176"/>
              <a:gd name="connsiteY794" fmla="*/ 5879830 h 9900128"/>
              <a:gd name="connsiteX795" fmla="*/ 12760266 w 24387176"/>
              <a:gd name="connsiteY795" fmla="*/ 5823448 h 9900128"/>
              <a:gd name="connsiteX796" fmla="*/ 12693567 w 24387176"/>
              <a:gd name="connsiteY796" fmla="*/ 5803352 h 9900128"/>
              <a:gd name="connsiteX797" fmla="*/ 13446698 w 24387176"/>
              <a:gd name="connsiteY797" fmla="*/ 5773176 h 9900128"/>
              <a:gd name="connsiteX798" fmla="*/ 13432736 w 24387176"/>
              <a:gd name="connsiteY798" fmla="*/ 5781525 h 9900128"/>
              <a:gd name="connsiteX799" fmla="*/ 13445518 w 24387176"/>
              <a:gd name="connsiteY799" fmla="*/ 5783531 h 9900128"/>
              <a:gd name="connsiteX800" fmla="*/ 13352538 w 24387176"/>
              <a:gd name="connsiteY800" fmla="*/ 5751902 h 9900128"/>
              <a:gd name="connsiteX801" fmla="*/ 13337731 w 24387176"/>
              <a:gd name="connsiteY801" fmla="*/ 5760756 h 9900128"/>
              <a:gd name="connsiteX802" fmla="*/ 13340184 w 24387176"/>
              <a:gd name="connsiteY802" fmla="*/ 5767003 h 9900128"/>
              <a:gd name="connsiteX803" fmla="*/ 13411627 w 24387176"/>
              <a:gd name="connsiteY803" fmla="*/ 5778213 h 9900128"/>
              <a:gd name="connsiteX804" fmla="*/ 13392215 w 24387176"/>
              <a:gd name="connsiteY804" fmla="*/ 5766966 h 9900128"/>
              <a:gd name="connsiteX805" fmla="*/ 13352538 w 24387176"/>
              <a:gd name="connsiteY805" fmla="*/ 5751902 h 9900128"/>
              <a:gd name="connsiteX806" fmla="*/ 5041944 w 24387176"/>
              <a:gd name="connsiteY806" fmla="*/ 5704175 h 9900128"/>
              <a:gd name="connsiteX807" fmla="*/ 5090302 w 24387176"/>
              <a:gd name="connsiteY807" fmla="*/ 5715502 h 9900128"/>
              <a:gd name="connsiteX808" fmla="*/ 5027350 w 24387176"/>
              <a:gd name="connsiteY808" fmla="*/ 5706726 h 9900128"/>
              <a:gd name="connsiteX809" fmla="*/ 5041944 w 24387176"/>
              <a:gd name="connsiteY809" fmla="*/ 5704175 h 9900128"/>
              <a:gd name="connsiteX810" fmla="*/ 22002284 w 24387176"/>
              <a:gd name="connsiteY810" fmla="*/ 5690539 h 9900128"/>
              <a:gd name="connsiteX811" fmla="*/ 22005638 w 24387176"/>
              <a:gd name="connsiteY811" fmla="*/ 5696302 h 9900128"/>
              <a:gd name="connsiteX812" fmla="*/ 22031126 w 24387176"/>
              <a:gd name="connsiteY812" fmla="*/ 5714823 h 9900128"/>
              <a:gd name="connsiteX813" fmla="*/ 22044942 w 24387176"/>
              <a:gd name="connsiteY813" fmla="*/ 5710990 h 9900128"/>
              <a:gd name="connsiteX814" fmla="*/ 11704651 w 24387176"/>
              <a:gd name="connsiteY814" fmla="*/ 5673630 h 9900128"/>
              <a:gd name="connsiteX815" fmla="*/ 11697759 w 24387176"/>
              <a:gd name="connsiteY815" fmla="*/ 5682719 h 9900128"/>
              <a:gd name="connsiteX816" fmla="*/ 11684244 w 24387176"/>
              <a:gd name="connsiteY816" fmla="*/ 5697909 h 9900128"/>
              <a:gd name="connsiteX817" fmla="*/ 11675497 w 24387176"/>
              <a:gd name="connsiteY817" fmla="*/ 5713213 h 9900128"/>
              <a:gd name="connsiteX818" fmla="*/ 11780659 w 24387176"/>
              <a:gd name="connsiteY818" fmla="*/ 5729109 h 9900128"/>
              <a:gd name="connsiteX819" fmla="*/ 12279051 w 24387176"/>
              <a:gd name="connsiteY819" fmla="*/ 5808065 h 9900128"/>
              <a:gd name="connsiteX820" fmla="*/ 12444834 w 24387176"/>
              <a:gd name="connsiteY820" fmla="*/ 5834197 h 9900128"/>
              <a:gd name="connsiteX821" fmla="*/ 12441298 w 24387176"/>
              <a:gd name="connsiteY821" fmla="*/ 5817436 h 9900128"/>
              <a:gd name="connsiteX822" fmla="*/ 12433361 w 24387176"/>
              <a:gd name="connsiteY822" fmla="*/ 5786190 h 9900128"/>
              <a:gd name="connsiteX823" fmla="*/ 12303017 w 24387176"/>
              <a:gd name="connsiteY823" fmla="*/ 5799890 h 9900128"/>
              <a:gd name="connsiteX824" fmla="*/ 12304160 w 24387176"/>
              <a:gd name="connsiteY824" fmla="*/ 5769680 h 9900128"/>
              <a:gd name="connsiteX825" fmla="*/ 12296274 w 24387176"/>
              <a:gd name="connsiteY825" fmla="*/ 5740057 h 9900128"/>
              <a:gd name="connsiteX826" fmla="*/ 12266061 w 24387176"/>
              <a:gd name="connsiteY826" fmla="*/ 5736113 h 9900128"/>
              <a:gd name="connsiteX827" fmla="*/ 12261861 w 24387176"/>
              <a:gd name="connsiteY827" fmla="*/ 5749911 h 9900128"/>
              <a:gd name="connsiteX828" fmla="*/ 12253354 w 24387176"/>
              <a:gd name="connsiteY828" fmla="*/ 5751396 h 9900128"/>
              <a:gd name="connsiteX829" fmla="*/ 12253603 w 24387176"/>
              <a:gd name="connsiteY829" fmla="*/ 5734487 h 9900128"/>
              <a:gd name="connsiteX830" fmla="*/ 12194248 w 24387176"/>
              <a:gd name="connsiteY830" fmla="*/ 5726740 h 9900128"/>
              <a:gd name="connsiteX831" fmla="*/ 12186386 w 24387176"/>
              <a:gd name="connsiteY831" fmla="*/ 5725894 h 9900128"/>
              <a:gd name="connsiteX832" fmla="*/ 12186875 w 24387176"/>
              <a:gd name="connsiteY832" fmla="*/ 5736902 h 9900128"/>
              <a:gd name="connsiteX833" fmla="*/ 12179100 w 24387176"/>
              <a:gd name="connsiteY833" fmla="*/ 5757211 h 9900128"/>
              <a:gd name="connsiteX834" fmla="*/ 12014042 w 24387176"/>
              <a:gd name="connsiteY834" fmla="*/ 5752677 h 9900128"/>
              <a:gd name="connsiteX835" fmla="*/ 12033748 w 24387176"/>
              <a:gd name="connsiteY835" fmla="*/ 5721012 h 9900128"/>
              <a:gd name="connsiteX836" fmla="*/ 12036178 w 24387176"/>
              <a:gd name="connsiteY836" fmla="*/ 5709734 h 9900128"/>
              <a:gd name="connsiteX837" fmla="*/ 12021592 w 24387176"/>
              <a:gd name="connsiteY837" fmla="*/ 5708165 h 9900128"/>
              <a:gd name="connsiteX838" fmla="*/ 12001405 w 24387176"/>
              <a:gd name="connsiteY838" fmla="*/ 5719780 h 9900128"/>
              <a:gd name="connsiteX839" fmla="*/ 11967637 w 24387176"/>
              <a:gd name="connsiteY839" fmla="*/ 5708345 h 9900128"/>
              <a:gd name="connsiteX840" fmla="*/ 11967430 w 24387176"/>
              <a:gd name="connsiteY840" fmla="*/ 5702338 h 9900128"/>
              <a:gd name="connsiteX841" fmla="*/ 11893695 w 24387176"/>
              <a:gd name="connsiteY841" fmla="*/ 5694406 h 9900128"/>
              <a:gd name="connsiteX842" fmla="*/ 11875237 w 24387176"/>
              <a:gd name="connsiteY842" fmla="*/ 5699375 h 9900128"/>
              <a:gd name="connsiteX843" fmla="*/ 11834199 w 24387176"/>
              <a:gd name="connsiteY843" fmla="*/ 5688675 h 9900128"/>
              <a:gd name="connsiteX844" fmla="*/ 11833487 w 24387176"/>
              <a:gd name="connsiteY844" fmla="*/ 5687896 h 9900128"/>
              <a:gd name="connsiteX845" fmla="*/ 10990150 w 24387176"/>
              <a:gd name="connsiteY845" fmla="*/ 5660866 h 9900128"/>
              <a:gd name="connsiteX846" fmla="*/ 10987721 w 24387176"/>
              <a:gd name="connsiteY846" fmla="*/ 5666281 h 9900128"/>
              <a:gd name="connsiteX847" fmla="*/ 11074588 w 24387176"/>
              <a:gd name="connsiteY847" fmla="*/ 5686331 h 9900128"/>
              <a:gd name="connsiteX848" fmla="*/ 11449628 w 24387176"/>
              <a:gd name="connsiteY848" fmla="*/ 5735566 h 9900128"/>
              <a:gd name="connsiteX849" fmla="*/ 12038729 w 24387176"/>
              <a:gd name="connsiteY849" fmla="*/ 5820810 h 9900128"/>
              <a:gd name="connsiteX850" fmla="*/ 12996457 w 24387176"/>
              <a:gd name="connsiteY850" fmla="*/ 5961300 h 9900128"/>
              <a:gd name="connsiteX851" fmla="*/ 12959283 w 24387176"/>
              <a:gd name="connsiteY851" fmla="*/ 5933586 h 9900128"/>
              <a:gd name="connsiteX852" fmla="*/ 12915688 w 24387176"/>
              <a:gd name="connsiteY852" fmla="*/ 5912553 h 9900128"/>
              <a:gd name="connsiteX853" fmla="*/ 12917362 w 24387176"/>
              <a:gd name="connsiteY853" fmla="*/ 5911327 h 9900128"/>
              <a:gd name="connsiteX854" fmla="*/ 12811859 w 24387176"/>
              <a:gd name="connsiteY854" fmla="*/ 5895556 h 9900128"/>
              <a:gd name="connsiteX855" fmla="*/ 12464371 w 24387176"/>
              <a:gd name="connsiteY855" fmla="*/ 5846536 h 9900128"/>
              <a:gd name="connsiteX856" fmla="*/ 12461652 w 24387176"/>
              <a:gd name="connsiteY856" fmla="*/ 5860806 h 9900128"/>
              <a:gd name="connsiteX857" fmla="*/ 12450314 w 24387176"/>
              <a:gd name="connsiteY857" fmla="*/ 5844553 h 9900128"/>
              <a:gd name="connsiteX858" fmla="*/ 12347537 w 24387176"/>
              <a:gd name="connsiteY858" fmla="*/ 5830055 h 9900128"/>
              <a:gd name="connsiteX859" fmla="*/ 11161180 w 24387176"/>
              <a:gd name="connsiteY859" fmla="*/ 5678730 h 9900128"/>
              <a:gd name="connsiteX860" fmla="*/ 12862240 w 24387176"/>
              <a:gd name="connsiteY860" fmla="*/ 5650303 h 9900128"/>
              <a:gd name="connsiteX861" fmla="*/ 12846846 w 24387176"/>
              <a:gd name="connsiteY861" fmla="*/ 5669112 h 9900128"/>
              <a:gd name="connsiteX862" fmla="*/ 12847167 w 24387176"/>
              <a:gd name="connsiteY862" fmla="*/ 5691031 h 9900128"/>
              <a:gd name="connsiteX863" fmla="*/ 12979588 w 24387176"/>
              <a:gd name="connsiteY863" fmla="*/ 5710505 h 9900128"/>
              <a:gd name="connsiteX864" fmla="*/ 12980647 w 24387176"/>
              <a:gd name="connsiteY864" fmla="*/ 5705780 h 9900128"/>
              <a:gd name="connsiteX865" fmla="*/ 12964464 w 24387176"/>
              <a:gd name="connsiteY865" fmla="*/ 5665170 h 9900128"/>
              <a:gd name="connsiteX866" fmla="*/ 12958653 w 24387176"/>
              <a:gd name="connsiteY866" fmla="*/ 5664325 h 9900128"/>
              <a:gd name="connsiteX867" fmla="*/ 12941728 w 24387176"/>
              <a:gd name="connsiteY867" fmla="*/ 5678393 h 9900128"/>
              <a:gd name="connsiteX868" fmla="*/ 12901531 w 24387176"/>
              <a:gd name="connsiteY868" fmla="*/ 5673562 h 9900128"/>
              <a:gd name="connsiteX869" fmla="*/ 12888965 w 24387176"/>
              <a:gd name="connsiteY869" fmla="*/ 5654190 h 9900128"/>
              <a:gd name="connsiteX870" fmla="*/ 11026169 w 24387176"/>
              <a:gd name="connsiteY870" fmla="*/ 5620431 h 9900128"/>
              <a:gd name="connsiteX871" fmla="*/ 11322836 w 24387176"/>
              <a:gd name="connsiteY871" fmla="*/ 5659903 h 9900128"/>
              <a:gd name="connsiteX872" fmla="*/ 11664198 w 24387176"/>
              <a:gd name="connsiteY872" fmla="*/ 5711505 h 9900128"/>
              <a:gd name="connsiteX873" fmla="*/ 11660241 w 24387176"/>
              <a:gd name="connsiteY873" fmla="*/ 5691605 h 9900128"/>
              <a:gd name="connsiteX874" fmla="*/ 11653161 w 24387176"/>
              <a:gd name="connsiteY874" fmla="*/ 5670496 h 9900128"/>
              <a:gd name="connsiteX875" fmla="*/ 11648735 w 24387176"/>
              <a:gd name="connsiteY875" fmla="*/ 5667440 h 9900128"/>
              <a:gd name="connsiteX876" fmla="*/ 11622211 w 24387176"/>
              <a:gd name="connsiteY876" fmla="*/ 5664502 h 9900128"/>
              <a:gd name="connsiteX877" fmla="*/ 11619307 w 24387176"/>
              <a:gd name="connsiteY877" fmla="*/ 5664853 h 9900128"/>
              <a:gd name="connsiteX878" fmla="*/ 11619474 w 24387176"/>
              <a:gd name="connsiteY878" fmla="*/ 5664200 h 9900128"/>
              <a:gd name="connsiteX879" fmla="*/ 11335016 w 24387176"/>
              <a:gd name="connsiteY879" fmla="*/ 5632701 h 9900128"/>
              <a:gd name="connsiteX880" fmla="*/ 11253665 w 24387176"/>
              <a:gd name="connsiteY880" fmla="*/ 5624314 h 9900128"/>
              <a:gd name="connsiteX881" fmla="*/ 21829524 w 24387176"/>
              <a:gd name="connsiteY881" fmla="*/ 5612209 h 9900128"/>
              <a:gd name="connsiteX882" fmla="*/ 21854910 w 24387176"/>
              <a:gd name="connsiteY882" fmla="*/ 5631602 h 9900128"/>
              <a:gd name="connsiteX883" fmla="*/ 21903294 w 24387176"/>
              <a:gd name="connsiteY883" fmla="*/ 5666119 h 9900128"/>
              <a:gd name="connsiteX884" fmla="*/ 21883388 w 24387176"/>
              <a:gd name="connsiteY884" fmla="*/ 5699547 h 9900128"/>
              <a:gd name="connsiteX885" fmla="*/ 21882846 w 24387176"/>
              <a:gd name="connsiteY885" fmla="*/ 5702554 h 9900128"/>
              <a:gd name="connsiteX886" fmla="*/ 21946510 w 24387176"/>
              <a:gd name="connsiteY886" fmla="*/ 5731361 h 9900128"/>
              <a:gd name="connsiteX887" fmla="*/ 21958478 w 24387176"/>
              <a:gd name="connsiteY887" fmla="*/ 5734465 h 9900128"/>
              <a:gd name="connsiteX888" fmla="*/ 21966592 w 24387176"/>
              <a:gd name="connsiteY888" fmla="*/ 5726718 h 9900128"/>
              <a:gd name="connsiteX889" fmla="*/ 21918114 w 24387176"/>
              <a:gd name="connsiteY889" fmla="*/ 5707358 h 9900128"/>
              <a:gd name="connsiteX890" fmla="*/ 21890580 w 24387176"/>
              <a:gd name="connsiteY890" fmla="*/ 5694369 h 9900128"/>
              <a:gd name="connsiteX891" fmla="*/ 21937668 w 24387176"/>
              <a:gd name="connsiteY891" fmla="*/ 5708734 h 9900128"/>
              <a:gd name="connsiteX892" fmla="*/ 21972564 w 24387176"/>
              <a:gd name="connsiteY892" fmla="*/ 5721014 h 9900128"/>
              <a:gd name="connsiteX893" fmla="*/ 21978130 w 24387176"/>
              <a:gd name="connsiteY893" fmla="*/ 5715700 h 9900128"/>
              <a:gd name="connsiteX894" fmla="*/ 21990644 w 24387176"/>
              <a:gd name="connsiteY894" fmla="*/ 5684958 h 9900128"/>
              <a:gd name="connsiteX895" fmla="*/ 21989754 w 24387176"/>
              <a:gd name="connsiteY895" fmla="*/ 5684531 h 9900128"/>
              <a:gd name="connsiteX896" fmla="*/ 21716172 w 24387176"/>
              <a:gd name="connsiteY896" fmla="*/ 5562165 h 9900128"/>
              <a:gd name="connsiteX897" fmla="*/ 21714826 w 24387176"/>
              <a:gd name="connsiteY897" fmla="*/ 5564324 h 9900128"/>
              <a:gd name="connsiteX898" fmla="*/ 21709944 w 24387176"/>
              <a:gd name="connsiteY898" fmla="*/ 5586969 h 9900128"/>
              <a:gd name="connsiteX899" fmla="*/ 21782370 w 24387176"/>
              <a:gd name="connsiteY899" fmla="*/ 5592101 h 9900128"/>
              <a:gd name="connsiteX900" fmla="*/ 21793078 w 24387176"/>
              <a:gd name="connsiteY900" fmla="*/ 5596049 h 9900128"/>
              <a:gd name="connsiteX901" fmla="*/ 21496384 w 24387176"/>
              <a:gd name="connsiteY901" fmla="*/ 5523705 h 9900128"/>
              <a:gd name="connsiteX902" fmla="*/ 21494464 w 24387176"/>
              <a:gd name="connsiteY902" fmla="*/ 5540549 h 9900128"/>
              <a:gd name="connsiteX903" fmla="*/ 21505452 w 24387176"/>
              <a:gd name="connsiteY903" fmla="*/ 5544734 h 9900128"/>
              <a:gd name="connsiteX904" fmla="*/ 21522150 w 24387176"/>
              <a:gd name="connsiteY904" fmla="*/ 5540078 h 9900128"/>
              <a:gd name="connsiteX905" fmla="*/ 21666080 w 24387176"/>
              <a:gd name="connsiteY905" fmla="*/ 5555645 h 9900128"/>
              <a:gd name="connsiteX906" fmla="*/ 21690494 w 24387176"/>
              <a:gd name="connsiteY906" fmla="*/ 5550852 h 9900128"/>
              <a:gd name="connsiteX907" fmla="*/ 21672314 w 24387176"/>
              <a:gd name="connsiteY907" fmla="*/ 5542842 h 9900128"/>
              <a:gd name="connsiteX908" fmla="*/ 21693910 w 24387176"/>
              <a:gd name="connsiteY908" fmla="*/ 5550182 h 9900128"/>
              <a:gd name="connsiteX909" fmla="*/ 21698976 w 24387176"/>
              <a:gd name="connsiteY909" fmla="*/ 5549188 h 9900128"/>
              <a:gd name="connsiteX910" fmla="*/ 21723024 w 24387176"/>
              <a:gd name="connsiteY910" fmla="*/ 5538008 h 9900128"/>
              <a:gd name="connsiteX911" fmla="*/ 21441086 w 24387176"/>
              <a:gd name="connsiteY911" fmla="*/ 5520215 h 9900128"/>
              <a:gd name="connsiteX912" fmla="*/ 21443572 w 24387176"/>
              <a:gd name="connsiteY912" fmla="*/ 5521162 h 9900128"/>
              <a:gd name="connsiteX913" fmla="*/ 21444298 w 24387176"/>
              <a:gd name="connsiteY913" fmla="*/ 5520417 h 9900128"/>
              <a:gd name="connsiteX914" fmla="*/ 22534714 w 24387176"/>
              <a:gd name="connsiteY914" fmla="*/ 5470040 h 9900128"/>
              <a:gd name="connsiteX915" fmla="*/ 22507932 w 24387176"/>
              <a:gd name="connsiteY915" fmla="*/ 5474333 h 9900128"/>
              <a:gd name="connsiteX916" fmla="*/ 22519838 w 24387176"/>
              <a:gd name="connsiteY916" fmla="*/ 5472423 h 9900128"/>
              <a:gd name="connsiteX917" fmla="*/ 22543640 w 24387176"/>
              <a:gd name="connsiteY917" fmla="*/ 5468606 h 9900128"/>
              <a:gd name="connsiteX918" fmla="*/ 22534714 w 24387176"/>
              <a:gd name="connsiteY918" fmla="*/ 5470040 h 9900128"/>
              <a:gd name="connsiteX919" fmla="*/ 22539676 w 24387176"/>
              <a:gd name="connsiteY919" fmla="*/ 5469242 h 9900128"/>
              <a:gd name="connsiteX920" fmla="*/ 22543640 w 24387176"/>
              <a:gd name="connsiteY920" fmla="*/ 5468606 h 9900128"/>
              <a:gd name="connsiteX921" fmla="*/ 5677038 w 24387176"/>
              <a:gd name="connsiteY921" fmla="*/ 5462849 h 9900128"/>
              <a:gd name="connsiteX922" fmla="*/ 5606729 w 24387176"/>
              <a:gd name="connsiteY922" fmla="*/ 5473897 h 9900128"/>
              <a:gd name="connsiteX923" fmla="*/ 5648570 w 24387176"/>
              <a:gd name="connsiteY923" fmla="*/ 5475478 h 9900128"/>
              <a:gd name="connsiteX924" fmla="*/ 5686001 w 24387176"/>
              <a:gd name="connsiteY924" fmla="*/ 5467248 h 9900128"/>
              <a:gd name="connsiteX925" fmla="*/ 5522977 w 24387176"/>
              <a:gd name="connsiteY925" fmla="*/ 5455049 h 9900128"/>
              <a:gd name="connsiteX926" fmla="*/ 5531354 w 24387176"/>
              <a:gd name="connsiteY926" fmla="*/ 5455118 h 9900128"/>
              <a:gd name="connsiteX927" fmla="*/ 5530400 w 24387176"/>
              <a:gd name="connsiteY927" fmla="*/ 5457018 h 9900128"/>
              <a:gd name="connsiteX928" fmla="*/ 5522977 w 24387176"/>
              <a:gd name="connsiteY928" fmla="*/ 5455049 h 9900128"/>
              <a:gd name="connsiteX929" fmla="*/ 4739309 w 24387176"/>
              <a:gd name="connsiteY929" fmla="*/ 5448390 h 9900128"/>
              <a:gd name="connsiteX930" fmla="*/ 4747104 w 24387176"/>
              <a:gd name="connsiteY930" fmla="*/ 5457068 h 9900128"/>
              <a:gd name="connsiteX931" fmla="*/ 4739309 w 24387176"/>
              <a:gd name="connsiteY931" fmla="*/ 5448390 h 9900128"/>
              <a:gd name="connsiteX932" fmla="*/ 5429048 w 24387176"/>
              <a:gd name="connsiteY932" fmla="*/ 5446829 h 9900128"/>
              <a:gd name="connsiteX933" fmla="*/ 5415803 w 24387176"/>
              <a:gd name="connsiteY933" fmla="*/ 5447883 h 9900128"/>
              <a:gd name="connsiteX934" fmla="*/ 5446487 w 24387176"/>
              <a:gd name="connsiteY934" fmla="*/ 5448353 h 9900128"/>
              <a:gd name="connsiteX935" fmla="*/ 5477906 w 24387176"/>
              <a:gd name="connsiteY935" fmla="*/ 5446924 h 9900128"/>
              <a:gd name="connsiteX936" fmla="*/ 21378660 w 24387176"/>
              <a:gd name="connsiteY936" fmla="*/ 5408404 h 9900128"/>
              <a:gd name="connsiteX937" fmla="*/ 21509246 w 24387176"/>
              <a:gd name="connsiteY937" fmla="*/ 5458121 h 9900128"/>
              <a:gd name="connsiteX938" fmla="*/ 21800352 w 24387176"/>
              <a:gd name="connsiteY938" fmla="*/ 5483835 h 9900128"/>
              <a:gd name="connsiteX939" fmla="*/ 22241242 w 24387176"/>
              <a:gd name="connsiteY939" fmla="*/ 5520209 h 9900128"/>
              <a:gd name="connsiteX940" fmla="*/ 22261314 w 24387176"/>
              <a:gd name="connsiteY940" fmla="*/ 5521564 h 9900128"/>
              <a:gd name="connsiteX941" fmla="*/ 22122416 w 24387176"/>
              <a:gd name="connsiteY941" fmla="*/ 5490639 h 9900128"/>
              <a:gd name="connsiteX942" fmla="*/ 21885846 w 24387176"/>
              <a:gd name="connsiteY942" fmla="*/ 5435762 h 9900128"/>
              <a:gd name="connsiteX943" fmla="*/ 21757872 w 24387176"/>
              <a:gd name="connsiteY943" fmla="*/ 5430352 h 9900128"/>
              <a:gd name="connsiteX944" fmla="*/ 21619578 w 24387176"/>
              <a:gd name="connsiteY944" fmla="*/ 5422349 h 9900128"/>
              <a:gd name="connsiteX945" fmla="*/ 21617952 w 24387176"/>
              <a:gd name="connsiteY945" fmla="*/ 5422473 h 9900128"/>
              <a:gd name="connsiteX946" fmla="*/ 21615084 w 24387176"/>
              <a:gd name="connsiteY946" fmla="*/ 5422088 h 9900128"/>
              <a:gd name="connsiteX947" fmla="*/ 21095908 w 24387176"/>
              <a:gd name="connsiteY947" fmla="*/ 5392021 h 9900128"/>
              <a:gd name="connsiteX948" fmla="*/ 21097268 w 24387176"/>
              <a:gd name="connsiteY948" fmla="*/ 5396544 h 9900128"/>
              <a:gd name="connsiteX949" fmla="*/ 21176650 w 24387176"/>
              <a:gd name="connsiteY949" fmla="*/ 5424087 h 9900128"/>
              <a:gd name="connsiteX950" fmla="*/ 21193856 w 24387176"/>
              <a:gd name="connsiteY950" fmla="*/ 5418831 h 9900128"/>
              <a:gd name="connsiteX951" fmla="*/ 21267152 w 24387176"/>
              <a:gd name="connsiteY951" fmla="*/ 5436555 h 9900128"/>
              <a:gd name="connsiteX952" fmla="*/ 21270048 w 24387176"/>
              <a:gd name="connsiteY952" fmla="*/ 5438143 h 9900128"/>
              <a:gd name="connsiteX953" fmla="*/ 21366948 w 24387176"/>
              <a:gd name="connsiteY953" fmla="*/ 5445551 h 9900128"/>
              <a:gd name="connsiteX954" fmla="*/ 21457744 w 24387176"/>
              <a:gd name="connsiteY954" fmla="*/ 5453571 h 9900128"/>
              <a:gd name="connsiteX955" fmla="*/ 21327274 w 24387176"/>
              <a:gd name="connsiteY955" fmla="*/ 5405431 h 9900128"/>
              <a:gd name="connsiteX956" fmla="*/ 21096228 w 24387176"/>
              <a:gd name="connsiteY956" fmla="*/ 5392058 h 9900128"/>
              <a:gd name="connsiteX957" fmla="*/ 4916013 w 24387176"/>
              <a:gd name="connsiteY957" fmla="*/ 5360880 h 9900128"/>
              <a:gd name="connsiteX958" fmla="*/ 4922207 w 24387176"/>
              <a:gd name="connsiteY958" fmla="*/ 5362070 h 9900128"/>
              <a:gd name="connsiteX959" fmla="*/ 4929967 w 24387176"/>
              <a:gd name="connsiteY959" fmla="*/ 5364037 h 9900128"/>
              <a:gd name="connsiteX960" fmla="*/ 4902346 w 24387176"/>
              <a:gd name="connsiteY960" fmla="*/ 5361624 h 9900128"/>
              <a:gd name="connsiteX961" fmla="*/ 5662468 w 24387176"/>
              <a:gd name="connsiteY961" fmla="*/ 5185002 h 9900128"/>
              <a:gd name="connsiteX962" fmla="*/ 5608144 w 24387176"/>
              <a:gd name="connsiteY962" fmla="*/ 5191070 h 9900128"/>
              <a:gd name="connsiteX963" fmla="*/ 5611820 w 24387176"/>
              <a:gd name="connsiteY963" fmla="*/ 5191850 h 9900128"/>
              <a:gd name="connsiteX964" fmla="*/ 5717036 w 24387176"/>
              <a:gd name="connsiteY964" fmla="*/ 5197825 h 9900128"/>
              <a:gd name="connsiteX965" fmla="*/ 5699126 w 24387176"/>
              <a:gd name="connsiteY965" fmla="*/ 5190205 h 9900128"/>
              <a:gd name="connsiteX966" fmla="*/ 5377614 w 24387176"/>
              <a:gd name="connsiteY966" fmla="*/ 5177503 h 9900128"/>
              <a:gd name="connsiteX967" fmla="*/ 5362899 w 24387176"/>
              <a:gd name="connsiteY967" fmla="*/ 5179737 h 9900128"/>
              <a:gd name="connsiteX968" fmla="*/ 5430525 w 24387176"/>
              <a:gd name="connsiteY968" fmla="*/ 5183392 h 9900128"/>
              <a:gd name="connsiteX969" fmla="*/ 5511927 w 24387176"/>
              <a:gd name="connsiteY969" fmla="*/ 5187598 h 9900128"/>
              <a:gd name="connsiteX970" fmla="*/ 5541177 w 24387176"/>
              <a:gd name="connsiteY970" fmla="*/ 5182887 h 9900128"/>
              <a:gd name="connsiteX971" fmla="*/ 5479876 w 24387176"/>
              <a:gd name="connsiteY971" fmla="*/ 5183046 h 9900128"/>
              <a:gd name="connsiteX972" fmla="*/ 5403274 w 24387176"/>
              <a:gd name="connsiteY972" fmla="*/ 5180620 h 9900128"/>
              <a:gd name="connsiteX973" fmla="*/ 5788307 w 24387176"/>
              <a:gd name="connsiteY973" fmla="*/ 5116094 h 9900128"/>
              <a:gd name="connsiteX974" fmla="*/ 5791001 w 24387176"/>
              <a:gd name="connsiteY974" fmla="*/ 5119093 h 9900128"/>
              <a:gd name="connsiteX975" fmla="*/ 5791124 w 24387176"/>
              <a:gd name="connsiteY975" fmla="*/ 5119226 h 9900128"/>
              <a:gd name="connsiteX976" fmla="*/ 5788311 w 24387176"/>
              <a:gd name="connsiteY976" fmla="*/ 5116094 h 9900128"/>
              <a:gd name="connsiteX977" fmla="*/ 20035182 w 24387176"/>
              <a:gd name="connsiteY977" fmla="*/ 5054225 h 9900128"/>
              <a:gd name="connsiteX978" fmla="*/ 20037698 w 24387176"/>
              <a:gd name="connsiteY978" fmla="*/ 5058158 h 9900128"/>
              <a:gd name="connsiteX979" fmla="*/ 20036244 w 24387176"/>
              <a:gd name="connsiteY979" fmla="*/ 5061736 h 9900128"/>
              <a:gd name="connsiteX980" fmla="*/ 20065306 w 24387176"/>
              <a:gd name="connsiteY980" fmla="*/ 5062102 h 9900128"/>
              <a:gd name="connsiteX981" fmla="*/ 19955398 w 24387176"/>
              <a:gd name="connsiteY981" fmla="*/ 5033363 h 9900128"/>
              <a:gd name="connsiteX982" fmla="*/ 19963552 w 24387176"/>
              <a:gd name="connsiteY982" fmla="*/ 5042567 h 9900128"/>
              <a:gd name="connsiteX983" fmla="*/ 19973966 w 24387176"/>
              <a:gd name="connsiteY983" fmla="*/ 5047324 h 9900128"/>
              <a:gd name="connsiteX984" fmla="*/ 19984588 w 24387176"/>
              <a:gd name="connsiteY984" fmla="*/ 5040996 h 9900128"/>
              <a:gd name="connsiteX985" fmla="*/ 22262974 w 24387176"/>
              <a:gd name="connsiteY985" fmla="*/ 5032457 h 9900128"/>
              <a:gd name="connsiteX986" fmla="*/ 22214624 w 24387176"/>
              <a:gd name="connsiteY986" fmla="*/ 5050595 h 9900128"/>
              <a:gd name="connsiteX987" fmla="*/ 22211750 w 24387176"/>
              <a:gd name="connsiteY987" fmla="*/ 5055192 h 9900128"/>
              <a:gd name="connsiteX988" fmla="*/ 22340102 w 24387176"/>
              <a:gd name="connsiteY988" fmla="*/ 5050621 h 9900128"/>
              <a:gd name="connsiteX989" fmla="*/ 22342026 w 24387176"/>
              <a:gd name="connsiteY989" fmla="*/ 5045035 h 9900128"/>
              <a:gd name="connsiteX990" fmla="*/ 22262974 w 24387176"/>
              <a:gd name="connsiteY990" fmla="*/ 5032457 h 9900128"/>
              <a:gd name="connsiteX991" fmla="*/ 19557170 w 24387176"/>
              <a:gd name="connsiteY991" fmla="*/ 5004282 h 9900128"/>
              <a:gd name="connsiteX992" fmla="*/ 19540086 w 24387176"/>
              <a:gd name="connsiteY992" fmla="*/ 5004898 h 9900128"/>
              <a:gd name="connsiteX993" fmla="*/ 19644642 w 24387176"/>
              <a:gd name="connsiteY993" fmla="*/ 5033257 h 9900128"/>
              <a:gd name="connsiteX994" fmla="*/ 19688388 w 24387176"/>
              <a:gd name="connsiteY994" fmla="*/ 5043098 h 9900128"/>
              <a:gd name="connsiteX995" fmla="*/ 19730188 w 24387176"/>
              <a:gd name="connsiteY995" fmla="*/ 5054152 h 9900128"/>
              <a:gd name="connsiteX996" fmla="*/ 19807776 w 24387176"/>
              <a:gd name="connsiteY996" fmla="*/ 5056976 h 9900128"/>
              <a:gd name="connsiteX997" fmla="*/ 19753430 w 24387176"/>
              <a:gd name="connsiteY997" fmla="*/ 5044572 h 9900128"/>
              <a:gd name="connsiteX998" fmla="*/ 19584888 w 24387176"/>
              <a:gd name="connsiteY998" fmla="*/ 5006680 h 9900128"/>
              <a:gd name="connsiteX999" fmla="*/ 19585680 w 24387176"/>
              <a:gd name="connsiteY999" fmla="*/ 5016456 h 9900128"/>
              <a:gd name="connsiteX1000" fmla="*/ 19557170 w 24387176"/>
              <a:gd name="connsiteY1000" fmla="*/ 5004282 h 9900128"/>
              <a:gd name="connsiteX1001" fmla="*/ 21813738 w 24387176"/>
              <a:gd name="connsiteY1001" fmla="*/ 4999104 h 9900128"/>
              <a:gd name="connsiteX1002" fmla="*/ 21749350 w 24387176"/>
              <a:gd name="connsiteY1002" fmla="*/ 5041964 h 9900128"/>
              <a:gd name="connsiteX1003" fmla="*/ 21749532 w 24387176"/>
              <a:gd name="connsiteY1003" fmla="*/ 5066026 h 9900128"/>
              <a:gd name="connsiteX1004" fmla="*/ 21934078 w 24387176"/>
              <a:gd name="connsiteY1004" fmla="*/ 5062169 h 9900128"/>
              <a:gd name="connsiteX1005" fmla="*/ 21936048 w 24387176"/>
              <a:gd name="connsiteY1005" fmla="*/ 5055880 h 9900128"/>
              <a:gd name="connsiteX1006" fmla="*/ 21861798 w 24387176"/>
              <a:gd name="connsiteY1006" fmla="*/ 5061696 h 9900128"/>
              <a:gd name="connsiteX1007" fmla="*/ 21813738 w 24387176"/>
              <a:gd name="connsiteY1007" fmla="*/ 4999104 h 9900128"/>
              <a:gd name="connsiteX1008" fmla="*/ 22128196 w 24387176"/>
              <a:gd name="connsiteY1008" fmla="*/ 4996794 h 9900128"/>
              <a:gd name="connsiteX1009" fmla="*/ 22049836 w 24387176"/>
              <a:gd name="connsiteY1009" fmla="*/ 5026014 h 9900128"/>
              <a:gd name="connsiteX1010" fmla="*/ 22046490 w 24387176"/>
              <a:gd name="connsiteY1010" fmla="*/ 5059795 h 9900128"/>
              <a:gd name="connsiteX1011" fmla="*/ 22046470 w 24387176"/>
              <a:gd name="connsiteY1011" fmla="*/ 5059820 h 9900128"/>
              <a:gd name="connsiteX1012" fmla="*/ 22126574 w 24387176"/>
              <a:gd name="connsiteY1012" fmla="*/ 5058147 h 9900128"/>
              <a:gd name="connsiteX1013" fmla="*/ 22141308 w 24387176"/>
              <a:gd name="connsiteY1013" fmla="*/ 5050717 h 9900128"/>
              <a:gd name="connsiteX1014" fmla="*/ 22143858 w 24387176"/>
              <a:gd name="connsiteY1014" fmla="*/ 5008172 h 9900128"/>
              <a:gd name="connsiteX1015" fmla="*/ 22128196 w 24387176"/>
              <a:gd name="connsiteY1015" fmla="*/ 4996794 h 9900128"/>
              <a:gd name="connsiteX1016" fmla="*/ 5253681 w 24387176"/>
              <a:gd name="connsiteY1016" fmla="*/ 4969177 h 9900128"/>
              <a:gd name="connsiteX1017" fmla="*/ 5273687 w 24387176"/>
              <a:gd name="connsiteY1017" fmla="*/ 4969539 h 9900128"/>
              <a:gd name="connsiteX1018" fmla="*/ 5271359 w 24387176"/>
              <a:gd name="connsiteY1018" fmla="*/ 4975014 h 9900128"/>
              <a:gd name="connsiteX1019" fmla="*/ 5238187 w 24387176"/>
              <a:gd name="connsiteY1019" fmla="*/ 4976318 h 9900128"/>
              <a:gd name="connsiteX1020" fmla="*/ 5253681 w 24387176"/>
              <a:gd name="connsiteY1020" fmla="*/ 4969177 h 9900128"/>
              <a:gd name="connsiteX1021" fmla="*/ 19410734 w 24387176"/>
              <a:gd name="connsiteY1021" fmla="*/ 4963684 h 9900128"/>
              <a:gd name="connsiteX1022" fmla="*/ 19411902 w 24387176"/>
              <a:gd name="connsiteY1022" fmla="*/ 4970129 h 9900128"/>
              <a:gd name="connsiteX1023" fmla="*/ 19490266 w 24387176"/>
              <a:gd name="connsiteY1023" fmla="*/ 4991384 h 9900128"/>
              <a:gd name="connsiteX1024" fmla="*/ 19510642 w 24387176"/>
              <a:gd name="connsiteY1024" fmla="*/ 4993848 h 9900128"/>
              <a:gd name="connsiteX1025" fmla="*/ 19524044 w 24387176"/>
              <a:gd name="connsiteY1025" fmla="*/ 4992044 h 9900128"/>
              <a:gd name="connsiteX1026" fmla="*/ 23083344 w 24387176"/>
              <a:gd name="connsiteY1026" fmla="*/ 4947032 h 9900128"/>
              <a:gd name="connsiteX1027" fmla="*/ 23052588 w 24387176"/>
              <a:gd name="connsiteY1027" fmla="*/ 4974761 h 9900128"/>
              <a:gd name="connsiteX1028" fmla="*/ 23051618 w 24387176"/>
              <a:gd name="connsiteY1028" fmla="*/ 4979393 h 9900128"/>
              <a:gd name="connsiteX1029" fmla="*/ 23106142 w 24387176"/>
              <a:gd name="connsiteY1029" fmla="*/ 4971402 h 9900128"/>
              <a:gd name="connsiteX1030" fmla="*/ 23105924 w 24387176"/>
              <a:gd name="connsiteY1030" fmla="*/ 4960761 h 9900128"/>
              <a:gd name="connsiteX1031" fmla="*/ 23083344 w 24387176"/>
              <a:gd name="connsiteY1031" fmla="*/ 4947032 h 9900128"/>
              <a:gd name="connsiteX1032" fmla="*/ 4695704 w 24387176"/>
              <a:gd name="connsiteY1032" fmla="*/ 4929808 h 9900128"/>
              <a:gd name="connsiteX1033" fmla="*/ 4702260 w 24387176"/>
              <a:gd name="connsiteY1033" fmla="*/ 4930394 h 9900128"/>
              <a:gd name="connsiteX1034" fmla="*/ 4671553 w 24387176"/>
              <a:gd name="connsiteY1034" fmla="*/ 4934647 h 9900128"/>
              <a:gd name="connsiteX1035" fmla="*/ 19252366 w 24387176"/>
              <a:gd name="connsiteY1035" fmla="*/ 4926040 h 9900128"/>
              <a:gd name="connsiteX1036" fmla="*/ 19251838 w 24387176"/>
              <a:gd name="connsiteY1036" fmla="*/ 4926713 h 9900128"/>
              <a:gd name="connsiteX1037" fmla="*/ 19396954 w 24387176"/>
              <a:gd name="connsiteY1037" fmla="*/ 4966074 h 9900128"/>
              <a:gd name="connsiteX1038" fmla="*/ 19401422 w 24387176"/>
              <a:gd name="connsiteY1038" fmla="*/ 4961353 h 9900128"/>
              <a:gd name="connsiteX1039" fmla="*/ 19278664 w 24387176"/>
              <a:gd name="connsiteY1039" fmla="*/ 4930630 h 9900128"/>
              <a:gd name="connsiteX1040" fmla="*/ 19259858 w 24387176"/>
              <a:gd name="connsiteY1040" fmla="*/ 4926102 h 9900128"/>
              <a:gd name="connsiteX1041" fmla="*/ 19536850 w 24387176"/>
              <a:gd name="connsiteY1041" fmla="*/ 4923919 h 9900128"/>
              <a:gd name="connsiteX1042" fmla="*/ 19441260 w 24387176"/>
              <a:gd name="connsiteY1042" fmla="*/ 4927592 h 9900128"/>
              <a:gd name="connsiteX1043" fmla="*/ 19340986 w 24387176"/>
              <a:gd name="connsiteY1043" fmla="*/ 4926769 h 9900128"/>
              <a:gd name="connsiteX1044" fmla="*/ 19610820 w 24387176"/>
              <a:gd name="connsiteY1044" fmla="*/ 4989778 h 9900128"/>
              <a:gd name="connsiteX1045" fmla="*/ 19817034 w 24387176"/>
              <a:gd name="connsiteY1045" fmla="*/ 5038554 h 9900128"/>
              <a:gd name="connsiteX1046" fmla="*/ 19856304 w 24387176"/>
              <a:gd name="connsiteY1046" fmla="*/ 5049401 h 9900128"/>
              <a:gd name="connsiteX1047" fmla="*/ 19858098 w 24387176"/>
              <a:gd name="connsiteY1047" fmla="*/ 5047504 h 9900128"/>
              <a:gd name="connsiteX1048" fmla="*/ 19858926 w 24387176"/>
              <a:gd name="connsiteY1048" fmla="*/ 5050126 h 9900128"/>
              <a:gd name="connsiteX1049" fmla="*/ 19894502 w 24387176"/>
              <a:gd name="connsiteY1049" fmla="*/ 5059952 h 9900128"/>
              <a:gd name="connsiteX1050" fmla="*/ 19964412 w 24387176"/>
              <a:gd name="connsiteY1050" fmla="*/ 5060832 h 9900128"/>
              <a:gd name="connsiteX1051" fmla="*/ 19964284 w 24387176"/>
              <a:gd name="connsiteY1051" fmla="*/ 5059161 h 9900128"/>
              <a:gd name="connsiteX1052" fmla="*/ 19953302 w 24387176"/>
              <a:gd name="connsiteY1052" fmla="*/ 5044522 h 9900128"/>
              <a:gd name="connsiteX1053" fmla="*/ 19952352 w 24387176"/>
              <a:gd name="connsiteY1053" fmla="*/ 5032566 h 9900128"/>
              <a:gd name="connsiteX1054" fmla="*/ 21163826 w 24387176"/>
              <a:gd name="connsiteY1054" fmla="*/ 4905637 h 9900128"/>
              <a:gd name="connsiteX1055" fmla="*/ 20935586 w 24387176"/>
              <a:gd name="connsiteY1055" fmla="*/ 4909522 h 9900128"/>
              <a:gd name="connsiteX1056" fmla="*/ 20817500 w 24387176"/>
              <a:gd name="connsiteY1056" fmla="*/ 4909706 h 9900128"/>
              <a:gd name="connsiteX1057" fmla="*/ 20992882 w 24387176"/>
              <a:gd name="connsiteY1057" fmla="*/ 4960668 h 9900128"/>
              <a:gd name="connsiteX1058" fmla="*/ 20857228 w 24387176"/>
              <a:gd name="connsiteY1058" fmla="*/ 4956247 h 9900128"/>
              <a:gd name="connsiteX1059" fmla="*/ 20680978 w 24387176"/>
              <a:gd name="connsiteY1059" fmla="*/ 4909920 h 9900128"/>
              <a:gd name="connsiteX1060" fmla="*/ 20679996 w 24387176"/>
              <a:gd name="connsiteY1060" fmla="*/ 4909921 h 9900128"/>
              <a:gd name="connsiteX1061" fmla="*/ 20663140 w 24387176"/>
              <a:gd name="connsiteY1061" fmla="*/ 4925081 h 9900128"/>
              <a:gd name="connsiteX1062" fmla="*/ 20653598 w 24387176"/>
              <a:gd name="connsiteY1062" fmla="*/ 4909962 h 9900128"/>
              <a:gd name="connsiteX1063" fmla="*/ 20561526 w 24387176"/>
              <a:gd name="connsiteY1063" fmla="*/ 4910107 h 9900128"/>
              <a:gd name="connsiteX1064" fmla="*/ 21144078 w 24387176"/>
              <a:gd name="connsiteY1064" fmla="*/ 5070139 h 9900128"/>
              <a:gd name="connsiteX1065" fmla="*/ 21562330 w 24387176"/>
              <a:gd name="connsiteY1065" fmla="*/ 5069939 h 9900128"/>
              <a:gd name="connsiteX1066" fmla="*/ 21726536 w 24387176"/>
              <a:gd name="connsiteY1066" fmla="*/ 5066506 h 9900128"/>
              <a:gd name="connsiteX1067" fmla="*/ 21726188 w 24387176"/>
              <a:gd name="connsiteY1067" fmla="*/ 5040885 h 9900128"/>
              <a:gd name="connsiteX1068" fmla="*/ 21701554 w 24387176"/>
              <a:gd name="connsiteY1068" fmla="*/ 5014874 h 9900128"/>
              <a:gd name="connsiteX1069" fmla="*/ 21642254 w 24387176"/>
              <a:gd name="connsiteY1069" fmla="*/ 5050952 h 9900128"/>
              <a:gd name="connsiteX1070" fmla="*/ 21648682 w 24387176"/>
              <a:gd name="connsiteY1070" fmla="*/ 4994571 h 9900128"/>
              <a:gd name="connsiteX1071" fmla="*/ 21624096 w 24387176"/>
              <a:gd name="connsiteY1071" fmla="*/ 5048881 h 9900128"/>
              <a:gd name="connsiteX1072" fmla="*/ 21592586 w 24387176"/>
              <a:gd name="connsiteY1072" fmla="*/ 5002455 h 9900128"/>
              <a:gd name="connsiteX1073" fmla="*/ 21635340 w 24387176"/>
              <a:gd name="connsiteY1073" fmla="*/ 4950215 h 9900128"/>
              <a:gd name="connsiteX1074" fmla="*/ 21534890 w 24387176"/>
              <a:gd name="connsiteY1074" fmla="*/ 5024437 h 9900128"/>
              <a:gd name="connsiteX1075" fmla="*/ 21465460 w 24387176"/>
              <a:gd name="connsiteY1075" fmla="*/ 4987966 h 9900128"/>
              <a:gd name="connsiteX1076" fmla="*/ 21453722 w 24387176"/>
              <a:gd name="connsiteY1076" fmla="*/ 4929515 h 9900128"/>
              <a:gd name="connsiteX1077" fmla="*/ 21178088 w 24387176"/>
              <a:gd name="connsiteY1077" fmla="*/ 4926658 h 9900128"/>
              <a:gd name="connsiteX1078" fmla="*/ 5442018 w 24387176"/>
              <a:gd name="connsiteY1078" fmla="*/ 4896296 h 9900128"/>
              <a:gd name="connsiteX1079" fmla="*/ 5440555 w 24387176"/>
              <a:gd name="connsiteY1079" fmla="*/ 4898689 h 9900128"/>
              <a:gd name="connsiteX1080" fmla="*/ 5446815 w 24387176"/>
              <a:gd name="connsiteY1080" fmla="*/ 4897343 h 9900128"/>
              <a:gd name="connsiteX1081" fmla="*/ 5680321 w 24387176"/>
              <a:gd name="connsiteY1081" fmla="*/ 4892455 h 9900128"/>
              <a:gd name="connsiteX1082" fmla="*/ 5603575 w 24387176"/>
              <a:gd name="connsiteY1082" fmla="*/ 4905598 h 9900128"/>
              <a:gd name="connsiteX1083" fmla="*/ 5654174 w 24387176"/>
              <a:gd name="connsiteY1083" fmla="*/ 4904860 h 9900128"/>
              <a:gd name="connsiteX1084" fmla="*/ 5674076 w 24387176"/>
              <a:gd name="connsiteY1084" fmla="*/ 4903283 h 9900128"/>
              <a:gd name="connsiteX1085" fmla="*/ 5686566 w 24387176"/>
              <a:gd name="connsiteY1085" fmla="*/ 4901328 h 9900128"/>
              <a:gd name="connsiteX1086" fmla="*/ 5693443 w 24387176"/>
              <a:gd name="connsiteY1086" fmla="*/ 4897645 h 9900128"/>
              <a:gd name="connsiteX1087" fmla="*/ 4699139 w 24387176"/>
              <a:gd name="connsiteY1087" fmla="*/ 4890353 h 9900128"/>
              <a:gd name="connsiteX1088" fmla="*/ 4707388 w 24387176"/>
              <a:gd name="connsiteY1088" fmla="*/ 4896230 h 9900128"/>
              <a:gd name="connsiteX1089" fmla="*/ 4699139 w 24387176"/>
              <a:gd name="connsiteY1089" fmla="*/ 4890353 h 9900128"/>
              <a:gd name="connsiteX1090" fmla="*/ 22894412 w 24387176"/>
              <a:gd name="connsiteY1090" fmla="*/ 4879539 h 9900128"/>
              <a:gd name="connsiteX1091" fmla="*/ 22868220 w 24387176"/>
              <a:gd name="connsiteY1091" fmla="*/ 4947946 h 9900128"/>
              <a:gd name="connsiteX1092" fmla="*/ 22828682 w 24387176"/>
              <a:gd name="connsiteY1092" fmla="*/ 4971998 h 9900128"/>
              <a:gd name="connsiteX1093" fmla="*/ 22760858 w 24387176"/>
              <a:gd name="connsiteY1093" fmla="*/ 4921433 h 9900128"/>
              <a:gd name="connsiteX1094" fmla="*/ 22635596 w 24387176"/>
              <a:gd name="connsiteY1094" fmla="*/ 4910725 h 9900128"/>
              <a:gd name="connsiteX1095" fmla="*/ 22606746 w 24387176"/>
              <a:gd name="connsiteY1095" fmla="*/ 4887806 h 9900128"/>
              <a:gd name="connsiteX1096" fmla="*/ 22479238 w 24387176"/>
              <a:gd name="connsiteY1096" fmla="*/ 4895381 h 9900128"/>
              <a:gd name="connsiteX1097" fmla="*/ 22468064 w 24387176"/>
              <a:gd name="connsiteY1097" fmla="*/ 4907693 h 9900128"/>
              <a:gd name="connsiteX1098" fmla="*/ 22460634 w 24387176"/>
              <a:gd name="connsiteY1098" fmla="*/ 4972883 h 9900128"/>
              <a:gd name="connsiteX1099" fmla="*/ 22521544 w 24387176"/>
              <a:gd name="connsiteY1099" fmla="*/ 4922713 h 9900128"/>
              <a:gd name="connsiteX1100" fmla="*/ 22513514 w 24387176"/>
              <a:gd name="connsiteY1100" fmla="*/ 4993190 h 9900128"/>
              <a:gd name="connsiteX1101" fmla="*/ 22606876 w 24387176"/>
              <a:gd name="connsiteY1101" fmla="*/ 5021457 h 9900128"/>
              <a:gd name="connsiteX1102" fmla="*/ 22644492 w 24387176"/>
              <a:gd name="connsiteY1102" fmla="*/ 5032295 h 9900128"/>
              <a:gd name="connsiteX1103" fmla="*/ 22707584 w 24387176"/>
              <a:gd name="connsiteY1103" fmla="*/ 5027934 h 9900128"/>
              <a:gd name="connsiteX1104" fmla="*/ 22912870 w 24387176"/>
              <a:gd name="connsiteY1104" fmla="*/ 4999728 h 9900128"/>
              <a:gd name="connsiteX1105" fmla="*/ 23027890 w 24387176"/>
              <a:gd name="connsiteY1105" fmla="*/ 4982871 h 9900128"/>
              <a:gd name="connsiteX1106" fmla="*/ 23024660 w 24387176"/>
              <a:gd name="connsiteY1106" fmla="*/ 4967561 h 9900128"/>
              <a:gd name="connsiteX1107" fmla="*/ 23016722 w 24387176"/>
              <a:gd name="connsiteY1107" fmla="*/ 4936314 h 9900128"/>
              <a:gd name="connsiteX1108" fmla="*/ 22894412 w 24387176"/>
              <a:gd name="connsiteY1108" fmla="*/ 4879539 h 9900128"/>
              <a:gd name="connsiteX1109" fmla="*/ 5870101 w 24387176"/>
              <a:gd name="connsiteY1109" fmla="*/ 4875491 h 9900128"/>
              <a:gd name="connsiteX1110" fmla="*/ 5862387 w 24387176"/>
              <a:gd name="connsiteY1110" fmla="*/ 4875570 h 9900128"/>
              <a:gd name="connsiteX1111" fmla="*/ 5821064 w 24387176"/>
              <a:gd name="connsiteY1111" fmla="*/ 4881907 h 9900128"/>
              <a:gd name="connsiteX1112" fmla="*/ 5819770 w 24387176"/>
              <a:gd name="connsiteY1112" fmla="*/ 4882179 h 9900128"/>
              <a:gd name="connsiteX1113" fmla="*/ 5494969 w 24387176"/>
              <a:gd name="connsiteY1113" fmla="*/ 4869552 h 9900128"/>
              <a:gd name="connsiteX1114" fmla="*/ 5442624 w 24387176"/>
              <a:gd name="connsiteY1114" fmla="*/ 4878010 h 9900128"/>
              <a:gd name="connsiteX1115" fmla="*/ 5446970 w 24387176"/>
              <a:gd name="connsiteY1115" fmla="*/ 4888195 h 9900128"/>
              <a:gd name="connsiteX1116" fmla="*/ 5445050 w 24387176"/>
              <a:gd name="connsiteY1116" fmla="*/ 4891337 h 9900128"/>
              <a:gd name="connsiteX1117" fmla="*/ 5454334 w 24387176"/>
              <a:gd name="connsiteY1117" fmla="*/ 4888323 h 9900128"/>
              <a:gd name="connsiteX1118" fmla="*/ 5472632 w 24387176"/>
              <a:gd name="connsiteY1118" fmla="*/ 4889141 h 9900128"/>
              <a:gd name="connsiteX1119" fmla="*/ 5462745 w 24387176"/>
              <a:gd name="connsiteY1119" fmla="*/ 4893960 h 9900128"/>
              <a:gd name="connsiteX1120" fmla="*/ 5490520 w 24387176"/>
              <a:gd name="connsiteY1120" fmla="*/ 4888067 h 9900128"/>
              <a:gd name="connsiteX1121" fmla="*/ 5472632 w 24387176"/>
              <a:gd name="connsiteY1121" fmla="*/ 4889141 h 9900128"/>
              <a:gd name="connsiteX1122" fmla="*/ 5510969 w 24387176"/>
              <a:gd name="connsiteY1122" fmla="*/ 4879901 h 9900128"/>
              <a:gd name="connsiteX1123" fmla="*/ 5532922 w 24387176"/>
              <a:gd name="connsiteY1123" fmla="*/ 4875551 h 9900128"/>
              <a:gd name="connsiteX1124" fmla="*/ 5523378 w 24387176"/>
              <a:gd name="connsiteY1124" fmla="*/ 4874298 h 9900128"/>
              <a:gd name="connsiteX1125" fmla="*/ 5473858 w 24387176"/>
              <a:gd name="connsiteY1125" fmla="*/ 4831721 h 9900128"/>
              <a:gd name="connsiteX1126" fmla="*/ 5451702 w 24387176"/>
              <a:gd name="connsiteY1126" fmla="*/ 4835327 h 9900128"/>
              <a:gd name="connsiteX1127" fmla="*/ 5424896 w 24387176"/>
              <a:gd name="connsiteY1127" fmla="*/ 4840099 h 9900128"/>
              <a:gd name="connsiteX1128" fmla="*/ 5433358 w 24387176"/>
              <a:gd name="connsiteY1128" fmla="*/ 4856302 h 9900128"/>
              <a:gd name="connsiteX1129" fmla="*/ 5434117 w 24387176"/>
              <a:gd name="connsiteY1129" fmla="*/ 4858079 h 9900128"/>
              <a:gd name="connsiteX1130" fmla="*/ 5462607 w 24387176"/>
              <a:gd name="connsiteY1130" fmla="*/ 4852951 h 9900128"/>
              <a:gd name="connsiteX1131" fmla="*/ 5465008 w 24387176"/>
              <a:gd name="connsiteY1131" fmla="*/ 4847295 h 9900128"/>
              <a:gd name="connsiteX1132" fmla="*/ 5476115 w 24387176"/>
              <a:gd name="connsiteY1132" fmla="*/ 4834968 h 9900128"/>
              <a:gd name="connsiteX1133" fmla="*/ 5266366 w 24387176"/>
              <a:gd name="connsiteY1133" fmla="*/ 4813591 h 9900128"/>
              <a:gd name="connsiteX1134" fmla="*/ 5259250 w 24387176"/>
              <a:gd name="connsiteY1134" fmla="*/ 4814488 h 9900128"/>
              <a:gd name="connsiteX1135" fmla="*/ 5266635 w 24387176"/>
              <a:gd name="connsiteY1135" fmla="*/ 4813998 h 9900128"/>
              <a:gd name="connsiteX1136" fmla="*/ 5304412 w 24387176"/>
              <a:gd name="connsiteY1136" fmla="*/ 4810929 h 9900128"/>
              <a:gd name="connsiteX1137" fmla="*/ 5277400 w 24387176"/>
              <a:gd name="connsiteY1137" fmla="*/ 4812250 h 9900128"/>
              <a:gd name="connsiteX1138" fmla="*/ 5276540 w 24387176"/>
              <a:gd name="connsiteY1138" fmla="*/ 4819796 h 9900128"/>
              <a:gd name="connsiteX1139" fmla="*/ 5280103 w 24387176"/>
              <a:gd name="connsiteY1139" fmla="*/ 4819157 h 9900128"/>
              <a:gd name="connsiteX1140" fmla="*/ 5318814 w 24387176"/>
              <a:gd name="connsiteY1140" fmla="*/ 4814558 h 9900128"/>
              <a:gd name="connsiteX1141" fmla="*/ 5304412 w 24387176"/>
              <a:gd name="connsiteY1141" fmla="*/ 4810929 h 9900128"/>
              <a:gd name="connsiteX1142" fmla="*/ 5261197 w 24387176"/>
              <a:gd name="connsiteY1142" fmla="*/ 4777995 h 9900128"/>
              <a:gd name="connsiteX1143" fmla="*/ 5164119 w 24387176"/>
              <a:gd name="connsiteY1143" fmla="*/ 4794853 h 9900128"/>
              <a:gd name="connsiteX1144" fmla="*/ 5141140 w 24387176"/>
              <a:gd name="connsiteY1144" fmla="*/ 4797721 h 9900128"/>
              <a:gd name="connsiteX1145" fmla="*/ 5141046 w 24387176"/>
              <a:gd name="connsiteY1145" fmla="*/ 4797999 h 9900128"/>
              <a:gd name="connsiteX1146" fmla="*/ 5134361 w 24387176"/>
              <a:gd name="connsiteY1146" fmla="*/ 4817839 h 9900128"/>
              <a:gd name="connsiteX1147" fmla="*/ 5261690 w 24387176"/>
              <a:gd name="connsiteY1147" fmla="*/ 4797783 h 9900128"/>
              <a:gd name="connsiteX1148" fmla="*/ 5261504 w 24387176"/>
              <a:gd name="connsiteY1148" fmla="*/ 4790309 h 9900128"/>
              <a:gd name="connsiteX1149" fmla="*/ 5332476 w 24387176"/>
              <a:gd name="connsiteY1149" fmla="*/ 4767318 h 9900128"/>
              <a:gd name="connsiteX1150" fmla="*/ 5301209 w 24387176"/>
              <a:gd name="connsiteY1150" fmla="*/ 4771047 h 9900128"/>
              <a:gd name="connsiteX1151" fmla="*/ 5281711 w 24387176"/>
              <a:gd name="connsiteY1151" fmla="*/ 4774434 h 9900128"/>
              <a:gd name="connsiteX1152" fmla="*/ 5279366 w 24387176"/>
              <a:gd name="connsiteY1152" fmla="*/ 4795000 h 9900128"/>
              <a:gd name="connsiteX1153" fmla="*/ 5316004 w 24387176"/>
              <a:gd name="connsiteY1153" fmla="*/ 4789229 h 9900128"/>
              <a:gd name="connsiteX1154" fmla="*/ 5336189 w 24387176"/>
              <a:gd name="connsiteY1154" fmla="*/ 4786054 h 9900128"/>
              <a:gd name="connsiteX1155" fmla="*/ 5358591 w 24387176"/>
              <a:gd name="connsiteY1155" fmla="*/ 4780451 h 9900128"/>
              <a:gd name="connsiteX1156" fmla="*/ 5356864 w 24387176"/>
              <a:gd name="connsiteY1156" fmla="*/ 4779007 h 9900128"/>
              <a:gd name="connsiteX1157" fmla="*/ 4988283 w 24387176"/>
              <a:gd name="connsiteY1157" fmla="*/ 4766309 h 9900128"/>
              <a:gd name="connsiteX1158" fmla="*/ 4974380 w 24387176"/>
              <a:gd name="connsiteY1158" fmla="*/ 4807560 h 9900128"/>
              <a:gd name="connsiteX1159" fmla="*/ 4975168 w 24387176"/>
              <a:gd name="connsiteY1159" fmla="*/ 4818433 h 9900128"/>
              <a:gd name="connsiteX1160" fmla="*/ 5000141 w 24387176"/>
              <a:gd name="connsiteY1160" fmla="*/ 4811067 h 9900128"/>
              <a:gd name="connsiteX1161" fmla="*/ 5027677 w 24387176"/>
              <a:gd name="connsiteY1161" fmla="*/ 4811885 h 9900128"/>
              <a:gd name="connsiteX1162" fmla="*/ 4999118 w 24387176"/>
              <a:gd name="connsiteY1162" fmla="*/ 4821804 h 9900128"/>
              <a:gd name="connsiteX1163" fmla="*/ 4975348 w 24387176"/>
              <a:gd name="connsiteY1163" fmla="*/ 4820920 h 9900128"/>
              <a:gd name="connsiteX1164" fmla="*/ 4975944 w 24387176"/>
              <a:gd name="connsiteY1164" fmla="*/ 4829156 h 9900128"/>
              <a:gd name="connsiteX1165" fmla="*/ 4963473 w 24387176"/>
              <a:gd name="connsiteY1165" fmla="*/ 4845006 h 9900128"/>
              <a:gd name="connsiteX1166" fmla="*/ 5001306 w 24387176"/>
              <a:gd name="connsiteY1166" fmla="*/ 4838796 h 9900128"/>
              <a:gd name="connsiteX1167" fmla="*/ 5125005 w 24387176"/>
              <a:gd name="connsiteY1167" fmla="*/ 4819312 h 9900128"/>
              <a:gd name="connsiteX1168" fmla="*/ 5122932 w 24387176"/>
              <a:gd name="connsiteY1168" fmla="*/ 4799995 h 9900128"/>
              <a:gd name="connsiteX1169" fmla="*/ 5027677 w 24387176"/>
              <a:gd name="connsiteY1169" fmla="*/ 4811885 h 9900128"/>
              <a:gd name="connsiteX1170" fmla="*/ 5122040 w 24387176"/>
              <a:gd name="connsiteY1170" fmla="*/ 4794175 h 9900128"/>
              <a:gd name="connsiteX1171" fmla="*/ 5117016 w 24387176"/>
              <a:gd name="connsiteY1171" fmla="*/ 4766703 h 9900128"/>
              <a:gd name="connsiteX1172" fmla="*/ 4988283 w 24387176"/>
              <a:gd name="connsiteY1172" fmla="*/ 4766309 h 9900128"/>
              <a:gd name="connsiteX1173" fmla="*/ 5154946 w 24387176"/>
              <a:gd name="connsiteY1173" fmla="*/ 4756748 h 9900128"/>
              <a:gd name="connsiteX1174" fmla="*/ 5143705 w 24387176"/>
              <a:gd name="connsiteY1174" fmla="*/ 4790110 h 9900128"/>
              <a:gd name="connsiteX1175" fmla="*/ 5170389 w 24387176"/>
              <a:gd name="connsiteY1175" fmla="*/ 4785102 h 9900128"/>
              <a:gd name="connsiteX1176" fmla="*/ 5164739 w 24387176"/>
              <a:gd name="connsiteY1176" fmla="*/ 4778334 h 9900128"/>
              <a:gd name="connsiteX1177" fmla="*/ 5154946 w 24387176"/>
              <a:gd name="connsiteY1177" fmla="*/ 4756748 h 9900128"/>
              <a:gd name="connsiteX1178" fmla="*/ 5247360 w 24387176"/>
              <a:gd name="connsiteY1178" fmla="*/ 4753001 h 9900128"/>
              <a:gd name="connsiteX1179" fmla="*/ 5213236 w 24387176"/>
              <a:gd name="connsiteY1179" fmla="*/ 4767407 h 9900128"/>
              <a:gd name="connsiteX1180" fmla="*/ 5197916 w 24387176"/>
              <a:gd name="connsiteY1180" fmla="*/ 4779936 h 9900128"/>
              <a:gd name="connsiteX1181" fmla="*/ 5257752 w 24387176"/>
              <a:gd name="connsiteY1181" fmla="*/ 4768707 h 9900128"/>
              <a:gd name="connsiteX1182" fmla="*/ 20241726 w 24387176"/>
              <a:gd name="connsiteY1182" fmla="*/ 4748545 h 9900128"/>
              <a:gd name="connsiteX1183" fmla="*/ 20236848 w 24387176"/>
              <a:gd name="connsiteY1183" fmla="*/ 4752407 h 9900128"/>
              <a:gd name="connsiteX1184" fmla="*/ 20247328 w 24387176"/>
              <a:gd name="connsiteY1184" fmla="*/ 4755077 h 9900128"/>
              <a:gd name="connsiteX1185" fmla="*/ 20407404 w 24387176"/>
              <a:gd name="connsiteY1185" fmla="*/ 4734681 h 9900128"/>
              <a:gd name="connsiteX1186" fmla="*/ 20404164 w 24387176"/>
              <a:gd name="connsiteY1186" fmla="*/ 4737377 h 9900128"/>
              <a:gd name="connsiteX1187" fmla="*/ 20399568 w 24387176"/>
              <a:gd name="connsiteY1187" fmla="*/ 4758949 h 9900128"/>
              <a:gd name="connsiteX1188" fmla="*/ 20424314 w 24387176"/>
              <a:gd name="connsiteY1188" fmla="*/ 4737716 h 9900128"/>
              <a:gd name="connsiteX1189" fmla="*/ 20424274 w 24387176"/>
              <a:gd name="connsiteY1189" fmla="*/ 4737645 h 9900128"/>
              <a:gd name="connsiteX1190" fmla="*/ 24291866 w 24387176"/>
              <a:gd name="connsiteY1190" fmla="*/ 4724686 h 9900128"/>
              <a:gd name="connsiteX1191" fmla="*/ 24306626 w 24387176"/>
              <a:gd name="connsiteY1191" fmla="*/ 4737196 h 9900128"/>
              <a:gd name="connsiteX1192" fmla="*/ 24304178 w 24387176"/>
              <a:gd name="connsiteY1192" fmla="*/ 4737690 h 9900128"/>
              <a:gd name="connsiteX1193" fmla="*/ 24291866 w 24387176"/>
              <a:gd name="connsiteY1193" fmla="*/ 4724686 h 9900128"/>
              <a:gd name="connsiteX1194" fmla="*/ 19862752 w 24387176"/>
              <a:gd name="connsiteY1194" fmla="*/ 4715777 h 9900128"/>
              <a:gd name="connsiteX1195" fmla="*/ 19860482 w 24387176"/>
              <a:gd name="connsiteY1195" fmla="*/ 4717522 h 9900128"/>
              <a:gd name="connsiteX1196" fmla="*/ 20012882 w 24387176"/>
              <a:gd name="connsiteY1196" fmla="*/ 4759388 h 9900128"/>
              <a:gd name="connsiteX1197" fmla="*/ 20065364 w 24387176"/>
              <a:gd name="connsiteY1197" fmla="*/ 4761898 h 9900128"/>
              <a:gd name="connsiteX1198" fmla="*/ 20064512 w 24387176"/>
              <a:gd name="connsiteY1198" fmla="*/ 4749765 h 9900128"/>
              <a:gd name="connsiteX1199" fmla="*/ 20065092 w 24387176"/>
              <a:gd name="connsiteY1199" fmla="*/ 4748035 h 9900128"/>
              <a:gd name="connsiteX1200" fmla="*/ 20011696 w 24387176"/>
              <a:gd name="connsiteY1200" fmla="*/ 4734000 h 9900128"/>
              <a:gd name="connsiteX1201" fmla="*/ 19984250 w 24387176"/>
              <a:gd name="connsiteY1201" fmla="*/ 4747757 h 9900128"/>
              <a:gd name="connsiteX1202" fmla="*/ 19962984 w 24387176"/>
              <a:gd name="connsiteY1202" fmla="*/ 4724714 h 9900128"/>
              <a:gd name="connsiteX1203" fmla="*/ 19950054 w 24387176"/>
              <a:gd name="connsiteY1203" fmla="*/ 4723377 h 9900128"/>
              <a:gd name="connsiteX1204" fmla="*/ 24288790 w 24387176"/>
              <a:gd name="connsiteY1204" fmla="*/ 4663745 h 9900128"/>
              <a:gd name="connsiteX1205" fmla="*/ 24183626 w 24387176"/>
              <a:gd name="connsiteY1205" fmla="*/ 4680151 h 9900128"/>
              <a:gd name="connsiteX1206" fmla="*/ 24186110 w 24387176"/>
              <a:gd name="connsiteY1206" fmla="*/ 4684077 h 9900128"/>
              <a:gd name="connsiteX1207" fmla="*/ 24090482 w 24387176"/>
              <a:gd name="connsiteY1207" fmla="*/ 4716013 h 9900128"/>
              <a:gd name="connsiteX1208" fmla="*/ 24079514 w 24387176"/>
              <a:gd name="connsiteY1208" fmla="*/ 4696393 h 9900128"/>
              <a:gd name="connsiteX1209" fmla="*/ 23823504 w 24387176"/>
              <a:gd name="connsiteY1209" fmla="*/ 4736331 h 9900128"/>
              <a:gd name="connsiteX1210" fmla="*/ 23283204 w 24387176"/>
              <a:gd name="connsiteY1210" fmla="*/ 4810286 h 9900128"/>
              <a:gd name="connsiteX1211" fmla="*/ 23109330 w 24387176"/>
              <a:gd name="connsiteY1211" fmla="*/ 4832968 h 9900128"/>
              <a:gd name="connsiteX1212" fmla="*/ 23114096 w 24387176"/>
              <a:gd name="connsiteY1212" fmla="*/ 4868882 h 9900128"/>
              <a:gd name="connsiteX1213" fmla="*/ 23109136 w 24387176"/>
              <a:gd name="connsiteY1213" fmla="*/ 4932569 h 9900128"/>
              <a:gd name="connsiteX1214" fmla="*/ 23173264 w 24387176"/>
              <a:gd name="connsiteY1214" fmla="*/ 4854207 h 9900128"/>
              <a:gd name="connsiteX1215" fmla="*/ 23237874 w 24387176"/>
              <a:gd name="connsiteY1215" fmla="*/ 4932963 h 9900128"/>
              <a:gd name="connsiteX1216" fmla="*/ 23297180 w 24387176"/>
              <a:gd name="connsiteY1216" fmla="*/ 4896888 h 9900128"/>
              <a:gd name="connsiteX1217" fmla="*/ 23266584 w 24387176"/>
              <a:gd name="connsiteY1217" fmla="*/ 4943375 h 9900128"/>
              <a:gd name="connsiteX1218" fmla="*/ 23258982 w 24387176"/>
              <a:gd name="connsiteY1218" fmla="*/ 4951540 h 9900128"/>
              <a:gd name="connsiteX1219" fmla="*/ 23324210 w 24387176"/>
              <a:gd name="connsiteY1219" fmla="*/ 4943166 h 9900128"/>
              <a:gd name="connsiteX1220" fmla="*/ 23398936 w 24387176"/>
              <a:gd name="connsiteY1220" fmla="*/ 4937082 h 9900128"/>
              <a:gd name="connsiteX1221" fmla="*/ 23425916 w 24387176"/>
              <a:gd name="connsiteY1221" fmla="*/ 4897280 h 9900128"/>
              <a:gd name="connsiteX1222" fmla="*/ 23436050 w 24387176"/>
              <a:gd name="connsiteY1222" fmla="*/ 4921860 h 9900128"/>
              <a:gd name="connsiteX1223" fmla="*/ 23428738 w 24387176"/>
              <a:gd name="connsiteY1223" fmla="*/ 4934656 h 9900128"/>
              <a:gd name="connsiteX1224" fmla="*/ 23524592 w 24387176"/>
              <a:gd name="connsiteY1224" fmla="*/ 4926851 h 9900128"/>
              <a:gd name="connsiteX1225" fmla="*/ 24191228 w 24387176"/>
              <a:gd name="connsiteY1225" fmla="*/ 4807726 h 9900128"/>
              <a:gd name="connsiteX1226" fmla="*/ 24340462 w 24387176"/>
              <a:gd name="connsiteY1226" fmla="*/ 4765880 h 9900128"/>
              <a:gd name="connsiteX1227" fmla="*/ 24306626 w 24387176"/>
              <a:gd name="connsiteY1227" fmla="*/ 4737196 h 9900128"/>
              <a:gd name="connsiteX1228" fmla="*/ 24318304 w 24387176"/>
              <a:gd name="connsiteY1228" fmla="*/ 4734839 h 9900128"/>
              <a:gd name="connsiteX1229" fmla="*/ 24349562 w 24387176"/>
              <a:gd name="connsiteY1229" fmla="*/ 4702706 h 9900128"/>
              <a:gd name="connsiteX1230" fmla="*/ 24306798 w 24387176"/>
              <a:gd name="connsiteY1230" fmla="*/ 4666821 h 9900128"/>
              <a:gd name="connsiteX1231" fmla="*/ 23329182 w 24387176"/>
              <a:gd name="connsiteY1231" fmla="*/ 4605330 h 9900128"/>
              <a:gd name="connsiteX1232" fmla="*/ 23189004 w 24387176"/>
              <a:gd name="connsiteY1232" fmla="*/ 4632682 h 9900128"/>
              <a:gd name="connsiteX1233" fmla="*/ 23214504 w 24387176"/>
              <a:gd name="connsiteY1233" fmla="*/ 4649576 h 9900128"/>
              <a:gd name="connsiteX1234" fmla="*/ 23329182 w 24387176"/>
              <a:gd name="connsiteY1234" fmla="*/ 4605330 h 9900128"/>
              <a:gd name="connsiteX1235" fmla="*/ 23557620 w 24387176"/>
              <a:gd name="connsiteY1235" fmla="*/ 4582331 h 9900128"/>
              <a:gd name="connsiteX1236" fmla="*/ 23548440 w 24387176"/>
              <a:gd name="connsiteY1236" fmla="*/ 4585641 h 9900128"/>
              <a:gd name="connsiteX1237" fmla="*/ 23535730 w 24387176"/>
              <a:gd name="connsiteY1237" fmla="*/ 4590939 h 9900128"/>
              <a:gd name="connsiteX1238" fmla="*/ 23533502 w 24387176"/>
              <a:gd name="connsiteY1238" fmla="*/ 4595525 h 9900128"/>
              <a:gd name="connsiteX1239" fmla="*/ 23529026 w 24387176"/>
              <a:gd name="connsiteY1239" fmla="*/ 4593734 h 9900128"/>
              <a:gd name="connsiteX1240" fmla="*/ 23483028 w 24387176"/>
              <a:gd name="connsiteY1240" fmla="*/ 4612914 h 9900128"/>
              <a:gd name="connsiteX1241" fmla="*/ 23477436 w 24387176"/>
              <a:gd name="connsiteY1241" fmla="*/ 4635397 h 9900128"/>
              <a:gd name="connsiteX1242" fmla="*/ 23493066 w 24387176"/>
              <a:gd name="connsiteY1242" fmla="*/ 4635172 h 9900128"/>
              <a:gd name="connsiteX1243" fmla="*/ 23555928 w 24387176"/>
              <a:gd name="connsiteY1243" fmla="*/ 4617633 h 9900128"/>
              <a:gd name="connsiteX1244" fmla="*/ 23589042 w 24387176"/>
              <a:gd name="connsiteY1244" fmla="*/ 4603552 h 9900128"/>
              <a:gd name="connsiteX1245" fmla="*/ 23570266 w 24387176"/>
              <a:gd name="connsiteY1245" fmla="*/ 4586669 h 9900128"/>
              <a:gd name="connsiteX1246" fmla="*/ 23815964 w 24387176"/>
              <a:gd name="connsiteY1246" fmla="*/ 4541942 h 9900128"/>
              <a:gd name="connsiteX1247" fmla="*/ 23797930 w 24387176"/>
              <a:gd name="connsiteY1247" fmla="*/ 4563981 h 9900128"/>
              <a:gd name="connsiteX1248" fmla="*/ 23787776 w 24387176"/>
              <a:gd name="connsiteY1248" fmla="*/ 4576391 h 9900128"/>
              <a:gd name="connsiteX1249" fmla="*/ 23817626 w 24387176"/>
              <a:gd name="connsiteY1249" fmla="*/ 4573254 h 9900128"/>
              <a:gd name="connsiteX1250" fmla="*/ 22383656 w 24387176"/>
              <a:gd name="connsiteY1250" fmla="*/ 3088356 h 9900128"/>
              <a:gd name="connsiteX1251" fmla="*/ 21940226 w 24387176"/>
              <a:gd name="connsiteY1251" fmla="*/ 3104825 h 9900128"/>
              <a:gd name="connsiteX1252" fmla="*/ 21385016 w 24387176"/>
              <a:gd name="connsiteY1252" fmla="*/ 3141056 h 9900128"/>
              <a:gd name="connsiteX1253" fmla="*/ 21347322 w 24387176"/>
              <a:gd name="connsiteY1253" fmla="*/ 3157049 h 9900128"/>
              <a:gd name="connsiteX1254" fmla="*/ 21354114 w 24387176"/>
              <a:gd name="connsiteY1254" fmla="*/ 3154167 h 9900128"/>
              <a:gd name="connsiteX1255" fmla="*/ 21363950 w 24387176"/>
              <a:gd name="connsiteY1255" fmla="*/ 3134484 h 9900128"/>
              <a:gd name="connsiteX1256" fmla="*/ 21370412 w 24387176"/>
              <a:gd name="connsiteY1256" fmla="*/ 3147253 h 9900128"/>
              <a:gd name="connsiteX1257" fmla="*/ 21385016 w 24387176"/>
              <a:gd name="connsiteY1257" fmla="*/ 3141056 h 9900128"/>
              <a:gd name="connsiteX1258" fmla="*/ 21905706 w 24387176"/>
              <a:gd name="connsiteY1258" fmla="*/ 3141783 h 9900128"/>
              <a:gd name="connsiteX1259" fmla="*/ 22389328 w 24387176"/>
              <a:gd name="connsiteY1259" fmla="*/ 3111700 h 9900128"/>
              <a:gd name="connsiteX1260" fmla="*/ 20473118 w 24387176"/>
              <a:gd name="connsiteY1260" fmla="*/ 2171995 h 9900128"/>
              <a:gd name="connsiteX1261" fmla="*/ 20474036 w 24387176"/>
              <a:gd name="connsiteY1261" fmla="*/ 2173005 h 9900128"/>
              <a:gd name="connsiteX1262" fmla="*/ 20565700 w 24387176"/>
              <a:gd name="connsiteY1262" fmla="*/ 2208969 h 9900128"/>
              <a:gd name="connsiteX1263" fmla="*/ 20581096 w 24387176"/>
              <a:gd name="connsiteY1263" fmla="*/ 2228332 h 9900128"/>
              <a:gd name="connsiteX1264" fmla="*/ 20593376 w 24387176"/>
              <a:gd name="connsiteY1264" fmla="*/ 2228081 h 9900128"/>
              <a:gd name="connsiteX1265" fmla="*/ 20615980 w 24387176"/>
              <a:gd name="connsiteY1265" fmla="*/ 2219580 h 9900128"/>
              <a:gd name="connsiteX1266" fmla="*/ 20692712 w 24387176"/>
              <a:gd name="connsiteY1266" fmla="*/ 2223528 h 9900128"/>
              <a:gd name="connsiteX1267" fmla="*/ 20701632 w 24387176"/>
              <a:gd name="connsiteY1267" fmla="*/ 2225868 h 9900128"/>
              <a:gd name="connsiteX1268" fmla="*/ 21176742 w 24387176"/>
              <a:gd name="connsiteY1268" fmla="*/ 2216154 h 9900128"/>
              <a:gd name="connsiteX1269" fmla="*/ 21471734 w 24387176"/>
              <a:gd name="connsiteY1269" fmla="*/ 2211909 h 9900128"/>
              <a:gd name="connsiteX1270" fmla="*/ 21518014 w 24387176"/>
              <a:gd name="connsiteY1270" fmla="*/ 2188453 h 9900128"/>
              <a:gd name="connsiteX1271" fmla="*/ 21183870 w 24387176"/>
              <a:gd name="connsiteY1271" fmla="*/ 2175882 h 9900128"/>
              <a:gd name="connsiteX1272" fmla="*/ 20317588 w 24387176"/>
              <a:gd name="connsiteY1272" fmla="*/ 2171143 h 9900128"/>
              <a:gd name="connsiteX1273" fmla="*/ 20331112 w 24387176"/>
              <a:gd name="connsiteY1273" fmla="*/ 2188618 h 9900128"/>
              <a:gd name="connsiteX1274" fmla="*/ 20345410 w 24387176"/>
              <a:gd name="connsiteY1274" fmla="*/ 2171296 h 9900128"/>
              <a:gd name="connsiteX1275" fmla="*/ 21934108 w 24387176"/>
              <a:gd name="connsiteY1275" fmla="*/ 2149391 h 9900128"/>
              <a:gd name="connsiteX1276" fmla="*/ 21882576 w 24387176"/>
              <a:gd name="connsiteY1276" fmla="*/ 2159449 h 9900128"/>
              <a:gd name="connsiteX1277" fmla="*/ 21867790 w 24387176"/>
              <a:gd name="connsiteY1277" fmla="*/ 2176910 h 9900128"/>
              <a:gd name="connsiteX1278" fmla="*/ 21934108 w 24387176"/>
              <a:gd name="connsiteY1278" fmla="*/ 2149391 h 9900128"/>
              <a:gd name="connsiteX1279" fmla="*/ 21764280 w 24387176"/>
              <a:gd name="connsiteY1279" fmla="*/ 2148354 h 9900128"/>
              <a:gd name="connsiteX1280" fmla="*/ 21717650 w 24387176"/>
              <a:gd name="connsiteY1280" fmla="*/ 2191621 h 9900128"/>
              <a:gd name="connsiteX1281" fmla="*/ 21735758 w 24387176"/>
              <a:gd name="connsiteY1281" fmla="*/ 2193256 h 9900128"/>
              <a:gd name="connsiteX1282" fmla="*/ 21790274 w 24387176"/>
              <a:gd name="connsiteY1282" fmla="*/ 2158014 h 9900128"/>
              <a:gd name="connsiteX1283" fmla="*/ 21764280 w 24387176"/>
              <a:gd name="connsiteY1283" fmla="*/ 2148354 h 9900128"/>
              <a:gd name="connsiteX1284" fmla="*/ 22065574 w 24387176"/>
              <a:gd name="connsiteY1284" fmla="*/ 2143180 h 9900128"/>
              <a:gd name="connsiteX1285" fmla="*/ 22014040 w 24387176"/>
              <a:gd name="connsiteY1285" fmla="*/ 2153237 h 9900128"/>
              <a:gd name="connsiteX1286" fmla="*/ 22008534 w 24387176"/>
              <a:gd name="connsiteY1286" fmla="*/ 2168891 h 9900128"/>
              <a:gd name="connsiteX1287" fmla="*/ 22065574 w 24387176"/>
              <a:gd name="connsiteY1287" fmla="*/ 2143180 h 9900128"/>
              <a:gd name="connsiteX1288" fmla="*/ 17970616 w 24387176"/>
              <a:gd name="connsiteY1288" fmla="*/ 2076650 h 9900128"/>
              <a:gd name="connsiteX1289" fmla="*/ 17928468 w 24387176"/>
              <a:gd name="connsiteY1289" fmla="*/ 2098396 h 9900128"/>
              <a:gd name="connsiteX1290" fmla="*/ 17917834 w 24387176"/>
              <a:gd name="connsiteY1290" fmla="*/ 2121293 h 9900128"/>
              <a:gd name="connsiteX1291" fmla="*/ 17984592 w 24387176"/>
              <a:gd name="connsiteY1291" fmla="*/ 2129252 h 9900128"/>
              <a:gd name="connsiteX1292" fmla="*/ 17983452 w 24387176"/>
              <a:gd name="connsiteY1292" fmla="*/ 2107785 h 9900128"/>
              <a:gd name="connsiteX1293" fmla="*/ 17970616 w 24387176"/>
              <a:gd name="connsiteY1293" fmla="*/ 2076650 h 9900128"/>
              <a:gd name="connsiteX1294" fmla="*/ 19221440 w 24387176"/>
              <a:gd name="connsiteY1294" fmla="*/ 1883610 h 9900128"/>
              <a:gd name="connsiteX1295" fmla="*/ 19224784 w 24387176"/>
              <a:gd name="connsiteY1295" fmla="*/ 1887615 h 9900128"/>
              <a:gd name="connsiteX1296" fmla="*/ 19277258 w 24387176"/>
              <a:gd name="connsiteY1296" fmla="*/ 1911445 h 9900128"/>
              <a:gd name="connsiteX1297" fmla="*/ 19617458 w 24387176"/>
              <a:gd name="connsiteY1297" fmla="*/ 1968290 h 9900128"/>
              <a:gd name="connsiteX1298" fmla="*/ 19636362 w 24387176"/>
              <a:gd name="connsiteY1298" fmla="*/ 1977316 h 9900128"/>
              <a:gd name="connsiteX1299" fmla="*/ 19737082 w 24387176"/>
              <a:gd name="connsiteY1299" fmla="*/ 1982353 h 9900128"/>
              <a:gd name="connsiteX1300" fmla="*/ 19749462 w 24387176"/>
              <a:gd name="connsiteY1300" fmla="*/ 1965263 h 9900128"/>
              <a:gd name="connsiteX1301" fmla="*/ 19785974 w 24387176"/>
              <a:gd name="connsiteY1301" fmla="*/ 1984799 h 9900128"/>
              <a:gd name="connsiteX1302" fmla="*/ 19958170 w 24387176"/>
              <a:gd name="connsiteY1302" fmla="*/ 1993414 h 9900128"/>
              <a:gd name="connsiteX1303" fmla="*/ 21051748 w 24387176"/>
              <a:gd name="connsiteY1303" fmla="*/ 1981340 h 9900128"/>
              <a:gd name="connsiteX1304" fmla="*/ 21835800 w 24387176"/>
              <a:gd name="connsiteY1304" fmla="*/ 1932049 h 9900128"/>
              <a:gd name="connsiteX1305" fmla="*/ 22043044 w 24387176"/>
              <a:gd name="connsiteY1305" fmla="*/ 1911977 h 9900128"/>
              <a:gd name="connsiteX1306" fmla="*/ 22040592 w 24387176"/>
              <a:gd name="connsiteY1306" fmla="*/ 1903279 h 9900128"/>
              <a:gd name="connsiteX1307" fmla="*/ 22035902 w 24387176"/>
              <a:gd name="connsiteY1307" fmla="*/ 1897120 h 9900128"/>
              <a:gd name="connsiteX1308" fmla="*/ 21802872 w 24387176"/>
              <a:gd name="connsiteY1308" fmla="*/ 1913921 h 9900128"/>
              <a:gd name="connsiteX1309" fmla="*/ 20239202 w 24387176"/>
              <a:gd name="connsiteY1309" fmla="*/ 1896868 h 9900128"/>
              <a:gd name="connsiteX1310" fmla="*/ 19612834 w 24387176"/>
              <a:gd name="connsiteY1310" fmla="*/ 1887850 h 9900128"/>
              <a:gd name="connsiteX1311" fmla="*/ 19166868 w 24387176"/>
              <a:gd name="connsiteY1311" fmla="*/ 1883019 h 9900128"/>
              <a:gd name="connsiteX1312" fmla="*/ 19169900 w 24387176"/>
              <a:gd name="connsiteY1312" fmla="*/ 1884929 h 9900128"/>
              <a:gd name="connsiteX1313" fmla="*/ 19169522 w 24387176"/>
              <a:gd name="connsiteY1313" fmla="*/ 1883048 h 9900128"/>
              <a:gd name="connsiteX1314" fmla="*/ 18959970 w 24387176"/>
              <a:gd name="connsiteY1314" fmla="*/ 1806919 h 9900128"/>
              <a:gd name="connsiteX1315" fmla="*/ 18962356 w 24387176"/>
              <a:gd name="connsiteY1315" fmla="*/ 1811748 h 9900128"/>
              <a:gd name="connsiteX1316" fmla="*/ 18973480 w 24387176"/>
              <a:gd name="connsiteY1316" fmla="*/ 1834265 h 9900128"/>
              <a:gd name="connsiteX1317" fmla="*/ 18979214 w 24387176"/>
              <a:gd name="connsiteY1317" fmla="*/ 1845872 h 9900128"/>
              <a:gd name="connsiteX1318" fmla="*/ 19022734 w 24387176"/>
              <a:gd name="connsiteY1318" fmla="*/ 1848147 h 9900128"/>
              <a:gd name="connsiteX1319" fmla="*/ 19042806 w 24387176"/>
              <a:gd name="connsiteY1319" fmla="*/ 1842334 h 9900128"/>
              <a:gd name="connsiteX1320" fmla="*/ 19089516 w 24387176"/>
              <a:gd name="connsiteY1320" fmla="*/ 1843643 h 9900128"/>
              <a:gd name="connsiteX1321" fmla="*/ 19112470 w 24387176"/>
              <a:gd name="connsiteY1321" fmla="*/ 1852923 h 9900128"/>
              <a:gd name="connsiteX1322" fmla="*/ 19168692 w 24387176"/>
              <a:gd name="connsiteY1322" fmla="*/ 1855956 h 9900128"/>
              <a:gd name="connsiteX1323" fmla="*/ 19174718 w 24387176"/>
              <a:gd name="connsiteY1323" fmla="*/ 1842643 h 9900128"/>
              <a:gd name="connsiteX1324" fmla="*/ 19187932 w 24387176"/>
              <a:gd name="connsiteY1324" fmla="*/ 1847775 h 9900128"/>
              <a:gd name="connsiteX1325" fmla="*/ 19199444 w 24387176"/>
              <a:gd name="connsiteY1325" fmla="*/ 1857615 h 9900128"/>
              <a:gd name="connsiteX1326" fmla="*/ 19467444 w 24387176"/>
              <a:gd name="connsiteY1326" fmla="*/ 1872070 h 9900128"/>
              <a:gd name="connsiteX1327" fmla="*/ 20265996 w 24387176"/>
              <a:gd name="connsiteY1327" fmla="*/ 1891637 h 9900128"/>
              <a:gd name="connsiteX1328" fmla="*/ 21566840 w 24387176"/>
              <a:gd name="connsiteY1328" fmla="*/ 1864236 h 9900128"/>
              <a:gd name="connsiteX1329" fmla="*/ 22012660 w 24387176"/>
              <a:gd name="connsiteY1329" fmla="*/ 1834263 h 9900128"/>
              <a:gd name="connsiteX1330" fmla="*/ 22010348 w 24387176"/>
              <a:gd name="connsiteY1330" fmla="*/ 1819675 h 9900128"/>
              <a:gd name="connsiteX1331" fmla="*/ 21799364 w 24387176"/>
              <a:gd name="connsiteY1331" fmla="*/ 1833906 h 9900128"/>
              <a:gd name="connsiteX1332" fmla="*/ 19923932 w 24387176"/>
              <a:gd name="connsiteY1332" fmla="*/ 1838491 h 9900128"/>
              <a:gd name="connsiteX1333" fmla="*/ 19063198 w 24387176"/>
              <a:gd name="connsiteY1333" fmla="*/ 1812833 h 9900128"/>
              <a:gd name="connsiteX1334" fmla="*/ 17194880 w 24387176"/>
              <a:gd name="connsiteY1334" fmla="*/ 1473225 h 9900128"/>
              <a:gd name="connsiteX1335" fmla="*/ 17211186 w 24387176"/>
              <a:gd name="connsiteY1335" fmla="*/ 1476070 h 9900128"/>
              <a:gd name="connsiteX1336" fmla="*/ 17590970 w 24387176"/>
              <a:gd name="connsiteY1336" fmla="*/ 1533635 h 9900128"/>
              <a:gd name="connsiteX1337" fmla="*/ 18008142 w 24387176"/>
              <a:gd name="connsiteY1337" fmla="*/ 1606168 h 9900128"/>
              <a:gd name="connsiteX1338" fmla="*/ 18145108 w 24387176"/>
              <a:gd name="connsiteY1338" fmla="*/ 1628895 h 9900128"/>
              <a:gd name="connsiteX1339" fmla="*/ 18173482 w 24387176"/>
              <a:gd name="connsiteY1339" fmla="*/ 1630348 h 9900128"/>
              <a:gd name="connsiteX1340" fmla="*/ 18262112 w 24387176"/>
              <a:gd name="connsiteY1340" fmla="*/ 1625362 h 9900128"/>
              <a:gd name="connsiteX1341" fmla="*/ 18165114 w 24387176"/>
              <a:gd name="connsiteY1341" fmla="*/ 1598438 h 9900128"/>
              <a:gd name="connsiteX1342" fmla="*/ 17254840 w 24387176"/>
              <a:gd name="connsiteY1342" fmla="*/ 1482003 h 9900128"/>
              <a:gd name="connsiteX1343" fmla="*/ 17083552 w 24387176"/>
              <a:gd name="connsiteY1343" fmla="*/ 1456928 h 9900128"/>
              <a:gd name="connsiteX1344" fmla="*/ 17088820 w 24387176"/>
              <a:gd name="connsiteY1344" fmla="*/ 1460117 h 9900128"/>
              <a:gd name="connsiteX1345" fmla="*/ 17129256 w 24387176"/>
              <a:gd name="connsiteY1345" fmla="*/ 1468518 h 9900128"/>
              <a:gd name="connsiteX1346" fmla="*/ 17165554 w 24387176"/>
              <a:gd name="connsiteY1346" fmla="*/ 1468933 h 9900128"/>
              <a:gd name="connsiteX1347" fmla="*/ 16998248 w 24387176"/>
              <a:gd name="connsiteY1347" fmla="*/ 1444441 h 9900128"/>
              <a:gd name="connsiteX1348" fmla="*/ 17009802 w 24387176"/>
              <a:gd name="connsiteY1348" fmla="*/ 1467397 h 9900128"/>
              <a:gd name="connsiteX1349" fmla="*/ 17027160 w 24387176"/>
              <a:gd name="connsiteY1349" fmla="*/ 1451304 h 9900128"/>
              <a:gd name="connsiteX1350" fmla="*/ 17029612 w 24387176"/>
              <a:gd name="connsiteY1350" fmla="*/ 1449032 h 9900128"/>
              <a:gd name="connsiteX1351" fmla="*/ 16986502 w 24387176"/>
              <a:gd name="connsiteY1351" fmla="*/ 1031819 h 9900128"/>
              <a:gd name="connsiteX1352" fmla="*/ 16983806 w 24387176"/>
              <a:gd name="connsiteY1352" fmla="*/ 1053552 h 9900128"/>
              <a:gd name="connsiteX1353" fmla="*/ 17268876 w 24387176"/>
              <a:gd name="connsiteY1353" fmla="*/ 1098051 h 9900128"/>
              <a:gd name="connsiteX1354" fmla="*/ 21409770 w 24387176"/>
              <a:gd name="connsiteY1354" fmla="*/ 1227830 h 9900128"/>
              <a:gd name="connsiteX1355" fmla="*/ 21647746 w 24387176"/>
              <a:gd name="connsiteY1355" fmla="*/ 1242916 h 9900128"/>
              <a:gd name="connsiteX1356" fmla="*/ 21727898 w 24387176"/>
              <a:gd name="connsiteY1356" fmla="*/ 1224084 h 9900128"/>
              <a:gd name="connsiteX1357" fmla="*/ 21486048 w 24387176"/>
              <a:gd name="connsiteY1357" fmla="*/ 1212951 h 9900128"/>
              <a:gd name="connsiteX1358" fmla="*/ 21409770 w 24387176"/>
              <a:gd name="connsiteY1358" fmla="*/ 1227830 h 9900128"/>
              <a:gd name="connsiteX1359" fmla="*/ 17280158 w 24387176"/>
              <a:gd name="connsiteY1359" fmla="*/ 1072610 h 9900128"/>
              <a:gd name="connsiteX1360" fmla="*/ 5145417 w 24387176"/>
              <a:gd name="connsiteY1360" fmla="*/ 643479 h 9900128"/>
              <a:gd name="connsiteX1361" fmla="*/ 4985668 w 24387176"/>
              <a:gd name="connsiteY1361" fmla="*/ 753777 h 9900128"/>
              <a:gd name="connsiteX1362" fmla="*/ 5036936 w 24387176"/>
              <a:gd name="connsiteY1362" fmla="*/ 788179 h 9900128"/>
              <a:gd name="connsiteX1363" fmla="*/ 4919937 w 24387176"/>
              <a:gd name="connsiteY1363" fmla="*/ 846234 h 9900128"/>
              <a:gd name="connsiteX1364" fmla="*/ 5096240 w 24387176"/>
              <a:gd name="connsiteY1364" fmla="*/ 752102 h 9900128"/>
              <a:gd name="connsiteX1365" fmla="*/ 5305761 w 24387176"/>
              <a:gd name="connsiteY1365" fmla="*/ 790260 h 9900128"/>
              <a:gd name="connsiteX1366" fmla="*/ 5357481 w 24387176"/>
              <a:gd name="connsiteY1366" fmla="*/ 775158 h 9900128"/>
              <a:gd name="connsiteX1367" fmla="*/ 5302948 w 24387176"/>
              <a:gd name="connsiteY1367" fmla="*/ 733056 h 9900128"/>
              <a:gd name="connsiteX1368" fmla="*/ 5255217 w 24387176"/>
              <a:gd name="connsiteY1368" fmla="*/ 685762 h 9900128"/>
              <a:gd name="connsiteX1369" fmla="*/ 5248395 w 24387176"/>
              <a:gd name="connsiteY1369" fmla="*/ 678012 h 9900128"/>
              <a:gd name="connsiteX1370" fmla="*/ 5208300 w 24387176"/>
              <a:gd name="connsiteY1370" fmla="*/ 697051 h 9900128"/>
              <a:gd name="connsiteX1371" fmla="*/ 5145417 w 24387176"/>
              <a:gd name="connsiteY1371" fmla="*/ 643479 h 9900128"/>
              <a:gd name="connsiteX1372" fmla="*/ 18421152 w 24387176"/>
              <a:gd name="connsiteY1372" fmla="*/ 354774 h 9900128"/>
              <a:gd name="connsiteX1373" fmla="*/ 18393842 w 24387176"/>
              <a:gd name="connsiteY1373" fmla="*/ 390632 h 9900128"/>
              <a:gd name="connsiteX1374" fmla="*/ 18407792 w 24387176"/>
              <a:gd name="connsiteY1374" fmla="*/ 392565 h 9900128"/>
              <a:gd name="connsiteX1375" fmla="*/ 18428744 w 24387176"/>
              <a:gd name="connsiteY1375" fmla="*/ 361138 h 9900128"/>
              <a:gd name="connsiteX1376" fmla="*/ 18421152 w 24387176"/>
              <a:gd name="connsiteY1376" fmla="*/ 354774 h 9900128"/>
              <a:gd name="connsiteX1377" fmla="*/ 18263590 w 24387176"/>
              <a:gd name="connsiteY1377" fmla="*/ 349623 h 9900128"/>
              <a:gd name="connsiteX1378" fmla="*/ 18215290 w 24387176"/>
              <a:gd name="connsiteY1378" fmla="*/ 363904 h 9900128"/>
              <a:gd name="connsiteX1379" fmla="*/ 18297278 w 24387176"/>
              <a:gd name="connsiteY1379" fmla="*/ 367353 h 9900128"/>
              <a:gd name="connsiteX1380" fmla="*/ 18331504 w 24387176"/>
              <a:gd name="connsiteY1380" fmla="*/ 383909 h 9900128"/>
              <a:gd name="connsiteX1381" fmla="*/ 18297278 w 24387176"/>
              <a:gd name="connsiteY1381" fmla="*/ 367353 h 9900128"/>
              <a:gd name="connsiteX1382" fmla="*/ 18263590 w 24387176"/>
              <a:gd name="connsiteY1382" fmla="*/ 349623 h 9900128"/>
              <a:gd name="connsiteX1383" fmla="*/ 18090018 w 24387176"/>
              <a:gd name="connsiteY1383" fmla="*/ 340202 h 9900128"/>
              <a:gd name="connsiteX1384" fmla="*/ 18046714 w 24387176"/>
              <a:gd name="connsiteY1384" fmla="*/ 377357 h 9900128"/>
              <a:gd name="connsiteX1385" fmla="*/ 18062888 w 24387176"/>
              <a:gd name="connsiteY1385" fmla="*/ 379364 h 9900128"/>
              <a:gd name="connsiteX1386" fmla="*/ 18106964 w 24387176"/>
              <a:gd name="connsiteY1386" fmla="*/ 346159 h 9900128"/>
              <a:gd name="connsiteX1387" fmla="*/ 18090018 w 24387176"/>
              <a:gd name="connsiteY1387" fmla="*/ 340202 h 9900128"/>
              <a:gd name="connsiteX1388" fmla="*/ 17927970 w 24387176"/>
              <a:gd name="connsiteY1388" fmla="*/ 331065 h 9900128"/>
              <a:gd name="connsiteX1389" fmla="*/ 17898614 w 24387176"/>
              <a:gd name="connsiteY1389" fmla="*/ 364131 h 9900128"/>
              <a:gd name="connsiteX1390" fmla="*/ 17944434 w 24387176"/>
              <a:gd name="connsiteY1390" fmla="*/ 335751 h 9900128"/>
              <a:gd name="connsiteX1391" fmla="*/ 17927970 w 24387176"/>
              <a:gd name="connsiteY1391" fmla="*/ 331065 h 9900128"/>
              <a:gd name="connsiteX1392" fmla="*/ 18002720 w 24387176"/>
              <a:gd name="connsiteY1392" fmla="*/ 330959 h 9900128"/>
              <a:gd name="connsiteX1393" fmla="*/ 17966782 w 24387176"/>
              <a:gd name="connsiteY1393" fmla="*/ 373510 h 9900128"/>
              <a:gd name="connsiteX1394" fmla="*/ 18026428 w 24387176"/>
              <a:gd name="connsiteY1394" fmla="*/ 339191 h 9900128"/>
              <a:gd name="connsiteX1395" fmla="*/ 18002720 w 24387176"/>
              <a:gd name="connsiteY1395" fmla="*/ 330959 h 9900128"/>
              <a:gd name="connsiteX1396" fmla="*/ 21946758 w 24387176"/>
              <a:gd name="connsiteY1396" fmla="*/ 325604 h 9900128"/>
              <a:gd name="connsiteX1397" fmla="*/ 21878914 w 24387176"/>
              <a:gd name="connsiteY1397" fmla="*/ 363140 h 9900128"/>
              <a:gd name="connsiteX1398" fmla="*/ 21873830 w 24387176"/>
              <a:gd name="connsiteY1398" fmla="*/ 367468 h 9900128"/>
              <a:gd name="connsiteX1399" fmla="*/ 21948994 w 24387176"/>
              <a:gd name="connsiteY1399" fmla="*/ 326132 h 9900128"/>
              <a:gd name="connsiteX1400" fmla="*/ 17704164 w 24387176"/>
              <a:gd name="connsiteY1400" fmla="*/ 315041 h 9900128"/>
              <a:gd name="connsiteX1401" fmla="*/ 17695930 w 24387176"/>
              <a:gd name="connsiteY1401" fmla="*/ 345352 h 9900128"/>
              <a:gd name="connsiteX1402" fmla="*/ 17717020 w 24387176"/>
              <a:gd name="connsiteY1402" fmla="*/ 321800 h 9900128"/>
              <a:gd name="connsiteX1403" fmla="*/ 17704164 w 24387176"/>
              <a:gd name="connsiteY1403" fmla="*/ 315041 h 9900128"/>
              <a:gd name="connsiteX1404" fmla="*/ 5879311 w 24387176"/>
              <a:gd name="connsiteY1404" fmla="*/ 0 h 9900128"/>
              <a:gd name="connsiteX1405" fmla="*/ 6896886 w 24387176"/>
              <a:gd name="connsiteY1405" fmla="*/ 0 h 9900128"/>
              <a:gd name="connsiteX1406" fmla="*/ 6925593 w 24387176"/>
              <a:gd name="connsiteY1406" fmla="*/ 16646 h 9900128"/>
              <a:gd name="connsiteX1407" fmla="*/ 6966420 w 24387176"/>
              <a:gd name="connsiteY1407" fmla="*/ 90235 h 9900128"/>
              <a:gd name="connsiteX1408" fmla="*/ 6988121 w 24387176"/>
              <a:gd name="connsiteY1408" fmla="*/ 108635 h 9900128"/>
              <a:gd name="connsiteX1409" fmla="*/ 7357268 w 24387176"/>
              <a:gd name="connsiteY1409" fmla="*/ 49970 h 9900128"/>
              <a:gd name="connsiteX1410" fmla="*/ 7365054 w 24387176"/>
              <a:gd name="connsiteY1410" fmla="*/ 4284 h 9900128"/>
              <a:gd name="connsiteX1411" fmla="*/ 7508117 w 24387176"/>
              <a:gd name="connsiteY1411" fmla="*/ 19599 h 9900128"/>
              <a:gd name="connsiteX1412" fmla="*/ 7525036 w 24387176"/>
              <a:gd name="connsiteY1412" fmla="*/ 0 h 9900128"/>
              <a:gd name="connsiteX1413" fmla="*/ 24387176 w 24387176"/>
              <a:gd name="connsiteY1413" fmla="*/ 0 h 9900128"/>
              <a:gd name="connsiteX1414" fmla="*/ 24387176 w 24387176"/>
              <a:gd name="connsiteY1414" fmla="*/ 5318251 h 9900128"/>
              <a:gd name="connsiteX1415" fmla="*/ 24145722 w 24387176"/>
              <a:gd name="connsiteY1415" fmla="*/ 5358364 h 9900128"/>
              <a:gd name="connsiteX1416" fmla="*/ 23768104 w 24387176"/>
              <a:gd name="connsiteY1416" fmla="*/ 5410750 h 9900128"/>
              <a:gd name="connsiteX1417" fmla="*/ 23073972 w 24387176"/>
              <a:gd name="connsiteY1417" fmla="*/ 5482003 h 9900128"/>
              <a:gd name="connsiteX1418" fmla="*/ 23023250 w 24387176"/>
              <a:gd name="connsiteY1418" fmla="*/ 5479595 h 9900128"/>
              <a:gd name="connsiteX1419" fmla="*/ 22708628 w 24387176"/>
              <a:gd name="connsiteY1419" fmla="*/ 5473172 h 9900128"/>
              <a:gd name="connsiteX1420" fmla="*/ 22463346 w 24387176"/>
              <a:gd name="connsiteY1420" fmla="*/ 5460799 h 9900128"/>
              <a:gd name="connsiteX1421" fmla="*/ 22507932 w 24387176"/>
              <a:gd name="connsiteY1421" fmla="*/ 5474333 h 9900128"/>
              <a:gd name="connsiteX1422" fmla="*/ 22414996 w 24387176"/>
              <a:gd name="connsiteY1422" fmla="*/ 5461388 h 9900128"/>
              <a:gd name="connsiteX1423" fmla="*/ 22400412 w 24387176"/>
              <a:gd name="connsiteY1423" fmla="*/ 5457623 h 9900128"/>
              <a:gd name="connsiteX1424" fmla="*/ 22386798 w 24387176"/>
              <a:gd name="connsiteY1424" fmla="*/ 5456938 h 9900128"/>
              <a:gd name="connsiteX1425" fmla="*/ 22280206 w 24387176"/>
              <a:gd name="connsiteY1425" fmla="*/ 5452432 h 9900128"/>
              <a:gd name="connsiteX1426" fmla="*/ 22296780 w 24387176"/>
              <a:gd name="connsiteY1426" fmla="*/ 5458410 h 9900128"/>
              <a:gd name="connsiteX1427" fmla="*/ 22572038 w 24387176"/>
              <a:gd name="connsiteY1427" fmla="*/ 5590745 h 9900128"/>
              <a:gd name="connsiteX1428" fmla="*/ 22308578 w 24387176"/>
              <a:gd name="connsiteY1428" fmla="*/ 5532087 h 9900128"/>
              <a:gd name="connsiteX1429" fmla="*/ 22241094 w 24387176"/>
              <a:gd name="connsiteY1429" fmla="*/ 5536257 h 9900128"/>
              <a:gd name="connsiteX1430" fmla="*/ 21863708 w 24387176"/>
              <a:gd name="connsiteY1430" fmla="*/ 5546886 h 9900128"/>
              <a:gd name="connsiteX1431" fmla="*/ 21730892 w 24387176"/>
              <a:gd name="connsiteY1431" fmla="*/ 5538505 h 9900128"/>
              <a:gd name="connsiteX1432" fmla="*/ 21718054 w 24387176"/>
              <a:gd name="connsiteY1432" fmla="*/ 5559135 h 9900128"/>
              <a:gd name="connsiteX1433" fmla="*/ 21901940 w 24387176"/>
              <a:gd name="connsiteY1433" fmla="*/ 5640822 h 9900128"/>
              <a:gd name="connsiteX1434" fmla="*/ 21992754 w 24387176"/>
              <a:gd name="connsiteY1434" fmla="*/ 5679770 h 9900128"/>
              <a:gd name="connsiteX1435" fmla="*/ 21994098 w 24387176"/>
              <a:gd name="connsiteY1435" fmla="*/ 5676468 h 9900128"/>
              <a:gd name="connsiteX1436" fmla="*/ 21997106 w 24387176"/>
              <a:gd name="connsiteY1436" fmla="*/ 5681636 h 9900128"/>
              <a:gd name="connsiteX1437" fmla="*/ 22043496 w 24387176"/>
              <a:gd name="connsiteY1437" fmla="*/ 5701531 h 9900128"/>
              <a:gd name="connsiteX1438" fmla="*/ 22039504 w 24387176"/>
              <a:gd name="connsiteY1438" fmla="*/ 5681644 h 9900128"/>
              <a:gd name="connsiteX1439" fmla="*/ 22033640 w 24387176"/>
              <a:gd name="connsiteY1439" fmla="*/ 5652420 h 9900128"/>
              <a:gd name="connsiteX1440" fmla="*/ 22136176 w 24387176"/>
              <a:gd name="connsiteY1440" fmla="*/ 5721219 h 9900128"/>
              <a:gd name="connsiteX1441" fmla="*/ 22126050 w 24387176"/>
              <a:gd name="connsiteY1441" fmla="*/ 5648672 h 9900128"/>
              <a:gd name="connsiteX1442" fmla="*/ 22280384 w 24387176"/>
              <a:gd name="connsiteY1442" fmla="*/ 5797445 h 9900128"/>
              <a:gd name="connsiteX1443" fmla="*/ 22279768 w 24387176"/>
              <a:gd name="connsiteY1443" fmla="*/ 5799802 h 9900128"/>
              <a:gd name="connsiteX1444" fmla="*/ 22301184 w 24387176"/>
              <a:gd name="connsiteY1444" fmla="*/ 5808628 h 9900128"/>
              <a:gd name="connsiteX1445" fmla="*/ 22457016 w 24387176"/>
              <a:gd name="connsiteY1445" fmla="*/ 5880789 h 9900128"/>
              <a:gd name="connsiteX1446" fmla="*/ 22459516 w 24387176"/>
              <a:gd name="connsiteY1446" fmla="*/ 5870513 h 9900128"/>
              <a:gd name="connsiteX1447" fmla="*/ 22478034 w 24387176"/>
              <a:gd name="connsiteY1447" fmla="*/ 5788740 h 9900128"/>
              <a:gd name="connsiteX1448" fmla="*/ 22583790 w 24387176"/>
              <a:gd name="connsiteY1448" fmla="*/ 5829348 h 9900128"/>
              <a:gd name="connsiteX1449" fmla="*/ 23325686 w 24387176"/>
              <a:gd name="connsiteY1449" fmla="*/ 6099523 h 9900128"/>
              <a:gd name="connsiteX1450" fmla="*/ 23253040 w 24387176"/>
              <a:gd name="connsiteY1450" fmla="*/ 6091243 h 9900128"/>
              <a:gd name="connsiteX1451" fmla="*/ 23226848 w 24387176"/>
              <a:gd name="connsiteY1451" fmla="*/ 6159651 h 9900128"/>
              <a:gd name="connsiteX1452" fmla="*/ 23261566 w 24387176"/>
              <a:gd name="connsiteY1452" fmla="*/ 6177885 h 9900128"/>
              <a:gd name="connsiteX1453" fmla="*/ 23286152 w 24387176"/>
              <a:gd name="connsiteY1453" fmla="*/ 6123575 h 9900128"/>
              <a:gd name="connsiteX1454" fmla="*/ 23296280 w 24387176"/>
              <a:gd name="connsiteY1454" fmla="*/ 6196121 h 9900128"/>
              <a:gd name="connsiteX1455" fmla="*/ 23349156 w 24387176"/>
              <a:gd name="connsiteY1455" fmla="*/ 6216426 h 9900128"/>
              <a:gd name="connsiteX1456" fmla="*/ 23373746 w 24387176"/>
              <a:gd name="connsiteY1456" fmla="*/ 6162115 h 9900128"/>
              <a:gd name="connsiteX1457" fmla="*/ 23335326 w 24387176"/>
              <a:gd name="connsiteY1457" fmla="*/ 6014951 h 9900128"/>
              <a:gd name="connsiteX1458" fmla="*/ 23404762 w 24387176"/>
              <a:gd name="connsiteY1458" fmla="*/ 6051423 h 9900128"/>
              <a:gd name="connsiteX1459" fmla="*/ 23378562 w 24387176"/>
              <a:gd name="connsiteY1459" fmla="*/ 6119829 h 9900128"/>
              <a:gd name="connsiteX1460" fmla="*/ 23556964 w 24387176"/>
              <a:gd name="connsiteY1460" fmla="*/ 6168718 h 9900128"/>
              <a:gd name="connsiteX1461" fmla="*/ 23593290 w 24387176"/>
              <a:gd name="connsiteY1461" fmla="*/ 6172858 h 9900128"/>
              <a:gd name="connsiteX1462" fmla="*/ 23642952 w 24387176"/>
              <a:gd name="connsiteY1462" fmla="*/ 6221353 h 9900128"/>
              <a:gd name="connsiteX1463" fmla="*/ 23547328 w 24387176"/>
              <a:gd name="connsiteY1463" fmla="*/ 6253290 h 9900128"/>
              <a:gd name="connsiteX1464" fmla="*/ 23705960 w 24387176"/>
              <a:gd name="connsiteY1464" fmla="*/ 6314205 h 9900128"/>
              <a:gd name="connsiteX1465" fmla="*/ 23772182 w 24387176"/>
              <a:gd name="connsiteY1465" fmla="*/ 6378866 h 9900128"/>
              <a:gd name="connsiteX1466" fmla="*/ 23721400 w 24387176"/>
              <a:gd name="connsiteY1466" fmla="*/ 6501583 h 9900128"/>
              <a:gd name="connsiteX1467" fmla="*/ 23833584 w 24387176"/>
              <a:gd name="connsiteY1467" fmla="*/ 6485815 h 9900128"/>
              <a:gd name="connsiteX1468" fmla="*/ 23861382 w 24387176"/>
              <a:gd name="connsiteY1468" fmla="*/ 6403311 h 9900128"/>
              <a:gd name="connsiteX1469" fmla="*/ 23922780 w 24387176"/>
              <a:gd name="connsiteY1469" fmla="*/ 6510258 h 9900128"/>
              <a:gd name="connsiteX1470" fmla="*/ 23893374 w 24387176"/>
              <a:gd name="connsiteY1470" fmla="*/ 6606855 h 9900128"/>
              <a:gd name="connsiteX1471" fmla="*/ 23799356 w 24387176"/>
              <a:gd name="connsiteY1471" fmla="*/ 6624696 h 9900128"/>
              <a:gd name="connsiteX1472" fmla="*/ 23572894 w 24387176"/>
              <a:gd name="connsiteY1472" fmla="*/ 6513216 h 9900128"/>
              <a:gd name="connsiteX1473" fmla="*/ 23425998 w 24387176"/>
              <a:gd name="connsiteY1473" fmla="*/ 6510751 h 9900128"/>
              <a:gd name="connsiteX1474" fmla="*/ 23421176 w 24387176"/>
              <a:gd name="connsiteY1474" fmla="*/ 6553038 h 9900128"/>
              <a:gd name="connsiteX1475" fmla="*/ 23354958 w 24387176"/>
              <a:gd name="connsiteY1475" fmla="*/ 6488377 h 9900128"/>
              <a:gd name="connsiteX1476" fmla="*/ 23382758 w 24387176"/>
              <a:gd name="connsiteY1476" fmla="*/ 6405874 h 9900128"/>
              <a:gd name="connsiteX1477" fmla="*/ 23346436 w 24387176"/>
              <a:gd name="connsiteY1477" fmla="*/ 6401734 h 9900128"/>
              <a:gd name="connsiteX1478" fmla="*/ 23295652 w 24387176"/>
              <a:gd name="connsiteY1478" fmla="*/ 6524453 h 9900128"/>
              <a:gd name="connsiteX1479" fmla="*/ 23221400 w 24387176"/>
              <a:gd name="connsiteY1479" fmla="*/ 6530268 h 9900128"/>
              <a:gd name="connsiteX1480" fmla="*/ 23208118 w 24387176"/>
              <a:gd name="connsiteY1480" fmla="*/ 6505553 h 9900128"/>
              <a:gd name="connsiteX1481" fmla="*/ 23209644 w 24387176"/>
              <a:gd name="connsiteY1481" fmla="*/ 6472216 h 9900128"/>
              <a:gd name="connsiteX1482" fmla="*/ 23213538 w 24387176"/>
              <a:gd name="connsiteY1482" fmla="*/ 6473152 h 9900128"/>
              <a:gd name="connsiteX1483" fmla="*/ 23245990 w 24387176"/>
              <a:gd name="connsiteY1483" fmla="*/ 6475958 h 9900128"/>
              <a:gd name="connsiteX1484" fmla="*/ 23255632 w 24387176"/>
              <a:gd name="connsiteY1484" fmla="*/ 6391385 h 9900128"/>
              <a:gd name="connsiteX1485" fmla="*/ 23123678 w 24387176"/>
              <a:gd name="connsiteY1485" fmla="*/ 6419182 h 9900128"/>
              <a:gd name="connsiteX1486" fmla="*/ 23070800 w 24387176"/>
              <a:gd name="connsiteY1486" fmla="*/ 6398878 h 9900128"/>
              <a:gd name="connsiteX1487" fmla="*/ 23044116 w 24387176"/>
              <a:gd name="connsiteY1487" fmla="*/ 6310165 h 9900128"/>
              <a:gd name="connsiteX1488" fmla="*/ 22983204 w 24387176"/>
              <a:gd name="connsiteY1488" fmla="*/ 6360337 h 9900128"/>
              <a:gd name="connsiteX1489" fmla="*/ 22954914 w 24387176"/>
              <a:gd name="connsiteY1489" fmla="*/ 6285720 h 9900128"/>
              <a:gd name="connsiteX1490" fmla="*/ 22922296 w 24387176"/>
              <a:gd name="connsiteY1490" fmla="*/ 6410507 h 9900128"/>
              <a:gd name="connsiteX1491" fmla="*/ 22862498 w 24387176"/>
              <a:gd name="connsiteY1491" fmla="*/ 6289466 h 9900128"/>
              <a:gd name="connsiteX1492" fmla="*/ 22801590 w 24387176"/>
              <a:gd name="connsiteY1492" fmla="*/ 6339636 h 9900128"/>
              <a:gd name="connsiteX1493" fmla="*/ 22867808 w 24387176"/>
              <a:gd name="connsiteY1493" fmla="*/ 6404298 h 9900128"/>
              <a:gd name="connsiteX1494" fmla="*/ 22849610 w 24387176"/>
              <a:gd name="connsiteY1494" fmla="*/ 6402967 h 9900128"/>
              <a:gd name="connsiteX1495" fmla="*/ 22835892 w 24387176"/>
              <a:gd name="connsiteY1495" fmla="*/ 6408774 h 9900128"/>
              <a:gd name="connsiteX1496" fmla="*/ 22867784 w 24387176"/>
              <a:gd name="connsiteY1496" fmla="*/ 6414605 h 9900128"/>
              <a:gd name="connsiteX1497" fmla="*/ 22874986 w 24387176"/>
              <a:gd name="connsiteY1497" fmla="*/ 6420517 h 9900128"/>
              <a:gd name="connsiteX1498" fmla="*/ 22897398 w 24387176"/>
              <a:gd name="connsiteY1498" fmla="*/ 6435853 h 9900128"/>
              <a:gd name="connsiteX1499" fmla="*/ 22871296 w 24387176"/>
              <a:gd name="connsiteY1499" fmla="*/ 6431824 h 9900128"/>
              <a:gd name="connsiteX1500" fmla="*/ 22557908 w 24387176"/>
              <a:gd name="connsiteY1500" fmla="*/ 6383132 h 9900128"/>
              <a:gd name="connsiteX1501" fmla="*/ 22557460 w 24387176"/>
              <a:gd name="connsiteY1501" fmla="*/ 6383206 h 9900128"/>
              <a:gd name="connsiteX1502" fmla="*/ 22640236 w 24387176"/>
              <a:gd name="connsiteY1502" fmla="*/ 6464031 h 9900128"/>
              <a:gd name="connsiteX1503" fmla="*/ 22657166 w 24387176"/>
              <a:gd name="connsiteY1503" fmla="*/ 6492452 h 9900128"/>
              <a:gd name="connsiteX1504" fmla="*/ 22682394 w 24387176"/>
              <a:gd name="connsiteY1504" fmla="*/ 6494538 h 9900128"/>
              <a:gd name="connsiteX1505" fmla="*/ 22697690 w 24387176"/>
              <a:gd name="connsiteY1505" fmla="*/ 6505102 h 9900128"/>
              <a:gd name="connsiteX1506" fmla="*/ 22680122 w 24387176"/>
              <a:gd name="connsiteY1506" fmla="*/ 6506089 h 9900128"/>
              <a:gd name="connsiteX1507" fmla="*/ 22666302 w 24387176"/>
              <a:gd name="connsiteY1507" fmla="*/ 6507788 h 9900128"/>
              <a:gd name="connsiteX1508" fmla="*/ 22671604 w 24387176"/>
              <a:gd name="connsiteY1508" fmla="*/ 6516688 h 9900128"/>
              <a:gd name="connsiteX1509" fmla="*/ 22663750 w 24387176"/>
              <a:gd name="connsiteY1509" fmla="*/ 6580592 h 9900128"/>
              <a:gd name="connsiteX1510" fmla="*/ 22665636 w 24387176"/>
              <a:gd name="connsiteY1510" fmla="*/ 6580905 h 9900128"/>
              <a:gd name="connsiteX1511" fmla="*/ 22691346 w 24387176"/>
              <a:gd name="connsiteY1511" fmla="*/ 6580514 h 9900128"/>
              <a:gd name="connsiteX1512" fmla="*/ 22721400 w 24387176"/>
              <a:gd name="connsiteY1512" fmla="*/ 6558953 h 9900128"/>
              <a:gd name="connsiteX1513" fmla="*/ 22727828 w 24387176"/>
              <a:gd name="connsiteY1513" fmla="*/ 6502571 h 9900128"/>
              <a:gd name="connsiteX1514" fmla="*/ 22826668 w 24387176"/>
              <a:gd name="connsiteY1514" fmla="*/ 6442444 h 9900128"/>
              <a:gd name="connsiteX1515" fmla="*/ 22798866 w 24387176"/>
              <a:gd name="connsiteY1515" fmla="*/ 6524946 h 9900128"/>
              <a:gd name="connsiteX1516" fmla="*/ 22833582 w 24387176"/>
              <a:gd name="connsiteY1516" fmla="*/ 6543183 h 9900128"/>
              <a:gd name="connsiteX1517" fmla="*/ 22874730 w 24387176"/>
              <a:gd name="connsiteY1517" fmla="*/ 6505034 h 9900128"/>
              <a:gd name="connsiteX1518" fmla="*/ 22939340 w 24387176"/>
              <a:gd name="connsiteY1518" fmla="*/ 6583791 h 9900128"/>
              <a:gd name="connsiteX1519" fmla="*/ 22879540 w 24387176"/>
              <a:gd name="connsiteY1519" fmla="*/ 6609102 h 9900128"/>
              <a:gd name="connsiteX1520" fmla="*/ 22868596 w 24387176"/>
              <a:gd name="connsiteY1520" fmla="*/ 6614490 h 9900128"/>
              <a:gd name="connsiteX1521" fmla="*/ 22906428 w 24387176"/>
              <a:gd name="connsiteY1521" fmla="*/ 6620751 h 9900128"/>
              <a:gd name="connsiteX1522" fmla="*/ 22921928 w 24387176"/>
              <a:gd name="connsiteY1522" fmla="*/ 6630465 h 9900128"/>
              <a:gd name="connsiteX1523" fmla="*/ 22923808 w 24387176"/>
              <a:gd name="connsiteY1523" fmla="*/ 6631503 h 9900128"/>
              <a:gd name="connsiteX1524" fmla="*/ 22927910 w 24387176"/>
              <a:gd name="connsiteY1524" fmla="*/ 6623539 h 9900128"/>
              <a:gd name="connsiteX1525" fmla="*/ 22957500 w 24387176"/>
              <a:gd name="connsiteY1525" fmla="*/ 6585861 h 9900128"/>
              <a:gd name="connsiteX1526" fmla="*/ 22962320 w 24387176"/>
              <a:gd name="connsiteY1526" fmla="*/ 6543575 h 9900128"/>
              <a:gd name="connsiteX1527" fmla="*/ 23102796 w 24387176"/>
              <a:gd name="connsiteY1527" fmla="*/ 6602421 h 9900128"/>
              <a:gd name="connsiteX1528" fmla="*/ 23414748 w 24387176"/>
              <a:gd name="connsiteY1528" fmla="*/ 6609419 h 9900128"/>
              <a:gd name="connsiteX1529" fmla="*/ 23365576 w 24387176"/>
              <a:gd name="connsiteY1529" fmla="*/ 6718041 h 9900128"/>
              <a:gd name="connsiteX1530" fmla="*/ 23208550 w 24387176"/>
              <a:gd name="connsiteY1530" fmla="*/ 6643032 h 9900128"/>
              <a:gd name="connsiteX1531" fmla="*/ 23122562 w 24387176"/>
              <a:gd name="connsiteY1531" fmla="*/ 6590396 h 9900128"/>
              <a:gd name="connsiteX1532" fmla="*/ 23165802 w 24387176"/>
              <a:gd name="connsiteY1532" fmla="*/ 6695272 h 9900128"/>
              <a:gd name="connsiteX1533" fmla="*/ 23261428 w 24387176"/>
              <a:gd name="connsiteY1533" fmla="*/ 6663335 h 9900128"/>
              <a:gd name="connsiteX1534" fmla="*/ 23380526 w 24387176"/>
              <a:gd name="connsiteY1534" fmla="*/ 6748303 h 9900128"/>
              <a:gd name="connsiteX1535" fmla="*/ 23355936 w 24387176"/>
              <a:gd name="connsiteY1535" fmla="*/ 6802614 h 9900128"/>
              <a:gd name="connsiteX1536" fmla="*/ 23385834 w 24387176"/>
              <a:gd name="connsiteY1536" fmla="*/ 6863134 h 9900128"/>
              <a:gd name="connsiteX1537" fmla="*/ 23446744 w 24387176"/>
              <a:gd name="connsiteY1537" fmla="*/ 6812962 h 9900128"/>
              <a:gd name="connsiteX1538" fmla="*/ 23435008 w 24387176"/>
              <a:gd name="connsiteY1538" fmla="*/ 6754512 h 9900128"/>
              <a:gd name="connsiteX1539" fmla="*/ 23535946 w 24387176"/>
              <a:gd name="connsiteY1539" fmla="*/ 6837407 h 9900128"/>
              <a:gd name="connsiteX1540" fmla="*/ 23511358 w 24387176"/>
              <a:gd name="connsiteY1540" fmla="*/ 6891718 h 9900128"/>
              <a:gd name="connsiteX1541" fmla="*/ 23592036 w 24387176"/>
              <a:gd name="connsiteY1541" fmla="*/ 6829522 h 9900128"/>
              <a:gd name="connsiteX1542" fmla="*/ 23684940 w 24387176"/>
              <a:gd name="connsiteY1542" fmla="*/ 6982894 h 9900128"/>
              <a:gd name="connsiteX1543" fmla="*/ 23787482 w 24387176"/>
              <a:gd name="connsiteY1543" fmla="*/ 7051694 h 9900128"/>
              <a:gd name="connsiteX1544" fmla="*/ 23762896 w 24387176"/>
              <a:gd name="connsiteY1544" fmla="*/ 7106007 h 9900128"/>
              <a:gd name="connsiteX1545" fmla="*/ 23835542 w 24387176"/>
              <a:gd name="connsiteY1545" fmla="*/ 7114287 h 9900128"/>
              <a:gd name="connsiteX1546" fmla="*/ 23844064 w 24387176"/>
              <a:gd name="connsiteY1546" fmla="*/ 7200931 h 9900128"/>
              <a:gd name="connsiteX1547" fmla="*/ 23895338 w 24387176"/>
              <a:gd name="connsiteY1547" fmla="*/ 7235330 h 9900128"/>
              <a:gd name="connsiteX1548" fmla="*/ 23904068 w 24387176"/>
              <a:gd name="connsiteY1548" fmla="*/ 7199068 h 9900128"/>
              <a:gd name="connsiteX1549" fmla="*/ 23903240 w 24387176"/>
              <a:gd name="connsiteY1549" fmla="*/ 7197360 h 9900128"/>
              <a:gd name="connsiteX1550" fmla="*/ 23941802 w 24387176"/>
              <a:gd name="connsiteY1550" fmla="*/ 7251334 h 9900128"/>
              <a:gd name="connsiteX1551" fmla="*/ 23940180 w 24387176"/>
              <a:gd name="connsiteY1551" fmla="*/ 7326112 h 9900128"/>
              <a:gd name="connsiteX1552" fmla="*/ 24047544 w 24387176"/>
              <a:gd name="connsiteY1552" fmla="*/ 7352627 h 9900128"/>
              <a:gd name="connsiteX1553" fmla="*/ 23986632 w 24387176"/>
              <a:gd name="connsiteY1553" fmla="*/ 7402797 h 9900128"/>
              <a:gd name="connsiteX1554" fmla="*/ 23900646 w 24387176"/>
              <a:gd name="connsiteY1554" fmla="*/ 7350163 h 9900128"/>
              <a:gd name="connsiteX1555" fmla="*/ 23877666 w 24387176"/>
              <a:gd name="connsiteY1555" fmla="*/ 7390378 h 9900128"/>
              <a:gd name="connsiteX1556" fmla="*/ 23748928 w 24387176"/>
              <a:gd name="connsiteY1556" fmla="*/ 7389985 h 9900128"/>
              <a:gd name="connsiteX1557" fmla="*/ 23720636 w 24387176"/>
              <a:gd name="connsiteY1557" fmla="*/ 7315367 h 9900128"/>
              <a:gd name="connsiteX1558" fmla="*/ 23613276 w 24387176"/>
              <a:gd name="connsiteY1558" fmla="*/ 7288853 h 9900128"/>
              <a:gd name="connsiteX1559" fmla="*/ 23666152 w 24387176"/>
              <a:gd name="connsiteY1559" fmla="*/ 7309158 h 9900128"/>
              <a:gd name="connsiteX1560" fmla="*/ 23715326 w 24387176"/>
              <a:gd name="connsiteY1560" fmla="*/ 7200536 h 9900128"/>
              <a:gd name="connsiteX1561" fmla="*/ 23672580 w 24387176"/>
              <a:gd name="connsiteY1561" fmla="*/ 7252777 h 9900128"/>
              <a:gd name="connsiteX1562" fmla="*/ 23601538 w 24387176"/>
              <a:gd name="connsiteY1562" fmla="*/ 7230403 h 9900128"/>
              <a:gd name="connsiteX1563" fmla="*/ 23591408 w 24387176"/>
              <a:gd name="connsiteY1563" fmla="*/ 7157855 h 9900128"/>
              <a:gd name="connsiteX1564" fmla="*/ 23494178 w 24387176"/>
              <a:gd name="connsiteY1564" fmla="*/ 7203887 h 9900128"/>
              <a:gd name="connsiteX1565" fmla="*/ 23463164 w 24387176"/>
              <a:gd name="connsiteY1565" fmla="*/ 7314579 h 9900128"/>
              <a:gd name="connsiteX1566" fmla="*/ 23322694 w 24387176"/>
              <a:gd name="connsiteY1566" fmla="*/ 7255735 h 9900128"/>
              <a:gd name="connsiteX1567" fmla="*/ 23365438 w 24387176"/>
              <a:gd name="connsiteY1567" fmla="*/ 7203494 h 9900128"/>
              <a:gd name="connsiteX1568" fmla="*/ 23256472 w 24387176"/>
              <a:gd name="connsiteY1568" fmla="*/ 7191075 h 9900128"/>
              <a:gd name="connsiteX1569" fmla="*/ 23153930 w 24387176"/>
              <a:gd name="connsiteY1569" fmla="*/ 7122274 h 9900128"/>
              <a:gd name="connsiteX1570" fmla="*/ 23130460 w 24387176"/>
              <a:gd name="connsiteY1570" fmla="*/ 7005371 h 9900128"/>
              <a:gd name="connsiteX1571" fmla="*/ 23048174 w 24387176"/>
              <a:gd name="connsiteY1571" fmla="*/ 7081663 h 9900128"/>
              <a:gd name="connsiteX1572" fmla="*/ 23015062 w 24387176"/>
              <a:gd name="connsiteY1572" fmla="*/ 7049332 h 9900128"/>
              <a:gd name="connsiteX1573" fmla="*/ 23021488 w 24387176"/>
              <a:gd name="connsiteY1573" fmla="*/ 6992951 h 9900128"/>
              <a:gd name="connsiteX1574" fmla="*/ 22981954 w 24387176"/>
              <a:gd name="connsiteY1574" fmla="*/ 7017001 h 9900128"/>
              <a:gd name="connsiteX1575" fmla="*/ 22975040 w 24387176"/>
              <a:gd name="connsiteY1575" fmla="*/ 6916262 h 9900128"/>
              <a:gd name="connsiteX1576" fmla="*/ 22879408 w 24387176"/>
              <a:gd name="connsiteY1576" fmla="*/ 6948198 h 9900128"/>
              <a:gd name="connsiteX1577" fmla="*/ 22962188 w 24387176"/>
              <a:gd name="connsiteY1577" fmla="*/ 7029028 h 9900128"/>
              <a:gd name="connsiteX1578" fmla="*/ 22783782 w 24387176"/>
              <a:gd name="connsiteY1578" fmla="*/ 6980137 h 9900128"/>
              <a:gd name="connsiteX1579" fmla="*/ 22972314 w 24387176"/>
              <a:gd name="connsiteY1579" fmla="*/ 7101574 h 9900128"/>
              <a:gd name="connsiteX1580" fmla="*/ 22978740 w 24387176"/>
              <a:gd name="connsiteY1580" fmla="*/ 7045193 h 9900128"/>
              <a:gd name="connsiteX1581" fmla="*/ 23025194 w 24387176"/>
              <a:gd name="connsiteY1581" fmla="*/ 7121880 h 9900128"/>
              <a:gd name="connsiteX1582" fmla="*/ 22979232 w 24387176"/>
              <a:gd name="connsiteY1582" fmla="*/ 7202311 h 9900128"/>
              <a:gd name="connsiteX1583" fmla="*/ 22784272 w 24387176"/>
              <a:gd name="connsiteY1583" fmla="*/ 7137257 h 9900128"/>
              <a:gd name="connsiteX1584" fmla="*/ 22749554 w 24387176"/>
              <a:gd name="connsiteY1584" fmla="*/ 7119020 h 9900128"/>
              <a:gd name="connsiteX1585" fmla="*/ 22760804 w 24387176"/>
              <a:gd name="connsiteY1585" fmla="*/ 7020353 h 9900128"/>
              <a:gd name="connsiteX1586" fmla="*/ 22742648 w 24387176"/>
              <a:gd name="connsiteY1586" fmla="*/ 7021251 h 9900128"/>
              <a:gd name="connsiteX1587" fmla="*/ 22759458 w 24387176"/>
              <a:gd name="connsiteY1587" fmla="*/ 7028091 h 9900128"/>
              <a:gd name="connsiteX1588" fmla="*/ 22727392 w 24387176"/>
              <a:gd name="connsiteY1588" fmla="*/ 7038707 h 9900128"/>
              <a:gd name="connsiteX1589" fmla="*/ 22720418 w 24387176"/>
              <a:gd name="connsiteY1589" fmla="*/ 7038279 h 9900128"/>
              <a:gd name="connsiteX1590" fmla="*/ 22723938 w 24387176"/>
              <a:gd name="connsiteY1590" fmla="*/ 7041139 h 9900128"/>
              <a:gd name="connsiteX1591" fmla="*/ 22716446 w 24387176"/>
              <a:gd name="connsiteY1591" fmla="*/ 7086691 h 9900128"/>
              <a:gd name="connsiteX1592" fmla="*/ 22665174 w 24387176"/>
              <a:gd name="connsiteY1592" fmla="*/ 7052290 h 9900128"/>
              <a:gd name="connsiteX1593" fmla="*/ 22601054 w 24387176"/>
              <a:gd name="connsiteY1593" fmla="*/ 7130652 h 9900128"/>
              <a:gd name="connsiteX1594" fmla="*/ 22593020 w 24387176"/>
              <a:gd name="connsiteY1594" fmla="*/ 7201129 h 9900128"/>
              <a:gd name="connsiteX1595" fmla="*/ 22532110 w 24387176"/>
              <a:gd name="connsiteY1595" fmla="*/ 7251301 h 9900128"/>
              <a:gd name="connsiteX1596" fmla="*/ 22544962 w 24387176"/>
              <a:gd name="connsiteY1596" fmla="*/ 7138536 h 9900128"/>
              <a:gd name="connsiteX1597" fmla="*/ 22435994 w 24387176"/>
              <a:gd name="connsiteY1597" fmla="*/ 7126117 h 9900128"/>
              <a:gd name="connsiteX1598" fmla="*/ 22460580 w 24387176"/>
              <a:gd name="connsiteY1598" fmla="*/ 7071807 h 9900128"/>
              <a:gd name="connsiteX1599" fmla="*/ 22455690 w 24387176"/>
              <a:gd name="connsiteY1599" fmla="*/ 7067750 h 9900128"/>
              <a:gd name="connsiteX1600" fmla="*/ 22453014 w 24387176"/>
              <a:gd name="connsiteY1600" fmla="*/ 7066060 h 9900128"/>
              <a:gd name="connsiteX1601" fmla="*/ 22439786 w 24387176"/>
              <a:gd name="connsiteY1601" fmla="*/ 7058891 h 9900128"/>
              <a:gd name="connsiteX1602" fmla="*/ 22449804 w 24387176"/>
              <a:gd name="connsiteY1602" fmla="*/ 7060792 h 9900128"/>
              <a:gd name="connsiteX1603" fmla="*/ 22445230 w 24387176"/>
              <a:gd name="connsiteY1603" fmla="*/ 7045070 h 9900128"/>
              <a:gd name="connsiteX1604" fmla="*/ 22432288 w 24387176"/>
              <a:gd name="connsiteY1604" fmla="*/ 6997189 h 9900128"/>
              <a:gd name="connsiteX1605" fmla="*/ 22379560 w 24387176"/>
              <a:gd name="connsiteY1605" fmla="*/ 6983149 h 9900128"/>
              <a:gd name="connsiteX1606" fmla="*/ 22366642 w 24387176"/>
              <a:gd name="connsiteY1606" fmla="*/ 6951893 h 9900128"/>
              <a:gd name="connsiteX1607" fmla="*/ 22358056 w 24387176"/>
              <a:gd name="connsiteY1607" fmla="*/ 6951509 h 9900128"/>
              <a:gd name="connsiteX1608" fmla="*/ 22335186 w 24387176"/>
              <a:gd name="connsiteY1608" fmla="*/ 6968944 h 9900128"/>
              <a:gd name="connsiteX1609" fmla="*/ 22298266 w 24387176"/>
              <a:gd name="connsiteY1609" fmla="*/ 7005340 h 9900128"/>
              <a:gd name="connsiteX1610" fmla="*/ 22298602 w 24387176"/>
              <a:gd name="connsiteY1610" fmla="*/ 7029820 h 9900128"/>
              <a:gd name="connsiteX1611" fmla="*/ 22305950 w 24387176"/>
              <a:gd name="connsiteY1611" fmla="*/ 7031364 h 9900128"/>
              <a:gd name="connsiteX1612" fmla="*/ 22304040 w 24387176"/>
              <a:gd name="connsiteY1612" fmla="*/ 7032262 h 9900128"/>
              <a:gd name="connsiteX1613" fmla="*/ 22345010 w 24387176"/>
              <a:gd name="connsiteY1613" fmla="*/ 7054983 h 9900128"/>
              <a:gd name="connsiteX1614" fmla="*/ 22360494 w 24387176"/>
              <a:gd name="connsiteY1614" fmla="*/ 7063237 h 9900128"/>
              <a:gd name="connsiteX1615" fmla="*/ 22332470 w 24387176"/>
              <a:gd name="connsiteY1615" fmla="*/ 7058464 h 9900128"/>
              <a:gd name="connsiteX1616" fmla="*/ 22191964 w 24387176"/>
              <a:gd name="connsiteY1616" fmla="*/ 7030680 h 9900128"/>
              <a:gd name="connsiteX1617" fmla="*/ 22227182 w 24387176"/>
              <a:gd name="connsiteY1617" fmla="*/ 7051452 h 9900128"/>
              <a:gd name="connsiteX1618" fmla="*/ 22254380 w 24387176"/>
              <a:gd name="connsiteY1618" fmla="*/ 7105418 h 9900128"/>
              <a:gd name="connsiteX1619" fmla="*/ 22133672 w 24387176"/>
              <a:gd name="connsiteY1619" fmla="*/ 7034548 h 9900128"/>
              <a:gd name="connsiteX1620" fmla="*/ 22131272 w 24387176"/>
              <a:gd name="connsiteY1620" fmla="*/ 7062254 h 9900128"/>
              <a:gd name="connsiteX1621" fmla="*/ 22168700 w 24387176"/>
              <a:gd name="connsiteY1621" fmla="*/ 7080479 h 9900128"/>
              <a:gd name="connsiteX1622" fmla="*/ 22131032 w 24387176"/>
              <a:gd name="connsiteY1622" fmla="*/ 7065020 h 9900128"/>
              <a:gd name="connsiteX1623" fmla="*/ 22129232 w 24387176"/>
              <a:gd name="connsiteY1623" fmla="*/ 7085795 h 9900128"/>
              <a:gd name="connsiteX1624" fmla="*/ 22183828 w 24387176"/>
              <a:gd name="connsiteY1624" fmla="*/ 7110354 h 9900128"/>
              <a:gd name="connsiteX1625" fmla="*/ 22425016 w 24387176"/>
              <a:gd name="connsiteY1625" fmla="*/ 7230132 h 9900128"/>
              <a:gd name="connsiteX1626" fmla="*/ 22187248 w 24387176"/>
              <a:gd name="connsiteY1626" fmla="*/ 7130093 h 9900128"/>
              <a:gd name="connsiteX1627" fmla="*/ 22127820 w 24387176"/>
              <a:gd name="connsiteY1627" fmla="*/ 7102129 h 9900128"/>
              <a:gd name="connsiteX1628" fmla="*/ 22127300 w 24387176"/>
              <a:gd name="connsiteY1628" fmla="*/ 7108114 h 9900128"/>
              <a:gd name="connsiteX1629" fmla="*/ 22125382 w 24387176"/>
              <a:gd name="connsiteY1629" fmla="*/ 7113594 h 9900128"/>
              <a:gd name="connsiteX1630" fmla="*/ 22202350 w 24387176"/>
              <a:gd name="connsiteY1630" fmla="*/ 7150314 h 9900128"/>
              <a:gd name="connsiteX1631" fmla="*/ 22365514 w 24387176"/>
              <a:gd name="connsiteY1631" fmla="*/ 7232365 h 9900128"/>
              <a:gd name="connsiteX1632" fmla="*/ 22339236 w 24387176"/>
              <a:gd name="connsiteY1632" fmla="*/ 7226847 h 9900128"/>
              <a:gd name="connsiteX1633" fmla="*/ 22338052 w 24387176"/>
              <a:gd name="connsiteY1633" fmla="*/ 7226704 h 9900128"/>
              <a:gd name="connsiteX1634" fmla="*/ 22330590 w 24387176"/>
              <a:gd name="connsiteY1634" fmla="*/ 7223521 h 9900128"/>
              <a:gd name="connsiteX1635" fmla="*/ 22213248 w 24387176"/>
              <a:gd name="connsiteY1635" fmla="*/ 7169824 h 9900128"/>
              <a:gd name="connsiteX1636" fmla="*/ 22286288 w 24387176"/>
              <a:gd name="connsiteY1636" fmla="*/ 7218241 h 9900128"/>
              <a:gd name="connsiteX1637" fmla="*/ 22294764 w 24387176"/>
              <a:gd name="connsiteY1637" fmla="*/ 7221933 h 9900128"/>
              <a:gd name="connsiteX1638" fmla="*/ 22283076 w 24387176"/>
              <a:gd name="connsiteY1638" fmla="*/ 7228396 h 9900128"/>
              <a:gd name="connsiteX1639" fmla="*/ 22312654 w 24387176"/>
              <a:gd name="connsiteY1639" fmla="*/ 7238673 h 9900128"/>
              <a:gd name="connsiteX1640" fmla="*/ 22349738 w 24387176"/>
              <a:gd name="connsiteY1640" fmla="*/ 7247126 h 9900128"/>
              <a:gd name="connsiteX1641" fmla="*/ 22372602 w 24387176"/>
              <a:gd name="connsiteY1641" fmla="*/ 7258807 h 9900128"/>
              <a:gd name="connsiteX1642" fmla="*/ 22292096 w 24387176"/>
              <a:gd name="connsiteY1642" fmla="*/ 7234799 h 9900128"/>
              <a:gd name="connsiteX1643" fmla="*/ 22112554 w 24387176"/>
              <a:gd name="connsiteY1643" fmla="*/ 7150267 h 9900128"/>
              <a:gd name="connsiteX1644" fmla="*/ 22107260 w 24387176"/>
              <a:gd name="connsiteY1644" fmla="*/ 7165398 h 9900128"/>
              <a:gd name="connsiteX1645" fmla="*/ 22106708 w 24387176"/>
              <a:gd name="connsiteY1645" fmla="*/ 7166689 h 9900128"/>
              <a:gd name="connsiteX1646" fmla="*/ 22121560 w 24387176"/>
              <a:gd name="connsiteY1646" fmla="*/ 7172598 h 9900128"/>
              <a:gd name="connsiteX1647" fmla="*/ 22189604 w 24387176"/>
              <a:gd name="connsiteY1647" fmla="*/ 7207469 h 9900128"/>
              <a:gd name="connsiteX1648" fmla="*/ 22142918 w 24387176"/>
              <a:gd name="connsiteY1648" fmla="*/ 7201528 h 9900128"/>
              <a:gd name="connsiteX1649" fmla="*/ 22135136 w 24387176"/>
              <a:gd name="connsiteY1649" fmla="*/ 7197359 h 9900128"/>
              <a:gd name="connsiteX1650" fmla="*/ 22119504 w 24387176"/>
              <a:gd name="connsiteY1650" fmla="*/ 7196099 h 9900128"/>
              <a:gd name="connsiteX1651" fmla="*/ 22095794 w 24387176"/>
              <a:gd name="connsiteY1651" fmla="*/ 7192278 h 9900128"/>
              <a:gd name="connsiteX1652" fmla="*/ 22084118 w 24387176"/>
              <a:gd name="connsiteY1652" fmla="*/ 7219651 h 9900128"/>
              <a:gd name="connsiteX1653" fmla="*/ 22068588 w 24387176"/>
              <a:gd name="connsiteY1653" fmla="*/ 7283501 h 9900128"/>
              <a:gd name="connsiteX1654" fmla="*/ 22108572 w 24387176"/>
              <a:gd name="connsiteY1654" fmla="*/ 7296390 h 9900128"/>
              <a:gd name="connsiteX1655" fmla="*/ 22363678 w 24387176"/>
              <a:gd name="connsiteY1655" fmla="*/ 7410082 h 9900128"/>
              <a:gd name="connsiteX1656" fmla="*/ 22153030 w 24387176"/>
              <a:gd name="connsiteY1656" fmla="*/ 7376908 h 9900128"/>
              <a:gd name="connsiteX1657" fmla="*/ 22506802 w 24387176"/>
              <a:gd name="connsiteY1657" fmla="*/ 7507543 h 9900128"/>
              <a:gd name="connsiteX1658" fmla="*/ 22566364 w 24387176"/>
              <a:gd name="connsiteY1658" fmla="*/ 7524393 h 9900128"/>
              <a:gd name="connsiteX1659" fmla="*/ 22509364 w 24387176"/>
              <a:gd name="connsiteY1659" fmla="*/ 7513495 h 9900128"/>
              <a:gd name="connsiteX1660" fmla="*/ 22607852 w 24387176"/>
              <a:gd name="connsiteY1660" fmla="*/ 7575029 h 9900128"/>
              <a:gd name="connsiteX1661" fmla="*/ 22738440 w 24387176"/>
              <a:gd name="connsiteY1661" fmla="*/ 7651611 h 9900128"/>
              <a:gd name="connsiteX1662" fmla="*/ 22784696 w 24387176"/>
              <a:gd name="connsiteY1662" fmla="*/ 7671360 h 9900128"/>
              <a:gd name="connsiteX1663" fmla="*/ 22269446 w 24387176"/>
              <a:gd name="connsiteY1663" fmla="*/ 7512732 h 9900128"/>
              <a:gd name="connsiteX1664" fmla="*/ 22215004 w 24387176"/>
              <a:gd name="connsiteY1664" fmla="*/ 7495203 h 9900128"/>
              <a:gd name="connsiteX1665" fmla="*/ 22117758 w 24387176"/>
              <a:gd name="connsiteY1665" fmla="*/ 7480093 h 9900128"/>
              <a:gd name="connsiteX1666" fmla="*/ 22156498 w 24387176"/>
              <a:gd name="connsiteY1666" fmla="*/ 7500169 h 9900128"/>
              <a:gd name="connsiteX1667" fmla="*/ 21985310 w 24387176"/>
              <a:gd name="connsiteY1667" fmla="*/ 7468257 h 9900128"/>
              <a:gd name="connsiteX1668" fmla="*/ 22024022 w 24387176"/>
              <a:gd name="connsiteY1668" fmla="*/ 7494603 h 9900128"/>
              <a:gd name="connsiteX1669" fmla="*/ 22043428 w 24387176"/>
              <a:gd name="connsiteY1669" fmla="*/ 7537221 h 9900128"/>
              <a:gd name="connsiteX1670" fmla="*/ 22051202 w 24387176"/>
              <a:gd name="connsiteY1670" fmla="*/ 7553633 h 9900128"/>
              <a:gd name="connsiteX1671" fmla="*/ 22060176 w 24387176"/>
              <a:gd name="connsiteY1671" fmla="*/ 7569924 h 9900128"/>
              <a:gd name="connsiteX1672" fmla="*/ 22102614 w 24387176"/>
              <a:gd name="connsiteY1672" fmla="*/ 7573368 h 9900128"/>
              <a:gd name="connsiteX1673" fmla="*/ 22166948 w 24387176"/>
              <a:gd name="connsiteY1673" fmla="*/ 7587987 h 9900128"/>
              <a:gd name="connsiteX1674" fmla="*/ 22149378 w 24387176"/>
              <a:gd name="connsiteY1674" fmla="*/ 7588973 h 9900128"/>
              <a:gd name="connsiteX1675" fmla="*/ 22115522 w 24387176"/>
              <a:gd name="connsiteY1675" fmla="*/ 7593140 h 9900128"/>
              <a:gd name="connsiteX1676" fmla="*/ 22133232 w 24387176"/>
              <a:gd name="connsiteY1676" fmla="*/ 7603402 h 9900128"/>
              <a:gd name="connsiteX1677" fmla="*/ 22216312 w 24387176"/>
              <a:gd name="connsiteY1677" fmla="*/ 7600823 h 9900128"/>
              <a:gd name="connsiteX1678" fmla="*/ 22156712 w 24387176"/>
              <a:gd name="connsiteY1678" fmla="*/ 7649583 h 9900128"/>
              <a:gd name="connsiteX1679" fmla="*/ 22142608 w 24387176"/>
              <a:gd name="connsiteY1679" fmla="*/ 7665066 h 9900128"/>
              <a:gd name="connsiteX1680" fmla="*/ 22375688 w 24387176"/>
              <a:gd name="connsiteY1680" fmla="*/ 7703639 h 9900128"/>
              <a:gd name="connsiteX1681" fmla="*/ 22391188 w 24387176"/>
              <a:gd name="connsiteY1681" fmla="*/ 7713351 h 9900128"/>
              <a:gd name="connsiteX1682" fmla="*/ 22429008 w 24387176"/>
              <a:gd name="connsiteY1682" fmla="*/ 7734222 h 9900128"/>
              <a:gd name="connsiteX1683" fmla="*/ 22344024 w 24387176"/>
              <a:gd name="connsiteY1683" fmla="*/ 7725188 h 9900128"/>
              <a:gd name="connsiteX1684" fmla="*/ 22275430 w 24387176"/>
              <a:gd name="connsiteY1684" fmla="*/ 7713841 h 9900128"/>
              <a:gd name="connsiteX1685" fmla="*/ 22344024 w 24387176"/>
              <a:gd name="connsiteY1685" fmla="*/ 7725188 h 9900128"/>
              <a:gd name="connsiteX1686" fmla="*/ 22423808 w 24387176"/>
              <a:gd name="connsiteY1686" fmla="*/ 7744224 h 9900128"/>
              <a:gd name="connsiteX1687" fmla="*/ 22414834 w 24387176"/>
              <a:gd name="connsiteY1687" fmla="*/ 7759511 h 9900128"/>
              <a:gd name="connsiteX1688" fmla="*/ 22406436 w 24387176"/>
              <a:gd name="connsiteY1688" fmla="*/ 7750405 h 9900128"/>
              <a:gd name="connsiteX1689" fmla="*/ 22414834 w 24387176"/>
              <a:gd name="connsiteY1689" fmla="*/ 7759511 h 9900128"/>
              <a:gd name="connsiteX1690" fmla="*/ 22440136 w 24387176"/>
              <a:gd name="connsiteY1690" fmla="*/ 7771298 h 9900128"/>
              <a:gd name="connsiteX1691" fmla="*/ 22360574 w 24387176"/>
              <a:gd name="connsiteY1691" fmla="*/ 7760842 h 9900128"/>
              <a:gd name="connsiteX1692" fmla="*/ 22336632 w 24387176"/>
              <a:gd name="connsiteY1692" fmla="*/ 7754323 h 9900128"/>
              <a:gd name="connsiteX1693" fmla="*/ 22326234 w 24387176"/>
              <a:gd name="connsiteY1693" fmla="*/ 7748954 h 9900128"/>
              <a:gd name="connsiteX1694" fmla="*/ 22326288 w 24387176"/>
              <a:gd name="connsiteY1694" fmla="*/ 7756337 h 9900128"/>
              <a:gd name="connsiteX1695" fmla="*/ 22219836 w 24387176"/>
              <a:gd name="connsiteY1695" fmla="*/ 7742350 h 9900128"/>
              <a:gd name="connsiteX1696" fmla="*/ 22190702 w 24387176"/>
              <a:gd name="connsiteY1696" fmla="*/ 7730346 h 9900128"/>
              <a:gd name="connsiteX1697" fmla="*/ 22125444 w 24387176"/>
              <a:gd name="connsiteY1697" fmla="*/ 7700557 h 9900128"/>
              <a:gd name="connsiteX1698" fmla="*/ 22113630 w 24387176"/>
              <a:gd name="connsiteY1698" fmla="*/ 7695399 h 9900128"/>
              <a:gd name="connsiteX1699" fmla="*/ 22104048 w 24387176"/>
              <a:gd name="connsiteY1699" fmla="*/ 7703065 h 9900128"/>
              <a:gd name="connsiteX1700" fmla="*/ 22102020 w 24387176"/>
              <a:gd name="connsiteY1700" fmla="*/ 7703352 h 9900128"/>
              <a:gd name="connsiteX1701" fmla="*/ 22112588 w 24387176"/>
              <a:gd name="connsiteY1701" fmla="*/ 7707990 h 9900128"/>
              <a:gd name="connsiteX1702" fmla="*/ 22177160 w 24387176"/>
              <a:gd name="connsiteY1702" fmla="*/ 7736103 h 9900128"/>
              <a:gd name="connsiteX1703" fmla="*/ 22178582 w 24387176"/>
              <a:gd name="connsiteY1703" fmla="*/ 7736928 h 9900128"/>
              <a:gd name="connsiteX1704" fmla="*/ 22149560 w 24387176"/>
              <a:gd name="connsiteY1704" fmla="*/ 7733115 h 9900128"/>
              <a:gd name="connsiteX1705" fmla="*/ 22023800 w 24387176"/>
              <a:gd name="connsiteY1705" fmla="*/ 7714499 h 9900128"/>
              <a:gd name="connsiteX1706" fmla="*/ 21933594 w 24387176"/>
              <a:gd name="connsiteY1706" fmla="*/ 7695280 h 9900128"/>
              <a:gd name="connsiteX1707" fmla="*/ 21929436 w 24387176"/>
              <a:gd name="connsiteY1707" fmla="*/ 7696633 h 9900128"/>
              <a:gd name="connsiteX1708" fmla="*/ 21927762 w 24387176"/>
              <a:gd name="connsiteY1708" fmla="*/ 7694037 h 9900128"/>
              <a:gd name="connsiteX1709" fmla="*/ 21901464 w 24387176"/>
              <a:gd name="connsiteY1709" fmla="*/ 7688433 h 9900128"/>
              <a:gd name="connsiteX1710" fmla="*/ 21815826 w 24387176"/>
              <a:gd name="connsiteY1710" fmla="*/ 7671089 h 9900128"/>
              <a:gd name="connsiteX1711" fmla="*/ 21834436 w 24387176"/>
              <a:gd name="connsiteY1711" fmla="*/ 7678287 h 9900128"/>
              <a:gd name="connsiteX1712" fmla="*/ 22079230 w 24387176"/>
              <a:gd name="connsiteY1712" fmla="*/ 7785155 h 9900128"/>
              <a:gd name="connsiteX1713" fmla="*/ 22028334 w 24387176"/>
              <a:gd name="connsiteY1713" fmla="*/ 7773118 h 9900128"/>
              <a:gd name="connsiteX1714" fmla="*/ 21724548 w 24387176"/>
              <a:gd name="connsiteY1714" fmla="*/ 7677473 h 9900128"/>
              <a:gd name="connsiteX1715" fmla="*/ 21697846 w 24387176"/>
              <a:gd name="connsiteY1715" fmla="*/ 7669422 h 9900128"/>
              <a:gd name="connsiteX1716" fmla="*/ 21679006 w 24387176"/>
              <a:gd name="connsiteY1716" fmla="*/ 7671772 h 9900128"/>
              <a:gd name="connsiteX1717" fmla="*/ 21599178 w 24387176"/>
              <a:gd name="connsiteY1717" fmla="*/ 7639665 h 9900128"/>
              <a:gd name="connsiteX1718" fmla="*/ 21566432 w 24387176"/>
              <a:gd name="connsiteY1718" fmla="*/ 7629789 h 9900128"/>
              <a:gd name="connsiteX1719" fmla="*/ 21638542 w 24387176"/>
              <a:gd name="connsiteY1719" fmla="*/ 7666759 h 9900128"/>
              <a:gd name="connsiteX1720" fmla="*/ 21631050 w 24387176"/>
              <a:gd name="connsiteY1720" fmla="*/ 7665674 h 9900128"/>
              <a:gd name="connsiteX1721" fmla="*/ 21454972 w 24387176"/>
              <a:gd name="connsiteY1721" fmla="*/ 7645731 h 9900128"/>
              <a:gd name="connsiteX1722" fmla="*/ 21697698 w 24387176"/>
              <a:gd name="connsiteY1722" fmla="*/ 7711329 h 9900128"/>
              <a:gd name="connsiteX1723" fmla="*/ 21750140 w 24387176"/>
              <a:gd name="connsiteY1723" fmla="*/ 7728903 h 9900128"/>
              <a:gd name="connsiteX1724" fmla="*/ 21677238 w 24387176"/>
              <a:gd name="connsiteY1724" fmla="*/ 7731480 h 9900128"/>
              <a:gd name="connsiteX1725" fmla="*/ 21690126 w 24387176"/>
              <a:gd name="connsiteY1725" fmla="*/ 7735351 h 9900128"/>
              <a:gd name="connsiteX1726" fmla="*/ 22084678 w 24387176"/>
              <a:gd name="connsiteY1726" fmla="*/ 7849139 h 9900128"/>
              <a:gd name="connsiteX1727" fmla="*/ 22203116 w 24387176"/>
              <a:gd name="connsiteY1727" fmla="*/ 7887356 h 9900128"/>
              <a:gd name="connsiteX1728" fmla="*/ 22126944 w 24387176"/>
              <a:gd name="connsiteY1728" fmla="*/ 7868763 h 9900128"/>
              <a:gd name="connsiteX1729" fmla="*/ 21925708 w 24387176"/>
              <a:gd name="connsiteY1729" fmla="*/ 7814863 h 9900128"/>
              <a:gd name="connsiteX1730" fmla="*/ 21699348 w 24387176"/>
              <a:gd name="connsiteY1730" fmla="*/ 7753126 h 9900128"/>
              <a:gd name="connsiteX1731" fmla="*/ 21870738 w 24387176"/>
              <a:gd name="connsiteY1731" fmla="*/ 7851908 h 9900128"/>
              <a:gd name="connsiteX1732" fmla="*/ 22074756 w 24387176"/>
              <a:gd name="connsiteY1732" fmla="*/ 7934177 h 9900128"/>
              <a:gd name="connsiteX1733" fmla="*/ 21966720 w 24387176"/>
              <a:gd name="connsiteY1733" fmla="*/ 7913884 h 9900128"/>
              <a:gd name="connsiteX1734" fmla="*/ 21913186 w 24387176"/>
              <a:gd name="connsiteY1734" fmla="*/ 7908606 h 9900128"/>
              <a:gd name="connsiteX1735" fmla="*/ 21384244 w 24387176"/>
              <a:gd name="connsiteY1735" fmla="*/ 7781667 h 9900128"/>
              <a:gd name="connsiteX1736" fmla="*/ 21345694 w 24387176"/>
              <a:gd name="connsiteY1736" fmla="*/ 7794198 h 9900128"/>
              <a:gd name="connsiteX1737" fmla="*/ 21203352 w 24387176"/>
              <a:gd name="connsiteY1737" fmla="*/ 7756731 h 9900128"/>
              <a:gd name="connsiteX1738" fmla="*/ 21181598 w 24387176"/>
              <a:gd name="connsiteY1738" fmla="*/ 7790029 h 9900128"/>
              <a:gd name="connsiteX1739" fmla="*/ 20996536 w 24387176"/>
              <a:gd name="connsiteY1739" fmla="*/ 7757558 h 9900128"/>
              <a:gd name="connsiteX1740" fmla="*/ 20994886 w 24387176"/>
              <a:gd name="connsiteY1740" fmla="*/ 7759311 h 9900128"/>
              <a:gd name="connsiteX1741" fmla="*/ 20992824 w 24387176"/>
              <a:gd name="connsiteY1741" fmla="*/ 7761505 h 9900128"/>
              <a:gd name="connsiteX1742" fmla="*/ 20992140 w 24387176"/>
              <a:gd name="connsiteY1742" fmla="*/ 7762236 h 9900128"/>
              <a:gd name="connsiteX1743" fmla="*/ 20991594 w 24387176"/>
              <a:gd name="connsiteY1743" fmla="*/ 7762821 h 9900128"/>
              <a:gd name="connsiteX1744" fmla="*/ 20992824 w 24387176"/>
              <a:gd name="connsiteY1744" fmla="*/ 7761505 h 9900128"/>
              <a:gd name="connsiteX1745" fmla="*/ 20996536 w 24387176"/>
              <a:gd name="connsiteY1745" fmla="*/ 7757558 h 9900128"/>
              <a:gd name="connsiteX1746" fmla="*/ 21145948 w 24387176"/>
              <a:gd name="connsiteY1746" fmla="*/ 7797612 h 9900128"/>
              <a:gd name="connsiteX1747" fmla="*/ 21252670 w 24387176"/>
              <a:gd name="connsiteY1747" fmla="*/ 7837141 h 9900128"/>
              <a:gd name="connsiteX1748" fmla="*/ 21259156 w 24387176"/>
              <a:gd name="connsiteY1748" fmla="*/ 7838675 h 9900128"/>
              <a:gd name="connsiteX1749" fmla="*/ 21262608 w 24387176"/>
              <a:gd name="connsiteY1749" fmla="*/ 7834212 h 9900128"/>
              <a:gd name="connsiteX1750" fmla="*/ 21279956 w 24387176"/>
              <a:gd name="connsiteY1750" fmla="*/ 7829364 h 9900128"/>
              <a:gd name="connsiteX1751" fmla="*/ 21284854 w 24387176"/>
              <a:gd name="connsiteY1751" fmla="*/ 7835209 h 9900128"/>
              <a:gd name="connsiteX1752" fmla="*/ 21281576 w 24387176"/>
              <a:gd name="connsiteY1752" fmla="*/ 7842100 h 9900128"/>
              <a:gd name="connsiteX1753" fmla="*/ 21277294 w 24387176"/>
              <a:gd name="connsiteY1753" fmla="*/ 7842969 h 9900128"/>
              <a:gd name="connsiteX1754" fmla="*/ 21376188 w 24387176"/>
              <a:gd name="connsiteY1754" fmla="*/ 7866377 h 9900128"/>
              <a:gd name="connsiteX1755" fmla="*/ 21192662 w 24387176"/>
              <a:gd name="connsiteY1755" fmla="*/ 7852521 h 9900128"/>
              <a:gd name="connsiteX1756" fmla="*/ 21205692 w 24387176"/>
              <a:gd name="connsiteY1756" fmla="*/ 7861643 h 9900128"/>
              <a:gd name="connsiteX1757" fmla="*/ 21567732 w 24387176"/>
              <a:gd name="connsiteY1757" fmla="*/ 7989080 h 9900128"/>
              <a:gd name="connsiteX1758" fmla="*/ 21782876 w 24387176"/>
              <a:gd name="connsiteY1758" fmla="*/ 8054419 h 9900128"/>
              <a:gd name="connsiteX1759" fmla="*/ 21921242 w 24387176"/>
              <a:gd name="connsiteY1759" fmla="*/ 8092868 h 9900128"/>
              <a:gd name="connsiteX1760" fmla="*/ 21973044 w 24387176"/>
              <a:gd name="connsiteY1760" fmla="*/ 8108893 h 9900128"/>
              <a:gd name="connsiteX1761" fmla="*/ 21956398 w 24387176"/>
              <a:gd name="connsiteY1761" fmla="*/ 8132853 h 9900128"/>
              <a:gd name="connsiteX1762" fmla="*/ 21892164 w 24387176"/>
              <a:gd name="connsiteY1762" fmla="*/ 8119006 h 9900128"/>
              <a:gd name="connsiteX1763" fmla="*/ 21810960 w 24387176"/>
              <a:gd name="connsiteY1763" fmla="*/ 8091178 h 9900128"/>
              <a:gd name="connsiteX1764" fmla="*/ 21648062 w 24387176"/>
              <a:gd name="connsiteY1764" fmla="*/ 8048806 h 9900128"/>
              <a:gd name="connsiteX1765" fmla="*/ 21663568 w 24387176"/>
              <a:gd name="connsiteY1765" fmla="*/ 8060214 h 9900128"/>
              <a:gd name="connsiteX1766" fmla="*/ 21498996 w 24387176"/>
              <a:gd name="connsiteY1766" fmla="*/ 8014836 h 9900128"/>
              <a:gd name="connsiteX1767" fmla="*/ 21345010 w 24387176"/>
              <a:gd name="connsiteY1767" fmla="*/ 7974936 h 9900128"/>
              <a:gd name="connsiteX1768" fmla="*/ 21399856 w 24387176"/>
              <a:gd name="connsiteY1768" fmla="*/ 7998160 h 9900128"/>
              <a:gd name="connsiteX1769" fmla="*/ 21388890 w 24387176"/>
              <a:gd name="connsiteY1769" fmla="*/ 8001853 h 9900128"/>
              <a:gd name="connsiteX1770" fmla="*/ 21382698 w 24387176"/>
              <a:gd name="connsiteY1770" fmla="*/ 8001919 h 9900128"/>
              <a:gd name="connsiteX1771" fmla="*/ 21261944 w 24387176"/>
              <a:gd name="connsiteY1771" fmla="*/ 7953676 h 9900128"/>
              <a:gd name="connsiteX1772" fmla="*/ 21267538 w 24387176"/>
              <a:gd name="connsiteY1772" fmla="*/ 7954863 h 9900128"/>
              <a:gd name="connsiteX1773" fmla="*/ 21121386 w 24387176"/>
              <a:gd name="connsiteY1773" fmla="*/ 7916997 h 9900128"/>
              <a:gd name="connsiteX1774" fmla="*/ 21143750 w 24387176"/>
              <a:gd name="connsiteY1774" fmla="*/ 7924873 h 9900128"/>
              <a:gd name="connsiteX1775" fmla="*/ 21155866 w 24387176"/>
              <a:gd name="connsiteY1775" fmla="*/ 7928145 h 9900128"/>
              <a:gd name="connsiteX1776" fmla="*/ 21223446 w 24387176"/>
              <a:gd name="connsiteY1776" fmla="*/ 7958186 h 9900128"/>
              <a:gd name="connsiteX1777" fmla="*/ 21310534 w 24387176"/>
              <a:gd name="connsiteY1777" fmla="*/ 8005558 h 9900128"/>
              <a:gd name="connsiteX1778" fmla="*/ 21082296 w 24387176"/>
              <a:gd name="connsiteY1778" fmla="*/ 7915425 h 9900128"/>
              <a:gd name="connsiteX1779" fmla="*/ 21087130 w 24387176"/>
              <a:gd name="connsiteY1779" fmla="*/ 7932641 h 9900128"/>
              <a:gd name="connsiteX1780" fmla="*/ 21230002 w 24387176"/>
              <a:gd name="connsiteY1780" fmla="*/ 7996099 h 9900128"/>
              <a:gd name="connsiteX1781" fmla="*/ 21394788 w 24387176"/>
              <a:gd name="connsiteY1781" fmla="*/ 8040958 h 9900128"/>
              <a:gd name="connsiteX1782" fmla="*/ 21606810 w 24387176"/>
              <a:gd name="connsiteY1782" fmla="*/ 8098678 h 9900128"/>
              <a:gd name="connsiteX1783" fmla="*/ 21559062 w 24387176"/>
              <a:gd name="connsiteY1783" fmla="*/ 8074402 h 9900128"/>
              <a:gd name="connsiteX1784" fmla="*/ 21473788 w 24387176"/>
              <a:gd name="connsiteY1784" fmla="*/ 8038488 h 9900128"/>
              <a:gd name="connsiteX1785" fmla="*/ 21512594 w 24387176"/>
              <a:gd name="connsiteY1785" fmla="*/ 8045209 h 9900128"/>
              <a:gd name="connsiteX1786" fmla="*/ 21687398 w 24387176"/>
              <a:gd name="connsiteY1786" fmla="*/ 8095788 h 9900128"/>
              <a:gd name="connsiteX1787" fmla="*/ 21775208 w 24387176"/>
              <a:gd name="connsiteY1787" fmla="*/ 8114252 h 9900128"/>
              <a:gd name="connsiteX1788" fmla="*/ 21773298 w 24387176"/>
              <a:gd name="connsiteY1788" fmla="*/ 8115148 h 9900128"/>
              <a:gd name="connsiteX1789" fmla="*/ 21814268 w 24387176"/>
              <a:gd name="connsiteY1789" fmla="*/ 8137870 h 9900128"/>
              <a:gd name="connsiteX1790" fmla="*/ 21829756 w 24387176"/>
              <a:gd name="connsiteY1790" fmla="*/ 8146123 h 9900128"/>
              <a:gd name="connsiteX1791" fmla="*/ 21801728 w 24387176"/>
              <a:gd name="connsiteY1791" fmla="*/ 8141350 h 9900128"/>
              <a:gd name="connsiteX1792" fmla="*/ 21655562 w 24387176"/>
              <a:gd name="connsiteY1792" fmla="*/ 8112444 h 9900128"/>
              <a:gd name="connsiteX1793" fmla="*/ 21828894 w 24387176"/>
              <a:gd name="connsiteY1793" fmla="*/ 8163241 h 9900128"/>
              <a:gd name="connsiteX1794" fmla="*/ 22013752 w 24387176"/>
              <a:gd name="connsiteY1794" fmla="*/ 8220596 h 9900128"/>
              <a:gd name="connsiteX1795" fmla="*/ 21990070 w 24387176"/>
              <a:gd name="connsiteY1795" fmla="*/ 8228574 h 9900128"/>
              <a:gd name="connsiteX1796" fmla="*/ 21989814 w 24387176"/>
              <a:gd name="connsiteY1796" fmla="*/ 8229061 h 9900128"/>
              <a:gd name="connsiteX1797" fmla="*/ 21972926 w 24387176"/>
              <a:gd name="connsiteY1797" fmla="*/ 8220684 h 9900128"/>
              <a:gd name="connsiteX1798" fmla="*/ 21785330 w 24387176"/>
              <a:gd name="connsiteY1798" fmla="*/ 8180951 h 9900128"/>
              <a:gd name="connsiteX1799" fmla="*/ 22178120 w 24387176"/>
              <a:gd name="connsiteY1799" fmla="*/ 8320227 h 9900128"/>
              <a:gd name="connsiteX1800" fmla="*/ 22332816 w 24387176"/>
              <a:gd name="connsiteY1800" fmla="*/ 8389916 h 9900128"/>
              <a:gd name="connsiteX1801" fmla="*/ 22335798 w 24387176"/>
              <a:gd name="connsiteY1801" fmla="*/ 8391131 h 9900128"/>
              <a:gd name="connsiteX1802" fmla="*/ 22229878 w 24387176"/>
              <a:gd name="connsiteY1802" fmla="*/ 8370248 h 9900128"/>
              <a:gd name="connsiteX1803" fmla="*/ 22062030 w 24387176"/>
              <a:gd name="connsiteY1803" fmla="*/ 8322491 h 9900128"/>
              <a:gd name="connsiteX1804" fmla="*/ 21775890 w 24387176"/>
              <a:gd name="connsiteY1804" fmla="*/ 8268837 h 9900128"/>
              <a:gd name="connsiteX1805" fmla="*/ 21890552 w 24387176"/>
              <a:gd name="connsiteY1805" fmla="*/ 8300891 h 9900128"/>
              <a:gd name="connsiteX1806" fmla="*/ 21937896 w 24387176"/>
              <a:gd name="connsiteY1806" fmla="*/ 8317912 h 9900128"/>
              <a:gd name="connsiteX1807" fmla="*/ 22057622 w 24387176"/>
              <a:gd name="connsiteY1807" fmla="*/ 8402016 h 9900128"/>
              <a:gd name="connsiteX1808" fmla="*/ 21810410 w 24387176"/>
              <a:gd name="connsiteY1808" fmla="*/ 8343958 h 9900128"/>
              <a:gd name="connsiteX1809" fmla="*/ 22025648 w 24387176"/>
              <a:gd name="connsiteY1809" fmla="*/ 8436845 h 9900128"/>
              <a:gd name="connsiteX1810" fmla="*/ 22254822 w 24387176"/>
              <a:gd name="connsiteY1810" fmla="*/ 8518363 h 9900128"/>
              <a:gd name="connsiteX1811" fmla="*/ 22347294 w 24387176"/>
              <a:gd name="connsiteY1811" fmla="*/ 8581304 h 9900128"/>
              <a:gd name="connsiteX1812" fmla="*/ 22433300 w 24387176"/>
              <a:gd name="connsiteY1812" fmla="*/ 8611684 h 9900128"/>
              <a:gd name="connsiteX1813" fmla="*/ 21707592 w 24387176"/>
              <a:gd name="connsiteY1813" fmla="*/ 8430803 h 9900128"/>
              <a:gd name="connsiteX1814" fmla="*/ 21139028 w 24387176"/>
              <a:gd name="connsiteY1814" fmla="*/ 8270906 h 9900128"/>
              <a:gd name="connsiteX1815" fmla="*/ 21142948 w 24387176"/>
              <a:gd name="connsiteY1815" fmla="*/ 8281919 h 9900128"/>
              <a:gd name="connsiteX1816" fmla="*/ 21129562 w 24387176"/>
              <a:gd name="connsiteY1816" fmla="*/ 8274227 h 9900128"/>
              <a:gd name="connsiteX1817" fmla="*/ 21135422 w 24387176"/>
              <a:gd name="connsiteY1817" fmla="*/ 8269892 h 9900128"/>
              <a:gd name="connsiteX1818" fmla="*/ 21074096 w 24387176"/>
              <a:gd name="connsiteY1818" fmla="*/ 8252644 h 9900128"/>
              <a:gd name="connsiteX1819" fmla="*/ 21065762 w 24387176"/>
              <a:gd name="connsiteY1819" fmla="*/ 8252527 h 9900128"/>
              <a:gd name="connsiteX1820" fmla="*/ 21062896 w 24387176"/>
              <a:gd name="connsiteY1820" fmla="*/ 8262514 h 9900128"/>
              <a:gd name="connsiteX1821" fmla="*/ 21129562 w 24387176"/>
              <a:gd name="connsiteY1821" fmla="*/ 8274227 h 9900128"/>
              <a:gd name="connsiteX1822" fmla="*/ 21125346 w 24387176"/>
              <a:gd name="connsiteY1822" fmla="*/ 8290581 h 9900128"/>
              <a:gd name="connsiteX1823" fmla="*/ 21747654 w 24387176"/>
              <a:gd name="connsiteY1823" fmla="*/ 8467210 h 9900128"/>
              <a:gd name="connsiteX1824" fmla="*/ 22787120 w 24387176"/>
              <a:gd name="connsiteY1824" fmla="*/ 8824406 h 9900128"/>
              <a:gd name="connsiteX1825" fmla="*/ 22452146 w 24387176"/>
              <a:gd name="connsiteY1825" fmla="*/ 8769160 h 9900128"/>
              <a:gd name="connsiteX1826" fmla="*/ 22698940 w 24387176"/>
              <a:gd name="connsiteY1826" fmla="*/ 8863525 h 9900128"/>
              <a:gd name="connsiteX1827" fmla="*/ 22748582 w 24387176"/>
              <a:gd name="connsiteY1827" fmla="*/ 8923471 h 9900128"/>
              <a:gd name="connsiteX1828" fmla="*/ 23215950 w 24387176"/>
              <a:gd name="connsiteY1828" fmla="*/ 9083355 h 9900128"/>
              <a:gd name="connsiteX1829" fmla="*/ 23125254 w 24387176"/>
              <a:gd name="connsiteY1829" fmla="*/ 9070615 h 9900128"/>
              <a:gd name="connsiteX1830" fmla="*/ 23114888 w 24387176"/>
              <a:gd name="connsiteY1830" fmla="*/ 9065846 h 9900128"/>
              <a:gd name="connsiteX1831" fmla="*/ 23097040 w 24387176"/>
              <a:gd name="connsiteY1831" fmla="*/ 9063786 h 9900128"/>
              <a:gd name="connsiteX1832" fmla="*/ 23064110 w 24387176"/>
              <a:gd name="connsiteY1832" fmla="*/ 9054785 h 9900128"/>
              <a:gd name="connsiteX1833" fmla="*/ 22997562 w 24387176"/>
              <a:gd name="connsiteY1833" fmla="*/ 9034241 h 9900128"/>
              <a:gd name="connsiteX1834" fmla="*/ 22762968 w 24387176"/>
              <a:gd name="connsiteY1834" fmla="*/ 8982270 h 9900128"/>
              <a:gd name="connsiteX1835" fmla="*/ 22945556 w 24387176"/>
              <a:gd name="connsiteY1835" fmla="*/ 9046546 h 9900128"/>
              <a:gd name="connsiteX1836" fmla="*/ 23054136 w 24387176"/>
              <a:gd name="connsiteY1836" fmla="*/ 9058833 h 9900128"/>
              <a:gd name="connsiteX1837" fmla="*/ 23097040 w 24387176"/>
              <a:gd name="connsiteY1837" fmla="*/ 9063786 h 9900128"/>
              <a:gd name="connsiteX1838" fmla="*/ 23118622 w 24387176"/>
              <a:gd name="connsiteY1838" fmla="*/ 9069686 h 9900128"/>
              <a:gd name="connsiteX1839" fmla="*/ 23125254 w 24387176"/>
              <a:gd name="connsiteY1839" fmla="*/ 9070615 h 9900128"/>
              <a:gd name="connsiteX1840" fmla="*/ 23148124 w 24387176"/>
              <a:gd name="connsiteY1840" fmla="*/ 9081146 h 9900128"/>
              <a:gd name="connsiteX1841" fmla="*/ 22999022 w 24387176"/>
              <a:gd name="connsiteY1841" fmla="*/ 9086473 h 9900128"/>
              <a:gd name="connsiteX1842" fmla="*/ 22975646 w 24387176"/>
              <a:gd name="connsiteY1842" fmla="*/ 9080568 h 9900128"/>
              <a:gd name="connsiteX1843" fmla="*/ 22972648 w 24387176"/>
              <a:gd name="connsiteY1843" fmla="*/ 9079731 h 9900128"/>
              <a:gd name="connsiteX1844" fmla="*/ 22972104 w 24387176"/>
              <a:gd name="connsiteY1844" fmla="*/ 9079672 h 9900128"/>
              <a:gd name="connsiteX1845" fmla="*/ 22975646 w 24387176"/>
              <a:gd name="connsiteY1845" fmla="*/ 9080568 h 9900128"/>
              <a:gd name="connsiteX1846" fmla="*/ 23012016 w 24387176"/>
              <a:gd name="connsiteY1846" fmla="*/ 9090708 h 9900128"/>
              <a:gd name="connsiteX1847" fmla="*/ 23360458 w 24387176"/>
              <a:gd name="connsiteY1847" fmla="*/ 9232716 h 9900128"/>
              <a:gd name="connsiteX1848" fmla="*/ 23261798 w 24387176"/>
              <a:gd name="connsiteY1848" fmla="*/ 9249624 h 9900128"/>
              <a:gd name="connsiteX1849" fmla="*/ 23235676 w 24387176"/>
              <a:gd name="connsiteY1849" fmla="*/ 9244544 h 9900128"/>
              <a:gd name="connsiteX1850" fmla="*/ 23110864 w 24387176"/>
              <a:gd name="connsiteY1850" fmla="*/ 9211199 h 9900128"/>
              <a:gd name="connsiteX1851" fmla="*/ 22885626 w 24387176"/>
              <a:gd name="connsiteY1851" fmla="*/ 9171074 h 9900128"/>
              <a:gd name="connsiteX1852" fmla="*/ 23076872 w 24387176"/>
              <a:gd name="connsiteY1852" fmla="*/ 9233480 h 9900128"/>
              <a:gd name="connsiteX1853" fmla="*/ 23085230 w 24387176"/>
              <a:gd name="connsiteY1853" fmla="*/ 9235480 h 9900128"/>
              <a:gd name="connsiteX1854" fmla="*/ 23093406 w 24387176"/>
              <a:gd name="connsiteY1854" fmla="*/ 9239177 h 9900128"/>
              <a:gd name="connsiteX1855" fmla="*/ 23174526 w 24387176"/>
              <a:gd name="connsiteY1855" fmla="*/ 9270985 h 9900128"/>
              <a:gd name="connsiteX1856" fmla="*/ 23201710 w 24387176"/>
              <a:gd name="connsiteY1856" fmla="*/ 9301619 h 9900128"/>
              <a:gd name="connsiteX1857" fmla="*/ 23181646 w 24387176"/>
              <a:gd name="connsiteY1857" fmla="*/ 9302241 h 9900128"/>
              <a:gd name="connsiteX1858" fmla="*/ 22620378 w 24387176"/>
              <a:gd name="connsiteY1858" fmla="*/ 9136474 h 9900128"/>
              <a:gd name="connsiteX1859" fmla="*/ 22409726 w 24387176"/>
              <a:gd name="connsiteY1859" fmla="*/ 9103297 h 9900128"/>
              <a:gd name="connsiteX1860" fmla="*/ 22648988 w 24387176"/>
              <a:gd name="connsiteY1860" fmla="*/ 9173819 h 9900128"/>
              <a:gd name="connsiteX1861" fmla="*/ 22840460 w 24387176"/>
              <a:gd name="connsiteY1861" fmla="*/ 9235030 h 9900128"/>
              <a:gd name="connsiteX1862" fmla="*/ 22858794 w 24387176"/>
              <a:gd name="connsiteY1862" fmla="*/ 9259460 h 9900128"/>
              <a:gd name="connsiteX1863" fmla="*/ 22773926 w 24387176"/>
              <a:gd name="connsiteY1863" fmla="*/ 9239776 h 9900128"/>
              <a:gd name="connsiteX1864" fmla="*/ 22020402 w 24387176"/>
              <a:gd name="connsiteY1864" fmla="*/ 9016390 h 9900128"/>
              <a:gd name="connsiteX1865" fmla="*/ 21935384 w 24387176"/>
              <a:gd name="connsiteY1865" fmla="*/ 9041618 h 9900128"/>
              <a:gd name="connsiteX1866" fmla="*/ 22637344 w 24387176"/>
              <a:gd name="connsiteY1866" fmla="*/ 9253478 h 9900128"/>
              <a:gd name="connsiteX1867" fmla="*/ 22632144 w 24387176"/>
              <a:gd name="connsiteY1867" fmla="*/ 9259378 h 9900128"/>
              <a:gd name="connsiteX1868" fmla="*/ 22629678 w 24387176"/>
              <a:gd name="connsiteY1868" fmla="*/ 9258677 h 9900128"/>
              <a:gd name="connsiteX1869" fmla="*/ 22312690 w 24387176"/>
              <a:gd name="connsiteY1869" fmla="*/ 9186166 h 9900128"/>
              <a:gd name="connsiteX1870" fmla="*/ 22632648 w 24387176"/>
              <a:gd name="connsiteY1870" fmla="*/ 9297137 h 9900128"/>
              <a:gd name="connsiteX1871" fmla="*/ 22849172 w 24387176"/>
              <a:gd name="connsiteY1871" fmla="*/ 9358971 h 9900128"/>
              <a:gd name="connsiteX1872" fmla="*/ 22853832 w 24387176"/>
              <a:gd name="connsiteY1872" fmla="*/ 9360854 h 9900128"/>
              <a:gd name="connsiteX1873" fmla="*/ 22416668 w 24387176"/>
              <a:gd name="connsiteY1873" fmla="*/ 9274283 h 9900128"/>
              <a:gd name="connsiteX1874" fmla="*/ 22284186 w 24387176"/>
              <a:gd name="connsiteY1874" fmla="*/ 9255965 h 9900128"/>
              <a:gd name="connsiteX1875" fmla="*/ 22534600 w 24387176"/>
              <a:gd name="connsiteY1875" fmla="*/ 9322455 h 9900128"/>
              <a:gd name="connsiteX1876" fmla="*/ 22581086 w 24387176"/>
              <a:gd name="connsiteY1876" fmla="*/ 9396295 h 9900128"/>
              <a:gd name="connsiteX1877" fmla="*/ 22799478 w 24387176"/>
              <a:gd name="connsiteY1877" fmla="*/ 9445411 h 9900128"/>
              <a:gd name="connsiteX1878" fmla="*/ 22914690 w 24387176"/>
              <a:gd name="connsiteY1878" fmla="*/ 9493492 h 9900128"/>
              <a:gd name="connsiteX1879" fmla="*/ 22881224 w 24387176"/>
              <a:gd name="connsiteY1879" fmla="*/ 9520397 h 9900128"/>
              <a:gd name="connsiteX1880" fmla="*/ 23131182 w 24387176"/>
              <a:gd name="connsiteY1880" fmla="*/ 9600873 h 9900128"/>
              <a:gd name="connsiteX1881" fmla="*/ 23280304 w 24387176"/>
              <a:gd name="connsiteY1881" fmla="*/ 9692057 h 9900128"/>
              <a:gd name="connsiteX1882" fmla="*/ 23279768 w 24387176"/>
              <a:gd name="connsiteY1882" fmla="*/ 9708371 h 9900128"/>
              <a:gd name="connsiteX1883" fmla="*/ 23476820 w 24387176"/>
              <a:gd name="connsiteY1883" fmla="*/ 9829113 h 9900128"/>
              <a:gd name="connsiteX1884" fmla="*/ 23309066 w 24387176"/>
              <a:gd name="connsiteY1884" fmla="*/ 9809648 h 9900128"/>
              <a:gd name="connsiteX1885" fmla="*/ 23475376 w 24387176"/>
              <a:gd name="connsiteY1885" fmla="*/ 9873396 h 9900128"/>
              <a:gd name="connsiteX1886" fmla="*/ 23190960 w 24387176"/>
              <a:gd name="connsiteY1886" fmla="*/ 9850125 h 9900128"/>
              <a:gd name="connsiteX1887" fmla="*/ 21152742 w 24387176"/>
              <a:gd name="connsiteY1887" fmla="*/ 9305411 h 9900128"/>
              <a:gd name="connsiteX1888" fmla="*/ 21104366 w 24387176"/>
              <a:gd name="connsiteY1888" fmla="*/ 9289836 h 9900128"/>
              <a:gd name="connsiteX1889" fmla="*/ 21104366 w 24387176"/>
              <a:gd name="connsiteY1889" fmla="*/ 9289836 h 9900128"/>
              <a:gd name="connsiteX1890" fmla="*/ 21152742 w 24387176"/>
              <a:gd name="connsiteY1890" fmla="*/ 9305411 h 9900128"/>
              <a:gd name="connsiteX1891" fmla="*/ 21854242 w 24387176"/>
              <a:gd name="connsiteY1891" fmla="*/ 9531253 h 9900128"/>
              <a:gd name="connsiteX1892" fmla="*/ 22569310 w 24387176"/>
              <a:gd name="connsiteY1892" fmla="*/ 9757538 h 9900128"/>
              <a:gd name="connsiteX1893" fmla="*/ 22802080 w 24387176"/>
              <a:gd name="connsiteY1893" fmla="*/ 9865448 h 9900128"/>
              <a:gd name="connsiteX1894" fmla="*/ 22685418 w 24387176"/>
              <a:gd name="connsiteY1894" fmla="*/ 9861647 h 9900128"/>
              <a:gd name="connsiteX1895" fmla="*/ 22502298 w 24387176"/>
              <a:gd name="connsiteY1895" fmla="*/ 9813683 h 9900128"/>
              <a:gd name="connsiteX1896" fmla="*/ 21417898 w 24387176"/>
              <a:gd name="connsiteY1896" fmla="*/ 9503034 h 9900128"/>
              <a:gd name="connsiteX1897" fmla="*/ 15490279 w 24387176"/>
              <a:gd name="connsiteY1897" fmla="*/ 7963645 h 9900128"/>
              <a:gd name="connsiteX1898" fmla="*/ 13883064 w 24387176"/>
              <a:gd name="connsiteY1898" fmla="*/ 7694281 h 9900128"/>
              <a:gd name="connsiteX1899" fmla="*/ 9523284 w 24387176"/>
              <a:gd name="connsiteY1899" fmla="*/ 7132224 h 9900128"/>
              <a:gd name="connsiteX1900" fmla="*/ 6695739 w 24387176"/>
              <a:gd name="connsiteY1900" fmla="*/ 7056396 h 9900128"/>
              <a:gd name="connsiteX1901" fmla="*/ 6056796 w 24387176"/>
              <a:gd name="connsiteY1901" fmla="*/ 7077567 h 9900128"/>
              <a:gd name="connsiteX1902" fmla="*/ 6261290 w 24387176"/>
              <a:gd name="connsiteY1902" fmla="*/ 6969910 h 9900128"/>
              <a:gd name="connsiteX1903" fmla="*/ 6566597 w 24387176"/>
              <a:gd name="connsiteY1903" fmla="*/ 6935536 h 9900128"/>
              <a:gd name="connsiteX1904" fmla="*/ 7627044 w 24387176"/>
              <a:gd name="connsiteY1904" fmla="*/ 6897770 h 9900128"/>
              <a:gd name="connsiteX1905" fmla="*/ 10216580 w 24387176"/>
              <a:gd name="connsiteY1905" fmla="*/ 7026502 h 9900128"/>
              <a:gd name="connsiteX1906" fmla="*/ 10904785 w 24387176"/>
              <a:gd name="connsiteY1906" fmla="*/ 7076930 h 9900128"/>
              <a:gd name="connsiteX1907" fmla="*/ 10772299 w 24387176"/>
              <a:gd name="connsiteY1907" fmla="*/ 7058614 h 9900128"/>
              <a:gd name="connsiteX1908" fmla="*/ 6737158 w 24387176"/>
              <a:gd name="connsiteY1908" fmla="*/ 6868765 h 9900128"/>
              <a:gd name="connsiteX1909" fmla="*/ 6063410 w 24387176"/>
              <a:gd name="connsiteY1909" fmla="*/ 6874803 h 9900128"/>
              <a:gd name="connsiteX1910" fmla="*/ 5980216 w 24387176"/>
              <a:gd name="connsiteY1910" fmla="*/ 6844095 h 9900128"/>
              <a:gd name="connsiteX1911" fmla="*/ 5914287 w 24387176"/>
              <a:gd name="connsiteY1911" fmla="*/ 6783619 h 9900128"/>
              <a:gd name="connsiteX1912" fmla="*/ 6015584 w 24387176"/>
              <a:gd name="connsiteY1912" fmla="*/ 6758922 h 9900128"/>
              <a:gd name="connsiteX1913" fmla="*/ 6101589 w 24387176"/>
              <a:gd name="connsiteY1913" fmla="*/ 6703400 h 9900128"/>
              <a:gd name="connsiteX1914" fmla="*/ 5968647 w 24387176"/>
              <a:gd name="connsiteY1914" fmla="*/ 6699066 h 9900128"/>
              <a:gd name="connsiteX1915" fmla="*/ 6020323 w 24387176"/>
              <a:gd name="connsiteY1915" fmla="*/ 6690297 h 9900128"/>
              <a:gd name="connsiteX1916" fmla="*/ 5945396 w 24387176"/>
              <a:gd name="connsiteY1916" fmla="*/ 6698309 h 9900128"/>
              <a:gd name="connsiteX1917" fmla="*/ 5968647 w 24387176"/>
              <a:gd name="connsiteY1917" fmla="*/ 6699066 h 9900128"/>
              <a:gd name="connsiteX1918" fmla="*/ 5889060 w 24387176"/>
              <a:gd name="connsiteY1918" fmla="*/ 6713971 h 9900128"/>
              <a:gd name="connsiteX1919" fmla="*/ 5869502 w 24387176"/>
              <a:gd name="connsiteY1919" fmla="*/ 6711632 h 9900128"/>
              <a:gd name="connsiteX1920" fmla="*/ 5832770 w 24387176"/>
              <a:gd name="connsiteY1920" fmla="*/ 6719254 h 9900128"/>
              <a:gd name="connsiteX1921" fmla="*/ 5748107 w 24387176"/>
              <a:gd name="connsiteY1921" fmla="*/ 6732777 h 9900128"/>
              <a:gd name="connsiteX1922" fmla="*/ 5700518 w 24387176"/>
              <a:gd name="connsiteY1922" fmla="*/ 6732384 h 9900128"/>
              <a:gd name="connsiteX1923" fmla="*/ 5704133 w 24387176"/>
              <a:gd name="connsiteY1923" fmla="*/ 6725173 h 9900128"/>
              <a:gd name="connsiteX1924" fmla="*/ 5584965 w 24387176"/>
              <a:gd name="connsiteY1924" fmla="*/ 6725149 h 9900128"/>
              <a:gd name="connsiteX1925" fmla="*/ 5704987 w 24387176"/>
              <a:gd name="connsiteY1925" fmla="*/ 6716134 h 9900128"/>
              <a:gd name="connsiteX1926" fmla="*/ 5704133 w 24387176"/>
              <a:gd name="connsiteY1926" fmla="*/ 6725173 h 9900128"/>
              <a:gd name="connsiteX1927" fmla="*/ 5547036 w 24387176"/>
              <a:gd name="connsiteY1927" fmla="*/ 6730706 h 9900128"/>
              <a:gd name="connsiteX1928" fmla="*/ 5580294 w 24387176"/>
              <a:gd name="connsiteY1928" fmla="*/ 6719404 h 9900128"/>
              <a:gd name="connsiteX1929" fmla="*/ 5594002 w 24387176"/>
              <a:gd name="connsiteY1929" fmla="*/ 6694180 h 9900128"/>
              <a:gd name="connsiteX1930" fmla="*/ 5719642 w 24387176"/>
              <a:gd name="connsiteY1930" fmla="*/ 6671867 h 9900128"/>
              <a:gd name="connsiteX1931" fmla="*/ 6135760 w 24387176"/>
              <a:gd name="connsiteY1931" fmla="*/ 6607675 h 9900128"/>
              <a:gd name="connsiteX1932" fmla="*/ 6157378 w 24387176"/>
              <a:gd name="connsiteY1932" fmla="*/ 6605322 h 9900128"/>
              <a:gd name="connsiteX1933" fmla="*/ 6158137 w 24387176"/>
              <a:gd name="connsiteY1933" fmla="*/ 6605066 h 9900128"/>
              <a:gd name="connsiteX1934" fmla="*/ 6241040 w 24387176"/>
              <a:gd name="connsiteY1934" fmla="*/ 6591289 h 9900128"/>
              <a:gd name="connsiteX1935" fmla="*/ 6283400 w 24387176"/>
              <a:gd name="connsiteY1935" fmla="*/ 6591599 h 9900128"/>
              <a:gd name="connsiteX1936" fmla="*/ 6469273 w 24387176"/>
              <a:gd name="connsiteY1936" fmla="*/ 6571362 h 9900128"/>
              <a:gd name="connsiteX1937" fmla="*/ 6355785 w 24387176"/>
              <a:gd name="connsiteY1937" fmla="*/ 6570534 h 9900128"/>
              <a:gd name="connsiteX1938" fmla="*/ 6241040 w 24387176"/>
              <a:gd name="connsiteY1938" fmla="*/ 6591289 h 9900128"/>
              <a:gd name="connsiteX1939" fmla="*/ 6194161 w 24387176"/>
              <a:gd name="connsiteY1939" fmla="*/ 6585294 h 9900128"/>
              <a:gd name="connsiteX1940" fmla="*/ 6083746 w 24387176"/>
              <a:gd name="connsiteY1940" fmla="*/ 6597821 h 9900128"/>
              <a:gd name="connsiteX1941" fmla="*/ 5656707 w 24387176"/>
              <a:gd name="connsiteY1941" fmla="*/ 6656798 h 9900128"/>
              <a:gd name="connsiteX1942" fmla="*/ 5410127 w 24387176"/>
              <a:gd name="connsiteY1942" fmla="*/ 6688679 h 9900128"/>
              <a:gd name="connsiteX1943" fmla="*/ 5445166 w 24387176"/>
              <a:gd name="connsiteY1943" fmla="*/ 6667789 h 9900128"/>
              <a:gd name="connsiteX1944" fmla="*/ 5510682 w 24387176"/>
              <a:gd name="connsiteY1944" fmla="*/ 6655738 h 9900128"/>
              <a:gd name="connsiteX1945" fmla="*/ 5755312 w 24387176"/>
              <a:gd name="connsiteY1945" fmla="*/ 6589492 h 9900128"/>
              <a:gd name="connsiteX1946" fmla="*/ 6105147 w 24387176"/>
              <a:gd name="connsiteY1946" fmla="*/ 6535721 h 9900128"/>
              <a:gd name="connsiteX1947" fmla="*/ 6120112 w 24387176"/>
              <a:gd name="connsiteY1947" fmla="*/ 6534167 h 9900128"/>
              <a:gd name="connsiteX1948" fmla="*/ 6123490 w 24387176"/>
              <a:gd name="connsiteY1948" fmla="*/ 6531464 h 9900128"/>
              <a:gd name="connsiteX1949" fmla="*/ 6153447 w 24387176"/>
              <a:gd name="connsiteY1949" fmla="*/ 6514847 h 9900128"/>
              <a:gd name="connsiteX1950" fmla="*/ 6109568 w 24387176"/>
              <a:gd name="connsiteY1950" fmla="*/ 6519540 h 9900128"/>
              <a:gd name="connsiteX1951" fmla="*/ 5686008 w 24387176"/>
              <a:gd name="connsiteY1951" fmla="*/ 6568274 h 9900128"/>
              <a:gd name="connsiteX1952" fmla="*/ 6039684 w 24387176"/>
              <a:gd name="connsiteY1952" fmla="*/ 6492983 h 9900128"/>
              <a:gd name="connsiteX1953" fmla="*/ 6145538 w 24387176"/>
              <a:gd name="connsiteY1953" fmla="*/ 6477825 h 9900128"/>
              <a:gd name="connsiteX1954" fmla="*/ 6125389 w 24387176"/>
              <a:gd name="connsiteY1954" fmla="*/ 6473198 h 9900128"/>
              <a:gd name="connsiteX1955" fmla="*/ 6124181 w 24387176"/>
              <a:gd name="connsiteY1955" fmla="*/ 6472579 h 9900128"/>
              <a:gd name="connsiteX1956" fmla="*/ 5974263 w 24387176"/>
              <a:gd name="connsiteY1956" fmla="*/ 6493790 h 9900128"/>
              <a:gd name="connsiteX1957" fmla="*/ 5700066 w 24387176"/>
              <a:gd name="connsiteY1957" fmla="*/ 6530889 h 9900128"/>
              <a:gd name="connsiteX1958" fmla="*/ 5700630 w 24387176"/>
              <a:gd name="connsiteY1958" fmla="*/ 6531136 h 9900128"/>
              <a:gd name="connsiteX1959" fmla="*/ 5636481 w 24387176"/>
              <a:gd name="connsiteY1959" fmla="*/ 6557590 h 9900128"/>
              <a:gd name="connsiteX1960" fmla="*/ 5636935 w 24387176"/>
              <a:gd name="connsiteY1960" fmla="*/ 6543603 h 9900128"/>
              <a:gd name="connsiteX1961" fmla="*/ 5677015 w 24387176"/>
              <a:gd name="connsiteY1961" fmla="*/ 6520851 h 9900128"/>
              <a:gd name="connsiteX1962" fmla="*/ 5697138 w 24387176"/>
              <a:gd name="connsiteY1962" fmla="*/ 6529614 h 9900128"/>
              <a:gd name="connsiteX1963" fmla="*/ 5965083 w 24387176"/>
              <a:gd name="connsiteY1963" fmla="*/ 6478298 h 9900128"/>
              <a:gd name="connsiteX1964" fmla="*/ 6097156 w 24387176"/>
              <a:gd name="connsiteY1964" fmla="*/ 6458718 h 9900128"/>
              <a:gd name="connsiteX1965" fmla="*/ 6085317 w 24387176"/>
              <a:gd name="connsiteY1965" fmla="*/ 6452647 h 9900128"/>
              <a:gd name="connsiteX1966" fmla="*/ 6093743 w 24387176"/>
              <a:gd name="connsiteY1966" fmla="*/ 6444170 h 9900128"/>
              <a:gd name="connsiteX1967" fmla="*/ 5788510 w 24387176"/>
              <a:gd name="connsiteY1967" fmla="*/ 6476218 h 9900128"/>
              <a:gd name="connsiteX1968" fmla="*/ 5792360 w 24387176"/>
              <a:gd name="connsiteY1968" fmla="*/ 6465234 h 9900128"/>
              <a:gd name="connsiteX1969" fmla="*/ 5689363 w 24387176"/>
              <a:gd name="connsiteY1969" fmla="*/ 6478162 h 9900128"/>
              <a:gd name="connsiteX1970" fmla="*/ 5677999 w 24387176"/>
              <a:gd name="connsiteY1970" fmla="*/ 6480364 h 9900128"/>
              <a:gd name="connsiteX1971" fmla="*/ 5672746 w 24387176"/>
              <a:gd name="connsiteY1971" fmla="*/ 6478262 h 9900128"/>
              <a:gd name="connsiteX1972" fmla="*/ 5633861 w 24387176"/>
              <a:gd name="connsiteY1972" fmla="*/ 6472842 h 9900128"/>
              <a:gd name="connsiteX1973" fmla="*/ 5641309 w 24387176"/>
              <a:gd name="connsiteY1973" fmla="*/ 6471276 h 9900128"/>
              <a:gd name="connsiteX1974" fmla="*/ 5824050 w 24387176"/>
              <a:gd name="connsiteY1974" fmla="*/ 6441833 h 9900128"/>
              <a:gd name="connsiteX1975" fmla="*/ 5842949 w 24387176"/>
              <a:gd name="connsiteY1975" fmla="*/ 6433447 h 9900128"/>
              <a:gd name="connsiteX1976" fmla="*/ 6068937 w 24387176"/>
              <a:gd name="connsiteY1976" fmla="*/ 6379714 h 9900128"/>
              <a:gd name="connsiteX1977" fmla="*/ 6059399 w 24387176"/>
              <a:gd name="connsiteY1977" fmla="*/ 6378749 h 9900128"/>
              <a:gd name="connsiteX1978" fmla="*/ 5681903 w 24387176"/>
              <a:gd name="connsiteY1978" fmla="*/ 6434287 h 9900128"/>
              <a:gd name="connsiteX1979" fmla="*/ 5680088 w 24387176"/>
              <a:gd name="connsiteY1979" fmla="*/ 6434562 h 9900128"/>
              <a:gd name="connsiteX1980" fmla="*/ 5633363 w 24387176"/>
              <a:gd name="connsiteY1980" fmla="*/ 6432999 h 9900128"/>
              <a:gd name="connsiteX1981" fmla="*/ 5612920 w 24387176"/>
              <a:gd name="connsiteY1981" fmla="*/ 6434858 h 9900128"/>
              <a:gd name="connsiteX1982" fmla="*/ 5626520 w 24387176"/>
              <a:gd name="connsiteY1982" fmla="*/ 6406068 h 9900128"/>
              <a:gd name="connsiteX1983" fmla="*/ 5577672 w 24387176"/>
              <a:gd name="connsiteY1983" fmla="*/ 6400311 h 9900128"/>
              <a:gd name="connsiteX1984" fmla="*/ 5551495 w 24387176"/>
              <a:gd name="connsiteY1984" fmla="*/ 6381718 h 9900128"/>
              <a:gd name="connsiteX1985" fmla="*/ 5685198 w 24387176"/>
              <a:gd name="connsiteY1985" fmla="*/ 6381192 h 9900128"/>
              <a:gd name="connsiteX1986" fmla="*/ 5687506 w 24387176"/>
              <a:gd name="connsiteY1986" fmla="*/ 6346860 h 9900128"/>
              <a:gd name="connsiteX1987" fmla="*/ 5761157 w 24387176"/>
              <a:gd name="connsiteY1987" fmla="*/ 6353288 h 9900128"/>
              <a:gd name="connsiteX1988" fmla="*/ 5718301 w 24387176"/>
              <a:gd name="connsiteY1988" fmla="*/ 6338970 h 9900128"/>
              <a:gd name="connsiteX1989" fmla="*/ 5696650 w 24387176"/>
              <a:gd name="connsiteY1989" fmla="*/ 6332748 h 9900128"/>
              <a:gd name="connsiteX1990" fmla="*/ 5659940 w 24387176"/>
              <a:gd name="connsiteY1990" fmla="*/ 6334794 h 9900128"/>
              <a:gd name="connsiteX1991" fmla="*/ 5676349 w 24387176"/>
              <a:gd name="connsiteY1991" fmla="*/ 6326916 h 9900128"/>
              <a:gd name="connsiteX1992" fmla="*/ 5635228 w 24387176"/>
              <a:gd name="connsiteY1992" fmla="*/ 6315101 h 9900128"/>
              <a:gd name="connsiteX1993" fmla="*/ 5578009 w 24387176"/>
              <a:gd name="connsiteY1993" fmla="*/ 6304634 h 9900128"/>
              <a:gd name="connsiteX1994" fmla="*/ 5692037 w 24387176"/>
              <a:gd name="connsiteY1994" fmla="*/ 6302124 h 9900128"/>
              <a:gd name="connsiteX1995" fmla="*/ 5728102 w 24387176"/>
              <a:gd name="connsiteY1995" fmla="*/ 6302071 h 9900128"/>
              <a:gd name="connsiteX1996" fmla="*/ 5729020 w 24387176"/>
              <a:gd name="connsiteY1996" fmla="*/ 6301630 h 9900128"/>
              <a:gd name="connsiteX1997" fmla="*/ 5799334 w 24387176"/>
              <a:gd name="connsiteY1997" fmla="*/ 6292621 h 9900128"/>
              <a:gd name="connsiteX1998" fmla="*/ 5811728 w 24387176"/>
              <a:gd name="connsiteY1998" fmla="*/ 6293303 h 9900128"/>
              <a:gd name="connsiteX1999" fmla="*/ 5791864 w 24387176"/>
              <a:gd name="connsiteY1999" fmla="*/ 6284976 h 9900128"/>
              <a:gd name="connsiteX2000" fmla="*/ 5669368 w 24387176"/>
              <a:gd name="connsiteY2000" fmla="*/ 6272787 h 9900128"/>
              <a:gd name="connsiteX2001" fmla="*/ 5560599 w 24387176"/>
              <a:gd name="connsiteY2001" fmla="*/ 6261452 h 9900128"/>
              <a:gd name="connsiteX2002" fmla="*/ 5491695 w 24387176"/>
              <a:gd name="connsiteY2002" fmla="*/ 6252687 h 9900128"/>
              <a:gd name="connsiteX2003" fmla="*/ 5511888 w 24387176"/>
              <a:gd name="connsiteY2003" fmla="*/ 6249980 h 9900128"/>
              <a:gd name="connsiteX2004" fmla="*/ 5656621 w 24387176"/>
              <a:gd name="connsiteY2004" fmla="*/ 6225102 h 9900128"/>
              <a:gd name="connsiteX2005" fmla="*/ 5733951 w 24387176"/>
              <a:gd name="connsiteY2005" fmla="*/ 6221095 h 9900128"/>
              <a:gd name="connsiteX2006" fmla="*/ 5727585 w 24387176"/>
              <a:gd name="connsiteY2006" fmla="*/ 6213061 h 9900128"/>
              <a:gd name="connsiteX2007" fmla="*/ 5727150 w 24387176"/>
              <a:gd name="connsiteY2007" fmla="*/ 6212981 h 9900128"/>
              <a:gd name="connsiteX2008" fmla="*/ 5733399 w 24387176"/>
              <a:gd name="connsiteY2008" fmla="*/ 6211904 h 9900128"/>
              <a:gd name="connsiteX2009" fmla="*/ 5970112 w 24387176"/>
              <a:gd name="connsiteY2009" fmla="*/ 6178627 h 9900128"/>
              <a:gd name="connsiteX2010" fmla="*/ 6054068 w 24387176"/>
              <a:gd name="connsiteY2010" fmla="*/ 6155580 h 9900128"/>
              <a:gd name="connsiteX2011" fmla="*/ 5917445 w 24387176"/>
              <a:gd name="connsiteY2011" fmla="*/ 6174491 h 9900128"/>
              <a:gd name="connsiteX2012" fmla="*/ 5691281 w 24387176"/>
              <a:gd name="connsiteY2012" fmla="*/ 6206311 h 9900128"/>
              <a:gd name="connsiteX2013" fmla="*/ 5674775 w 24387176"/>
              <a:gd name="connsiteY2013" fmla="*/ 6203246 h 9900128"/>
              <a:gd name="connsiteX2014" fmla="*/ 5647636 w 24387176"/>
              <a:gd name="connsiteY2014" fmla="*/ 6191202 h 9900128"/>
              <a:gd name="connsiteX2015" fmla="*/ 5841899 w 24387176"/>
              <a:gd name="connsiteY2015" fmla="*/ 6166719 h 9900128"/>
              <a:gd name="connsiteX2016" fmla="*/ 5629581 w 24387176"/>
              <a:gd name="connsiteY2016" fmla="*/ 6135379 h 9900128"/>
              <a:gd name="connsiteX2017" fmla="*/ 5663367 w 24387176"/>
              <a:gd name="connsiteY2017" fmla="*/ 6091577 h 9900128"/>
              <a:gd name="connsiteX2018" fmla="*/ 5686465 w 24387176"/>
              <a:gd name="connsiteY2018" fmla="*/ 6085659 h 9900128"/>
              <a:gd name="connsiteX2019" fmla="*/ 5631718 w 24387176"/>
              <a:gd name="connsiteY2019" fmla="*/ 6064545 h 9900128"/>
              <a:gd name="connsiteX2020" fmla="*/ 5537195 w 24387176"/>
              <a:gd name="connsiteY2020" fmla="*/ 6053625 h 9900128"/>
              <a:gd name="connsiteX2021" fmla="*/ 5524688 w 24387176"/>
              <a:gd name="connsiteY2021" fmla="*/ 6052804 h 9900128"/>
              <a:gd name="connsiteX2022" fmla="*/ 5852907 w 24387176"/>
              <a:gd name="connsiteY2022" fmla="*/ 6002631 h 9900128"/>
              <a:gd name="connsiteX2023" fmla="*/ 5864054 w 24387176"/>
              <a:gd name="connsiteY2023" fmla="*/ 5986036 h 9900128"/>
              <a:gd name="connsiteX2024" fmla="*/ 5594149 w 24387176"/>
              <a:gd name="connsiteY2024" fmla="*/ 6016182 h 9900128"/>
              <a:gd name="connsiteX2025" fmla="*/ 5701738 w 24387176"/>
              <a:gd name="connsiteY2025" fmla="*/ 5991151 h 9900128"/>
              <a:gd name="connsiteX2026" fmla="*/ 5782845 w 24387176"/>
              <a:gd name="connsiteY2026" fmla="*/ 5978726 h 9900128"/>
              <a:gd name="connsiteX2027" fmla="*/ 5796639 w 24387176"/>
              <a:gd name="connsiteY2027" fmla="*/ 5978704 h 9900128"/>
              <a:gd name="connsiteX2028" fmla="*/ 5854709 w 24387176"/>
              <a:gd name="connsiteY2028" fmla="*/ 5974341 h 9900128"/>
              <a:gd name="connsiteX2029" fmla="*/ 5847947 w 24387176"/>
              <a:gd name="connsiteY2029" fmla="*/ 5968825 h 9900128"/>
              <a:gd name="connsiteX2030" fmla="*/ 5917562 w 24387176"/>
              <a:gd name="connsiteY2030" fmla="*/ 5958290 h 9900128"/>
              <a:gd name="connsiteX2031" fmla="*/ 6025593 w 24387176"/>
              <a:gd name="connsiteY2031" fmla="*/ 5933799 h 9900128"/>
              <a:gd name="connsiteX2032" fmla="*/ 6025593 w 24387176"/>
              <a:gd name="connsiteY2032" fmla="*/ 5933799 h 9900128"/>
              <a:gd name="connsiteX2033" fmla="*/ 5957531 w 24387176"/>
              <a:gd name="connsiteY2033" fmla="*/ 5941661 h 9900128"/>
              <a:gd name="connsiteX2034" fmla="*/ 5815898 w 24387176"/>
              <a:gd name="connsiteY2034" fmla="*/ 5958034 h 9900128"/>
              <a:gd name="connsiteX2035" fmla="*/ 5805491 w 24387176"/>
              <a:gd name="connsiteY2035" fmla="*/ 5955282 h 9900128"/>
              <a:gd name="connsiteX2036" fmla="*/ 5781666 w 24387176"/>
              <a:gd name="connsiteY2036" fmla="*/ 5947398 h 9900128"/>
              <a:gd name="connsiteX2037" fmla="*/ 5955740 w 24387176"/>
              <a:gd name="connsiteY2037" fmla="*/ 5937928 h 9900128"/>
              <a:gd name="connsiteX2038" fmla="*/ 5817850 w 24387176"/>
              <a:gd name="connsiteY2038" fmla="*/ 5929687 h 9900128"/>
              <a:gd name="connsiteX2039" fmla="*/ 5679953 w 24387176"/>
              <a:gd name="connsiteY2039" fmla="*/ 5921448 h 9900128"/>
              <a:gd name="connsiteX2040" fmla="*/ 5771309 w 24387176"/>
              <a:gd name="connsiteY2040" fmla="*/ 5889604 h 9900128"/>
              <a:gd name="connsiteX2041" fmla="*/ 5575078 w 24387176"/>
              <a:gd name="connsiteY2041" fmla="*/ 5852735 h 9900128"/>
              <a:gd name="connsiteX2042" fmla="*/ 5839487 w 24387176"/>
              <a:gd name="connsiteY2042" fmla="*/ 5845422 h 9900128"/>
              <a:gd name="connsiteX2043" fmla="*/ 6009458 w 24387176"/>
              <a:gd name="connsiteY2043" fmla="*/ 5845443 h 9900128"/>
              <a:gd name="connsiteX2044" fmla="*/ 6011922 w 24387176"/>
              <a:gd name="connsiteY2044" fmla="*/ 5850593 h 9900128"/>
              <a:gd name="connsiteX2045" fmla="*/ 6012378 w 24387176"/>
              <a:gd name="connsiteY2045" fmla="*/ 5851546 h 9900128"/>
              <a:gd name="connsiteX2046" fmla="*/ 6012744 w 24387176"/>
              <a:gd name="connsiteY2046" fmla="*/ 5852310 h 9900128"/>
              <a:gd name="connsiteX2047" fmla="*/ 6011922 w 24387176"/>
              <a:gd name="connsiteY2047" fmla="*/ 5850593 h 9900128"/>
              <a:gd name="connsiteX2048" fmla="*/ 6010552 w 24387176"/>
              <a:gd name="connsiteY2048" fmla="*/ 5847729 h 9900128"/>
              <a:gd name="connsiteX2049" fmla="*/ 6009458 w 24387176"/>
              <a:gd name="connsiteY2049" fmla="*/ 5845443 h 9900128"/>
              <a:gd name="connsiteX2050" fmla="*/ 5805009 w 24387176"/>
              <a:gd name="connsiteY2050" fmla="*/ 5827547 h 9900128"/>
              <a:gd name="connsiteX2051" fmla="*/ 5798442 w 24387176"/>
              <a:gd name="connsiteY2051" fmla="*/ 5822424 h 9900128"/>
              <a:gd name="connsiteX2052" fmla="*/ 5794590 w 24387176"/>
              <a:gd name="connsiteY2052" fmla="*/ 5812136 h 9900128"/>
              <a:gd name="connsiteX2053" fmla="*/ 5630508 w 24387176"/>
              <a:gd name="connsiteY2053" fmla="*/ 5834350 h 9900128"/>
              <a:gd name="connsiteX2054" fmla="*/ 5646398 w 24387176"/>
              <a:gd name="connsiteY2054" fmla="*/ 5817229 h 9900128"/>
              <a:gd name="connsiteX2055" fmla="*/ 5777653 w 24387176"/>
              <a:gd name="connsiteY2055" fmla="*/ 5790286 h 9900128"/>
              <a:gd name="connsiteX2056" fmla="*/ 5785108 w 24387176"/>
              <a:gd name="connsiteY2056" fmla="*/ 5789213 h 9900128"/>
              <a:gd name="connsiteX2057" fmla="*/ 5793947 w 24387176"/>
              <a:gd name="connsiteY2057" fmla="*/ 5787287 h 9900128"/>
              <a:gd name="connsiteX2058" fmla="*/ 5794146 w 24387176"/>
              <a:gd name="connsiteY2058" fmla="*/ 5786756 h 9900128"/>
              <a:gd name="connsiteX2059" fmla="*/ 5632471 w 24387176"/>
              <a:gd name="connsiteY2059" fmla="*/ 5786015 h 9900128"/>
              <a:gd name="connsiteX2060" fmla="*/ 5594402 w 24387176"/>
              <a:gd name="connsiteY2060" fmla="*/ 5760625 h 9900128"/>
              <a:gd name="connsiteX2061" fmla="*/ 5432042 w 24387176"/>
              <a:gd name="connsiteY2061" fmla="*/ 5740381 h 9900128"/>
              <a:gd name="connsiteX2062" fmla="*/ 5090302 w 24387176"/>
              <a:gd name="connsiteY2062" fmla="*/ 5715502 h 9900128"/>
              <a:gd name="connsiteX2063" fmla="*/ 5445641 w 24387176"/>
              <a:gd name="connsiteY2063" fmla="*/ 5711593 h 9900128"/>
              <a:gd name="connsiteX2064" fmla="*/ 5626908 w 24387176"/>
              <a:gd name="connsiteY2064" fmla="*/ 5717152 h 9900128"/>
              <a:gd name="connsiteX2065" fmla="*/ 5761120 w 24387176"/>
              <a:gd name="connsiteY2065" fmla="*/ 5699627 h 9900128"/>
              <a:gd name="connsiteX2066" fmla="*/ 5591662 w 24387176"/>
              <a:gd name="connsiteY2066" fmla="*/ 5682607 h 9900128"/>
              <a:gd name="connsiteX2067" fmla="*/ 5572583 w 24387176"/>
              <a:gd name="connsiteY2067" fmla="*/ 5660787 h 9900128"/>
              <a:gd name="connsiteX2068" fmla="*/ 5426991 w 24387176"/>
              <a:gd name="connsiteY2068" fmla="*/ 5654520 h 9900128"/>
              <a:gd name="connsiteX2069" fmla="*/ 5285506 w 24387176"/>
              <a:gd name="connsiteY2069" fmla="*/ 5638768 h 9900128"/>
              <a:gd name="connsiteX2070" fmla="*/ 5317582 w 24387176"/>
              <a:gd name="connsiteY2070" fmla="*/ 5630547 h 9900128"/>
              <a:gd name="connsiteX2071" fmla="*/ 5294912 w 24387176"/>
              <a:gd name="connsiteY2071" fmla="*/ 5601213 h 9900128"/>
              <a:gd name="connsiteX2072" fmla="*/ 5571214 w 24387176"/>
              <a:gd name="connsiteY2072" fmla="*/ 5600692 h 9900128"/>
              <a:gd name="connsiteX2073" fmla="*/ 5380583 w 24387176"/>
              <a:gd name="connsiteY2073" fmla="*/ 5572252 h 9900128"/>
              <a:gd name="connsiteX2074" fmla="*/ 5372386 w 24387176"/>
              <a:gd name="connsiteY2074" fmla="*/ 5571290 h 9900128"/>
              <a:gd name="connsiteX2075" fmla="*/ 5497178 w 24387176"/>
              <a:gd name="connsiteY2075" fmla="*/ 5545310 h 9900128"/>
              <a:gd name="connsiteX2076" fmla="*/ 5328427 w 24387176"/>
              <a:gd name="connsiteY2076" fmla="*/ 5565199 h 9900128"/>
              <a:gd name="connsiteX2077" fmla="*/ 5299969 w 24387176"/>
              <a:gd name="connsiteY2077" fmla="*/ 5553526 h 9900128"/>
              <a:gd name="connsiteX2078" fmla="*/ 5367788 w 24387176"/>
              <a:gd name="connsiteY2078" fmla="*/ 5548796 h 9900128"/>
              <a:gd name="connsiteX2079" fmla="*/ 4816127 w 24387176"/>
              <a:gd name="connsiteY2079" fmla="*/ 5497586 h 9900128"/>
              <a:gd name="connsiteX2080" fmla="*/ 4784522 w 24387176"/>
              <a:gd name="connsiteY2080" fmla="*/ 5493448 h 9900128"/>
              <a:gd name="connsiteX2081" fmla="*/ 4786295 w 24387176"/>
              <a:gd name="connsiteY2081" fmla="*/ 5492986 h 9900128"/>
              <a:gd name="connsiteX2082" fmla="*/ 4949866 w 24387176"/>
              <a:gd name="connsiteY2082" fmla="*/ 5465115 h 9900128"/>
              <a:gd name="connsiteX2083" fmla="*/ 4852813 w 24387176"/>
              <a:gd name="connsiteY2083" fmla="*/ 5470390 h 9900128"/>
              <a:gd name="connsiteX2084" fmla="*/ 4774218 w 24387176"/>
              <a:gd name="connsiteY2084" fmla="*/ 5483197 h 9900128"/>
              <a:gd name="connsiteX2085" fmla="*/ 4739589 w 24387176"/>
              <a:gd name="connsiteY2085" fmla="*/ 5487563 h 9900128"/>
              <a:gd name="connsiteX2086" fmla="*/ 4623655 w 24387176"/>
              <a:gd name="connsiteY2086" fmla="*/ 5472386 h 9900128"/>
              <a:gd name="connsiteX2087" fmla="*/ 4626331 w 24387176"/>
              <a:gd name="connsiteY2087" fmla="*/ 5464701 h 9900128"/>
              <a:gd name="connsiteX2088" fmla="*/ 4613589 w 24387176"/>
              <a:gd name="connsiteY2088" fmla="*/ 5467393 h 9900128"/>
              <a:gd name="connsiteX2089" fmla="*/ 4586313 w 24387176"/>
              <a:gd name="connsiteY2089" fmla="*/ 5467497 h 9900128"/>
              <a:gd name="connsiteX2090" fmla="*/ 4499666 w 24387176"/>
              <a:gd name="connsiteY2090" fmla="*/ 5456150 h 9900128"/>
              <a:gd name="connsiteX2091" fmla="*/ 4530226 w 24387176"/>
              <a:gd name="connsiteY2091" fmla="*/ 5450937 h 9900128"/>
              <a:gd name="connsiteX2092" fmla="*/ 4542207 w 24387176"/>
              <a:gd name="connsiteY2092" fmla="*/ 5443791 h 9900128"/>
              <a:gd name="connsiteX2093" fmla="*/ 4530226 w 24387176"/>
              <a:gd name="connsiteY2093" fmla="*/ 5450937 h 9900128"/>
              <a:gd name="connsiteX2094" fmla="*/ 4526291 w 24387176"/>
              <a:gd name="connsiteY2094" fmla="*/ 5432493 h 9900128"/>
              <a:gd name="connsiteX2095" fmla="*/ 4616215 w 24387176"/>
              <a:gd name="connsiteY2095" fmla="*/ 5434952 h 9900128"/>
              <a:gd name="connsiteX2096" fmla="*/ 4691747 w 24387176"/>
              <a:gd name="connsiteY2096" fmla="*/ 5442304 h 9900128"/>
              <a:gd name="connsiteX2097" fmla="*/ 4694429 w 24387176"/>
              <a:gd name="connsiteY2097" fmla="*/ 5445373 h 9900128"/>
              <a:gd name="connsiteX2098" fmla="*/ 4697156 w 24387176"/>
              <a:gd name="connsiteY2098" fmla="*/ 5448491 h 9900128"/>
              <a:gd name="connsiteX2099" fmla="*/ 4698901 w 24387176"/>
              <a:gd name="connsiteY2099" fmla="*/ 5450487 h 9900128"/>
              <a:gd name="connsiteX2100" fmla="*/ 4699795 w 24387176"/>
              <a:gd name="connsiteY2100" fmla="*/ 5451510 h 9900128"/>
              <a:gd name="connsiteX2101" fmla="*/ 4697156 w 24387176"/>
              <a:gd name="connsiteY2101" fmla="*/ 5448491 h 9900128"/>
              <a:gd name="connsiteX2102" fmla="*/ 4691747 w 24387176"/>
              <a:gd name="connsiteY2102" fmla="*/ 5442304 h 9900128"/>
              <a:gd name="connsiteX2103" fmla="*/ 4616215 w 24387176"/>
              <a:gd name="connsiteY2103" fmla="*/ 5434952 h 9900128"/>
              <a:gd name="connsiteX2104" fmla="*/ 4524418 w 24387176"/>
              <a:gd name="connsiteY2104" fmla="*/ 5420610 h 9900128"/>
              <a:gd name="connsiteX2105" fmla="*/ 4571248 w 24387176"/>
              <a:gd name="connsiteY2105" fmla="*/ 5409427 h 9900128"/>
              <a:gd name="connsiteX2106" fmla="*/ 4590853 w 24387176"/>
              <a:gd name="connsiteY2106" fmla="*/ 5403635 h 9900128"/>
              <a:gd name="connsiteX2107" fmla="*/ 4884226 w 24387176"/>
              <a:gd name="connsiteY2107" fmla="*/ 5432163 h 9900128"/>
              <a:gd name="connsiteX2108" fmla="*/ 5460771 w 24387176"/>
              <a:gd name="connsiteY2108" fmla="*/ 5463117 h 9900128"/>
              <a:gd name="connsiteX2109" fmla="*/ 5580315 w 24387176"/>
              <a:gd name="connsiteY2109" fmla="*/ 5472897 h 9900128"/>
              <a:gd name="connsiteX2110" fmla="*/ 5586644 w 24387176"/>
              <a:gd name="connsiteY2110" fmla="*/ 5473134 h 9900128"/>
              <a:gd name="connsiteX2111" fmla="*/ 5653534 w 24387176"/>
              <a:gd name="connsiteY2111" fmla="*/ 5454531 h 9900128"/>
              <a:gd name="connsiteX2112" fmla="*/ 5609555 w 24387176"/>
              <a:gd name="connsiteY2112" fmla="*/ 5450619 h 9900128"/>
              <a:gd name="connsiteX2113" fmla="*/ 5578943 w 24387176"/>
              <a:gd name="connsiteY2113" fmla="*/ 5455507 h 9900128"/>
              <a:gd name="connsiteX2114" fmla="*/ 5531354 w 24387176"/>
              <a:gd name="connsiteY2114" fmla="*/ 5455118 h 9900128"/>
              <a:gd name="connsiteX2115" fmla="*/ 5534967 w 24387176"/>
              <a:gd name="connsiteY2115" fmla="*/ 5447903 h 9900128"/>
              <a:gd name="connsiteX2116" fmla="*/ 5540343 w 24387176"/>
              <a:gd name="connsiteY2116" fmla="*/ 5447310 h 9900128"/>
              <a:gd name="connsiteX2117" fmla="*/ 5535860 w 24387176"/>
              <a:gd name="connsiteY2117" fmla="*/ 5447150 h 9900128"/>
              <a:gd name="connsiteX2118" fmla="*/ 5534967 w 24387176"/>
              <a:gd name="connsiteY2118" fmla="*/ 5447903 h 9900128"/>
              <a:gd name="connsiteX2119" fmla="*/ 5377872 w 24387176"/>
              <a:gd name="connsiteY2119" fmla="*/ 5453438 h 9900128"/>
              <a:gd name="connsiteX2120" fmla="*/ 5396251 w 24387176"/>
              <a:gd name="connsiteY2120" fmla="*/ 5449940 h 9900128"/>
              <a:gd name="connsiteX2121" fmla="*/ 5405420 w 24387176"/>
              <a:gd name="connsiteY2121" fmla="*/ 5445304 h 9900128"/>
              <a:gd name="connsiteX2122" fmla="*/ 5368835 w 24387176"/>
              <a:gd name="connsiteY2122" fmla="*/ 5442550 h 9900128"/>
              <a:gd name="connsiteX2123" fmla="*/ 5193194 w 24387176"/>
              <a:gd name="connsiteY2123" fmla="*/ 5427663 h 9900128"/>
              <a:gd name="connsiteX2124" fmla="*/ 5166415 w 24387176"/>
              <a:gd name="connsiteY2124" fmla="*/ 5407816 h 9900128"/>
              <a:gd name="connsiteX2125" fmla="*/ 4970269 w 24387176"/>
              <a:gd name="connsiteY2125" fmla="*/ 5389203 h 9900128"/>
              <a:gd name="connsiteX2126" fmla="*/ 4938615 w 24387176"/>
              <a:gd name="connsiteY2126" fmla="*/ 5362170 h 9900128"/>
              <a:gd name="connsiteX2127" fmla="*/ 4926736 w 24387176"/>
              <a:gd name="connsiteY2127" fmla="*/ 5360292 h 9900128"/>
              <a:gd name="connsiteX2128" fmla="*/ 4916013 w 24387176"/>
              <a:gd name="connsiteY2128" fmla="*/ 5360880 h 9900128"/>
              <a:gd name="connsiteX2129" fmla="*/ 4899847 w 24387176"/>
              <a:gd name="connsiteY2129" fmla="*/ 5357772 h 9900128"/>
              <a:gd name="connsiteX2130" fmla="*/ 4898238 w 24387176"/>
              <a:gd name="connsiteY2130" fmla="*/ 5355297 h 9900128"/>
              <a:gd name="connsiteX2131" fmla="*/ 4891057 w 24387176"/>
              <a:gd name="connsiteY2131" fmla="*/ 5356084 h 9900128"/>
              <a:gd name="connsiteX2132" fmla="*/ 4899847 w 24387176"/>
              <a:gd name="connsiteY2132" fmla="*/ 5357772 h 9900128"/>
              <a:gd name="connsiteX2133" fmla="*/ 4902346 w 24387176"/>
              <a:gd name="connsiteY2133" fmla="*/ 5361624 h 9900128"/>
              <a:gd name="connsiteX2134" fmla="*/ 4849481 w 24387176"/>
              <a:gd name="connsiteY2134" fmla="*/ 5341436 h 9900128"/>
              <a:gd name="connsiteX2135" fmla="*/ 5053327 w 24387176"/>
              <a:gd name="connsiteY2135" fmla="*/ 5358076 h 9900128"/>
              <a:gd name="connsiteX2136" fmla="*/ 5089510 w 24387176"/>
              <a:gd name="connsiteY2136" fmla="*/ 5340369 h 9900128"/>
              <a:gd name="connsiteX2137" fmla="*/ 5274879 w 24387176"/>
              <a:gd name="connsiteY2137" fmla="*/ 5336443 h 9900128"/>
              <a:gd name="connsiteX2138" fmla="*/ 5416526 w 24387176"/>
              <a:gd name="connsiteY2138" fmla="*/ 5346883 h 9900128"/>
              <a:gd name="connsiteX2139" fmla="*/ 5416727 w 24387176"/>
              <a:gd name="connsiteY2139" fmla="*/ 5346897 h 9900128"/>
              <a:gd name="connsiteX2140" fmla="*/ 5448205 w 24387176"/>
              <a:gd name="connsiteY2140" fmla="*/ 5338139 h 9900128"/>
              <a:gd name="connsiteX2141" fmla="*/ 5514900 w 24387176"/>
              <a:gd name="connsiteY2141" fmla="*/ 5325608 h 9900128"/>
              <a:gd name="connsiteX2142" fmla="*/ 5509589 w 24387176"/>
              <a:gd name="connsiteY2142" fmla="*/ 5321937 h 9900128"/>
              <a:gd name="connsiteX2143" fmla="*/ 5496434 w 24387176"/>
              <a:gd name="connsiteY2143" fmla="*/ 5314807 h 9900128"/>
              <a:gd name="connsiteX2144" fmla="*/ 5418588 w 24387176"/>
              <a:gd name="connsiteY2144" fmla="*/ 5299612 h 9900128"/>
              <a:gd name="connsiteX2145" fmla="*/ 5292499 w 24387176"/>
              <a:gd name="connsiteY2145" fmla="*/ 5279914 h 9900128"/>
              <a:gd name="connsiteX2146" fmla="*/ 5124321 w 24387176"/>
              <a:gd name="connsiteY2146" fmla="*/ 5262566 h 9900128"/>
              <a:gd name="connsiteX2147" fmla="*/ 4694492 w 24387176"/>
              <a:gd name="connsiteY2147" fmla="*/ 5216504 h 9900128"/>
              <a:gd name="connsiteX2148" fmla="*/ 4665856 w 24387176"/>
              <a:gd name="connsiteY2148" fmla="*/ 5213406 h 9900128"/>
              <a:gd name="connsiteX2149" fmla="*/ 4694659 w 24387176"/>
              <a:gd name="connsiteY2149" fmla="*/ 5203688 h 9900128"/>
              <a:gd name="connsiteX2150" fmla="*/ 4704258 w 24387176"/>
              <a:gd name="connsiteY2150" fmla="*/ 5199536 h 9900128"/>
              <a:gd name="connsiteX2151" fmla="*/ 4793699 w 24387176"/>
              <a:gd name="connsiteY2151" fmla="*/ 5206720 h 9900128"/>
              <a:gd name="connsiteX2152" fmla="*/ 5026119 w 24387176"/>
              <a:gd name="connsiteY2152" fmla="*/ 5225882 h 9900128"/>
              <a:gd name="connsiteX2153" fmla="*/ 5050924 w 24387176"/>
              <a:gd name="connsiteY2153" fmla="*/ 5184378 h 9900128"/>
              <a:gd name="connsiteX2154" fmla="*/ 5157253 w 24387176"/>
              <a:gd name="connsiteY2154" fmla="*/ 5183840 h 9900128"/>
              <a:gd name="connsiteX2155" fmla="*/ 5260673 w 24387176"/>
              <a:gd name="connsiteY2155" fmla="*/ 5174206 h 9900128"/>
              <a:gd name="connsiteX2156" fmla="*/ 5293404 w 24387176"/>
              <a:gd name="connsiteY2156" fmla="*/ 5175976 h 9900128"/>
              <a:gd name="connsiteX2157" fmla="*/ 5292024 w 24387176"/>
              <a:gd name="connsiteY2157" fmla="*/ 5175482 h 9900128"/>
              <a:gd name="connsiteX2158" fmla="*/ 5289264 w 24387176"/>
              <a:gd name="connsiteY2158" fmla="*/ 5171879 h 9900128"/>
              <a:gd name="connsiteX2159" fmla="*/ 5312060 w 24387176"/>
              <a:gd name="connsiteY2159" fmla="*/ 5165993 h 9900128"/>
              <a:gd name="connsiteX2160" fmla="*/ 5336313 w 24387176"/>
              <a:gd name="connsiteY2160" fmla="*/ 5164750 h 9900128"/>
              <a:gd name="connsiteX2161" fmla="*/ 5324806 w 24387176"/>
              <a:gd name="connsiteY2161" fmla="*/ 5158472 h 9900128"/>
              <a:gd name="connsiteX2162" fmla="*/ 5308659 w 24387176"/>
              <a:gd name="connsiteY2162" fmla="*/ 5145039 h 9900128"/>
              <a:gd name="connsiteX2163" fmla="*/ 5206434 w 24387176"/>
              <a:gd name="connsiteY2163" fmla="*/ 5136090 h 9900128"/>
              <a:gd name="connsiteX2164" fmla="*/ 5131414 w 24387176"/>
              <a:gd name="connsiteY2164" fmla="*/ 5111741 h 9900128"/>
              <a:gd name="connsiteX2165" fmla="*/ 5280598 w 24387176"/>
              <a:gd name="connsiteY2165" fmla="*/ 5125520 h 9900128"/>
              <a:gd name="connsiteX2166" fmla="*/ 5337056 w 24387176"/>
              <a:gd name="connsiteY2166" fmla="*/ 5111052 h 9900128"/>
              <a:gd name="connsiteX2167" fmla="*/ 5395912 w 24387176"/>
              <a:gd name="connsiteY2167" fmla="*/ 5122677 h 9900128"/>
              <a:gd name="connsiteX2168" fmla="*/ 5398918 w 24387176"/>
              <a:gd name="connsiteY2168" fmla="*/ 5121905 h 9900128"/>
              <a:gd name="connsiteX2169" fmla="*/ 5386238 w 24387176"/>
              <a:gd name="connsiteY2169" fmla="*/ 5120401 h 9900128"/>
              <a:gd name="connsiteX2170" fmla="*/ 5382331 w 24387176"/>
              <a:gd name="connsiteY2170" fmla="*/ 5104450 h 9900128"/>
              <a:gd name="connsiteX2171" fmla="*/ 5516031 w 24387176"/>
              <a:gd name="connsiteY2171" fmla="*/ 5103926 h 9900128"/>
              <a:gd name="connsiteX2172" fmla="*/ 5516513 w 24387176"/>
              <a:gd name="connsiteY2172" fmla="*/ 5093259 h 9900128"/>
              <a:gd name="connsiteX2173" fmla="*/ 5516763 w 24387176"/>
              <a:gd name="connsiteY2173" fmla="*/ 5090021 h 9900128"/>
              <a:gd name="connsiteX2174" fmla="*/ 5457222 w 24387176"/>
              <a:gd name="connsiteY2174" fmla="*/ 5088341 h 9900128"/>
              <a:gd name="connsiteX2175" fmla="*/ 5377345 w 24387176"/>
              <a:gd name="connsiteY2175" fmla="*/ 5083858 h 9900128"/>
              <a:gd name="connsiteX2176" fmla="*/ 5236980 w 24387176"/>
              <a:gd name="connsiteY2176" fmla="*/ 5070451 h 9900128"/>
              <a:gd name="connsiteX2177" fmla="*/ 5201582 w 24387176"/>
              <a:gd name="connsiteY2177" fmla="*/ 5065958 h 9900128"/>
              <a:gd name="connsiteX2178" fmla="*/ 5208886 w 24387176"/>
              <a:gd name="connsiteY2178" fmla="*/ 5064844 h 9900128"/>
              <a:gd name="connsiteX2179" fmla="*/ 5269404 w 24387176"/>
              <a:gd name="connsiteY2179" fmla="*/ 5055387 h 9900128"/>
              <a:gd name="connsiteX2180" fmla="*/ 5358266 w 24387176"/>
              <a:gd name="connsiteY2180" fmla="*/ 5062037 h 9900128"/>
              <a:gd name="connsiteX2181" fmla="*/ 5449711 w 24387176"/>
              <a:gd name="connsiteY2181" fmla="*/ 5048443 h 9900128"/>
              <a:gd name="connsiteX2182" fmla="*/ 5388976 w 24387176"/>
              <a:gd name="connsiteY2182" fmla="*/ 5037299 h 9900128"/>
              <a:gd name="connsiteX2183" fmla="*/ 5436371 w 24387176"/>
              <a:gd name="connsiteY2183" fmla="*/ 5030815 h 9900128"/>
              <a:gd name="connsiteX2184" fmla="*/ 5424908 w 24387176"/>
              <a:gd name="connsiteY2184" fmla="*/ 5028105 h 9900128"/>
              <a:gd name="connsiteX2185" fmla="*/ 5408845 w 24387176"/>
              <a:gd name="connsiteY2185" fmla="*/ 5027369 h 9900128"/>
              <a:gd name="connsiteX2186" fmla="*/ 5481307 w 24387176"/>
              <a:gd name="connsiteY2186" fmla="*/ 5020066 h 9900128"/>
              <a:gd name="connsiteX2187" fmla="*/ 5499571 w 24387176"/>
              <a:gd name="connsiteY2187" fmla="*/ 5022172 h 9900128"/>
              <a:gd name="connsiteX2188" fmla="*/ 5522685 w 24387176"/>
              <a:gd name="connsiteY2188" fmla="*/ 5019010 h 9900128"/>
              <a:gd name="connsiteX2189" fmla="*/ 5613087 w 24387176"/>
              <a:gd name="connsiteY2189" fmla="*/ 5006582 h 9900128"/>
              <a:gd name="connsiteX2190" fmla="*/ 5564337 w 24387176"/>
              <a:gd name="connsiteY2190" fmla="*/ 5000873 h 9900128"/>
              <a:gd name="connsiteX2191" fmla="*/ 5527048 w 24387176"/>
              <a:gd name="connsiteY2191" fmla="*/ 4997762 h 9900128"/>
              <a:gd name="connsiteX2192" fmla="*/ 5386160 w 24387176"/>
              <a:gd name="connsiteY2192" fmla="*/ 5011746 h 9900128"/>
              <a:gd name="connsiteX2193" fmla="*/ 5391454 w 24387176"/>
              <a:gd name="connsiteY2193" fmla="*/ 4993403 h 9900128"/>
              <a:gd name="connsiteX2194" fmla="*/ 5418897 w 24387176"/>
              <a:gd name="connsiteY2194" fmla="*/ 4987255 h 9900128"/>
              <a:gd name="connsiteX2195" fmla="*/ 5391435 w 24387176"/>
              <a:gd name="connsiteY2195" fmla="*/ 4984188 h 9900128"/>
              <a:gd name="connsiteX2196" fmla="*/ 5322527 w 24387176"/>
              <a:gd name="connsiteY2196" fmla="*/ 4975421 h 9900128"/>
              <a:gd name="connsiteX2197" fmla="*/ 5342721 w 24387176"/>
              <a:gd name="connsiteY2197" fmla="*/ 4972710 h 9900128"/>
              <a:gd name="connsiteX2198" fmla="*/ 5487456 w 24387176"/>
              <a:gd name="connsiteY2198" fmla="*/ 4947837 h 9900128"/>
              <a:gd name="connsiteX2199" fmla="*/ 5564782 w 24387176"/>
              <a:gd name="connsiteY2199" fmla="*/ 4943830 h 9900128"/>
              <a:gd name="connsiteX2200" fmla="*/ 5558422 w 24387176"/>
              <a:gd name="connsiteY2200" fmla="*/ 4935793 h 9900128"/>
              <a:gd name="connsiteX2201" fmla="*/ 5557984 w 24387176"/>
              <a:gd name="connsiteY2201" fmla="*/ 4935711 h 9900128"/>
              <a:gd name="connsiteX2202" fmla="*/ 5564233 w 24387176"/>
              <a:gd name="connsiteY2202" fmla="*/ 4934638 h 9900128"/>
              <a:gd name="connsiteX2203" fmla="*/ 5800945 w 24387176"/>
              <a:gd name="connsiteY2203" fmla="*/ 4901359 h 9900128"/>
              <a:gd name="connsiteX2204" fmla="*/ 5848848 w 24387176"/>
              <a:gd name="connsiteY2204" fmla="*/ 4892699 h 9900128"/>
              <a:gd name="connsiteX2205" fmla="*/ 5864318 w 24387176"/>
              <a:gd name="connsiteY2205" fmla="*/ 4889093 h 9900128"/>
              <a:gd name="connsiteX2206" fmla="*/ 5829751 w 24387176"/>
              <a:gd name="connsiteY2206" fmla="*/ 4891781 h 9900128"/>
              <a:gd name="connsiteX2207" fmla="*/ 5457120 w 24387176"/>
              <a:gd name="connsiteY2207" fmla="*/ 4942444 h 9900128"/>
              <a:gd name="connsiteX2208" fmla="*/ 5538629 w 24387176"/>
              <a:gd name="connsiteY2208" fmla="*/ 4926721 h 9900128"/>
              <a:gd name="connsiteX2209" fmla="*/ 5522113 w 24387176"/>
              <a:gd name="connsiteY2209" fmla="*/ 4929047 h 9900128"/>
              <a:gd name="connsiteX2210" fmla="*/ 5505611 w 24387176"/>
              <a:gd name="connsiteY2210" fmla="*/ 4925979 h 9900128"/>
              <a:gd name="connsiteX2211" fmla="*/ 5499759 w 24387176"/>
              <a:gd name="connsiteY2211" fmla="*/ 4923382 h 9900128"/>
              <a:gd name="connsiteX2212" fmla="*/ 5436191 w 24387176"/>
              <a:gd name="connsiteY2212" fmla="*/ 4934269 h 9900128"/>
              <a:gd name="connsiteX2213" fmla="*/ 5376604 w 24387176"/>
              <a:gd name="connsiteY2213" fmla="*/ 4944279 h 9900128"/>
              <a:gd name="connsiteX2214" fmla="*/ 5333786 w 24387176"/>
              <a:gd name="connsiteY2214" fmla="*/ 4928564 h 9900128"/>
              <a:gd name="connsiteX2215" fmla="*/ 5335841 w 24387176"/>
              <a:gd name="connsiteY2215" fmla="*/ 4921184 h 9900128"/>
              <a:gd name="connsiteX2216" fmla="*/ 5412851 w 24387176"/>
              <a:gd name="connsiteY2216" fmla="*/ 4904640 h 9900128"/>
              <a:gd name="connsiteX2217" fmla="*/ 5412718 w 24387176"/>
              <a:gd name="connsiteY2217" fmla="*/ 4882659 h 9900128"/>
              <a:gd name="connsiteX2218" fmla="*/ 5252640 w 24387176"/>
              <a:gd name="connsiteY2218" fmla="*/ 4905910 h 9900128"/>
              <a:gd name="connsiteX2219" fmla="*/ 5059592 w 24387176"/>
              <a:gd name="connsiteY2219" fmla="*/ 4933553 h 9900128"/>
              <a:gd name="connsiteX2220" fmla="*/ 5055502 w 24387176"/>
              <a:gd name="connsiteY2220" fmla="*/ 4934779 h 9900128"/>
              <a:gd name="connsiteX2221" fmla="*/ 5054413 w 24387176"/>
              <a:gd name="connsiteY2221" fmla="*/ 4935085 h 9900128"/>
              <a:gd name="connsiteX2222" fmla="*/ 5073142 w 24387176"/>
              <a:gd name="connsiteY2222" fmla="*/ 4935352 h 9900128"/>
              <a:gd name="connsiteX2223" fmla="*/ 5228429 w 24387176"/>
              <a:gd name="connsiteY2223" fmla="*/ 4951302 h 9900128"/>
              <a:gd name="connsiteX2224" fmla="*/ 5360339 w 24387176"/>
              <a:gd name="connsiteY2224" fmla="*/ 4951872 h 9900128"/>
              <a:gd name="connsiteX2225" fmla="*/ 5253614 w 24387176"/>
              <a:gd name="connsiteY2225" fmla="*/ 4967003 h 9900128"/>
              <a:gd name="connsiteX2226" fmla="*/ 5239440 w 24387176"/>
              <a:gd name="connsiteY2226" fmla="*/ 4965287 h 9900128"/>
              <a:gd name="connsiteX2227" fmla="*/ 5141693 w 24387176"/>
              <a:gd name="connsiteY2227" fmla="*/ 4956664 h 9900128"/>
              <a:gd name="connsiteX2228" fmla="*/ 5037949 w 24387176"/>
              <a:gd name="connsiteY2228" fmla="*/ 4946167 h 9900128"/>
              <a:gd name="connsiteX2229" fmla="*/ 5021202 w 24387176"/>
              <a:gd name="connsiteY2229" fmla="*/ 4943111 h 9900128"/>
              <a:gd name="connsiteX2230" fmla="*/ 5011615 w 24387176"/>
              <a:gd name="connsiteY2230" fmla="*/ 4945279 h 9900128"/>
              <a:gd name="connsiteX2231" fmla="*/ 4960840 w 24387176"/>
              <a:gd name="connsiteY2231" fmla="*/ 4938420 h 9900128"/>
              <a:gd name="connsiteX2232" fmla="*/ 5126108 w 24387176"/>
              <a:gd name="connsiteY2232" fmla="*/ 4910957 h 9900128"/>
              <a:gd name="connsiteX2233" fmla="*/ 5343235 w 24387176"/>
              <a:gd name="connsiteY2233" fmla="*/ 4874435 h 9900128"/>
              <a:gd name="connsiteX2234" fmla="*/ 5412593 w 24387176"/>
              <a:gd name="connsiteY2234" fmla="*/ 4861952 h 9900128"/>
              <a:gd name="connsiteX2235" fmla="*/ 5412535 w 24387176"/>
              <a:gd name="connsiteY2235" fmla="*/ 4852365 h 9900128"/>
              <a:gd name="connsiteX2236" fmla="*/ 5407071 w 24387176"/>
              <a:gd name="connsiteY2236" fmla="*/ 4843272 h 9900128"/>
              <a:gd name="connsiteX2237" fmla="*/ 5404675 w 24387176"/>
              <a:gd name="connsiteY2237" fmla="*/ 4843698 h 9900128"/>
              <a:gd name="connsiteX2238" fmla="*/ 5380024 w 24387176"/>
              <a:gd name="connsiteY2238" fmla="*/ 4847704 h 9900128"/>
              <a:gd name="connsiteX2239" fmla="*/ 4844299 w 24387176"/>
              <a:gd name="connsiteY2239" fmla="*/ 4938255 h 9900128"/>
              <a:gd name="connsiteX2240" fmla="*/ 4751861 w 24387176"/>
              <a:gd name="connsiteY2240" fmla="*/ 4940777 h 9900128"/>
              <a:gd name="connsiteX2241" fmla="*/ 4779835 w 24387176"/>
              <a:gd name="connsiteY2241" fmla="*/ 4934992 h 9900128"/>
              <a:gd name="connsiteX2242" fmla="*/ 4821496 w 24387176"/>
              <a:gd name="connsiteY2242" fmla="*/ 4936547 h 9900128"/>
              <a:gd name="connsiteX2243" fmla="*/ 4855973 w 24387176"/>
              <a:gd name="connsiteY2243" fmla="*/ 4934101 h 9900128"/>
              <a:gd name="connsiteX2244" fmla="*/ 4846077 w 24387176"/>
              <a:gd name="connsiteY2244" fmla="*/ 4924094 h 9900128"/>
              <a:gd name="connsiteX2245" fmla="*/ 4856225 w 24387176"/>
              <a:gd name="connsiteY2245" fmla="*/ 4922619 h 9900128"/>
              <a:gd name="connsiteX2246" fmla="*/ 4949543 w 24387176"/>
              <a:gd name="connsiteY2246" fmla="*/ 4892569 h 9900128"/>
              <a:gd name="connsiteX2247" fmla="*/ 4808171 w 24387176"/>
              <a:gd name="connsiteY2247" fmla="*/ 4915733 h 9900128"/>
              <a:gd name="connsiteX2248" fmla="*/ 4799259 w 24387176"/>
              <a:gd name="connsiteY2248" fmla="*/ 4916967 h 9900128"/>
              <a:gd name="connsiteX2249" fmla="*/ 4797980 w 24387176"/>
              <a:gd name="connsiteY2249" fmla="*/ 4916788 h 9900128"/>
              <a:gd name="connsiteX2250" fmla="*/ 4768623 w 24387176"/>
              <a:gd name="connsiteY2250" fmla="*/ 4915192 h 9900128"/>
              <a:gd name="connsiteX2251" fmla="*/ 4967828 w 24387176"/>
              <a:gd name="connsiteY2251" fmla="*/ 4875276 h 9900128"/>
              <a:gd name="connsiteX2252" fmla="*/ 5271117 w 24387176"/>
              <a:gd name="connsiteY2252" fmla="*/ 4820771 h 9900128"/>
              <a:gd name="connsiteX2253" fmla="*/ 5267033 w 24387176"/>
              <a:gd name="connsiteY2253" fmla="*/ 4814599 h 9900128"/>
              <a:gd name="connsiteX2254" fmla="*/ 5135758 w 24387176"/>
              <a:gd name="connsiteY2254" fmla="*/ 4833125 h 9900128"/>
              <a:gd name="connsiteX2255" fmla="*/ 5128803 w 24387176"/>
              <a:gd name="connsiteY2255" fmla="*/ 4834337 h 9900128"/>
              <a:gd name="connsiteX2256" fmla="*/ 5127147 w 24387176"/>
              <a:gd name="connsiteY2256" fmla="*/ 4839251 h 9900128"/>
              <a:gd name="connsiteX2257" fmla="*/ 5126660 w 24387176"/>
              <a:gd name="connsiteY2257" fmla="*/ 4834712 h 9900128"/>
              <a:gd name="connsiteX2258" fmla="*/ 4990741 w 24387176"/>
              <a:gd name="connsiteY2258" fmla="*/ 4858418 h 9900128"/>
              <a:gd name="connsiteX2259" fmla="*/ 4707388 w 24387176"/>
              <a:gd name="connsiteY2259" fmla="*/ 4896230 h 9900128"/>
              <a:gd name="connsiteX2260" fmla="*/ 4846632 w 24387176"/>
              <a:gd name="connsiteY2260" fmla="*/ 4864185 h 9900128"/>
              <a:gd name="connsiteX2261" fmla="*/ 4954042 w 24387176"/>
              <a:gd name="connsiteY2261" fmla="*/ 4846554 h 9900128"/>
              <a:gd name="connsiteX2262" fmla="*/ 4944448 w 24387176"/>
              <a:gd name="connsiteY2262" fmla="*/ 4843191 h 9900128"/>
              <a:gd name="connsiteX2263" fmla="*/ 4886227 w 24387176"/>
              <a:gd name="connsiteY2263" fmla="*/ 4854625 h 9900128"/>
              <a:gd name="connsiteX2264" fmla="*/ 4912421 w 24387176"/>
              <a:gd name="connsiteY2264" fmla="*/ 4786220 h 9900128"/>
              <a:gd name="connsiteX2265" fmla="*/ 4509658 w 24387176"/>
              <a:gd name="connsiteY2265" fmla="*/ 4768874 h 9900128"/>
              <a:gd name="connsiteX2266" fmla="*/ 4504839 w 24387176"/>
              <a:gd name="connsiteY2266" fmla="*/ 4811157 h 9900128"/>
              <a:gd name="connsiteX2267" fmla="*/ 4451957 w 24387176"/>
              <a:gd name="connsiteY2267" fmla="*/ 4790853 h 9900128"/>
              <a:gd name="connsiteX2268" fmla="*/ 4440223 w 24387176"/>
              <a:gd name="connsiteY2268" fmla="*/ 4732402 h 9900128"/>
              <a:gd name="connsiteX2269" fmla="*/ 4326434 w 24387176"/>
              <a:gd name="connsiteY2269" fmla="*/ 4762268 h 9900128"/>
              <a:gd name="connsiteX2270" fmla="*/ 4316305 w 24387176"/>
              <a:gd name="connsiteY2270" fmla="*/ 4689721 h 9900128"/>
              <a:gd name="connsiteX2271" fmla="*/ 4148033 w 24387176"/>
              <a:gd name="connsiteY2271" fmla="*/ 4713379 h 9900128"/>
              <a:gd name="connsiteX2272" fmla="*/ 4162981 w 24387176"/>
              <a:gd name="connsiteY2272" fmla="*/ 4743640 h 9900128"/>
              <a:gd name="connsiteX2273" fmla="*/ 4232417 w 24387176"/>
              <a:gd name="connsiteY2273" fmla="*/ 4780109 h 9900128"/>
              <a:gd name="connsiteX2274" fmla="*/ 4130362 w 24387176"/>
              <a:gd name="connsiteY2274" fmla="*/ 4868427 h 9900128"/>
              <a:gd name="connsiteX2275" fmla="*/ 4159769 w 24387176"/>
              <a:gd name="connsiteY2275" fmla="*/ 4771830 h 9900128"/>
              <a:gd name="connsiteX2276" fmla="*/ 3725989 w 24387176"/>
              <a:gd name="connsiteY2276" fmla="*/ 4865176 h 9900128"/>
              <a:gd name="connsiteX2277" fmla="*/ 3668293 w 24387176"/>
              <a:gd name="connsiteY2277" fmla="*/ 4887157 h 9900128"/>
              <a:gd name="connsiteX2278" fmla="*/ 3757005 w 24387176"/>
              <a:gd name="connsiteY2278" fmla="*/ 4754484 h 9900128"/>
              <a:gd name="connsiteX2279" fmla="*/ 3511263 w 24387176"/>
              <a:gd name="connsiteY2279" fmla="*/ 4812147 h 9900128"/>
              <a:gd name="connsiteX2280" fmla="*/ 3512870 w 24387176"/>
              <a:gd name="connsiteY2280" fmla="*/ 4798050 h 9900128"/>
              <a:gd name="connsiteX2281" fmla="*/ 3599977 w 24387176"/>
              <a:gd name="connsiteY2281" fmla="*/ 4679472 h 9900128"/>
              <a:gd name="connsiteX2282" fmla="*/ 3441834 w 24387176"/>
              <a:gd name="connsiteY2282" fmla="*/ 4775676 h 9900128"/>
              <a:gd name="connsiteX2283" fmla="*/ 3430099 w 24387176"/>
              <a:gd name="connsiteY2283" fmla="*/ 4717226 h 9900128"/>
              <a:gd name="connsiteX2284" fmla="*/ 3072669 w 24387176"/>
              <a:gd name="connsiteY2284" fmla="*/ 4947778 h 9900128"/>
              <a:gd name="connsiteX2285" fmla="*/ 3067361 w 24387176"/>
              <a:gd name="connsiteY2285" fmla="*/ 4832947 h 9900128"/>
              <a:gd name="connsiteX2286" fmla="*/ 3098862 w 24387176"/>
              <a:gd name="connsiteY2286" fmla="*/ 4879371 h 9900128"/>
              <a:gd name="connsiteX2287" fmla="*/ 3123449 w 24387176"/>
              <a:gd name="connsiteY2287" fmla="*/ 4825059 h 9900128"/>
              <a:gd name="connsiteX2288" fmla="*/ 3032640 w 24387176"/>
              <a:gd name="connsiteY2288" fmla="*/ 4814711 h 9900128"/>
              <a:gd name="connsiteX2289" fmla="*/ 3026214 w 24387176"/>
              <a:gd name="connsiteY2289" fmla="*/ 4871091 h 9900128"/>
              <a:gd name="connsiteX2290" fmla="*/ 2959997 w 24387176"/>
              <a:gd name="connsiteY2290" fmla="*/ 4806430 h 9900128"/>
              <a:gd name="connsiteX2291" fmla="*/ 2935414 w 24387176"/>
              <a:gd name="connsiteY2291" fmla="*/ 4860742 h 9900128"/>
              <a:gd name="connsiteX2292" fmla="*/ 2985073 w 24387176"/>
              <a:gd name="connsiteY2292" fmla="*/ 4909237 h 9900128"/>
              <a:gd name="connsiteX2293" fmla="*/ 3057722 w 24387176"/>
              <a:gd name="connsiteY2293" fmla="*/ 4917517 h 9900128"/>
              <a:gd name="connsiteX2294" fmla="*/ 3069456 w 24387176"/>
              <a:gd name="connsiteY2294" fmla="*/ 4975969 h 9900128"/>
              <a:gd name="connsiteX2295" fmla="*/ 3019788 w 24387176"/>
              <a:gd name="connsiteY2295" fmla="*/ 4927473 h 9900128"/>
              <a:gd name="connsiteX2296" fmla="*/ 2846697 w 24387176"/>
              <a:gd name="connsiteY2296" fmla="*/ 4993414 h 9900128"/>
              <a:gd name="connsiteX2297" fmla="*/ 2925282 w 24387176"/>
              <a:gd name="connsiteY2297" fmla="*/ 4788196 h 9900128"/>
              <a:gd name="connsiteX2298" fmla="*/ 2770352 w 24387176"/>
              <a:gd name="connsiteY2298" fmla="*/ 4856210 h 9900128"/>
              <a:gd name="connsiteX2299" fmla="*/ 2684362 w 24387176"/>
              <a:gd name="connsiteY2299" fmla="*/ 4803574 h 9900128"/>
              <a:gd name="connsiteX2300" fmla="*/ 2567361 w 24387176"/>
              <a:gd name="connsiteY2300" fmla="*/ 4861629 h 9900128"/>
              <a:gd name="connsiteX2301" fmla="*/ 2611717 w 24387176"/>
              <a:gd name="connsiteY2301" fmla="*/ 4795294 h 9900128"/>
              <a:gd name="connsiteX2302" fmla="*/ 2534252 w 24387176"/>
              <a:gd name="connsiteY2302" fmla="*/ 4829301 h 9900128"/>
              <a:gd name="connsiteX2303" fmla="*/ 2545984 w 24387176"/>
              <a:gd name="connsiteY2303" fmla="*/ 4887750 h 9900128"/>
              <a:gd name="connsiteX2304" fmla="*/ 2410823 w 24387176"/>
              <a:gd name="connsiteY2304" fmla="*/ 4943736 h 9900128"/>
              <a:gd name="connsiteX2305" fmla="*/ 2234028 w 24387176"/>
              <a:gd name="connsiteY2305" fmla="*/ 4880753 h 9900128"/>
              <a:gd name="connsiteX2306" fmla="*/ 2153349 w 24387176"/>
              <a:gd name="connsiteY2306" fmla="*/ 4942949 h 9900128"/>
              <a:gd name="connsiteX2307" fmla="*/ 2250092 w 24387176"/>
              <a:gd name="connsiteY2307" fmla="*/ 4739800 h 9900128"/>
              <a:gd name="connsiteX2308" fmla="*/ 1941838 w 24387176"/>
              <a:gd name="connsiteY2308" fmla="*/ 4861729 h 9900128"/>
              <a:gd name="connsiteX2309" fmla="*/ 1673120 w 24387176"/>
              <a:gd name="connsiteY2309" fmla="*/ 4959608 h 9900128"/>
              <a:gd name="connsiteX2310" fmla="*/ 1970130 w 24387176"/>
              <a:gd name="connsiteY2310" fmla="*/ 4936344 h 9900128"/>
              <a:gd name="connsiteX2311" fmla="*/ 2014484 w 24387176"/>
              <a:gd name="connsiteY2311" fmla="*/ 4870009 h 9900128"/>
              <a:gd name="connsiteX2312" fmla="*/ 2006452 w 24387176"/>
              <a:gd name="connsiteY2312" fmla="*/ 4940483 h 9900128"/>
              <a:gd name="connsiteX2313" fmla="*/ 2187578 w 24387176"/>
              <a:gd name="connsiteY2313" fmla="*/ 4804065 h 9900128"/>
              <a:gd name="connsiteX2314" fmla="*/ 1960491 w 24387176"/>
              <a:gd name="connsiteY2314" fmla="*/ 5020919 h 9900128"/>
              <a:gd name="connsiteX2315" fmla="*/ 1988292 w 24387176"/>
              <a:gd name="connsiteY2315" fmla="*/ 4938414 h 9900128"/>
              <a:gd name="connsiteX2316" fmla="*/ 1822116 w 24387176"/>
              <a:gd name="connsiteY2316" fmla="*/ 5105093 h 9900128"/>
              <a:gd name="connsiteX2317" fmla="*/ 1683247 w 24387176"/>
              <a:gd name="connsiteY2317" fmla="*/ 5032153 h 9900128"/>
              <a:gd name="connsiteX2318" fmla="*/ 1555002 w 24387176"/>
              <a:gd name="connsiteY2318" fmla="*/ 5188878 h 9900128"/>
              <a:gd name="connsiteX2319" fmla="*/ 1548084 w 24387176"/>
              <a:gd name="connsiteY2319" fmla="*/ 5088141 h 9900128"/>
              <a:gd name="connsiteX2320" fmla="*/ 1518189 w 24387176"/>
              <a:gd name="connsiteY2320" fmla="*/ 5027621 h 9900128"/>
              <a:gd name="connsiteX2321" fmla="*/ 1434295 w 24387176"/>
              <a:gd name="connsiteY2321" fmla="*/ 5118008 h 9900128"/>
              <a:gd name="connsiteX2322" fmla="*/ 1343492 w 24387176"/>
              <a:gd name="connsiteY2322" fmla="*/ 5107658 h 9900128"/>
              <a:gd name="connsiteX2323" fmla="*/ 1396368 w 24387176"/>
              <a:gd name="connsiteY2323" fmla="*/ 5127963 h 9900128"/>
              <a:gd name="connsiteX2324" fmla="*/ 1348801 w 24387176"/>
              <a:gd name="connsiteY2324" fmla="*/ 5222489 h 9900128"/>
              <a:gd name="connsiteX2325" fmla="*/ 1279370 w 24387176"/>
              <a:gd name="connsiteY2325" fmla="*/ 5186021 h 9900128"/>
              <a:gd name="connsiteX2326" fmla="*/ 1290616 w 24387176"/>
              <a:gd name="connsiteY2326" fmla="*/ 5087352 h 9900128"/>
              <a:gd name="connsiteX2327" fmla="*/ 1140992 w 24387176"/>
              <a:gd name="connsiteY2327" fmla="*/ 5270198 h 9900128"/>
              <a:gd name="connsiteX2328" fmla="*/ 1030418 w 24387176"/>
              <a:gd name="connsiteY2328" fmla="*/ 5271873 h 9900128"/>
              <a:gd name="connsiteX2329" fmla="*/ 1076379 w 24387176"/>
              <a:gd name="connsiteY2329" fmla="*/ 5191441 h 9900128"/>
              <a:gd name="connsiteX2330" fmla="*/ 1132470 w 24387176"/>
              <a:gd name="connsiteY2330" fmla="*/ 5183556 h 9900128"/>
              <a:gd name="connsiteX2331" fmla="*/ 1120735 w 24387176"/>
              <a:gd name="connsiteY2331" fmla="*/ 5125105 h 9900128"/>
              <a:gd name="connsiteX2332" fmla="*/ 1059822 w 24387176"/>
              <a:gd name="connsiteY2332" fmla="*/ 5175276 h 9900128"/>
              <a:gd name="connsiteX2333" fmla="*/ 973836 w 24387176"/>
              <a:gd name="connsiteY2333" fmla="*/ 5122640 h 9900128"/>
              <a:gd name="connsiteX2334" fmla="*/ 1176335 w 24387176"/>
              <a:gd name="connsiteY2334" fmla="*/ 4960101 h 9900128"/>
              <a:gd name="connsiteX2335" fmla="*/ 958398 w 24387176"/>
              <a:gd name="connsiteY2335" fmla="*/ 4935262 h 9900128"/>
              <a:gd name="connsiteX2336" fmla="*/ 879323 w 24387176"/>
              <a:gd name="connsiteY2336" fmla="*/ 4983364 h 9900128"/>
              <a:gd name="connsiteX2337" fmla="*/ 891059 w 24387176"/>
              <a:gd name="connsiteY2337" fmla="*/ 5041813 h 9900128"/>
              <a:gd name="connsiteX2338" fmla="*/ 526224 w 24387176"/>
              <a:gd name="connsiteY2338" fmla="*/ 5014511 h 9900128"/>
              <a:gd name="connsiteX2339" fmla="*/ 501637 w 24387176"/>
              <a:gd name="connsiteY2339" fmla="*/ 5068823 h 9900128"/>
              <a:gd name="connsiteX2340" fmla="*/ 430600 w 24387176"/>
              <a:gd name="connsiteY2340" fmla="*/ 5046449 h 9900128"/>
              <a:gd name="connsiteX2341" fmla="*/ 494722 w 24387176"/>
              <a:gd name="connsiteY2341" fmla="*/ 4968087 h 9900128"/>
              <a:gd name="connsiteX2342" fmla="*/ 347825 w 24387176"/>
              <a:gd name="connsiteY2342" fmla="*/ 4965622 h 9900128"/>
              <a:gd name="connsiteX2343" fmla="*/ 319530 w 24387176"/>
              <a:gd name="connsiteY2343" fmla="*/ 4891006 h 9900128"/>
              <a:gd name="connsiteX2344" fmla="*/ 294943 w 24387176"/>
              <a:gd name="connsiteY2344" fmla="*/ 4945316 h 9900128"/>
              <a:gd name="connsiteX2345" fmla="*/ 250099 w 24387176"/>
              <a:gd name="connsiteY2345" fmla="*/ 4854535 h 9900128"/>
              <a:gd name="connsiteX2346" fmla="*/ 205746 w 24387176"/>
              <a:gd name="connsiteY2346" fmla="*/ 4920871 h 9900128"/>
              <a:gd name="connsiteX2347" fmla="*/ 203647 w 24387176"/>
              <a:gd name="connsiteY2347" fmla="*/ 4777849 h 9900128"/>
              <a:gd name="connsiteX2348" fmla="*/ 111237 w 24387176"/>
              <a:gd name="connsiteY2348" fmla="*/ 4781596 h 9900128"/>
              <a:gd name="connsiteX2349" fmla="*/ 132608 w 24387176"/>
              <a:gd name="connsiteY2349" fmla="*/ 4755474 h 9900128"/>
              <a:gd name="connsiteX2350" fmla="*/ 134214 w 24387176"/>
              <a:gd name="connsiteY2350" fmla="*/ 4741379 h 9900128"/>
              <a:gd name="connsiteX2351" fmla="*/ 190306 w 24387176"/>
              <a:gd name="connsiteY2351" fmla="*/ 4733492 h 9900128"/>
              <a:gd name="connsiteX2352" fmla="*/ 20425 w 24387176"/>
              <a:gd name="connsiteY2352" fmla="*/ 4771246 h 9900128"/>
              <a:gd name="connsiteX2353" fmla="*/ 6883 w 24387176"/>
              <a:gd name="connsiteY2353" fmla="*/ 4728651 h 9900128"/>
              <a:gd name="connsiteX2354" fmla="*/ 0 w 24387176"/>
              <a:gd name="connsiteY2354" fmla="*/ 4724901 h 9900128"/>
              <a:gd name="connsiteX2355" fmla="*/ 0 w 24387176"/>
              <a:gd name="connsiteY2355" fmla="*/ 4573981 h 9900128"/>
              <a:gd name="connsiteX2356" fmla="*/ 22686 w 24387176"/>
              <a:gd name="connsiteY2356" fmla="*/ 4569820 h 9900128"/>
              <a:gd name="connsiteX2357" fmla="*/ 64292 w 24387176"/>
              <a:gd name="connsiteY2357" fmla="*/ 4547792 h 9900128"/>
              <a:gd name="connsiteX2358" fmla="*/ 75539 w 24387176"/>
              <a:gd name="connsiteY2358" fmla="*/ 4449123 h 9900128"/>
              <a:gd name="connsiteX2359" fmla="*/ 30703 w 24387176"/>
              <a:gd name="connsiteY2359" fmla="*/ 4502020 h 9900128"/>
              <a:gd name="connsiteX2360" fmla="*/ 0 w 24387176"/>
              <a:gd name="connsiteY2360" fmla="*/ 4522422 h 9900128"/>
              <a:gd name="connsiteX2361" fmla="*/ 0 w 24387176"/>
              <a:gd name="connsiteY2361" fmla="*/ 3603569 h 9900128"/>
              <a:gd name="connsiteX2362" fmla="*/ 42586 w 24387176"/>
              <a:gd name="connsiteY2362" fmla="*/ 3608295 h 9900128"/>
              <a:gd name="connsiteX2363" fmla="*/ 191691 w 24387176"/>
              <a:gd name="connsiteY2363" fmla="*/ 3591377 h 9900128"/>
              <a:gd name="connsiteX2364" fmla="*/ 413961 w 24387176"/>
              <a:gd name="connsiteY2364" fmla="*/ 3416814 h 9900128"/>
              <a:gd name="connsiteX2365" fmla="*/ 395311 w 24387176"/>
              <a:gd name="connsiteY2365" fmla="*/ 3257625 h 9900128"/>
              <a:gd name="connsiteX2366" fmla="*/ 334397 w 24387176"/>
              <a:gd name="connsiteY2366" fmla="*/ 3307798 h 9900128"/>
              <a:gd name="connsiteX2367" fmla="*/ 324759 w 24387176"/>
              <a:gd name="connsiteY2367" fmla="*/ 3392368 h 9900128"/>
              <a:gd name="connsiteX2368" fmla="*/ 159700 w 24387176"/>
              <a:gd name="connsiteY2368" fmla="*/ 3387835 h 9900128"/>
              <a:gd name="connsiteX2369" fmla="*/ 147965 w 24387176"/>
              <a:gd name="connsiteY2369" fmla="*/ 3329385 h 9900128"/>
              <a:gd name="connsiteX2370" fmla="*/ 70503 w 24387176"/>
              <a:gd name="connsiteY2370" fmla="*/ 3363389 h 9900128"/>
              <a:gd name="connsiteX2371" fmla="*/ 85448 w 24387176"/>
              <a:gd name="connsiteY2371" fmla="*/ 3393650 h 9900128"/>
              <a:gd name="connsiteX2372" fmla="*/ 34179 w 24387176"/>
              <a:gd name="connsiteY2372" fmla="*/ 3359249 h 9900128"/>
              <a:gd name="connsiteX2373" fmla="*/ 160817 w 24387176"/>
              <a:gd name="connsiteY2373" fmla="*/ 3216621 h 9900128"/>
              <a:gd name="connsiteX2374" fmla="*/ 11312 w 24387176"/>
              <a:gd name="connsiteY2374" fmla="*/ 3279898 h 9900128"/>
              <a:gd name="connsiteX2375" fmla="*/ 0 w 24387176"/>
              <a:gd name="connsiteY2375" fmla="*/ 3279095 h 9900128"/>
              <a:gd name="connsiteX2376" fmla="*/ 0 w 24387176"/>
              <a:gd name="connsiteY2376" fmla="*/ 2782513 h 9900128"/>
              <a:gd name="connsiteX2377" fmla="*/ 44908 w 24387176"/>
              <a:gd name="connsiteY2377" fmla="*/ 2767583 h 9900128"/>
              <a:gd name="connsiteX2378" fmla="*/ 124629 w 24387176"/>
              <a:gd name="connsiteY2378" fmla="*/ 2727028 h 9900128"/>
              <a:gd name="connsiteX2379" fmla="*/ 332438 w 24387176"/>
              <a:gd name="connsiteY2379" fmla="*/ 2679322 h 9900128"/>
              <a:gd name="connsiteX2380" fmla="*/ 523692 w 24387176"/>
              <a:gd name="connsiteY2380" fmla="*/ 2615450 h 9900128"/>
              <a:gd name="connsiteX2381" fmla="*/ 368762 w 24387176"/>
              <a:gd name="connsiteY2381" fmla="*/ 2683463 h 9900128"/>
              <a:gd name="connsiteX2382" fmla="*/ 617714 w 24387176"/>
              <a:gd name="connsiteY2382" fmla="*/ 2597608 h 9900128"/>
              <a:gd name="connsiteX2383" fmla="*/ 698389 w 24387176"/>
              <a:gd name="connsiteY2383" fmla="*/ 2535412 h 9900128"/>
              <a:gd name="connsiteX2384" fmla="*/ 611288 w 24387176"/>
              <a:gd name="connsiteY2384" fmla="*/ 2653989 h 9900128"/>
              <a:gd name="connsiteX2385" fmla="*/ 795624 w 24387176"/>
              <a:gd name="connsiteY2385" fmla="*/ 2489379 h 9900128"/>
              <a:gd name="connsiteX2386" fmla="*/ 807359 w 24387176"/>
              <a:gd name="connsiteY2386" fmla="*/ 2547832 h 9900128"/>
              <a:gd name="connsiteX2387" fmla="*/ 878398 w 24387176"/>
              <a:gd name="connsiteY2387" fmla="*/ 2570206 h 9900128"/>
              <a:gd name="connsiteX2388" fmla="*/ 916325 w 24387176"/>
              <a:gd name="connsiteY2388" fmla="*/ 2560251 h 9900128"/>
              <a:gd name="connsiteX2389" fmla="*/ 965507 w 24387176"/>
              <a:gd name="connsiteY2389" fmla="*/ 2451627 h 9900128"/>
              <a:gd name="connsiteX2390" fmla="*/ 929177 w 24387176"/>
              <a:gd name="connsiteY2390" fmla="*/ 2447488 h 9900128"/>
              <a:gd name="connsiteX2391" fmla="*/ 886430 w 24387176"/>
              <a:gd name="connsiteY2391" fmla="*/ 2499728 h 9900128"/>
              <a:gd name="connsiteX2392" fmla="*/ 830339 w 24387176"/>
              <a:gd name="connsiteY2392" fmla="*/ 2507613 h 9900128"/>
              <a:gd name="connsiteX2393" fmla="*/ 911017 w 24387176"/>
              <a:gd name="connsiteY2393" fmla="*/ 2445418 h 9900128"/>
              <a:gd name="connsiteX2394" fmla="*/ 864568 w 24387176"/>
              <a:gd name="connsiteY2394" fmla="*/ 2368730 h 9900128"/>
              <a:gd name="connsiteX2395" fmla="*/ 913740 w 24387176"/>
              <a:gd name="connsiteY2395" fmla="*/ 2260109 h 9900128"/>
              <a:gd name="connsiteX2396" fmla="*/ 716060 w 24387176"/>
              <a:gd name="connsiteY2396" fmla="*/ 2380363 h 9900128"/>
              <a:gd name="connsiteX2397" fmla="*/ 640204 w 24387176"/>
              <a:gd name="connsiteY2397" fmla="*/ 2400275 h 9900128"/>
              <a:gd name="connsiteX2398" fmla="*/ 633778 w 24387176"/>
              <a:gd name="connsiteY2398" fmla="*/ 2456656 h 9900128"/>
              <a:gd name="connsiteX2399" fmla="*/ 582504 w 24387176"/>
              <a:gd name="connsiteY2399" fmla="*/ 2422254 h 9900128"/>
              <a:gd name="connsiteX2400" fmla="*/ 31176 w 24387176"/>
              <a:gd name="connsiteY2400" fmla="*/ 2538121 h 9900128"/>
              <a:gd name="connsiteX2401" fmla="*/ 0 w 24387176"/>
              <a:gd name="connsiteY2401" fmla="*/ 2538664 h 9900128"/>
              <a:gd name="connsiteX2402" fmla="*/ 0 w 24387176"/>
              <a:gd name="connsiteY2402" fmla="*/ 2416290 h 9900128"/>
              <a:gd name="connsiteX2403" fmla="*/ 14683 w 24387176"/>
              <a:gd name="connsiteY2403" fmla="*/ 2400373 h 9900128"/>
              <a:gd name="connsiteX2404" fmla="*/ 0 w 24387176"/>
              <a:gd name="connsiteY2404" fmla="*/ 2400660 h 9900128"/>
              <a:gd name="connsiteX2405" fmla="*/ 0 w 24387176"/>
              <a:gd name="connsiteY2405" fmla="*/ 1962023 h 9900128"/>
              <a:gd name="connsiteX2406" fmla="*/ 54886 w 24387176"/>
              <a:gd name="connsiteY2406" fmla="*/ 1921498 h 9900128"/>
              <a:gd name="connsiteX2407" fmla="*/ 319860 w 24387176"/>
              <a:gd name="connsiteY2407" fmla="*/ 1821185 h 9900128"/>
              <a:gd name="connsiteX2408" fmla="*/ 723742 w 24387176"/>
              <a:gd name="connsiteY2408" fmla="*/ 1667317 h 9900128"/>
              <a:gd name="connsiteX2409" fmla="*/ 1066717 w 24387176"/>
              <a:gd name="connsiteY2409" fmla="*/ 1563622 h 9900128"/>
              <a:gd name="connsiteX2410" fmla="*/ 1061897 w 24387176"/>
              <a:gd name="connsiteY2410" fmla="*/ 1605911 h 9900128"/>
              <a:gd name="connsiteX2411" fmla="*/ 1182109 w 24387176"/>
              <a:gd name="connsiteY2411" fmla="*/ 1519661 h 9900128"/>
              <a:gd name="connsiteX2412" fmla="*/ 1228559 w 24387176"/>
              <a:gd name="connsiteY2412" fmla="*/ 1596348 h 9900128"/>
              <a:gd name="connsiteX2413" fmla="*/ 1646896 w 24387176"/>
              <a:gd name="connsiteY2413" fmla="*/ 1315623 h 9900128"/>
              <a:gd name="connsiteX2414" fmla="*/ 1765508 w 24387176"/>
              <a:gd name="connsiteY2414" fmla="*/ 1243470 h 9900128"/>
              <a:gd name="connsiteX2415" fmla="*/ 2178400 w 24387176"/>
              <a:gd name="connsiteY2415" fmla="*/ 1333363 h 9900128"/>
              <a:gd name="connsiteX2416" fmla="*/ 2123914 w 24387176"/>
              <a:gd name="connsiteY2416" fmla="*/ 1327154 h 9900128"/>
              <a:gd name="connsiteX2417" fmla="*/ 2192858 w 24387176"/>
              <a:gd name="connsiteY2417" fmla="*/ 1206506 h 9900128"/>
              <a:gd name="connsiteX2418" fmla="*/ 2268719 w 24387176"/>
              <a:gd name="connsiteY2418" fmla="*/ 1186597 h 9900128"/>
              <a:gd name="connsiteX2419" fmla="*/ 2353099 w 24387176"/>
              <a:gd name="connsiteY2419" fmla="*/ 1253326 h 9900128"/>
              <a:gd name="connsiteX2420" fmla="*/ 2402276 w 24387176"/>
              <a:gd name="connsiteY2420" fmla="*/ 1144703 h 9900128"/>
              <a:gd name="connsiteX2421" fmla="*/ 2914010 w 24387176"/>
              <a:gd name="connsiteY2421" fmla="*/ 1174472 h 9900128"/>
              <a:gd name="connsiteX2422" fmla="*/ 3062512 w 24387176"/>
              <a:gd name="connsiteY2422" fmla="*/ 1162839 h 9900128"/>
              <a:gd name="connsiteX2423" fmla="*/ 3197185 w 24387176"/>
              <a:gd name="connsiteY2423" fmla="*/ 949734 h 9900128"/>
              <a:gd name="connsiteX2424" fmla="*/ 3859030 w 24387176"/>
              <a:gd name="connsiteY2424" fmla="*/ 953776 h 9900128"/>
              <a:gd name="connsiteX2425" fmla="*/ 4107980 w 24387176"/>
              <a:gd name="connsiteY2425" fmla="*/ 867921 h 9900128"/>
              <a:gd name="connsiteX2426" fmla="*/ 4502224 w 24387176"/>
              <a:gd name="connsiteY2426" fmla="*/ 798626 h 9900128"/>
              <a:gd name="connsiteX2427" fmla="*/ 4774153 w 24387176"/>
              <a:gd name="connsiteY2427" fmla="*/ 672558 h 9900128"/>
              <a:gd name="connsiteX2428" fmla="*/ 4804052 w 24387176"/>
              <a:gd name="connsiteY2428" fmla="*/ 733078 h 9900128"/>
              <a:gd name="connsiteX2429" fmla="*/ 4980359 w 24387176"/>
              <a:gd name="connsiteY2429" fmla="*/ 638946 h 9900128"/>
              <a:gd name="connsiteX2430" fmla="*/ 4955768 w 24387176"/>
              <a:gd name="connsiteY2430" fmla="*/ 693257 h 9900128"/>
              <a:gd name="connsiteX2431" fmla="*/ 5180090 w 24387176"/>
              <a:gd name="connsiteY2431" fmla="*/ 608808 h 9900128"/>
              <a:gd name="connsiteX2432" fmla="*/ 5188757 w 24387176"/>
              <a:gd name="connsiteY2432" fmla="*/ 609717 h 9900128"/>
              <a:gd name="connsiteX2433" fmla="*/ 5178768 w 24387176"/>
              <a:gd name="connsiteY2433" fmla="*/ 598153 h 9900128"/>
              <a:gd name="connsiteX2434" fmla="*/ 5266777 w 24387176"/>
              <a:gd name="connsiteY2434" fmla="*/ 448082 h 9900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Lst>
            <a:rect l="l" t="t" r="r" b="b"/>
            <a:pathLst>
              <a:path w="24387176" h="9900128">
                <a:moveTo>
                  <a:pt x="22965786" y="9509155"/>
                </a:moveTo>
                <a:cubicBezTo>
                  <a:pt x="22965330" y="9523142"/>
                  <a:pt x="22929522" y="9538305"/>
                  <a:pt x="22930054" y="9521989"/>
                </a:cubicBezTo>
                <a:cubicBezTo>
                  <a:pt x="22913780" y="9521460"/>
                  <a:pt x="22949504" y="9508626"/>
                  <a:pt x="22965786" y="9509155"/>
                </a:cubicBezTo>
                <a:close/>
                <a:moveTo>
                  <a:pt x="23075556" y="9423073"/>
                </a:moveTo>
                <a:lnTo>
                  <a:pt x="23096974" y="9429059"/>
                </a:lnTo>
                <a:lnTo>
                  <a:pt x="23094642" y="9430531"/>
                </a:lnTo>
                <a:cubicBezTo>
                  <a:pt x="23081638" y="9433607"/>
                  <a:pt x="23068754" y="9433187"/>
                  <a:pt x="23068982" y="9426195"/>
                </a:cubicBezTo>
                <a:close/>
                <a:moveTo>
                  <a:pt x="23010674" y="9404946"/>
                </a:moveTo>
                <a:lnTo>
                  <a:pt x="23031798" y="9410849"/>
                </a:lnTo>
                <a:lnTo>
                  <a:pt x="23027282" y="9414046"/>
                </a:lnTo>
                <a:cubicBezTo>
                  <a:pt x="23014272" y="9417415"/>
                  <a:pt x="23001380" y="9416993"/>
                  <a:pt x="23001608" y="9410004"/>
                </a:cubicBezTo>
                <a:close/>
                <a:moveTo>
                  <a:pt x="22945088" y="9386362"/>
                </a:moveTo>
                <a:lnTo>
                  <a:pt x="22966352" y="9392434"/>
                </a:lnTo>
                <a:lnTo>
                  <a:pt x="22959944" y="9396685"/>
                </a:lnTo>
                <a:cubicBezTo>
                  <a:pt x="22946934" y="9400055"/>
                  <a:pt x="22934046" y="9399635"/>
                  <a:pt x="22934312" y="9391479"/>
                </a:cubicBezTo>
                <a:close/>
                <a:moveTo>
                  <a:pt x="23293446" y="9288858"/>
                </a:moveTo>
                <a:cubicBezTo>
                  <a:pt x="23309730" y="9289391"/>
                  <a:pt x="23273998" y="9302225"/>
                  <a:pt x="23257722" y="9301694"/>
                </a:cubicBezTo>
                <a:cubicBezTo>
                  <a:pt x="23258176" y="9287709"/>
                  <a:pt x="23293446" y="9288858"/>
                  <a:pt x="23293446" y="9288858"/>
                </a:cubicBezTo>
                <a:close/>
                <a:moveTo>
                  <a:pt x="22669778" y="9260880"/>
                </a:moveTo>
                <a:cubicBezTo>
                  <a:pt x="22677360" y="9260032"/>
                  <a:pt x="22687986" y="9262127"/>
                  <a:pt x="22704710" y="9269670"/>
                </a:cubicBezTo>
                <a:cubicBezTo>
                  <a:pt x="22700080" y="9266022"/>
                  <a:pt x="22695434" y="9267764"/>
                  <a:pt x="22691908" y="9271988"/>
                </a:cubicBezTo>
                <a:lnTo>
                  <a:pt x="22690486" y="9275942"/>
                </a:lnTo>
                <a:lnTo>
                  <a:pt x="22658514" y="9266867"/>
                </a:lnTo>
                <a:close/>
                <a:moveTo>
                  <a:pt x="20853650" y="9203652"/>
                </a:moveTo>
                <a:cubicBezTo>
                  <a:pt x="20833096" y="9201672"/>
                  <a:pt x="20806812" y="9211312"/>
                  <a:pt x="20818676" y="9222197"/>
                </a:cubicBezTo>
                <a:lnTo>
                  <a:pt x="20870680" y="9209894"/>
                </a:lnTo>
                <a:cubicBezTo>
                  <a:pt x="20866724" y="9206268"/>
                  <a:pt x="20860508" y="9204315"/>
                  <a:pt x="20853650" y="9203652"/>
                </a:cubicBezTo>
                <a:close/>
                <a:moveTo>
                  <a:pt x="22306616" y="9189571"/>
                </a:moveTo>
                <a:lnTo>
                  <a:pt x="22294468" y="9196381"/>
                </a:lnTo>
                <a:cubicBezTo>
                  <a:pt x="22290422" y="9198652"/>
                  <a:pt x="22299870" y="9193355"/>
                  <a:pt x="22306616" y="9189571"/>
                </a:cubicBezTo>
                <a:close/>
                <a:moveTo>
                  <a:pt x="22143686" y="9189342"/>
                </a:moveTo>
                <a:cubicBezTo>
                  <a:pt x="22143162" y="9187848"/>
                  <a:pt x="22143294" y="9188220"/>
                  <a:pt x="22143784" y="9189621"/>
                </a:cubicBezTo>
                <a:lnTo>
                  <a:pt x="22144598" y="9191939"/>
                </a:lnTo>
                <a:lnTo>
                  <a:pt x="22146044" y="9196061"/>
                </a:lnTo>
                <a:cubicBezTo>
                  <a:pt x="22147878" y="9201287"/>
                  <a:pt x="22149974" y="9207263"/>
                  <a:pt x="22149974" y="9207263"/>
                </a:cubicBezTo>
                <a:cubicBezTo>
                  <a:pt x="22148114" y="9201951"/>
                  <a:pt x="22146716" y="9197969"/>
                  <a:pt x="22145698" y="9195065"/>
                </a:cubicBezTo>
                <a:lnTo>
                  <a:pt x="22144598" y="9191939"/>
                </a:lnTo>
                <a:close/>
                <a:moveTo>
                  <a:pt x="20729224" y="9172585"/>
                </a:moveTo>
                <a:lnTo>
                  <a:pt x="20730552" y="9176592"/>
                </a:lnTo>
                <a:lnTo>
                  <a:pt x="20731572" y="9179673"/>
                </a:lnTo>
                <a:lnTo>
                  <a:pt x="20733848" y="9186554"/>
                </a:lnTo>
                <a:lnTo>
                  <a:pt x="20735480" y="9191488"/>
                </a:lnTo>
                <a:cubicBezTo>
                  <a:pt x="20735480" y="9191488"/>
                  <a:pt x="20734960" y="9189913"/>
                  <a:pt x="20734212" y="9187647"/>
                </a:cubicBezTo>
                <a:lnTo>
                  <a:pt x="20733848" y="9186554"/>
                </a:lnTo>
                <a:lnTo>
                  <a:pt x="20731226" y="9178624"/>
                </a:lnTo>
                <a:lnTo>
                  <a:pt x="20730552" y="9176592"/>
                </a:lnTo>
                <a:lnTo>
                  <a:pt x="20729324" y="9172880"/>
                </a:lnTo>
                <a:cubicBezTo>
                  <a:pt x="20728836" y="9171402"/>
                  <a:pt x="20728704" y="9171009"/>
                  <a:pt x="20729224" y="9172585"/>
                </a:cubicBezTo>
                <a:close/>
                <a:moveTo>
                  <a:pt x="20564268" y="9121895"/>
                </a:moveTo>
                <a:cubicBezTo>
                  <a:pt x="20555156" y="9120283"/>
                  <a:pt x="20536502" y="9130176"/>
                  <a:pt x="20536160" y="9140661"/>
                </a:cubicBezTo>
                <a:cubicBezTo>
                  <a:pt x="20536160" y="9140661"/>
                  <a:pt x="20588162" y="9128360"/>
                  <a:pt x="20569172" y="9127741"/>
                </a:cubicBezTo>
                <a:cubicBezTo>
                  <a:pt x="20569286" y="9124245"/>
                  <a:pt x="20567308" y="9122431"/>
                  <a:pt x="20564268" y="9121895"/>
                </a:cubicBezTo>
                <a:close/>
                <a:moveTo>
                  <a:pt x="23348438" y="9101673"/>
                </a:moveTo>
                <a:cubicBezTo>
                  <a:pt x="23364260" y="9116187"/>
                  <a:pt x="23314894" y="9130909"/>
                  <a:pt x="23299144" y="9114066"/>
                </a:cubicBezTo>
                <a:close/>
                <a:moveTo>
                  <a:pt x="20446644" y="9084115"/>
                </a:moveTo>
                <a:cubicBezTo>
                  <a:pt x="20447348" y="9086987"/>
                  <a:pt x="20452966" y="9109956"/>
                  <a:pt x="20452966" y="9109956"/>
                </a:cubicBezTo>
                <a:cubicBezTo>
                  <a:pt x="20447574" y="9087907"/>
                  <a:pt x="20446228" y="9082393"/>
                  <a:pt x="20446644" y="9084115"/>
                </a:cubicBezTo>
                <a:close/>
                <a:moveTo>
                  <a:pt x="23226386" y="9082449"/>
                </a:moveTo>
                <a:lnTo>
                  <a:pt x="23215950" y="9083355"/>
                </a:lnTo>
                <a:cubicBezTo>
                  <a:pt x="23215950" y="9083355"/>
                  <a:pt x="23220070" y="9082996"/>
                  <a:pt x="23225990" y="9082483"/>
                </a:cubicBezTo>
                <a:close/>
                <a:moveTo>
                  <a:pt x="23263928" y="9079187"/>
                </a:moveTo>
                <a:lnTo>
                  <a:pt x="23226386" y="9082449"/>
                </a:lnTo>
                <a:lnTo>
                  <a:pt x="23246836" y="9080671"/>
                </a:lnTo>
                <a:close/>
                <a:moveTo>
                  <a:pt x="23265362" y="9079063"/>
                </a:moveTo>
                <a:lnTo>
                  <a:pt x="23263928" y="9079187"/>
                </a:lnTo>
                <a:lnTo>
                  <a:pt x="23264596" y="9079129"/>
                </a:lnTo>
                <a:cubicBezTo>
                  <a:pt x="23268454" y="9078795"/>
                  <a:pt x="23269484" y="9078705"/>
                  <a:pt x="23265362" y="9079063"/>
                </a:cubicBezTo>
                <a:close/>
                <a:moveTo>
                  <a:pt x="20372066" y="9071301"/>
                </a:moveTo>
                <a:cubicBezTo>
                  <a:pt x="20356850" y="9069493"/>
                  <a:pt x="20341250" y="9079482"/>
                  <a:pt x="20353114" y="9090368"/>
                </a:cubicBezTo>
                <a:lnTo>
                  <a:pt x="20386128" y="9077444"/>
                </a:lnTo>
                <a:cubicBezTo>
                  <a:pt x="20382172" y="9073817"/>
                  <a:pt x="20377144" y="9071904"/>
                  <a:pt x="20372066" y="9071301"/>
                </a:cubicBezTo>
                <a:close/>
                <a:moveTo>
                  <a:pt x="22829698" y="8818903"/>
                </a:moveTo>
                <a:cubicBezTo>
                  <a:pt x="22824968" y="8819514"/>
                  <a:pt x="22812356" y="8821145"/>
                  <a:pt x="22787120" y="8824406"/>
                </a:cubicBezTo>
                <a:cubicBezTo>
                  <a:pt x="22787120" y="8824406"/>
                  <a:pt x="22843884" y="8817069"/>
                  <a:pt x="22829698" y="8818903"/>
                </a:cubicBezTo>
                <a:close/>
                <a:moveTo>
                  <a:pt x="22282330" y="8420737"/>
                </a:moveTo>
                <a:lnTo>
                  <a:pt x="22410930" y="8450516"/>
                </a:lnTo>
                <a:lnTo>
                  <a:pt x="22487808" y="8481720"/>
                </a:lnTo>
                <a:lnTo>
                  <a:pt x="22428618" y="8469872"/>
                </a:lnTo>
                <a:close/>
                <a:moveTo>
                  <a:pt x="22032144" y="8342948"/>
                </a:moveTo>
                <a:lnTo>
                  <a:pt x="22077318" y="8353319"/>
                </a:lnTo>
                <a:lnTo>
                  <a:pt x="22087452" y="8359190"/>
                </a:lnTo>
                <a:close/>
                <a:moveTo>
                  <a:pt x="21906130" y="8305248"/>
                </a:moveTo>
                <a:lnTo>
                  <a:pt x="21951844" y="8318026"/>
                </a:lnTo>
                <a:lnTo>
                  <a:pt x="22021772" y="8339899"/>
                </a:lnTo>
                <a:lnTo>
                  <a:pt x="21924280" y="8311264"/>
                </a:lnTo>
                <a:close/>
                <a:moveTo>
                  <a:pt x="21671970" y="8217765"/>
                </a:moveTo>
                <a:cubicBezTo>
                  <a:pt x="21662858" y="8216157"/>
                  <a:pt x="21644202" y="8226048"/>
                  <a:pt x="21643860" y="8236536"/>
                </a:cubicBezTo>
                <a:cubicBezTo>
                  <a:pt x="21643860" y="8236536"/>
                  <a:pt x="21693150" y="8224141"/>
                  <a:pt x="21676878" y="8223612"/>
                </a:cubicBezTo>
                <a:cubicBezTo>
                  <a:pt x="21676986" y="8220119"/>
                  <a:pt x="21675010" y="8218304"/>
                  <a:pt x="21671970" y="8217765"/>
                </a:cubicBezTo>
                <a:close/>
                <a:moveTo>
                  <a:pt x="21494286" y="8159336"/>
                </a:moveTo>
                <a:cubicBezTo>
                  <a:pt x="21478004" y="8158805"/>
                  <a:pt x="21442278" y="8171638"/>
                  <a:pt x="21461272" y="8172257"/>
                </a:cubicBezTo>
                <a:cubicBezTo>
                  <a:pt x="21460740" y="8188570"/>
                  <a:pt x="21493832" y="8173319"/>
                  <a:pt x="21494286" y="8159336"/>
                </a:cubicBezTo>
                <a:close/>
                <a:moveTo>
                  <a:pt x="21443192" y="8143670"/>
                </a:moveTo>
                <a:cubicBezTo>
                  <a:pt x="21426910" y="8143140"/>
                  <a:pt x="21393900" y="8156063"/>
                  <a:pt x="21410174" y="8156594"/>
                </a:cubicBezTo>
                <a:cubicBezTo>
                  <a:pt x="21409716" y="8170577"/>
                  <a:pt x="21442736" y="8157654"/>
                  <a:pt x="21443192" y="8143670"/>
                </a:cubicBezTo>
                <a:close/>
                <a:moveTo>
                  <a:pt x="21909044" y="8141777"/>
                </a:moveTo>
                <a:lnTo>
                  <a:pt x="22061040" y="8170624"/>
                </a:lnTo>
                <a:lnTo>
                  <a:pt x="22077152" y="8178351"/>
                </a:lnTo>
                <a:lnTo>
                  <a:pt x="22095446" y="8188633"/>
                </a:lnTo>
                <a:lnTo>
                  <a:pt x="22020936" y="8178685"/>
                </a:lnTo>
                <a:lnTo>
                  <a:pt x="21950282" y="8166653"/>
                </a:lnTo>
                <a:lnTo>
                  <a:pt x="21922272" y="8148944"/>
                </a:lnTo>
                <a:close/>
                <a:moveTo>
                  <a:pt x="21018108" y="7890236"/>
                </a:moveTo>
                <a:lnTo>
                  <a:pt x="21016012" y="7896578"/>
                </a:lnTo>
                <a:cubicBezTo>
                  <a:pt x="21019890" y="7900782"/>
                  <a:pt x="21025716" y="7896835"/>
                  <a:pt x="21029594" y="7901039"/>
                </a:cubicBezTo>
                <a:cubicBezTo>
                  <a:pt x="21042206" y="7903167"/>
                  <a:pt x="21041998" y="7900054"/>
                  <a:pt x="21037352" y="7896464"/>
                </a:cubicBezTo>
                <a:lnTo>
                  <a:pt x="21033182" y="7894140"/>
                </a:lnTo>
                <a:close/>
                <a:moveTo>
                  <a:pt x="19746368" y="7888094"/>
                </a:moveTo>
                <a:cubicBezTo>
                  <a:pt x="19930884" y="7953484"/>
                  <a:pt x="20114514" y="7999631"/>
                  <a:pt x="20304998" y="8057300"/>
                </a:cubicBezTo>
                <a:lnTo>
                  <a:pt x="20409932" y="8091354"/>
                </a:lnTo>
                <a:lnTo>
                  <a:pt x="20651426" y="8156066"/>
                </a:lnTo>
                <a:lnTo>
                  <a:pt x="20659798" y="8158443"/>
                </a:lnTo>
                <a:lnTo>
                  <a:pt x="20467850" y="8083353"/>
                </a:lnTo>
                <a:lnTo>
                  <a:pt x="20388992" y="8056224"/>
                </a:lnTo>
                <a:lnTo>
                  <a:pt x="20086222" y="7968824"/>
                </a:lnTo>
                <a:lnTo>
                  <a:pt x="19910804" y="7920193"/>
                </a:lnTo>
                <a:close/>
                <a:moveTo>
                  <a:pt x="22231800" y="7707979"/>
                </a:moveTo>
                <a:cubicBezTo>
                  <a:pt x="22231800" y="7707979"/>
                  <a:pt x="22219204" y="7715698"/>
                  <a:pt x="22222354" y="7713770"/>
                </a:cubicBezTo>
                <a:cubicBezTo>
                  <a:pt x="22223404" y="7713127"/>
                  <a:pt x="22226204" y="7711412"/>
                  <a:pt x="22231800" y="7707979"/>
                </a:cubicBezTo>
                <a:close/>
                <a:moveTo>
                  <a:pt x="22189802" y="7692710"/>
                </a:moveTo>
                <a:cubicBezTo>
                  <a:pt x="22186178" y="7690630"/>
                  <a:pt x="22200658" y="7698948"/>
                  <a:pt x="22200658" y="7698948"/>
                </a:cubicBezTo>
                <a:cubicBezTo>
                  <a:pt x="22194220" y="7695253"/>
                  <a:pt x="22191004" y="7693403"/>
                  <a:pt x="22189802" y="7692710"/>
                </a:cubicBezTo>
                <a:close/>
                <a:moveTo>
                  <a:pt x="22056638" y="7670750"/>
                </a:moveTo>
                <a:lnTo>
                  <a:pt x="22045572" y="7675219"/>
                </a:lnTo>
                <a:lnTo>
                  <a:pt x="22072424" y="7690359"/>
                </a:lnTo>
                <a:lnTo>
                  <a:pt x="22075100" y="7691535"/>
                </a:lnTo>
                <a:lnTo>
                  <a:pt x="22064182" y="7673467"/>
                </a:lnTo>
                <a:close/>
                <a:moveTo>
                  <a:pt x="20300150" y="7590207"/>
                </a:moveTo>
                <a:lnTo>
                  <a:pt x="20299200" y="7590541"/>
                </a:lnTo>
                <a:lnTo>
                  <a:pt x="20412928" y="7619851"/>
                </a:lnTo>
                <a:lnTo>
                  <a:pt x="20423510" y="7622914"/>
                </a:lnTo>
                <a:lnTo>
                  <a:pt x="20416034" y="7620097"/>
                </a:lnTo>
                <a:cubicBezTo>
                  <a:pt x="20378078" y="7607188"/>
                  <a:pt x="20327926" y="7592609"/>
                  <a:pt x="20300150" y="7590207"/>
                </a:cubicBezTo>
                <a:close/>
                <a:moveTo>
                  <a:pt x="22119940" y="7588678"/>
                </a:moveTo>
                <a:lnTo>
                  <a:pt x="22117790" y="7590476"/>
                </a:lnTo>
                <a:lnTo>
                  <a:pt x="22109956" y="7589917"/>
                </a:lnTo>
                <a:lnTo>
                  <a:pt x="22114976" y="7592825"/>
                </a:lnTo>
                <a:lnTo>
                  <a:pt x="22117790" y="7590476"/>
                </a:lnTo>
                <a:lnTo>
                  <a:pt x="22126020" y="7591064"/>
                </a:lnTo>
                <a:cubicBezTo>
                  <a:pt x="22122930" y="7589287"/>
                  <a:pt x="22121386" y="7588402"/>
                  <a:pt x="22119940" y="7588678"/>
                </a:cubicBezTo>
                <a:close/>
                <a:moveTo>
                  <a:pt x="22082392" y="7585200"/>
                </a:moveTo>
                <a:cubicBezTo>
                  <a:pt x="22082392" y="7585200"/>
                  <a:pt x="22078338" y="7589518"/>
                  <a:pt x="22071824" y="7593715"/>
                </a:cubicBezTo>
                <a:lnTo>
                  <a:pt x="22064854" y="7595856"/>
                </a:lnTo>
                <a:lnTo>
                  <a:pt x="22067806" y="7612455"/>
                </a:lnTo>
                <a:cubicBezTo>
                  <a:pt x="22069414" y="7598360"/>
                  <a:pt x="22031486" y="7608316"/>
                  <a:pt x="22048040" y="7624480"/>
                </a:cubicBezTo>
                <a:cubicBezTo>
                  <a:pt x="22062986" y="7654741"/>
                  <a:pt x="22081148" y="7656811"/>
                  <a:pt x="22100920" y="7644787"/>
                </a:cubicBezTo>
                <a:cubicBezTo>
                  <a:pt x="22101722" y="7637738"/>
                  <a:pt x="22098384" y="7626650"/>
                  <a:pt x="22097320" y="7615819"/>
                </a:cubicBezTo>
                <a:lnTo>
                  <a:pt x="22106100" y="7591808"/>
                </a:lnTo>
                <a:lnTo>
                  <a:pt x="22089438" y="7588882"/>
                </a:lnTo>
                <a:cubicBezTo>
                  <a:pt x="22088988" y="7588620"/>
                  <a:pt x="22091104" y="7588636"/>
                  <a:pt x="22096846" y="7588981"/>
                </a:cubicBezTo>
                <a:lnTo>
                  <a:pt x="22102650" y="7589396"/>
                </a:lnTo>
                <a:lnTo>
                  <a:pt x="22106518" y="7590667"/>
                </a:lnTo>
                <a:lnTo>
                  <a:pt x="22106868" y="7589697"/>
                </a:lnTo>
                <a:lnTo>
                  <a:pt x="22102650" y="7589396"/>
                </a:lnTo>
                <a:lnTo>
                  <a:pt x="22093394" y="7586351"/>
                </a:lnTo>
                <a:cubicBezTo>
                  <a:pt x="22087056" y="7585297"/>
                  <a:pt x="22082392" y="7585200"/>
                  <a:pt x="22082392" y="7585200"/>
                </a:cubicBezTo>
                <a:close/>
                <a:moveTo>
                  <a:pt x="21868492" y="7571621"/>
                </a:moveTo>
                <a:cubicBezTo>
                  <a:pt x="21862316" y="7568070"/>
                  <a:pt x="21850598" y="7580545"/>
                  <a:pt x="21839020" y="7582755"/>
                </a:cubicBezTo>
                <a:cubicBezTo>
                  <a:pt x="21818940" y="7584515"/>
                  <a:pt x="21793018" y="7580630"/>
                  <a:pt x="21765220" y="7574708"/>
                </a:cubicBezTo>
                <a:lnTo>
                  <a:pt x="21759020" y="7573230"/>
                </a:lnTo>
                <a:lnTo>
                  <a:pt x="21757210" y="7573679"/>
                </a:lnTo>
                <a:lnTo>
                  <a:pt x="21769540" y="7578645"/>
                </a:lnTo>
                <a:lnTo>
                  <a:pt x="21820354" y="7598689"/>
                </a:lnTo>
                <a:lnTo>
                  <a:pt x="21885316" y="7612373"/>
                </a:lnTo>
                <a:lnTo>
                  <a:pt x="21886682" y="7607959"/>
                </a:lnTo>
                <a:cubicBezTo>
                  <a:pt x="21897460" y="7590949"/>
                  <a:pt x="21925994" y="7611102"/>
                  <a:pt x="21927458" y="7584997"/>
                </a:cubicBezTo>
                <a:lnTo>
                  <a:pt x="21927222" y="7582632"/>
                </a:lnTo>
                <a:lnTo>
                  <a:pt x="21905822" y="7578020"/>
                </a:lnTo>
                <a:cubicBezTo>
                  <a:pt x="21890702" y="7574872"/>
                  <a:pt x="21877630" y="7572439"/>
                  <a:pt x="21868492" y="7571621"/>
                </a:cubicBezTo>
                <a:close/>
                <a:moveTo>
                  <a:pt x="15639701" y="7462234"/>
                </a:moveTo>
                <a:lnTo>
                  <a:pt x="15606682" y="7475154"/>
                </a:lnTo>
                <a:cubicBezTo>
                  <a:pt x="15622430" y="7492001"/>
                  <a:pt x="15658231" y="7476837"/>
                  <a:pt x="15639701" y="7462234"/>
                </a:cubicBezTo>
                <a:close/>
                <a:moveTo>
                  <a:pt x="22045960" y="7443669"/>
                </a:moveTo>
                <a:lnTo>
                  <a:pt x="22046238" y="7444767"/>
                </a:lnTo>
                <a:lnTo>
                  <a:pt x="22077536" y="7451874"/>
                </a:lnTo>
                <a:lnTo>
                  <a:pt x="22071860" y="7450102"/>
                </a:lnTo>
                <a:close/>
                <a:moveTo>
                  <a:pt x="15388750" y="7412057"/>
                </a:moveTo>
                <a:cubicBezTo>
                  <a:pt x="15372471" y="7411526"/>
                  <a:pt x="15304191" y="7423303"/>
                  <a:pt x="15323183" y="7423920"/>
                </a:cubicBezTo>
                <a:cubicBezTo>
                  <a:pt x="15339004" y="7438433"/>
                  <a:pt x="15407284" y="7426663"/>
                  <a:pt x="15388750" y="7412057"/>
                </a:cubicBezTo>
                <a:close/>
                <a:moveTo>
                  <a:pt x="15305178" y="7393004"/>
                </a:moveTo>
                <a:cubicBezTo>
                  <a:pt x="15288901" y="7392473"/>
                  <a:pt x="15220539" y="7406577"/>
                  <a:pt x="15220539" y="7406577"/>
                </a:cubicBezTo>
                <a:cubicBezTo>
                  <a:pt x="15254897" y="7435693"/>
                  <a:pt x="15305178" y="7393004"/>
                  <a:pt x="15305178" y="7393004"/>
                </a:cubicBezTo>
                <a:close/>
                <a:moveTo>
                  <a:pt x="15185359" y="7371381"/>
                </a:moveTo>
                <a:cubicBezTo>
                  <a:pt x="15159357" y="7372505"/>
                  <a:pt x="15120690" y="7386992"/>
                  <a:pt x="15120690" y="7386992"/>
                </a:cubicBezTo>
                <a:cubicBezTo>
                  <a:pt x="15136434" y="7403835"/>
                  <a:pt x="15204796" y="7389732"/>
                  <a:pt x="15205252" y="7375746"/>
                </a:cubicBezTo>
                <a:cubicBezTo>
                  <a:pt x="15201292" y="7372120"/>
                  <a:pt x="15194032" y="7371009"/>
                  <a:pt x="15185359" y="7371381"/>
                </a:cubicBezTo>
                <a:close/>
                <a:moveTo>
                  <a:pt x="14847269" y="7319351"/>
                </a:moveTo>
                <a:cubicBezTo>
                  <a:pt x="14809336" y="7315162"/>
                  <a:pt x="14785976" y="7344585"/>
                  <a:pt x="14886020" y="7337345"/>
                </a:cubicBezTo>
                <a:cubicBezTo>
                  <a:pt x="14885109" y="7365312"/>
                  <a:pt x="14953393" y="7353541"/>
                  <a:pt x="14988658" y="7354692"/>
                </a:cubicBezTo>
                <a:cubicBezTo>
                  <a:pt x="14989572" y="7326723"/>
                  <a:pt x="14920838" y="7352479"/>
                  <a:pt x="14886020" y="7337345"/>
                </a:cubicBezTo>
                <a:cubicBezTo>
                  <a:pt x="14874170" y="7325877"/>
                  <a:pt x="14859913" y="7320747"/>
                  <a:pt x="14847269" y="7319351"/>
                </a:cubicBezTo>
                <a:close/>
                <a:moveTo>
                  <a:pt x="14753245" y="7299335"/>
                </a:moveTo>
                <a:cubicBezTo>
                  <a:pt x="14732556" y="7301288"/>
                  <a:pt x="14706057" y="7317484"/>
                  <a:pt x="14718265" y="7317881"/>
                </a:cubicBezTo>
                <a:cubicBezTo>
                  <a:pt x="14717809" y="7331863"/>
                  <a:pt x="14769812" y="7319562"/>
                  <a:pt x="14770344" y="7303244"/>
                </a:cubicBezTo>
                <a:cubicBezTo>
                  <a:pt x="14766389" y="7299616"/>
                  <a:pt x="14760139" y="7298684"/>
                  <a:pt x="14753245" y="7299335"/>
                </a:cubicBezTo>
                <a:close/>
                <a:moveTo>
                  <a:pt x="22419306" y="7261376"/>
                </a:moveTo>
                <a:lnTo>
                  <a:pt x="22425244" y="7262403"/>
                </a:lnTo>
                <a:lnTo>
                  <a:pt x="22445030" y="7272352"/>
                </a:lnTo>
                <a:close/>
                <a:moveTo>
                  <a:pt x="22011694" y="7240009"/>
                </a:moveTo>
                <a:cubicBezTo>
                  <a:pt x="22002910" y="7239845"/>
                  <a:pt x="21993464" y="7240776"/>
                  <a:pt x="21983512" y="7242319"/>
                </a:cubicBezTo>
                <a:lnTo>
                  <a:pt x="21958444" y="7247277"/>
                </a:lnTo>
                <a:lnTo>
                  <a:pt x="21970762" y="7251967"/>
                </a:lnTo>
                <a:lnTo>
                  <a:pt x="22068024" y="7283319"/>
                </a:lnTo>
                <a:lnTo>
                  <a:pt x="22055130" y="7258011"/>
                </a:lnTo>
                <a:cubicBezTo>
                  <a:pt x="22044178" y="7245050"/>
                  <a:pt x="22029264" y="7240338"/>
                  <a:pt x="22011694" y="7240009"/>
                </a:cubicBezTo>
                <a:close/>
                <a:moveTo>
                  <a:pt x="23900916" y="7192569"/>
                </a:moveTo>
                <a:lnTo>
                  <a:pt x="23903240" y="7197360"/>
                </a:lnTo>
                <a:lnTo>
                  <a:pt x="23900158" y="7193044"/>
                </a:lnTo>
                <a:close/>
                <a:moveTo>
                  <a:pt x="22101566" y="7178750"/>
                </a:moveTo>
                <a:lnTo>
                  <a:pt x="22100790" y="7180567"/>
                </a:lnTo>
                <a:lnTo>
                  <a:pt x="22108344" y="7182475"/>
                </a:lnTo>
                <a:lnTo>
                  <a:pt x="22107478" y="7181953"/>
                </a:lnTo>
                <a:cubicBezTo>
                  <a:pt x="22105416" y="7180667"/>
                  <a:pt x="22104248" y="7179911"/>
                  <a:pt x="22104248" y="7179911"/>
                </a:cubicBezTo>
                <a:close/>
                <a:moveTo>
                  <a:pt x="21905288" y="7161068"/>
                </a:moveTo>
                <a:cubicBezTo>
                  <a:pt x="21908704" y="7160439"/>
                  <a:pt x="21916360" y="7162492"/>
                  <a:pt x="21922988" y="7165466"/>
                </a:cubicBezTo>
                <a:cubicBezTo>
                  <a:pt x="21929612" y="7168444"/>
                  <a:pt x="21935202" y="7172341"/>
                  <a:pt x="21934470" y="7175396"/>
                </a:cubicBezTo>
                <a:cubicBezTo>
                  <a:pt x="21934470" y="7175396"/>
                  <a:pt x="21913452" y="7174835"/>
                  <a:pt x="21905698" y="7166429"/>
                </a:cubicBezTo>
                <a:cubicBezTo>
                  <a:pt x="21902630" y="7163102"/>
                  <a:pt x="21903014" y="7161487"/>
                  <a:pt x="21905288" y="7161068"/>
                </a:cubicBezTo>
                <a:close/>
                <a:moveTo>
                  <a:pt x="22244994" y="7111468"/>
                </a:moveTo>
                <a:cubicBezTo>
                  <a:pt x="22247740" y="7113165"/>
                  <a:pt x="22250808" y="7116493"/>
                  <a:pt x="22255008" y="7121045"/>
                </a:cubicBezTo>
                <a:cubicBezTo>
                  <a:pt x="22243360" y="7128937"/>
                  <a:pt x="22240784" y="7115882"/>
                  <a:pt x="22236906" y="7111679"/>
                </a:cubicBezTo>
                <a:cubicBezTo>
                  <a:pt x="22239816" y="7109708"/>
                  <a:pt x="22242238" y="7109771"/>
                  <a:pt x="22244994" y="7111468"/>
                </a:cubicBezTo>
                <a:close/>
                <a:moveTo>
                  <a:pt x="23909796" y="7108472"/>
                </a:moveTo>
                <a:cubicBezTo>
                  <a:pt x="23923136" y="7152828"/>
                  <a:pt x="23941298" y="7154898"/>
                  <a:pt x="23964276" y="7114681"/>
                </a:cubicBezTo>
                <a:cubicBezTo>
                  <a:pt x="23957852" y="7171063"/>
                  <a:pt x="24013944" y="7163178"/>
                  <a:pt x="23989358" y="7217490"/>
                </a:cubicBezTo>
                <a:cubicBezTo>
                  <a:pt x="23975734" y="7215938"/>
                  <a:pt x="23967534" y="7166813"/>
                  <a:pt x="23937910" y="7169459"/>
                </a:cubicBezTo>
                <a:lnTo>
                  <a:pt x="23900916" y="7192569"/>
                </a:lnTo>
                <a:lnTo>
                  <a:pt x="23896616" y="7183714"/>
                </a:lnTo>
                <a:cubicBezTo>
                  <a:pt x="23888140" y="7177396"/>
                  <a:pt x="23874516" y="7175844"/>
                  <a:pt x="23867046" y="7160713"/>
                </a:cubicBezTo>
                <a:cubicBezTo>
                  <a:pt x="23871864" y="7118426"/>
                  <a:pt x="23886812" y="7148687"/>
                  <a:pt x="23909796" y="7108472"/>
                </a:cubicBezTo>
                <a:close/>
                <a:moveTo>
                  <a:pt x="22226888" y="7102101"/>
                </a:moveTo>
                <a:cubicBezTo>
                  <a:pt x="22229638" y="7103797"/>
                  <a:pt x="22232706" y="7107127"/>
                  <a:pt x="22236906" y="7111679"/>
                </a:cubicBezTo>
                <a:cubicBezTo>
                  <a:pt x="22225258" y="7119570"/>
                  <a:pt x="22222678" y="7106517"/>
                  <a:pt x="22218802" y="7102315"/>
                </a:cubicBezTo>
                <a:cubicBezTo>
                  <a:pt x="22221716" y="7100340"/>
                  <a:pt x="22224144" y="7100405"/>
                  <a:pt x="22226888" y="7102101"/>
                </a:cubicBezTo>
                <a:close/>
                <a:moveTo>
                  <a:pt x="22168700" y="7080479"/>
                </a:moveTo>
                <a:cubicBezTo>
                  <a:pt x="22178884" y="7080407"/>
                  <a:pt x="22185918" y="7082474"/>
                  <a:pt x="22193150" y="7086256"/>
                </a:cubicBezTo>
                <a:cubicBezTo>
                  <a:pt x="22200382" y="7090036"/>
                  <a:pt x="22207816" y="7095529"/>
                  <a:pt x="22218802" y="7102315"/>
                </a:cubicBezTo>
                <a:cubicBezTo>
                  <a:pt x="22199400" y="7101798"/>
                  <a:pt x="22180328" y="7093089"/>
                  <a:pt x="22168700" y="7080479"/>
                </a:cubicBezTo>
                <a:close/>
                <a:moveTo>
                  <a:pt x="21607322" y="7037301"/>
                </a:moveTo>
                <a:lnTo>
                  <a:pt x="21640218" y="7053258"/>
                </a:lnTo>
                <a:lnTo>
                  <a:pt x="21652068" y="7058345"/>
                </a:lnTo>
                <a:lnTo>
                  <a:pt x="21750318" y="7097602"/>
                </a:lnTo>
                <a:lnTo>
                  <a:pt x="21799754" y="7117348"/>
                </a:lnTo>
                <a:lnTo>
                  <a:pt x="21844320" y="7135151"/>
                </a:lnTo>
                <a:cubicBezTo>
                  <a:pt x="21868590" y="7145527"/>
                  <a:pt x="21883266" y="7153096"/>
                  <a:pt x="21880744" y="7155847"/>
                </a:cubicBezTo>
                <a:cubicBezTo>
                  <a:pt x="21878216" y="7158594"/>
                  <a:pt x="21858392" y="7156640"/>
                  <a:pt x="21834050" y="7153710"/>
                </a:cubicBezTo>
                <a:lnTo>
                  <a:pt x="21783232" y="7148206"/>
                </a:lnTo>
                <a:lnTo>
                  <a:pt x="21794632" y="7154281"/>
                </a:lnTo>
                <a:cubicBezTo>
                  <a:pt x="21829630" y="7174273"/>
                  <a:pt x="21859992" y="7195967"/>
                  <a:pt x="21793798" y="7171652"/>
                </a:cubicBezTo>
                <a:lnTo>
                  <a:pt x="21742354" y="7152091"/>
                </a:lnTo>
                <a:lnTo>
                  <a:pt x="21736258" y="7154252"/>
                </a:lnTo>
                <a:lnTo>
                  <a:pt x="21753008" y="7163803"/>
                </a:lnTo>
                <a:lnTo>
                  <a:pt x="21755254" y="7164166"/>
                </a:lnTo>
                <a:lnTo>
                  <a:pt x="21756870" y="7166005"/>
                </a:lnTo>
                <a:lnTo>
                  <a:pt x="21766858" y="7171702"/>
                </a:lnTo>
                <a:cubicBezTo>
                  <a:pt x="21783394" y="7179450"/>
                  <a:pt x="21806798" y="7189285"/>
                  <a:pt x="21838672" y="7201668"/>
                </a:cubicBezTo>
                <a:lnTo>
                  <a:pt x="21892868" y="7222305"/>
                </a:lnTo>
                <a:lnTo>
                  <a:pt x="21893908" y="7221396"/>
                </a:lnTo>
                <a:cubicBezTo>
                  <a:pt x="21906866" y="7208595"/>
                  <a:pt x="21922094" y="7196052"/>
                  <a:pt x="21950942" y="7185063"/>
                </a:cubicBezTo>
                <a:lnTo>
                  <a:pt x="21935884" y="7165292"/>
                </a:lnTo>
                <a:lnTo>
                  <a:pt x="21923694" y="7163573"/>
                </a:lnTo>
                <a:lnTo>
                  <a:pt x="21834406" y="7125107"/>
                </a:lnTo>
                <a:lnTo>
                  <a:pt x="21923072" y="7148472"/>
                </a:lnTo>
                <a:lnTo>
                  <a:pt x="21908992" y="7129984"/>
                </a:lnTo>
                <a:lnTo>
                  <a:pt x="21862146" y="7113408"/>
                </a:lnTo>
                <a:cubicBezTo>
                  <a:pt x="21839296" y="7105115"/>
                  <a:pt x="21824168" y="7099471"/>
                  <a:pt x="21824168" y="7099471"/>
                </a:cubicBezTo>
                <a:lnTo>
                  <a:pt x="21748318" y="7073131"/>
                </a:lnTo>
                <a:lnTo>
                  <a:pt x="21742646" y="7075652"/>
                </a:lnTo>
                <a:lnTo>
                  <a:pt x="21738808" y="7069829"/>
                </a:lnTo>
                <a:lnTo>
                  <a:pt x="21727918" y="7066047"/>
                </a:lnTo>
                <a:lnTo>
                  <a:pt x="21714452" y="7068099"/>
                </a:lnTo>
                <a:lnTo>
                  <a:pt x="21699028" y="7066904"/>
                </a:lnTo>
                <a:lnTo>
                  <a:pt x="21685202" y="7060967"/>
                </a:lnTo>
                <a:lnTo>
                  <a:pt x="21752148" y="7094003"/>
                </a:lnTo>
                <a:close/>
                <a:moveTo>
                  <a:pt x="21637330" y="7007111"/>
                </a:moveTo>
                <a:lnTo>
                  <a:pt x="21698214" y="7024446"/>
                </a:lnTo>
                <a:lnTo>
                  <a:pt x="21672476" y="7012731"/>
                </a:lnTo>
                <a:close/>
                <a:moveTo>
                  <a:pt x="21409152" y="6937791"/>
                </a:moveTo>
                <a:lnTo>
                  <a:pt x="21441354" y="6951318"/>
                </a:lnTo>
                <a:lnTo>
                  <a:pt x="21443384" y="6951895"/>
                </a:lnTo>
                <a:lnTo>
                  <a:pt x="21415910" y="6939677"/>
                </a:lnTo>
                <a:close/>
                <a:moveTo>
                  <a:pt x="22126632" y="6935952"/>
                </a:moveTo>
                <a:lnTo>
                  <a:pt x="22124132" y="6959390"/>
                </a:lnTo>
                <a:cubicBezTo>
                  <a:pt x="22125170" y="6970441"/>
                  <a:pt x="22128448" y="6979516"/>
                  <a:pt x="22133320" y="6987209"/>
                </a:cubicBezTo>
                <a:lnTo>
                  <a:pt x="22134850" y="6988803"/>
                </a:lnTo>
                <a:lnTo>
                  <a:pt x="22218138" y="7012901"/>
                </a:lnTo>
                <a:lnTo>
                  <a:pt x="22290222" y="7028058"/>
                </a:lnTo>
                <a:lnTo>
                  <a:pt x="22273436" y="7006304"/>
                </a:lnTo>
                <a:cubicBezTo>
                  <a:pt x="22268530" y="6996374"/>
                  <a:pt x="22266696" y="6987241"/>
                  <a:pt x="22266566" y="6978302"/>
                </a:cubicBezTo>
                <a:lnTo>
                  <a:pt x="22268508" y="6965787"/>
                </a:lnTo>
                <a:lnTo>
                  <a:pt x="22227206" y="6968742"/>
                </a:lnTo>
                <a:lnTo>
                  <a:pt x="22167410" y="6952507"/>
                </a:lnTo>
                <a:lnTo>
                  <a:pt x="22159866" y="6966140"/>
                </a:lnTo>
                <a:cubicBezTo>
                  <a:pt x="22155324" y="6965623"/>
                  <a:pt x="22152424" y="6960831"/>
                  <a:pt x="22150290" y="6954341"/>
                </a:cubicBezTo>
                <a:lnTo>
                  <a:pt x="22148378" y="6945886"/>
                </a:lnTo>
                <a:close/>
                <a:moveTo>
                  <a:pt x="5692144" y="6732319"/>
                </a:moveTo>
                <a:lnTo>
                  <a:pt x="5700518" y="6732384"/>
                </a:lnTo>
                <a:lnTo>
                  <a:pt x="5699567" y="6734286"/>
                </a:lnTo>
                <a:cubicBezTo>
                  <a:pt x="5697261" y="6735661"/>
                  <a:pt x="5694478" y="6735188"/>
                  <a:pt x="5692144" y="6732319"/>
                </a:cubicBezTo>
                <a:close/>
                <a:moveTo>
                  <a:pt x="10368059" y="6687534"/>
                </a:moveTo>
                <a:lnTo>
                  <a:pt x="10261918" y="6703280"/>
                </a:lnTo>
                <a:lnTo>
                  <a:pt x="10264604" y="6704062"/>
                </a:lnTo>
                <a:cubicBezTo>
                  <a:pt x="10296140" y="6705090"/>
                  <a:pt x="10336839" y="6695918"/>
                  <a:pt x="10360465" y="6689689"/>
                </a:cubicBezTo>
                <a:close/>
                <a:moveTo>
                  <a:pt x="16910460" y="6682198"/>
                </a:moveTo>
                <a:lnTo>
                  <a:pt x="16904292" y="6686300"/>
                </a:lnTo>
                <a:lnTo>
                  <a:pt x="16929952" y="6695855"/>
                </a:lnTo>
                <a:lnTo>
                  <a:pt x="16935560" y="6684624"/>
                </a:lnTo>
                <a:lnTo>
                  <a:pt x="16930552" y="6682479"/>
                </a:lnTo>
                <a:cubicBezTo>
                  <a:pt x="16923840" y="6680823"/>
                  <a:pt x="16916982" y="6680487"/>
                  <a:pt x="16910460" y="6682198"/>
                </a:cubicBezTo>
                <a:close/>
                <a:moveTo>
                  <a:pt x="22878082" y="6642654"/>
                </a:moveTo>
                <a:lnTo>
                  <a:pt x="22878608" y="6643218"/>
                </a:lnTo>
                <a:lnTo>
                  <a:pt x="22913486" y="6651540"/>
                </a:lnTo>
                <a:lnTo>
                  <a:pt x="22915986" y="6646684"/>
                </a:lnTo>
                <a:close/>
                <a:moveTo>
                  <a:pt x="16802962" y="6637788"/>
                </a:moveTo>
                <a:lnTo>
                  <a:pt x="16800904" y="6640270"/>
                </a:lnTo>
                <a:cubicBezTo>
                  <a:pt x="16798254" y="6643462"/>
                  <a:pt x="16796134" y="6646018"/>
                  <a:pt x="16796134" y="6646018"/>
                </a:cubicBezTo>
                <a:close/>
                <a:moveTo>
                  <a:pt x="16778058" y="6617431"/>
                </a:moveTo>
                <a:cubicBezTo>
                  <a:pt x="16777826" y="6624422"/>
                  <a:pt x="16765392" y="6631016"/>
                  <a:pt x="16751034" y="6634050"/>
                </a:cubicBezTo>
                <a:lnTo>
                  <a:pt x="16736285" y="6635054"/>
                </a:lnTo>
                <a:lnTo>
                  <a:pt x="16719998" y="6632072"/>
                </a:lnTo>
                <a:lnTo>
                  <a:pt x="16712486" y="6629292"/>
                </a:lnTo>
                <a:cubicBezTo>
                  <a:pt x="16712486" y="6629292"/>
                  <a:pt x="16761778" y="6616901"/>
                  <a:pt x="16778058" y="6617431"/>
                </a:cubicBezTo>
                <a:close/>
                <a:moveTo>
                  <a:pt x="16976980" y="6601367"/>
                </a:moveTo>
                <a:lnTo>
                  <a:pt x="16976688" y="6602431"/>
                </a:lnTo>
                <a:lnTo>
                  <a:pt x="16977554" y="6601497"/>
                </a:lnTo>
                <a:close/>
                <a:moveTo>
                  <a:pt x="16697116" y="6600795"/>
                </a:moveTo>
                <a:cubicBezTo>
                  <a:pt x="16712940" y="6615309"/>
                  <a:pt x="16660936" y="6627613"/>
                  <a:pt x="16645112" y="6613098"/>
                </a:cubicBezTo>
                <a:close/>
                <a:moveTo>
                  <a:pt x="16629744" y="6584599"/>
                </a:moveTo>
                <a:cubicBezTo>
                  <a:pt x="16645568" y="6599115"/>
                  <a:pt x="16593567" y="6611416"/>
                  <a:pt x="16577744" y="6596905"/>
                </a:cubicBezTo>
                <a:close/>
                <a:moveTo>
                  <a:pt x="16896756" y="6583205"/>
                </a:moveTo>
                <a:lnTo>
                  <a:pt x="16902058" y="6609626"/>
                </a:lnTo>
                <a:cubicBezTo>
                  <a:pt x="16905272" y="6581435"/>
                  <a:pt x="16918492" y="6586512"/>
                  <a:pt x="16935446" y="6599153"/>
                </a:cubicBezTo>
                <a:lnTo>
                  <a:pt x="16961144" y="6619207"/>
                </a:lnTo>
                <a:lnTo>
                  <a:pt x="16975982" y="6603193"/>
                </a:lnTo>
                <a:lnTo>
                  <a:pt x="16974736" y="6600859"/>
                </a:lnTo>
                <a:close/>
                <a:moveTo>
                  <a:pt x="5661638" y="6569891"/>
                </a:moveTo>
                <a:lnTo>
                  <a:pt x="5674943" y="6574870"/>
                </a:lnTo>
                <a:cubicBezTo>
                  <a:pt x="5662955" y="6582016"/>
                  <a:pt x="5657420" y="6585316"/>
                  <a:pt x="5652749" y="6579573"/>
                </a:cubicBezTo>
                <a:lnTo>
                  <a:pt x="5659362" y="6571177"/>
                </a:lnTo>
                <a:lnTo>
                  <a:pt x="5662618" y="6570978"/>
                </a:lnTo>
                <a:close/>
                <a:moveTo>
                  <a:pt x="5680798" y="6568182"/>
                </a:moveTo>
                <a:cubicBezTo>
                  <a:pt x="5683457" y="6567664"/>
                  <a:pt x="5686008" y="6568274"/>
                  <a:pt x="5686008" y="6568274"/>
                </a:cubicBezTo>
                <a:cubicBezTo>
                  <a:pt x="5685147" y="6577312"/>
                  <a:pt x="5674943" y="6574870"/>
                  <a:pt x="5674943" y="6574870"/>
                </a:cubicBezTo>
                <a:cubicBezTo>
                  <a:pt x="5675373" y="6570352"/>
                  <a:pt x="5678139" y="6568703"/>
                  <a:pt x="5680798" y="6568182"/>
                </a:cubicBezTo>
                <a:close/>
                <a:moveTo>
                  <a:pt x="16544030" y="6565473"/>
                </a:moveTo>
                <a:lnTo>
                  <a:pt x="16537581" y="6569186"/>
                </a:lnTo>
                <a:lnTo>
                  <a:pt x="16545264" y="6565932"/>
                </a:lnTo>
                <a:close/>
                <a:moveTo>
                  <a:pt x="6553947" y="6556760"/>
                </a:moveTo>
                <a:lnTo>
                  <a:pt x="6515175" y="6566366"/>
                </a:lnTo>
                <a:lnTo>
                  <a:pt x="6554674" y="6562068"/>
                </a:lnTo>
                <a:lnTo>
                  <a:pt x="6576316" y="6560886"/>
                </a:lnTo>
                <a:close/>
                <a:moveTo>
                  <a:pt x="6723376" y="6544347"/>
                </a:moveTo>
                <a:cubicBezTo>
                  <a:pt x="6716155" y="6543291"/>
                  <a:pt x="6705197" y="6545477"/>
                  <a:pt x="6696006" y="6549237"/>
                </a:cubicBezTo>
                <a:lnTo>
                  <a:pt x="6689609" y="6554699"/>
                </a:lnTo>
                <a:lnTo>
                  <a:pt x="6728468" y="6552576"/>
                </a:lnTo>
                <a:lnTo>
                  <a:pt x="6731212" y="6551274"/>
                </a:lnTo>
                <a:cubicBezTo>
                  <a:pt x="6731346" y="6547194"/>
                  <a:pt x="6728192" y="6545052"/>
                  <a:pt x="6723376" y="6544347"/>
                </a:cubicBezTo>
                <a:close/>
                <a:moveTo>
                  <a:pt x="16380413" y="6529670"/>
                </a:moveTo>
                <a:lnTo>
                  <a:pt x="16376779" y="6530058"/>
                </a:lnTo>
                <a:cubicBezTo>
                  <a:pt x="16368899" y="6530894"/>
                  <a:pt x="16362598" y="6531565"/>
                  <a:pt x="16362598" y="6531565"/>
                </a:cubicBezTo>
                <a:close/>
                <a:moveTo>
                  <a:pt x="16397439" y="6527863"/>
                </a:moveTo>
                <a:lnTo>
                  <a:pt x="16380413" y="6529670"/>
                </a:lnTo>
                <a:lnTo>
                  <a:pt x="16391548" y="6528487"/>
                </a:lnTo>
                <a:close/>
                <a:moveTo>
                  <a:pt x="16405140" y="6527045"/>
                </a:moveTo>
                <a:cubicBezTo>
                  <a:pt x="16409863" y="6526546"/>
                  <a:pt x="16406714" y="6526879"/>
                  <a:pt x="16400413" y="6527547"/>
                </a:cubicBezTo>
                <a:lnTo>
                  <a:pt x="16397439" y="6527863"/>
                </a:lnTo>
                <a:close/>
                <a:moveTo>
                  <a:pt x="16278947" y="6514842"/>
                </a:moveTo>
                <a:cubicBezTo>
                  <a:pt x="16294774" y="6529356"/>
                  <a:pt x="16363510" y="6503598"/>
                  <a:pt x="16362598" y="6531565"/>
                </a:cubicBezTo>
                <a:cubicBezTo>
                  <a:pt x="16327329" y="6530417"/>
                  <a:pt x="16259045" y="6542189"/>
                  <a:pt x="16278947" y="6514842"/>
                </a:cubicBezTo>
                <a:close/>
                <a:moveTo>
                  <a:pt x="16541425" y="6507616"/>
                </a:moveTo>
                <a:cubicBezTo>
                  <a:pt x="16536376" y="6509050"/>
                  <a:pt x="16531232" y="6513818"/>
                  <a:pt x="16525487" y="6523872"/>
                </a:cubicBezTo>
                <a:cubicBezTo>
                  <a:pt x="16520667" y="6566158"/>
                  <a:pt x="16578366" y="6544176"/>
                  <a:pt x="16556992" y="6570298"/>
                </a:cubicBezTo>
                <a:lnTo>
                  <a:pt x="16546236" y="6566295"/>
                </a:lnTo>
                <a:lnTo>
                  <a:pt x="16547158" y="6576988"/>
                </a:lnTo>
                <a:cubicBezTo>
                  <a:pt x="16544503" y="6580292"/>
                  <a:pt x="16539495" y="6582971"/>
                  <a:pt x="16534007" y="6584689"/>
                </a:cubicBezTo>
                <a:lnTo>
                  <a:pt x="16522785" y="6586035"/>
                </a:lnTo>
                <a:lnTo>
                  <a:pt x="16521302" y="6588317"/>
                </a:lnTo>
                <a:lnTo>
                  <a:pt x="16519402" y="6595328"/>
                </a:lnTo>
                <a:lnTo>
                  <a:pt x="16719998" y="6632072"/>
                </a:lnTo>
                <a:lnTo>
                  <a:pt x="16729344" y="6635529"/>
                </a:lnTo>
                <a:lnTo>
                  <a:pt x="16736285" y="6635054"/>
                </a:lnTo>
                <a:lnTo>
                  <a:pt x="16796134" y="6646018"/>
                </a:lnTo>
                <a:lnTo>
                  <a:pt x="16836786" y="6661159"/>
                </a:lnTo>
                <a:lnTo>
                  <a:pt x="16826196" y="6629535"/>
                </a:lnTo>
                <a:cubicBezTo>
                  <a:pt x="16821054" y="6634304"/>
                  <a:pt x="16816164" y="6636870"/>
                  <a:pt x="16811474" y="6637674"/>
                </a:cubicBezTo>
                <a:lnTo>
                  <a:pt x="16804150" y="6636356"/>
                </a:lnTo>
                <a:lnTo>
                  <a:pt x="16797952" y="6635241"/>
                </a:lnTo>
                <a:cubicBezTo>
                  <a:pt x="16771916" y="6621564"/>
                  <a:pt x="16751300" y="6560317"/>
                  <a:pt x="16725261" y="6546641"/>
                </a:cubicBezTo>
                <a:lnTo>
                  <a:pt x="16726191" y="6544592"/>
                </a:lnTo>
                <a:lnTo>
                  <a:pt x="16601425" y="6516347"/>
                </a:lnTo>
                <a:lnTo>
                  <a:pt x="16598134" y="6532152"/>
                </a:lnTo>
                <a:cubicBezTo>
                  <a:pt x="16570891" y="6529047"/>
                  <a:pt x="16556577" y="6503321"/>
                  <a:pt x="16541425" y="6507616"/>
                </a:cubicBezTo>
                <a:close/>
                <a:moveTo>
                  <a:pt x="16195299" y="6498116"/>
                </a:moveTo>
                <a:cubicBezTo>
                  <a:pt x="16227856" y="6499177"/>
                  <a:pt x="16260412" y="6500238"/>
                  <a:pt x="16278947" y="6514842"/>
                </a:cubicBezTo>
                <a:cubicBezTo>
                  <a:pt x="16243681" y="6513688"/>
                  <a:pt x="16211123" y="6512628"/>
                  <a:pt x="16195299" y="6498116"/>
                </a:cubicBezTo>
                <a:close/>
                <a:moveTo>
                  <a:pt x="5579290" y="6484302"/>
                </a:moveTo>
                <a:lnTo>
                  <a:pt x="5604195" y="6486646"/>
                </a:lnTo>
                <a:lnTo>
                  <a:pt x="5637434" y="6489296"/>
                </a:lnTo>
                <a:lnTo>
                  <a:pt x="5625523" y="6492055"/>
                </a:lnTo>
                <a:cubicBezTo>
                  <a:pt x="5595860" y="6498726"/>
                  <a:pt x="5562834" y="6505266"/>
                  <a:pt x="5541534" y="6505176"/>
                </a:cubicBezTo>
                <a:cubicBezTo>
                  <a:pt x="5517506" y="6501732"/>
                  <a:pt x="5531581" y="6495471"/>
                  <a:pt x="5557101" y="6488964"/>
                </a:cubicBezTo>
                <a:close/>
                <a:moveTo>
                  <a:pt x="23209666" y="6471817"/>
                </a:moveTo>
                <a:lnTo>
                  <a:pt x="23209644" y="6472216"/>
                </a:lnTo>
                <a:lnTo>
                  <a:pt x="23209250" y="6472121"/>
                </a:lnTo>
                <a:close/>
                <a:moveTo>
                  <a:pt x="23178282" y="6464670"/>
                </a:moveTo>
                <a:lnTo>
                  <a:pt x="23209250" y="6472121"/>
                </a:lnTo>
                <a:lnTo>
                  <a:pt x="23169526" y="6501154"/>
                </a:lnTo>
                <a:cubicBezTo>
                  <a:pt x="23154500" y="6511933"/>
                  <a:pt x="23139672" y="6520953"/>
                  <a:pt x="23130594" y="6519918"/>
                </a:cubicBezTo>
                <a:cubicBezTo>
                  <a:pt x="23136216" y="6470586"/>
                  <a:pt x="23155582" y="6462083"/>
                  <a:pt x="23178282" y="6464670"/>
                </a:cubicBezTo>
                <a:close/>
                <a:moveTo>
                  <a:pt x="15271111" y="6448976"/>
                </a:moveTo>
                <a:cubicBezTo>
                  <a:pt x="15253834" y="6450150"/>
                  <a:pt x="15280233" y="6460415"/>
                  <a:pt x="15386349" y="6485747"/>
                </a:cubicBezTo>
                <a:cubicBezTo>
                  <a:pt x="15754557" y="6563075"/>
                  <a:pt x="16130673" y="6647659"/>
                  <a:pt x="16504699" y="6733923"/>
                </a:cubicBezTo>
                <a:lnTo>
                  <a:pt x="16852066" y="6815055"/>
                </a:lnTo>
                <a:lnTo>
                  <a:pt x="16871474" y="6801525"/>
                </a:lnTo>
                <a:lnTo>
                  <a:pt x="16619357" y="6736788"/>
                </a:lnTo>
                <a:cubicBezTo>
                  <a:pt x="16264446" y="6647354"/>
                  <a:pt x="15897259" y="6559559"/>
                  <a:pt x="15554559" y="6491229"/>
                </a:cubicBezTo>
                <a:cubicBezTo>
                  <a:pt x="15450003" y="6470325"/>
                  <a:pt x="15299900" y="6447021"/>
                  <a:pt x="15271111" y="6448976"/>
                </a:cubicBezTo>
                <a:close/>
                <a:moveTo>
                  <a:pt x="15960704" y="6446140"/>
                </a:moveTo>
                <a:cubicBezTo>
                  <a:pt x="16061086" y="6449412"/>
                  <a:pt x="16144738" y="6466134"/>
                  <a:pt x="16195299" y="6498116"/>
                </a:cubicBezTo>
                <a:cubicBezTo>
                  <a:pt x="16176305" y="6497497"/>
                  <a:pt x="16143750" y="6496436"/>
                  <a:pt x="16108481" y="6495286"/>
                </a:cubicBezTo>
                <a:cubicBezTo>
                  <a:pt x="16109469" y="6464984"/>
                  <a:pt x="16059645" y="6493694"/>
                  <a:pt x="16027544" y="6478650"/>
                </a:cubicBezTo>
                <a:cubicBezTo>
                  <a:pt x="16028076" y="6462333"/>
                  <a:pt x="15992807" y="6461184"/>
                  <a:pt x="15960246" y="6460122"/>
                </a:cubicBezTo>
                <a:close/>
                <a:moveTo>
                  <a:pt x="5555610" y="6441346"/>
                </a:moveTo>
                <a:cubicBezTo>
                  <a:pt x="5582075" y="6441664"/>
                  <a:pt x="5606399" y="6442680"/>
                  <a:pt x="5617110" y="6443626"/>
                </a:cubicBezTo>
                <a:lnTo>
                  <a:pt x="5619584" y="6443732"/>
                </a:lnTo>
                <a:lnTo>
                  <a:pt x="5499685" y="6461911"/>
                </a:lnTo>
                <a:lnTo>
                  <a:pt x="5471263" y="6456355"/>
                </a:lnTo>
                <a:cubicBezTo>
                  <a:pt x="5462542" y="6453978"/>
                  <a:pt x="5457405" y="6451519"/>
                  <a:pt x="5458432" y="6449145"/>
                </a:cubicBezTo>
                <a:cubicBezTo>
                  <a:pt x="5459029" y="6447763"/>
                  <a:pt x="5461510" y="6446600"/>
                  <a:pt x="5465453" y="6445629"/>
                </a:cubicBezTo>
                <a:cubicBezTo>
                  <a:pt x="5469391" y="6444658"/>
                  <a:pt x="5474792" y="6443876"/>
                  <a:pt x="5481226" y="6443259"/>
                </a:cubicBezTo>
                <a:cubicBezTo>
                  <a:pt x="5500531" y="6441408"/>
                  <a:pt x="5529142" y="6441029"/>
                  <a:pt x="5555610" y="6441346"/>
                </a:cubicBezTo>
                <a:close/>
                <a:moveTo>
                  <a:pt x="15877056" y="6429413"/>
                </a:moveTo>
                <a:cubicBezTo>
                  <a:pt x="15892880" y="6443927"/>
                  <a:pt x="15961615" y="6418174"/>
                  <a:pt x="15960704" y="6446140"/>
                </a:cubicBezTo>
                <a:cubicBezTo>
                  <a:pt x="15925436" y="6444990"/>
                  <a:pt x="15909159" y="6444460"/>
                  <a:pt x="15876600" y="6443399"/>
                </a:cubicBezTo>
                <a:close/>
                <a:moveTo>
                  <a:pt x="15758994" y="6404896"/>
                </a:moveTo>
                <a:cubicBezTo>
                  <a:pt x="15738065" y="6402577"/>
                  <a:pt x="15713257" y="6413578"/>
                  <a:pt x="15725129" y="6424463"/>
                </a:cubicBezTo>
                <a:lnTo>
                  <a:pt x="15777125" y="6412159"/>
                </a:lnTo>
                <a:cubicBezTo>
                  <a:pt x="15772515" y="6407927"/>
                  <a:pt x="15765971" y="6405672"/>
                  <a:pt x="15758994" y="6404896"/>
                </a:cubicBezTo>
                <a:close/>
                <a:moveTo>
                  <a:pt x="22717216" y="6384665"/>
                </a:moveTo>
                <a:lnTo>
                  <a:pt x="22713324" y="6387832"/>
                </a:lnTo>
                <a:lnTo>
                  <a:pt x="22721522" y="6389447"/>
                </a:lnTo>
                <a:cubicBezTo>
                  <a:pt x="22746902" y="6392024"/>
                  <a:pt x="22772674" y="6392865"/>
                  <a:pt x="22798448" y="6393704"/>
                </a:cubicBezTo>
                <a:close/>
                <a:moveTo>
                  <a:pt x="15594278" y="6380298"/>
                </a:moveTo>
                <a:lnTo>
                  <a:pt x="15583646" y="6381429"/>
                </a:lnTo>
                <a:cubicBezTo>
                  <a:pt x="15578917" y="6381934"/>
                  <a:pt x="15582067" y="6381596"/>
                  <a:pt x="15588371" y="6380924"/>
                </a:cubicBezTo>
                <a:close/>
                <a:moveTo>
                  <a:pt x="15626185" y="6376908"/>
                </a:moveTo>
                <a:cubicBezTo>
                  <a:pt x="15626185" y="6376908"/>
                  <a:pt x="15619884" y="6377580"/>
                  <a:pt x="15612005" y="6378418"/>
                </a:cubicBezTo>
                <a:lnTo>
                  <a:pt x="15594278" y="6380298"/>
                </a:lnTo>
                <a:close/>
                <a:moveTo>
                  <a:pt x="15518844" y="6339727"/>
                </a:moveTo>
                <a:cubicBezTo>
                  <a:pt x="15523663" y="6340321"/>
                  <a:pt x="15526830" y="6342176"/>
                  <a:pt x="15526716" y="6345672"/>
                </a:cubicBezTo>
                <a:cubicBezTo>
                  <a:pt x="15542994" y="6346200"/>
                  <a:pt x="15490987" y="6358507"/>
                  <a:pt x="15474710" y="6357976"/>
                </a:cubicBezTo>
                <a:cubicBezTo>
                  <a:pt x="15475052" y="6347485"/>
                  <a:pt x="15504392" y="6337943"/>
                  <a:pt x="15518844" y="6339727"/>
                </a:cubicBezTo>
                <a:close/>
                <a:moveTo>
                  <a:pt x="5680929" y="6338006"/>
                </a:moveTo>
                <a:cubicBezTo>
                  <a:pt x="5683464" y="6338408"/>
                  <a:pt x="5685411" y="6342479"/>
                  <a:pt x="5687506" y="6346860"/>
                </a:cubicBezTo>
                <a:cubicBezTo>
                  <a:pt x="5678523" y="6349165"/>
                  <a:pt x="5670826" y="6351135"/>
                  <a:pt x="5670826" y="6351135"/>
                </a:cubicBezTo>
                <a:cubicBezTo>
                  <a:pt x="5675276" y="6340860"/>
                  <a:pt x="5678396" y="6337598"/>
                  <a:pt x="5680929" y="6338006"/>
                </a:cubicBezTo>
                <a:close/>
                <a:moveTo>
                  <a:pt x="15396178" y="6324030"/>
                </a:moveTo>
                <a:lnTo>
                  <a:pt x="15375239" y="6326738"/>
                </a:lnTo>
                <a:cubicBezTo>
                  <a:pt x="15375239" y="6326738"/>
                  <a:pt x="15381549" y="6325920"/>
                  <a:pt x="15389434" y="6324901"/>
                </a:cubicBezTo>
                <a:close/>
                <a:moveTo>
                  <a:pt x="15404775" y="6322918"/>
                </a:moveTo>
                <a:lnTo>
                  <a:pt x="15404214" y="6322991"/>
                </a:lnTo>
                <a:lnTo>
                  <a:pt x="15396178" y="6324030"/>
                </a:lnTo>
                <a:close/>
                <a:moveTo>
                  <a:pt x="15417813" y="6321233"/>
                </a:moveTo>
                <a:lnTo>
                  <a:pt x="15404775" y="6322918"/>
                </a:lnTo>
                <a:lnTo>
                  <a:pt x="15413082" y="6321842"/>
                </a:lnTo>
                <a:cubicBezTo>
                  <a:pt x="15419390" y="6321029"/>
                  <a:pt x="15422543" y="6320620"/>
                  <a:pt x="15417813" y="6321233"/>
                </a:cubicBezTo>
                <a:close/>
                <a:moveTo>
                  <a:pt x="15034335" y="6277043"/>
                </a:moveTo>
                <a:lnTo>
                  <a:pt x="15032822" y="6277152"/>
                </a:lnTo>
                <a:cubicBezTo>
                  <a:pt x="15029695" y="6277378"/>
                  <a:pt x="15029174" y="6277415"/>
                  <a:pt x="15030476" y="6277320"/>
                </a:cubicBezTo>
                <a:close/>
                <a:moveTo>
                  <a:pt x="15056942" y="6275405"/>
                </a:moveTo>
                <a:lnTo>
                  <a:pt x="15039074" y="6276701"/>
                </a:lnTo>
                <a:lnTo>
                  <a:pt x="15034335" y="6277043"/>
                </a:lnTo>
                <a:close/>
                <a:moveTo>
                  <a:pt x="15089095" y="6273078"/>
                </a:moveTo>
                <a:lnTo>
                  <a:pt x="15056942" y="6275405"/>
                </a:lnTo>
                <a:lnTo>
                  <a:pt x="15070343" y="6274435"/>
                </a:lnTo>
                <a:cubicBezTo>
                  <a:pt x="15080759" y="6273682"/>
                  <a:pt x="15089095" y="6273078"/>
                  <a:pt x="15089095" y="6273078"/>
                </a:cubicBezTo>
                <a:close/>
                <a:moveTo>
                  <a:pt x="15089095" y="6273078"/>
                </a:moveTo>
                <a:cubicBezTo>
                  <a:pt x="15208469" y="6276971"/>
                  <a:pt x="15292119" y="6293696"/>
                  <a:pt x="15375239" y="6326738"/>
                </a:cubicBezTo>
                <a:cubicBezTo>
                  <a:pt x="15275384" y="6307148"/>
                  <a:pt x="15172744" y="6289805"/>
                  <a:pt x="15089095" y="6273078"/>
                </a:cubicBezTo>
                <a:close/>
                <a:moveTo>
                  <a:pt x="5195787" y="6211956"/>
                </a:moveTo>
                <a:lnTo>
                  <a:pt x="5242309" y="6212618"/>
                </a:lnTo>
                <a:cubicBezTo>
                  <a:pt x="5298763" y="6216732"/>
                  <a:pt x="5371806" y="6228853"/>
                  <a:pt x="5397597" y="6228569"/>
                </a:cubicBezTo>
                <a:lnTo>
                  <a:pt x="5529504" y="6229138"/>
                </a:lnTo>
                <a:lnTo>
                  <a:pt x="5422782" y="6244273"/>
                </a:lnTo>
                <a:lnTo>
                  <a:pt x="5408604" y="6242552"/>
                </a:lnTo>
                <a:cubicBezTo>
                  <a:pt x="5381466" y="6239645"/>
                  <a:pt x="5350402" y="6236798"/>
                  <a:pt x="5310859" y="6233929"/>
                </a:cubicBezTo>
                <a:cubicBezTo>
                  <a:pt x="5296616" y="6231253"/>
                  <a:pt x="5199754" y="6225238"/>
                  <a:pt x="5180796" y="6218630"/>
                </a:cubicBezTo>
                <a:lnTo>
                  <a:pt x="5190535" y="6213594"/>
                </a:lnTo>
                <a:close/>
                <a:moveTo>
                  <a:pt x="6350041" y="6132126"/>
                </a:moveTo>
                <a:lnTo>
                  <a:pt x="6319554" y="6134742"/>
                </a:lnTo>
                <a:lnTo>
                  <a:pt x="6324812" y="6134883"/>
                </a:lnTo>
                <a:lnTo>
                  <a:pt x="6353246" y="6132640"/>
                </a:lnTo>
                <a:close/>
                <a:moveTo>
                  <a:pt x="14132339" y="6110405"/>
                </a:moveTo>
                <a:lnTo>
                  <a:pt x="14133553" y="6122750"/>
                </a:lnTo>
                <a:lnTo>
                  <a:pt x="14135438" y="6141908"/>
                </a:lnTo>
                <a:lnTo>
                  <a:pt x="14241602" y="6159068"/>
                </a:lnTo>
                <a:lnTo>
                  <a:pt x="14241384" y="6158075"/>
                </a:lnTo>
                <a:cubicBezTo>
                  <a:pt x="14239528" y="6151338"/>
                  <a:pt x="14236976" y="6143462"/>
                  <a:pt x="14233440" y="6134134"/>
                </a:cubicBezTo>
                <a:lnTo>
                  <a:pt x="14239546" y="6129298"/>
                </a:lnTo>
                <a:close/>
                <a:moveTo>
                  <a:pt x="10784376" y="6104778"/>
                </a:moveTo>
                <a:cubicBezTo>
                  <a:pt x="10635157" y="6099914"/>
                  <a:pt x="11019500" y="6140437"/>
                  <a:pt x="11086873" y="6156632"/>
                </a:cubicBezTo>
                <a:cubicBezTo>
                  <a:pt x="11103153" y="6157162"/>
                  <a:pt x="11154696" y="6158842"/>
                  <a:pt x="11187260" y="6159906"/>
                </a:cubicBezTo>
                <a:cubicBezTo>
                  <a:pt x="12974272" y="6391381"/>
                  <a:pt x="14720241" y="6663515"/>
                  <a:pt x="16361854" y="7020504"/>
                </a:cubicBezTo>
                <a:lnTo>
                  <a:pt x="16721762" y="7102863"/>
                </a:lnTo>
                <a:lnTo>
                  <a:pt x="16731052" y="7087896"/>
                </a:lnTo>
                <a:lnTo>
                  <a:pt x="16383000" y="7004459"/>
                </a:lnTo>
                <a:cubicBezTo>
                  <a:pt x="14757768" y="6637178"/>
                  <a:pt x="13011581" y="6371600"/>
                  <a:pt x="11187260" y="6159906"/>
                </a:cubicBezTo>
                <a:cubicBezTo>
                  <a:pt x="11112308" y="6146961"/>
                  <a:pt x="10999767" y="6115733"/>
                  <a:pt x="10890727" y="6105944"/>
                </a:cubicBezTo>
                <a:cubicBezTo>
                  <a:pt x="10854383" y="6102684"/>
                  <a:pt x="10818422" y="6101805"/>
                  <a:pt x="10784376" y="6104778"/>
                </a:cubicBezTo>
                <a:close/>
                <a:moveTo>
                  <a:pt x="14085895" y="6102222"/>
                </a:moveTo>
                <a:lnTo>
                  <a:pt x="14068709" y="6119153"/>
                </a:lnTo>
                <a:lnTo>
                  <a:pt x="14058580" y="6129486"/>
                </a:lnTo>
                <a:lnTo>
                  <a:pt x="14104611" y="6136926"/>
                </a:lnTo>
                <a:lnTo>
                  <a:pt x="14116035" y="6120084"/>
                </a:lnTo>
                <a:lnTo>
                  <a:pt x="14116914" y="6107687"/>
                </a:lnTo>
                <a:close/>
                <a:moveTo>
                  <a:pt x="14458485" y="6091926"/>
                </a:moveTo>
                <a:lnTo>
                  <a:pt x="14451457" y="6117933"/>
                </a:lnTo>
                <a:lnTo>
                  <a:pt x="14461593" y="6142097"/>
                </a:lnTo>
                <a:lnTo>
                  <a:pt x="14519359" y="6153659"/>
                </a:lnTo>
                <a:cubicBezTo>
                  <a:pt x="14741810" y="6198294"/>
                  <a:pt x="15164098" y="6284276"/>
                  <a:pt x="14856683" y="6237507"/>
                </a:cubicBezTo>
                <a:cubicBezTo>
                  <a:pt x="14672353" y="6205836"/>
                  <a:pt x="14495309" y="6174548"/>
                  <a:pt x="14322698" y="6143950"/>
                </a:cubicBezTo>
                <a:lnTo>
                  <a:pt x="14296369" y="6139311"/>
                </a:lnTo>
                <a:lnTo>
                  <a:pt x="14278280" y="6156871"/>
                </a:lnTo>
                <a:lnTo>
                  <a:pt x="14276406" y="6164692"/>
                </a:lnTo>
                <a:lnTo>
                  <a:pt x="14309923" y="6170110"/>
                </a:lnTo>
                <a:cubicBezTo>
                  <a:pt x="14661364" y="6230559"/>
                  <a:pt x="15004270" y="6292480"/>
                  <a:pt x="15339054" y="6353555"/>
                </a:cubicBezTo>
                <a:cubicBezTo>
                  <a:pt x="15441695" y="6370898"/>
                  <a:pt x="15725129" y="6424463"/>
                  <a:pt x="15626185" y="6376908"/>
                </a:cubicBezTo>
                <a:cubicBezTo>
                  <a:pt x="15726112" y="6394164"/>
                  <a:pt x="15810220" y="6396908"/>
                  <a:pt x="15877056" y="6429413"/>
                </a:cubicBezTo>
                <a:cubicBezTo>
                  <a:pt x="15777125" y="6412159"/>
                  <a:pt x="15775758" y="6454109"/>
                  <a:pt x="15876600" y="6443399"/>
                </a:cubicBezTo>
                <a:cubicBezTo>
                  <a:pt x="15875613" y="6473698"/>
                  <a:pt x="15944428" y="6445609"/>
                  <a:pt x="15960246" y="6460122"/>
                </a:cubicBezTo>
                <a:cubicBezTo>
                  <a:pt x="15959718" y="6476438"/>
                  <a:pt x="16008554" y="6478031"/>
                  <a:pt x="16027544" y="6478650"/>
                </a:cubicBezTo>
                <a:cubicBezTo>
                  <a:pt x="16026632" y="6506618"/>
                  <a:pt x="16092202" y="6494755"/>
                  <a:pt x="16108481" y="6495286"/>
                </a:cubicBezTo>
                <a:cubicBezTo>
                  <a:pt x="16217447" y="6526836"/>
                  <a:pt x="16326512" y="6555471"/>
                  <a:pt x="16439757" y="6580740"/>
                </a:cubicBezTo>
                <a:lnTo>
                  <a:pt x="16511662" y="6593911"/>
                </a:lnTo>
                <a:lnTo>
                  <a:pt x="16499372" y="6551237"/>
                </a:lnTo>
                <a:cubicBezTo>
                  <a:pt x="16496638" y="6534862"/>
                  <a:pt x="16498246" y="6520767"/>
                  <a:pt x="16508933" y="6507707"/>
                </a:cubicBezTo>
                <a:cubicBezTo>
                  <a:pt x="16472611" y="6503567"/>
                  <a:pt x="16457662" y="6473306"/>
                  <a:pt x="16437892" y="6485331"/>
                </a:cubicBezTo>
                <a:lnTo>
                  <a:pt x="16436432" y="6478995"/>
                </a:lnTo>
                <a:lnTo>
                  <a:pt x="16368378" y="6463589"/>
                </a:lnTo>
                <a:lnTo>
                  <a:pt x="16345481" y="6489078"/>
                </a:lnTo>
                <a:cubicBezTo>
                  <a:pt x="16337605" y="6477472"/>
                  <a:pt x="16336439" y="6467522"/>
                  <a:pt x="16338629" y="6458402"/>
                </a:cubicBezTo>
                <a:lnTo>
                  <a:pt x="16339344" y="6457015"/>
                </a:lnTo>
                <a:lnTo>
                  <a:pt x="15952998" y="6369553"/>
                </a:lnTo>
                <a:lnTo>
                  <a:pt x="15934190" y="6385087"/>
                </a:lnTo>
                <a:lnTo>
                  <a:pt x="15930028" y="6364353"/>
                </a:lnTo>
                <a:lnTo>
                  <a:pt x="15901457" y="6357885"/>
                </a:lnTo>
                <a:lnTo>
                  <a:pt x="15634070" y="6305183"/>
                </a:lnTo>
                <a:lnTo>
                  <a:pt x="15630267" y="6307613"/>
                </a:lnTo>
                <a:lnTo>
                  <a:pt x="15626039" y="6303600"/>
                </a:lnTo>
                <a:lnTo>
                  <a:pt x="15416170" y="6262234"/>
                </a:lnTo>
                <a:lnTo>
                  <a:pt x="15408935" y="6269672"/>
                </a:lnTo>
                <a:cubicBezTo>
                  <a:pt x="15400144" y="6278709"/>
                  <a:pt x="15388424" y="6290759"/>
                  <a:pt x="15372796" y="6306825"/>
                </a:cubicBezTo>
                <a:cubicBezTo>
                  <a:pt x="15367484" y="6191992"/>
                  <a:pt x="15260613" y="6322597"/>
                  <a:pt x="15252089" y="6235955"/>
                </a:cubicBezTo>
                <a:cubicBezTo>
                  <a:pt x="15268645" y="6252120"/>
                  <a:pt x="15282664" y="6250148"/>
                  <a:pt x="15290680" y="6240353"/>
                </a:cubicBezTo>
                <a:lnTo>
                  <a:pt x="15291659" y="6237693"/>
                </a:lnTo>
                <a:lnTo>
                  <a:pt x="15244642" y="6228426"/>
                </a:lnTo>
                <a:lnTo>
                  <a:pt x="15180497" y="6217270"/>
                </a:lnTo>
                <a:lnTo>
                  <a:pt x="15161280" y="6225606"/>
                </a:lnTo>
                <a:lnTo>
                  <a:pt x="15154417" y="6212735"/>
                </a:lnTo>
                <a:lnTo>
                  <a:pt x="14863549" y="6162151"/>
                </a:lnTo>
                <a:lnTo>
                  <a:pt x="14854142" y="6176322"/>
                </a:lnTo>
                <a:lnTo>
                  <a:pt x="14853217" y="6160354"/>
                </a:lnTo>
                <a:lnTo>
                  <a:pt x="14763151" y="6144691"/>
                </a:lnTo>
                <a:lnTo>
                  <a:pt x="14746782" y="6149807"/>
                </a:lnTo>
                <a:lnTo>
                  <a:pt x="14740656" y="6140779"/>
                </a:lnTo>
                <a:lnTo>
                  <a:pt x="14572899" y="6111605"/>
                </a:lnTo>
                <a:lnTo>
                  <a:pt x="14514992" y="6101645"/>
                </a:lnTo>
                <a:lnTo>
                  <a:pt x="14492521" y="6120827"/>
                </a:lnTo>
                <a:lnTo>
                  <a:pt x="14498681" y="6098840"/>
                </a:lnTo>
                <a:close/>
                <a:moveTo>
                  <a:pt x="13962567" y="6080489"/>
                </a:moveTo>
                <a:lnTo>
                  <a:pt x="13962624" y="6088991"/>
                </a:lnTo>
                <a:cubicBezTo>
                  <a:pt x="13971304" y="6093549"/>
                  <a:pt x="13980385" y="6094584"/>
                  <a:pt x="13990050" y="6093009"/>
                </a:cubicBezTo>
                <a:lnTo>
                  <a:pt x="14003941" y="6087781"/>
                </a:lnTo>
                <a:close/>
                <a:moveTo>
                  <a:pt x="14129292" y="6079429"/>
                </a:moveTo>
                <a:lnTo>
                  <a:pt x="14130451" y="6091212"/>
                </a:lnTo>
                <a:lnTo>
                  <a:pt x="14170764" y="6097269"/>
                </a:lnTo>
                <a:lnTo>
                  <a:pt x="14164409" y="6094140"/>
                </a:lnTo>
                <a:cubicBezTo>
                  <a:pt x="14156132" y="6086058"/>
                  <a:pt x="14148257" y="6074451"/>
                  <a:pt x="14129292" y="6079429"/>
                </a:cubicBezTo>
                <a:close/>
                <a:moveTo>
                  <a:pt x="14111132" y="6077359"/>
                </a:moveTo>
                <a:lnTo>
                  <a:pt x="14101489" y="6086859"/>
                </a:lnTo>
                <a:lnTo>
                  <a:pt x="14114028" y="6088743"/>
                </a:lnTo>
                <a:close/>
                <a:moveTo>
                  <a:pt x="13845254" y="6059816"/>
                </a:moveTo>
                <a:lnTo>
                  <a:pt x="13838616" y="6066352"/>
                </a:lnTo>
                <a:cubicBezTo>
                  <a:pt x="13805667" y="6085883"/>
                  <a:pt x="13760968" y="6058757"/>
                  <a:pt x="13717668" y="6066651"/>
                </a:cubicBezTo>
                <a:lnTo>
                  <a:pt x="13703202" y="6072048"/>
                </a:lnTo>
                <a:lnTo>
                  <a:pt x="13850173" y="6095802"/>
                </a:lnTo>
                <a:lnTo>
                  <a:pt x="13852050" y="6090666"/>
                </a:lnTo>
                <a:cubicBezTo>
                  <a:pt x="13855124" y="6083878"/>
                  <a:pt x="13858197" y="6077089"/>
                  <a:pt x="13859568" y="6070106"/>
                </a:cubicBezTo>
                <a:lnTo>
                  <a:pt x="13858583" y="6062166"/>
                </a:lnTo>
                <a:close/>
                <a:moveTo>
                  <a:pt x="13856871" y="6048381"/>
                </a:moveTo>
                <a:lnTo>
                  <a:pt x="13855352" y="6049875"/>
                </a:lnTo>
                <a:lnTo>
                  <a:pt x="13857088" y="6050137"/>
                </a:lnTo>
                <a:close/>
                <a:moveTo>
                  <a:pt x="15102237" y="6034879"/>
                </a:moveTo>
                <a:cubicBezTo>
                  <a:pt x="15097320" y="6034099"/>
                  <a:pt x="15092392" y="6034281"/>
                  <a:pt x="15087475" y="6035813"/>
                </a:cubicBezTo>
                <a:cubicBezTo>
                  <a:pt x="15080921" y="6037854"/>
                  <a:pt x="15074377" y="6042294"/>
                  <a:pt x="15067887" y="6050061"/>
                </a:cubicBezTo>
                <a:lnTo>
                  <a:pt x="15065637" y="6054052"/>
                </a:lnTo>
                <a:lnTo>
                  <a:pt x="15198568" y="6077501"/>
                </a:lnTo>
                <a:lnTo>
                  <a:pt x="15198722" y="6058532"/>
                </a:lnTo>
                <a:cubicBezTo>
                  <a:pt x="15170666" y="6092814"/>
                  <a:pt x="15136656" y="6040330"/>
                  <a:pt x="15102237" y="6034879"/>
                </a:cubicBezTo>
                <a:close/>
                <a:moveTo>
                  <a:pt x="15036872" y="6025805"/>
                </a:moveTo>
                <a:cubicBezTo>
                  <a:pt x="15031127" y="6035860"/>
                  <a:pt x="15023714" y="6040370"/>
                  <a:pt x="15015726" y="6042360"/>
                </a:cubicBezTo>
                <a:lnTo>
                  <a:pt x="15003419" y="6043078"/>
                </a:lnTo>
                <a:lnTo>
                  <a:pt x="15047454" y="6050845"/>
                </a:lnTo>
                <a:close/>
                <a:moveTo>
                  <a:pt x="5486293" y="6024211"/>
                </a:moveTo>
                <a:cubicBezTo>
                  <a:pt x="5487207" y="6024866"/>
                  <a:pt x="5489651" y="6026606"/>
                  <a:pt x="5494543" y="6030088"/>
                </a:cubicBezTo>
                <a:cubicBezTo>
                  <a:pt x="5494543" y="6030088"/>
                  <a:pt x="5483541" y="6022252"/>
                  <a:pt x="5486293" y="6024211"/>
                </a:cubicBezTo>
                <a:close/>
                <a:moveTo>
                  <a:pt x="5524672" y="6019211"/>
                </a:moveTo>
                <a:cubicBezTo>
                  <a:pt x="5521813" y="6017115"/>
                  <a:pt x="5533251" y="6025488"/>
                  <a:pt x="5533251" y="6025488"/>
                </a:cubicBezTo>
                <a:cubicBezTo>
                  <a:pt x="5528168" y="6021767"/>
                  <a:pt x="5525626" y="6019905"/>
                  <a:pt x="5524672" y="6019211"/>
                </a:cubicBezTo>
                <a:close/>
                <a:moveTo>
                  <a:pt x="13994016" y="6012039"/>
                </a:moveTo>
                <a:lnTo>
                  <a:pt x="13991998" y="6016544"/>
                </a:lnTo>
                <a:cubicBezTo>
                  <a:pt x="13989165" y="6025754"/>
                  <a:pt x="13987013" y="6036441"/>
                  <a:pt x="13985607" y="6048775"/>
                </a:cubicBezTo>
                <a:cubicBezTo>
                  <a:pt x="13986812" y="6038203"/>
                  <a:pt x="14007545" y="6037889"/>
                  <a:pt x="14015802" y="6056232"/>
                </a:cubicBezTo>
                <a:lnTo>
                  <a:pt x="14017919" y="6074303"/>
                </a:lnTo>
                <a:lnTo>
                  <a:pt x="14029621" y="6076061"/>
                </a:lnTo>
                <a:lnTo>
                  <a:pt x="14056531" y="6059536"/>
                </a:lnTo>
                <a:cubicBezTo>
                  <a:pt x="14069271" y="6051170"/>
                  <a:pt x="14082962" y="6042023"/>
                  <a:pt x="14097788" y="6033004"/>
                </a:cubicBezTo>
                <a:cubicBezTo>
                  <a:pt x="14124473" y="6121715"/>
                  <a:pt x="14172040" y="6027189"/>
                  <a:pt x="14201935" y="6087708"/>
                </a:cubicBezTo>
                <a:cubicBezTo>
                  <a:pt x="14196792" y="6092476"/>
                  <a:pt x="14192393" y="6095768"/>
                  <a:pt x="14188558" y="6097896"/>
                </a:cubicBezTo>
                <a:lnTo>
                  <a:pt x="14184219" y="6099291"/>
                </a:lnTo>
                <a:lnTo>
                  <a:pt x="14262813" y="6111100"/>
                </a:lnTo>
                <a:lnTo>
                  <a:pt x="14286584" y="6099141"/>
                </a:lnTo>
                <a:cubicBezTo>
                  <a:pt x="14332411" y="6082946"/>
                  <a:pt x="14360047" y="6112870"/>
                  <a:pt x="14403318" y="6096382"/>
                </a:cubicBezTo>
                <a:lnTo>
                  <a:pt x="14390640" y="6080257"/>
                </a:lnTo>
                <a:close/>
                <a:moveTo>
                  <a:pt x="14947675" y="6001359"/>
                </a:moveTo>
                <a:cubicBezTo>
                  <a:pt x="14927104" y="6020434"/>
                  <a:pt x="14908540" y="6021888"/>
                  <a:pt x="14887907" y="6021322"/>
                </a:cubicBezTo>
                <a:lnTo>
                  <a:pt x="14879471" y="6021215"/>
                </a:lnTo>
                <a:lnTo>
                  <a:pt x="14945099" y="6032791"/>
                </a:lnTo>
                <a:close/>
                <a:moveTo>
                  <a:pt x="5071183" y="5999576"/>
                </a:moveTo>
                <a:lnTo>
                  <a:pt x="5169274" y="6004880"/>
                </a:lnTo>
                <a:cubicBezTo>
                  <a:pt x="5237834" y="6005938"/>
                  <a:pt x="5304089" y="6004421"/>
                  <a:pt x="5369443" y="6001025"/>
                </a:cubicBezTo>
                <a:lnTo>
                  <a:pt x="5412281" y="6004870"/>
                </a:lnTo>
                <a:lnTo>
                  <a:pt x="5310645" y="6018466"/>
                </a:lnTo>
                <a:lnTo>
                  <a:pt x="5236019" y="6033748"/>
                </a:lnTo>
                <a:lnTo>
                  <a:pt x="5033926" y="6020410"/>
                </a:lnTo>
                <a:lnTo>
                  <a:pt x="5003016" y="6017551"/>
                </a:lnTo>
                <a:lnTo>
                  <a:pt x="5022089" y="6013279"/>
                </a:lnTo>
                <a:cubicBezTo>
                  <a:pt x="5050945" y="6007089"/>
                  <a:pt x="5066469" y="6003343"/>
                  <a:pt x="5072859" y="6001045"/>
                </a:cubicBezTo>
                <a:close/>
                <a:moveTo>
                  <a:pt x="13440461" y="5991743"/>
                </a:moveTo>
                <a:lnTo>
                  <a:pt x="13438263" y="6028781"/>
                </a:lnTo>
                <a:lnTo>
                  <a:pt x="13438043" y="6029192"/>
                </a:lnTo>
                <a:lnTo>
                  <a:pt x="13472824" y="6034813"/>
                </a:lnTo>
                <a:lnTo>
                  <a:pt x="13470781" y="6028472"/>
                </a:lnTo>
                <a:cubicBezTo>
                  <a:pt x="13470035" y="6012324"/>
                  <a:pt x="13508188" y="6040767"/>
                  <a:pt x="13511803" y="6009052"/>
                </a:cubicBezTo>
                <a:lnTo>
                  <a:pt x="13506581" y="6002819"/>
                </a:lnTo>
                <a:close/>
                <a:moveTo>
                  <a:pt x="13440762" y="5986678"/>
                </a:moveTo>
                <a:lnTo>
                  <a:pt x="13440733" y="5987161"/>
                </a:lnTo>
                <a:lnTo>
                  <a:pt x="13444665" y="5987759"/>
                </a:lnTo>
                <a:close/>
                <a:moveTo>
                  <a:pt x="13470676" y="5986517"/>
                </a:moveTo>
                <a:lnTo>
                  <a:pt x="13457499" y="5989715"/>
                </a:lnTo>
                <a:lnTo>
                  <a:pt x="13501178" y="5996371"/>
                </a:lnTo>
                <a:lnTo>
                  <a:pt x="13500383" y="5995425"/>
                </a:lnTo>
                <a:cubicBezTo>
                  <a:pt x="13489356" y="5985299"/>
                  <a:pt x="13479491" y="5984844"/>
                  <a:pt x="13470676" y="5986517"/>
                </a:cubicBezTo>
                <a:close/>
                <a:moveTo>
                  <a:pt x="4753215" y="5978430"/>
                </a:moveTo>
                <a:lnTo>
                  <a:pt x="4921900" y="5990852"/>
                </a:lnTo>
                <a:lnTo>
                  <a:pt x="4905570" y="5994626"/>
                </a:lnTo>
                <a:lnTo>
                  <a:pt x="4870083" y="6005252"/>
                </a:lnTo>
                <a:lnTo>
                  <a:pt x="4792163" y="5998045"/>
                </a:lnTo>
                <a:lnTo>
                  <a:pt x="4710961" y="5987583"/>
                </a:lnTo>
                <a:lnTo>
                  <a:pt x="4733678" y="5981979"/>
                </a:lnTo>
                <a:close/>
                <a:moveTo>
                  <a:pt x="5929094" y="5976049"/>
                </a:moveTo>
                <a:cubicBezTo>
                  <a:pt x="5924942" y="5976573"/>
                  <a:pt x="5920688" y="5977611"/>
                  <a:pt x="5917630" y="5978836"/>
                </a:cubicBezTo>
                <a:cubicBezTo>
                  <a:pt x="5911518" y="5981279"/>
                  <a:pt x="5910198" y="5984467"/>
                  <a:pt x="5924094" y="5985776"/>
                </a:cubicBezTo>
                <a:cubicBezTo>
                  <a:pt x="5929627" y="5982476"/>
                  <a:pt x="5934302" y="5988218"/>
                  <a:pt x="5939837" y="5984918"/>
                </a:cubicBezTo>
                <a:cubicBezTo>
                  <a:pt x="5944431" y="5980048"/>
                  <a:pt x="5943425" y="5977448"/>
                  <a:pt x="5939914" y="5976344"/>
                </a:cubicBezTo>
                <a:cubicBezTo>
                  <a:pt x="5937282" y="5975514"/>
                  <a:pt x="5933241" y="5975525"/>
                  <a:pt x="5929094" y="5976049"/>
                </a:cubicBezTo>
                <a:close/>
                <a:moveTo>
                  <a:pt x="5573421" y="5974033"/>
                </a:moveTo>
                <a:cubicBezTo>
                  <a:pt x="5597613" y="5972994"/>
                  <a:pt x="5622561" y="5973673"/>
                  <a:pt x="5647711" y="5974872"/>
                </a:cubicBezTo>
                <a:lnTo>
                  <a:pt x="5663208" y="5975687"/>
                </a:lnTo>
                <a:lnTo>
                  <a:pt x="5520211" y="5992213"/>
                </a:lnTo>
                <a:lnTo>
                  <a:pt x="5513784" y="5990415"/>
                </a:lnTo>
                <a:cubicBezTo>
                  <a:pt x="5504502" y="5987149"/>
                  <a:pt x="5499806" y="5984485"/>
                  <a:pt x="5503655" y="5983498"/>
                </a:cubicBezTo>
                <a:cubicBezTo>
                  <a:pt x="5525790" y="5977827"/>
                  <a:pt x="5549227" y="5975071"/>
                  <a:pt x="5573421" y="5974033"/>
                </a:cubicBezTo>
                <a:close/>
                <a:moveTo>
                  <a:pt x="22442720" y="5931308"/>
                </a:moveTo>
                <a:lnTo>
                  <a:pt x="22444386" y="5932732"/>
                </a:lnTo>
                <a:lnTo>
                  <a:pt x="22444728" y="5931338"/>
                </a:lnTo>
                <a:close/>
                <a:moveTo>
                  <a:pt x="13028387" y="5927924"/>
                </a:moveTo>
                <a:lnTo>
                  <a:pt x="13023852" y="5932021"/>
                </a:lnTo>
                <a:cubicBezTo>
                  <a:pt x="13020979" y="5937048"/>
                  <a:pt x="13017905" y="5943838"/>
                  <a:pt x="13014315" y="5950121"/>
                </a:cubicBezTo>
                <a:lnTo>
                  <a:pt x="13004008" y="5962409"/>
                </a:lnTo>
                <a:lnTo>
                  <a:pt x="13229575" y="5995498"/>
                </a:lnTo>
                <a:lnTo>
                  <a:pt x="13291871" y="6005566"/>
                </a:lnTo>
                <a:lnTo>
                  <a:pt x="13299045" y="5991720"/>
                </a:lnTo>
                <a:cubicBezTo>
                  <a:pt x="13307269" y="5982618"/>
                  <a:pt x="13318605" y="5979001"/>
                  <a:pt x="13329323" y="5975761"/>
                </a:cubicBezTo>
                <a:lnTo>
                  <a:pt x="13333183" y="5973770"/>
                </a:lnTo>
                <a:lnTo>
                  <a:pt x="13317404" y="5971126"/>
                </a:lnTo>
                <a:lnTo>
                  <a:pt x="13261039" y="5962701"/>
                </a:lnTo>
                <a:lnTo>
                  <a:pt x="13259145" y="5965978"/>
                </a:lnTo>
                <a:lnTo>
                  <a:pt x="13258867" y="5962376"/>
                </a:lnTo>
                <a:lnTo>
                  <a:pt x="13116468" y="5941090"/>
                </a:lnTo>
                <a:lnTo>
                  <a:pt x="13113855" y="5949418"/>
                </a:lnTo>
                <a:lnTo>
                  <a:pt x="13108172" y="5939850"/>
                </a:lnTo>
                <a:lnTo>
                  <a:pt x="13046002" y="5930556"/>
                </a:lnTo>
                <a:lnTo>
                  <a:pt x="13041211" y="5941140"/>
                </a:lnTo>
                <a:lnTo>
                  <a:pt x="13036570" y="5929147"/>
                </a:lnTo>
                <a:close/>
                <a:moveTo>
                  <a:pt x="13032184" y="5924494"/>
                </a:moveTo>
                <a:lnTo>
                  <a:pt x="13031795" y="5924844"/>
                </a:lnTo>
                <a:lnTo>
                  <a:pt x="13032650" y="5924975"/>
                </a:lnTo>
                <a:close/>
                <a:moveTo>
                  <a:pt x="6424320" y="5913004"/>
                </a:moveTo>
                <a:cubicBezTo>
                  <a:pt x="6416328" y="5913544"/>
                  <a:pt x="6410893" y="5914488"/>
                  <a:pt x="6410977" y="5915638"/>
                </a:cubicBezTo>
                <a:cubicBezTo>
                  <a:pt x="6411087" y="5917169"/>
                  <a:pt x="6421018" y="5919065"/>
                  <a:pt x="6447810" y="5920858"/>
                </a:cubicBezTo>
                <a:cubicBezTo>
                  <a:pt x="6447810" y="5920858"/>
                  <a:pt x="6455698" y="5922552"/>
                  <a:pt x="6464272" y="5923837"/>
                </a:cubicBezTo>
                <a:lnTo>
                  <a:pt x="6481468" y="5924258"/>
                </a:lnTo>
                <a:lnTo>
                  <a:pt x="6483250" y="5923367"/>
                </a:lnTo>
                <a:lnTo>
                  <a:pt x="6467471" y="5913954"/>
                </a:lnTo>
                <a:cubicBezTo>
                  <a:pt x="6454032" y="5912284"/>
                  <a:pt x="6436305" y="5912193"/>
                  <a:pt x="6424320" y="5913004"/>
                </a:cubicBezTo>
                <a:close/>
                <a:moveTo>
                  <a:pt x="6135490" y="5912338"/>
                </a:moveTo>
                <a:cubicBezTo>
                  <a:pt x="6125284" y="5909892"/>
                  <a:pt x="6145615" y="5924779"/>
                  <a:pt x="6145615" y="5924779"/>
                </a:cubicBezTo>
                <a:cubicBezTo>
                  <a:pt x="6148380" y="5923129"/>
                  <a:pt x="6147232" y="5919197"/>
                  <a:pt x="6144702" y="5916084"/>
                </a:cubicBezTo>
                <a:cubicBezTo>
                  <a:pt x="6142170" y="5912975"/>
                  <a:pt x="6138256" y="5910689"/>
                  <a:pt x="6135490" y="5912338"/>
                </a:cubicBezTo>
                <a:close/>
                <a:moveTo>
                  <a:pt x="5770800" y="5906601"/>
                </a:moveTo>
                <a:lnTo>
                  <a:pt x="5776206" y="5912785"/>
                </a:lnTo>
                <a:lnTo>
                  <a:pt x="5778722" y="5915667"/>
                </a:lnTo>
                <a:cubicBezTo>
                  <a:pt x="5779350" y="5916385"/>
                  <a:pt x="5779519" y="5916576"/>
                  <a:pt x="5778851" y="5915809"/>
                </a:cubicBezTo>
                <a:lnTo>
                  <a:pt x="5776206" y="5912785"/>
                </a:lnTo>
                <a:lnTo>
                  <a:pt x="5775832" y="5912355"/>
                </a:lnTo>
                <a:cubicBezTo>
                  <a:pt x="5773481" y="5909671"/>
                  <a:pt x="5770800" y="5906601"/>
                  <a:pt x="5770800" y="5906601"/>
                </a:cubicBezTo>
                <a:close/>
                <a:moveTo>
                  <a:pt x="14350635" y="5905565"/>
                </a:moveTo>
                <a:cubicBezTo>
                  <a:pt x="14343148" y="5903625"/>
                  <a:pt x="14335568" y="5903932"/>
                  <a:pt x="14328456" y="5905799"/>
                </a:cubicBezTo>
                <a:lnTo>
                  <a:pt x="14304201" y="5919745"/>
                </a:lnTo>
                <a:lnTo>
                  <a:pt x="14382170" y="5933497"/>
                </a:lnTo>
                <a:lnTo>
                  <a:pt x="14372245" y="5918821"/>
                </a:lnTo>
                <a:cubicBezTo>
                  <a:pt x="14365512" y="5911695"/>
                  <a:pt x="14358121" y="5907507"/>
                  <a:pt x="14350635" y="5905565"/>
                </a:cubicBezTo>
                <a:close/>
                <a:moveTo>
                  <a:pt x="14394114" y="5890236"/>
                </a:moveTo>
                <a:lnTo>
                  <a:pt x="14390673" y="5894595"/>
                </a:lnTo>
                <a:lnTo>
                  <a:pt x="14385115" y="5934017"/>
                </a:lnTo>
                <a:lnTo>
                  <a:pt x="14397667" y="5936230"/>
                </a:lnTo>
                <a:lnTo>
                  <a:pt x="14407648" y="5896978"/>
                </a:lnTo>
                <a:cubicBezTo>
                  <a:pt x="14406041" y="5911073"/>
                  <a:pt x="14424605" y="5909619"/>
                  <a:pt x="14441501" y="5902619"/>
                </a:cubicBezTo>
                <a:lnTo>
                  <a:pt x="14447057" y="5899134"/>
                </a:lnTo>
                <a:close/>
                <a:moveTo>
                  <a:pt x="6329741" y="5885524"/>
                </a:moveTo>
                <a:lnTo>
                  <a:pt x="6319329" y="5886242"/>
                </a:lnTo>
                <a:cubicBezTo>
                  <a:pt x="6278351" y="5891840"/>
                  <a:pt x="6239812" y="5899181"/>
                  <a:pt x="6206598" y="5905480"/>
                </a:cubicBezTo>
                <a:cubicBezTo>
                  <a:pt x="6227862" y="5910570"/>
                  <a:pt x="6245635" y="5908855"/>
                  <a:pt x="6266295" y="5905422"/>
                </a:cubicBezTo>
                <a:lnTo>
                  <a:pt x="6324749" y="5897554"/>
                </a:lnTo>
                <a:close/>
                <a:moveTo>
                  <a:pt x="13194934" y="5883699"/>
                </a:moveTo>
                <a:cubicBezTo>
                  <a:pt x="13167692" y="5880594"/>
                  <a:pt x="13138869" y="5891363"/>
                  <a:pt x="13123788" y="5917755"/>
                </a:cubicBezTo>
                <a:lnTo>
                  <a:pt x="13117468" y="5937900"/>
                </a:lnTo>
                <a:lnTo>
                  <a:pt x="13258638" y="5959412"/>
                </a:lnTo>
                <a:lnTo>
                  <a:pt x="13256592" y="5932892"/>
                </a:lnTo>
                <a:cubicBezTo>
                  <a:pt x="13247837" y="5903783"/>
                  <a:pt x="13222176" y="5886803"/>
                  <a:pt x="13194934" y="5883699"/>
                </a:cubicBezTo>
                <a:close/>
                <a:moveTo>
                  <a:pt x="13254406" y="5883631"/>
                </a:moveTo>
                <a:lnTo>
                  <a:pt x="13262141" y="5892418"/>
                </a:lnTo>
                <a:cubicBezTo>
                  <a:pt x="13288383" y="5913759"/>
                  <a:pt x="13310654" y="5877255"/>
                  <a:pt x="13338220" y="5917876"/>
                </a:cubicBezTo>
                <a:cubicBezTo>
                  <a:pt x="13299408" y="5975921"/>
                  <a:pt x="13286802" y="5927632"/>
                  <a:pt x="13267784" y="5951039"/>
                </a:cubicBezTo>
                <a:lnTo>
                  <a:pt x="13262593" y="5960014"/>
                </a:lnTo>
                <a:lnTo>
                  <a:pt x="13337671" y="5971455"/>
                </a:lnTo>
                <a:lnTo>
                  <a:pt x="13355894" y="5962057"/>
                </a:lnTo>
                <a:cubicBezTo>
                  <a:pt x="13361647" y="5954457"/>
                  <a:pt x="13363052" y="5942123"/>
                  <a:pt x="13356381" y="5919945"/>
                </a:cubicBezTo>
                <a:cubicBezTo>
                  <a:pt x="13433287" y="5971546"/>
                  <a:pt x="13508112" y="5950626"/>
                  <a:pt x="13579028" y="5941306"/>
                </a:cubicBezTo>
                <a:lnTo>
                  <a:pt x="13585018" y="5941105"/>
                </a:lnTo>
                <a:lnTo>
                  <a:pt x="13506651" y="5927482"/>
                </a:lnTo>
                <a:lnTo>
                  <a:pt x="13501672" y="5936504"/>
                </a:lnTo>
                <a:lnTo>
                  <a:pt x="13488796" y="5924377"/>
                </a:lnTo>
                <a:lnTo>
                  <a:pt x="13358982" y="5901811"/>
                </a:lnTo>
                <a:lnTo>
                  <a:pt x="13357987" y="5905850"/>
                </a:lnTo>
                <a:lnTo>
                  <a:pt x="13347575" y="5899828"/>
                </a:lnTo>
                <a:close/>
                <a:moveTo>
                  <a:pt x="6365614" y="5883045"/>
                </a:moveTo>
                <a:lnTo>
                  <a:pt x="6354021" y="5883847"/>
                </a:lnTo>
                <a:lnTo>
                  <a:pt x="6354786" y="5884586"/>
                </a:lnTo>
                <a:lnTo>
                  <a:pt x="6329112" y="5896967"/>
                </a:lnTo>
                <a:lnTo>
                  <a:pt x="6343283" y="5895059"/>
                </a:lnTo>
                <a:lnTo>
                  <a:pt x="6354963" y="5895531"/>
                </a:lnTo>
                <a:lnTo>
                  <a:pt x="6354786" y="5884586"/>
                </a:lnTo>
                <a:close/>
                <a:moveTo>
                  <a:pt x="13085330" y="5881914"/>
                </a:moveTo>
                <a:cubicBezTo>
                  <a:pt x="13081558" y="5879699"/>
                  <a:pt x="13075683" y="5880815"/>
                  <a:pt x="13065799" y="5886827"/>
                </a:cubicBezTo>
                <a:cubicBezTo>
                  <a:pt x="13055915" y="5892840"/>
                  <a:pt x="13054710" y="5903411"/>
                  <a:pt x="13053505" y="5913984"/>
                </a:cubicBezTo>
                <a:lnTo>
                  <a:pt x="13047504" y="5927238"/>
                </a:lnTo>
                <a:lnTo>
                  <a:pt x="13105974" y="5936149"/>
                </a:lnTo>
                <a:lnTo>
                  <a:pt x="13097938" y="5922618"/>
                </a:lnTo>
                <a:cubicBezTo>
                  <a:pt x="13092000" y="5904092"/>
                  <a:pt x="13092874" y="5886343"/>
                  <a:pt x="13085330" y="5881914"/>
                </a:cubicBezTo>
                <a:close/>
                <a:moveTo>
                  <a:pt x="22393300" y="5865751"/>
                </a:moveTo>
                <a:cubicBezTo>
                  <a:pt x="22383834" y="5872164"/>
                  <a:pt x="22414380" y="5891173"/>
                  <a:pt x="22435974" y="5902158"/>
                </a:cubicBezTo>
                <a:lnTo>
                  <a:pt x="22450260" y="5908579"/>
                </a:lnTo>
                <a:lnTo>
                  <a:pt x="22454650" y="5890524"/>
                </a:lnTo>
                <a:close/>
                <a:moveTo>
                  <a:pt x="22337072" y="5842729"/>
                </a:moveTo>
                <a:lnTo>
                  <a:pt x="22336812" y="5846058"/>
                </a:lnTo>
                <a:lnTo>
                  <a:pt x="22345230" y="5844809"/>
                </a:lnTo>
                <a:close/>
                <a:moveTo>
                  <a:pt x="12477182" y="5826685"/>
                </a:moveTo>
                <a:cubicBezTo>
                  <a:pt x="12475038" y="5826580"/>
                  <a:pt x="12472933" y="5827400"/>
                  <a:pt x="12470965" y="5829519"/>
                </a:cubicBezTo>
                <a:lnTo>
                  <a:pt x="12466841" y="5837667"/>
                </a:lnTo>
                <a:lnTo>
                  <a:pt x="12494366" y="5842005"/>
                </a:lnTo>
                <a:lnTo>
                  <a:pt x="12483628" y="5829400"/>
                </a:lnTo>
                <a:cubicBezTo>
                  <a:pt x="12481510" y="5827819"/>
                  <a:pt x="12479326" y="5826790"/>
                  <a:pt x="12477182" y="5826685"/>
                </a:cubicBezTo>
                <a:close/>
                <a:moveTo>
                  <a:pt x="12693567" y="5803352"/>
                </a:moveTo>
                <a:cubicBezTo>
                  <a:pt x="12671067" y="5799003"/>
                  <a:pt x="12652101" y="5803981"/>
                  <a:pt x="12648083" y="5839219"/>
                </a:cubicBezTo>
                <a:cubicBezTo>
                  <a:pt x="12599628" y="5780152"/>
                  <a:pt x="12570972" y="5819721"/>
                  <a:pt x="12536685" y="5840579"/>
                </a:cubicBezTo>
                <a:lnTo>
                  <a:pt x="12523773" y="5846640"/>
                </a:lnTo>
                <a:lnTo>
                  <a:pt x="12552560" y="5851177"/>
                </a:lnTo>
                <a:cubicBezTo>
                  <a:pt x="12647037" y="5865951"/>
                  <a:pt x="12745023" y="5881127"/>
                  <a:pt x="12847127" y="5896703"/>
                </a:cubicBezTo>
                <a:lnTo>
                  <a:pt x="12921791" y="5908082"/>
                </a:lnTo>
                <a:lnTo>
                  <a:pt x="13008164" y="5844786"/>
                </a:lnTo>
                <a:lnTo>
                  <a:pt x="12862160" y="5822032"/>
                </a:lnTo>
                <a:lnTo>
                  <a:pt x="12856040" y="5830571"/>
                </a:lnTo>
                <a:cubicBezTo>
                  <a:pt x="12819513" y="5868574"/>
                  <a:pt x="12794055" y="5809451"/>
                  <a:pt x="12753840" y="5879830"/>
                </a:cubicBezTo>
                <a:cubicBezTo>
                  <a:pt x="12738892" y="5849569"/>
                  <a:pt x="12758659" y="5837543"/>
                  <a:pt x="12760266" y="5823448"/>
                </a:cubicBezTo>
                <a:cubicBezTo>
                  <a:pt x="12742105" y="5821379"/>
                  <a:pt x="12716069" y="5807703"/>
                  <a:pt x="12693567" y="5803352"/>
                </a:cubicBezTo>
                <a:close/>
                <a:moveTo>
                  <a:pt x="13446698" y="5773176"/>
                </a:moveTo>
                <a:lnTo>
                  <a:pt x="13432736" y="5781525"/>
                </a:lnTo>
                <a:lnTo>
                  <a:pt x="13445518" y="5783531"/>
                </a:lnTo>
                <a:close/>
                <a:moveTo>
                  <a:pt x="13352538" y="5751902"/>
                </a:moveTo>
                <a:cubicBezTo>
                  <a:pt x="13347790" y="5753202"/>
                  <a:pt x="13342873" y="5755987"/>
                  <a:pt x="13337731" y="5760756"/>
                </a:cubicBezTo>
                <a:lnTo>
                  <a:pt x="13340184" y="5767003"/>
                </a:lnTo>
                <a:lnTo>
                  <a:pt x="13411627" y="5778213"/>
                </a:lnTo>
                <a:lnTo>
                  <a:pt x="13392215" y="5766966"/>
                </a:lnTo>
                <a:cubicBezTo>
                  <a:pt x="13379497" y="5757485"/>
                  <a:pt x="13366780" y="5748004"/>
                  <a:pt x="13352538" y="5751902"/>
                </a:cubicBezTo>
                <a:close/>
                <a:moveTo>
                  <a:pt x="5041944" y="5704175"/>
                </a:moveTo>
                <a:cubicBezTo>
                  <a:pt x="5052515" y="5704628"/>
                  <a:pt x="5068576" y="5707715"/>
                  <a:pt x="5090302" y="5715502"/>
                </a:cubicBezTo>
                <a:cubicBezTo>
                  <a:pt x="5043531" y="5722742"/>
                  <a:pt x="5021878" y="5711982"/>
                  <a:pt x="5027350" y="5706726"/>
                </a:cubicBezTo>
                <a:cubicBezTo>
                  <a:pt x="5029176" y="5704973"/>
                  <a:pt x="5034016" y="5703833"/>
                  <a:pt x="5041944" y="5704175"/>
                </a:cubicBezTo>
                <a:close/>
                <a:moveTo>
                  <a:pt x="22002284" y="5690539"/>
                </a:moveTo>
                <a:lnTo>
                  <a:pt x="22005638" y="5696302"/>
                </a:lnTo>
                <a:cubicBezTo>
                  <a:pt x="22013564" y="5707468"/>
                  <a:pt x="22021992" y="5714229"/>
                  <a:pt x="22031126" y="5714823"/>
                </a:cubicBezTo>
                <a:lnTo>
                  <a:pt x="22044942" y="5710990"/>
                </a:lnTo>
                <a:close/>
                <a:moveTo>
                  <a:pt x="11704651" y="5673630"/>
                </a:moveTo>
                <a:lnTo>
                  <a:pt x="11697759" y="5682719"/>
                </a:lnTo>
                <a:cubicBezTo>
                  <a:pt x="11693854" y="5686735"/>
                  <a:pt x="11689329" y="5691127"/>
                  <a:pt x="11684244" y="5697909"/>
                </a:cubicBezTo>
                <a:lnTo>
                  <a:pt x="11675497" y="5713213"/>
                </a:lnTo>
                <a:lnTo>
                  <a:pt x="11780659" y="5729109"/>
                </a:lnTo>
                <a:cubicBezTo>
                  <a:pt x="11938409" y="5753806"/>
                  <a:pt x="12102924" y="5780129"/>
                  <a:pt x="12279051" y="5808065"/>
                </a:cubicBezTo>
                <a:lnTo>
                  <a:pt x="12444834" y="5834197"/>
                </a:lnTo>
                <a:lnTo>
                  <a:pt x="12441298" y="5817436"/>
                </a:lnTo>
                <a:cubicBezTo>
                  <a:pt x="12440433" y="5804844"/>
                  <a:pt x="12441640" y="5794273"/>
                  <a:pt x="12433361" y="5786190"/>
                </a:cubicBezTo>
                <a:cubicBezTo>
                  <a:pt x="12407166" y="5854596"/>
                  <a:pt x="12342555" y="5775840"/>
                  <a:pt x="12303017" y="5799890"/>
                </a:cubicBezTo>
                <a:cubicBezTo>
                  <a:pt x="12303820" y="5792842"/>
                  <a:pt x="12305024" y="5782272"/>
                  <a:pt x="12304160" y="5769680"/>
                </a:cubicBezTo>
                <a:lnTo>
                  <a:pt x="12296274" y="5740057"/>
                </a:lnTo>
                <a:lnTo>
                  <a:pt x="12266061" y="5736113"/>
                </a:lnTo>
                <a:lnTo>
                  <a:pt x="12261861" y="5749911"/>
                </a:lnTo>
                <a:cubicBezTo>
                  <a:pt x="12259963" y="5753934"/>
                  <a:pt x="12257493" y="5755438"/>
                  <a:pt x="12253354" y="5751396"/>
                </a:cubicBezTo>
                <a:lnTo>
                  <a:pt x="12253603" y="5734487"/>
                </a:lnTo>
                <a:lnTo>
                  <a:pt x="12194248" y="5726740"/>
                </a:lnTo>
                <a:lnTo>
                  <a:pt x="12186386" y="5725894"/>
                </a:lnTo>
                <a:lnTo>
                  <a:pt x="12186875" y="5736902"/>
                </a:lnTo>
                <a:cubicBezTo>
                  <a:pt x="12186380" y="5743763"/>
                  <a:pt x="12184442" y="5750681"/>
                  <a:pt x="12179100" y="5757211"/>
                </a:cubicBezTo>
                <a:cubicBezTo>
                  <a:pt x="12127830" y="5722810"/>
                  <a:pt x="12065311" y="5787078"/>
                  <a:pt x="12014042" y="5752677"/>
                </a:cubicBezTo>
                <a:cubicBezTo>
                  <a:pt x="12024727" y="5739617"/>
                  <a:pt x="12030472" y="5729563"/>
                  <a:pt x="12033748" y="5721012"/>
                </a:cubicBezTo>
                <a:lnTo>
                  <a:pt x="12036178" y="5709734"/>
                </a:lnTo>
                <a:lnTo>
                  <a:pt x="12021592" y="5708165"/>
                </a:lnTo>
                <a:lnTo>
                  <a:pt x="12001405" y="5719780"/>
                </a:lnTo>
                <a:cubicBezTo>
                  <a:pt x="11981320" y="5729538"/>
                  <a:pt x="11970487" y="5728749"/>
                  <a:pt x="11967637" y="5708345"/>
                </a:cubicBezTo>
                <a:lnTo>
                  <a:pt x="11967430" y="5702338"/>
                </a:lnTo>
                <a:lnTo>
                  <a:pt x="11893695" y="5694406"/>
                </a:lnTo>
                <a:lnTo>
                  <a:pt x="11875237" y="5699375"/>
                </a:lnTo>
                <a:cubicBezTo>
                  <a:pt x="11860179" y="5700336"/>
                  <a:pt x="11846143" y="5697398"/>
                  <a:pt x="11834199" y="5688675"/>
                </a:cubicBezTo>
                <a:lnTo>
                  <a:pt x="11833487" y="5687896"/>
                </a:lnTo>
                <a:close/>
                <a:moveTo>
                  <a:pt x="10990150" y="5660866"/>
                </a:moveTo>
                <a:lnTo>
                  <a:pt x="10987721" y="5666281"/>
                </a:lnTo>
                <a:lnTo>
                  <a:pt x="11074588" y="5686331"/>
                </a:lnTo>
                <a:lnTo>
                  <a:pt x="11449628" y="5735566"/>
                </a:lnTo>
                <a:cubicBezTo>
                  <a:pt x="11645980" y="5762954"/>
                  <a:pt x="11842117" y="5791634"/>
                  <a:pt x="12038729" y="5820810"/>
                </a:cubicBezTo>
                <a:lnTo>
                  <a:pt x="12996457" y="5961300"/>
                </a:lnTo>
                <a:lnTo>
                  <a:pt x="12959283" y="5933586"/>
                </a:lnTo>
                <a:cubicBezTo>
                  <a:pt x="12946666" y="5923224"/>
                  <a:pt x="12933849" y="5914624"/>
                  <a:pt x="12915688" y="5912553"/>
                </a:cubicBezTo>
                <a:lnTo>
                  <a:pt x="12917362" y="5911327"/>
                </a:lnTo>
                <a:lnTo>
                  <a:pt x="12811859" y="5895556"/>
                </a:lnTo>
                <a:lnTo>
                  <a:pt x="12464371" y="5846536"/>
                </a:lnTo>
                <a:lnTo>
                  <a:pt x="12461652" y="5860806"/>
                </a:lnTo>
                <a:lnTo>
                  <a:pt x="12450314" y="5844553"/>
                </a:lnTo>
                <a:lnTo>
                  <a:pt x="12347537" y="5830055"/>
                </a:lnTo>
                <a:cubicBezTo>
                  <a:pt x="11906505" y="5769022"/>
                  <a:pt x="11529267" y="5720691"/>
                  <a:pt x="11161180" y="5678730"/>
                </a:cubicBezTo>
                <a:close/>
                <a:moveTo>
                  <a:pt x="12862240" y="5650303"/>
                </a:moveTo>
                <a:lnTo>
                  <a:pt x="12846846" y="5669112"/>
                </a:lnTo>
                <a:lnTo>
                  <a:pt x="12847167" y="5691031"/>
                </a:lnTo>
                <a:lnTo>
                  <a:pt x="12979588" y="5710505"/>
                </a:lnTo>
                <a:lnTo>
                  <a:pt x="12980647" y="5705780"/>
                </a:lnTo>
                <a:lnTo>
                  <a:pt x="12964464" y="5665170"/>
                </a:lnTo>
                <a:lnTo>
                  <a:pt x="12958653" y="5664325"/>
                </a:lnTo>
                <a:lnTo>
                  <a:pt x="12941728" y="5678393"/>
                </a:lnTo>
                <a:cubicBezTo>
                  <a:pt x="12922973" y="5689725"/>
                  <a:pt x="12910693" y="5683976"/>
                  <a:pt x="12901531" y="5673562"/>
                </a:cubicBezTo>
                <a:lnTo>
                  <a:pt x="12888965" y="5654190"/>
                </a:lnTo>
                <a:close/>
                <a:moveTo>
                  <a:pt x="11026169" y="5620431"/>
                </a:moveTo>
                <a:lnTo>
                  <a:pt x="11322836" y="5659903"/>
                </a:lnTo>
                <a:lnTo>
                  <a:pt x="11664198" y="5711505"/>
                </a:lnTo>
                <a:lnTo>
                  <a:pt x="11660241" y="5691605"/>
                </a:lnTo>
                <a:cubicBezTo>
                  <a:pt x="11658148" y="5682219"/>
                  <a:pt x="11656065" y="5675288"/>
                  <a:pt x="11653161" y="5670496"/>
                </a:cubicBezTo>
                <a:lnTo>
                  <a:pt x="11648735" y="5667440"/>
                </a:lnTo>
                <a:lnTo>
                  <a:pt x="11622211" y="5664502"/>
                </a:lnTo>
                <a:lnTo>
                  <a:pt x="11619307" y="5664853"/>
                </a:lnTo>
                <a:lnTo>
                  <a:pt x="11619474" y="5664200"/>
                </a:lnTo>
                <a:lnTo>
                  <a:pt x="11335016" y="5632701"/>
                </a:lnTo>
                <a:lnTo>
                  <a:pt x="11253665" y="5624314"/>
                </a:lnTo>
                <a:close/>
                <a:moveTo>
                  <a:pt x="21829524" y="5612209"/>
                </a:moveTo>
                <a:lnTo>
                  <a:pt x="21854910" y="5631602"/>
                </a:lnTo>
                <a:cubicBezTo>
                  <a:pt x="21867010" y="5641459"/>
                  <a:pt x="21881798" y="5652959"/>
                  <a:pt x="21903294" y="5666119"/>
                </a:cubicBezTo>
                <a:cubicBezTo>
                  <a:pt x="21892608" y="5679180"/>
                  <a:pt x="21886862" y="5689234"/>
                  <a:pt x="21883388" y="5699547"/>
                </a:cubicBezTo>
                <a:lnTo>
                  <a:pt x="21882846" y="5702554"/>
                </a:lnTo>
                <a:lnTo>
                  <a:pt x="21946510" y="5731361"/>
                </a:lnTo>
                <a:lnTo>
                  <a:pt x="21958478" y="5734465"/>
                </a:lnTo>
                <a:lnTo>
                  <a:pt x="21966592" y="5726718"/>
                </a:lnTo>
                <a:lnTo>
                  <a:pt x="21918114" y="5707358"/>
                </a:lnTo>
                <a:cubicBezTo>
                  <a:pt x="21900146" y="5699875"/>
                  <a:pt x="21889148" y="5694842"/>
                  <a:pt x="21890580" y="5694369"/>
                </a:cubicBezTo>
                <a:cubicBezTo>
                  <a:pt x="21892018" y="5693892"/>
                  <a:pt x="21905892" y="5697978"/>
                  <a:pt x="21937668" y="5708734"/>
                </a:cubicBezTo>
                <a:lnTo>
                  <a:pt x="21972564" y="5721014"/>
                </a:lnTo>
                <a:lnTo>
                  <a:pt x="21978130" y="5715700"/>
                </a:lnTo>
                <a:lnTo>
                  <a:pt x="21990644" y="5684958"/>
                </a:lnTo>
                <a:lnTo>
                  <a:pt x="21989754" y="5684531"/>
                </a:lnTo>
                <a:close/>
                <a:moveTo>
                  <a:pt x="21716172" y="5562165"/>
                </a:moveTo>
                <a:lnTo>
                  <a:pt x="21714826" y="5564324"/>
                </a:lnTo>
                <a:cubicBezTo>
                  <a:pt x="21711552" y="5572875"/>
                  <a:pt x="21710748" y="5579922"/>
                  <a:pt x="21709944" y="5586969"/>
                </a:cubicBezTo>
                <a:cubicBezTo>
                  <a:pt x="21742128" y="5587068"/>
                  <a:pt x="21764930" y="5588774"/>
                  <a:pt x="21782370" y="5592101"/>
                </a:cubicBezTo>
                <a:lnTo>
                  <a:pt x="21793078" y="5596049"/>
                </a:lnTo>
                <a:close/>
                <a:moveTo>
                  <a:pt x="21496384" y="5523705"/>
                </a:moveTo>
                <a:lnTo>
                  <a:pt x="21494464" y="5540549"/>
                </a:lnTo>
                <a:lnTo>
                  <a:pt x="21505452" y="5544734"/>
                </a:lnTo>
                <a:lnTo>
                  <a:pt x="21522150" y="5540078"/>
                </a:lnTo>
                <a:cubicBezTo>
                  <a:pt x="21569018" y="5533985"/>
                  <a:pt x="21613164" y="5559652"/>
                  <a:pt x="21666080" y="5555645"/>
                </a:cubicBezTo>
                <a:lnTo>
                  <a:pt x="21690494" y="5550852"/>
                </a:lnTo>
                <a:lnTo>
                  <a:pt x="21672314" y="5542842"/>
                </a:lnTo>
                <a:lnTo>
                  <a:pt x="21693910" y="5550182"/>
                </a:lnTo>
                <a:lnTo>
                  <a:pt x="21698976" y="5549188"/>
                </a:lnTo>
                <a:lnTo>
                  <a:pt x="21723024" y="5538008"/>
                </a:lnTo>
                <a:close/>
                <a:moveTo>
                  <a:pt x="21441086" y="5520215"/>
                </a:moveTo>
                <a:lnTo>
                  <a:pt x="21443572" y="5521162"/>
                </a:lnTo>
                <a:lnTo>
                  <a:pt x="21444298" y="5520417"/>
                </a:lnTo>
                <a:close/>
                <a:moveTo>
                  <a:pt x="22534714" y="5470040"/>
                </a:moveTo>
                <a:lnTo>
                  <a:pt x="22507932" y="5474333"/>
                </a:lnTo>
                <a:cubicBezTo>
                  <a:pt x="22507932" y="5474333"/>
                  <a:pt x="22513226" y="5473486"/>
                  <a:pt x="22519838" y="5472423"/>
                </a:cubicBezTo>
                <a:close/>
                <a:moveTo>
                  <a:pt x="22543640" y="5468606"/>
                </a:moveTo>
                <a:lnTo>
                  <a:pt x="22534714" y="5470040"/>
                </a:lnTo>
                <a:lnTo>
                  <a:pt x="22539676" y="5469242"/>
                </a:lnTo>
                <a:cubicBezTo>
                  <a:pt x="22544960" y="5468393"/>
                  <a:pt x="22547608" y="5467974"/>
                  <a:pt x="22543640" y="5468606"/>
                </a:cubicBezTo>
                <a:close/>
                <a:moveTo>
                  <a:pt x="5677038" y="5462849"/>
                </a:moveTo>
                <a:lnTo>
                  <a:pt x="5606729" y="5473897"/>
                </a:lnTo>
                <a:lnTo>
                  <a:pt x="5648570" y="5475478"/>
                </a:lnTo>
                <a:cubicBezTo>
                  <a:pt x="5667706" y="5474921"/>
                  <a:pt x="5681701" y="5472567"/>
                  <a:pt x="5686001" y="5467248"/>
                </a:cubicBezTo>
                <a:close/>
                <a:moveTo>
                  <a:pt x="5522977" y="5455049"/>
                </a:moveTo>
                <a:lnTo>
                  <a:pt x="5531354" y="5455118"/>
                </a:lnTo>
                <a:lnTo>
                  <a:pt x="5530400" y="5457018"/>
                </a:lnTo>
                <a:cubicBezTo>
                  <a:pt x="5528093" y="5458395"/>
                  <a:pt x="5525312" y="5457919"/>
                  <a:pt x="5522977" y="5455049"/>
                </a:cubicBezTo>
                <a:close/>
                <a:moveTo>
                  <a:pt x="4739309" y="5448390"/>
                </a:moveTo>
                <a:cubicBezTo>
                  <a:pt x="4743927" y="5453534"/>
                  <a:pt x="4746238" y="5456104"/>
                  <a:pt x="4747104" y="5457068"/>
                </a:cubicBezTo>
                <a:cubicBezTo>
                  <a:pt x="4749703" y="5459959"/>
                  <a:pt x="4739309" y="5448390"/>
                  <a:pt x="4739309" y="5448390"/>
                </a:cubicBezTo>
                <a:close/>
                <a:moveTo>
                  <a:pt x="5429048" y="5446829"/>
                </a:moveTo>
                <a:lnTo>
                  <a:pt x="5415803" y="5447883"/>
                </a:lnTo>
                <a:cubicBezTo>
                  <a:pt x="5422482" y="5448518"/>
                  <a:pt x="5433616" y="5448632"/>
                  <a:pt x="5446487" y="5448353"/>
                </a:cubicBezTo>
                <a:lnTo>
                  <a:pt x="5477906" y="5446924"/>
                </a:lnTo>
                <a:close/>
                <a:moveTo>
                  <a:pt x="21378660" y="5408404"/>
                </a:moveTo>
                <a:lnTo>
                  <a:pt x="21509246" y="5458121"/>
                </a:lnTo>
                <a:lnTo>
                  <a:pt x="21800352" y="5483835"/>
                </a:lnTo>
                <a:cubicBezTo>
                  <a:pt x="21944748" y="5496533"/>
                  <a:pt x="22090396" y="5508914"/>
                  <a:pt x="22241242" y="5520209"/>
                </a:cubicBezTo>
                <a:lnTo>
                  <a:pt x="22261314" y="5521564"/>
                </a:lnTo>
                <a:lnTo>
                  <a:pt x="22122416" y="5490639"/>
                </a:lnTo>
                <a:lnTo>
                  <a:pt x="21885846" y="5435762"/>
                </a:lnTo>
                <a:lnTo>
                  <a:pt x="21757872" y="5430352"/>
                </a:lnTo>
                <a:lnTo>
                  <a:pt x="21619578" y="5422349"/>
                </a:lnTo>
                <a:lnTo>
                  <a:pt x="21617952" y="5422473"/>
                </a:lnTo>
                <a:lnTo>
                  <a:pt x="21615084" y="5422088"/>
                </a:lnTo>
                <a:close/>
                <a:moveTo>
                  <a:pt x="21095908" y="5392021"/>
                </a:moveTo>
                <a:lnTo>
                  <a:pt x="21097268" y="5396544"/>
                </a:lnTo>
                <a:lnTo>
                  <a:pt x="21176650" y="5424087"/>
                </a:lnTo>
                <a:lnTo>
                  <a:pt x="21193856" y="5418831"/>
                </a:lnTo>
                <a:cubicBezTo>
                  <a:pt x="21218814" y="5416767"/>
                  <a:pt x="21243184" y="5424899"/>
                  <a:pt x="21267152" y="5436555"/>
                </a:cubicBezTo>
                <a:lnTo>
                  <a:pt x="21270048" y="5438143"/>
                </a:lnTo>
                <a:lnTo>
                  <a:pt x="21366948" y="5445551"/>
                </a:lnTo>
                <a:lnTo>
                  <a:pt x="21457744" y="5453571"/>
                </a:lnTo>
                <a:lnTo>
                  <a:pt x="21327274" y="5405431"/>
                </a:lnTo>
                <a:lnTo>
                  <a:pt x="21096228" y="5392058"/>
                </a:lnTo>
                <a:close/>
                <a:moveTo>
                  <a:pt x="4916013" y="5360880"/>
                </a:moveTo>
                <a:lnTo>
                  <a:pt x="4922207" y="5362070"/>
                </a:lnTo>
                <a:cubicBezTo>
                  <a:pt x="4928314" y="5363316"/>
                  <a:pt x="4930528" y="5363891"/>
                  <a:pt x="4929967" y="5364037"/>
                </a:cubicBezTo>
                <a:cubicBezTo>
                  <a:pt x="4928845" y="5364322"/>
                  <a:pt x="4916632" y="5362883"/>
                  <a:pt x="4902346" y="5361624"/>
                </a:cubicBezTo>
                <a:close/>
                <a:moveTo>
                  <a:pt x="5662468" y="5185002"/>
                </a:moveTo>
                <a:lnTo>
                  <a:pt x="5608144" y="5191070"/>
                </a:lnTo>
                <a:lnTo>
                  <a:pt x="5611820" y="5191850"/>
                </a:lnTo>
                <a:cubicBezTo>
                  <a:pt x="5632768" y="5196206"/>
                  <a:pt x="5716589" y="5212702"/>
                  <a:pt x="5717036" y="5197825"/>
                </a:cubicBezTo>
                <a:cubicBezTo>
                  <a:pt x="5718235" y="5195059"/>
                  <a:pt x="5710516" y="5192467"/>
                  <a:pt x="5699126" y="5190205"/>
                </a:cubicBezTo>
                <a:close/>
                <a:moveTo>
                  <a:pt x="5377614" y="5177503"/>
                </a:moveTo>
                <a:lnTo>
                  <a:pt x="5362899" y="5179737"/>
                </a:lnTo>
                <a:lnTo>
                  <a:pt x="5430525" y="5183392"/>
                </a:lnTo>
                <a:lnTo>
                  <a:pt x="5511927" y="5187598"/>
                </a:lnTo>
                <a:lnTo>
                  <a:pt x="5541177" y="5182887"/>
                </a:lnTo>
                <a:lnTo>
                  <a:pt x="5479876" y="5183046"/>
                </a:lnTo>
                <a:cubicBezTo>
                  <a:pt x="5452500" y="5183033"/>
                  <a:pt x="5426216" y="5182477"/>
                  <a:pt x="5403274" y="5180620"/>
                </a:cubicBezTo>
                <a:close/>
                <a:moveTo>
                  <a:pt x="5788307" y="5116094"/>
                </a:moveTo>
                <a:lnTo>
                  <a:pt x="5791001" y="5119093"/>
                </a:lnTo>
                <a:cubicBezTo>
                  <a:pt x="5791612" y="5119768"/>
                  <a:pt x="5791770" y="5119949"/>
                  <a:pt x="5791124" y="5119226"/>
                </a:cubicBezTo>
                <a:lnTo>
                  <a:pt x="5788311" y="5116094"/>
                </a:lnTo>
                <a:close/>
                <a:moveTo>
                  <a:pt x="20035182" y="5054225"/>
                </a:moveTo>
                <a:lnTo>
                  <a:pt x="20037698" y="5058158"/>
                </a:lnTo>
                <a:lnTo>
                  <a:pt x="20036244" y="5061736"/>
                </a:lnTo>
                <a:lnTo>
                  <a:pt x="20065306" y="5062102"/>
                </a:lnTo>
                <a:close/>
                <a:moveTo>
                  <a:pt x="19955398" y="5033363"/>
                </a:moveTo>
                <a:lnTo>
                  <a:pt x="19963552" y="5042567"/>
                </a:lnTo>
                <a:cubicBezTo>
                  <a:pt x="19967210" y="5045439"/>
                  <a:pt x="19970702" y="5046952"/>
                  <a:pt x="19973966" y="5047324"/>
                </a:cubicBezTo>
                <a:lnTo>
                  <a:pt x="19984588" y="5040996"/>
                </a:lnTo>
                <a:close/>
                <a:moveTo>
                  <a:pt x="22262974" y="5032457"/>
                </a:moveTo>
                <a:cubicBezTo>
                  <a:pt x="22245746" y="5032279"/>
                  <a:pt x="22228584" y="5036569"/>
                  <a:pt x="22214624" y="5050595"/>
                </a:cubicBezTo>
                <a:lnTo>
                  <a:pt x="22211750" y="5055192"/>
                </a:lnTo>
                <a:lnTo>
                  <a:pt x="22340102" y="5050621"/>
                </a:lnTo>
                <a:lnTo>
                  <a:pt x="22342026" y="5045035"/>
                </a:lnTo>
                <a:cubicBezTo>
                  <a:pt x="22332142" y="5051050"/>
                  <a:pt x="22297426" y="5032814"/>
                  <a:pt x="22262974" y="5032457"/>
                </a:cubicBezTo>
                <a:close/>
                <a:moveTo>
                  <a:pt x="19557170" y="5004282"/>
                </a:moveTo>
                <a:lnTo>
                  <a:pt x="19540086" y="5004898"/>
                </a:lnTo>
                <a:lnTo>
                  <a:pt x="19644642" y="5033257"/>
                </a:lnTo>
                <a:lnTo>
                  <a:pt x="19688388" y="5043098"/>
                </a:lnTo>
                <a:lnTo>
                  <a:pt x="19730188" y="5054152"/>
                </a:lnTo>
                <a:lnTo>
                  <a:pt x="19807776" y="5056976"/>
                </a:lnTo>
                <a:lnTo>
                  <a:pt x="19753430" y="5044572"/>
                </a:lnTo>
                <a:lnTo>
                  <a:pt x="19584888" y="5006680"/>
                </a:lnTo>
                <a:lnTo>
                  <a:pt x="19585680" y="5016456"/>
                </a:lnTo>
                <a:cubicBezTo>
                  <a:pt x="19576600" y="5015421"/>
                  <a:pt x="19568322" y="5007338"/>
                  <a:pt x="19557170" y="5004282"/>
                </a:cubicBezTo>
                <a:close/>
                <a:moveTo>
                  <a:pt x="21813738" y="4999104"/>
                </a:moveTo>
                <a:cubicBezTo>
                  <a:pt x="21785290" y="5006572"/>
                  <a:pt x="21756844" y="5014037"/>
                  <a:pt x="21749350" y="5041964"/>
                </a:cubicBezTo>
                <a:lnTo>
                  <a:pt x="21749532" y="5066026"/>
                </a:lnTo>
                <a:lnTo>
                  <a:pt x="21934078" y="5062169"/>
                </a:lnTo>
                <a:lnTo>
                  <a:pt x="21936048" y="5055880"/>
                </a:lnTo>
                <a:cubicBezTo>
                  <a:pt x="21921098" y="5025619"/>
                  <a:pt x="21868224" y="5005315"/>
                  <a:pt x="21861798" y="5061696"/>
                </a:cubicBezTo>
                <a:cubicBezTo>
                  <a:pt x="21850062" y="5003245"/>
                  <a:pt x="21823868" y="5071650"/>
                  <a:pt x="21813738" y="4999104"/>
                </a:cubicBezTo>
                <a:close/>
                <a:moveTo>
                  <a:pt x="22128196" y="4996794"/>
                </a:moveTo>
                <a:cubicBezTo>
                  <a:pt x="22107638" y="5003152"/>
                  <a:pt x="22074674" y="5050261"/>
                  <a:pt x="22049836" y="5026014"/>
                </a:cubicBezTo>
                <a:cubicBezTo>
                  <a:pt x="22050498" y="5040368"/>
                  <a:pt x="22049244" y="5051379"/>
                  <a:pt x="22046490" y="5059795"/>
                </a:cubicBezTo>
                <a:lnTo>
                  <a:pt x="22046470" y="5059820"/>
                </a:lnTo>
                <a:lnTo>
                  <a:pt x="22126574" y="5058147"/>
                </a:lnTo>
                <a:lnTo>
                  <a:pt x="22141308" y="5050717"/>
                </a:lnTo>
                <a:cubicBezTo>
                  <a:pt x="22153462" y="5044963"/>
                  <a:pt x="22158804" y="5038432"/>
                  <a:pt x="22143858" y="5008172"/>
                </a:cubicBezTo>
                <a:cubicBezTo>
                  <a:pt x="22140520" y="4997084"/>
                  <a:pt x="22135046" y="4994674"/>
                  <a:pt x="22128196" y="4996794"/>
                </a:cubicBezTo>
                <a:close/>
                <a:moveTo>
                  <a:pt x="5253681" y="4969177"/>
                </a:moveTo>
                <a:cubicBezTo>
                  <a:pt x="5261638" y="4967930"/>
                  <a:pt x="5270354" y="4967929"/>
                  <a:pt x="5273687" y="4969539"/>
                </a:cubicBezTo>
                <a:cubicBezTo>
                  <a:pt x="5275911" y="4970614"/>
                  <a:pt x="5275743" y="4972405"/>
                  <a:pt x="5271359" y="4975014"/>
                </a:cubicBezTo>
                <a:cubicBezTo>
                  <a:pt x="5260297" y="4981613"/>
                  <a:pt x="5238187" y="4976318"/>
                  <a:pt x="5238187" y="4976318"/>
                </a:cubicBezTo>
                <a:cubicBezTo>
                  <a:pt x="5238507" y="4972927"/>
                  <a:pt x="5245716" y="4970429"/>
                  <a:pt x="5253681" y="4969177"/>
                </a:cubicBezTo>
                <a:close/>
                <a:moveTo>
                  <a:pt x="19410734" y="4963684"/>
                </a:moveTo>
                <a:lnTo>
                  <a:pt x="19411902" y="4970129"/>
                </a:lnTo>
                <a:lnTo>
                  <a:pt x="19490266" y="4991384"/>
                </a:lnTo>
                <a:lnTo>
                  <a:pt x="19510642" y="4993848"/>
                </a:lnTo>
                <a:lnTo>
                  <a:pt x="19524044" y="4992044"/>
                </a:lnTo>
                <a:close/>
                <a:moveTo>
                  <a:pt x="23083344" y="4947032"/>
                </a:moveTo>
                <a:cubicBezTo>
                  <a:pt x="23069824" y="4944598"/>
                  <a:pt x="23059438" y="4955016"/>
                  <a:pt x="23052588" y="4974761"/>
                </a:cubicBezTo>
                <a:lnTo>
                  <a:pt x="23051618" y="4979393"/>
                </a:lnTo>
                <a:lnTo>
                  <a:pt x="23106142" y="4971402"/>
                </a:lnTo>
                <a:lnTo>
                  <a:pt x="23105924" y="4960761"/>
                </a:lnTo>
                <a:cubicBezTo>
                  <a:pt x="23097648" y="4952678"/>
                  <a:pt x="23090104" y="4948249"/>
                  <a:pt x="23083344" y="4947032"/>
                </a:cubicBezTo>
                <a:close/>
                <a:moveTo>
                  <a:pt x="4695704" y="4929808"/>
                </a:moveTo>
                <a:lnTo>
                  <a:pt x="4702260" y="4930394"/>
                </a:lnTo>
                <a:lnTo>
                  <a:pt x="4671553" y="4934647"/>
                </a:lnTo>
                <a:close/>
                <a:moveTo>
                  <a:pt x="19252366" y="4926040"/>
                </a:moveTo>
                <a:lnTo>
                  <a:pt x="19251838" y="4926713"/>
                </a:lnTo>
                <a:lnTo>
                  <a:pt x="19396954" y="4966074"/>
                </a:lnTo>
                <a:lnTo>
                  <a:pt x="19401422" y="4961353"/>
                </a:lnTo>
                <a:lnTo>
                  <a:pt x="19278664" y="4930630"/>
                </a:lnTo>
                <a:lnTo>
                  <a:pt x="19259858" y="4926102"/>
                </a:lnTo>
                <a:close/>
                <a:moveTo>
                  <a:pt x="19536850" y="4923919"/>
                </a:moveTo>
                <a:lnTo>
                  <a:pt x="19441260" y="4927592"/>
                </a:lnTo>
                <a:lnTo>
                  <a:pt x="19340986" y="4926769"/>
                </a:lnTo>
                <a:lnTo>
                  <a:pt x="19610820" y="4989778"/>
                </a:lnTo>
                <a:cubicBezTo>
                  <a:pt x="19680340" y="5004442"/>
                  <a:pt x="19749066" y="5020921"/>
                  <a:pt x="19817034" y="5038554"/>
                </a:cubicBezTo>
                <a:lnTo>
                  <a:pt x="19856304" y="5049401"/>
                </a:lnTo>
                <a:lnTo>
                  <a:pt x="19858098" y="5047504"/>
                </a:lnTo>
                <a:lnTo>
                  <a:pt x="19858926" y="5050126"/>
                </a:lnTo>
                <a:lnTo>
                  <a:pt x="19894502" y="5059952"/>
                </a:lnTo>
                <a:lnTo>
                  <a:pt x="19964412" y="5060832"/>
                </a:lnTo>
                <a:lnTo>
                  <a:pt x="19964284" y="5059161"/>
                </a:lnTo>
                <a:cubicBezTo>
                  <a:pt x="19961580" y="5052605"/>
                  <a:pt x="19956004" y="5051078"/>
                  <a:pt x="19953302" y="5044522"/>
                </a:cubicBezTo>
                <a:lnTo>
                  <a:pt x="19952352" y="5032566"/>
                </a:lnTo>
                <a:close/>
                <a:moveTo>
                  <a:pt x="21163826" y="4905637"/>
                </a:moveTo>
                <a:lnTo>
                  <a:pt x="20935586" y="4909522"/>
                </a:lnTo>
                <a:lnTo>
                  <a:pt x="20817500" y="4909706"/>
                </a:lnTo>
                <a:lnTo>
                  <a:pt x="20992882" y="4960668"/>
                </a:lnTo>
                <a:cubicBezTo>
                  <a:pt x="21242844" y="5041140"/>
                  <a:pt x="20940348" y="4989287"/>
                  <a:pt x="20857228" y="4956247"/>
                </a:cubicBezTo>
                <a:lnTo>
                  <a:pt x="20680978" y="4909920"/>
                </a:lnTo>
                <a:lnTo>
                  <a:pt x="20679996" y="4909921"/>
                </a:lnTo>
                <a:lnTo>
                  <a:pt x="20663140" y="4925081"/>
                </a:lnTo>
                <a:lnTo>
                  <a:pt x="20653598" y="4909962"/>
                </a:lnTo>
                <a:lnTo>
                  <a:pt x="20561526" y="4910107"/>
                </a:lnTo>
                <a:lnTo>
                  <a:pt x="21144078" y="5070139"/>
                </a:lnTo>
                <a:lnTo>
                  <a:pt x="21562330" y="5069939"/>
                </a:lnTo>
                <a:lnTo>
                  <a:pt x="21726536" y="5066506"/>
                </a:lnTo>
                <a:lnTo>
                  <a:pt x="21726188" y="5040885"/>
                </a:lnTo>
                <a:cubicBezTo>
                  <a:pt x="21728396" y="5021504"/>
                  <a:pt x="21730406" y="5003885"/>
                  <a:pt x="21701554" y="5014874"/>
                </a:cubicBezTo>
                <a:cubicBezTo>
                  <a:pt x="21696736" y="5057161"/>
                  <a:pt x="21693522" y="5085352"/>
                  <a:pt x="21642254" y="5050952"/>
                </a:cubicBezTo>
                <a:cubicBezTo>
                  <a:pt x="21627308" y="5020693"/>
                  <a:pt x="21665234" y="5010735"/>
                  <a:pt x="21648682" y="4994571"/>
                </a:cubicBezTo>
                <a:cubicBezTo>
                  <a:pt x="21613964" y="4976335"/>
                  <a:pt x="21627308" y="5020693"/>
                  <a:pt x="21624096" y="5048881"/>
                </a:cubicBezTo>
                <a:cubicBezTo>
                  <a:pt x="21609144" y="5018622"/>
                  <a:pt x="21589374" y="5030647"/>
                  <a:pt x="21592586" y="5002455"/>
                </a:cubicBezTo>
                <a:cubicBezTo>
                  <a:pt x="21580848" y="4944004"/>
                  <a:pt x="21647074" y="5008665"/>
                  <a:pt x="21635340" y="4950215"/>
                </a:cubicBezTo>
                <a:cubicBezTo>
                  <a:pt x="21584060" y="4915815"/>
                  <a:pt x="21524762" y="4951890"/>
                  <a:pt x="21534890" y="5024437"/>
                </a:cubicBezTo>
                <a:cubicBezTo>
                  <a:pt x="21523156" y="4965987"/>
                  <a:pt x="21476704" y="4889300"/>
                  <a:pt x="21465460" y="4987966"/>
                </a:cubicBezTo>
                <a:cubicBezTo>
                  <a:pt x="21429134" y="4983826"/>
                  <a:pt x="21450510" y="4957707"/>
                  <a:pt x="21453722" y="4929515"/>
                </a:cubicBezTo>
                <a:cubicBezTo>
                  <a:pt x="21341540" y="4945287"/>
                  <a:pt x="21293486" y="4882698"/>
                  <a:pt x="21178088" y="4926658"/>
                </a:cubicBezTo>
                <a:close/>
                <a:moveTo>
                  <a:pt x="5442018" y="4896296"/>
                </a:moveTo>
                <a:lnTo>
                  <a:pt x="5440555" y="4898689"/>
                </a:lnTo>
                <a:lnTo>
                  <a:pt x="5446815" y="4897343"/>
                </a:lnTo>
                <a:close/>
                <a:moveTo>
                  <a:pt x="5680321" y="4892455"/>
                </a:moveTo>
                <a:lnTo>
                  <a:pt x="5603575" y="4905598"/>
                </a:lnTo>
                <a:lnTo>
                  <a:pt x="5654174" y="4904860"/>
                </a:lnTo>
                <a:lnTo>
                  <a:pt x="5674076" y="4903283"/>
                </a:lnTo>
                <a:lnTo>
                  <a:pt x="5686566" y="4901328"/>
                </a:lnTo>
                <a:lnTo>
                  <a:pt x="5693443" y="4897645"/>
                </a:lnTo>
                <a:close/>
                <a:moveTo>
                  <a:pt x="4699139" y="4890353"/>
                </a:moveTo>
                <a:cubicBezTo>
                  <a:pt x="4696390" y="4888392"/>
                  <a:pt x="4707388" y="4896230"/>
                  <a:pt x="4707388" y="4896230"/>
                </a:cubicBezTo>
                <a:cubicBezTo>
                  <a:pt x="4702500" y="4892747"/>
                  <a:pt x="4700057" y="4891005"/>
                  <a:pt x="4699139" y="4890353"/>
                </a:cubicBezTo>
                <a:close/>
                <a:moveTo>
                  <a:pt x="22894412" y="4879539"/>
                </a:moveTo>
                <a:cubicBezTo>
                  <a:pt x="22873038" y="4905660"/>
                  <a:pt x="22906148" y="4937992"/>
                  <a:pt x="22868220" y="4947946"/>
                </a:cubicBezTo>
                <a:cubicBezTo>
                  <a:pt x="22815340" y="4927642"/>
                  <a:pt x="22816948" y="4913545"/>
                  <a:pt x="22828682" y="4971998"/>
                </a:cubicBezTo>
                <a:cubicBezTo>
                  <a:pt x="22810520" y="4969927"/>
                  <a:pt x="22797178" y="4925572"/>
                  <a:pt x="22760858" y="4921433"/>
                </a:cubicBezTo>
                <a:cubicBezTo>
                  <a:pt x="22711436" y="4951496"/>
                  <a:pt x="22671778" y="4936267"/>
                  <a:pt x="22635596" y="4910725"/>
                </a:cubicBezTo>
                <a:lnTo>
                  <a:pt x="22606746" y="4887806"/>
                </a:lnTo>
                <a:lnTo>
                  <a:pt x="22479238" y="4895381"/>
                </a:lnTo>
                <a:lnTo>
                  <a:pt x="22468064" y="4907693"/>
                </a:lnTo>
                <a:cubicBezTo>
                  <a:pt x="22451834" y="4929046"/>
                  <a:pt x="22444882" y="4949671"/>
                  <a:pt x="22460634" y="4972883"/>
                </a:cubicBezTo>
                <a:cubicBezTo>
                  <a:pt x="22482008" y="4946764"/>
                  <a:pt x="22485222" y="4918573"/>
                  <a:pt x="22521544" y="4922713"/>
                </a:cubicBezTo>
                <a:cubicBezTo>
                  <a:pt x="22554656" y="4955043"/>
                  <a:pt x="22480404" y="4960859"/>
                  <a:pt x="22513514" y="4993190"/>
                </a:cubicBezTo>
                <a:cubicBezTo>
                  <a:pt x="22544490" y="5003860"/>
                  <a:pt x="22575668" y="5012768"/>
                  <a:pt x="22606876" y="5021457"/>
                </a:cubicBezTo>
                <a:lnTo>
                  <a:pt x="22644492" y="5032295"/>
                </a:lnTo>
                <a:lnTo>
                  <a:pt x="22707584" y="5027934"/>
                </a:lnTo>
                <a:cubicBezTo>
                  <a:pt x="22775496" y="5019545"/>
                  <a:pt x="22844084" y="5009808"/>
                  <a:pt x="22912870" y="4999728"/>
                </a:cubicBezTo>
                <a:lnTo>
                  <a:pt x="23027890" y="4982871"/>
                </a:lnTo>
                <a:lnTo>
                  <a:pt x="23024660" y="4967561"/>
                </a:lnTo>
                <a:cubicBezTo>
                  <a:pt x="23023794" y="4954969"/>
                  <a:pt x="23025000" y="4944398"/>
                  <a:pt x="23016722" y="4936314"/>
                </a:cubicBezTo>
                <a:cubicBezTo>
                  <a:pt x="22963846" y="4916010"/>
                  <a:pt x="22937652" y="4984418"/>
                  <a:pt x="22894412" y="4879539"/>
                </a:cubicBezTo>
                <a:close/>
                <a:moveTo>
                  <a:pt x="5870101" y="4875491"/>
                </a:moveTo>
                <a:lnTo>
                  <a:pt x="5862387" y="4875570"/>
                </a:lnTo>
                <a:cubicBezTo>
                  <a:pt x="5850822" y="4876509"/>
                  <a:pt x="5836132" y="4878964"/>
                  <a:pt x="5821064" y="4881907"/>
                </a:cubicBezTo>
                <a:lnTo>
                  <a:pt x="5819770" y="4882179"/>
                </a:lnTo>
                <a:close/>
                <a:moveTo>
                  <a:pt x="5494969" y="4869552"/>
                </a:moveTo>
                <a:lnTo>
                  <a:pt x="5442624" y="4878010"/>
                </a:lnTo>
                <a:lnTo>
                  <a:pt x="5446970" y="4888195"/>
                </a:lnTo>
                <a:lnTo>
                  <a:pt x="5445050" y="4891337"/>
                </a:lnTo>
                <a:lnTo>
                  <a:pt x="5454334" y="4888323"/>
                </a:lnTo>
                <a:cubicBezTo>
                  <a:pt x="5461042" y="4887520"/>
                  <a:pt x="5467528" y="4887918"/>
                  <a:pt x="5472632" y="4889141"/>
                </a:cubicBezTo>
                <a:lnTo>
                  <a:pt x="5462745" y="4893960"/>
                </a:lnTo>
                <a:lnTo>
                  <a:pt x="5490520" y="4888067"/>
                </a:lnTo>
                <a:lnTo>
                  <a:pt x="5472632" y="4889141"/>
                </a:lnTo>
                <a:cubicBezTo>
                  <a:pt x="5486690" y="4885379"/>
                  <a:pt x="5499257" y="4882415"/>
                  <a:pt x="5510969" y="4879901"/>
                </a:cubicBezTo>
                <a:lnTo>
                  <a:pt x="5532922" y="4875551"/>
                </a:lnTo>
                <a:lnTo>
                  <a:pt x="5523378" y="4874298"/>
                </a:lnTo>
                <a:close/>
                <a:moveTo>
                  <a:pt x="5473858" y="4831721"/>
                </a:moveTo>
                <a:lnTo>
                  <a:pt x="5451702" y="4835327"/>
                </a:lnTo>
                <a:lnTo>
                  <a:pt x="5424896" y="4840099"/>
                </a:lnTo>
                <a:lnTo>
                  <a:pt x="5433358" y="4856302"/>
                </a:lnTo>
                <a:lnTo>
                  <a:pt x="5434117" y="4858079"/>
                </a:lnTo>
                <a:lnTo>
                  <a:pt x="5462607" y="4852951"/>
                </a:lnTo>
                <a:lnTo>
                  <a:pt x="5465008" y="4847295"/>
                </a:lnTo>
                <a:lnTo>
                  <a:pt x="5476115" y="4834968"/>
                </a:lnTo>
                <a:close/>
                <a:moveTo>
                  <a:pt x="5266366" y="4813591"/>
                </a:moveTo>
                <a:lnTo>
                  <a:pt x="5259250" y="4814488"/>
                </a:lnTo>
                <a:lnTo>
                  <a:pt x="5266635" y="4813998"/>
                </a:lnTo>
                <a:close/>
                <a:moveTo>
                  <a:pt x="5304412" y="4810929"/>
                </a:moveTo>
                <a:lnTo>
                  <a:pt x="5277400" y="4812250"/>
                </a:lnTo>
                <a:lnTo>
                  <a:pt x="5276540" y="4819796"/>
                </a:lnTo>
                <a:lnTo>
                  <a:pt x="5280103" y="4819157"/>
                </a:lnTo>
                <a:cubicBezTo>
                  <a:pt x="5280103" y="4819157"/>
                  <a:pt x="5317094" y="4832637"/>
                  <a:pt x="5318814" y="4814558"/>
                </a:cubicBezTo>
                <a:cubicBezTo>
                  <a:pt x="5318835" y="4812058"/>
                  <a:pt x="5312729" y="4811078"/>
                  <a:pt x="5304412" y="4810929"/>
                </a:cubicBezTo>
                <a:close/>
                <a:moveTo>
                  <a:pt x="5261197" y="4777995"/>
                </a:moveTo>
                <a:lnTo>
                  <a:pt x="5164119" y="4794853"/>
                </a:lnTo>
                <a:lnTo>
                  <a:pt x="5141140" y="4797721"/>
                </a:lnTo>
                <a:lnTo>
                  <a:pt x="5141046" y="4797999"/>
                </a:lnTo>
                <a:lnTo>
                  <a:pt x="5134361" y="4817839"/>
                </a:lnTo>
                <a:lnTo>
                  <a:pt x="5261690" y="4797783"/>
                </a:lnTo>
                <a:lnTo>
                  <a:pt x="5261504" y="4790309"/>
                </a:lnTo>
                <a:close/>
                <a:moveTo>
                  <a:pt x="5332476" y="4767318"/>
                </a:moveTo>
                <a:lnTo>
                  <a:pt x="5301209" y="4771047"/>
                </a:lnTo>
                <a:lnTo>
                  <a:pt x="5281711" y="4774434"/>
                </a:lnTo>
                <a:lnTo>
                  <a:pt x="5279366" y="4795000"/>
                </a:lnTo>
                <a:lnTo>
                  <a:pt x="5316004" y="4789229"/>
                </a:lnTo>
                <a:cubicBezTo>
                  <a:pt x="5319938" y="4789015"/>
                  <a:pt x="5327387" y="4787860"/>
                  <a:pt x="5336189" y="4786054"/>
                </a:cubicBezTo>
                <a:lnTo>
                  <a:pt x="5358591" y="4780451"/>
                </a:lnTo>
                <a:lnTo>
                  <a:pt x="5356864" y="4779007"/>
                </a:lnTo>
                <a:close/>
                <a:moveTo>
                  <a:pt x="4988283" y="4766309"/>
                </a:moveTo>
                <a:cubicBezTo>
                  <a:pt x="4968513" y="4778334"/>
                  <a:pt x="4971447" y="4792948"/>
                  <a:pt x="4974380" y="4807560"/>
                </a:cubicBezTo>
                <a:lnTo>
                  <a:pt x="4975168" y="4818433"/>
                </a:lnTo>
                <a:lnTo>
                  <a:pt x="5000141" y="4811067"/>
                </a:lnTo>
                <a:cubicBezTo>
                  <a:pt x="5009021" y="4809148"/>
                  <a:pt x="5017083" y="4808958"/>
                  <a:pt x="5027677" y="4811885"/>
                </a:cubicBezTo>
                <a:cubicBezTo>
                  <a:pt x="5019379" y="4816831"/>
                  <a:pt x="5009487" y="4820242"/>
                  <a:pt x="4999118" y="4821804"/>
                </a:cubicBezTo>
                <a:lnTo>
                  <a:pt x="4975348" y="4820920"/>
                </a:lnTo>
                <a:lnTo>
                  <a:pt x="4975944" y="4829156"/>
                </a:lnTo>
                <a:lnTo>
                  <a:pt x="4963473" y="4845006"/>
                </a:lnTo>
                <a:lnTo>
                  <a:pt x="5001306" y="4838796"/>
                </a:lnTo>
                <a:lnTo>
                  <a:pt x="5125005" y="4819312"/>
                </a:lnTo>
                <a:lnTo>
                  <a:pt x="5122932" y="4799995"/>
                </a:lnTo>
                <a:lnTo>
                  <a:pt x="5027677" y="4811885"/>
                </a:lnTo>
                <a:lnTo>
                  <a:pt x="5122040" y="4794175"/>
                </a:lnTo>
                <a:lnTo>
                  <a:pt x="5117016" y="4766703"/>
                </a:lnTo>
                <a:cubicBezTo>
                  <a:pt x="5057711" y="4802779"/>
                  <a:pt x="5019784" y="4812734"/>
                  <a:pt x="4988283" y="4766309"/>
                </a:cubicBezTo>
                <a:close/>
                <a:moveTo>
                  <a:pt x="5154946" y="4756748"/>
                </a:moveTo>
                <a:lnTo>
                  <a:pt x="5143705" y="4790110"/>
                </a:lnTo>
                <a:lnTo>
                  <a:pt x="5170389" y="4785102"/>
                </a:lnTo>
                <a:lnTo>
                  <a:pt x="5164739" y="4778334"/>
                </a:lnTo>
                <a:cubicBezTo>
                  <a:pt x="5161703" y="4773136"/>
                  <a:pt x="5158483" y="4766076"/>
                  <a:pt x="5154946" y="4756748"/>
                </a:cubicBezTo>
                <a:close/>
                <a:moveTo>
                  <a:pt x="5247360" y="4753001"/>
                </a:moveTo>
                <a:cubicBezTo>
                  <a:pt x="5233338" y="4754973"/>
                  <a:pt x="5222319" y="4760857"/>
                  <a:pt x="5213236" y="4767407"/>
                </a:cubicBezTo>
                <a:lnTo>
                  <a:pt x="5197916" y="4779936"/>
                </a:lnTo>
                <a:lnTo>
                  <a:pt x="5257752" y="4768707"/>
                </a:lnTo>
                <a:close/>
                <a:moveTo>
                  <a:pt x="20241726" y="4748545"/>
                </a:moveTo>
                <a:lnTo>
                  <a:pt x="20236848" y="4752407"/>
                </a:lnTo>
                <a:lnTo>
                  <a:pt x="20247328" y="4755077"/>
                </a:lnTo>
                <a:close/>
                <a:moveTo>
                  <a:pt x="20407404" y="4734681"/>
                </a:moveTo>
                <a:lnTo>
                  <a:pt x="20404164" y="4737377"/>
                </a:lnTo>
                <a:cubicBezTo>
                  <a:pt x="20400510" y="4743729"/>
                  <a:pt x="20398198" y="4751925"/>
                  <a:pt x="20399568" y="4758949"/>
                </a:cubicBezTo>
                <a:cubicBezTo>
                  <a:pt x="20399568" y="4758949"/>
                  <a:pt x="20419544" y="4744116"/>
                  <a:pt x="20424314" y="4737716"/>
                </a:cubicBezTo>
                <a:lnTo>
                  <a:pt x="20424274" y="4737645"/>
                </a:lnTo>
                <a:close/>
                <a:moveTo>
                  <a:pt x="24291866" y="4724686"/>
                </a:moveTo>
                <a:lnTo>
                  <a:pt x="24306626" y="4737196"/>
                </a:lnTo>
                <a:lnTo>
                  <a:pt x="24304178" y="4737690"/>
                </a:lnTo>
                <a:cubicBezTo>
                  <a:pt x="24299740" y="4736294"/>
                  <a:pt x="24295602" y="4732252"/>
                  <a:pt x="24291866" y="4724686"/>
                </a:cubicBezTo>
                <a:close/>
                <a:moveTo>
                  <a:pt x="19862752" y="4715777"/>
                </a:moveTo>
                <a:lnTo>
                  <a:pt x="19860482" y="4717522"/>
                </a:lnTo>
                <a:lnTo>
                  <a:pt x="20012882" y="4759388"/>
                </a:lnTo>
                <a:lnTo>
                  <a:pt x="20065364" y="4761898"/>
                </a:lnTo>
                <a:lnTo>
                  <a:pt x="20064512" y="4749765"/>
                </a:lnTo>
                <a:lnTo>
                  <a:pt x="20065092" y="4748035"/>
                </a:lnTo>
                <a:lnTo>
                  <a:pt x="20011696" y="4734000"/>
                </a:lnTo>
                <a:lnTo>
                  <a:pt x="19984250" y="4747757"/>
                </a:lnTo>
                <a:lnTo>
                  <a:pt x="19962984" y="4724714"/>
                </a:lnTo>
                <a:lnTo>
                  <a:pt x="19950054" y="4723377"/>
                </a:lnTo>
                <a:close/>
                <a:moveTo>
                  <a:pt x="24288790" y="4663745"/>
                </a:moveTo>
                <a:lnTo>
                  <a:pt x="24183626" y="4680151"/>
                </a:lnTo>
                <a:lnTo>
                  <a:pt x="24186110" y="4684077"/>
                </a:lnTo>
                <a:cubicBezTo>
                  <a:pt x="24143360" y="4736317"/>
                  <a:pt x="24126802" y="4720152"/>
                  <a:pt x="24090482" y="4716013"/>
                </a:cubicBezTo>
                <a:lnTo>
                  <a:pt x="24079514" y="4696393"/>
                </a:lnTo>
                <a:lnTo>
                  <a:pt x="23823504" y="4736331"/>
                </a:lnTo>
                <a:cubicBezTo>
                  <a:pt x="23641140" y="4762656"/>
                  <a:pt x="23460940" y="4786922"/>
                  <a:pt x="23283204" y="4810286"/>
                </a:cubicBezTo>
                <a:lnTo>
                  <a:pt x="23109330" y="4832968"/>
                </a:lnTo>
                <a:lnTo>
                  <a:pt x="23114096" y="4868882"/>
                </a:lnTo>
                <a:cubicBezTo>
                  <a:pt x="23113956" y="4890283"/>
                  <a:pt x="23111546" y="4911427"/>
                  <a:pt x="23109136" y="4932569"/>
                </a:cubicBezTo>
                <a:cubicBezTo>
                  <a:pt x="23130510" y="4906448"/>
                  <a:pt x="23170046" y="4882398"/>
                  <a:pt x="23173264" y="4854207"/>
                </a:cubicBezTo>
                <a:cubicBezTo>
                  <a:pt x="23227746" y="4860417"/>
                  <a:pt x="23239482" y="4918867"/>
                  <a:pt x="23237874" y="4932963"/>
                </a:cubicBezTo>
                <a:cubicBezTo>
                  <a:pt x="23260854" y="4892748"/>
                  <a:pt x="23262460" y="4878650"/>
                  <a:pt x="23297180" y="4896888"/>
                </a:cubicBezTo>
                <a:cubicBezTo>
                  <a:pt x="23293966" y="4925078"/>
                  <a:pt x="23279140" y="4934097"/>
                  <a:pt x="23266584" y="4943375"/>
                </a:cubicBezTo>
                <a:lnTo>
                  <a:pt x="23258982" y="4951540"/>
                </a:lnTo>
                <a:lnTo>
                  <a:pt x="23324210" y="4943166"/>
                </a:lnTo>
                <a:lnTo>
                  <a:pt x="23398936" y="4937082"/>
                </a:lnTo>
                <a:lnTo>
                  <a:pt x="23425916" y="4897280"/>
                </a:lnTo>
                <a:cubicBezTo>
                  <a:pt x="23433792" y="4908887"/>
                  <a:pt x="23436396" y="4916323"/>
                  <a:pt x="23436050" y="4921860"/>
                </a:cubicBezTo>
                <a:lnTo>
                  <a:pt x="23428738" y="4934656"/>
                </a:lnTo>
                <a:lnTo>
                  <a:pt x="23524592" y="4926851"/>
                </a:lnTo>
                <a:cubicBezTo>
                  <a:pt x="23754054" y="4912864"/>
                  <a:pt x="23976812" y="4864545"/>
                  <a:pt x="24191228" y="4807726"/>
                </a:cubicBezTo>
                <a:lnTo>
                  <a:pt x="24340462" y="4765880"/>
                </a:lnTo>
                <a:lnTo>
                  <a:pt x="24306626" y="4737196"/>
                </a:lnTo>
                <a:lnTo>
                  <a:pt x="24318304" y="4734839"/>
                </a:lnTo>
                <a:cubicBezTo>
                  <a:pt x="24328184" y="4728825"/>
                  <a:pt x="24338874" y="4715766"/>
                  <a:pt x="24349562" y="4702706"/>
                </a:cubicBezTo>
                <a:cubicBezTo>
                  <a:pt x="24337950" y="4683534"/>
                  <a:pt x="24323064" y="4672914"/>
                  <a:pt x="24306798" y="4666821"/>
                </a:cubicBezTo>
                <a:close/>
                <a:moveTo>
                  <a:pt x="23329182" y="4605330"/>
                </a:moveTo>
                <a:cubicBezTo>
                  <a:pt x="23314756" y="4608148"/>
                  <a:pt x="23189004" y="4632682"/>
                  <a:pt x="23189004" y="4632682"/>
                </a:cubicBezTo>
                <a:cubicBezTo>
                  <a:pt x="23119710" y="4655921"/>
                  <a:pt x="23159672" y="4657845"/>
                  <a:pt x="23214504" y="4649576"/>
                </a:cubicBezTo>
                <a:cubicBezTo>
                  <a:pt x="23269334" y="4641311"/>
                  <a:pt x="23339026" y="4622855"/>
                  <a:pt x="23329182" y="4605330"/>
                </a:cubicBezTo>
                <a:close/>
                <a:moveTo>
                  <a:pt x="23557620" y="4582331"/>
                </a:moveTo>
                <a:lnTo>
                  <a:pt x="23548440" y="4585641"/>
                </a:lnTo>
                <a:lnTo>
                  <a:pt x="23535730" y="4590939"/>
                </a:lnTo>
                <a:lnTo>
                  <a:pt x="23533502" y="4595525"/>
                </a:lnTo>
                <a:lnTo>
                  <a:pt x="23529026" y="4593734"/>
                </a:lnTo>
                <a:lnTo>
                  <a:pt x="23483028" y="4612914"/>
                </a:lnTo>
                <a:lnTo>
                  <a:pt x="23477436" y="4635397"/>
                </a:lnTo>
                <a:lnTo>
                  <a:pt x="23493066" y="4635172"/>
                </a:lnTo>
                <a:cubicBezTo>
                  <a:pt x="23512132" y="4632249"/>
                  <a:pt x="23533940" y="4625746"/>
                  <a:pt x="23555928" y="4617633"/>
                </a:cubicBezTo>
                <a:lnTo>
                  <a:pt x="23589042" y="4603552"/>
                </a:lnTo>
                <a:lnTo>
                  <a:pt x="23570266" y="4586669"/>
                </a:lnTo>
                <a:close/>
                <a:moveTo>
                  <a:pt x="23815964" y="4541942"/>
                </a:moveTo>
                <a:cubicBezTo>
                  <a:pt x="23815964" y="4541942"/>
                  <a:pt x="23815964" y="4541942"/>
                  <a:pt x="23797930" y="4563981"/>
                </a:cubicBezTo>
                <a:lnTo>
                  <a:pt x="23787776" y="4576391"/>
                </a:lnTo>
                <a:lnTo>
                  <a:pt x="23817626" y="4573254"/>
                </a:lnTo>
                <a:close/>
                <a:moveTo>
                  <a:pt x="22383656" y="3088356"/>
                </a:moveTo>
                <a:lnTo>
                  <a:pt x="21940226" y="3104825"/>
                </a:lnTo>
                <a:cubicBezTo>
                  <a:pt x="21757758" y="3112884"/>
                  <a:pt x="21574202" y="3123586"/>
                  <a:pt x="21385016" y="3141056"/>
                </a:cubicBezTo>
                <a:cubicBezTo>
                  <a:pt x="21318974" y="3100078"/>
                  <a:pt x="21276244" y="3178582"/>
                  <a:pt x="21347322" y="3157049"/>
                </a:cubicBezTo>
                <a:lnTo>
                  <a:pt x="21354114" y="3154167"/>
                </a:lnTo>
                <a:lnTo>
                  <a:pt x="21363950" y="3134484"/>
                </a:lnTo>
                <a:lnTo>
                  <a:pt x="21370412" y="3147253"/>
                </a:lnTo>
                <a:lnTo>
                  <a:pt x="21385016" y="3141056"/>
                </a:lnTo>
                <a:cubicBezTo>
                  <a:pt x="21549152" y="3148723"/>
                  <a:pt x="21723998" y="3148228"/>
                  <a:pt x="21905706" y="3141783"/>
                </a:cubicBezTo>
                <a:lnTo>
                  <a:pt x="22389328" y="3111700"/>
                </a:lnTo>
                <a:close/>
                <a:moveTo>
                  <a:pt x="20473118" y="2171995"/>
                </a:moveTo>
                <a:lnTo>
                  <a:pt x="20474036" y="2173005"/>
                </a:lnTo>
                <a:cubicBezTo>
                  <a:pt x="20499884" y="2192126"/>
                  <a:pt x="20534664" y="2180194"/>
                  <a:pt x="20565700" y="2208969"/>
                </a:cubicBezTo>
                <a:lnTo>
                  <a:pt x="20581096" y="2228332"/>
                </a:lnTo>
                <a:lnTo>
                  <a:pt x="20593376" y="2228081"/>
                </a:lnTo>
                <a:lnTo>
                  <a:pt x="20615980" y="2219580"/>
                </a:lnTo>
                <a:cubicBezTo>
                  <a:pt x="20639046" y="2215181"/>
                  <a:pt x="20665076" y="2217590"/>
                  <a:pt x="20692712" y="2223528"/>
                </a:cubicBezTo>
                <a:lnTo>
                  <a:pt x="20701632" y="2225868"/>
                </a:lnTo>
                <a:lnTo>
                  <a:pt x="21176742" y="2216154"/>
                </a:lnTo>
                <a:cubicBezTo>
                  <a:pt x="21256794" y="2215118"/>
                  <a:pt x="21398106" y="2225820"/>
                  <a:pt x="21471734" y="2211909"/>
                </a:cubicBezTo>
                <a:cubicBezTo>
                  <a:pt x="21496274" y="2207274"/>
                  <a:pt x="21513292" y="2199904"/>
                  <a:pt x="21518014" y="2188453"/>
                </a:cubicBezTo>
                <a:cubicBezTo>
                  <a:pt x="21518014" y="2188453"/>
                  <a:pt x="21263796" y="2179731"/>
                  <a:pt x="21183870" y="2175882"/>
                </a:cubicBezTo>
                <a:close/>
                <a:moveTo>
                  <a:pt x="20317588" y="2171143"/>
                </a:moveTo>
                <a:lnTo>
                  <a:pt x="20331112" y="2188618"/>
                </a:lnTo>
                <a:lnTo>
                  <a:pt x="20345410" y="2171296"/>
                </a:lnTo>
                <a:close/>
                <a:moveTo>
                  <a:pt x="21934108" y="2149391"/>
                </a:moveTo>
                <a:lnTo>
                  <a:pt x="21882576" y="2159449"/>
                </a:lnTo>
                <a:cubicBezTo>
                  <a:pt x="21820492" y="2181281"/>
                  <a:pt x="21837382" y="2182844"/>
                  <a:pt x="21867790" y="2176910"/>
                </a:cubicBezTo>
                <a:cubicBezTo>
                  <a:pt x="21898194" y="2170979"/>
                  <a:pt x="21942120" y="2157550"/>
                  <a:pt x="21934108" y="2149391"/>
                </a:cubicBezTo>
                <a:close/>
                <a:moveTo>
                  <a:pt x="21764280" y="2148354"/>
                </a:moveTo>
                <a:cubicBezTo>
                  <a:pt x="21738970" y="2152836"/>
                  <a:pt x="21717650" y="2191621"/>
                  <a:pt x="21717650" y="2191621"/>
                </a:cubicBezTo>
                <a:cubicBezTo>
                  <a:pt x="21721652" y="2195703"/>
                  <a:pt x="21728198" y="2195639"/>
                  <a:pt x="21735758" y="2193256"/>
                </a:cubicBezTo>
                <a:cubicBezTo>
                  <a:pt x="21758438" y="2186097"/>
                  <a:pt x="21790274" y="2158014"/>
                  <a:pt x="21790274" y="2158014"/>
                </a:cubicBezTo>
                <a:cubicBezTo>
                  <a:pt x="21781594" y="2149178"/>
                  <a:pt x="21772716" y="2146860"/>
                  <a:pt x="21764280" y="2148354"/>
                </a:cubicBezTo>
                <a:close/>
                <a:moveTo>
                  <a:pt x="22065574" y="2143180"/>
                </a:moveTo>
                <a:cubicBezTo>
                  <a:pt x="22065574" y="2143180"/>
                  <a:pt x="22026408" y="2150824"/>
                  <a:pt x="22014040" y="2153237"/>
                </a:cubicBezTo>
                <a:cubicBezTo>
                  <a:pt x="21958146" y="2173862"/>
                  <a:pt x="21978130" y="2174825"/>
                  <a:pt x="22008534" y="2168891"/>
                </a:cubicBezTo>
                <a:cubicBezTo>
                  <a:pt x="22038942" y="2162960"/>
                  <a:pt x="22079774" y="2150131"/>
                  <a:pt x="22065574" y="2143180"/>
                </a:cubicBezTo>
                <a:close/>
                <a:moveTo>
                  <a:pt x="17970616" y="2076650"/>
                </a:moveTo>
                <a:cubicBezTo>
                  <a:pt x="17952056" y="2078104"/>
                  <a:pt x="17938462" y="2086371"/>
                  <a:pt x="17928468" y="2098396"/>
                </a:cubicBezTo>
                <a:lnTo>
                  <a:pt x="17917834" y="2121293"/>
                </a:lnTo>
                <a:lnTo>
                  <a:pt x="17984592" y="2129252"/>
                </a:lnTo>
                <a:lnTo>
                  <a:pt x="17983452" y="2107785"/>
                </a:lnTo>
                <a:cubicBezTo>
                  <a:pt x="17981928" y="2098465"/>
                  <a:pt x="17978492" y="2088257"/>
                  <a:pt x="17970616" y="2076650"/>
                </a:cubicBezTo>
                <a:close/>
                <a:moveTo>
                  <a:pt x="19221440" y="1883610"/>
                </a:moveTo>
                <a:lnTo>
                  <a:pt x="19224784" y="1887615"/>
                </a:lnTo>
                <a:cubicBezTo>
                  <a:pt x="19240940" y="1907305"/>
                  <a:pt x="19257490" y="1923471"/>
                  <a:pt x="19277258" y="1911445"/>
                </a:cubicBezTo>
                <a:cubicBezTo>
                  <a:pt x="19389842" y="1892151"/>
                  <a:pt x="19507220" y="1921592"/>
                  <a:pt x="19617458" y="1968290"/>
                </a:cubicBezTo>
                <a:lnTo>
                  <a:pt x="19636362" y="1977316"/>
                </a:lnTo>
                <a:lnTo>
                  <a:pt x="19737082" y="1982353"/>
                </a:lnTo>
                <a:lnTo>
                  <a:pt x="19749462" y="1965263"/>
                </a:lnTo>
                <a:lnTo>
                  <a:pt x="19785974" y="1984799"/>
                </a:lnTo>
                <a:lnTo>
                  <a:pt x="19958170" y="1993414"/>
                </a:lnTo>
                <a:cubicBezTo>
                  <a:pt x="20320822" y="2008115"/>
                  <a:pt x="20686468" y="2012108"/>
                  <a:pt x="21051748" y="1981340"/>
                </a:cubicBezTo>
                <a:cubicBezTo>
                  <a:pt x="21321900" y="1967514"/>
                  <a:pt x="21580982" y="1951796"/>
                  <a:pt x="21835800" y="1932049"/>
                </a:cubicBezTo>
                <a:lnTo>
                  <a:pt x="22043044" y="1911977"/>
                </a:lnTo>
                <a:lnTo>
                  <a:pt x="22040592" y="1903279"/>
                </a:lnTo>
                <a:lnTo>
                  <a:pt x="22035902" y="1897120"/>
                </a:lnTo>
                <a:lnTo>
                  <a:pt x="21802872" y="1913921"/>
                </a:lnTo>
                <a:cubicBezTo>
                  <a:pt x="21331468" y="1932230"/>
                  <a:pt x="20887864" y="1906391"/>
                  <a:pt x="20239202" y="1896868"/>
                </a:cubicBezTo>
                <a:cubicBezTo>
                  <a:pt x="20033686" y="1896462"/>
                  <a:pt x="19824160" y="1891980"/>
                  <a:pt x="19612834" y="1887850"/>
                </a:cubicBezTo>
                <a:close/>
                <a:moveTo>
                  <a:pt x="19166868" y="1883019"/>
                </a:moveTo>
                <a:lnTo>
                  <a:pt x="19169900" y="1884929"/>
                </a:lnTo>
                <a:lnTo>
                  <a:pt x="19169522" y="1883048"/>
                </a:lnTo>
                <a:close/>
                <a:moveTo>
                  <a:pt x="18959970" y="1806919"/>
                </a:moveTo>
                <a:lnTo>
                  <a:pt x="18962356" y="1811748"/>
                </a:lnTo>
                <a:cubicBezTo>
                  <a:pt x="18965510" y="1818131"/>
                  <a:pt x="18969190" y="1825578"/>
                  <a:pt x="18973480" y="1834265"/>
                </a:cubicBezTo>
                <a:lnTo>
                  <a:pt x="18979214" y="1845872"/>
                </a:lnTo>
                <a:lnTo>
                  <a:pt x="19022734" y="1848147"/>
                </a:lnTo>
                <a:lnTo>
                  <a:pt x="19042806" y="1842334"/>
                </a:lnTo>
                <a:cubicBezTo>
                  <a:pt x="19059538" y="1839333"/>
                  <a:pt x="19074962" y="1840199"/>
                  <a:pt x="19089516" y="1843643"/>
                </a:cubicBezTo>
                <a:lnTo>
                  <a:pt x="19112470" y="1852923"/>
                </a:lnTo>
                <a:lnTo>
                  <a:pt x="19168692" y="1855956"/>
                </a:lnTo>
                <a:lnTo>
                  <a:pt x="19174718" y="1842643"/>
                </a:lnTo>
                <a:cubicBezTo>
                  <a:pt x="19179258" y="1843161"/>
                  <a:pt x="19183646" y="1845000"/>
                  <a:pt x="19187932" y="1847775"/>
                </a:cubicBezTo>
                <a:lnTo>
                  <a:pt x="19199444" y="1857615"/>
                </a:lnTo>
                <a:lnTo>
                  <a:pt x="19467444" y="1872070"/>
                </a:lnTo>
                <a:cubicBezTo>
                  <a:pt x="19734040" y="1885263"/>
                  <a:pt x="19994748" y="1894338"/>
                  <a:pt x="20265996" y="1891637"/>
                </a:cubicBezTo>
                <a:cubicBezTo>
                  <a:pt x="20782728" y="1891264"/>
                  <a:pt x="21182506" y="1883738"/>
                  <a:pt x="21566840" y="1864236"/>
                </a:cubicBezTo>
                <a:lnTo>
                  <a:pt x="22012660" y="1834263"/>
                </a:lnTo>
                <a:lnTo>
                  <a:pt x="22010348" y="1819675"/>
                </a:lnTo>
                <a:lnTo>
                  <a:pt x="21799364" y="1833906"/>
                </a:lnTo>
                <a:cubicBezTo>
                  <a:pt x="21179082" y="1857268"/>
                  <a:pt x="20560126" y="1833441"/>
                  <a:pt x="19923932" y="1838491"/>
                </a:cubicBezTo>
                <a:cubicBezTo>
                  <a:pt x="19631268" y="1835651"/>
                  <a:pt x="19344242" y="1826041"/>
                  <a:pt x="19063198" y="1812833"/>
                </a:cubicBezTo>
                <a:close/>
                <a:moveTo>
                  <a:pt x="17194880" y="1473225"/>
                </a:moveTo>
                <a:lnTo>
                  <a:pt x="17211186" y="1476070"/>
                </a:lnTo>
                <a:cubicBezTo>
                  <a:pt x="17338314" y="1490559"/>
                  <a:pt x="17528452" y="1597900"/>
                  <a:pt x="17590970" y="1533635"/>
                </a:cubicBezTo>
                <a:cubicBezTo>
                  <a:pt x="17724768" y="1570303"/>
                  <a:pt x="17865520" y="1586345"/>
                  <a:pt x="18008142" y="1606168"/>
                </a:cubicBezTo>
                <a:lnTo>
                  <a:pt x="18145108" y="1628895"/>
                </a:lnTo>
                <a:lnTo>
                  <a:pt x="18173482" y="1630348"/>
                </a:lnTo>
                <a:cubicBezTo>
                  <a:pt x="18216498" y="1630883"/>
                  <a:pt x="18251586" y="1629424"/>
                  <a:pt x="18262112" y="1625362"/>
                </a:cubicBezTo>
                <a:cubicBezTo>
                  <a:pt x="18274742" y="1620485"/>
                  <a:pt x="18251994" y="1611862"/>
                  <a:pt x="18165114" y="1598438"/>
                </a:cubicBezTo>
                <a:cubicBezTo>
                  <a:pt x="17866668" y="1565944"/>
                  <a:pt x="17560210" y="1525293"/>
                  <a:pt x="17254840" y="1482003"/>
                </a:cubicBezTo>
                <a:close/>
                <a:moveTo>
                  <a:pt x="17083552" y="1456928"/>
                </a:moveTo>
                <a:lnTo>
                  <a:pt x="17088820" y="1460117"/>
                </a:lnTo>
                <a:cubicBezTo>
                  <a:pt x="17101964" y="1465854"/>
                  <a:pt x="17115536" y="1467847"/>
                  <a:pt x="17129256" y="1468518"/>
                </a:cubicBezTo>
                <a:lnTo>
                  <a:pt x="17165554" y="1468933"/>
                </a:lnTo>
                <a:close/>
                <a:moveTo>
                  <a:pt x="16998248" y="1444441"/>
                </a:moveTo>
                <a:lnTo>
                  <a:pt x="17009802" y="1467397"/>
                </a:lnTo>
                <a:cubicBezTo>
                  <a:pt x="17009802" y="1467397"/>
                  <a:pt x="17009802" y="1467397"/>
                  <a:pt x="17027160" y="1451304"/>
                </a:cubicBezTo>
                <a:lnTo>
                  <a:pt x="17029612" y="1449032"/>
                </a:lnTo>
                <a:close/>
                <a:moveTo>
                  <a:pt x="16986502" y="1031819"/>
                </a:moveTo>
                <a:lnTo>
                  <a:pt x="16983806" y="1053552"/>
                </a:lnTo>
                <a:lnTo>
                  <a:pt x="17268876" y="1098051"/>
                </a:lnTo>
                <a:cubicBezTo>
                  <a:pt x="18593610" y="1276083"/>
                  <a:pt x="19980068" y="1295360"/>
                  <a:pt x="21409770" y="1227830"/>
                </a:cubicBezTo>
                <a:cubicBezTo>
                  <a:pt x="21469722" y="1230719"/>
                  <a:pt x="21563112" y="1250770"/>
                  <a:pt x="21647746" y="1242916"/>
                </a:cubicBezTo>
                <a:cubicBezTo>
                  <a:pt x="21675956" y="1240295"/>
                  <a:pt x="21703194" y="1234574"/>
                  <a:pt x="21727898" y="1224084"/>
                </a:cubicBezTo>
                <a:cubicBezTo>
                  <a:pt x="21841280" y="1201963"/>
                  <a:pt x="21541242" y="1221624"/>
                  <a:pt x="21486048" y="1212951"/>
                </a:cubicBezTo>
                <a:cubicBezTo>
                  <a:pt x="21473678" y="1215364"/>
                  <a:pt x="21434516" y="1223006"/>
                  <a:pt x="21409770" y="1227830"/>
                </a:cubicBezTo>
                <a:cubicBezTo>
                  <a:pt x="20002416" y="1261841"/>
                  <a:pt x="18614250" y="1233783"/>
                  <a:pt x="17280158" y="1072610"/>
                </a:cubicBezTo>
                <a:close/>
                <a:moveTo>
                  <a:pt x="5145417" y="643479"/>
                </a:moveTo>
                <a:cubicBezTo>
                  <a:pt x="5105879" y="667531"/>
                  <a:pt x="5044968" y="717701"/>
                  <a:pt x="4985668" y="753777"/>
                </a:cubicBezTo>
                <a:cubicBezTo>
                  <a:pt x="5002221" y="769944"/>
                  <a:pt x="5020382" y="772014"/>
                  <a:pt x="5036936" y="788179"/>
                </a:cubicBezTo>
                <a:cubicBezTo>
                  <a:pt x="4994189" y="840420"/>
                  <a:pt x="4927969" y="775759"/>
                  <a:pt x="4919937" y="846234"/>
                </a:cubicBezTo>
                <a:cubicBezTo>
                  <a:pt x="4977635" y="824255"/>
                  <a:pt x="5065229" y="862794"/>
                  <a:pt x="5096240" y="752102"/>
                </a:cubicBezTo>
                <a:cubicBezTo>
                  <a:pt x="5151774" y="829823"/>
                  <a:pt x="5227230" y="813436"/>
                  <a:pt x="5305761" y="790260"/>
                </a:cubicBezTo>
                <a:lnTo>
                  <a:pt x="5357481" y="775158"/>
                </a:lnTo>
                <a:lnTo>
                  <a:pt x="5302948" y="733056"/>
                </a:lnTo>
                <a:cubicBezTo>
                  <a:pt x="5285862" y="717794"/>
                  <a:pt x="5269992" y="701733"/>
                  <a:pt x="5255217" y="685762"/>
                </a:cubicBezTo>
                <a:lnTo>
                  <a:pt x="5248395" y="678012"/>
                </a:lnTo>
                <a:lnTo>
                  <a:pt x="5208300" y="697051"/>
                </a:lnTo>
                <a:cubicBezTo>
                  <a:pt x="5169969" y="710530"/>
                  <a:pt x="5138187" y="706908"/>
                  <a:pt x="5145417" y="643479"/>
                </a:cubicBezTo>
                <a:close/>
                <a:moveTo>
                  <a:pt x="18421152" y="354774"/>
                </a:moveTo>
                <a:cubicBezTo>
                  <a:pt x="18409820" y="355314"/>
                  <a:pt x="18390644" y="374243"/>
                  <a:pt x="18393842" y="390632"/>
                </a:cubicBezTo>
                <a:cubicBezTo>
                  <a:pt x="18397846" y="394711"/>
                  <a:pt x="18402802" y="394754"/>
                  <a:pt x="18407792" y="392565"/>
                </a:cubicBezTo>
                <a:cubicBezTo>
                  <a:pt x="18422760" y="385996"/>
                  <a:pt x="18438020" y="359328"/>
                  <a:pt x="18428744" y="361138"/>
                </a:cubicBezTo>
                <a:cubicBezTo>
                  <a:pt x="18427832" y="356457"/>
                  <a:pt x="18424928" y="354594"/>
                  <a:pt x="18421152" y="354774"/>
                </a:cubicBezTo>
                <a:close/>
                <a:moveTo>
                  <a:pt x="18263590" y="349623"/>
                </a:moveTo>
                <a:cubicBezTo>
                  <a:pt x="18247356" y="352789"/>
                  <a:pt x="18228686" y="361291"/>
                  <a:pt x="18215290" y="363904"/>
                </a:cubicBezTo>
                <a:cubicBezTo>
                  <a:pt x="18222592" y="401360"/>
                  <a:pt x="18266822" y="353851"/>
                  <a:pt x="18297278" y="367353"/>
                </a:cubicBezTo>
                <a:cubicBezTo>
                  <a:pt x="18309446" y="380367"/>
                  <a:pt x="18321614" y="384471"/>
                  <a:pt x="18331504" y="383909"/>
                </a:cubicBezTo>
                <a:cubicBezTo>
                  <a:pt x="18361170" y="382220"/>
                  <a:pt x="18370294" y="338522"/>
                  <a:pt x="18297278" y="367353"/>
                </a:cubicBezTo>
                <a:cubicBezTo>
                  <a:pt x="18293624" y="348625"/>
                  <a:pt x="18279826" y="346456"/>
                  <a:pt x="18263590" y="349623"/>
                </a:cubicBezTo>
                <a:close/>
                <a:moveTo>
                  <a:pt x="18090018" y="340202"/>
                </a:moveTo>
                <a:cubicBezTo>
                  <a:pt x="18069880" y="341853"/>
                  <a:pt x="18043972" y="363310"/>
                  <a:pt x="18046714" y="377357"/>
                </a:cubicBezTo>
                <a:cubicBezTo>
                  <a:pt x="18050718" y="381434"/>
                  <a:pt x="18056488" y="381521"/>
                  <a:pt x="18062888" y="379364"/>
                </a:cubicBezTo>
                <a:cubicBezTo>
                  <a:pt x="18082084" y="372881"/>
                  <a:pt x="18106964" y="346159"/>
                  <a:pt x="18106964" y="346159"/>
                </a:cubicBezTo>
                <a:cubicBezTo>
                  <a:pt x="18102806" y="341301"/>
                  <a:pt x="18096734" y="339651"/>
                  <a:pt x="18090018" y="340202"/>
                </a:cubicBezTo>
                <a:close/>
                <a:moveTo>
                  <a:pt x="17927970" y="331065"/>
                </a:moveTo>
                <a:cubicBezTo>
                  <a:pt x="17908594" y="333022"/>
                  <a:pt x="17885052" y="352195"/>
                  <a:pt x="17898614" y="364131"/>
                </a:cubicBezTo>
                <a:cubicBezTo>
                  <a:pt x="17910982" y="361720"/>
                  <a:pt x="17958866" y="332932"/>
                  <a:pt x="17944434" y="335751"/>
                </a:cubicBezTo>
                <a:cubicBezTo>
                  <a:pt x="17940430" y="331672"/>
                  <a:pt x="17934432" y="330412"/>
                  <a:pt x="17927970" y="331065"/>
                </a:cubicBezTo>
                <a:close/>
                <a:moveTo>
                  <a:pt x="18002720" y="330959"/>
                </a:moveTo>
                <a:cubicBezTo>
                  <a:pt x="17981148" y="336079"/>
                  <a:pt x="17966782" y="373510"/>
                  <a:pt x="17966782" y="373510"/>
                </a:cubicBezTo>
                <a:cubicBezTo>
                  <a:pt x="17979150" y="371096"/>
                  <a:pt x="18026428" y="339191"/>
                  <a:pt x="18026428" y="339191"/>
                </a:cubicBezTo>
                <a:cubicBezTo>
                  <a:pt x="18017902" y="331134"/>
                  <a:pt x="18009910" y="329252"/>
                  <a:pt x="18002720" y="330959"/>
                </a:cubicBezTo>
                <a:close/>
                <a:moveTo>
                  <a:pt x="21946758" y="325604"/>
                </a:moveTo>
                <a:cubicBezTo>
                  <a:pt x="21922794" y="330280"/>
                  <a:pt x="21894870" y="350309"/>
                  <a:pt x="21878914" y="363140"/>
                </a:cubicBezTo>
                <a:lnTo>
                  <a:pt x="21873830" y="367468"/>
                </a:lnTo>
                <a:lnTo>
                  <a:pt x="21948994" y="326132"/>
                </a:lnTo>
                <a:close/>
                <a:moveTo>
                  <a:pt x="17704164" y="315041"/>
                </a:moveTo>
                <a:cubicBezTo>
                  <a:pt x="17691656" y="315203"/>
                  <a:pt x="17682370" y="333418"/>
                  <a:pt x="17695930" y="345352"/>
                </a:cubicBezTo>
                <a:lnTo>
                  <a:pt x="17717020" y="321800"/>
                </a:lnTo>
                <a:cubicBezTo>
                  <a:pt x="17712862" y="316941"/>
                  <a:pt x="17708334" y="314988"/>
                  <a:pt x="17704164" y="315041"/>
                </a:cubicBezTo>
                <a:close/>
                <a:moveTo>
                  <a:pt x="5879311" y="0"/>
                </a:moveTo>
                <a:lnTo>
                  <a:pt x="6896886" y="0"/>
                </a:lnTo>
                <a:lnTo>
                  <a:pt x="6925593" y="16646"/>
                </a:lnTo>
                <a:cubicBezTo>
                  <a:pt x="6945638" y="32957"/>
                  <a:pt x="6960123" y="56280"/>
                  <a:pt x="6966420" y="90235"/>
                </a:cubicBezTo>
                <a:cubicBezTo>
                  <a:pt x="6971864" y="97677"/>
                  <a:pt x="6982753" y="112563"/>
                  <a:pt x="6988121" y="108635"/>
                </a:cubicBezTo>
                <a:cubicBezTo>
                  <a:pt x="7109406" y="94180"/>
                  <a:pt x="7233337" y="72074"/>
                  <a:pt x="7357268" y="49970"/>
                </a:cubicBezTo>
                <a:cubicBezTo>
                  <a:pt x="7362560" y="34673"/>
                  <a:pt x="7362484" y="23302"/>
                  <a:pt x="7365054" y="4284"/>
                </a:cubicBezTo>
                <a:cubicBezTo>
                  <a:pt x="7410953" y="10698"/>
                  <a:pt x="7462219" y="13185"/>
                  <a:pt x="7508117" y="19599"/>
                </a:cubicBezTo>
                <a:lnTo>
                  <a:pt x="7525036" y="0"/>
                </a:lnTo>
                <a:lnTo>
                  <a:pt x="24387176" y="0"/>
                </a:lnTo>
                <a:lnTo>
                  <a:pt x="24387176" y="5318251"/>
                </a:lnTo>
                <a:lnTo>
                  <a:pt x="24145722" y="5358364"/>
                </a:lnTo>
                <a:cubicBezTo>
                  <a:pt x="24020446" y="5377404"/>
                  <a:pt x="23894510" y="5394830"/>
                  <a:pt x="23768104" y="5410750"/>
                </a:cubicBezTo>
                <a:lnTo>
                  <a:pt x="23073972" y="5482003"/>
                </a:lnTo>
                <a:lnTo>
                  <a:pt x="23023250" y="5479595"/>
                </a:lnTo>
                <a:cubicBezTo>
                  <a:pt x="22918532" y="5477776"/>
                  <a:pt x="22814184" y="5476291"/>
                  <a:pt x="22708628" y="5473172"/>
                </a:cubicBezTo>
                <a:lnTo>
                  <a:pt x="22463346" y="5460799"/>
                </a:lnTo>
                <a:lnTo>
                  <a:pt x="22507932" y="5474333"/>
                </a:lnTo>
                <a:cubicBezTo>
                  <a:pt x="22474022" y="5473227"/>
                  <a:pt x="22444312" y="5468176"/>
                  <a:pt x="22414996" y="5461388"/>
                </a:cubicBezTo>
                <a:lnTo>
                  <a:pt x="22400412" y="5457623"/>
                </a:lnTo>
                <a:lnTo>
                  <a:pt x="22386798" y="5456938"/>
                </a:lnTo>
                <a:lnTo>
                  <a:pt x="22280206" y="5452432"/>
                </a:lnTo>
                <a:lnTo>
                  <a:pt x="22296780" y="5458410"/>
                </a:lnTo>
                <a:cubicBezTo>
                  <a:pt x="22417912" y="5491668"/>
                  <a:pt x="22562278" y="5515184"/>
                  <a:pt x="22572038" y="5590745"/>
                </a:cubicBezTo>
                <a:lnTo>
                  <a:pt x="22308578" y="5532087"/>
                </a:lnTo>
                <a:lnTo>
                  <a:pt x="22241094" y="5536257"/>
                </a:lnTo>
                <a:lnTo>
                  <a:pt x="21863708" y="5546886"/>
                </a:lnTo>
                <a:lnTo>
                  <a:pt x="21730892" y="5538505"/>
                </a:lnTo>
                <a:lnTo>
                  <a:pt x="21718054" y="5559135"/>
                </a:lnTo>
                <a:lnTo>
                  <a:pt x="21901940" y="5640822"/>
                </a:lnTo>
                <a:lnTo>
                  <a:pt x="21992754" y="5679770"/>
                </a:lnTo>
                <a:lnTo>
                  <a:pt x="21994098" y="5676468"/>
                </a:lnTo>
                <a:lnTo>
                  <a:pt x="21997106" y="5681636"/>
                </a:lnTo>
                <a:lnTo>
                  <a:pt x="22043496" y="5701531"/>
                </a:lnTo>
                <a:lnTo>
                  <a:pt x="22039504" y="5681644"/>
                </a:lnTo>
                <a:cubicBezTo>
                  <a:pt x="22036168" y="5670556"/>
                  <a:pt x="22032834" y="5659467"/>
                  <a:pt x="22033640" y="5652420"/>
                </a:cubicBezTo>
                <a:cubicBezTo>
                  <a:pt x="22103068" y="5688888"/>
                  <a:pt x="22065138" y="5698844"/>
                  <a:pt x="22136176" y="5721219"/>
                </a:cubicBezTo>
                <a:cubicBezTo>
                  <a:pt x="22121230" y="5690958"/>
                  <a:pt x="22088120" y="5658629"/>
                  <a:pt x="22126050" y="5648672"/>
                </a:cubicBezTo>
                <a:cubicBezTo>
                  <a:pt x="22163886" y="5740440"/>
                  <a:pt x="22284772" y="5721421"/>
                  <a:pt x="22280384" y="5797445"/>
                </a:cubicBezTo>
                <a:lnTo>
                  <a:pt x="22279768" y="5799802"/>
                </a:lnTo>
                <a:lnTo>
                  <a:pt x="22301184" y="5808628"/>
                </a:lnTo>
                <a:lnTo>
                  <a:pt x="22457016" y="5880789"/>
                </a:lnTo>
                <a:lnTo>
                  <a:pt x="22459516" y="5870513"/>
                </a:lnTo>
                <a:cubicBezTo>
                  <a:pt x="22462528" y="5844085"/>
                  <a:pt x="22465740" y="5815895"/>
                  <a:pt x="22478034" y="5788740"/>
                </a:cubicBezTo>
                <a:cubicBezTo>
                  <a:pt x="22488164" y="5861284"/>
                  <a:pt x="22554382" y="5925945"/>
                  <a:pt x="22583790" y="5829348"/>
                </a:cubicBezTo>
                <a:cubicBezTo>
                  <a:pt x="22826806" y="5956994"/>
                  <a:pt x="23079462" y="6000069"/>
                  <a:pt x="23325686" y="6099523"/>
                </a:cubicBezTo>
                <a:cubicBezTo>
                  <a:pt x="23301100" y="6153836"/>
                  <a:pt x="23292578" y="6067193"/>
                  <a:pt x="23253040" y="6091243"/>
                </a:cubicBezTo>
                <a:cubicBezTo>
                  <a:pt x="23246616" y="6147626"/>
                  <a:pt x="23213502" y="6115295"/>
                  <a:pt x="23226848" y="6159651"/>
                </a:cubicBezTo>
                <a:cubicBezTo>
                  <a:pt x="23246616" y="6147626"/>
                  <a:pt x="23243404" y="6175815"/>
                  <a:pt x="23261566" y="6177885"/>
                </a:cubicBezTo>
                <a:cubicBezTo>
                  <a:pt x="23282940" y="6151765"/>
                  <a:pt x="23266386" y="6135599"/>
                  <a:pt x="23286152" y="6123575"/>
                </a:cubicBezTo>
                <a:cubicBezTo>
                  <a:pt x="23320866" y="6141809"/>
                  <a:pt x="23299494" y="6167930"/>
                  <a:pt x="23296280" y="6196121"/>
                </a:cubicBezTo>
                <a:cubicBezTo>
                  <a:pt x="23314440" y="6198192"/>
                  <a:pt x="23330994" y="6214356"/>
                  <a:pt x="23349156" y="6216426"/>
                </a:cubicBezTo>
                <a:cubicBezTo>
                  <a:pt x="23370530" y="6190305"/>
                  <a:pt x="23372138" y="6176210"/>
                  <a:pt x="23373746" y="6162115"/>
                </a:cubicBezTo>
                <a:cubicBezTo>
                  <a:pt x="23343846" y="6101593"/>
                  <a:pt x="23348666" y="6059308"/>
                  <a:pt x="23335326" y="6014951"/>
                </a:cubicBezTo>
                <a:cubicBezTo>
                  <a:pt x="23350272" y="6045212"/>
                  <a:pt x="23373252" y="6004995"/>
                  <a:pt x="23404762" y="6051423"/>
                </a:cubicBezTo>
                <a:cubicBezTo>
                  <a:pt x="23383382" y="6077543"/>
                  <a:pt x="23345452" y="6087499"/>
                  <a:pt x="23378562" y="6119829"/>
                </a:cubicBezTo>
                <a:cubicBezTo>
                  <a:pt x="23436262" y="6097847"/>
                  <a:pt x="23476286" y="6230915"/>
                  <a:pt x="23556964" y="6168718"/>
                </a:cubicBezTo>
                <a:cubicBezTo>
                  <a:pt x="23570306" y="6213074"/>
                  <a:pt x="23570306" y="6213074"/>
                  <a:pt x="23593290" y="6172858"/>
                </a:cubicBezTo>
                <a:cubicBezTo>
                  <a:pt x="23606632" y="6217214"/>
                  <a:pt x="23624792" y="6219283"/>
                  <a:pt x="23642952" y="6221353"/>
                </a:cubicBezTo>
                <a:cubicBezTo>
                  <a:pt x="23619974" y="6261569"/>
                  <a:pt x="23586862" y="6229240"/>
                  <a:pt x="23547328" y="6253290"/>
                </a:cubicBezTo>
                <a:cubicBezTo>
                  <a:pt x="23590568" y="6358166"/>
                  <a:pt x="23654690" y="6279804"/>
                  <a:pt x="23705960" y="6314205"/>
                </a:cubicBezTo>
                <a:cubicBezTo>
                  <a:pt x="23697928" y="6384683"/>
                  <a:pt x="23757230" y="6348606"/>
                  <a:pt x="23772182" y="6378866"/>
                </a:cubicBezTo>
                <a:cubicBezTo>
                  <a:pt x="23767362" y="6421151"/>
                  <a:pt x="23689894" y="6455157"/>
                  <a:pt x="23721400" y="6501583"/>
                </a:cubicBezTo>
                <a:cubicBezTo>
                  <a:pt x="23764146" y="6449342"/>
                  <a:pt x="23795650" y="6495769"/>
                  <a:pt x="23833584" y="6485815"/>
                </a:cubicBezTo>
                <a:cubicBezTo>
                  <a:pt x="23856564" y="6445598"/>
                  <a:pt x="23836796" y="6457623"/>
                  <a:pt x="23861382" y="6403311"/>
                </a:cubicBezTo>
                <a:cubicBezTo>
                  <a:pt x="23891278" y="6463831"/>
                  <a:pt x="23892884" y="6449738"/>
                  <a:pt x="23922780" y="6510258"/>
                </a:cubicBezTo>
                <a:cubicBezTo>
                  <a:pt x="23883246" y="6534310"/>
                  <a:pt x="23899798" y="6550474"/>
                  <a:pt x="23893374" y="6606855"/>
                </a:cubicBezTo>
                <a:cubicBezTo>
                  <a:pt x="23855446" y="6616809"/>
                  <a:pt x="23843712" y="6558359"/>
                  <a:pt x="23799356" y="6624696"/>
                </a:cubicBezTo>
                <a:cubicBezTo>
                  <a:pt x="23737954" y="6517750"/>
                  <a:pt x="23658882" y="6565851"/>
                  <a:pt x="23572894" y="6513216"/>
                </a:cubicBezTo>
                <a:cubicBezTo>
                  <a:pt x="23507166" y="6605673"/>
                  <a:pt x="23483694" y="6488772"/>
                  <a:pt x="23425998" y="6510751"/>
                </a:cubicBezTo>
                <a:cubicBezTo>
                  <a:pt x="23442552" y="6526917"/>
                  <a:pt x="23440944" y="6541012"/>
                  <a:pt x="23421176" y="6553038"/>
                </a:cubicBezTo>
                <a:cubicBezTo>
                  <a:pt x="23407834" y="6508680"/>
                  <a:pt x="23384852" y="6548897"/>
                  <a:pt x="23354958" y="6488377"/>
                </a:cubicBezTo>
                <a:cubicBezTo>
                  <a:pt x="23376330" y="6462255"/>
                  <a:pt x="23397704" y="6436136"/>
                  <a:pt x="23382758" y="6405874"/>
                </a:cubicBezTo>
                <a:cubicBezTo>
                  <a:pt x="23364598" y="6403805"/>
                  <a:pt x="23364598" y="6403805"/>
                  <a:pt x="23346436" y="6401734"/>
                </a:cubicBezTo>
                <a:cubicBezTo>
                  <a:pt x="23305290" y="6439880"/>
                  <a:pt x="23336796" y="6486306"/>
                  <a:pt x="23295652" y="6524453"/>
                </a:cubicBezTo>
                <a:cubicBezTo>
                  <a:pt x="23264150" y="6478026"/>
                  <a:pt x="23264150" y="6478026"/>
                  <a:pt x="23221400" y="6530268"/>
                </a:cubicBezTo>
                <a:cubicBezTo>
                  <a:pt x="23213122" y="6522187"/>
                  <a:pt x="23209386" y="6514621"/>
                  <a:pt x="23208118" y="6505553"/>
                </a:cubicBezTo>
                <a:lnTo>
                  <a:pt x="23209644" y="6472216"/>
                </a:lnTo>
                <a:lnTo>
                  <a:pt x="23213538" y="6473152"/>
                </a:lnTo>
                <a:cubicBezTo>
                  <a:pt x="23225254" y="6476273"/>
                  <a:pt x="23236508" y="6478446"/>
                  <a:pt x="23245990" y="6475958"/>
                </a:cubicBezTo>
                <a:cubicBezTo>
                  <a:pt x="23231040" y="6445697"/>
                  <a:pt x="23288736" y="6423716"/>
                  <a:pt x="23255632" y="6391385"/>
                </a:cubicBezTo>
                <a:cubicBezTo>
                  <a:pt x="23214482" y="6429532"/>
                  <a:pt x="23164818" y="6381035"/>
                  <a:pt x="23123678" y="6419182"/>
                </a:cubicBezTo>
                <a:cubicBezTo>
                  <a:pt x="23088960" y="6400947"/>
                  <a:pt x="23113550" y="6346635"/>
                  <a:pt x="23070800" y="6398878"/>
                </a:cubicBezTo>
                <a:cubicBezTo>
                  <a:pt x="23055850" y="6368616"/>
                  <a:pt x="23077226" y="6342495"/>
                  <a:pt x="23044116" y="6310165"/>
                </a:cubicBezTo>
                <a:cubicBezTo>
                  <a:pt x="23019528" y="6364476"/>
                  <a:pt x="23002974" y="6348311"/>
                  <a:pt x="22983204" y="6360337"/>
                </a:cubicBezTo>
                <a:cubicBezTo>
                  <a:pt x="22966648" y="6344172"/>
                  <a:pt x="22974682" y="6273694"/>
                  <a:pt x="22954914" y="6285720"/>
                </a:cubicBezTo>
                <a:cubicBezTo>
                  <a:pt x="22950094" y="6328005"/>
                  <a:pt x="22963436" y="6372361"/>
                  <a:pt x="22922296" y="6410507"/>
                </a:cubicBezTo>
                <a:cubicBezTo>
                  <a:pt x="22915382" y="6309770"/>
                  <a:pt x="22869416" y="6390203"/>
                  <a:pt x="22862498" y="6289466"/>
                </a:cubicBezTo>
                <a:cubicBezTo>
                  <a:pt x="22837914" y="6343777"/>
                  <a:pt x="22841126" y="6315586"/>
                  <a:pt x="22801590" y="6339636"/>
                </a:cubicBezTo>
                <a:cubicBezTo>
                  <a:pt x="22814932" y="6383994"/>
                  <a:pt x="22894006" y="6335893"/>
                  <a:pt x="22867808" y="6404298"/>
                </a:cubicBezTo>
                <a:lnTo>
                  <a:pt x="22849610" y="6402967"/>
                </a:lnTo>
                <a:lnTo>
                  <a:pt x="22835892" y="6408774"/>
                </a:lnTo>
                <a:lnTo>
                  <a:pt x="22867784" y="6414605"/>
                </a:lnTo>
                <a:lnTo>
                  <a:pt x="22874986" y="6420517"/>
                </a:lnTo>
                <a:lnTo>
                  <a:pt x="22897398" y="6435853"/>
                </a:lnTo>
                <a:lnTo>
                  <a:pt x="22871296" y="6431824"/>
                </a:lnTo>
                <a:lnTo>
                  <a:pt x="22557908" y="6383132"/>
                </a:lnTo>
                <a:lnTo>
                  <a:pt x="22557460" y="6383206"/>
                </a:lnTo>
                <a:cubicBezTo>
                  <a:pt x="22573212" y="6406419"/>
                  <a:pt x="22611668" y="6432219"/>
                  <a:pt x="22640236" y="6464031"/>
                </a:cubicBezTo>
                <a:lnTo>
                  <a:pt x="22657166" y="6492452"/>
                </a:lnTo>
                <a:lnTo>
                  <a:pt x="22682394" y="6494538"/>
                </a:lnTo>
                <a:cubicBezTo>
                  <a:pt x="22694224" y="6496555"/>
                  <a:pt x="22700426" y="6499657"/>
                  <a:pt x="22697690" y="6505102"/>
                </a:cubicBezTo>
                <a:cubicBezTo>
                  <a:pt x="22697690" y="6505102"/>
                  <a:pt x="22690354" y="6505319"/>
                  <a:pt x="22680122" y="6506089"/>
                </a:cubicBezTo>
                <a:lnTo>
                  <a:pt x="22666302" y="6507788"/>
                </a:lnTo>
                <a:lnTo>
                  <a:pt x="22671604" y="6516688"/>
                </a:lnTo>
                <a:lnTo>
                  <a:pt x="22663750" y="6580592"/>
                </a:lnTo>
                <a:lnTo>
                  <a:pt x="22665636" y="6580905"/>
                </a:lnTo>
                <a:lnTo>
                  <a:pt x="22691346" y="6580514"/>
                </a:lnTo>
                <a:cubicBezTo>
                  <a:pt x="22700828" y="6578026"/>
                  <a:pt x="22710714" y="6572012"/>
                  <a:pt x="22721400" y="6558953"/>
                </a:cubicBezTo>
                <a:cubicBezTo>
                  <a:pt x="22704846" y="6542788"/>
                  <a:pt x="22708058" y="6514596"/>
                  <a:pt x="22727828" y="6502571"/>
                </a:cubicBezTo>
                <a:cubicBezTo>
                  <a:pt x="22777494" y="6551068"/>
                  <a:pt x="22773792" y="6422140"/>
                  <a:pt x="22826668" y="6442444"/>
                </a:cubicBezTo>
                <a:cubicBezTo>
                  <a:pt x="22805292" y="6468565"/>
                  <a:pt x="22783920" y="6494684"/>
                  <a:pt x="22798866" y="6524946"/>
                </a:cubicBezTo>
                <a:cubicBezTo>
                  <a:pt x="22815422" y="6541112"/>
                  <a:pt x="22815422" y="6541112"/>
                  <a:pt x="22833582" y="6543183"/>
                </a:cubicBezTo>
                <a:cubicBezTo>
                  <a:pt x="22833582" y="6543183"/>
                  <a:pt x="22833582" y="6543183"/>
                  <a:pt x="22874730" y="6505034"/>
                </a:cubicBezTo>
                <a:cubicBezTo>
                  <a:pt x="22889676" y="6535296"/>
                  <a:pt x="22925998" y="6539435"/>
                  <a:pt x="22939340" y="6583791"/>
                </a:cubicBezTo>
                <a:cubicBezTo>
                  <a:pt x="22920898" y="6624524"/>
                  <a:pt x="22898568" y="6608592"/>
                  <a:pt x="22879540" y="6609102"/>
                </a:cubicBezTo>
                <a:lnTo>
                  <a:pt x="22868596" y="6614490"/>
                </a:lnTo>
                <a:lnTo>
                  <a:pt x="22906428" y="6620751"/>
                </a:lnTo>
                <a:lnTo>
                  <a:pt x="22921928" y="6630465"/>
                </a:lnTo>
                <a:lnTo>
                  <a:pt x="22923808" y="6631503"/>
                </a:lnTo>
                <a:lnTo>
                  <a:pt x="22927910" y="6623539"/>
                </a:lnTo>
                <a:cubicBezTo>
                  <a:pt x="22936128" y="6611982"/>
                  <a:pt x="22946812" y="6598922"/>
                  <a:pt x="22957500" y="6585861"/>
                </a:cubicBezTo>
                <a:cubicBezTo>
                  <a:pt x="22939340" y="6583791"/>
                  <a:pt x="22940944" y="6569696"/>
                  <a:pt x="22962320" y="6543575"/>
                </a:cubicBezTo>
                <a:cubicBezTo>
                  <a:pt x="22993824" y="6590001"/>
                  <a:pt x="23049916" y="6582116"/>
                  <a:pt x="23102796" y="6602421"/>
                </a:cubicBezTo>
                <a:cubicBezTo>
                  <a:pt x="23217698" y="6401339"/>
                  <a:pt x="23329254" y="6713901"/>
                  <a:pt x="23414748" y="6609419"/>
                </a:cubicBezTo>
                <a:cubicBezTo>
                  <a:pt x="23373608" y="6647564"/>
                  <a:pt x="23370396" y="6675754"/>
                  <a:pt x="23365576" y="6718041"/>
                </a:cubicBezTo>
                <a:cubicBezTo>
                  <a:pt x="23319124" y="6641354"/>
                  <a:pt x="23256118" y="6548502"/>
                  <a:pt x="23208550" y="6643032"/>
                </a:cubicBezTo>
                <a:cubicBezTo>
                  <a:pt x="23196814" y="6584580"/>
                  <a:pt x="23158882" y="6594535"/>
                  <a:pt x="23122562" y="6590396"/>
                </a:cubicBezTo>
                <a:cubicBezTo>
                  <a:pt x="23134296" y="6648846"/>
                  <a:pt x="23175440" y="6610700"/>
                  <a:pt x="23165802" y="6695272"/>
                </a:cubicBezTo>
                <a:cubicBezTo>
                  <a:pt x="23214976" y="6586651"/>
                  <a:pt x="23230412" y="6774027"/>
                  <a:pt x="23261428" y="6663335"/>
                </a:cubicBezTo>
                <a:cubicBezTo>
                  <a:pt x="23306274" y="6754117"/>
                  <a:pt x="23349022" y="6701877"/>
                  <a:pt x="23380526" y="6748303"/>
                </a:cubicBezTo>
                <a:cubicBezTo>
                  <a:pt x="23359150" y="6774421"/>
                  <a:pt x="23342596" y="6758258"/>
                  <a:pt x="23355936" y="6802614"/>
                </a:cubicBezTo>
                <a:cubicBezTo>
                  <a:pt x="23377312" y="6776492"/>
                  <a:pt x="23387440" y="6849039"/>
                  <a:pt x="23385834" y="6863134"/>
                </a:cubicBezTo>
                <a:cubicBezTo>
                  <a:pt x="23392260" y="6806753"/>
                  <a:pt x="23422156" y="6867273"/>
                  <a:pt x="23446744" y="6812962"/>
                </a:cubicBezTo>
                <a:cubicBezTo>
                  <a:pt x="23430188" y="6796797"/>
                  <a:pt x="23412026" y="6794727"/>
                  <a:pt x="23435008" y="6754512"/>
                </a:cubicBezTo>
                <a:cubicBezTo>
                  <a:pt x="23466514" y="6800936"/>
                  <a:pt x="23507654" y="6762792"/>
                  <a:pt x="23535946" y="6837407"/>
                </a:cubicBezTo>
                <a:cubicBezTo>
                  <a:pt x="23516178" y="6849434"/>
                  <a:pt x="23494802" y="6875553"/>
                  <a:pt x="23511358" y="6891718"/>
                </a:cubicBezTo>
                <a:cubicBezTo>
                  <a:pt x="23547682" y="6895858"/>
                  <a:pt x="23552500" y="6853574"/>
                  <a:pt x="23592036" y="6829522"/>
                </a:cubicBezTo>
                <a:cubicBezTo>
                  <a:pt x="23598950" y="6930259"/>
                  <a:pt x="23659864" y="6880088"/>
                  <a:pt x="23684940" y="6982894"/>
                </a:cubicBezTo>
                <a:cubicBezTo>
                  <a:pt x="23722868" y="6972938"/>
                  <a:pt x="23752766" y="7033460"/>
                  <a:pt x="23787482" y="7051694"/>
                </a:cubicBezTo>
                <a:cubicBezTo>
                  <a:pt x="23769324" y="7049625"/>
                  <a:pt x="23764504" y="7091913"/>
                  <a:pt x="23762896" y="7106007"/>
                </a:cubicBezTo>
                <a:cubicBezTo>
                  <a:pt x="23781058" y="7108078"/>
                  <a:pt x="23825902" y="7198861"/>
                  <a:pt x="23835542" y="7114287"/>
                </a:cubicBezTo>
                <a:cubicBezTo>
                  <a:pt x="23868652" y="7146619"/>
                  <a:pt x="23830722" y="7156573"/>
                  <a:pt x="23844064" y="7200931"/>
                </a:cubicBezTo>
                <a:cubicBezTo>
                  <a:pt x="23865438" y="7174809"/>
                  <a:pt x="23875566" y="7247354"/>
                  <a:pt x="23895338" y="7235330"/>
                </a:cubicBezTo>
                <a:cubicBezTo>
                  <a:pt x="23901882" y="7218227"/>
                  <a:pt x="23904324" y="7206904"/>
                  <a:pt x="23904068" y="7199068"/>
                </a:cubicBezTo>
                <a:lnTo>
                  <a:pt x="23903240" y="7197360"/>
                </a:lnTo>
                <a:lnTo>
                  <a:pt x="23941802" y="7251334"/>
                </a:lnTo>
                <a:cubicBezTo>
                  <a:pt x="23942068" y="7269213"/>
                  <a:pt x="23935116" y="7289837"/>
                  <a:pt x="23940180" y="7326112"/>
                </a:cubicBezTo>
                <a:cubicBezTo>
                  <a:pt x="23984538" y="7259774"/>
                  <a:pt x="24006402" y="7390772"/>
                  <a:pt x="24047544" y="7352627"/>
                </a:cubicBezTo>
                <a:cubicBezTo>
                  <a:pt x="24024560" y="7392842"/>
                  <a:pt x="24009614" y="7362583"/>
                  <a:pt x="23986632" y="7402797"/>
                </a:cubicBezTo>
                <a:cubicBezTo>
                  <a:pt x="23956738" y="7342277"/>
                  <a:pt x="23918806" y="7352234"/>
                  <a:pt x="23900646" y="7350163"/>
                </a:cubicBezTo>
                <a:cubicBezTo>
                  <a:pt x="23899040" y="7364258"/>
                  <a:pt x="23895826" y="7392447"/>
                  <a:pt x="23877666" y="7390378"/>
                </a:cubicBezTo>
                <a:cubicBezTo>
                  <a:pt x="23884092" y="7333997"/>
                  <a:pt x="23788462" y="7365933"/>
                  <a:pt x="23748928" y="7389985"/>
                </a:cubicBezTo>
                <a:cubicBezTo>
                  <a:pt x="23714210" y="7371748"/>
                  <a:pt x="23735588" y="7345629"/>
                  <a:pt x="23720636" y="7315367"/>
                </a:cubicBezTo>
                <a:cubicBezTo>
                  <a:pt x="23679492" y="7353513"/>
                  <a:pt x="23606848" y="7345234"/>
                  <a:pt x="23613276" y="7288853"/>
                </a:cubicBezTo>
                <a:cubicBezTo>
                  <a:pt x="23639472" y="7220446"/>
                  <a:pt x="23644778" y="7335279"/>
                  <a:pt x="23666152" y="7309158"/>
                </a:cubicBezTo>
                <a:cubicBezTo>
                  <a:pt x="23670972" y="7266872"/>
                  <a:pt x="23728668" y="7244893"/>
                  <a:pt x="23715326" y="7200536"/>
                </a:cubicBezTo>
                <a:cubicBezTo>
                  <a:pt x="23679002" y="7196396"/>
                  <a:pt x="23693950" y="7226655"/>
                  <a:pt x="23672580" y="7252777"/>
                </a:cubicBezTo>
                <a:cubicBezTo>
                  <a:pt x="23641076" y="7206352"/>
                  <a:pt x="23618096" y="7246568"/>
                  <a:pt x="23601538" y="7230403"/>
                </a:cubicBezTo>
                <a:cubicBezTo>
                  <a:pt x="23568428" y="7198072"/>
                  <a:pt x="23626128" y="7176092"/>
                  <a:pt x="23591408" y="7157855"/>
                </a:cubicBezTo>
                <a:cubicBezTo>
                  <a:pt x="23566822" y="7212166"/>
                  <a:pt x="23528892" y="7222124"/>
                  <a:pt x="23494178" y="7203887"/>
                </a:cubicBezTo>
                <a:cubicBezTo>
                  <a:pt x="23487754" y="7260270"/>
                  <a:pt x="23486146" y="7274364"/>
                  <a:pt x="23463164" y="7314579"/>
                </a:cubicBezTo>
                <a:cubicBezTo>
                  <a:pt x="23413500" y="7266084"/>
                  <a:pt x="23354192" y="7302160"/>
                  <a:pt x="23322694" y="7255735"/>
                </a:cubicBezTo>
                <a:cubicBezTo>
                  <a:pt x="23327512" y="7213449"/>
                  <a:pt x="23377174" y="7261944"/>
                  <a:pt x="23365438" y="7203494"/>
                </a:cubicBezTo>
                <a:cubicBezTo>
                  <a:pt x="23307744" y="7225473"/>
                  <a:pt x="23315776" y="7154997"/>
                  <a:pt x="23256472" y="7191075"/>
                </a:cubicBezTo>
                <a:cubicBezTo>
                  <a:pt x="23261292" y="7148788"/>
                  <a:pt x="23193466" y="7098222"/>
                  <a:pt x="23153930" y="7122274"/>
                </a:cubicBezTo>
                <a:cubicBezTo>
                  <a:pt x="23122428" y="7075846"/>
                  <a:pt x="23180124" y="7053867"/>
                  <a:pt x="23130460" y="7005371"/>
                </a:cubicBezTo>
                <a:cubicBezTo>
                  <a:pt x="23124032" y="7061752"/>
                  <a:pt x="23074364" y="7013256"/>
                  <a:pt x="23048174" y="7081663"/>
                </a:cubicBezTo>
                <a:cubicBezTo>
                  <a:pt x="23052994" y="7039378"/>
                  <a:pt x="23030014" y="7079593"/>
                  <a:pt x="23015062" y="7049332"/>
                </a:cubicBezTo>
                <a:cubicBezTo>
                  <a:pt x="23016668" y="7035237"/>
                  <a:pt x="23038046" y="7009116"/>
                  <a:pt x="23021488" y="6992951"/>
                </a:cubicBezTo>
                <a:cubicBezTo>
                  <a:pt x="23018274" y="7021140"/>
                  <a:pt x="23001720" y="7004976"/>
                  <a:pt x="22981954" y="7017001"/>
                </a:cubicBezTo>
                <a:cubicBezTo>
                  <a:pt x="22948842" y="6984672"/>
                  <a:pt x="22988380" y="6960618"/>
                  <a:pt x="22975040" y="6916262"/>
                </a:cubicBezTo>
                <a:cubicBezTo>
                  <a:pt x="22929076" y="6996696"/>
                  <a:pt x="22917336" y="6938244"/>
                  <a:pt x="22879408" y="6948198"/>
                </a:cubicBezTo>
                <a:cubicBezTo>
                  <a:pt x="22892750" y="6992557"/>
                  <a:pt x="22927466" y="7010791"/>
                  <a:pt x="22962188" y="7029028"/>
                </a:cubicBezTo>
                <a:cubicBezTo>
                  <a:pt x="22884718" y="7063033"/>
                  <a:pt x="22841482" y="6958153"/>
                  <a:pt x="22783782" y="6980137"/>
                </a:cubicBezTo>
                <a:cubicBezTo>
                  <a:pt x="22851610" y="7030703"/>
                  <a:pt x="22916222" y="7109459"/>
                  <a:pt x="22972314" y="7101574"/>
                </a:cubicBezTo>
                <a:cubicBezTo>
                  <a:pt x="22973922" y="7087478"/>
                  <a:pt x="22958976" y="7057217"/>
                  <a:pt x="22978740" y="7045193"/>
                </a:cubicBezTo>
                <a:cubicBezTo>
                  <a:pt x="23010242" y="7091618"/>
                  <a:pt x="22992082" y="7089548"/>
                  <a:pt x="23025194" y="7121880"/>
                </a:cubicBezTo>
                <a:cubicBezTo>
                  <a:pt x="23003816" y="7147999"/>
                  <a:pt x="22982444" y="7174120"/>
                  <a:pt x="22979232" y="7202311"/>
                </a:cubicBezTo>
                <a:cubicBezTo>
                  <a:pt x="22916222" y="7109459"/>
                  <a:pt x="22850004" y="7044798"/>
                  <a:pt x="22784272" y="7137257"/>
                </a:cubicBezTo>
                <a:cubicBezTo>
                  <a:pt x="22807256" y="7097040"/>
                  <a:pt x="22755982" y="7062638"/>
                  <a:pt x="22749554" y="7119020"/>
                </a:cubicBezTo>
                <a:cubicBezTo>
                  <a:pt x="22718050" y="7072596"/>
                  <a:pt x="22775750" y="7050614"/>
                  <a:pt x="22760804" y="7020353"/>
                </a:cubicBezTo>
                <a:lnTo>
                  <a:pt x="22742648" y="7021251"/>
                </a:lnTo>
                <a:lnTo>
                  <a:pt x="22759458" y="7028091"/>
                </a:lnTo>
                <a:lnTo>
                  <a:pt x="22727392" y="7038707"/>
                </a:lnTo>
                <a:lnTo>
                  <a:pt x="22720418" y="7038279"/>
                </a:lnTo>
                <a:lnTo>
                  <a:pt x="22723938" y="7041139"/>
                </a:lnTo>
                <a:cubicBezTo>
                  <a:pt x="22734086" y="7053004"/>
                  <a:pt x="22737014" y="7067617"/>
                  <a:pt x="22716446" y="7086691"/>
                </a:cubicBezTo>
                <a:cubicBezTo>
                  <a:pt x="22693466" y="7126907"/>
                  <a:pt x="22688158" y="7012074"/>
                  <a:pt x="22665174" y="7052290"/>
                </a:cubicBezTo>
                <a:cubicBezTo>
                  <a:pt x="22638982" y="7120698"/>
                  <a:pt x="22640588" y="7106601"/>
                  <a:pt x="22601054" y="7130652"/>
                </a:cubicBezTo>
                <a:cubicBezTo>
                  <a:pt x="22634162" y="7162983"/>
                  <a:pt x="22594626" y="7187033"/>
                  <a:pt x="22593020" y="7201129"/>
                </a:cubicBezTo>
                <a:cubicBezTo>
                  <a:pt x="22563120" y="7140607"/>
                  <a:pt x="22551876" y="7239273"/>
                  <a:pt x="22532110" y="7251301"/>
                </a:cubicBezTo>
                <a:cubicBezTo>
                  <a:pt x="22500608" y="7204875"/>
                  <a:pt x="22558304" y="7182893"/>
                  <a:pt x="22544962" y="7138536"/>
                </a:cubicBezTo>
                <a:cubicBezTo>
                  <a:pt x="22505426" y="7162588"/>
                  <a:pt x="22470710" y="7144354"/>
                  <a:pt x="22435994" y="7126117"/>
                </a:cubicBezTo>
                <a:cubicBezTo>
                  <a:pt x="22457368" y="7099998"/>
                  <a:pt x="22472316" y="7130257"/>
                  <a:pt x="22460580" y="7071807"/>
                </a:cubicBezTo>
                <a:lnTo>
                  <a:pt x="22455690" y="7067750"/>
                </a:lnTo>
                <a:lnTo>
                  <a:pt x="22453014" y="7066060"/>
                </a:lnTo>
                <a:lnTo>
                  <a:pt x="22439786" y="7058891"/>
                </a:lnTo>
                <a:lnTo>
                  <a:pt x="22449804" y="7060792"/>
                </a:lnTo>
                <a:lnTo>
                  <a:pt x="22445230" y="7045070"/>
                </a:lnTo>
                <a:cubicBezTo>
                  <a:pt x="22442296" y="7030457"/>
                  <a:pt x="22439764" y="7012320"/>
                  <a:pt x="22432288" y="6997189"/>
                </a:cubicBezTo>
                <a:cubicBezTo>
                  <a:pt x="22426264" y="7050048"/>
                  <a:pt x="22398630" y="7020126"/>
                  <a:pt x="22379560" y="6983149"/>
                </a:cubicBezTo>
                <a:lnTo>
                  <a:pt x="22366642" y="6951893"/>
                </a:lnTo>
                <a:lnTo>
                  <a:pt x="22358056" y="6951509"/>
                </a:lnTo>
                <a:lnTo>
                  <a:pt x="22335186" y="6968944"/>
                </a:lnTo>
                <a:cubicBezTo>
                  <a:pt x="22317170" y="6980723"/>
                  <a:pt x="22303062" y="6988485"/>
                  <a:pt x="22298266" y="7005340"/>
                </a:cubicBezTo>
                <a:lnTo>
                  <a:pt x="22298602" y="7029820"/>
                </a:lnTo>
                <a:lnTo>
                  <a:pt x="22305950" y="7031364"/>
                </a:lnTo>
                <a:lnTo>
                  <a:pt x="22304040" y="7032262"/>
                </a:lnTo>
                <a:cubicBezTo>
                  <a:pt x="22308968" y="7035789"/>
                  <a:pt x="22321492" y="7042743"/>
                  <a:pt x="22345010" y="7054983"/>
                </a:cubicBezTo>
                <a:lnTo>
                  <a:pt x="22360494" y="7063237"/>
                </a:lnTo>
                <a:lnTo>
                  <a:pt x="22332470" y="7058464"/>
                </a:lnTo>
                <a:lnTo>
                  <a:pt x="22191964" y="7030680"/>
                </a:lnTo>
                <a:lnTo>
                  <a:pt x="22227182" y="7051452"/>
                </a:lnTo>
                <a:cubicBezTo>
                  <a:pt x="22241872" y="7063834"/>
                  <a:pt x="22252650" y="7080234"/>
                  <a:pt x="22254380" y="7105418"/>
                </a:cubicBezTo>
                <a:cubicBezTo>
                  <a:pt x="22201500" y="7085113"/>
                  <a:pt x="22168390" y="7052783"/>
                  <a:pt x="22133672" y="7034548"/>
                </a:cubicBezTo>
                <a:lnTo>
                  <a:pt x="22131272" y="7062254"/>
                </a:lnTo>
                <a:lnTo>
                  <a:pt x="22168700" y="7080479"/>
                </a:lnTo>
                <a:lnTo>
                  <a:pt x="22131032" y="7065020"/>
                </a:lnTo>
                <a:lnTo>
                  <a:pt x="22129232" y="7085795"/>
                </a:lnTo>
                <a:lnTo>
                  <a:pt x="22183828" y="7110354"/>
                </a:lnTo>
                <a:cubicBezTo>
                  <a:pt x="22272282" y="7149184"/>
                  <a:pt x="22357302" y="7188351"/>
                  <a:pt x="22425016" y="7230132"/>
                </a:cubicBezTo>
                <a:cubicBezTo>
                  <a:pt x="22348070" y="7204849"/>
                  <a:pt x="22267578" y="7168024"/>
                  <a:pt x="22187248" y="7130093"/>
                </a:cubicBezTo>
                <a:lnTo>
                  <a:pt x="22127820" y="7102129"/>
                </a:lnTo>
                <a:lnTo>
                  <a:pt x="22127300" y="7108114"/>
                </a:lnTo>
                <a:lnTo>
                  <a:pt x="22125382" y="7113594"/>
                </a:lnTo>
                <a:lnTo>
                  <a:pt x="22202350" y="7150314"/>
                </a:lnTo>
                <a:lnTo>
                  <a:pt x="22365514" y="7232365"/>
                </a:lnTo>
                <a:lnTo>
                  <a:pt x="22339236" y="7226847"/>
                </a:lnTo>
                <a:lnTo>
                  <a:pt x="22338052" y="7226704"/>
                </a:lnTo>
                <a:lnTo>
                  <a:pt x="22330590" y="7223521"/>
                </a:lnTo>
                <a:cubicBezTo>
                  <a:pt x="22312486" y="7214153"/>
                  <a:pt x="22219070" y="7165881"/>
                  <a:pt x="22213248" y="7169824"/>
                </a:cubicBezTo>
                <a:cubicBezTo>
                  <a:pt x="22194802" y="7182322"/>
                  <a:pt x="22294044" y="7226647"/>
                  <a:pt x="22286288" y="7218241"/>
                </a:cubicBezTo>
                <a:lnTo>
                  <a:pt x="22294764" y="7221933"/>
                </a:lnTo>
                <a:lnTo>
                  <a:pt x="22283076" y="7228396"/>
                </a:lnTo>
                <a:cubicBezTo>
                  <a:pt x="22287196" y="7231388"/>
                  <a:pt x="22298310" y="7234956"/>
                  <a:pt x="22312654" y="7238673"/>
                </a:cubicBezTo>
                <a:lnTo>
                  <a:pt x="22349738" y="7247126"/>
                </a:lnTo>
                <a:lnTo>
                  <a:pt x="22372602" y="7258807"/>
                </a:lnTo>
                <a:cubicBezTo>
                  <a:pt x="22378404" y="7275365"/>
                  <a:pt x="22292096" y="7234799"/>
                  <a:pt x="22292096" y="7234799"/>
                </a:cubicBezTo>
                <a:lnTo>
                  <a:pt x="22112554" y="7150267"/>
                </a:lnTo>
                <a:lnTo>
                  <a:pt x="22107260" y="7165398"/>
                </a:lnTo>
                <a:lnTo>
                  <a:pt x="22106708" y="7166689"/>
                </a:lnTo>
                <a:lnTo>
                  <a:pt x="22121560" y="7172598"/>
                </a:lnTo>
                <a:cubicBezTo>
                  <a:pt x="22155020" y="7186217"/>
                  <a:pt x="22188316" y="7200941"/>
                  <a:pt x="22189604" y="7207469"/>
                </a:cubicBezTo>
                <a:cubicBezTo>
                  <a:pt x="22184262" y="7217919"/>
                  <a:pt x="22162922" y="7211028"/>
                  <a:pt x="22142918" y="7201528"/>
                </a:cubicBezTo>
                <a:lnTo>
                  <a:pt x="22135136" y="7197359"/>
                </a:lnTo>
                <a:lnTo>
                  <a:pt x="22119504" y="7196099"/>
                </a:lnTo>
                <a:lnTo>
                  <a:pt x="22095794" y="7192278"/>
                </a:lnTo>
                <a:lnTo>
                  <a:pt x="22084118" y="7219651"/>
                </a:lnTo>
                <a:lnTo>
                  <a:pt x="22068588" y="7283501"/>
                </a:lnTo>
                <a:lnTo>
                  <a:pt x="22108572" y="7296390"/>
                </a:lnTo>
                <a:cubicBezTo>
                  <a:pt x="22200264" y="7326406"/>
                  <a:pt x="22289482" y="7359583"/>
                  <a:pt x="22363678" y="7410082"/>
                </a:cubicBezTo>
                <a:cubicBezTo>
                  <a:pt x="22389484" y="7427647"/>
                  <a:pt x="22156308" y="7399987"/>
                  <a:pt x="22153030" y="7376908"/>
                </a:cubicBezTo>
                <a:cubicBezTo>
                  <a:pt x="22157592" y="7409050"/>
                  <a:pt x="22376262" y="7471322"/>
                  <a:pt x="22506802" y="7507543"/>
                </a:cubicBezTo>
                <a:lnTo>
                  <a:pt x="22566364" y="7524393"/>
                </a:lnTo>
                <a:lnTo>
                  <a:pt x="22509364" y="7513495"/>
                </a:lnTo>
                <a:cubicBezTo>
                  <a:pt x="22258500" y="7460987"/>
                  <a:pt x="22591574" y="7574499"/>
                  <a:pt x="22607852" y="7575029"/>
                </a:cubicBezTo>
                <a:cubicBezTo>
                  <a:pt x="22656234" y="7590605"/>
                  <a:pt x="22706416" y="7634238"/>
                  <a:pt x="22738440" y="7651611"/>
                </a:cubicBezTo>
                <a:lnTo>
                  <a:pt x="22784696" y="7671360"/>
                </a:lnTo>
                <a:lnTo>
                  <a:pt x="22269446" y="7512732"/>
                </a:lnTo>
                <a:lnTo>
                  <a:pt x="22215004" y="7495203"/>
                </a:lnTo>
                <a:lnTo>
                  <a:pt x="22117758" y="7480093"/>
                </a:lnTo>
                <a:lnTo>
                  <a:pt x="22156498" y="7500169"/>
                </a:lnTo>
                <a:cubicBezTo>
                  <a:pt x="22163758" y="7511532"/>
                  <a:pt x="22030752" y="7470144"/>
                  <a:pt x="21985310" y="7468257"/>
                </a:cubicBezTo>
                <a:cubicBezTo>
                  <a:pt x="21998214" y="7477037"/>
                  <a:pt x="22011118" y="7485817"/>
                  <a:pt x="22024022" y="7494603"/>
                </a:cubicBezTo>
                <a:cubicBezTo>
                  <a:pt x="22017572" y="7490212"/>
                  <a:pt x="22030432" y="7512366"/>
                  <a:pt x="22043428" y="7537221"/>
                </a:cubicBezTo>
                <a:lnTo>
                  <a:pt x="22051202" y="7553633"/>
                </a:lnTo>
                <a:lnTo>
                  <a:pt x="22060176" y="7569924"/>
                </a:lnTo>
                <a:lnTo>
                  <a:pt x="22102614" y="7573368"/>
                </a:lnTo>
                <a:cubicBezTo>
                  <a:pt x="22142140" y="7575581"/>
                  <a:pt x="22172418" y="7577095"/>
                  <a:pt x="22166948" y="7587987"/>
                </a:cubicBezTo>
                <a:cubicBezTo>
                  <a:pt x="22166948" y="7587987"/>
                  <a:pt x="22159612" y="7588204"/>
                  <a:pt x="22149378" y="7588973"/>
                </a:cubicBezTo>
                <a:lnTo>
                  <a:pt x="22115522" y="7593140"/>
                </a:lnTo>
                <a:lnTo>
                  <a:pt x="22133232" y="7603402"/>
                </a:lnTo>
                <a:cubicBezTo>
                  <a:pt x="22160022" y="7610471"/>
                  <a:pt x="22189072" y="7597719"/>
                  <a:pt x="22216312" y="7600823"/>
                </a:cubicBezTo>
                <a:cubicBezTo>
                  <a:pt x="22191602" y="7615855"/>
                  <a:pt x="22172368" y="7633296"/>
                  <a:pt x="22156712" y="7649583"/>
                </a:cubicBezTo>
                <a:lnTo>
                  <a:pt x="22142608" y="7665066"/>
                </a:lnTo>
                <a:lnTo>
                  <a:pt x="22375688" y="7703639"/>
                </a:lnTo>
                <a:lnTo>
                  <a:pt x="22391188" y="7713351"/>
                </a:lnTo>
                <a:lnTo>
                  <a:pt x="22429008" y="7734222"/>
                </a:lnTo>
                <a:lnTo>
                  <a:pt x="22344024" y="7725188"/>
                </a:lnTo>
                <a:cubicBezTo>
                  <a:pt x="22318290" y="7710398"/>
                  <a:pt x="22292418" y="7705878"/>
                  <a:pt x="22275430" y="7713841"/>
                </a:cubicBezTo>
                <a:cubicBezTo>
                  <a:pt x="22294992" y="7725083"/>
                  <a:pt x="22318930" y="7729971"/>
                  <a:pt x="22344024" y="7725188"/>
                </a:cubicBezTo>
                <a:lnTo>
                  <a:pt x="22423808" y="7744224"/>
                </a:lnTo>
                <a:lnTo>
                  <a:pt x="22414834" y="7759511"/>
                </a:lnTo>
                <a:cubicBezTo>
                  <a:pt x="22410310" y="7754608"/>
                  <a:pt x="22406436" y="7750405"/>
                  <a:pt x="22406436" y="7750405"/>
                </a:cubicBezTo>
                <a:cubicBezTo>
                  <a:pt x="22402216" y="7768058"/>
                  <a:pt x="22408038" y="7764114"/>
                  <a:pt x="22414834" y="7759511"/>
                </a:cubicBezTo>
                <a:lnTo>
                  <a:pt x="22440136" y="7771298"/>
                </a:lnTo>
                <a:lnTo>
                  <a:pt x="22360574" y="7760842"/>
                </a:lnTo>
                <a:lnTo>
                  <a:pt x="22336632" y="7754323"/>
                </a:lnTo>
                <a:cubicBezTo>
                  <a:pt x="22329040" y="7751890"/>
                  <a:pt x="22324778" y="7749939"/>
                  <a:pt x="22326234" y="7748954"/>
                </a:cubicBezTo>
                <a:lnTo>
                  <a:pt x="22326288" y="7756337"/>
                </a:lnTo>
                <a:lnTo>
                  <a:pt x="22219836" y="7742350"/>
                </a:lnTo>
                <a:lnTo>
                  <a:pt x="22190702" y="7730346"/>
                </a:lnTo>
                <a:cubicBezTo>
                  <a:pt x="22172344" y="7722435"/>
                  <a:pt x="22151550" y="7713041"/>
                  <a:pt x="22125444" y="7700557"/>
                </a:cubicBezTo>
                <a:lnTo>
                  <a:pt x="22113630" y="7695399"/>
                </a:lnTo>
                <a:lnTo>
                  <a:pt x="22104048" y="7703065"/>
                </a:lnTo>
                <a:lnTo>
                  <a:pt x="22102020" y="7703352"/>
                </a:lnTo>
                <a:lnTo>
                  <a:pt x="22112588" y="7707990"/>
                </a:lnTo>
                <a:cubicBezTo>
                  <a:pt x="22140066" y="7719399"/>
                  <a:pt x="22166492" y="7729669"/>
                  <a:pt x="22177160" y="7736103"/>
                </a:cubicBezTo>
                <a:lnTo>
                  <a:pt x="22178582" y="7736928"/>
                </a:lnTo>
                <a:lnTo>
                  <a:pt x="22149560" y="7733115"/>
                </a:lnTo>
                <a:cubicBezTo>
                  <a:pt x="22106574" y="7729098"/>
                  <a:pt x="22064898" y="7722419"/>
                  <a:pt x="22023800" y="7714499"/>
                </a:cubicBezTo>
                <a:lnTo>
                  <a:pt x="21933594" y="7695280"/>
                </a:lnTo>
                <a:lnTo>
                  <a:pt x="21929436" y="7696633"/>
                </a:lnTo>
                <a:lnTo>
                  <a:pt x="21927762" y="7694037"/>
                </a:lnTo>
                <a:lnTo>
                  <a:pt x="21901464" y="7688433"/>
                </a:lnTo>
                <a:lnTo>
                  <a:pt x="21815826" y="7671089"/>
                </a:lnTo>
                <a:lnTo>
                  <a:pt x="21834436" y="7678287"/>
                </a:lnTo>
                <a:lnTo>
                  <a:pt x="22079230" y="7785155"/>
                </a:lnTo>
                <a:lnTo>
                  <a:pt x="22028334" y="7773118"/>
                </a:lnTo>
                <a:cubicBezTo>
                  <a:pt x="21928898" y="7740713"/>
                  <a:pt x="21824718" y="7708152"/>
                  <a:pt x="21724548" y="7677473"/>
                </a:cubicBezTo>
                <a:lnTo>
                  <a:pt x="21697846" y="7669422"/>
                </a:lnTo>
                <a:lnTo>
                  <a:pt x="21679006" y="7671772"/>
                </a:lnTo>
                <a:lnTo>
                  <a:pt x="21599178" y="7639665"/>
                </a:lnTo>
                <a:lnTo>
                  <a:pt x="21566432" y="7629789"/>
                </a:lnTo>
                <a:lnTo>
                  <a:pt x="21638542" y="7666759"/>
                </a:lnTo>
                <a:lnTo>
                  <a:pt x="21631050" y="7665674"/>
                </a:lnTo>
                <a:cubicBezTo>
                  <a:pt x="21572396" y="7656138"/>
                  <a:pt x="21482482" y="7640487"/>
                  <a:pt x="21454972" y="7645731"/>
                </a:cubicBezTo>
                <a:cubicBezTo>
                  <a:pt x="21555358" y="7685685"/>
                  <a:pt x="21604388" y="7685786"/>
                  <a:pt x="21697698" y="7711329"/>
                </a:cubicBezTo>
                <a:cubicBezTo>
                  <a:pt x="21762622" y="7725735"/>
                  <a:pt x="21767514" y="7728546"/>
                  <a:pt x="21750140" y="7728903"/>
                </a:cubicBezTo>
                <a:lnTo>
                  <a:pt x="21677238" y="7731480"/>
                </a:lnTo>
                <a:lnTo>
                  <a:pt x="21690126" y="7735351"/>
                </a:lnTo>
                <a:cubicBezTo>
                  <a:pt x="21820502" y="7773078"/>
                  <a:pt x="21947632" y="7807872"/>
                  <a:pt x="22084678" y="7849139"/>
                </a:cubicBezTo>
                <a:lnTo>
                  <a:pt x="22203116" y="7887356"/>
                </a:lnTo>
                <a:lnTo>
                  <a:pt x="22126944" y="7868763"/>
                </a:lnTo>
                <a:cubicBezTo>
                  <a:pt x="22072000" y="7854867"/>
                  <a:pt x="22007660" y="7837882"/>
                  <a:pt x="21925708" y="7814863"/>
                </a:cubicBezTo>
                <a:cubicBezTo>
                  <a:pt x="21838850" y="7791486"/>
                  <a:pt x="21773304" y="7767723"/>
                  <a:pt x="21699348" y="7753126"/>
                </a:cubicBezTo>
                <a:cubicBezTo>
                  <a:pt x="21528904" y="7729445"/>
                  <a:pt x="21806876" y="7826311"/>
                  <a:pt x="21870738" y="7851908"/>
                </a:cubicBezTo>
                <a:cubicBezTo>
                  <a:pt x="21972186" y="7882237"/>
                  <a:pt x="22092140" y="7892402"/>
                  <a:pt x="22074756" y="7934177"/>
                </a:cubicBezTo>
                <a:cubicBezTo>
                  <a:pt x="22079804" y="7928681"/>
                  <a:pt x="22027682" y="7920752"/>
                  <a:pt x="21966720" y="7913884"/>
                </a:cubicBezTo>
                <a:lnTo>
                  <a:pt x="21913186" y="7908606"/>
                </a:lnTo>
                <a:lnTo>
                  <a:pt x="21384244" y="7781667"/>
                </a:lnTo>
                <a:lnTo>
                  <a:pt x="21345694" y="7794198"/>
                </a:lnTo>
                <a:cubicBezTo>
                  <a:pt x="21297558" y="7793131"/>
                  <a:pt x="21257666" y="7761346"/>
                  <a:pt x="21203352" y="7756731"/>
                </a:cubicBezTo>
                <a:cubicBezTo>
                  <a:pt x="21209530" y="7760280"/>
                  <a:pt x="21188808" y="7794168"/>
                  <a:pt x="21181598" y="7790029"/>
                </a:cubicBezTo>
                <a:cubicBezTo>
                  <a:pt x="21152126" y="7801163"/>
                  <a:pt x="21030638" y="7731358"/>
                  <a:pt x="20996536" y="7757558"/>
                </a:cubicBezTo>
                <a:cubicBezTo>
                  <a:pt x="20996536" y="7757558"/>
                  <a:pt x="20995800" y="7758335"/>
                  <a:pt x="20994886" y="7759311"/>
                </a:cubicBezTo>
                <a:lnTo>
                  <a:pt x="20992824" y="7761505"/>
                </a:lnTo>
                <a:lnTo>
                  <a:pt x="20992140" y="7762236"/>
                </a:lnTo>
                <a:cubicBezTo>
                  <a:pt x="20991410" y="7763016"/>
                  <a:pt x="20991040" y="7763405"/>
                  <a:pt x="20991594" y="7762821"/>
                </a:cubicBezTo>
                <a:lnTo>
                  <a:pt x="20992824" y="7761505"/>
                </a:lnTo>
                <a:lnTo>
                  <a:pt x="20996536" y="7757558"/>
                </a:lnTo>
                <a:cubicBezTo>
                  <a:pt x="21046980" y="7786547"/>
                  <a:pt x="21095244" y="7777341"/>
                  <a:pt x="21145948" y="7797612"/>
                </a:cubicBezTo>
                <a:cubicBezTo>
                  <a:pt x="21180568" y="7813071"/>
                  <a:pt x="21215218" y="7825964"/>
                  <a:pt x="21252670" y="7837141"/>
                </a:cubicBezTo>
                <a:lnTo>
                  <a:pt x="21259156" y="7838675"/>
                </a:lnTo>
                <a:lnTo>
                  <a:pt x="21262608" y="7834212"/>
                </a:lnTo>
                <a:cubicBezTo>
                  <a:pt x="21268452" y="7830630"/>
                  <a:pt x="21275398" y="7828560"/>
                  <a:pt x="21279956" y="7829364"/>
                </a:cubicBezTo>
                <a:cubicBezTo>
                  <a:pt x="21282990" y="7829899"/>
                  <a:pt x="21284972" y="7831711"/>
                  <a:pt x="21284854" y="7835209"/>
                </a:cubicBezTo>
                <a:cubicBezTo>
                  <a:pt x="21294350" y="7835518"/>
                  <a:pt x="21290166" y="7838880"/>
                  <a:pt x="21281576" y="7842100"/>
                </a:cubicBezTo>
                <a:lnTo>
                  <a:pt x="21277294" y="7842969"/>
                </a:lnTo>
                <a:lnTo>
                  <a:pt x="21376188" y="7866377"/>
                </a:lnTo>
                <a:cubicBezTo>
                  <a:pt x="21524576" y="7905841"/>
                  <a:pt x="21198070" y="7846763"/>
                  <a:pt x="21192662" y="7852521"/>
                </a:cubicBezTo>
                <a:lnTo>
                  <a:pt x="21205692" y="7861643"/>
                </a:lnTo>
                <a:lnTo>
                  <a:pt x="21567732" y="7989080"/>
                </a:lnTo>
                <a:cubicBezTo>
                  <a:pt x="21634648" y="8019259"/>
                  <a:pt x="21699762" y="8021380"/>
                  <a:pt x="21782876" y="8054419"/>
                </a:cubicBezTo>
                <a:cubicBezTo>
                  <a:pt x="21816566" y="8062516"/>
                  <a:pt x="21866856" y="8076696"/>
                  <a:pt x="21921242" y="8092868"/>
                </a:cubicBezTo>
                <a:lnTo>
                  <a:pt x="21973044" y="8108893"/>
                </a:lnTo>
                <a:lnTo>
                  <a:pt x="21956398" y="8132853"/>
                </a:lnTo>
                <a:lnTo>
                  <a:pt x="21892164" y="8119006"/>
                </a:lnTo>
                <a:lnTo>
                  <a:pt x="21810960" y="8091178"/>
                </a:lnTo>
                <a:cubicBezTo>
                  <a:pt x="21734102" y="8066416"/>
                  <a:pt x="21653104" y="8043307"/>
                  <a:pt x="21648062" y="8048806"/>
                </a:cubicBezTo>
                <a:lnTo>
                  <a:pt x="21663568" y="8060214"/>
                </a:lnTo>
                <a:lnTo>
                  <a:pt x="21498996" y="8014836"/>
                </a:lnTo>
                <a:lnTo>
                  <a:pt x="21345010" y="7974936"/>
                </a:lnTo>
                <a:lnTo>
                  <a:pt x="21399856" y="7998160"/>
                </a:lnTo>
                <a:cubicBezTo>
                  <a:pt x="21402948" y="7999936"/>
                  <a:pt x="21398024" y="8001170"/>
                  <a:pt x="21388890" y="8001853"/>
                </a:cubicBezTo>
                <a:lnTo>
                  <a:pt x="21382698" y="8001919"/>
                </a:lnTo>
                <a:lnTo>
                  <a:pt x="21261944" y="7953676"/>
                </a:lnTo>
                <a:lnTo>
                  <a:pt x="21267538" y="7954863"/>
                </a:lnTo>
                <a:lnTo>
                  <a:pt x="21121386" y="7916997"/>
                </a:lnTo>
                <a:lnTo>
                  <a:pt x="21143750" y="7924873"/>
                </a:lnTo>
                <a:lnTo>
                  <a:pt x="21155866" y="7928145"/>
                </a:lnTo>
                <a:lnTo>
                  <a:pt x="21223446" y="7958186"/>
                </a:lnTo>
                <a:cubicBezTo>
                  <a:pt x="21253078" y="7972335"/>
                  <a:pt x="21282254" y="7987720"/>
                  <a:pt x="21310534" y="8005558"/>
                </a:cubicBezTo>
                <a:cubicBezTo>
                  <a:pt x="21230674" y="7982250"/>
                  <a:pt x="21159560" y="7946186"/>
                  <a:pt x="21082296" y="7915425"/>
                </a:cubicBezTo>
                <a:cubicBezTo>
                  <a:pt x="21021840" y="7892632"/>
                  <a:pt x="21065154" y="7919071"/>
                  <a:pt x="21087130" y="7932641"/>
                </a:cubicBezTo>
                <a:lnTo>
                  <a:pt x="21230002" y="7996099"/>
                </a:lnTo>
                <a:lnTo>
                  <a:pt x="21394788" y="8040958"/>
                </a:lnTo>
                <a:lnTo>
                  <a:pt x="21606810" y="8098678"/>
                </a:lnTo>
                <a:lnTo>
                  <a:pt x="21559062" y="8074402"/>
                </a:lnTo>
                <a:lnTo>
                  <a:pt x="21473788" y="8038488"/>
                </a:lnTo>
                <a:lnTo>
                  <a:pt x="21512594" y="8045209"/>
                </a:lnTo>
                <a:cubicBezTo>
                  <a:pt x="21569030" y="8063600"/>
                  <a:pt x="21626812" y="8080551"/>
                  <a:pt x="21687398" y="8095788"/>
                </a:cubicBezTo>
                <a:lnTo>
                  <a:pt x="21775208" y="8114252"/>
                </a:lnTo>
                <a:lnTo>
                  <a:pt x="21773298" y="8115148"/>
                </a:lnTo>
                <a:cubicBezTo>
                  <a:pt x="21778226" y="8118673"/>
                  <a:pt x="21790750" y="8125627"/>
                  <a:pt x="21814268" y="8137870"/>
                </a:cubicBezTo>
                <a:lnTo>
                  <a:pt x="21829756" y="8146123"/>
                </a:lnTo>
                <a:lnTo>
                  <a:pt x="21801728" y="8141350"/>
                </a:lnTo>
                <a:lnTo>
                  <a:pt x="21655562" y="8112444"/>
                </a:lnTo>
                <a:lnTo>
                  <a:pt x="21828894" y="8163241"/>
                </a:lnTo>
                <a:cubicBezTo>
                  <a:pt x="21893534" y="8179932"/>
                  <a:pt x="21956136" y="8196553"/>
                  <a:pt x="22013752" y="8220596"/>
                </a:cubicBezTo>
                <a:cubicBezTo>
                  <a:pt x="22013752" y="8220596"/>
                  <a:pt x="22000748" y="8223670"/>
                  <a:pt x="21990070" y="8228574"/>
                </a:cubicBezTo>
                <a:lnTo>
                  <a:pt x="21989814" y="8229061"/>
                </a:lnTo>
                <a:lnTo>
                  <a:pt x="21972926" y="8220684"/>
                </a:lnTo>
                <a:cubicBezTo>
                  <a:pt x="21916074" y="8201254"/>
                  <a:pt x="21783220" y="8166114"/>
                  <a:pt x="21785330" y="8180951"/>
                </a:cubicBezTo>
                <a:cubicBezTo>
                  <a:pt x="21790944" y="8220517"/>
                  <a:pt x="22060502" y="8258040"/>
                  <a:pt x="22178120" y="8320227"/>
                </a:cubicBezTo>
                <a:cubicBezTo>
                  <a:pt x="22246636" y="8351224"/>
                  <a:pt x="22271026" y="8363916"/>
                  <a:pt x="22332816" y="8389916"/>
                </a:cubicBezTo>
                <a:lnTo>
                  <a:pt x="22335798" y="8391131"/>
                </a:lnTo>
                <a:lnTo>
                  <a:pt x="22229878" y="8370248"/>
                </a:lnTo>
                <a:cubicBezTo>
                  <a:pt x="22173654" y="8355875"/>
                  <a:pt x="22119868" y="8339541"/>
                  <a:pt x="22062030" y="8322491"/>
                </a:cubicBezTo>
                <a:cubicBezTo>
                  <a:pt x="21978838" y="8291783"/>
                  <a:pt x="21544846" y="8191311"/>
                  <a:pt x="21775890" y="8268837"/>
                </a:cubicBezTo>
                <a:lnTo>
                  <a:pt x="21890552" y="8300891"/>
                </a:lnTo>
                <a:lnTo>
                  <a:pt x="21937896" y="8317912"/>
                </a:lnTo>
                <a:cubicBezTo>
                  <a:pt x="22058276" y="8361747"/>
                  <a:pt x="22266002" y="8441467"/>
                  <a:pt x="22057622" y="8402016"/>
                </a:cubicBezTo>
                <a:cubicBezTo>
                  <a:pt x="22008814" y="8386669"/>
                  <a:pt x="21879406" y="8337308"/>
                  <a:pt x="21810410" y="8343958"/>
                </a:cubicBezTo>
                <a:cubicBezTo>
                  <a:pt x="21724672" y="8342190"/>
                  <a:pt x="21925884" y="8404680"/>
                  <a:pt x="22025648" y="8436845"/>
                </a:cubicBezTo>
                <a:cubicBezTo>
                  <a:pt x="22114192" y="8458388"/>
                  <a:pt x="22213956" y="8490553"/>
                  <a:pt x="22254822" y="8518363"/>
                </a:cubicBezTo>
                <a:cubicBezTo>
                  <a:pt x="22290718" y="8524929"/>
                  <a:pt x="22308584" y="8554958"/>
                  <a:pt x="22347294" y="8581304"/>
                </a:cubicBezTo>
                <a:lnTo>
                  <a:pt x="22433300" y="8611684"/>
                </a:lnTo>
                <a:lnTo>
                  <a:pt x="21707592" y="8430803"/>
                </a:lnTo>
                <a:lnTo>
                  <a:pt x="21139028" y="8270906"/>
                </a:lnTo>
                <a:lnTo>
                  <a:pt x="21142948" y="8281919"/>
                </a:lnTo>
                <a:cubicBezTo>
                  <a:pt x="21142948" y="8281919"/>
                  <a:pt x="21136768" y="8278367"/>
                  <a:pt x="21129562" y="8274227"/>
                </a:cubicBezTo>
                <a:lnTo>
                  <a:pt x="21135422" y="8269892"/>
                </a:lnTo>
                <a:lnTo>
                  <a:pt x="21074096" y="8252644"/>
                </a:lnTo>
                <a:lnTo>
                  <a:pt x="21065762" y="8252527"/>
                </a:lnTo>
                <a:cubicBezTo>
                  <a:pt x="21062236" y="8253826"/>
                  <a:pt x="21060710" y="8256824"/>
                  <a:pt x="21062896" y="8262514"/>
                </a:cubicBezTo>
                <a:cubicBezTo>
                  <a:pt x="21062896" y="8262514"/>
                  <a:pt x="21105626" y="8269337"/>
                  <a:pt x="21129562" y="8274227"/>
                </a:cubicBezTo>
                <a:lnTo>
                  <a:pt x="21125346" y="8290581"/>
                </a:lnTo>
                <a:lnTo>
                  <a:pt x="21747654" y="8467210"/>
                </a:lnTo>
                <a:cubicBezTo>
                  <a:pt x="22105854" y="8576766"/>
                  <a:pt x="22454596" y="8693997"/>
                  <a:pt x="22787120" y="8824406"/>
                </a:cubicBezTo>
                <a:cubicBezTo>
                  <a:pt x="22683114" y="8849014"/>
                  <a:pt x="22502882" y="8712486"/>
                  <a:pt x="22452146" y="8769160"/>
                </a:cubicBezTo>
                <a:cubicBezTo>
                  <a:pt x="22433152" y="8768543"/>
                  <a:pt x="22698940" y="8863525"/>
                  <a:pt x="22698940" y="8863525"/>
                </a:cubicBezTo>
                <a:cubicBezTo>
                  <a:pt x="22749496" y="8895503"/>
                  <a:pt x="22732764" y="8908959"/>
                  <a:pt x="22748582" y="8923471"/>
                </a:cubicBezTo>
                <a:cubicBezTo>
                  <a:pt x="22898620" y="8986691"/>
                  <a:pt x="23167670" y="8981462"/>
                  <a:pt x="23215950" y="9083355"/>
                </a:cubicBezTo>
                <a:lnTo>
                  <a:pt x="23125254" y="9070615"/>
                </a:lnTo>
                <a:lnTo>
                  <a:pt x="23114888" y="9065846"/>
                </a:lnTo>
                <a:lnTo>
                  <a:pt x="23097040" y="9063786"/>
                </a:lnTo>
                <a:lnTo>
                  <a:pt x="23064110" y="9054785"/>
                </a:lnTo>
                <a:cubicBezTo>
                  <a:pt x="23044276" y="9048889"/>
                  <a:pt x="23022430" y="9042055"/>
                  <a:pt x="22997562" y="9034241"/>
                </a:cubicBezTo>
                <a:cubicBezTo>
                  <a:pt x="22981284" y="9033712"/>
                  <a:pt x="22815430" y="8955981"/>
                  <a:pt x="22762968" y="8982270"/>
                </a:cubicBezTo>
                <a:cubicBezTo>
                  <a:pt x="22762968" y="8982270"/>
                  <a:pt x="22896718" y="9044952"/>
                  <a:pt x="22945556" y="9046546"/>
                </a:cubicBezTo>
                <a:cubicBezTo>
                  <a:pt x="22962964" y="9054114"/>
                  <a:pt x="23009766" y="9055637"/>
                  <a:pt x="23054136" y="9058833"/>
                </a:cubicBezTo>
                <a:lnTo>
                  <a:pt x="23097040" y="9063786"/>
                </a:lnTo>
                <a:lnTo>
                  <a:pt x="23118622" y="9069686"/>
                </a:lnTo>
                <a:lnTo>
                  <a:pt x="23125254" y="9070615"/>
                </a:lnTo>
                <a:lnTo>
                  <a:pt x="23148124" y="9081146"/>
                </a:lnTo>
                <a:cubicBezTo>
                  <a:pt x="23189046" y="9127683"/>
                  <a:pt x="23060476" y="9101253"/>
                  <a:pt x="22999022" y="9086473"/>
                </a:cubicBezTo>
                <a:lnTo>
                  <a:pt x="22975646" y="9080568"/>
                </a:lnTo>
                <a:lnTo>
                  <a:pt x="22972648" y="9079731"/>
                </a:lnTo>
                <a:cubicBezTo>
                  <a:pt x="22966626" y="9078121"/>
                  <a:pt x="22967076" y="9078326"/>
                  <a:pt x="22972104" y="9079672"/>
                </a:cubicBezTo>
                <a:lnTo>
                  <a:pt x="22975646" y="9080568"/>
                </a:lnTo>
                <a:lnTo>
                  <a:pt x="23012016" y="9090708"/>
                </a:lnTo>
                <a:cubicBezTo>
                  <a:pt x="23129942" y="9138879"/>
                  <a:pt x="23245696" y="9170648"/>
                  <a:pt x="23360458" y="9232716"/>
                </a:cubicBezTo>
                <a:cubicBezTo>
                  <a:pt x="23452656" y="9278885"/>
                  <a:pt x="23368782" y="9269151"/>
                  <a:pt x="23261798" y="9249624"/>
                </a:cubicBezTo>
                <a:lnTo>
                  <a:pt x="23235676" y="9244544"/>
                </a:lnTo>
                <a:lnTo>
                  <a:pt x="23110864" y="9211199"/>
                </a:lnTo>
                <a:cubicBezTo>
                  <a:pt x="23110864" y="9211199"/>
                  <a:pt x="22891788" y="9118684"/>
                  <a:pt x="22885626" y="9171074"/>
                </a:cubicBezTo>
                <a:cubicBezTo>
                  <a:pt x="22894560" y="9186088"/>
                  <a:pt x="22986022" y="9211114"/>
                  <a:pt x="23076872" y="9233480"/>
                </a:cubicBezTo>
                <a:lnTo>
                  <a:pt x="23085230" y="9235480"/>
                </a:lnTo>
                <a:lnTo>
                  <a:pt x="23093406" y="9239177"/>
                </a:lnTo>
                <a:cubicBezTo>
                  <a:pt x="23128884" y="9254916"/>
                  <a:pt x="23166388" y="9270720"/>
                  <a:pt x="23174526" y="9270985"/>
                </a:cubicBezTo>
                <a:cubicBezTo>
                  <a:pt x="23241902" y="9287183"/>
                  <a:pt x="23233420" y="9297403"/>
                  <a:pt x="23201710" y="9301619"/>
                </a:cubicBezTo>
                <a:lnTo>
                  <a:pt x="23181646" y="9302241"/>
                </a:lnTo>
                <a:lnTo>
                  <a:pt x="22620378" y="9136474"/>
                </a:lnTo>
                <a:cubicBezTo>
                  <a:pt x="22620378" y="9136474"/>
                  <a:pt x="22381112" y="9065953"/>
                  <a:pt x="22409726" y="9103297"/>
                </a:cubicBezTo>
                <a:cubicBezTo>
                  <a:pt x="22450588" y="9131110"/>
                  <a:pt x="22585128" y="9148223"/>
                  <a:pt x="22648988" y="9173819"/>
                </a:cubicBezTo>
                <a:cubicBezTo>
                  <a:pt x="22629632" y="9160648"/>
                  <a:pt x="22778372" y="9199891"/>
                  <a:pt x="22840460" y="9235030"/>
                </a:cubicBezTo>
                <a:lnTo>
                  <a:pt x="22858794" y="9259460"/>
                </a:lnTo>
                <a:lnTo>
                  <a:pt x="22773926" y="9239776"/>
                </a:lnTo>
                <a:cubicBezTo>
                  <a:pt x="22518170" y="9165166"/>
                  <a:pt x="22208954" y="9043536"/>
                  <a:pt x="22020402" y="9016390"/>
                </a:cubicBezTo>
                <a:cubicBezTo>
                  <a:pt x="21855360" y="8997016"/>
                  <a:pt x="21803354" y="9009315"/>
                  <a:pt x="21935384" y="9041618"/>
                </a:cubicBezTo>
                <a:cubicBezTo>
                  <a:pt x="22053312" y="9089790"/>
                  <a:pt x="22586782" y="9221500"/>
                  <a:pt x="22637344" y="9253478"/>
                </a:cubicBezTo>
                <a:lnTo>
                  <a:pt x="22632144" y="9259378"/>
                </a:lnTo>
                <a:lnTo>
                  <a:pt x="22629678" y="9258677"/>
                </a:lnTo>
                <a:cubicBezTo>
                  <a:pt x="22520838" y="9229921"/>
                  <a:pt x="22414414" y="9204772"/>
                  <a:pt x="22312690" y="9186166"/>
                </a:cubicBezTo>
                <a:cubicBezTo>
                  <a:pt x="22411052" y="9225564"/>
                  <a:pt x="22518972" y="9262162"/>
                  <a:pt x="22632648" y="9297137"/>
                </a:cubicBezTo>
                <a:lnTo>
                  <a:pt x="22849172" y="9358971"/>
                </a:lnTo>
                <a:lnTo>
                  <a:pt x="22853832" y="9360854"/>
                </a:lnTo>
                <a:cubicBezTo>
                  <a:pt x="22668000" y="9312803"/>
                  <a:pt x="22467764" y="9289943"/>
                  <a:pt x="22416668" y="9274283"/>
                </a:cubicBezTo>
                <a:cubicBezTo>
                  <a:pt x="22368294" y="9258705"/>
                  <a:pt x="22101600" y="9191685"/>
                  <a:pt x="22284186" y="9255965"/>
                </a:cubicBezTo>
                <a:cubicBezTo>
                  <a:pt x="22367836" y="9272690"/>
                  <a:pt x="22484044" y="9290477"/>
                  <a:pt x="22534600" y="9322455"/>
                </a:cubicBezTo>
                <a:cubicBezTo>
                  <a:pt x="22566702" y="9337499"/>
                  <a:pt x="22581086" y="9396295"/>
                  <a:pt x="22581086" y="9396295"/>
                </a:cubicBezTo>
                <a:cubicBezTo>
                  <a:pt x="22648000" y="9426474"/>
                  <a:pt x="22732100" y="9429215"/>
                  <a:pt x="22799478" y="9445411"/>
                </a:cubicBezTo>
                <a:cubicBezTo>
                  <a:pt x="22831576" y="9460451"/>
                  <a:pt x="22914236" y="9507474"/>
                  <a:pt x="22914690" y="9493492"/>
                </a:cubicBezTo>
                <a:cubicBezTo>
                  <a:pt x="22914236" y="9507474"/>
                  <a:pt x="22864946" y="9519868"/>
                  <a:pt x="22881224" y="9520397"/>
                </a:cubicBezTo>
                <a:cubicBezTo>
                  <a:pt x="22929068" y="9552288"/>
                  <a:pt x="23032168" y="9555648"/>
                  <a:pt x="23131182" y="9600873"/>
                </a:cubicBezTo>
                <a:cubicBezTo>
                  <a:pt x="23179566" y="9616444"/>
                  <a:pt x="23245492" y="9676922"/>
                  <a:pt x="23280304" y="9692057"/>
                </a:cubicBezTo>
                <a:cubicBezTo>
                  <a:pt x="23379700" y="9725624"/>
                  <a:pt x="23328610" y="9709961"/>
                  <a:pt x="23279768" y="9708371"/>
                </a:cubicBezTo>
                <a:cubicBezTo>
                  <a:pt x="23060018" y="9701208"/>
                  <a:pt x="23378334" y="9767577"/>
                  <a:pt x="23476820" y="9829113"/>
                </a:cubicBezTo>
                <a:cubicBezTo>
                  <a:pt x="23408006" y="9857201"/>
                  <a:pt x="23361526" y="9783361"/>
                  <a:pt x="23309066" y="9809648"/>
                </a:cubicBezTo>
                <a:lnTo>
                  <a:pt x="23475376" y="9873396"/>
                </a:lnTo>
                <a:cubicBezTo>
                  <a:pt x="23440464" y="9944583"/>
                  <a:pt x="23223514" y="9851186"/>
                  <a:pt x="23190960" y="9850125"/>
                </a:cubicBezTo>
                <a:cubicBezTo>
                  <a:pt x="22506552" y="9683169"/>
                  <a:pt x="21737226" y="9455118"/>
                  <a:pt x="21152742" y="9305411"/>
                </a:cubicBezTo>
                <a:cubicBezTo>
                  <a:pt x="21153198" y="9291428"/>
                  <a:pt x="21120640" y="9290367"/>
                  <a:pt x="21104366" y="9289836"/>
                </a:cubicBezTo>
                <a:cubicBezTo>
                  <a:pt x="21089526" y="9245023"/>
                  <a:pt x="21019802" y="9301077"/>
                  <a:pt x="21104366" y="9289836"/>
                </a:cubicBezTo>
                <a:cubicBezTo>
                  <a:pt x="21103904" y="9303817"/>
                  <a:pt x="21136464" y="9304878"/>
                  <a:pt x="21152742" y="9305411"/>
                </a:cubicBezTo>
                <a:cubicBezTo>
                  <a:pt x="21370144" y="9384822"/>
                  <a:pt x="21603828" y="9464764"/>
                  <a:pt x="21854242" y="9531253"/>
                </a:cubicBezTo>
                <a:cubicBezTo>
                  <a:pt x="22104206" y="9611727"/>
                  <a:pt x="22387706" y="9662964"/>
                  <a:pt x="22569310" y="9757538"/>
                </a:cubicBezTo>
                <a:cubicBezTo>
                  <a:pt x="22585132" y="9772054"/>
                  <a:pt x="22802080" y="9865448"/>
                  <a:pt x="22802080" y="9865448"/>
                </a:cubicBezTo>
                <a:cubicBezTo>
                  <a:pt x="22816458" y="9924244"/>
                  <a:pt x="22733796" y="9877222"/>
                  <a:pt x="22685418" y="9861647"/>
                </a:cubicBezTo>
                <a:cubicBezTo>
                  <a:pt x="22769064" y="9878372"/>
                  <a:pt x="22618048" y="9845454"/>
                  <a:pt x="22502298" y="9813683"/>
                </a:cubicBezTo>
                <a:cubicBezTo>
                  <a:pt x="22133494" y="9713001"/>
                  <a:pt x="21700416" y="9584569"/>
                  <a:pt x="21417898" y="9503034"/>
                </a:cubicBezTo>
                <a:cubicBezTo>
                  <a:pt x="19431226" y="8959997"/>
                  <a:pt x="17513296" y="8391207"/>
                  <a:pt x="15490279" y="7963645"/>
                </a:cubicBezTo>
                <a:cubicBezTo>
                  <a:pt x="14972177" y="7860429"/>
                  <a:pt x="14417900" y="7784037"/>
                  <a:pt x="13883064" y="7694281"/>
                </a:cubicBezTo>
                <a:cubicBezTo>
                  <a:pt x="12508192" y="7462821"/>
                  <a:pt x="11067828" y="7240893"/>
                  <a:pt x="9523284" y="7132224"/>
                </a:cubicBezTo>
                <a:cubicBezTo>
                  <a:pt x="8599037" y="7074102"/>
                  <a:pt x="7574416" y="7012712"/>
                  <a:pt x="6695739" y="7056396"/>
                </a:cubicBezTo>
                <a:cubicBezTo>
                  <a:pt x="6594900" y="7067108"/>
                  <a:pt x="6071635" y="7122380"/>
                  <a:pt x="6056796" y="7077567"/>
                </a:cubicBezTo>
                <a:cubicBezTo>
                  <a:pt x="6057710" y="7049597"/>
                  <a:pt x="6261290" y="6969910"/>
                  <a:pt x="6261290" y="6969910"/>
                </a:cubicBezTo>
                <a:cubicBezTo>
                  <a:pt x="6329651" y="6955808"/>
                  <a:pt x="6446762" y="6945625"/>
                  <a:pt x="6566597" y="6935536"/>
                </a:cubicBezTo>
                <a:cubicBezTo>
                  <a:pt x="6869189" y="6901067"/>
                  <a:pt x="7290169" y="6900789"/>
                  <a:pt x="7627044" y="6897770"/>
                </a:cubicBezTo>
                <a:cubicBezTo>
                  <a:pt x="8605190" y="6885323"/>
                  <a:pt x="9409527" y="6955868"/>
                  <a:pt x="10216580" y="7026502"/>
                </a:cubicBezTo>
                <a:cubicBezTo>
                  <a:pt x="10333238" y="7030305"/>
                  <a:pt x="11039983" y="7095334"/>
                  <a:pt x="10904785" y="7076930"/>
                </a:cubicBezTo>
                <a:cubicBezTo>
                  <a:pt x="10804854" y="7059675"/>
                  <a:pt x="10872686" y="7061886"/>
                  <a:pt x="10772299" y="7058614"/>
                </a:cubicBezTo>
                <a:cubicBezTo>
                  <a:pt x="9563360" y="6902555"/>
                  <a:pt x="7965821" y="6836488"/>
                  <a:pt x="6737158" y="6868765"/>
                </a:cubicBezTo>
                <a:cubicBezTo>
                  <a:pt x="6484387" y="6874526"/>
                  <a:pt x="6229266" y="6952535"/>
                  <a:pt x="6063410" y="6874803"/>
                </a:cubicBezTo>
                <a:cubicBezTo>
                  <a:pt x="6047584" y="6860291"/>
                  <a:pt x="5996491" y="6844624"/>
                  <a:pt x="5980216" y="6844095"/>
                </a:cubicBezTo>
                <a:cubicBezTo>
                  <a:pt x="5996491" y="6844624"/>
                  <a:pt x="5931023" y="6770167"/>
                  <a:pt x="5914287" y="6783619"/>
                </a:cubicBezTo>
                <a:cubicBezTo>
                  <a:pt x="5931475" y="6756181"/>
                  <a:pt x="5982570" y="6771847"/>
                  <a:pt x="6015584" y="6758922"/>
                </a:cubicBezTo>
                <a:cubicBezTo>
                  <a:pt x="6067587" y="6746620"/>
                  <a:pt x="6084855" y="6716853"/>
                  <a:pt x="6101589" y="6703400"/>
                </a:cubicBezTo>
                <a:cubicBezTo>
                  <a:pt x="6254429" y="6680384"/>
                  <a:pt x="6069487" y="6688354"/>
                  <a:pt x="5968647" y="6699066"/>
                </a:cubicBezTo>
                <a:lnTo>
                  <a:pt x="6020323" y="6690297"/>
                </a:lnTo>
                <a:lnTo>
                  <a:pt x="5945396" y="6698309"/>
                </a:lnTo>
                <a:lnTo>
                  <a:pt x="5968647" y="6699066"/>
                </a:lnTo>
                <a:cubicBezTo>
                  <a:pt x="5942643" y="6705219"/>
                  <a:pt x="5912572" y="6711239"/>
                  <a:pt x="5889060" y="6713971"/>
                </a:cubicBezTo>
                <a:lnTo>
                  <a:pt x="5869502" y="6711632"/>
                </a:lnTo>
                <a:lnTo>
                  <a:pt x="5832770" y="6719254"/>
                </a:lnTo>
                <a:cubicBezTo>
                  <a:pt x="5804094" y="6725330"/>
                  <a:pt x="5776061" y="6730603"/>
                  <a:pt x="5748107" y="6732777"/>
                </a:cubicBezTo>
                <a:lnTo>
                  <a:pt x="5700518" y="6732384"/>
                </a:lnTo>
                <a:lnTo>
                  <a:pt x="5704133" y="6725173"/>
                </a:lnTo>
                <a:cubicBezTo>
                  <a:pt x="5828908" y="6711899"/>
                  <a:pt x="5926820" y="6697589"/>
                  <a:pt x="5584965" y="6725149"/>
                </a:cubicBezTo>
                <a:cubicBezTo>
                  <a:pt x="5611687" y="6727694"/>
                  <a:pt x="5709663" y="6721872"/>
                  <a:pt x="5704987" y="6716134"/>
                </a:cubicBezTo>
                <a:cubicBezTo>
                  <a:pt x="5709663" y="6721872"/>
                  <a:pt x="5709663" y="6721872"/>
                  <a:pt x="5704133" y="6725173"/>
                </a:cubicBezTo>
                <a:cubicBezTo>
                  <a:pt x="5633023" y="6732031"/>
                  <a:pt x="5551710" y="6736445"/>
                  <a:pt x="5547036" y="6730706"/>
                </a:cubicBezTo>
                <a:cubicBezTo>
                  <a:pt x="5551710" y="6736445"/>
                  <a:pt x="5580294" y="6719404"/>
                  <a:pt x="5580294" y="6719404"/>
                </a:cubicBezTo>
                <a:cubicBezTo>
                  <a:pt x="5596893" y="6709513"/>
                  <a:pt x="5570949" y="6707922"/>
                  <a:pt x="5594002" y="6694180"/>
                </a:cubicBezTo>
                <a:cubicBezTo>
                  <a:pt x="5615276" y="6690025"/>
                  <a:pt x="5676176" y="6680724"/>
                  <a:pt x="5719642" y="6671867"/>
                </a:cubicBezTo>
                <a:cubicBezTo>
                  <a:pt x="5851232" y="6650981"/>
                  <a:pt x="5993264" y="6627781"/>
                  <a:pt x="6135760" y="6607675"/>
                </a:cubicBezTo>
                <a:lnTo>
                  <a:pt x="6157378" y="6605322"/>
                </a:lnTo>
                <a:lnTo>
                  <a:pt x="6158137" y="6605066"/>
                </a:lnTo>
                <a:cubicBezTo>
                  <a:pt x="6197336" y="6593658"/>
                  <a:pt x="6228266" y="6587375"/>
                  <a:pt x="6241040" y="6591289"/>
                </a:cubicBezTo>
                <a:lnTo>
                  <a:pt x="6283400" y="6591599"/>
                </a:lnTo>
                <a:lnTo>
                  <a:pt x="6469273" y="6571362"/>
                </a:lnTo>
                <a:lnTo>
                  <a:pt x="6355785" y="6570534"/>
                </a:lnTo>
                <a:cubicBezTo>
                  <a:pt x="6313618" y="6572657"/>
                  <a:pt x="6275409" y="6578413"/>
                  <a:pt x="6241040" y="6591289"/>
                </a:cubicBezTo>
                <a:lnTo>
                  <a:pt x="6194161" y="6585294"/>
                </a:lnTo>
                <a:lnTo>
                  <a:pt x="6083746" y="6597821"/>
                </a:lnTo>
                <a:cubicBezTo>
                  <a:pt x="5944714" y="6616926"/>
                  <a:pt x="5806834" y="6637653"/>
                  <a:pt x="5656707" y="6656798"/>
                </a:cubicBezTo>
                <a:cubicBezTo>
                  <a:pt x="5568078" y="6674102"/>
                  <a:pt x="5513631" y="6679556"/>
                  <a:pt x="5410127" y="6688679"/>
                </a:cubicBezTo>
                <a:cubicBezTo>
                  <a:pt x="5351006" y="6688392"/>
                  <a:pt x="5390573" y="6674751"/>
                  <a:pt x="5445166" y="6667789"/>
                </a:cubicBezTo>
                <a:cubicBezTo>
                  <a:pt x="5466436" y="6663639"/>
                  <a:pt x="5471887" y="6670334"/>
                  <a:pt x="5510682" y="6655738"/>
                </a:cubicBezTo>
                <a:cubicBezTo>
                  <a:pt x="5557643" y="6619214"/>
                  <a:pt x="5666684" y="6606795"/>
                  <a:pt x="5755312" y="6589492"/>
                </a:cubicBezTo>
                <a:cubicBezTo>
                  <a:pt x="5871467" y="6568570"/>
                  <a:pt x="5988146" y="6550710"/>
                  <a:pt x="6105147" y="6535721"/>
                </a:cubicBezTo>
                <a:lnTo>
                  <a:pt x="6120112" y="6534167"/>
                </a:lnTo>
                <a:lnTo>
                  <a:pt x="6123490" y="6531464"/>
                </a:lnTo>
                <a:lnTo>
                  <a:pt x="6153447" y="6514847"/>
                </a:lnTo>
                <a:lnTo>
                  <a:pt x="6109568" y="6519540"/>
                </a:lnTo>
                <a:cubicBezTo>
                  <a:pt x="5967785" y="6536732"/>
                  <a:pt x="5827374" y="6554354"/>
                  <a:pt x="5686008" y="6568274"/>
                </a:cubicBezTo>
                <a:cubicBezTo>
                  <a:pt x="5799562" y="6540375"/>
                  <a:pt x="5917992" y="6513831"/>
                  <a:pt x="6039684" y="6492983"/>
                </a:cubicBezTo>
                <a:lnTo>
                  <a:pt x="6145538" y="6477825"/>
                </a:lnTo>
                <a:lnTo>
                  <a:pt x="6125389" y="6473198"/>
                </a:lnTo>
                <a:lnTo>
                  <a:pt x="6124181" y="6472579"/>
                </a:lnTo>
                <a:lnTo>
                  <a:pt x="5974263" y="6493790"/>
                </a:lnTo>
                <a:lnTo>
                  <a:pt x="5700066" y="6530889"/>
                </a:lnTo>
                <a:lnTo>
                  <a:pt x="5700630" y="6531136"/>
                </a:lnTo>
                <a:cubicBezTo>
                  <a:pt x="5717767" y="6547853"/>
                  <a:pt x="5710705" y="6577069"/>
                  <a:pt x="5636481" y="6557590"/>
                </a:cubicBezTo>
                <a:lnTo>
                  <a:pt x="5636935" y="6543603"/>
                </a:lnTo>
                <a:cubicBezTo>
                  <a:pt x="5649733" y="6525941"/>
                  <a:pt x="5664351" y="6520147"/>
                  <a:pt x="5677015" y="6520851"/>
                </a:cubicBezTo>
                <a:lnTo>
                  <a:pt x="5697138" y="6529614"/>
                </a:lnTo>
                <a:lnTo>
                  <a:pt x="5965083" y="6478298"/>
                </a:lnTo>
                <a:lnTo>
                  <a:pt x="6097156" y="6458718"/>
                </a:lnTo>
                <a:lnTo>
                  <a:pt x="6085317" y="6452647"/>
                </a:lnTo>
                <a:cubicBezTo>
                  <a:pt x="6081418" y="6447269"/>
                  <a:pt x="6085604" y="6443905"/>
                  <a:pt x="6093743" y="6444170"/>
                </a:cubicBezTo>
                <a:cubicBezTo>
                  <a:pt x="6010164" y="6425117"/>
                  <a:pt x="5822868" y="6505334"/>
                  <a:pt x="5788510" y="6476218"/>
                </a:cubicBezTo>
                <a:lnTo>
                  <a:pt x="5792360" y="6465234"/>
                </a:lnTo>
                <a:lnTo>
                  <a:pt x="5689363" y="6478162"/>
                </a:lnTo>
                <a:lnTo>
                  <a:pt x="5677999" y="6480364"/>
                </a:lnTo>
                <a:lnTo>
                  <a:pt x="5672746" y="6478262"/>
                </a:lnTo>
                <a:lnTo>
                  <a:pt x="5633861" y="6472842"/>
                </a:lnTo>
                <a:lnTo>
                  <a:pt x="5641309" y="6471276"/>
                </a:lnTo>
                <a:lnTo>
                  <a:pt x="5824050" y="6441833"/>
                </a:lnTo>
                <a:lnTo>
                  <a:pt x="5842949" y="6433447"/>
                </a:lnTo>
                <a:cubicBezTo>
                  <a:pt x="5923421" y="6407051"/>
                  <a:pt x="6061083" y="6386312"/>
                  <a:pt x="6068937" y="6379714"/>
                </a:cubicBezTo>
                <a:lnTo>
                  <a:pt x="6059399" y="6378749"/>
                </a:lnTo>
                <a:lnTo>
                  <a:pt x="5681903" y="6434287"/>
                </a:lnTo>
                <a:lnTo>
                  <a:pt x="5680088" y="6434562"/>
                </a:lnTo>
                <a:lnTo>
                  <a:pt x="5633363" y="6432999"/>
                </a:lnTo>
                <a:cubicBezTo>
                  <a:pt x="5618745" y="6432925"/>
                  <a:pt x="5610095" y="6433472"/>
                  <a:pt x="5612920" y="6434858"/>
                </a:cubicBezTo>
                <a:cubicBezTo>
                  <a:pt x="5598033" y="6421802"/>
                  <a:pt x="5602054" y="6394063"/>
                  <a:pt x="5626520" y="6406068"/>
                </a:cubicBezTo>
                <a:cubicBezTo>
                  <a:pt x="5590760" y="6388524"/>
                  <a:pt x="5634216" y="6404096"/>
                  <a:pt x="5577672" y="6400311"/>
                </a:cubicBezTo>
                <a:cubicBezTo>
                  <a:pt x="5504021" y="6393884"/>
                  <a:pt x="5551495" y="6381718"/>
                  <a:pt x="5551495" y="6381718"/>
                </a:cubicBezTo>
                <a:cubicBezTo>
                  <a:pt x="5583577" y="6373498"/>
                  <a:pt x="5669801" y="6385138"/>
                  <a:pt x="5685198" y="6381192"/>
                </a:cubicBezTo>
                <a:cubicBezTo>
                  <a:pt x="5685198" y="6381192"/>
                  <a:pt x="5685712" y="6364190"/>
                  <a:pt x="5687506" y="6346860"/>
                </a:cubicBezTo>
                <a:cubicBezTo>
                  <a:pt x="5714195" y="6348456"/>
                  <a:pt x="5761157" y="6353288"/>
                  <a:pt x="5761157" y="6353288"/>
                </a:cubicBezTo>
                <a:cubicBezTo>
                  <a:pt x="5778350" y="6332015"/>
                  <a:pt x="5718301" y="6338970"/>
                  <a:pt x="5718301" y="6338970"/>
                </a:cubicBezTo>
                <a:lnTo>
                  <a:pt x="5696650" y="6332748"/>
                </a:lnTo>
                <a:lnTo>
                  <a:pt x="5659940" y="6334794"/>
                </a:lnTo>
                <a:lnTo>
                  <a:pt x="5676349" y="6326916"/>
                </a:lnTo>
                <a:lnTo>
                  <a:pt x="5635228" y="6315101"/>
                </a:lnTo>
                <a:cubicBezTo>
                  <a:pt x="5603566" y="6306871"/>
                  <a:pt x="5576213" y="6300879"/>
                  <a:pt x="5578009" y="6304634"/>
                </a:cubicBezTo>
                <a:cubicBezTo>
                  <a:pt x="5574928" y="6280121"/>
                  <a:pt x="5636777" y="6298009"/>
                  <a:pt x="5692037" y="6302124"/>
                </a:cubicBezTo>
                <a:lnTo>
                  <a:pt x="5728102" y="6302071"/>
                </a:lnTo>
                <a:lnTo>
                  <a:pt x="5729020" y="6301630"/>
                </a:lnTo>
                <a:cubicBezTo>
                  <a:pt x="5754361" y="6294875"/>
                  <a:pt x="5777518" y="6292715"/>
                  <a:pt x="5799334" y="6292621"/>
                </a:cubicBezTo>
                <a:lnTo>
                  <a:pt x="5811728" y="6293303"/>
                </a:lnTo>
                <a:lnTo>
                  <a:pt x="5791864" y="6284976"/>
                </a:lnTo>
                <a:cubicBezTo>
                  <a:pt x="5752598" y="6278167"/>
                  <a:pt x="5716330" y="6277622"/>
                  <a:pt x="5669368" y="6272787"/>
                </a:cubicBezTo>
                <a:cubicBezTo>
                  <a:pt x="5624926" y="6268713"/>
                  <a:pt x="5590187" y="6264966"/>
                  <a:pt x="5560599" y="6261452"/>
                </a:cubicBezTo>
                <a:lnTo>
                  <a:pt x="5491695" y="6252687"/>
                </a:lnTo>
                <a:lnTo>
                  <a:pt x="5511888" y="6249980"/>
                </a:lnTo>
                <a:lnTo>
                  <a:pt x="5656621" y="6225102"/>
                </a:lnTo>
                <a:lnTo>
                  <a:pt x="5733951" y="6221095"/>
                </a:lnTo>
                <a:cubicBezTo>
                  <a:pt x="5783263" y="6221813"/>
                  <a:pt x="5761557" y="6218586"/>
                  <a:pt x="5727585" y="6213061"/>
                </a:cubicBezTo>
                <a:lnTo>
                  <a:pt x="5727150" y="6212981"/>
                </a:lnTo>
                <a:lnTo>
                  <a:pt x="5733399" y="6211904"/>
                </a:lnTo>
                <a:cubicBezTo>
                  <a:pt x="5808464" y="6200024"/>
                  <a:pt x="5886064" y="6188938"/>
                  <a:pt x="5970112" y="6178627"/>
                </a:cubicBezTo>
                <a:cubicBezTo>
                  <a:pt x="5976568" y="6174777"/>
                  <a:pt x="6063414" y="6167066"/>
                  <a:pt x="6054068" y="6155580"/>
                </a:cubicBezTo>
                <a:cubicBezTo>
                  <a:pt x="6043942" y="6143137"/>
                  <a:pt x="5939495" y="6171295"/>
                  <a:pt x="5917445" y="6174491"/>
                </a:cubicBezTo>
                <a:lnTo>
                  <a:pt x="5691281" y="6206311"/>
                </a:lnTo>
                <a:lnTo>
                  <a:pt x="5674775" y="6203246"/>
                </a:lnTo>
                <a:cubicBezTo>
                  <a:pt x="5659002" y="6199535"/>
                  <a:pt x="5647507" y="6195451"/>
                  <a:pt x="5647636" y="6191202"/>
                </a:cubicBezTo>
                <a:cubicBezTo>
                  <a:pt x="5639849" y="6174921"/>
                  <a:pt x="5944211" y="6193918"/>
                  <a:pt x="5841899" y="6166719"/>
                </a:cubicBezTo>
                <a:cubicBezTo>
                  <a:pt x="5813927" y="6165454"/>
                  <a:pt x="5636770" y="6150409"/>
                  <a:pt x="5629581" y="6135379"/>
                </a:cubicBezTo>
                <a:cubicBezTo>
                  <a:pt x="5625389" y="6126615"/>
                  <a:pt x="5671069" y="6089605"/>
                  <a:pt x="5663367" y="6091577"/>
                </a:cubicBezTo>
                <a:cubicBezTo>
                  <a:pt x="5671069" y="6089605"/>
                  <a:pt x="5678766" y="6087633"/>
                  <a:pt x="5686465" y="6085659"/>
                </a:cubicBezTo>
                <a:cubicBezTo>
                  <a:pt x="5655584" y="6075299"/>
                  <a:pt x="5536680" y="6070629"/>
                  <a:pt x="5631718" y="6064545"/>
                </a:cubicBezTo>
                <a:cubicBezTo>
                  <a:pt x="5739331" y="6063675"/>
                  <a:pt x="5591855" y="6056488"/>
                  <a:pt x="5537195" y="6053625"/>
                </a:cubicBezTo>
                <a:lnTo>
                  <a:pt x="5524688" y="6052804"/>
                </a:lnTo>
                <a:lnTo>
                  <a:pt x="5852907" y="6002631"/>
                </a:lnTo>
                <a:cubicBezTo>
                  <a:pt x="5880633" y="5994629"/>
                  <a:pt x="5935165" y="5979176"/>
                  <a:pt x="5864054" y="5986036"/>
                </a:cubicBezTo>
                <a:cubicBezTo>
                  <a:pt x="5772597" y="5996499"/>
                  <a:pt x="5685670" y="6014212"/>
                  <a:pt x="5594149" y="6016182"/>
                </a:cubicBezTo>
                <a:cubicBezTo>
                  <a:pt x="5629959" y="6005494"/>
                  <a:pt x="5665829" y="5997613"/>
                  <a:pt x="5701738" y="5991151"/>
                </a:cubicBezTo>
                <a:lnTo>
                  <a:pt x="5782845" y="5978726"/>
                </a:lnTo>
                <a:lnTo>
                  <a:pt x="5796639" y="5978704"/>
                </a:lnTo>
                <a:cubicBezTo>
                  <a:pt x="5832138" y="5978394"/>
                  <a:pt x="5849175" y="5976749"/>
                  <a:pt x="5854709" y="5974341"/>
                </a:cubicBezTo>
                <a:lnTo>
                  <a:pt x="5847947" y="5968825"/>
                </a:lnTo>
                <a:lnTo>
                  <a:pt x="5917562" y="5958290"/>
                </a:lnTo>
                <a:cubicBezTo>
                  <a:pt x="5953571" y="5951948"/>
                  <a:pt x="5989586" y="5944247"/>
                  <a:pt x="6025593" y="5933799"/>
                </a:cubicBezTo>
                <a:cubicBezTo>
                  <a:pt x="6040386" y="5951979"/>
                  <a:pt x="6043972" y="5914312"/>
                  <a:pt x="6025593" y="5933799"/>
                </a:cubicBezTo>
                <a:lnTo>
                  <a:pt x="5957531" y="5941661"/>
                </a:lnTo>
                <a:lnTo>
                  <a:pt x="5815898" y="5958034"/>
                </a:lnTo>
                <a:lnTo>
                  <a:pt x="5805491" y="5955282"/>
                </a:lnTo>
                <a:cubicBezTo>
                  <a:pt x="5792824" y="5952094"/>
                  <a:pt x="5782562" y="5949276"/>
                  <a:pt x="5781666" y="5947398"/>
                </a:cubicBezTo>
                <a:cubicBezTo>
                  <a:pt x="5778071" y="5939881"/>
                  <a:pt x="5923665" y="5946151"/>
                  <a:pt x="5955740" y="5937928"/>
                </a:cubicBezTo>
                <a:cubicBezTo>
                  <a:pt x="5904591" y="5924329"/>
                  <a:pt x="5883801" y="5938090"/>
                  <a:pt x="5817850" y="5929687"/>
                </a:cubicBezTo>
                <a:cubicBezTo>
                  <a:pt x="5817850" y="5929687"/>
                  <a:pt x="5683549" y="5928961"/>
                  <a:pt x="5679953" y="5921448"/>
                </a:cubicBezTo>
                <a:lnTo>
                  <a:pt x="5771309" y="5889604"/>
                </a:lnTo>
                <a:cubicBezTo>
                  <a:pt x="5767719" y="5882089"/>
                  <a:pt x="5406387" y="5852389"/>
                  <a:pt x="5575078" y="5852735"/>
                </a:cubicBezTo>
                <a:cubicBezTo>
                  <a:pt x="5676699" y="5860428"/>
                  <a:pt x="5756339" y="5858295"/>
                  <a:pt x="5839487" y="5845422"/>
                </a:cubicBezTo>
                <a:cubicBezTo>
                  <a:pt x="5899537" y="5838468"/>
                  <a:pt x="5946584" y="5861554"/>
                  <a:pt x="6009458" y="5845443"/>
                </a:cubicBezTo>
                <a:lnTo>
                  <a:pt x="6011922" y="5850593"/>
                </a:lnTo>
                <a:lnTo>
                  <a:pt x="6012378" y="5851546"/>
                </a:lnTo>
                <a:cubicBezTo>
                  <a:pt x="6012862" y="5852564"/>
                  <a:pt x="6013107" y="5853072"/>
                  <a:pt x="6012744" y="5852310"/>
                </a:cubicBezTo>
                <a:lnTo>
                  <a:pt x="6011922" y="5850593"/>
                </a:lnTo>
                <a:lnTo>
                  <a:pt x="6010552" y="5847729"/>
                </a:lnTo>
                <a:cubicBezTo>
                  <a:pt x="6009944" y="5846458"/>
                  <a:pt x="6009458" y="5845443"/>
                  <a:pt x="6009458" y="5845443"/>
                </a:cubicBezTo>
                <a:cubicBezTo>
                  <a:pt x="5983192" y="5808593"/>
                  <a:pt x="5831788" y="5847396"/>
                  <a:pt x="5805009" y="5827547"/>
                </a:cubicBezTo>
                <a:cubicBezTo>
                  <a:pt x="5802766" y="5828126"/>
                  <a:pt x="5800482" y="5825986"/>
                  <a:pt x="5798442" y="5822424"/>
                </a:cubicBezTo>
                <a:lnTo>
                  <a:pt x="5794590" y="5812136"/>
                </a:lnTo>
                <a:lnTo>
                  <a:pt x="5630508" y="5834350"/>
                </a:lnTo>
                <a:lnTo>
                  <a:pt x="5646398" y="5817229"/>
                </a:lnTo>
                <a:lnTo>
                  <a:pt x="5777653" y="5790286"/>
                </a:lnTo>
                <a:lnTo>
                  <a:pt x="5785108" y="5789213"/>
                </a:lnTo>
                <a:lnTo>
                  <a:pt x="5793947" y="5787287"/>
                </a:lnTo>
                <a:lnTo>
                  <a:pt x="5794146" y="5786756"/>
                </a:lnTo>
                <a:cubicBezTo>
                  <a:pt x="5735887" y="5776380"/>
                  <a:pt x="5683027" y="5798360"/>
                  <a:pt x="5632471" y="5786015"/>
                </a:cubicBezTo>
                <a:cubicBezTo>
                  <a:pt x="5612884" y="5781195"/>
                  <a:pt x="5609288" y="5773681"/>
                  <a:pt x="5594402" y="5760625"/>
                </a:cubicBezTo>
                <a:cubicBezTo>
                  <a:pt x="5547355" y="5737539"/>
                  <a:pt x="5488588" y="5744166"/>
                  <a:pt x="5432042" y="5740381"/>
                </a:cubicBezTo>
                <a:cubicBezTo>
                  <a:pt x="5310830" y="5727868"/>
                  <a:pt x="5207412" y="5737502"/>
                  <a:pt x="5090302" y="5715502"/>
                </a:cubicBezTo>
                <a:cubicBezTo>
                  <a:pt x="5220410" y="5707462"/>
                  <a:pt x="5314935" y="5718382"/>
                  <a:pt x="5445641" y="5711593"/>
                </a:cubicBezTo>
                <a:cubicBezTo>
                  <a:pt x="5477721" y="5703374"/>
                  <a:pt x="5543677" y="5711773"/>
                  <a:pt x="5626908" y="5717152"/>
                </a:cubicBezTo>
                <a:cubicBezTo>
                  <a:pt x="5670279" y="5714474"/>
                  <a:pt x="5902692" y="5733634"/>
                  <a:pt x="5761120" y="5699627"/>
                </a:cubicBezTo>
                <a:cubicBezTo>
                  <a:pt x="5733149" y="5698361"/>
                  <a:pt x="5611935" y="5685845"/>
                  <a:pt x="5591662" y="5682607"/>
                </a:cubicBezTo>
                <a:cubicBezTo>
                  <a:pt x="5580372" y="5677066"/>
                  <a:pt x="5572583" y="5660787"/>
                  <a:pt x="5572583" y="5660787"/>
                </a:cubicBezTo>
                <a:cubicBezTo>
                  <a:pt x="5522029" y="5648438"/>
                  <a:pt x="5470960" y="5653093"/>
                  <a:pt x="5426991" y="5654520"/>
                </a:cubicBezTo>
                <a:cubicBezTo>
                  <a:pt x="5387729" y="5647712"/>
                  <a:pt x="5304583" y="5660588"/>
                  <a:pt x="5285506" y="5638768"/>
                </a:cubicBezTo>
                <a:cubicBezTo>
                  <a:pt x="5266431" y="5616947"/>
                  <a:pt x="5353339" y="5648091"/>
                  <a:pt x="5317582" y="5630547"/>
                </a:cubicBezTo>
                <a:cubicBezTo>
                  <a:pt x="5270534" y="5607461"/>
                  <a:pt x="5149318" y="5594944"/>
                  <a:pt x="5294912" y="5601213"/>
                </a:cubicBezTo>
                <a:cubicBezTo>
                  <a:pt x="5401241" y="5600673"/>
                  <a:pt x="5452394" y="5614272"/>
                  <a:pt x="5571214" y="5600692"/>
                </a:cubicBezTo>
                <a:cubicBezTo>
                  <a:pt x="5544394" y="5587532"/>
                  <a:pt x="5445113" y="5578710"/>
                  <a:pt x="5380583" y="5572252"/>
                </a:cubicBezTo>
                <a:lnTo>
                  <a:pt x="5372386" y="5571290"/>
                </a:lnTo>
                <a:lnTo>
                  <a:pt x="5497178" y="5545310"/>
                </a:lnTo>
                <a:lnTo>
                  <a:pt x="5328427" y="5565199"/>
                </a:lnTo>
                <a:lnTo>
                  <a:pt x="5299969" y="5553526"/>
                </a:lnTo>
                <a:cubicBezTo>
                  <a:pt x="5289470" y="5545409"/>
                  <a:pt x="5334813" y="5549869"/>
                  <a:pt x="5367788" y="5548796"/>
                </a:cubicBezTo>
                <a:cubicBezTo>
                  <a:pt x="5179255" y="5509959"/>
                  <a:pt x="5001073" y="5528914"/>
                  <a:pt x="4816127" y="5497586"/>
                </a:cubicBezTo>
                <a:lnTo>
                  <a:pt x="4784522" y="5493448"/>
                </a:lnTo>
                <a:lnTo>
                  <a:pt x="4786295" y="5492986"/>
                </a:lnTo>
                <a:cubicBezTo>
                  <a:pt x="4813099" y="5485534"/>
                  <a:pt x="4911071" y="5479717"/>
                  <a:pt x="4949866" y="5465115"/>
                </a:cubicBezTo>
                <a:cubicBezTo>
                  <a:pt x="5000645" y="5443374"/>
                  <a:pt x="4868549" y="5469536"/>
                  <a:pt x="4852813" y="5470390"/>
                </a:cubicBezTo>
                <a:cubicBezTo>
                  <a:pt x="4821173" y="5476104"/>
                  <a:pt x="4796167" y="5480084"/>
                  <a:pt x="4774218" y="5483197"/>
                </a:cubicBezTo>
                <a:lnTo>
                  <a:pt x="4739589" y="5487563"/>
                </a:lnTo>
                <a:lnTo>
                  <a:pt x="4623655" y="5472386"/>
                </a:lnTo>
                <a:lnTo>
                  <a:pt x="4626331" y="5464701"/>
                </a:lnTo>
                <a:cubicBezTo>
                  <a:pt x="4627500" y="5466139"/>
                  <a:pt x="4622365" y="5466980"/>
                  <a:pt x="4613589" y="5467393"/>
                </a:cubicBezTo>
                <a:lnTo>
                  <a:pt x="4586313" y="5467497"/>
                </a:lnTo>
                <a:lnTo>
                  <a:pt x="4499666" y="5456150"/>
                </a:lnTo>
                <a:lnTo>
                  <a:pt x="4530226" y="5450937"/>
                </a:lnTo>
                <a:cubicBezTo>
                  <a:pt x="4535673" y="5457633"/>
                  <a:pt x="4540348" y="5463374"/>
                  <a:pt x="4542207" y="5443791"/>
                </a:cubicBezTo>
                <a:cubicBezTo>
                  <a:pt x="4542207" y="5443791"/>
                  <a:pt x="4536679" y="5447090"/>
                  <a:pt x="4530226" y="5450937"/>
                </a:cubicBezTo>
                <a:lnTo>
                  <a:pt x="4526291" y="5432493"/>
                </a:lnTo>
                <a:lnTo>
                  <a:pt x="4616215" y="5434952"/>
                </a:lnTo>
                <a:cubicBezTo>
                  <a:pt x="4640679" y="5446958"/>
                  <a:pt x="4667368" y="5448554"/>
                  <a:pt x="4691747" y="5442304"/>
                </a:cubicBezTo>
                <a:cubicBezTo>
                  <a:pt x="4691747" y="5442304"/>
                  <a:pt x="4692938" y="5443668"/>
                  <a:pt x="4694429" y="5445373"/>
                </a:cubicBezTo>
                <a:lnTo>
                  <a:pt x="4697156" y="5448491"/>
                </a:lnTo>
                <a:lnTo>
                  <a:pt x="4698901" y="5450487"/>
                </a:lnTo>
                <a:cubicBezTo>
                  <a:pt x="4700093" y="5451851"/>
                  <a:pt x="4700689" y="5452533"/>
                  <a:pt x="4699795" y="5451510"/>
                </a:cubicBezTo>
                <a:lnTo>
                  <a:pt x="4697156" y="5448491"/>
                </a:lnTo>
                <a:lnTo>
                  <a:pt x="4691747" y="5442304"/>
                </a:lnTo>
                <a:cubicBezTo>
                  <a:pt x="4676860" y="5429251"/>
                  <a:pt x="4648291" y="5426732"/>
                  <a:pt x="4616215" y="5434952"/>
                </a:cubicBezTo>
                <a:lnTo>
                  <a:pt x="4524418" y="5420610"/>
                </a:lnTo>
                <a:lnTo>
                  <a:pt x="4571248" y="5409427"/>
                </a:lnTo>
                <a:lnTo>
                  <a:pt x="4590853" y="5403635"/>
                </a:lnTo>
                <a:lnTo>
                  <a:pt x="4884226" y="5432163"/>
                </a:lnTo>
                <a:cubicBezTo>
                  <a:pt x="5076067" y="5448543"/>
                  <a:pt x="5267318" y="5460681"/>
                  <a:pt x="5460771" y="5463117"/>
                </a:cubicBezTo>
                <a:cubicBezTo>
                  <a:pt x="5478607" y="5462763"/>
                  <a:pt x="5530617" y="5469114"/>
                  <a:pt x="5580315" y="5472897"/>
                </a:cubicBezTo>
                <a:lnTo>
                  <a:pt x="5586644" y="5473134"/>
                </a:lnTo>
                <a:lnTo>
                  <a:pt x="5653534" y="5454531"/>
                </a:lnTo>
                <a:lnTo>
                  <a:pt x="5609555" y="5450619"/>
                </a:lnTo>
                <a:lnTo>
                  <a:pt x="5578943" y="5455507"/>
                </a:lnTo>
                <a:lnTo>
                  <a:pt x="5531354" y="5455118"/>
                </a:lnTo>
                <a:lnTo>
                  <a:pt x="5534967" y="5447903"/>
                </a:lnTo>
                <a:lnTo>
                  <a:pt x="5540343" y="5447310"/>
                </a:lnTo>
                <a:lnTo>
                  <a:pt x="5535860" y="5447150"/>
                </a:lnTo>
                <a:lnTo>
                  <a:pt x="5534967" y="5447903"/>
                </a:lnTo>
                <a:cubicBezTo>
                  <a:pt x="5463855" y="5454763"/>
                  <a:pt x="5382544" y="5459178"/>
                  <a:pt x="5377872" y="5453438"/>
                </a:cubicBezTo>
                <a:cubicBezTo>
                  <a:pt x="5380208" y="5456309"/>
                  <a:pt x="5388521" y="5453484"/>
                  <a:pt x="5396251" y="5449940"/>
                </a:cubicBezTo>
                <a:lnTo>
                  <a:pt x="5405420" y="5445304"/>
                </a:lnTo>
                <a:lnTo>
                  <a:pt x="5368835" y="5442550"/>
                </a:lnTo>
                <a:cubicBezTo>
                  <a:pt x="5306796" y="5440459"/>
                  <a:pt x="5233807" y="5442558"/>
                  <a:pt x="5193194" y="5427663"/>
                </a:cubicBezTo>
                <a:cubicBezTo>
                  <a:pt x="5181898" y="5422122"/>
                  <a:pt x="5174116" y="5405841"/>
                  <a:pt x="5166415" y="5407816"/>
                </a:cubicBezTo>
                <a:cubicBezTo>
                  <a:pt x="5127152" y="5401010"/>
                  <a:pt x="5013125" y="5403521"/>
                  <a:pt x="4970269" y="5389203"/>
                </a:cubicBezTo>
                <a:cubicBezTo>
                  <a:pt x="4949397" y="5384709"/>
                  <a:pt x="4938615" y="5362170"/>
                  <a:pt x="4938615" y="5362170"/>
                </a:cubicBezTo>
                <a:cubicBezTo>
                  <a:pt x="4938615" y="5362170"/>
                  <a:pt x="4933719" y="5360966"/>
                  <a:pt x="4926736" y="5360292"/>
                </a:cubicBezTo>
                <a:lnTo>
                  <a:pt x="4916013" y="5360880"/>
                </a:lnTo>
                <a:lnTo>
                  <a:pt x="4899847" y="5357772"/>
                </a:lnTo>
                <a:lnTo>
                  <a:pt x="4898238" y="5355297"/>
                </a:lnTo>
                <a:cubicBezTo>
                  <a:pt x="4896831" y="5354605"/>
                  <a:pt x="4894905" y="5355098"/>
                  <a:pt x="4891057" y="5356084"/>
                </a:cubicBezTo>
                <a:lnTo>
                  <a:pt x="4899847" y="5357772"/>
                </a:lnTo>
                <a:lnTo>
                  <a:pt x="4902346" y="5361624"/>
                </a:lnTo>
                <a:cubicBezTo>
                  <a:pt x="4879763" y="5350544"/>
                  <a:pt x="4849481" y="5341436"/>
                  <a:pt x="4849481" y="5341436"/>
                </a:cubicBezTo>
                <a:cubicBezTo>
                  <a:pt x="4845803" y="5315667"/>
                  <a:pt x="4977882" y="5368976"/>
                  <a:pt x="5053327" y="5358076"/>
                </a:cubicBezTo>
                <a:cubicBezTo>
                  <a:pt x="5061025" y="5356104"/>
                  <a:pt x="5081814" y="5342342"/>
                  <a:pt x="5089510" y="5340369"/>
                </a:cubicBezTo>
                <a:cubicBezTo>
                  <a:pt x="5140579" y="5335716"/>
                  <a:pt x="5204823" y="5337527"/>
                  <a:pt x="5274879" y="5336443"/>
                </a:cubicBezTo>
                <a:cubicBezTo>
                  <a:pt x="5288869" y="5337076"/>
                  <a:pt x="5353964" y="5342182"/>
                  <a:pt x="5416526" y="5346883"/>
                </a:cubicBezTo>
                <a:lnTo>
                  <a:pt x="5416727" y="5346897"/>
                </a:lnTo>
                <a:lnTo>
                  <a:pt x="5448205" y="5338139"/>
                </a:lnTo>
                <a:lnTo>
                  <a:pt x="5514900" y="5325608"/>
                </a:lnTo>
                <a:lnTo>
                  <a:pt x="5509589" y="5321937"/>
                </a:lnTo>
                <a:cubicBezTo>
                  <a:pt x="5504315" y="5318676"/>
                  <a:pt x="5499578" y="5316110"/>
                  <a:pt x="5496434" y="5314807"/>
                </a:cubicBezTo>
                <a:cubicBezTo>
                  <a:pt x="5477443" y="5311238"/>
                  <a:pt x="5311576" y="5301733"/>
                  <a:pt x="5418588" y="5299612"/>
                </a:cubicBezTo>
                <a:cubicBezTo>
                  <a:pt x="5532615" y="5297101"/>
                  <a:pt x="5320472" y="5281180"/>
                  <a:pt x="5292499" y="5279914"/>
                </a:cubicBezTo>
                <a:cubicBezTo>
                  <a:pt x="5216964" y="5272561"/>
                  <a:pt x="5151012" y="5264162"/>
                  <a:pt x="5124321" y="5262566"/>
                </a:cubicBezTo>
                <a:cubicBezTo>
                  <a:pt x="4972399" y="5244567"/>
                  <a:pt x="4831662" y="5230378"/>
                  <a:pt x="4694492" y="5216504"/>
                </a:cubicBezTo>
                <a:lnTo>
                  <a:pt x="4665856" y="5213406"/>
                </a:lnTo>
                <a:lnTo>
                  <a:pt x="4694659" y="5203688"/>
                </a:lnTo>
                <a:lnTo>
                  <a:pt x="4704258" y="5199536"/>
                </a:lnTo>
                <a:lnTo>
                  <a:pt x="4793699" y="5206720"/>
                </a:lnTo>
                <a:cubicBezTo>
                  <a:pt x="4848959" y="5210832"/>
                  <a:pt x="4986343" y="5236074"/>
                  <a:pt x="5026119" y="5225882"/>
                </a:cubicBezTo>
                <a:cubicBezTo>
                  <a:pt x="5041514" y="5221933"/>
                  <a:pt x="5030736" y="5199393"/>
                  <a:pt x="5050924" y="5184378"/>
                </a:cubicBezTo>
                <a:cubicBezTo>
                  <a:pt x="5079408" y="5168645"/>
                  <a:pt x="5102590" y="5180979"/>
                  <a:pt x="5157253" y="5183840"/>
                </a:cubicBezTo>
                <a:cubicBezTo>
                  <a:pt x="5200619" y="5181159"/>
                  <a:pt x="5232699" y="5172938"/>
                  <a:pt x="5260673" y="5174206"/>
                </a:cubicBezTo>
                <a:lnTo>
                  <a:pt x="5293404" y="5175976"/>
                </a:lnTo>
                <a:lnTo>
                  <a:pt x="5292024" y="5175482"/>
                </a:lnTo>
                <a:cubicBezTo>
                  <a:pt x="5289780" y="5174272"/>
                  <a:pt x="5288753" y="5173064"/>
                  <a:pt x="5289264" y="5171879"/>
                </a:cubicBezTo>
                <a:cubicBezTo>
                  <a:pt x="5290460" y="5169112"/>
                  <a:pt x="5299193" y="5167226"/>
                  <a:pt x="5312060" y="5165993"/>
                </a:cubicBezTo>
                <a:lnTo>
                  <a:pt x="5336313" y="5164750"/>
                </a:lnTo>
                <a:lnTo>
                  <a:pt x="5324806" y="5158472"/>
                </a:lnTo>
                <a:cubicBezTo>
                  <a:pt x="5319075" y="5153263"/>
                  <a:pt x="5314304" y="5147808"/>
                  <a:pt x="5308659" y="5145039"/>
                </a:cubicBezTo>
                <a:cubicBezTo>
                  <a:pt x="5288387" y="5141800"/>
                  <a:pt x="5246299" y="5144152"/>
                  <a:pt x="5206434" y="5136090"/>
                </a:cubicBezTo>
                <a:cubicBezTo>
                  <a:pt x="5178463" y="5134828"/>
                  <a:pt x="5044673" y="5117100"/>
                  <a:pt x="5131414" y="5111741"/>
                </a:cubicBezTo>
                <a:cubicBezTo>
                  <a:pt x="5183765" y="5106758"/>
                  <a:pt x="5253912" y="5123925"/>
                  <a:pt x="5280598" y="5125520"/>
                </a:cubicBezTo>
                <a:cubicBezTo>
                  <a:pt x="5309173" y="5128038"/>
                  <a:pt x="5329360" y="5113023"/>
                  <a:pt x="5337056" y="5111052"/>
                </a:cubicBezTo>
                <a:cubicBezTo>
                  <a:pt x="5356647" y="5115869"/>
                  <a:pt x="5369221" y="5121082"/>
                  <a:pt x="5395912" y="5122677"/>
                </a:cubicBezTo>
                <a:lnTo>
                  <a:pt x="5398918" y="5121905"/>
                </a:lnTo>
                <a:lnTo>
                  <a:pt x="5386238" y="5120401"/>
                </a:lnTo>
                <a:cubicBezTo>
                  <a:pt x="5345985" y="5113764"/>
                  <a:pt x="5382331" y="5104450"/>
                  <a:pt x="5382331" y="5104450"/>
                </a:cubicBezTo>
                <a:cubicBezTo>
                  <a:pt x="5414408" y="5096228"/>
                  <a:pt x="5500635" y="5107869"/>
                  <a:pt x="5516031" y="5103926"/>
                </a:cubicBezTo>
                <a:cubicBezTo>
                  <a:pt x="5516031" y="5103926"/>
                  <a:pt x="5516161" y="5099674"/>
                  <a:pt x="5516513" y="5093259"/>
                </a:cubicBezTo>
                <a:lnTo>
                  <a:pt x="5516763" y="5090021"/>
                </a:lnTo>
                <a:lnTo>
                  <a:pt x="5457222" y="5088341"/>
                </a:lnTo>
                <a:cubicBezTo>
                  <a:pt x="5429717" y="5087392"/>
                  <a:pt x="5402900" y="5086095"/>
                  <a:pt x="5377345" y="5083858"/>
                </a:cubicBezTo>
                <a:cubicBezTo>
                  <a:pt x="5331879" y="5082154"/>
                  <a:pt x="5284619" y="5076694"/>
                  <a:pt x="5236980" y="5070451"/>
                </a:cubicBezTo>
                <a:lnTo>
                  <a:pt x="5201582" y="5065958"/>
                </a:lnTo>
                <a:lnTo>
                  <a:pt x="5208886" y="5064844"/>
                </a:lnTo>
                <a:lnTo>
                  <a:pt x="5269404" y="5055387"/>
                </a:lnTo>
                <a:lnTo>
                  <a:pt x="5358266" y="5062037"/>
                </a:lnTo>
                <a:cubicBezTo>
                  <a:pt x="5424821" y="5071690"/>
                  <a:pt x="5528326" y="5080308"/>
                  <a:pt x="5449711" y="5048443"/>
                </a:cubicBezTo>
                <a:lnTo>
                  <a:pt x="5388976" y="5037299"/>
                </a:lnTo>
                <a:lnTo>
                  <a:pt x="5436371" y="5030815"/>
                </a:lnTo>
                <a:lnTo>
                  <a:pt x="5424908" y="5028105"/>
                </a:lnTo>
                <a:cubicBezTo>
                  <a:pt x="5414332" y="5026049"/>
                  <a:pt x="5407947" y="5025492"/>
                  <a:pt x="5408845" y="5027369"/>
                </a:cubicBezTo>
                <a:cubicBezTo>
                  <a:pt x="5406533" y="5008982"/>
                  <a:pt x="5440744" y="5014450"/>
                  <a:pt x="5481307" y="5020066"/>
                </a:cubicBezTo>
                <a:lnTo>
                  <a:pt x="5499571" y="5022172"/>
                </a:lnTo>
                <a:lnTo>
                  <a:pt x="5522685" y="5019010"/>
                </a:lnTo>
                <a:lnTo>
                  <a:pt x="5613087" y="5006582"/>
                </a:lnTo>
                <a:lnTo>
                  <a:pt x="5564337" y="5000873"/>
                </a:lnTo>
                <a:lnTo>
                  <a:pt x="5527048" y="4997762"/>
                </a:lnTo>
                <a:lnTo>
                  <a:pt x="5386160" y="5011746"/>
                </a:lnTo>
                <a:cubicBezTo>
                  <a:pt x="5308532" y="5018587"/>
                  <a:pt x="5347875" y="5004458"/>
                  <a:pt x="5391454" y="4993403"/>
                </a:cubicBezTo>
                <a:lnTo>
                  <a:pt x="5418897" y="4987255"/>
                </a:lnTo>
                <a:lnTo>
                  <a:pt x="5391435" y="4984188"/>
                </a:lnTo>
                <a:lnTo>
                  <a:pt x="5322527" y="4975421"/>
                </a:lnTo>
                <a:lnTo>
                  <a:pt x="5342721" y="4972710"/>
                </a:lnTo>
                <a:lnTo>
                  <a:pt x="5487456" y="4947837"/>
                </a:lnTo>
                <a:lnTo>
                  <a:pt x="5564782" y="4943830"/>
                </a:lnTo>
                <a:cubicBezTo>
                  <a:pt x="5614096" y="4944543"/>
                  <a:pt x="5592390" y="4941319"/>
                  <a:pt x="5558422" y="4935793"/>
                </a:cubicBezTo>
                <a:lnTo>
                  <a:pt x="5557984" y="4935711"/>
                </a:lnTo>
                <a:lnTo>
                  <a:pt x="5564233" y="4934638"/>
                </a:lnTo>
                <a:cubicBezTo>
                  <a:pt x="5639301" y="4922757"/>
                  <a:pt x="5716894" y="4911673"/>
                  <a:pt x="5800945" y="4901359"/>
                </a:cubicBezTo>
                <a:cubicBezTo>
                  <a:pt x="5804172" y="4899434"/>
                  <a:pt x="5827498" y="4896545"/>
                  <a:pt x="5848848" y="4892699"/>
                </a:cubicBezTo>
                <a:lnTo>
                  <a:pt x="5864318" y="4889093"/>
                </a:lnTo>
                <a:lnTo>
                  <a:pt x="5829751" y="4891781"/>
                </a:lnTo>
                <a:cubicBezTo>
                  <a:pt x="5706842" y="4907895"/>
                  <a:pt x="5599135" y="4937727"/>
                  <a:pt x="5457120" y="4942444"/>
                </a:cubicBezTo>
                <a:lnTo>
                  <a:pt x="5538629" y="4926721"/>
                </a:lnTo>
                <a:lnTo>
                  <a:pt x="5522113" y="4929047"/>
                </a:lnTo>
                <a:lnTo>
                  <a:pt x="5505611" y="4925979"/>
                </a:lnTo>
                <a:lnTo>
                  <a:pt x="5499759" y="4923382"/>
                </a:lnTo>
                <a:lnTo>
                  <a:pt x="5436191" y="4934269"/>
                </a:lnTo>
                <a:lnTo>
                  <a:pt x="5376604" y="4944279"/>
                </a:lnTo>
                <a:lnTo>
                  <a:pt x="5333786" y="4928564"/>
                </a:lnTo>
                <a:lnTo>
                  <a:pt x="5335841" y="4921184"/>
                </a:lnTo>
                <a:lnTo>
                  <a:pt x="5412851" y="4904640"/>
                </a:lnTo>
                <a:lnTo>
                  <a:pt x="5412718" y="4882659"/>
                </a:lnTo>
                <a:lnTo>
                  <a:pt x="5252640" y="4905910"/>
                </a:lnTo>
                <a:cubicBezTo>
                  <a:pt x="5194816" y="4914033"/>
                  <a:pt x="5133372" y="4922616"/>
                  <a:pt x="5059592" y="4933553"/>
                </a:cubicBezTo>
                <a:cubicBezTo>
                  <a:pt x="5059592" y="4933553"/>
                  <a:pt x="5058107" y="4934018"/>
                  <a:pt x="5055502" y="4934779"/>
                </a:cubicBezTo>
                <a:lnTo>
                  <a:pt x="5054413" y="4935085"/>
                </a:lnTo>
                <a:lnTo>
                  <a:pt x="5073142" y="4935352"/>
                </a:lnTo>
                <a:cubicBezTo>
                  <a:pt x="5129599" y="4939467"/>
                  <a:pt x="5202644" y="4951586"/>
                  <a:pt x="5228429" y="4951302"/>
                </a:cubicBezTo>
                <a:lnTo>
                  <a:pt x="5360339" y="4951872"/>
                </a:lnTo>
                <a:lnTo>
                  <a:pt x="5253614" y="4967003"/>
                </a:lnTo>
                <a:lnTo>
                  <a:pt x="5239440" y="4965287"/>
                </a:lnTo>
                <a:cubicBezTo>
                  <a:pt x="5212300" y="4962376"/>
                  <a:pt x="5181234" y="4959532"/>
                  <a:pt x="5141693" y="4956664"/>
                </a:cubicBezTo>
                <a:cubicBezTo>
                  <a:pt x="5131012" y="4954657"/>
                  <a:pt x="5073857" y="4950770"/>
                  <a:pt x="5037949" y="4946167"/>
                </a:cubicBezTo>
                <a:lnTo>
                  <a:pt x="5021202" y="4943111"/>
                </a:lnTo>
                <a:lnTo>
                  <a:pt x="5011615" y="4945279"/>
                </a:lnTo>
                <a:cubicBezTo>
                  <a:pt x="4987393" y="4949593"/>
                  <a:pt x="4962705" y="4950808"/>
                  <a:pt x="4960840" y="4938420"/>
                </a:cubicBezTo>
                <a:cubicBezTo>
                  <a:pt x="4968155" y="4925534"/>
                  <a:pt x="5120574" y="4914256"/>
                  <a:pt x="5126108" y="4910957"/>
                </a:cubicBezTo>
                <a:cubicBezTo>
                  <a:pt x="5200411" y="4897927"/>
                  <a:pt x="5271525" y="4886445"/>
                  <a:pt x="5343235" y="4874435"/>
                </a:cubicBezTo>
                <a:lnTo>
                  <a:pt x="5412593" y="4861952"/>
                </a:lnTo>
                <a:lnTo>
                  <a:pt x="5412535" y="4852365"/>
                </a:lnTo>
                <a:lnTo>
                  <a:pt x="5407071" y="4843272"/>
                </a:lnTo>
                <a:lnTo>
                  <a:pt x="5404675" y="4843698"/>
                </a:lnTo>
                <a:cubicBezTo>
                  <a:pt x="5391960" y="4845985"/>
                  <a:pt x="5382976" y="4847544"/>
                  <a:pt x="5380024" y="4847704"/>
                </a:cubicBezTo>
                <a:cubicBezTo>
                  <a:pt x="5216457" y="4875575"/>
                  <a:pt x="5040981" y="4900592"/>
                  <a:pt x="4844299" y="4938255"/>
                </a:cubicBezTo>
                <a:cubicBezTo>
                  <a:pt x="4844299" y="4938255"/>
                  <a:pt x="4739933" y="4956412"/>
                  <a:pt x="4751861" y="4940777"/>
                </a:cubicBezTo>
                <a:lnTo>
                  <a:pt x="4779835" y="4934992"/>
                </a:lnTo>
                <a:lnTo>
                  <a:pt x="4821496" y="4936547"/>
                </a:lnTo>
                <a:cubicBezTo>
                  <a:pt x="4837763" y="4936683"/>
                  <a:pt x="4850612" y="4936069"/>
                  <a:pt x="4855973" y="4934101"/>
                </a:cubicBezTo>
                <a:lnTo>
                  <a:pt x="4846077" y="4924094"/>
                </a:lnTo>
                <a:lnTo>
                  <a:pt x="4856225" y="4922619"/>
                </a:lnTo>
                <a:cubicBezTo>
                  <a:pt x="4845159" y="4929213"/>
                  <a:pt x="4964342" y="4910750"/>
                  <a:pt x="4949543" y="4892569"/>
                </a:cubicBezTo>
                <a:cubicBezTo>
                  <a:pt x="4944875" y="4886825"/>
                  <a:pt x="4830365" y="4911031"/>
                  <a:pt x="4808171" y="4915733"/>
                </a:cubicBezTo>
                <a:lnTo>
                  <a:pt x="4799259" y="4916967"/>
                </a:lnTo>
                <a:lnTo>
                  <a:pt x="4797980" y="4916788"/>
                </a:lnTo>
                <a:lnTo>
                  <a:pt x="4768623" y="4915192"/>
                </a:lnTo>
                <a:lnTo>
                  <a:pt x="4967828" y="4875276"/>
                </a:lnTo>
                <a:lnTo>
                  <a:pt x="5271117" y="4820771"/>
                </a:lnTo>
                <a:lnTo>
                  <a:pt x="5267033" y="4814599"/>
                </a:lnTo>
                <a:lnTo>
                  <a:pt x="5135758" y="4833125"/>
                </a:lnTo>
                <a:lnTo>
                  <a:pt x="5128803" y="4834337"/>
                </a:lnTo>
                <a:lnTo>
                  <a:pt x="5127147" y="4839251"/>
                </a:lnTo>
                <a:lnTo>
                  <a:pt x="5126660" y="4834712"/>
                </a:lnTo>
                <a:lnTo>
                  <a:pt x="4990741" y="4858418"/>
                </a:lnTo>
                <a:cubicBezTo>
                  <a:pt x="4893545" y="4875500"/>
                  <a:pt x="4796570" y="4891384"/>
                  <a:pt x="4707388" y="4896230"/>
                </a:cubicBezTo>
                <a:cubicBezTo>
                  <a:pt x="4750094" y="4883917"/>
                  <a:pt x="4797076" y="4873496"/>
                  <a:pt x="4846632" y="4864185"/>
                </a:cubicBezTo>
                <a:lnTo>
                  <a:pt x="4954042" y="4846554"/>
                </a:lnTo>
                <a:lnTo>
                  <a:pt x="4944448" y="4843191"/>
                </a:lnTo>
                <a:cubicBezTo>
                  <a:pt x="4925493" y="4843038"/>
                  <a:pt x="4899848" y="4856178"/>
                  <a:pt x="4886227" y="4854625"/>
                </a:cubicBezTo>
                <a:cubicBezTo>
                  <a:pt x="4907602" y="4828506"/>
                  <a:pt x="4927368" y="4816481"/>
                  <a:pt x="4912421" y="4786220"/>
                </a:cubicBezTo>
                <a:cubicBezTo>
                  <a:pt x="4763917" y="4797852"/>
                  <a:pt x="4653344" y="4799528"/>
                  <a:pt x="4509658" y="4768874"/>
                </a:cubicBezTo>
                <a:cubicBezTo>
                  <a:pt x="4508051" y="4782968"/>
                  <a:pt x="4524606" y="4799133"/>
                  <a:pt x="4504839" y="4811157"/>
                </a:cubicBezTo>
                <a:cubicBezTo>
                  <a:pt x="4491495" y="4766804"/>
                  <a:pt x="4466907" y="4821115"/>
                  <a:pt x="4451957" y="4790853"/>
                </a:cubicBezTo>
                <a:cubicBezTo>
                  <a:pt x="4453564" y="4776758"/>
                  <a:pt x="4456777" y="4748567"/>
                  <a:pt x="4440223" y="4732402"/>
                </a:cubicBezTo>
                <a:cubicBezTo>
                  <a:pt x="4400688" y="4756454"/>
                  <a:pt x="4369186" y="4710026"/>
                  <a:pt x="4326434" y="4762268"/>
                </a:cubicBezTo>
                <a:cubicBezTo>
                  <a:pt x="4311486" y="4732007"/>
                  <a:pt x="4313092" y="4717914"/>
                  <a:pt x="4316305" y="4689721"/>
                </a:cubicBezTo>
                <a:cubicBezTo>
                  <a:pt x="4252184" y="4768084"/>
                  <a:pt x="4207338" y="4677302"/>
                  <a:pt x="4148033" y="4713379"/>
                </a:cubicBezTo>
                <a:cubicBezTo>
                  <a:pt x="4164588" y="4729546"/>
                  <a:pt x="4162981" y="4743640"/>
                  <a:pt x="4162981" y="4743640"/>
                </a:cubicBezTo>
                <a:cubicBezTo>
                  <a:pt x="4182751" y="4731615"/>
                  <a:pt x="4215860" y="4763944"/>
                  <a:pt x="4232417" y="4780109"/>
                </a:cubicBezTo>
                <a:cubicBezTo>
                  <a:pt x="4194486" y="4790066"/>
                  <a:pt x="4156555" y="4800023"/>
                  <a:pt x="4130362" y="4868427"/>
                </a:cubicBezTo>
                <a:cubicBezTo>
                  <a:pt x="4080697" y="4819935"/>
                  <a:pt x="4173112" y="4816187"/>
                  <a:pt x="4159769" y="4771830"/>
                </a:cubicBezTo>
                <a:cubicBezTo>
                  <a:pt x="4047589" y="4787603"/>
                  <a:pt x="3828531" y="4933978"/>
                  <a:pt x="3725989" y="4865176"/>
                </a:cubicBezTo>
                <a:cubicBezTo>
                  <a:pt x="3701403" y="4919489"/>
                  <a:pt x="3686453" y="4889227"/>
                  <a:pt x="3668293" y="4887157"/>
                </a:cubicBezTo>
                <a:cubicBezTo>
                  <a:pt x="3677931" y="4802585"/>
                  <a:pt x="3783688" y="4843197"/>
                  <a:pt x="3757005" y="4754484"/>
                </a:cubicBezTo>
                <a:cubicBezTo>
                  <a:pt x="3684357" y="4746204"/>
                  <a:pt x="3608498" y="4766117"/>
                  <a:pt x="3511263" y="4812147"/>
                </a:cubicBezTo>
                <a:cubicBezTo>
                  <a:pt x="3479762" y="4765722"/>
                  <a:pt x="3501135" y="4739600"/>
                  <a:pt x="3512870" y="4798050"/>
                </a:cubicBezTo>
                <a:cubicBezTo>
                  <a:pt x="3517689" y="4755766"/>
                  <a:pt x="3611711" y="4737924"/>
                  <a:pt x="3599977" y="4679472"/>
                </a:cubicBezTo>
                <a:cubicBezTo>
                  <a:pt x="3545495" y="4673262"/>
                  <a:pt x="3464813" y="4735461"/>
                  <a:pt x="3441834" y="4775676"/>
                </a:cubicBezTo>
                <a:cubicBezTo>
                  <a:pt x="3461601" y="4763651"/>
                  <a:pt x="3446653" y="4733390"/>
                  <a:pt x="3430099" y="4717226"/>
                </a:cubicBezTo>
                <a:cubicBezTo>
                  <a:pt x="3311490" y="4789379"/>
                  <a:pt x="3202521" y="4776959"/>
                  <a:pt x="3072669" y="4947778"/>
                </a:cubicBezTo>
                <a:cubicBezTo>
                  <a:pt x="3041167" y="4901352"/>
                  <a:pt x="3062541" y="4875230"/>
                  <a:pt x="3067361" y="4832947"/>
                </a:cubicBezTo>
                <a:cubicBezTo>
                  <a:pt x="3083914" y="4849112"/>
                  <a:pt x="3079095" y="4891397"/>
                  <a:pt x="3098862" y="4879371"/>
                </a:cubicBezTo>
                <a:cubicBezTo>
                  <a:pt x="3117024" y="4881440"/>
                  <a:pt x="3118630" y="4867345"/>
                  <a:pt x="3123449" y="4825059"/>
                </a:cubicBezTo>
                <a:cubicBezTo>
                  <a:pt x="3085520" y="4835017"/>
                  <a:pt x="3070573" y="4804756"/>
                  <a:pt x="3032640" y="4814711"/>
                </a:cubicBezTo>
                <a:cubicBezTo>
                  <a:pt x="3049199" y="4830878"/>
                  <a:pt x="3027821" y="4856996"/>
                  <a:pt x="3026214" y="4871091"/>
                </a:cubicBezTo>
                <a:cubicBezTo>
                  <a:pt x="2988286" y="4881047"/>
                  <a:pt x="2979767" y="4794406"/>
                  <a:pt x="2959997" y="4806430"/>
                </a:cubicBezTo>
                <a:cubicBezTo>
                  <a:pt x="2956784" y="4834622"/>
                  <a:pt x="2937020" y="4846647"/>
                  <a:pt x="2935414" y="4860742"/>
                </a:cubicBezTo>
                <a:cubicBezTo>
                  <a:pt x="2973341" y="4850787"/>
                  <a:pt x="2973341" y="4850787"/>
                  <a:pt x="2985073" y="4909237"/>
                </a:cubicBezTo>
                <a:cubicBezTo>
                  <a:pt x="3004843" y="4897212"/>
                  <a:pt x="3021394" y="4913376"/>
                  <a:pt x="3057722" y="4917517"/>
                </a:cubicBezTo>
                <a:cubicBezTo>
                  <a:pt x="3016575" y="4955663"/>
                  <a:pt x="3110598" y="4937823"/>
                  <a:pt x="3069456" y="4975969"/>
                </a:cubicBezTo>
                <a:cubicBezTo>
                  <a:pt x="3031528" y="4985925"/>
                  <a:pt x="3051296" y="4973899"/>
                  <a:pt x="3019788" y="4927473"/>
                </a:cubicBezTo>
                <a:cubicBezTo>
                  <a:pt x="2950357" y="4891002"/>
                  <a:pt x="2902791" y="4985529"/>
                  <a:pt x="2846697" y="4993414"/>
                </a:cubicBezTo>
                <a:cubicBezTo>
                  <a:pt x="2891052" y="4927078"/>
                  <a:pt x="2935414" y="4860742"/>
                  <a:pt x="2925282" y="4788196"/>
                </a:cubicBezTo>
                <a:cubicBezTo>
                  <a:pt x="2874008" y="4753796"/>
                  <a:pt x="2824834" y="4862419"/>
                  <a:pt x="2770352" y="4856210"/>
                </a:cubicBezTo>
                <a:cubicBezTo>
                  <a:pt x="2743666" y="4767496"/>
                  <a:pt x="2700920" y="4819738"/>
                  <a:pt x="2684362" y="4803574"/>
                </a:cubicBezTo>
                <a:cubicBezTo>
                  <a:pt x="2677936" y="4859954"/>
                  <a:pt x="2560934" y="4918012"/>
                  <a:pt x="2567361" y="4861629"/>
                </a:cubicBezTo>
                <a:cubicBezTo>
                  <a:pt x="2585527" y="4863699"/>
                  <a:pt x="2643218" y="4841720"/>
                  <a:pt x="2611717" y="4795294"/>
                </a:cubicBezTo>
                <a:cubicBezTo>
                  <a:pt x="2588738" y="4835511"/>
                  <a:pt x="2572179" y="4819343"/>
                  <a:pt x="2534252" y="4829301"/>
                </a:cubicBezTo>
                <a:cubicBezTo>
                  <a:pt x="2550803" y="4845464"/>
                  <a:pt x="2511268" y="4869516"/>
                  <a:pt x="2545984" y="4887750"/>
                </a:cubicBezTo>
                <a:cubicBezTo>
                  <a:pt x="2468522" y="4921756"/>
                  <a:pt x="2488291" y="4909733"/>
                  <a:pt x="2410823" y="4943736"/>
                </a:cubicBezTo>
                <a:cubicBezTo>
                  <a:pt x="2351033" y="4822695"/>
                  <a:pt x="2292215" y="5015889"/>
                  <a:pt x="2234028" y="4880753"/>
                </a:cubicBezTo>
                <a:cubicBezTo>
                  <a:pt x="2211048" y="4920967"/>
                  <a:pt x="2196100" y="4890708"/>
                  <a:pt x="2153349" y="4942949"/>
                </a:cubicBezTo>
                <a:cubicBezTo>
                  <a:pt x="2181152" y="4860447"/>
                  <a:pt x="2205738" y="4806136"/>
                  <a:pt x="2250092" y="4739800"/>
                </a:cubicBezTo>
                <a:cubicBezTo>
                  <a:pt x="2139520" y="4741476"/>
                  <a:pt x="2013995" y="4712891"/>
                  <a:pt x="1941838" y="4861729"/>
                </a:cubicBezTo>
                <a:cubicBezTo>
                  <a:pt x="1870802" y="4839355"/>
                  <a:pt x="1743669" y="4824866"/>
                  <a:pt x="1673120" y="4959608"/>
                </a:cubicBezTo>
                <a:cubicBezTo>
                  <a:pt x="1749467" y="5096813"/>
                  <a:pt x="1908731" y="4829398"/>
                  <a:pt x="1970130" y="4936344"/>
                </a:cubicBezTo>
                <a:cubicBezTo>
                  <a:pt x="1953573" y="4920180"/>
                  <a:pt x="1997930" y="4853844"/>
                  <a:pt x="2014484" y="4870009"/>
                </a:cubicBezTo>
                <a:cubicBezTo>
                  <a:pt x="2011271" y="4898198"/>
                  <a:pt x="2009664" y="4912295"/>
                  <a:pt x="2006452" y="4940483"/>
                </a:cubicBezTo>
                <a:cubicBezTo>
                  <a:pt x="2064146" y="4918504"/>
                  <a:pt x="2119754" y="4753502"/>
                  <a:pt x="2187578" y="4804065"/>
                </a:cubicBezTo>
                <a:cubicBezTo>
                  <a:pt x="2141617" y="4884498"/>
                  <a:pt x="2033134" y="5029198"/>
                  <a:pt x="1960491" y="5020919"/>
                </a:cubicBezTo>
                <a:cubicBezTo>
                  <a:pt x="1963704" y="4992728"/>
                  <a:pt x="2021400" y="4970745"/>
                  <a:pt x="1988292" y="4938414"/>
                </a:cubicBezTo>
                <a:cubicBezTo>
                  <a:pt x="1927381" y="4988587"/>
                  <a:pt x="1889452" y="4998542"/>
                  <a:pt x="1822116" y="5105093"/>
                </a:cubicBezTo>
                <a:cubicBezTo>
                  <a:pt x="1789004" y="5072764"/>
                  <a:pt x="1736125" y="5052460"/>
                  <a:pt x="1683247" y="5032153"/>
                </a:cubicBezTo>
                <a:cubicBezTo>
                  <a:pt x="1617520" y="5124610"/>
                  <a:pt x="1586015" y="5078184"/>
                  <a:pt x="1555002" y="5188878"/>
                </a:cubicBezTo>
                <a:cubicBezTo>
                  <a:pt x="1521894" y="5156547"/>
                  <a:pt x="1579589" y="5134567"/>
                  <a:pt x="1548084" y="5088141"/>
                </a:cubicBezTo>
                <a:cubicBezTo>
                  <a:pt x="1493606" y="5081932"/>
                  <a:pt x="1528320" y="5100166"/>
                  <a:pt x="1518189" y="5027621"/>
                </a:cubicBezTo>
                <a:cubicBezTo>
                  <a:pt x="1518189" y="5027621"/>
                  <a:pt x="1518189" y="5027621"/>
                  <a:pt x="1434295" y="5118008"/>
                </a:cubicBezTo>
                <a:cubicBezTo>
                  <a:pt x="1401186" y="5085676"/>
                  <a:pt x="1383026" y="5083606"/>
                  <a:pt x="1343492" y="5107658"/>
                </a:cubicBezTo>
                <a:cubicBezTo>
                  <a:pt x="1356833" y="5152015"/>
                  <a:pt x="1379813" y="5111799"/>
                  <a:pt x="1396368" y="5127963"/>
                </a:cubicBezTo>
                <a:cubicBezTo>
                  <a:pt x="1355227" y="5166109"/>
                  <a:pt x="1352013" y="5194300"/>
                  <a:pt x="1348801" y="5222489"/>
                </a:cubicBezTo>
                <a:cubicBezTo>
                  <a:pt x="1314086" y="5204256"/>
                  <a:pt x="1291103" y="5244470"/>
                  <a:pt x="1279370" y="5186021"/>
                </a:cubicBezTo>
                <a:cubicBezTo>
                  <a:pt x="1282583" y="5157829"/>
                  <a:pt x="1303956" y="5131708"/>
                  <a:pt x="1290616" y="5087352"/>
                </a:cubicBezTo>
                <a:cubicBezTo>
                  <a:pt x="1246260" y="5153689"/>
                  <a:pt x="1203506" y="5205929"/>
                  <a:pt x="1140992" y="5270198"/>
                </a:cubicBezTo>
                <a:cubicBezTo>
                  <a:pt x="1134076" y="5169461"/>
                  <a:pt x="1055495" y="5374679"/>
                  <a:pt x="1030418" y="5271873"/>
                </a:cubicBezTo>
                <a:cubicBezTo>
                  <a:pt x="1036844" y="5215492"/>
                  <a:pt x="1069953" y="5247824"/>
                  <a:pt x="1076379" y="5191441"/>
                </a:cubicBezTo>
                <a:cubicBezTo>
                  <a:pt x="1091327" y="5221702"/>
                  <a:pt x="1114309" y="5181487"/>
                  <a:pt x="1132470" y="5183556"/>
                </a:cubicBezTo>
                <a:cubicBezTo>
                  <a:pt x="1135683" y="5155367"/>
                  <a:pt x="1137290" y="5141270"/>
                  <a:pt x="1120735" y="5125105"/>
                </a:cubicBezTo>
                <a:cubicBezTo>
                  <a:pt x="1120735" y="5125105"/>
                  <a:pt x="1120735" y="5125105"/>
                  <a:pt x="1059822" y="5175276"/>
                </a:cubicBezTo>
                <a:cubicBezTo>
                  <a:pt x="1069461" y="5090704"/>
                  <a:pt x="1005343" y="5169066"/>
                  <a:pt x="973836" y="5122640"/>
                </a:cubicBezTo>
                <a:cubicBezTo>
                  <a:pt x="1054516" y="5060444"/>
                  <a:pt x="1138896" y="5127176"/>
                  <a:pt x="1176335" y="4960101"/>
                </a:cubicBezTo>
                <a:cubicBezTo>
                  <a:pt x="1108508" y="4909535"/>
                  <a:pt x="954067" y="5134668"/>
                  <a:pt x="958398" y="4935262"/>
                </a:cubicBezTo>
                <a:cubicBezTo>
                  <a:pt x="922076" y="4931123"/>
                  <a:pt x="900697" y="4957243"/>
                  <a:pt x="879323" y="4983364"/>
                </a:cubicBezTo>
                <a:cubicBezTo>
                  <a:pt x="895878" y="4999527"/>
                  <a:pt x="910831" y="5029790"/>
                  <a:pt x="891059" y="5041813"/>
                </a:cubicBezTo>
                <a:cubicBezTo>
                  <a:pt x="768747" y="4985038"/>
                  <a:pt x="646928" y="5085382"/>
                  <a:pt x="526224" y="5014511"/>
                </a:cubicBezTo>
                <a:cubicBezTo>
                  <a:pt x="541172" y="5044770"/>
                  <a:pt x="503243" y="5054728"/>
                  <a:pt x="501637" y="5068823"/>
                </a:cubicBezTo>
                <a:cubicBezTo>
                  <a:pt x="489902" y="5010372"/>
                  <a:pt x="463708" y="5078780"/>
                  <a:pt x="430600" y="5046449"/>
                </a:cubicBezTo>
                <a:cubicBezTo>
                  <a:pt x="473348" y="4994206"/>
                  <a:pt x="506456" y="5026537"/>
                  <a:pt x="494722" y="4968087"/>
                </a:cubicBezTo>
                <a:cubicBezTo>
                  <a:pt x="440239" y="4961876"/>
                  <a:pt x="385752" y="4955666"/>
                  <a:pt x="347825" y="4965622"/>
                </a:cubicBezTo>
                <a:cubicBezTo>
                  <a:pt x="314710" y="4933290"/>
                  <a:pt x="334485" y="4921267"/>
                  <a:pt x="319530" y="4891006"/>
                </a:cubicBezTo>
                <a:cubicBezTo>
                  <a:pt x="317923" y="4905101"/>
                  <a:pt x="314710" y="4933290"/>
                  <a:pt x="294943" y="4945316"/>
                </a:cubicBezTo>
                <a:cubicBezTo>
                  <a:pt x="279995" y="4915055"/>
                  <a:pt x="283208" y="4886866"/>
                  <a:pt x="250099" y="4854535"/>
                </a:cubicBezTo>
                <a:cubicBezTo>
                  <a:pt x="227119" y="4894752"/>
                  <a:pt x="230332" y="4866561"/>
                  <a:pt x="205746" y="4920871"/>
                </a:cubicBezTo>
                <a:cubicBezTo>
                  <a:pt x="194009" y="4862420"/>
                  <a:pt x="216991" y="4822207"/>
                  <a:pt x="203647" y="4777849"/>
                </a:cubicBezTo>
                <a:cubicBezTo>
                  <a:pt x="165716" y="4787805"/>
                  <a:pt x="124576" y="4825951"/>
                  <a:pt x="111237" y="4781596"/>
                </a:cubicBezTo>
                <a:cubicBezTo>
                  <a:pt x="111237" y="4781596"/>
                  <a:pt x="111237" y="4781596"/>
                  <a:pt x="132608" y="4755474"/>
                </a:cubicBezTo>
                <a:cubicBezTo>
                  <a:pt x="114450" y="4753405"/>
                  <a:pt x="116057" y="4739310"/>
                  <a:pt x="134214" y="4741379"/>
                </a:cubicBezTo>
                <a:cubicBezTo>
                  <a:pt x="129395" y="4783666"/>
                  <a:pt x="187093" y="4761684"/>
                  <a:pt x="190306" y="4733492"/>
                </a:cubicBezTo>
                <a:cubicBezTo>
                  <a:pt x="117663" y="4725212"/>
                  <a:pt x="81336" y="4721073"/>
                  <a:pt x="20425" y="4771246"/>
                </a:cubicBezTo>
                <a:cubicBezTo>
                  <a:pt x="24441" y="4736007"/>
                  <a:pt x="15763" y="4731448"/>
                  <a:pt x="6883" y="4728651"/>
                </a:cubicBezTo>
                <a:lnTo>
                  <a:pt x="0" y="4724901"/>
                </a:lnTo>
                <a:lnTo>
                  <a:pt x="0" y="4573981"/>
                </a:lnTo>
                <a:lnTo>
                  <a:pt x="22686" y="4569820"/>
                </a:lnTo>
                <a:cubicBezTo>
                  <a:pt x="39180" y="4566346"/>
                  <a:pt x="53604" y="4560851"/>
                  <a:pt x="64292" y="4547792"/>
                </a:cubicBezTo>
                <a:cubicBezTo>
                  <a:pt x="49342" y="4517530"/>
                  <a:pt x="107040" y="4495549"/>
                  <a:pt x="75539" y="4449123"/>
                </a:cubicBezTo>
                <a:cubicBezTo>
                  <a:pt x="59106" y="4472238"/>
                  <a:pt x="44511" y="4489315"/>
                  <a:pt x="30703" y="4502020"/>
                </a:cubicBezTo>
                <a:lnTo>
                  <a:pt x="0" y="4522422"/>
                </a:lnTo>
                <a:lnTo>
                  <a:pt x="0" y="3603569"/>
                </a:lnTo>
                <a:lnTo>
                  <a:pt x="42586" y="3608295"/>
                </a:lnTo>
                <a:cubicBezTo>
                  <a:pt x="93131" y="3608702"/>
                  <a:pt x="144682" y="3600299"/>
                  <a:pt x="191691" y="3591377"/>
                </a:cubicBezTo>
                <a:cubicBezTo>
                  <a:pt x="221101" y="3494781"/>
                  <a:pt x="339709" y="3422628"/>
                  <a:pt x="413961" y="3416814"/>
                </a:cubicBezTo>
                <a:cubicBezTo>
                  <a:pt x="402227" y="3358364"/>
                  <a:pt x="407046" y="3316078"/>
                  <a:pt x="395311" y="3257625"/>
                </a:cubicBezTo>
                <a:cubicBezTo>
                  <a:pt x="375541" y="3269652"/>
                  <a:pt x="357381" y="3267581"/>
                  <a:pt x="334397" y="3307798"/>
                </a:cubicBezTo>
                <a:cubicBezTo>
                  <a:pt x="349348" y="3338057"/>
                  <a:pt x="346135" y="3366248"/>
                  <a:pt x="324759" y="3392368"/>
                </a:cubicBezTo>
                <a:cubicBezTo>
                  <a:pt x="271885" y="3372063"/>
                  <a:pt x="219002" y="3351759"/>
                  <a:pt x="159700" y="3387835"/>
                </a:cubicBezTo>
                <a:cubicBezTo>
                  <a:pt x="143146" y="3371668"/>
                  <a:pt x="164519" y="3345549"/>
                  <a:pt x="147965" y="3329385"/>
                </a:cubicBezTo>
                <a:cubicBezTo>
                  <a:pt x="123376" y="3383694"/>
                  <a:pt x="110037" y="3339340"/>
                  <a:pt x="70503" y="3363389"/>
                </a:cubicBezTo>
                <a:cubicBezTo>
                  <a:pt x="68896" y="3377485"/>
                  <a:pt x="85448" y="3393650"/>
                  <a:pt x="85448" y="3393650"/>
                </a:cubicBezTo>
                <a:cubicBezTo>
                  <a:pt x="68896" y="3377485"/>
                  <a:pt x="52337" y="3361318"/>
                  <a:pt x="34179" y="3359249"/>
                </a:cubicBezTo>
                <a:cubicBezTo>
                  <a:pt x="75322" y="3321105"/>
                  <a:pt x="170945" y="3289168"/>
                  <a:pt x="160817" y="3216621"/>
                </a:cubicBezTo>
                <a:cubicBezTo>
                  <a:pt x="105130" y="3220982"/>
                  <a:pt x="54232" y="3274080"/>
                  <a:pt x="11312" y="3279898"/>
                </a:cubicBezTo>
                <a:lnTo>
                  <a:pt x="0" y="3279095"/>
                </a:lnTo>
                <a:lnTo>
                  <a:pt x="0" y="2782513"/>
                </a:lnTo>
                <a:lnTo>
                  <a:pt x="44908" y="2767583"/>
                </a:lnTo>
                <a:cubicBezTo>
                  <a:pt x="70928" y="2756827"/>
                  <a:pt x="97448" y="2743563"/>
                  <a:pt x="124629" y="2727028"/>
                </a:cubicBezTo>
                <a:cubicBezTo>
                  <a:pt x="192455" y="2777594"/>
                  <a:pt x="253366" y="2727424"/>
                  <a:pt x="332438" y="2679322"/>
                </a:cubicBezTo>
                <a:cubicBezTo>
                  <a:pt x="378892" y="2756007"/>
                  <a:pt x="474519" y="2724070"/>
                  <a:pt x="523692" y="2615450"/>
                </a:cubicBezTo>
                <a:cubicBezTo>
                  <a:pt x="465997" y="2637429"/>
                  <a:pt x="400263" y="2729888"/>
                  <a:pt x="368762" y="2683463"/>
                </a:cubicBezTo>
                <a:cubicBezTo>
                  <a:pt x="447833" y="2635359"/>
                  <a:pt x="549885" y="2547042"/>
                  <a:pt x="617714" y="2597608"/>
                </a:cubicBezTo>
                <a:cubicBezTo>
                  <a:pt x="605982" y="2539158"/>
                  <a:pt x="680231" y="2533342"/>
                  <a:pt x="698389" y="2535412"/>
                </a:cubicBezTo>
                <a:cubicBezTo>
                  <a:pt x="675412" y="2575626"/>
                  <a:pt x="617714" y="2597608"/>
                  <a:pt x="611288" y="2653989"/>
                </a:cubicBezTo>
                <a:cubicBezTo>
                  <a:pt x="687144" y="2634078"/>
                  <a:pt x="719768" y="2509291"/>
                  <a:pt x="795624" y="2489379"/>
                </a:cubicBezTo>
                <a:cubicBezTo>
                  <a:pt x="794018" y="2503474"/>
                  <a:pt x="790805" y="2531665"/>
                  <a:pt x="807359" y="2547832"/>
                </a:cubicBezTo>
                <a:cubicBezTo>
                  <a:pt x="827127" y="2535804"/>
                  <a:pt x="904591" y="2501798"/>
                  <a:pt x="878398" y="2570206"/>
                </a:cubicBezTo>
                <a:cubicBezTo>
                  <a:pt x="898165" y="2558181"/>
                  <a:pt x="896558" y="2572276"/>
                  <a:pt x="916325" y="2560251"/>
                </a:cubicBezTo>
                <a:cubicBezTo>
                  <a:pt x="921145" y="2517963"/>
                  <a:pt x="960688" y="2493914"/>
                  <a:pt x="965507" y="2451627"/>
                </a:cubicBezTo>
                <a:cubicBezTo>
                  <a:pt x="948948" y="2435462"/>
                  <a:pt x="948948" y="2435462"/>
                  <a:pt x="929177" y="2447488"/>
                </a:cubicBezTo>
                <a:cubicBezTo>
                  <a:pt x="909410" y="2459512"/>
                  <a:pt x="924359" y="2489773"/>
                  <a:pt x="886430" y="2499728"/>
                </a:cubicBezTo>
                <a:cubicBezTo>
                  <a:pt x="874696" y="2441279"/>
                  <a:pt x="843684" y="2551972"/>
                  <a:pt x="830339" y="2507613"/>
                </a:cubicBezTo>
                <a:cubicBezTo>
                  <a:pt x="856535" y="2439208"/>
                  <a:pt x="869876" y="2483564"/>
                  <a:pt x="911017" y="2445418"/>
                </a:cubicBezTo>
                <a:cubicBezTo>
                  <a:pt x="917444" y="2389038"/>
                  <a:pt x="884334" y="2356706"/>
                  <a:pt x="864568" y="2368730"/>
                </a:cubicBezTo>
                <a:cubicBezTo>
                  <a:pt x="887548" y="2328515"/>
                  <a:pt x="927082" y="2304466"/>
                  <a:pt x="913740" y="2260109"/>
                </a:cubicBezTo>
                <a:cubicBezTo>
                  <a:pt x="869387" y="2326445"/>
                  <a:pt x="739532" y="2497264"/>
                  <a:pt x="716060" y="2380363"/>
                </a:cubicBezTo>
                <a:cubicBezTo>
                  <a:pt x="696296" y="2392387"/>
                  <a:pt x="658368" y="2402345"/>
                  <a:pt x="640204" y="2400275"/>
                </a:cubicBezTo>
                <a:cubicBezTo>
                  <a:pt x="638598" y="2414369"/>
                  <a:pt x="653549" y="2444631"/>
                  <a:pt x="633778" y="2456656"/>
                </a:cubicBezTo>
                <a:cubicBezTo>
                  <a:pt x="618834" y="2426395"/>
                  <a:pt x="602272" y="2410230"/>
                  <a:pt x="582504" y="2422254"/>
                </a:cubicBezTo>
                <a:cubicBezTo>
                  <a:pt x="392177" y="2518359"/>
                  <a:pt x="200670" y="2534013"/>
                  <a:pt x="31176" y="2538121"/>
                </a:cubicBezTo>
                <a:lnTo>
                  <a:pt x="0" y="2538664"/>
                </a:lnTo>
                <a:lnTo>
                  <a:pt x="0" y="2416290"/>
                </a:lnTo>
                <a:lnTo>
                  <a:pt x="14683" y="2400373"/>
                </a:lnTo>
                <a:lnTo>
                  <a:pt x="0" y="2400660"/>
                </a:lnTo>
                <a:lnTo>
                  <a:pt x="0" y="1962023"/>
                </a:lnTo>
                <a:lnTo>
                  <a:pt x="54886" y="1921498"/>
                </a:lnTo>
                <a:cubicBezTo>
                  <a:pt x="135252" y="1867074"/>
                  <a:pt x="252958" y="1802850"/>
                  <a:pt x="319860" y="1821185"/>
                </a:cubicBezTo>
                <a:cubicBezTo>
                  <a:pt x="425124" y="1704676"/>
                  <a:pt x="611559" y="1683090"/>
                  <a:pt x="723742" y="1667317"/>
                </a:cubicBezTo>
                <a:cubicBezTo>
                  <a:pt x="843954" y="1581071"/>
                  <a:pt x="954530" y="1579396"/>
                  <a:pt x="1066717" y="1563622"/>
                </a:cubicBezTo>
                <a:cubicBezTo>
                  <a:pt x="1065109" y="1577718"/>
                  <a:pt x="1063503" y="1591815"/>
                  <a:pt x="1061897" y="1605911"/>
                </a:cubicBezTo>
                <a:cubicBezTo>
                  <a:pt x="1103037" y="1567762"/>
                  <a:pt x="1192237" y="1592208"/>
                  <a:pt x="1182109" y="1519661"/>
                </a:cubicBezTo>
                <a:cubicBezTo>
                  <a:pt x="1182109" y="1519661"/>
                  <a:pt x="1182109" y="1519661"/>
                  <a:pt x="1228559" y="1596348"/>
                </a:cubicBezTo>
                <a:cubicBezTo>
                  <a:pt x="1362115" y="1554456"/>
                  <a:pt x="1518652" y="1472347"/>
                  <a:pt x="1646896" y="1315623"/>
                </a:cubicBezTo>
                <a:cubicBezTo>
                  <a:pt x="1681617" y="1333857"/>
                  <a:pt x="1737706" y="1325972"/>
                  <a:pt x="1765508" y="1243470"/>
                </a:cubicBezTo>
                <a:cubicBezTo>
                  <a:pt x="1879784" y="1370723"/>
                  <a:pt x="2059793" y="1405516"/>
                  <a:pt x="2178400" y="1333363"/>
                </a:cubicBezTo>
                <a:cubicBezTo>
                  <a:pt x="2163451" y="1303104"/>
                  <a:pt x="2138864" y="1357415"/>
                  <a:pt x="2123914" y="1327154"/>
                </a:cubicBezTo>
                <a:cubicBezTo>
                  <a:pt x="2150110" y="1258749"/>
                  <a:pt x="2184825" y="1276983"/>
                  <a:pt x="2192858" y="1206506"/>
                </a:cubicBezTo>
                <a:cubicBezTo>
                  <a:pt x="2229181" y="1210646"/>
                  <a:pt x="2244133" y="1240908"/>
                  <a:pt x="2268719" y="1186597"/>
                </a:cubicBezTo>
                <a:cubicBezTo>
                  <a:pt x="2298614" y="1247117"/>
                  <a:pt x="2315171" y="1263282"/>
                  <a:pt x="2353099" y="1253326"/>
                </a:cubicBezTo>
                <a:cubicBezTo>
                  <a:pt x="2339755" y="1208971"/>
                  <a:pt x="2379292" y="1184919"/>
                  <a:pt x="2402276" y="1144703"/>
                </a:cubicBezTo>
                <a:cubicBezTo>
                  <a:pt x="2552878" y="1276096"/>
                  <a:pt x="2734491" y="1296794"/>
                  <a:pt x="2914010" y="1174472"/>
                </a:cubicBezTo>
                <a:cubicBezTo>
                  <a:pt x="2957245" y="1279348"/>
                  <a:pt x="3009638" y="1142536"/>
                  <a:pt x="3062512" y="1162839"/>
                </a:cubicBezTo>
                <a:cubicBezTo>
                  <a:pt x="3060419" y="1019817"/>
                  <a:pt x="3233999" y="1110993"/>
                  <a:pt x="3197185" y="949734"/>
                </a:cubicBezTo>
                <a:cubicBezTo>
                  <a:pt x="3376077" y="1155742"/>
                  <a:pt x="3700399" y="892861"/>
                  <a:pt x="3859030" y="953776"/>
                </a:cubicBezTo>
                <a:cubicBezTo>
                  <a:pt x="3903385" y="887438"/>
                  <a:pt x="4036941" y="845547"/>
                  <a:pt x="4107980" y="867921"/>
                </a:cubicBezTo>
                <a:cubicBezTo>
                  <a:pt x="4247963" y="769647"/>
                  <a:pt x="4375094" y="784137"/>
                  <a:pt x="4502224" y="798626"/>
                </a:cubicBezTo>
                <a:cubicBezTo>
                  <a:pt x="4620829" y="726476"/>
                  <a:pt x="4675315" y="732686"/>
                  <a:pt x="4774153" y="672558"/>
                </a:cubicBezTo>
                <a:cubicBezTo>
                  <a:pt x="4790709" y="688722"/>
                  <a:pt x="4782675" y="759199"/>
                  <a:pt x="4804052" y="733078"/>
                </a:cubicBezTo>
                <a:cubicBezTo>
                  <a:pt x="4833461" y="636482"/>
                  <a:pt x="4924264" y="646831"/>
                  <a:pt x="4980359" y="638946"/>
                </a:cubicBezTo>
                <a:cubicBezTo>
                  <a:pt x="4978753" y="653041"/>
                  <a:pt x="4939215" y="677092"/>
                  <a:pt x="4955768" y="693257"/>
                </a:cubicBezTo>
                <a:cubicBezTo>
                  <a:pt x="5019551" y="638059"/>
                  <a:pt x="5102108" y="607310"/>
                  <a:pt x="5180090" y="608808"/>
                </a:cubicBezTo>
                <a:lnTo>
                  <a:pt x="5188757" y="609717"/>
                </a:lnTo>
                <a:lnTo>
                  <a:pt x="5178768" y="598153"/>
                </a:lnTo>
                <a:cubicBezTo>
                  <a:pt x="5218766" y="528905"/>
                  <a:pt x="5245457" y="486529"/>
                  <a:pt x="5266777" y="448082"/>
                </a:cubicBezTo>
                <a:close/>
              </a:path>
            </a:pathLst>
          </a:custGeom>
        </p:spPr>
        <p:txBody>
          <a:bodyPr wrap="square">
            <a:noAutofit/>
          </a:bodyPr>
          <a:lstStyle/>
          <a:p>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409826" y="2444873"/>
            <a:ext cx="4747114" cy="6242050"/>
          </a:xfrm>
          <a:prstGeom prst="rect">
            <a:avLst/>
          </a:prstGeom>
        </p:spPr>
        <p:txBody>
          <a:bodyPr/>
          <a:lstStyle/>
          <a:p>
            <a:endParaRPr lang="en-US"/>
          </a:p>
        </p:txBody>
      </p:sp>
      <p:sp>
        <p:nvSpPr>
          <p:cNvPr id="5" name="Picture Placeholder 3"/>
          <p:cNvSpPr>
            <a:spLocks noGrp="1"/>
          </p:cNvSpPr>
          <p:nvPr>
            <p:ph type="pic" sz="quarter" idx="11"/>
          </p:nvPr>
        </p:nvSpPr>
        <p:spPr>
          <a:xfrm>
            <a:off x="10797687" y="5697415"/>
            <a:ext cx="4747113" cy="7191619"/>
          </a:xfrm>
          <a:prstGeom prst="rect">
            <a:avLst/>
          </a:prstGeom>
        </p:spPr>
        <p:txBody>
          <a:bodyPr/>
          <a:lstStyle/>
          <a:p>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12193588" y="3569677"/>
            <a:ext cx="9924867" cy="7772400"/>
          </a:xfrm>
          <a:prstGeom prst="rect">
            <a:avLst/>
          </a:prstGeom>
        </p:spPr>
        <p:txBody>
          <a:bodyPr/>
          <a:lstStyle/>
          <a:p>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051337" y="82080"/>
            <a:ext cx="13335839" cy="12798677"/>
          </a:xfrm>
          <a:custGeom>
            <a:avLst/>
            <a:gdLst>
              <a:gd name="connsiteX0" fmla="*/ 10207801 w 13335839"/>
              <a:gd name="connsiteY0" fmla="*/ 11588572 h 12798677"/>
              <a:gd name="connsiteX1" fmla="*/ 10209243 w 13335839"/>
              <a:gd name="connsiteY1" fmla="*/ 11589012 h 12798677"/>
              <a:gd name="connsiteX2" fmla="*/ 10212849 w 13335839"/>
              <a:gd name="connsiteY2" fmla="*/ 11592012 h 12798677"/>
              <a:gd name="connsiteX3" fmla="*/ 10207801 w 13335839"/>
              <a:gd name="connsiteY3" fmla="*/ 11588572 h 12798677"/>
              <a:gd name="connsiteX4" fmla="*/ 13175069 w 13335839"/>
              <a:gd name="connsiteY4" fmla="*/ 10029714 h 12798677"/>
              <a:gd name="connsiteX5" fmla="*/ 13176807 w 13335839"/>
              <a:gd name="connsiteY5" fmla="*/ 10033332 h 12798677"/>
              <a:gd name="connsiteX6" fmla="*/ 13176245 w 13335839"/>
              <a:gd name="connsiteY6" fmla="*/ 10034208 h 12798677"/>
              <a:gd name="connsiteX7" fmla="*/ 13175069 w 13335839"/>
              <a:gd name="connsiteY7" fmla="*/ 10029714 h 12798677"/>
              <a:gd name="connsiteX8" fmla="*/ 11210523 w 13335839"/>
              <a:gd name="connsiteY8" fmla="*/ 9696482 h 12798677"/>
              <a:gd name="connsiteX9" fmla="*/ 11202951 w 13335839"/>
              <a:gd name="connsiteY9" fmla="*/ 9707624 h 12798677"/>
              <a:gd name="connsiteX10" fmla="*/ 11196683 w 13335839"/>
              <a:gd name="connsiteY10" fmla="*/ 9743573 h 12798677"/>
              <a:gd name="connsiteX11" fmla="*/ 11191683 w 13335839"/>
              <a:gd name="connsiteY11" fmla="*/ 9744190 h 12798677"/>
              <a:gd name="connsiteX12" fmla="*/ 11194737 w 13335839"/>
              <a:gd name="connsiteY12" fmla="*/ 9746318 h 12798677"/>
              <a:gd name="connsiteX13" fmla="*/ 11232853 w 13335839"/>
              <a:gd name="connsiteY13" fmla="*/ 9718293 h 12798677"/>
              <a:gd name="connsiteX14" fmla="*/ 11228805 w 13335839"/>
              <a:gd name="connsiteY14" fmla="*/ 9717331 h 12798677"/>
              <a:gd name="connsiteX15" fmla="*/ 11210523 w 13335839"/>
              <a:gd name="connsiteY15" fmla="*/ 9696482 h 12798677"/>
              <a:gd name="connsiteX16" fmla="*/ 11111029 w 13335839"/>
              <a:gd name="connsiteY16" fmla="*/ 9604095 h 12798677"/>
              <a:gd name="connsiteX17" fmla="*/ 11077605 w 13335839"/>
              <a:gd name="connsiteY17" fmla="*/ 9650109 h 12798677"/>
              <a:gd name="connsiteX18" fmla="*/ 11102673 w 13335839"/>
              <a:gd name="connsiteY18" fmla="*/ 9661612 h 12798677"/>
              <a:gd name="connsiteX19" fmla="*/ 11088779 w 13335839"/>
              <a:gd name="connsiteY19" fmla="*/ 9672526 h 12798677"/>
              <a:gd name="connsiteX20" fmla="*/ 11094597 w 13335839"/>
              <a:gd name="connsiteY20" fmla="*/ 9676580 h 12798677"/>
              <a:gd name="connsiteX21" fmla="*/ 11172851 w 13335839"/>
              <a:gd name="connsiteY21" fmla="*/ 9731076 h 12798677"/>
              <a:gd name="connsiteX22" fmla="*/ 11173703 w 13335839"/>
              <a:gd name="connsiteY22" fmla="*/ 9724881 h 12798677"/>
              <a:gd name="connsiteX23" fmla="*/ 11169525 w 13335839"/>
              <a:gd name="connsiteY23" fmla="*/ 9696122 h 12798677"/>
              <a:gd name="connsiteX24" fmla="*/ 11152811 w 13335839"/>
              <a:gd name="connsiteY24" fmla="*/ 9707624 h 12798677"/>
              <a:gd name="connsiteX25" fmla="*/ 11186237 w 13335839"/>
              <a:gd name="connsiteY25" fmla="*/ 9615600 h 12798677"/>
              <a:gd name="connsiteX26" fmla="*/ 11119385 w 13335839"/>
              <a:gd name="connsiteY26" fmla="*/ 9650109 h 12798677"/>
              <a:gd name="connsiteX27" fmla="*/ 11111029 w 13335839"/>
              <a:gd name="connsiteY27" fmla="*/ 9604095 h 12798677"/>
              <a:gd name="connsiteX28" fmla="*/ 11069249 w 13335839"/>
              <a:gd name="connsiteY28" fmla="*/ 9592591 h 12798677"/>
              <a:gd name="connsiteX29" fmla="*/ 11028119 w 13335839"/>
              <a:gd name="connsiteY29" fmla="*/ 9616857 h 12798677"/>
              <a:gd name="connsiteX30" fmla="*/ 11017715 w 13335839"/>
              <a:gd name="connsiteY30" fmla="*/ 9622996 h 12798677"/>
              <a:gd name="connsiteX31" fmla="*/ 11063319 w 13335839"/>
              <a:gd name="connsiteY31" fmla="*/ 9654781 h 12798677"/>
              <a:gd name="connsiteX32" fmla="*/ 11069901 w 13335839"/>
              <a:gd name="connsiteY32" fmla="*/ 9629079 h 12798677"/>
              <a:gd name="connsiteX33" fmla="*/ 11069249 w 13335839"/>
              <a:gd name="connsiteY33" fmla="*/ 9592591 h 12798677"/>
              <a:gd name="connsiteX34" fmla="*/ 13172643 w 13335839"/>
              <a:gd name="connsiteY34" fmla="*/ 9376521 h 12798677"/>
              <a:gd name="connsiteX35" fmla="*/ 13174025 w 13335839"/>
              <a:gd name="connsiteY35" fmla="*/ 9379782 h 12798677"/>
              <a:gd name="connsiteX36" fmla="*/ 13175069 w 13335839"/>
              <a:gd name="connsiteY36" fmla="*/ 9397038 h 12798677"/>
              <a:gd name="connsiteX37" fmla="*/ 13170829 w 13335839"/>
              <a:gd name="connsiteY37" fmla="*/ 9361189 h 12798677"/>
              <a:gd name="connsiteX38" fmla="*/ 13172643 w 13335839"/>
              <a:gd name="connsiteY38" fmla="*/ 9376521 h 12798677"/>
              <a:gd name="connsiteX39" fmla="*/ 13166713 w 13335839"/>
              <a:gd name="connsiteY39" fmla="*/ 9362528 h 12798677"/>
              <a:gd name="connsiteX40" fmla="*/ 13335839 w 13335839"/>
              <a:gd name="connsiteY40" fmla="*/ 8167846 h 12798677"/>
              <a:gd name="connsiteX41" fmla="*/ 13335839 w 13335839"/>
              <a:gd name="connsiteY41" fmla="*/ 8228211 h 12798677"/>
              <a:gd name="connsiteX42" fmla="*/ 13333841 w 13335839"/>
              <a:gd name="connsiteY42" fmla="*/ 8235212 h 12798677"/>
              <a:gd name="connsiteX43" fmla="*/ 13325485 w 13335839"/>
              <a:gd name="connsiteY43" fmla="*/ 8212205 h 12798677"/>
              <a:gd name="connsiteX44" fmla="*/ 13317129 w 13335839"/>
              <a:gd name="connsiteY44" fmla="*/ 8212204 h 12798677"/>
              <a:gd name="connsiteX45" fmla="*/ 1804545 w 13335839"/>
              <a:gd name="connsiteY45" fmla="*/ 8155804 h 12798677"/>
              <a:gd name="connsiteX46" fmla="*/ 1801493 w 13335839"/>
              <a:gd name="connsiteY46" fmla="*/ 8157587 h 12798677"/>
              <a:gd name="connsiteX47" fmla="*/ 1799055 w 13335839"/>
              <a:gd name="connsiteY47" fmla="*/ 8159011 h 12798677"/>
              <a:gd name="connsiteX48" fmla="*/ 1821017 w 13335839"/>
              <a:gd name="connsiteY48" fmla="*/ 8146192 h 12798677"/>
              <a:gd name="connsiteX49" fmla="*/ 1813696 w 13335839"/>
              <a:gd name="connsiteY49" fmla="*/ 8150465 h 12798677"/>
              <a:gd name="connsiteX50" fmla="*/ 1804545 w 13335839"/>
              <a:gd name="connsiteY50" fmla="*/ 8155804 h 12798677"/>
              <a:gd name="connsiteX51" fmla="*/ 12978693 w 13335839"/>
              <a:gd name="connsiteY51" fmla="*/ 8074166 h 12798677"/>
              <a:gd name="connsiteX52" fmla="*/ 12968349 w 13335839"/>
              <a:gd name="connsiteY52" fmla="*/ 8081596 h 12798677"/>
              <a:gd name="connsiteX53" fmla="*/ 12989169 w 13335839"/>
              <a:gd name="connsiteY53" fmla="*/ 8081690 h 12798677"/>
              <a:gd name="connsiteX54" fmla="*/ 12899305 w 13335839"/>
              <a:gd name="connsiteY54" fmla="*/ 8074165 h 12798677"/>
              <a:gd name="connsiteX55" fmla="*/ 12897707 w 13335839"/>
              <a:gd name="connsiteY55" fmla="*/ 8082058 h 12798677"/>
              <a:gd name="connsiteX56" fmla="*/ 12904067 w 13335839"/>
              <a:gd name="connsiteY56" fmla="*/ 8082010 h 12798677"/>
              <a:gd name="connsiteX57" fmla="*/ 12936357 w 13335839"/>
              <a:gd name="connsiteY57" fmla="*/ 8069449 h 12798677"/>
              <a:gd name="connsiteX58" fmla="*/ 12928555 w 13335839"/>
              <a:gd name="connsiteY58" fmla="*/ 8074167 h 12798677"/>
              <a:gd name="connsiteX59" fmla="*/ 12918509 w 13335839"/>
              <a:gd name="connsiteY59" fmla="*/ 8081900 h 12798677"/>
              <a:gd name="connsiteX60" fmla="*/ 12950559 w 13335839"/>
              <a:gd name="connsiteY60" fmla="*/ 8081657 h 12798677"/>
              <a:gd name="connsiteX61" fmla="*/ 12943963 w 13335839"/>
              <a:gd name="connsiteY61" fmla="*/ 8070932 h 12798677"/>
              <a:gd name="connsiteX62" fmla="*/ 12936357 w 13335839"/>
              <a:gd name="connsiteY62" fmla="*/ 8069449 h 12798677"/>
              <a:gd name="connsiteX63" fmla="*/ 2939298 w 13335839"/>
              <a:gd name="connsiteY63" fmla="*/ 7885324 h 12798677"/>
              <a:gd name="connsiteX64" fmla="*/ 2862894 w 13335839"/>
              <a:gd name="connsiteY64" fmla="*/ 7888449 h 12798677"/>
              <a:gd name="connsiteX65" fmla="*/ 2939298 w 13335839"/>
              <a:gd name="connsiteY65" fmla="*/ 7885324 h 12798677"/>
              <a:gd name="connsiteX66" fmla="*/ 2838362 w 13335839"/>
              <a:gd name="connsiteY66" fmla="*/ 7885290 h 12798677"/>
              <a:gd name="connsiteX67" fmla="*/ 2836728 w 13335839"/>
              <a:gd name="connsiteY67" fmla="*/ 7890931 h 12798677"/>
              <a:gd name="connsiteX68" fmla="*/ 2832339 w 13335839"/>
              <a:gd name="connsiteY68" fmla="*/ 7894836 h 12798677"/>
              <a:gd name="connsiteX69" fmla="*/ 2838362 w 13335839"/>
              <a:gd name="connsiteY69" fmla="*/ 7885290 h 12798677"/>
              <a:gd name="connsiteX70" fmla="*/ 4501087 w 13335839"/>
              <a:gd name="connsiteY70" fmla="*/ 7867109 h 12798677"/>
              <a:gd name="connsiteX71" fmla="*/ 4493384 w 13335839"/>
              <a:gd name="connsiteY71" fmla="*/ 7892339 h 12798677"/>
              <a:gd name="connsiteX72" fmla="*/ 4487777 w 13335839"/>
              <a:gd name="connsiteY72" fmla="*/ 7909037 h 12798677"/>
              <a:gd name="connsiteX73" fmla="*/ 4499146 w 13335839"/>
              <a:gd name="connsiteY73" fmla="*/ 7909876 h 12798677"/>
              <a:gd name="connsiteX74" fmla="*/ 2094452 w 13335839"/>
              <a:gd name="connsiteY74" fmla="*/ 7829803 h 12798677"/>
              <a:gd name="connsiteX75" fmla="*/ 2094760 w 13335839"/>
              <a:gd name="connsiteY75" fmla="*/ 7829816 h 12798677"/>
              <a:gd name="connsiteX76" fmla="*/ 2094763 w 13335839"/>
              <a:gd name="connsiteY76" fmla="*/ 7829844 h 12798677"/>
              <a:gd name="connsiteX77" fmla="*/ 2037122 w 13335839"/>
              <a:gd name="connsiteY77" fmla="*/ 7825094 h 12798677"/>
              <a:gd name="connsiteX78" fmla="*/ 2063546 w 13335839"/>
              <a:gd name="connsiteY78" fmla="*/ 7825422 h 12798677"/>
              <a:gd name="connsiteX79" fmla="*/ 2094452 w 13335839"/>
              <a:gd name="connsiteY79" fmla="*/ 7829803 h 12798677"/>
              <a:gd name="connsiteX80" fmla="*/ 2017463 w 13335839"/>
              <a:gd name="connsiteY80" fmla="*/ 7826247 h 12798677"/>
              <a:gd name="connsiteX81" fmla="*/ 2037122 w 13335839"/>
              <a:gd name="connsiteY81" fmla="*/ 7825094 h 12798677"/>
              <a:gd name="connsiteX82" fmla="*/ 2093871 w 13335839"/>
              <a:gd name="connsiteY82" fmla="*/ 7823124 h 12798677"/>
              <a:gd name="connsiteX83" fmla="*/ 2168444 w 13335839"/>
              <a:gd name="connsiteY83" fmla="*/ 7831550 h 12798677"/>
              <a:gd name="connsiteX84" fmla="*/ 2133635 w 13335839"/>
              <a:gd name="connsiteY84" fmla="*/ 7831610 h 12798677"/>
              <a:gd name="connsiteX85" fmla="*/ 2094760 w 13335839"/>
              <a:gd name="connsiteY85" fmla="*/ 7829816 h 12798677"/>
              <a:gd name="connsiteX86" fmla="*/ 1813638 w 13335839"/>
              <a:gd name="connsiteY86" fmla="*/ 7815586 h 12798677"/>
              <a:gd name="connsiteX87" fmla="*/ 1810539 w 13335839"/>
              <a:gd name="connsiteY87" fmla="*/ 7822869 h 12798677"/>
              <a:gd name="connsiteX88" fmla="*/ 1835130 w 13335839"/>
              <a:gd name="connsiteY88" fmla="*/ 7822793 h 12798677"/>
              <a:gd name="connsiteX89" fmla="*/ 1834179 w 13335839"/>
              <a:gd name="connsiteY89" fmla="*/ 7819305 h 12798677"/>
              <a:gd name="connsiteX90" fmla="*/ 1813638 w 13335839"/>
              <a:gd name="connsiteY90" fmla="*/ 7815586 h 12798677"/>
              <a:gd name="connsiteX91" fmla="*/ 4001649 w 13335839"/>
              <a:gd name="connsiteY91" fmla="*/ 7803430 h 12798677"/>
              <a:gd name="connsiteX92" fmla="*/ 3822356 w 13335839"/>
              <a:gd name="connsiteY92" fmla="*/ 7810133 h 12798677"/>
              <a:gd name="connsiteX93" fmla="*/ 3790951 w 13335839"/>
              <a:gd name="connsiteY93" fmla="*/ 7812884 h 12798677"/>
              <a:gd name="connsiteX94" fmla="*/ 3380375 w 13335839"/>
              <a:gd name="connsiteY94" fmla="*/ 7833067 h 12798677"/>
              <a:gd name="connsiteX95" fmla="*/ 3364692 w 13335839"/>
              <a:gd name="connsiteY95" fmla="*/ 7841648 h 12798677"/>
              <a:gd name="connsiteX96" fmla="*/ 3468407 w 13335839"/>
              <a:gd name="connsiteY96" fmla="*/ 7837279 h 12798677"/>
              <a:gd name="connsiteX97" fmla="*/ 3610451 w 13335839"/>
              <a:gd name="connsiteY97" fmla="*/ 7838612 h 12798677"/>
              <a:gd name="connsiteX98" fmla="*/ 3885434 w 13335839"/>
              <a:gd name="connsiteY98" fmla="*/ 7815008 h 12798677"/>
              <a:gd name="connsiteX99" fmla="*/ 3997995 w 13335839"/>
              <a:gd name="connsiteY99" fmla="*/ 7808266 h 12798677"/>
              <a:gd name="connsiteX100" fmla="*/ 1536737 w 13335839"/>
              <a:gd name="connsiteY100" fmla="*/ 7782552 h 12798677"/>
              <a:gd name="connsiteX101" fmla="*/ 1555424 w 13335839"/>
              <a:gd name="connsiteY101" fmla="*/ 7789208 h 12798677"/>
              <a:gd name="connsiteX102" fmla="*/ 1537797 w 13335839"/>
              <a:gd name="connsiteY102" fmla="*/ 7790534 h 12798677"/>
              <a:gd name="connsiteX103" fmla="*/ 1516636 w 13335839"/>
              <a:gd name="connsiteY103" fmla="*/ 7784242 h 12798677"/>
              <a:gd name="connsiteX104" fmla="*/ 1536737 w 13335839"/>
              <a:gd name="connsiteY104" fmla="*/ 7782552 h 12798677"/>
              <a:gd name="connsiteX105" fmla="*/ 1510140 w 13335839"/>
              <a:gd name="connsiteY105" fmla="*/ 7778603 h 12798677"/>
              <a:gd name="connsiteX106" fmla="*/ 1516636 w 13335839"/>
              <a:gd name="connsiteY106" fmla="*/ 7784242 h 12798677"/>
              <a:gd name="connsiteX107" fmla="*/ 1511372 w 13335839"/>
              <a:gd name="connsiteY107" fmla="*/ 7786311 h 12798677"/>
              <a:gd name="connsiteX108" fmla="*/ 1502228 w 13335839"/>
              <a:gd name="connsiteY108" fmla="*/ 7781310 h 12798677"/>
              <a:gd name="connsiteX109" fmla="*/ 1510140 w 13335839"/>
              <a:gd name="connsiteY109" fmla="*/ 7778603 h 12798677"/>
              <a:gd name="connsiteX110" fmla="*/ 1495732 w 13335839"/>
              <a:gd name="connsiteY110" fmla="*/ 7775672 h 12798677"/>
              <a:gd name="connsiteX111" fmla="*/ 1502228 w 13335839"/>
              <a:gd name="connsiteY111" fmla="*/ 7781310 h 12798677"/>
              <a:gd name="connsiteX112" fmla="*/ 1496966 w 13335839"/>
              <a:gd name="connsiteY112" fmla="*/ 7783380 h 12798677"/>
              <a:gd name="connsiteX113" fmla="*/ 1487821 w 13335839"/>
              <a:gd name="connsiteY113" fmla="*/ 7778379 h 12798677"/>
              <a:gd name="connsiteX114" fmla="*/ 1495732 w 13335839"/>
              <a:gd name="connsiteY114" fmla="*/ 7775672 h 12798677"/>
              <a:gd name="connsiteX115" fmla="*/ 1824870 w 13335839"/>
              <a:gd name="connsiteY115" fmla="*/ 7713355 h 12798677"/>
              <a:gd name="connsiteX116" fmla="*/ 1837806 w 13335839"/>
              <a:gd name="connsiteY116" fmla="*/ 7719976 h 12798677"/>
              <a:gd name="connsiteX117" fmla="*/ 1826104 w 13335839"/>
              <a:gd name="connsiteY117" fmla="*/ 7721061 h 12798677"/>
              <a:gd name="connsiteX118" fmla="*/ 1813276 w 13335839"/>
              <a:gd name="connsiteY118" fmla="*/ 7716817 h 12798677"/>
              <a:gd name="connsiteX119" fmla="*/ 1824870 w 13335839"/>
              <a:gd name="connsiteY119" fmla="*/ 7713355 h 12798677"/>
              <a:gd name="connsiteX120" fmla="*/ 1322444 w 13335839"/>
              <a:gd name="connsiteY120" fmla="*/ 7706897 h 12798677"/>
              <a:gd name="connsiteX121" fmla="*/ 1342296 w 13335839"/>
              <a:gd name="connsiteY121" fmla="*/ 7709269 h 12798677"/>
              <a:gd name="connsiteX122" fmla="*/ 1338114 w 13335839"/>
              <a:gd name="connsiteY122" fmla="*/ 7709880 h 12798677"/>
              <a:gd name="connsiteX123" fmla="*/ 1692097 w 13335839"/>
              <a:gd name="connsiteY123" fmla="*/ 7659360 h 12798677"/>
              <a:gd name="connsiteX124" fmla="*/ 1705510 w 13335839"/>
              <a:gd name="connsiteY124" fmla="*/ 7661150 h 12798677"/>
              <a:gd name="connsiteX125" fmla="*/ 1707209 w 13335839"/>
              <a:gd name="connsiteY125" fmla="*/ 7665175 h 12798677"/>
              <a:gd name="connsiteX126" fmla="*/ 1694396 w 13335839"/>
              <a:gd name="connsiteY126" fmla="*/ 7665966 h 12798677"/>
              <a:gd name="connsiteX127" fmla="*/ 1684190 w 13335839"/>
              <a:gd name="connsiteY127" fmla="*/ 7661043 h 12798677"/>
              <a:gd name="connsiteX128" fmla="*/ 1692097 w 13335839"/>
              <a:gd name="connsiteY128" fmla="*/ 7659360 h 12798677"/>
              <a:gd name="connsiteX129" fmla="*/ 2087798 w 13335839"/>
              <a:gd name="connsiteY129" fmla="*/ 7653275 h 12798677"/>
              <a:gd name="connsiteX130" fmla="*/ 2046370 w 13335839"/>
              <a:gd name="connsiteY130" fmla="*/ 7653761 h 12798677"/>
              <a:gd name="connsiteX131" fmla="*/ 2092702 w 13335839"/>
              <a:gd name="connsiteY131" fmla="*/ 7657013 h 12798677"/>
              <a:gd name="connsiteX132" fmla="*/ 2105641 w 13335839"/>
              <a:gd name="connsiteY132" fmla="*/ 7655872 h 12798677"/>
              <a:gd name="connsiteX133" fmla="*/ 2095864 w 13335839"/>
              <a:gd name="connsiteY133" fmla="*/ 7653505 h 12798677"/>
              <a:gd name="connsiteX134" fmla="*/ 1507039 w 13335839"/>
              <a:gd name="connsiteY134" fmla="*/ 7543054 h 12798677"/>
              <a:gd name="connsiteX135" fmla="*/ 1488763 w 13335839"/>
              <a:gd name="connsiteY135" fmla="*/ 7560769 h 12798677"/>
              <a:gd name="connsiteX136" fmla="*/ 1507039 w 13335839"/>
              <a:gd name="connsiteY136" fmla="*/ 7543054 h 12798677"/>
              <a:gd name="connsiteX137" fmla="*/ 1503501 w 13335839"/>
              <a:gd name="connsiteY137" fmla="*/ 7483387 h 12798677"/>
              <a:gd name="connsiteX138" fmla="*/ 1494714 w 13335839"/>
              <a:gd name="connsiteY138" fmla="*/ 7484135 h 12798677"/>
              <a:gd name="connsiteX139" fmla="*/ 1489309 w 13335839"/>
              <a:gd name="connsiteY139" fmla="*/ 7486978 h 12798677"/>
              <a:gd name="connsiteX140" fmla="*/ 1384605 w 13335839"/>
              <a:gd name="connsiteY140" fmla="*/ 7508135 h 12798677"/>
              <a:gd name="connsiteX141" fmla="*/ 1489309 w 13335839"/>
              <a:gd name="connsiteY141" fmla="*/ 7486978 h 12798677"/>
              <a:gd name="connsiteX142" fmla="*/ 1471923 w 13335839"/>
              <a:gd name="connsiteY142" fmla="*/ 7379810 h 12798677"/>
              <a:gd name="connsiteX143" fmla="*/ 1467023 w 13335839"/>
              <a:gd name="connsiteY143" fmla="*/ 7381479 h 12798677"/>
              <a:gd name="connsiteX144" fmla="*/ 1463095 w 13335839"/>
              <a:gd name="connsiteY144" fmla="*/ 7382529 h 12798677"/>
              <a:gd name="connsiteX145" fmla="*/ 1454305 w 13335839"/>
              <a:gd name="connsiteY145" fmla="*/ 7382328 h 12798677"/>
              <a:gd name="connsiteX146" fmla="*/ 1471923 w 13335839"/>
              <a:gd name="connsiteY146" fmla="*/ 7379810 h 12798677"/>
              <a:gd name="connsiteX147" fmla="*/ 1369391 w 13335839"/>
              <a:gd name="connsiteY147" fmla="*/ 7321442 h 12798677"/>
              <a:gd name="connsiteX148" fmla="*/ 1378197 w 13335839"/>
              <a:gd name="connsiteY148" fmla="*/ 7323677 h 12798677"/>
              <a:gd name="connsiteX149" fmla="*/ 1369391 w 13335839"/>
              <a:gd name="connsiteY149" fmla="*/ 7321442 h 12798677"/>
              <a:gd name="connsiteX150" fmla="*/ 1351162 w 13335839"/>
              <a:gd name="connsiteY150" fmla="*/ 7315167 h 12798677"/>
              <a:gd name="connsiteX151" fmla="*/ 1346493 w 13335839"/>
              <a:gd name="connsiteY151" fmla="*/ 7321843 h 12798677"/>
              <a:gd name="connsiteX152" fmla="*/ 1351162 w 13335839"/>
              <a:gd name="connsiteY152" fmla="*/ 7315167 h 12798677"/>
              <a:gd name="connsiteX153" fmla="*/ 1348652 w 13335839"/>
              <a:gd name="connsiteY153" fmla="*/ 7271445 h 12798677"/>
              <a:gd name="connsiteX154" fmla="*/ 1349419 w 13335839"/>
              <a:gd name="connsiteY154" fmla="*/ 7272139 h 12798677"/>
              <a:gd name="connsiteX155" fmla="*/ 1348058 w 13335839"/>
              <a:gd name="connsiteY155" fmla="*/ 7272959 h 12798677"/>
              <a:gd name="connsiteX156" fmla="*/ 1348652 w 13335839"/>
              <a:gd name="connsiteY156" fmla="*/ 7271445 h 12798677"/>
              <a:gd name="connsiteX157" fmla="*/ 1796482 w 13335839"/>
              <a:gd name="connsiteY157" fmla="*/ 7166837 h 12798677"/>
              <a:gd name="connsiteX158" fmla="*/ 1805287 w 13335839"/>
              <a:gd name="connsiteY158" fmla="*/ 7169070 h 12798677"/>
              <a:gd name="connsiteX159" fmla="*/ 1796482 w 13335839"/>
              <a:gd name="connsiteY159" fmla="*/ 7166837 h 12798677"/>
              <a:gd name="connsiteX160" fmla="*/ 1409317 w 13335839"/>
              <a:gd name="connsiteY160" fmla="*/ 6902981 h 12798677"/>
              <a:gd name="connsiteX161" fmla="*/ 1432468 w 13335839"/>
              <a:gd name="connsiteY161" fmla="*/ 6909985 h 12798677"/>
              <a:gd name="connsiteX162" fmla="*/ 1443085 w 13335839"/>
              <a:gd name="connsiteY162" fmla="*/ 6912375 h 12798677"/>
              <a:gd name="connsiteX163" fmla="*/ 1335395 w 13335839"/>
              <a:gd name="connsiteY163" fmla="*/ 6926036 h 12798677"/>
              <a:gd name="connsiteX164" fmla="*/ 1322734 w 13335839"/>
              <a:gd name="connsiteY164" fmla="*/ 6923900 h 12798677"/>
              <a:gd name="connsiteX165" fmla="*/ 1307955 w 13335839"/>
              <a:gd name="connsiteY165" fmla="*/ 6920309 h 12798677"/>
              <a:gd name="connsiteX166" fmla="*/ 1359627 w 13335839"/>
              <a:gd name="connsiteY166" fmla="*/ 6910388 h 12798677"/>
              <a:gd name="connsiteX167" fmla="*/ 2085870 w 13335839"/>
              <a:gd name="connsiteY167" fmla="*/ 6890050 h 12798677"/>
              <a:gd name="connsiteX168" fmla="*/ 2083689 w 13335839"/>
              <a:gd name="connsiteY168" fmla="*/ 6890874 h 12798677"/>
              <a:gd name="connsiteX169" fmla="*/ 2084667 w 13335839"/>
              <a:gd name="connsiteY169" fmla="*/ 6891783 h 12798677"/>
              <a:gd name="connsiteX170" fmla="*/ 2095148 w 13335839"/>
              <a:gd name="connsiteY170" fmla="*/ 6893504 h 12798677"/>
              <a:gd name="connsiteX171" fmla="*/ 2096977 w 13335839"/>
              <a:gd name="connsiteY171" fmla="*/ 6892147 h 12798677"/>
              <a:gd name="connsiteX172" fmla="*/ 2095997 w 13335839"/>
              <a:gd name="connsiteY172" fmla="*/ 6890278 h 12798677"/>
              <a:gd name="connsiteX173" fmla="*/ 2085870 w 13335839"/>
              <a:gd name="connsiteY173" fmla="*/ 6890050 h 12798677"/>
              <a:gd name="connsiteX174" fmla="*/ 1642875 w 13335839"/>
              <a:gd name="connsiteY174" fmla="*/ 6872185 h 12798677"/>
              <a:gd name="connsiteX175" fmla="*/ 1691300 w 13335839"/>
              <a:gd name="connsiteY175" fmla="*/ 6881644 h 12798677"/>
              <a:gd name="connsiteX176" fmla="*/ 1756982 w 13335839"/>
              <a:gd name="connsiteY176" fmla="*/ 6889139 h 12798677"/>
              <a:gd name="connsiteX177" fmla="*/ 1729659 w 13335839"/>
              <a:gd name="connsiteY177" fmla="*/ 6893123 h 12798677"/>
              <a:gd name="connsiteX178" fmla="*/ 1601168 w 13335839"/>
              <a:gd name="connsiteY178" fmla="*/ 6895465 h 12798677"/>
              <a:gd name="connsiteX179" fmla="*/ 1538475 w 13335839"/>
              <a:gd name="connsiteY179" fmla="*/ 6901977 h 12798677"/>
              <a:gd name="connsiteX180" fmla="*/ 1539490 w 13335839"/>
              <a:gd name="connsiteY180" fmla="*/ 6900838 h 12798677"/>
              <a:gd name="connsiteX181" fmla="*/ 1506477 w 13335839"/>
              <a:gd name="connsiteY181" fmla="*/ 6893034 h 12798677"/>
              <a:gd name="connsiteX182" fmla="*/ 1494087 w 13335839"/>
              <a:gd name="connsiteY182" fmla="*/ 6890342 h 12798677"/>
              <a:gd name="connsiteX183" fmla="*/ 1513796 w 13335839"/>
              <a:gd name="connsiteY183" fmla="*/ 6887403 h 12798677"/>
              <a:gd name="connsiteX184" fmla="*/ 1881558 w 13335839"/>
              <a:gd name="connsiteY184" fmla="*/ 6857837 h 12798677"/>
              <a:gd name="connsiteX185" fmla="*/ 1873877 w 13335839"/>
              <a:gd name="connsiteY185" fmla="*/ 6858253 h 12798677"/>
              <a:gd name="connsiteX186" fmla="*/ 1870779 w 13335839"/>
              <a:gd name="connsiteY186" fmla="*/ 6865535 h 12798677"/>
              <a:gd name="connsiteX187" fmla="*/ 1895370 w 13335839"/>
              <a:gd name="connsiteY187" fmla="*/ 6865461 h 12798677"/>
              <a:gd name="connsiteX188" fmla="*/ 1894419 w 13335839"/>
              <a:gd name="connsiteY188" fmla="*/ 6861971 h 12798677"/>
              <a:gd name="connsiteX189" fmla="*/ 1884417 w 13335839"/>
              <a:gd name="connsiteY189" fmla="*/ 6858226 h 12798677"/>
              <a:gd name="connsiteX190" fmla="*/ 1596976 w 13335839"/>
              <a:gd name="connsiteY190" fmla="*/ 6825218 h 12798677"/>
              <a:gd name="connsiteX191" fmla="*/ 1615662 w 13335839"/>
              <a:gd name="connsiteY191" fmla="*/ 6831875 h 12798677"/>
              <a:gd name="connsiteX192" fmla="*/ 1598036 w 13335839"/>
              <a:gd name="connsiteY192" fmla="*/ 6833200 h 12798677"/>
              <a:gd name="connsiteX193" fmla="*/ 1576875 w 13335839"/>
              <a:gd name="connsiteY193" fmla="*/ 6826907 h 12798677"/>
              <a:gd name="connsiteX194" fmla="*/ 1596976 w 13335839"/>
              <a:gd name="connsiteY194" fmla="*/ 6825218 h 12798677"/>
              <a:gd name="connsiteX195" fmla="*/ 1570379 w 13335839"/>
              <a:gd name="connsiteY195" fmla="*/ 6821270 h 12798677"/>
              <a:gd name="connsiteX196" fmla="*/ 1576875 w 13335839"/>
              <a:gd name="connsiteY196" fmla="*/ 6826907 h 12798677"/>
              <a:gd name="connsiteX197" fmla="*/ 1571613 w 13335839"/>
              <a:gd name="connsiteY197" fmla="*/ 6828976 h 12798677"/>
              <a:gd name="connsiteX198" fmla="*/ 1562466 w 13335839"/>
              <a:gd name="connsiteY198" fmla="*/ 6823978 h 12798677"/>
              <a:gd name="connsiteX199" fmla="*/ 1570379 w 13335839"/>
              <a:gd name="connsiteY199" fmla="*/ 6821270 h 12798677"/>
              <a:gd name="connsiteX200" fmla="*/ 1555971 w 13335839"/>
              <a:gd name="connsiteY200" fmla="*/ 6818339 h 12798677"/>
              <a:gd name="connsiteX201" fmla="*/ 1562466 w 13335839"/>
              <a:gd name="connsiteY201" fmla="*/ 6823978 h 12798677"/>
              <a:gd name="connsiteX202" fmla="*/ 1557206 w 13335839"/>
              <a:gd name="connsiteY202" fmla="*/ 6826046 h 12798677"/>
              <a:gd name="connsiteX203" fmla="*/ 1548060 w 13335839"/>
              <a:gd name="connsiteY203" fmla="*/ 6821047 h 12798677"/>
              <a:gd name="connsiteX204" fmla="*/ 1555971 w 13335839"/>
              <a:gd name="connsiteY204" fmla="*/ 6818339 h 12798677"/>
              <a:gd name="connsiteX205" fmla="*/ 1907092 w 13335839"/>
              <a:gd name="connsiteY205" fmla="*/ 6764783 h 12798677"/>
              <a:gd name="connsiteX206" fmla="*/ 1885264 w 13335839"/>
              <a:gd name="connsiteY206" fmla="*/ 6765286 h 12798677"/>
              <a:gd name="connsiteX207" fmla="*/ 1836881 w 13335839"/>
              <a:gd name="connsiteY207" fmla="*/ 6766111 h 12798677"/>
              <a:gd name="connsiteX208" fmla="*/ 1867144 w 13335839"/>
              <a:gd name="connsiteY208" fmla="*/ 6769963 h 12798677"/>
              <a:gd name="connsiteX209" fmla="*/ 1913106 w 13335839"/>
              <a:gd name="connsiteY209" fmla="*/ 6776673 h 12798677"/>
              <a:gd name="connsiteX210" fmla="*/ 1931143 w 13335839"/>
              <a:gd name="connsiteY210" fmla="*/ 6772393 h 12798677"/>
              <a:gd name="connsiteX211" fmla="*/ 1937213 w 13335839"/>
              <a:gd name="connsiteY211" fmla="*/ 6771209 h 12798677"/>
              <a:gd name="connsiteX212" fmla="*/ 1922974 w 13335839"/>
              <a:gd name="connsiteY212" fmla="*/ 6768537 h 12798677"/>
              <a:gd name="connsiteX213" fmla="*/ 1984806 w 13335839"/>
              <a:gd name="connsiteY213" fmla="*/ 6762987 h 12798677"/>
              <a:gd name="connsiteX214" fmla="*/ 1940126 w 13335839"/>
              <a:gd name="connsiteY214" fmla="*/ 6764019 h 12798677"/>
              <a:gd name="connsiteX215" fmla="*/ 1960184 w 13335839"/>
              <a:gd name="connsiteY215" fmla="*/ 6766955 h 12798677"/>
              <a:gd name="connsiteX216" fmla="*/ 2128618 w 13335839"/>
              <a:gd name="connsiteY216" fmla="*/ 6759664 h 12798677"/>
              <a:gd name="connsiteX217" fmla="*/ 2127128 w 13335839"/>
              <a:gd name="connsiteY217" fmla="*/ 6759698 h 12798677"/>
              <a:gd name="connsiteX218" fmla="*/ 2148462 w 13335839"/>
              <a:gd name="connsiteY218" fmla="*/ 6762611 h 12798677"/>
              <a:gd name="connsiteX219" fmla="*/ 2153411 w 13335839"/>
              <a:gd name="connsiteY219" fmla="*/ 6762466 h 12798677"/>
              <a:gd name="connsiteX220" fmla="*/ 1786196 w 13335839"/>
              <a:gd name="connsiteY220" fmla="*/ 6752836 h 12798677"/>
              <a:gd name="connsiteX221" fmla="*/ 1785135 w 13335839"/>
              <a:gd name="connsiteY221" fmla="*/ 6754270 h 12798677"/>
              <a:gd name="connsiteX222" fmla="*/ 1781593 w 13335839"/>
              <a:gd name="connsiteY222" fmla="*/ 6759074 h 12798677"/>
              <a:gd name="connsiteX223" fmla="*/ 1382683 w 13335839"/>
              <a:gd name="connsiteY223" fmla="*/ 6749564 h 12798677"/>
              <a:gd name="connsiteX224" fmla="*/ 1402534 w 13335839"/>
              <a:gd name="connsiteY224" fmla="*/ 6751936 h 12798677"/>
              <a:gd name="connsiteX225" fmla="*/ 1398351 w 13335839"/>
              <a:gd name="connsiteY225" fmla="*/ 6752546 h 12798677"/>
              <a:gd name="connsiteX226" fmla="*/ 1654069 w 13335839"/>
              <a:gd name="connsiteY226" fmla="*/ 6736245 h 12798677"/>
              <a:gd name="connsiteX227" fmla="*/ 1640154 w 13335839"/>
              <a:gd name="connsiteY227" fmla="*/ 6738573 h 12798677"/>
              <a:gd name="connsiteX228" fmla="*/ 1628154 w 13335839"/>
              <a:gd name="connsiteY228" fmla="*/ 6739261 h 12798677"/>
              <a:gd name="connsiteX229" fmla="*/ 1628864 w 13335839"/>
              <a:gd name="connsiteY229" fmla="*/ 6739459 h 12798677"/>
              <a:gd name="connsiteX230" fmla="*/ 1631532 w 13335839"/>
              <a:gd name="connsiteY230" fmla="*/ 6740267 h 12798677"/>
              <a:gd name="connsiteX231" fmla="*/ 1676093 w 13335839"/>
              <a:gd name="connsiteY231" fmla="*/ 6745834 h 12798677"/>
              <a:gd name="connsiteX232" fmla="*/ 1752336 w 13335839"/>
              <a:gd name="connsiteY232" fmla="*/ 6702027 h 12798677"/>
              <a:gd name="connsiteX233" fmla="*/ 1765750 w 13335839"/>
              <a:gd name="connsiteY233" fmla="*/ 6703818 h 12798677"/>
              <a:gd name="connsiteX234" fmla="*/ 1767449 w 13335839"/>
              <a:gd name="connsiteY234" fmla="*/ 6707842 h 12798677"/>
              <a:gd name="connsiteX235" fmla="*/ 1754635 w 13335839"/>
              <a:gd name="connsiteY235" fmla="*/ 6708634 h 12798677"/>
              <a:gd name="connsiteX236" fmla="*/ 1744429 w 13335839"/>
              <a:gd name="connsiteY236" fmla="*/ 6703710 h 12798677"/>
              <a:gd name="connsiteX237" fmla="*/ 1752336 w 13335839"/>
              <a:gd name="connsiteY237" fmla="*/ 6702027 h 12798677"/>
              <a:gd name="connsiteX238" fmla="*/ 1599031 w 13335839"/>
              <a:gd name="connsiteY238" fmla="*/ 6523045 h 12798677"/>
              <a:gd name="connsiteX239" fmla="*/ 1576548 w 13335839"/>
              <a:gd name="connsiteY239" fmla="*/ 6524962 h 12798677"/>
              <a:gd name="connsiteX240" fmla="*/ 1580753 w 13335839"/>
              <a:gd name="connsiteY240" fmla="*/ 6524986 h 12798677"/>
              <a:gd name="connsiteX241" fmla="*/ 1599507 w 13335839"/>
              <a:gd name="connsiteY241" fmla="*/ 6523824 h 12798677"/>
              <a:gd name="connsiteX242" fmla="*/ 1532162 w 13335839"/>
              <a:gd name="connsiteY242" fmla="*/ 6422476 h 12798677"/>
              <a:gd name="connsiteX243" fmla="*/ 1527262 w 13335839"/>
              <a:gd name="connsiteY243" fmla="*/ 6424146 h 12798677"/>
              <a:gd name="connsiteX244" fmla="*/ 1523333 w 13335839"/>
              <a:gd name="connsiteY244" fmla="*/ 6425195 h 12798677"/>
              <a:gd name="connsiteX245" fmla="*/ 1514544 w 13335839"/>
              <a:gd name="connsiteY245" fmla="*/ 6424995 h 12798677"/>
              <a:gd name="connsiteX246" fmla="*/ 1532162 w 13335839"/>
              <a:gd name="connsiteY246" fmla="*/ 6422476 h 12798677"/>
              <a:gd name="connsiteX247" fmla="*/ 1429629 w 13335839"/>
              <a:gd name="connsiteY247" fmla="*/ 6364111 h 12798677"/>
              <a:gd name="connsiteX248" fmla="*/ 1438436 w 13335839"/>
              <a:gd name="connsiteY248" fmla="*/ 6366344 h 12798677"/>
              <a:gd name="connsiteX249" fmla="*/ 1429629 w 13335839"/>
              <a:gd name="connsiteY249" fmla="*/ 6364111 h 12798677"/>
              <a:gd name="connsiteX250" fmla="*/ 1411401 w 13335839"/>
              <a:gd name="connsiteY250" fmla="*/ 6357833 h 12798677"/>
              <a:gd name="connsiteX251" fmla="*/ 1406732 w 13335839"/>
              <a:gd name="connsiteY251" fmla="*/ 6364512 h 12798677"/>
              <a:gd name="connsiteX252" fmla="*/ 1411401 w 13335839"/>
              <a:gd name="connsiteY252" fmla="*/ 6357833 h 12798677"/>
              <a:gd name="connsiteX253" fmla="*/ 1723531 w 13335839"/>
              <a:gd name="connsiteY253" fmla="*/ 6178656 h 12798677"/>
              <a:gd name="connsiteX254" fmla="*/ 1739163 w 13335839"/>
              <a:gd name="connsiteY254" fmla="*/ 6200485 h 12798677"/>
              <a:gd name="connsiteX255" fmla="*/ 1739190 w 13335839"/>
              <a:gd name="connsiteY255" fmla="*/ 6204608 h 12798677"/>
              <a:gd name="connsiteX256" fmla="*/ 1744967 w 13335839"/>
              <a:gd name="connsiteY256" fmla="*/ 6204289 h 12798677"/>
              <a:gd name="connsiteX257" fmla="*/ 1765883 w 13335839"/>
              <a:gd name="connsiteY257" fmla="*/ 6184609 h 12798677"/>
              <a:gd name="connsiteX258" fmla="*/ 1743158 w 13335839"/>
              <a:gd name="connsiteY258" fmla="*/ 6180850 h 12798677"/>
              <a:gd name="connsiteX259" fmla="*/ 1743258 w 13335839"/>
              <a:gd name="connsiteY259" fmla="*/ 6189943 h 12798677"/>
              <a:gd name="connsiteX260" fmla="*/ 1734113 w 13335839"/>
              <a:gd name="connsiteY260" fmla="*/ 6179644 h 12798677"/>
              <a:gd name="connsiteX261" fmla="*/ 1878565 w 13335839"/>
              <a:gd name="connsiteY261" fmla="*/ 6098612 h 12798677"/>
              <a:gd name="connsiteX262" fmla="*/ 1869719 w 13335839"/>
              <a:gd name="connsiteY262" fmla="*/ 6102144 h 12798677"/>
              <a:gd name="connsiteX263" fmla="*/ 1858098 w 13335839"/>
              <a:gd name="connsiteY263" fmla="*/ 6114220 h 12798677"/>
              <a:gd name="connsiteX264" fmla="*/ 1892351 w 13335839"/>
              <a:gd name="connsiteY264" fmla="*/ 6111784 h 12798677"/>
              <a:gd name="connsiteX265" fmla="*/ 1889962 w 13335839"/>
              <a:gd name="connsiteY265" fmla="*/ 6102759 h 12798677"/>
              <a:gd name="connsiteX266" fmla="*/ 1878565 w 13335839"/>
              <a:gd name="connsiteY266" fmla="*/ 6098612 h 12798677"/>
              <a:gd name="connsiteX267" fmla="*/ 1795953 w 13335839"/>
              <a:gd name="connsiteY267" fmla="*/ 6086550 h 12798677"/>
              <a:gd name="connsiteX268" fmla="*/ 1736522 w 13335839"/>
              <a:gd name="connsiteY268" fmla="*/ 6119249 h 12798677"/>
              <a:gd name="connsiteX269" fmla="*/ 1737179 w 13335839"/>
              <a:gd name="connsiteY269" fmla="*/ 6122816 h 12798677"/>
              <a:gd name="connsiteX270" fmla="*/ 1825043 w 13335839"/>
              <a:gd name="connsiteY270" fmla="*/ 6116569 h 12798677"/>
              <a:gd name="connsiteX271" fmla="*/ 1817334 w 13335839"/>
              <a:gd name="connsiteY271" fmla="*/ 6111206 h 12798677"/>
              <a:gd name="connsiteX272" fmla="*/ 1795953 w 13335839"/>
              <a:gd name="connsiteY272" fmla="*/ 6086550 h 12798677"/>
              <a:gd name="connsiteX273" fmla="*/ 13323713 w 13335839"/>
              <a:gd name="connsiteY273" fmla="*/ 6009003 h 12798677"/>
              <a:gd name="connsiteX274" fmla="*/ 13311895 w 13335839"/>
              <a:gd name="connsiteY274" fmla="*/ 6013492 h 12798677"/>
              <a:gd name="connsiteX275" fmla="*/ 13317129 w 13335839"/>
              <a:gd name="connsiteY275" fmla="*/ 6026591 h 12798677"/>
              <a:gd name="connsiteX276" fmla="*/ 13323395 w 13335839"/>
              <a:gd name="connsiteY276" fmla="*/ 6009494 h 12798677"/>
              <a:gd name="connsiteX277" fmla="*/ 6198751 w 13335839"/>
              <a:gd name="connsiteY277" fmla="*/ 5995423 h 12798677"/>
              <a:gd name="connsiteX278" fmla="*/ 5875997 w 13335839"/>
              <a:gd name="connsiteY278" fmla="*/ 6033505 h 12798677"/>
              <a:gd name="connsiteX279" fmla="*/ 5585729 w 13335839"/>
              <a:gd name="connsiteY279" fmla="*/ 6061891 h 12798677"/>
              <a:gd name="connsiteX280" fmla="*/ 5413492 w 13335839"/>
              <a:gd name="connsiteY280" fmla="*/ 6099646 h 12798677"/>
              <a:gd name="connsiteX281" fmla="*/ 5449439 w 13335839"/>
              <a:gd name="connsiteY281" fmla="*/ 6096043 h 12798677"/>
              <a:gd name="connsiteX282" fmla="*/ 5571441 w 13335839"/>
              <a:gd name="connsiteY282" fmla="*/ 6085159 h 12798677"/>
              <a:gd name="connsiteX283" fmla="*/ 5867055 w 13335839"/>
              <a:gd name="connsiteY283" fmla="*/ 6063563 h 12798677"/>
              <a:gd name="connsiteX284" fmla="*/ 5996725 w 13335839"/>
              <a:gd name="connsiteY284" fmla="*/ 6050988 h 12798677"/>
              <a:gd name="connsiteX285" fmla="*/ 6058247 w 13335839"/>
              <a:gd name="connsiteY285" fmla="*/ 6038184 h 12798677"/>
              <a:gd name="connsiteX286" fmla="*/ 6103733 w 13335839"/>
              <a:gd name="connsiteY286" fmla="*/ 6025896 h 12798677"/>
              <a:gd name="connsiteX287" fmla="*/ 6120201 w 13335839"/>
              <a:gd name="connsiteY287" fmla="*/ 6039016 h 12798677"/>
              <a:gd name="connsiteX288" fmla="*/ 6133779 w 13335839"/>
              <a:gd name="connsiteY288" fmla="*/ 6037699 h 12798677"/>
              <a:gd name="connsiteX289" fmla="*/ 6134773 w 13335839"/>
              <a:gd name="connsiteY289" fmla="*/ 6027275 h 12798677"/>
              <a:gd name="connsiteX290" fmla="*/ 6192135 w 13335839"/>
              <a:gd name="connsiteY290" fmla="*/ 6016277 h 12798677"/>
              <a:gd name="connsiteX291" fmla="*/ 6194589 w 13335839"/>
              <a:gd name="connsiteY291" fmla="*/ 6000383 h 12798677"/>
              <a:gd name="connsiteX292" fmla="*/ 1790720 w 13335839"/>
              <a:gd name="connsiteY292" fmla="*/ 5992948 h 12798677"/>
              <a:gd name="connsiteX293" fmla="*/ 1800992 w 13335839"/>
              <a:gd name="connsiteY293" fmla="*/ 6000759 h 12798677"/>
              <a:gd name="connsiteX294" fmla="*/ 1855387 w 13335839"/>
              <a:gd name="connsiteY294" fmla="*/ 6053850 h 12798677"/>
              <a:gd name="connsiteX295" fmla="*/ 1867428 w 13335839"/>
              <a:gd name="connsiteY295" fmla="*/ 6037521 h 12798677"/>
              <a:gd name="connsiteX296" fmla="*/ 1836607 w 13335839"/>
              <a:gd name="connsiteY296" fmla="*/ 5999487 h 12798677"/>
              <a:gd name="connsiteX297" fmla="*/ 1836785 w 13335839"/>
              <a:gd name="connsiteY297" fmla="*/ 5995078 h 12798677"/>
              <a:gd name="connsiteX298" fmla="*/ 1754081 w 13335839"/>
              <a:gd name="connsiteY298" fmla="*/ 5991069 h 12798677"/>
              <a:gd name="connsiteX299" fmla="*/ 1754253 w 13335839"/>
              <a:gd name="connsiteY299" fmla="*/ 5991423 h 12798677"/>
              <a:gd name="connsiteX300" fmla="*/ 1755233 w 13335839"/>
              <a:gd name="connsiteY300" fmla="*/ 5991137 h 12798677"/>
              <a:gd name="connsiteX301" fmla="*/ 1469556 w 13335839"/>
              <a:gd name="connsiteY301" fmla="*/ 5945648 h 12798677"/>
              <a:gd name="connsiteX302" fmla="*/ 1492708 w 13335839"/>
              <a:gd name="connsiteY302" fmla="*/ 5952652 h 12798677"/>
              <a:gd name="connsiteX303" fmla="*/ 1503324 w 13335839"/>
              <a:gd name="connsiteY303" fmla="*/ 5955041 h 12798677"/>
              <a:gd name="connsiteX304" fmla="*/ 1395635 w 13335839"/>
              <a:gd name="connsiteY304" fmla="*/ 5968706 h 12798677"/>
              <a:gd name="connsiteX305" fmla="*/ 1382973 w 13335839"/>
              <a:gd name="connsiteY305" fmla="*/ 5966566 h 12798677"/>
              <a:gd name="connsiteX306" fmla="*/ 1368193 w 13335839"/>
              <a:gd name="connsiteY306" fmla="*/ 5962978 h 12798677"/>
              <a:gd name="connsiteX307" fmla="*/ 1419867 w 13335839"/>
              <a:gd name="connsiteY307" fmla="*/ 5953056 h 12798677"/>
              <a:gd name="connsiteX308" fmla="*/ 1778950 w 13335839"/>
              <a:gd name="connsiteY308" fmla="*/ 5935990 h 12798677"/>
              <a:gd name="connsiteX309" fmla="*/ 1731421 w 13335839"/>
              <a:gd name="connsiteY309" fmla="*/ 5936856 h 12798677"/>
              <a:gd name="connsiteX310" fmla="*/ 1736627 w 13335839"/>
              <a:gd name="connsiteY310" fmla="*/ 5937992 h 12798677"/>
              <a:gd name="connsiteX311" fmla="*/ 1750886 w 13335839"/>
              <a:gd name="connsiteY311" fmla="*/ 5956075 h 12798677"/>
              <a:gd name="connsiteX312" fmla="*/ 1750522 w 13335839"/>
              <a:gd name="connsiteY312" fmla="*/ 5957768 h 12798677"/>
              <a:gd name="connsiteX313" fmla="*/ 1781183 w 13335839"/>
              <a:gd name="connsiteY313" fmla="*/ 5956767 h 12798677"/>
              <a:gd name="connsiteX314" fmla="*/ 1782566 w 13335839"/>
              <a:gd name="connsiteY314" fmla="*/ 5947414 h 12798677"/>
              <a:gd name="connsiteX315" fmla="*/ 1849512 w 13335839"/>
              <a:gd name="connsiteY315" fmla="*/ 5911975 h 12798677"/>
              <a:gd name="connsiteX316" fmla="*/ 1713650 w 13335839"/>
              <a:gd name="connsiteY316" fmla="*/ 5916912 h 12798677"/>
              <a:gd name="connsiteX317" fmla="*/ 1751540 w 13335839"/>
              <a:gd name="connsiteY317" fmla="*/ 5924310 h 12798677"/>
              <a:gd name="connsiteX318" fmla="*/ 1776141 w 13335839"/>
              <a:gd name="connsiteY318" fmla="*/ 5927118 h 12798677"/>
              <a:gd name="connsiteX319" fmla="*/ 1774969 w 13335839"/>
              <a:gd name="connsiteY319" fmla="*/ 5923416 h 12798677"/>
              <a:gd name="connsiteX320" fmla="*/ 1778204 w 13335839"/>
              <a:gd name="connsiteY320" fmla="*/ 5927354 h 12798677"/>
              <a:gd name="connsiteX321" fmla="*/ 1817221 w 13335839"/>
              <a:gd name="connsiteY321" fmla="*/ 5931807 h 12798677"/>
              <a:gd name="connsiteX322" fmla="*/ 1789898 w 13335839"/>
              <a:gd name="connsiteY322" fmla="*/ 5935791 h 12798677"/>
              <a:gd name="connsiteX323" fmla="*/ 1785206 w 13335839"/>
              <a:gd name="connsiteY323" fmla="*/ 5935877 h 12798677"/>
              <a:gd name="connsiteX324" fmla="*/ 1786409 w 13335839"/>
              <a:gd name="connsiteY324" fmla="*/ 5937340 h 12798677"/>
              <a:gd name="connsiteX325" fmla="*/ 1802246 w 13335839"/>
              <a:gd name="connsiteY325" fmla="*/ 5944800 h 12798677"/>
              <a:gd name="connsiteX326" fmla="*/ 1811211 w 13335839"/>
              <a:gd name="connsiteY326" fmla="*/ 5955713 h 12798677"/>
              <a:gd name="connsiteX327" fmla="*/ 1829939 w 13335839"/>
              <a:gd name="connsiteY327" fmla="*/ 5954769 h 12798677"/>
              <a:gd name="connsiteX328" fmla="*/ 1829484 w 13335839"/>
              <a:gd name="connsiteY328" fmla="*/ 5953266 h 12798677"/>
              <a:gd name="connsiteX329" fmla="*/ 1847581 w 13335839"/>
              <a:gd name="connsiteY329" fmla="*/ 5926478 h 12798677"/>
              <a:gd name="connsiteX330" fmla="*/ 1960816 w 13335839"/>
              <a:gd name="connsiteY330" fmla="*/ 5907931 h 12798677"/>
              <a:gd name="connsiteX331" fmla="*/ 1881389 w 13335839"/>
              <a:gd name="connsiteY331" fmla="*/ 5910818 h 12798677"/>
              <a:gd name="connsiteX332" fmla="*/ 1881017 w 13335839"/>
              <a:gd name="connsiteY332" fmla="*/ 5923295 h 12798677"/>
              <a:gd name="connsiteX333" fmla="*/ 1975025 w 13335839"/>
              <a:gd name="connsiteY333" fmla="*/ 5939505 h 12798677"/>
              <a:gd name="connsiteX334" fmla="*/ 1972036 w 13335839"/>
              <a:gd name="connsiteY334" fmla="*/ 5927396 h 12798677"/>
              <a:gd name="connsiteX335" fmla="*/ 1933405 w 13335839"/>
              <a:gd name="connsiteY335" fmla="*/ 5918626 h 12798677"/>
              <a:gd name="connsiteX336" fmla="*/ 1970433 w 13335839"/>
              <a:gd name="connsiteY336" fmla="*/ 5920905 h 12798677"/>
              <a:gd name="connsiteX337" fmla="*/ 1969488 w 13335839"/>
              <a:gd name="connsiteY337" fmla="*/ 5917076 h 12798677"/>
              <a:gd name="connsiteX338" fmla="*/ 1368668 w 13335839"/>
              <a:gd name="connsiteY338" fmla="*/ 5829460 h 12798677"/>
              <a:gd name="connsiteX339" fmla="*/ 1336181 w 13335839"/>
              <a:gd name="connsiteY339" fmla="*/ 5832140 h 12798677"/>
              <a:gd name="connsiteX340" fmla="*/ 1327947 w 13335839"/>
              <a:gd name="connsiteY340" fmla="*/ 5830018 h 12798677"/>
              <a:gd name="connsiteX341" fmla="*/ 1448078 w 13335839"/>
              <a:gd name="connsiteY341" fmla="*/ 5828380 h 12798677"/>
              <a:gd name="connsiteX342" fmla="*/ 1461625 w 13335839"/>
              <a:gd name="connsiteY342" fmla="*/ 5828725 h 12798677"/>
              <a:gd name="connsiteX343" fmla="*/ 1428143 w 13335839"/>
              <a:gd name="connsiteY343" fmla="*/ 5829683 h 12798677"/>
              <a:gd name="connsiteX344" fmla="*/ 1376301 w 13335839"/>
              <a:gd name="connsiteY344" fmla="*/ 5829359 h 12798677"/>
              <a:gd name="connsiteX345" fmla="*/ 1073977 w 13335839"/>
              <a:gd name="connsiteY345" fmla="*/ 5825388 h 12798677"/>
              <a:gd name="connsiteX346" fmla="*/ 1183323 w 13335839"/>
              <a:gd name="connsiteY346" fmla="*/ 5828660 h 12798677"/>
              <a:gd name="connsiteX347" fmla="*/ 1090776 w 13335839"/>
              <a:gd name="connsiteY347" fmla="*/ 5836093 h 12798677"/>
              <a:gd name="connsiteX348" fmla="*/ 1031878 w 13335839"/>
              <a:gd name="connsiteY348" fmla="*/ 5830236 h 12798677"/>
              <a:gd name="connsiteX349" fmla="*/ 1822773 w 13335839"/>
              <a:gd name="connsiteY349" fmla="*/ 5822708 h 12798677"/>
              <a:gd name="connsiteX350" fmla="*/ 1809286 w 13335839"/>
              <a:gd name="connsiteY350" fmla="*/ 5843760 h 12798677"/>
              <a:gd name="connsiteX351" fmla="*/ 1827558 w 13335839"/>
              <a:gd name="connsiteY351" fmla="*/ 5826046 h 12798677"/>
              <a:gd name="connsiteX352" fmla="*/ 1822773 w 13335839"/>
              <a:gd name="connsiteY352" fmla="*/ 5822708 h 12798677"/>
              <a:gd name="connsiteX353" fmla="*/ 1784738 w 13335839"/>
              <a:gd name="connsiteY353" fmla="*/ 5821954 h 12798677"/>
              <a:gd name="connsiteX354" fmla="*/ 1771492 w 13335839"/>
              <a:gd name="connsiteY354" fmla="*/ 5843766 h 12798677"/>
              <a:gd name="connsiteX355" fmla="*/ 1789764 w 13335839"/>
              <a:gd name="connsiteY355" fmla="*/ 5826054 h 12798677"/>
              <a:gd name="connsiteX356" fmla="*/ 1784738 w 13335839"/>
              <a:gd name="connsiteY356" fmla="*/ 5821954 h 12798677"/>
              <a:gd name="connsiteX357" fmla="*/ 1652497 w 13335839"/>
              <a:gd name="connsiteY357" fmla="*/ 5819701 h 12798677"/>
              <a:gd name="connsiteX358" fmla="*/ 1634224 w 13335839"/>
              <a:gd name="connsiteY358" fmla="*/ 5837416 h 12798677"/>
              <a:gd name="connsiteX359" fmla="*/ 1639010 w 13335839"/>
              <a:gd name="connsiteY359" fmla="*/ 5840753 h 12798677"/>
              <a:gd name="connsiteX360" fmla="*/ 1652497 w 13335839"/>
              <a:gd name="connsiteY360" fmla="*/ 5819701 h 12798677"/>
              <a:gd name="connsiteX361" fmla="*/ 7070853 w 13335839"/>
              <a:gd name="connsiteY361" fmla="*/ 5672322 h 12798677"/>
              <a:gd name="connsiteX362" fmla="*/ 7028563 w 13335839"/>
              <a:gd name="connsiteY362" fmla="*/ 5678774 h 12798677"/>
              <a:gd name="connsiteX363" fmla="*/ 6686031 w 13335839"/>
              <a:gd name="connsiteY363" fmla="*/ 5726730 h 12798677"/>
              <a:gd name="connsiteX364" fmla="*/ 6513283 w 13335839"/>
              <a:gd name="connsiteY364" fmla="*/ 5787996 h 12798677"/>
              <a:gd name="connsiteX365" fmla="*/ 6250657 w 13335839"/>
              <a:gd name="connsiteY365" fmla="*/ 5871808 h 12798677"/>
              <a:gd name="connsiteX366" fmla="*/ 6398085 w 13335839"/>
              <a:gd name="connsiteY366" fmla="*/ 5854319 h 12798677"/>
              <a:gd name="connsiteX367" fmla="*/ 6753973 w 13335839"/>
              <a:gd name="connsiteY367" fmla="*/ 5802723 h 12798677"/>
              <a:gd name="connsiteX368" fmla="*/ 6761641 w 13335839"/>
              <a:gd name="connsiteY368" fmla="*/ 5791796 h 12798677"/>
              <a:gd name="connsiteX369" fmla="*/ 6781155 w 13335839"/>
              <a:gd name="connsiteY369" fmla="*/ 5776309 h 12798677"/>
              <a:gd name="connsiteX370" fmla="*/ 6852243 w 13335839"/>
              <a:gd name="connsiteY370" fmla="*/ 5751753 h 12798677"/>
              <a:gd name="connsiteX371" fmla="*/ 6944091 w 13335839"/>
              <a:gd name="connsiteY371" fmla="*/ 5745914 h 12798677"/>
              <a:gd name="connsiteX372" fmla="*/ 6962589 w 13335839"/>
              <a:gd name="connsiteY372" fmla="*/ 5732441 h 12798677"/>
              <a:gd name="connsiteX373" fmla="*/ 6952349 w 13335839"/>
              <a:gd name="connsiteY373" fmla="*/ 5734204 h 12798677"/>
              <a:gd name="connsiteX374" fmla="*/ 6650885 w 13335839"/>
              <a:gd name="connsiteY374" fmla="*/ 5755878 h 12798677"/>
              <a:gd name="connsiteX375" fmla="*/ 7000531 w 13335839"/>
              <a:gd name="connsiteY375" fmla="*/ 5705706 h 12798677"/>
              <a:gd name="connsiteX376" fmla="*/ 7017159 w 13335839"/>
              <a:gd name="connsiteY376" fmla="*/ 5696501 h 12798677"/>
              <a:gd name="connsiteX377" fmla="*/ 7046257 w 13335839"/>
              <a:gd name="connsiteY377" fmla="*/ 5690562 h 12798677"/>
              <a:gd name="connsiteX378" fmla="*/ 7072237 w 13335839"/>
              <a:gd name="connsiteY378" fmla="*/ 5695469 h 12798677"/>
              <a:gd name="connsiteX379" fmla="*/ 7079415 w 13335839"/>
              <a:gd name="connsiteY379" fmla="*/ 5694448 h 12798677"/>
              <a:gd name="connsiteX380" fmla="*/ 7072317 w 13335839"/>
              <a:gd name="connsiteY380" fmla="*/ 5681823 h 12798677"/>
              <a:gd name="connsiteX381" fmla="*/ 7104513 w 13335839"/>
              <a:gd name="connsiteY381" fmla="*/ 5667187 h 12798677"/>
              <a:gd name="connsiteX382" fmla="*/ 7076507 w 13335839"/>
              <a:gd name="connsiteY382" fmla="*/ 5671459 h 12798677"/>
              <a:gd name="connsiteX383" fmla="*/ 7088179 w 13335839"/>
              <a:gd name="connsiteY383" fmla="*/ 5693201 h 12798677"/>
              <a:gd name="connsiteX384" fmla="*/ 7089529 w 13335839"/>
              <a:gd name="connsiteY384" fmla="*/ 5693009 h 12798677"/>
              <a:gd name="connsiteX385" fmla="*/ 7101965 w 13335839"/>
              <a:gd name="connsiteY385" fmla="*/ 5669275 h 12798677"/>
              <a:gd name="connsiteX386" fmla="*/ 719000 w 13335839"/>
              <a:gd name="connsiteY386" fmla="*/ 5650633 h 12798677"/>
              <a:gd name="connsiteX387" fmla="*/ 716997 w 13335839"/>
              <a:gd name="connsiteY387" fmla="*/ 5651710 h 12798677"/>
              <a:gd name="connsiteX388" fmla="*/ 717413 w 13335839"/>
              <a:gd name="connsiteY388" fmla="*/ 5651486 h 12798677"/>
              <a:gd name="connsiteX389" fmla="*/ 2736720 w 13335839"/>
              <a:gd name="connsiteY389" fmla="*/ 5639110 h 12798677"/>
              <a:gd name="connsiteX390" fmla="*/ 2581107 w 13335839"/>
              <a:gd name="connsiteY390" fmla="*/ 5641805 h 12798677"/>
              <a:gd name="connsiteX391" fmla="*/ 2502988 w 13335839"/>
              <a:gd name="connsiteY391" fmla="*/ 5640372 h 12798677"/>
              <a:gd name="connsiteX392" fmla="*/ 2326854 w 13335839"/>
              <a:gd name="connsiteY392" fmla="*/ 5647572 h 12798677"/>
              <a:gd name="connsiteX393" fmla="*/ 2320711 w 13335839"/>
              <a:gd name="connsiteY393" fmla="*/ 5647720 h 12798677"/>
              <a:gd name="connsiteX394" fmla="*/ 2467020 w 13335839"/>
              <a:gd name="connsiteY394" fmla="*/ 5660175 h 12798677"/>
              <a:gd name="connsiteX395" fmla="*/ 2526138 w 13335839"/>
              <a:gd name="connsiteY395" fmla="*/ 5662432 h 12798677"/>
              <a:gd name="connsiteX396" fmla="*/ 2698575 w 13335839"/>
              <a:gd name="connsiteY396" fmla="*/ 5659169 h 12798677"/>
              <a:gd name="connsiteX397" fmla="*/ 2701703 w 13335839"/>
              <a:gd name="connsiteY397" fmla="*/ 5656550 h 12798677"/>
              <a:gd name="connsiteX398" fmla="*/ 2723478 w 13335839"/>
              <a:gd name="connsiteY398" fmla="*/ 5654805 h 12798677"/>
              <a:gd name="connsiteX399" fmla="*/ 2725436 w 13335839"/>
              <a:gd name="connsiteY399" fmla="*/ 5658660 h 12798677"/>
              <a:gd name="connsiteX400" fmla="*/ 2744722 w 13335839"/>
              <a:gd name="connsiteY400" fmla="*/ 5658296 h 12798677"/>
              <a:gd name="connsiteX401" fmla="*/ 2740239 w 13335839"/>
              <a:gd name="connsiteY401" fmla="*/ 5652938 h 12798677"/>
              <a:gd name="connsiteX402" fmla="*/ 2768606 w 13335839"/>
              <a:gd name="connsiteY402" fmla="*/ 5638558 h 12798677"/>
              <a:gd name="connsiteX403" fmla="*/ 2766109 w 13335839"/>
              <a:gd name="connsiteY403" fmla="*/ 5638601 h 12798677"/>
              <a:gd name="connsiteX404" fmla="*/ 2768790 w 13335839"/>
              <a:gd name="connsiteY404" fmla="*/ 5646262 h 12798677"/>
              <a:gd name="connsiteX405" fmla="*/ 2771326 w 13335839"/>
              <a:gd name="connsiteY405" fmla="*/ 5657518 h 12798677"/>
              <a:gd name="connsiteX406" fmla="*/ 2771586 w 13335839"/>
              <a:gd name="connsiteY406" fmla="*/ 5657510 h 12798677"/>
              <a:gd name="connsiteX407" fmla="*/ 2768945 w 13335839"/>
              <a:gd name="connsiteY407" fmla="*/ 5643213 h 12798677"/>
              <a:gd name="connsiteX408" fmla="*/ 743538 w 13335839"/>
              <a:gd name="connsiteY408" fmla="*/ 5637443 h 12798677"/>
              <a:gd name="connsiteX409" fmla="*/ 726952 w 13335839"/>
              <a:gd name="connsiteY409" fmla="*/ 5646359 h 12798677"/>
              <a:gd name="connsiteX410" fmla="*/ 719000 w 13335839"/>
              <a:gd name="connsiteY410" fmla="*/ 5650633 h 12798677"/>
              <a:gd name="connsiteX411" fmla="*/ 725475 w 13335839"/>
              <a:gd name="connsiteY411" fmla="*/ 5647153 h 12798677"/>
              <a:gd name="connsiteX412" fmla="*/ 743538 w 13335839"/>
              <a:gd name="connsiteY412" fmla="*/ 5637443 h 12798677"/>
              <a:gd name="connsiteX413" fmla="*/ 361889 w 13335839"/>
              <a:gd name="connsiteY413" fmla="*/ 5554049 h 12798677"/>
              <a:gd name="connsiteX414" fmla="*/ 361467 w 13335839"/>
              <a:gd name="connsiteY414" fmla="*/ 5554250 h 12798677"/>
              <a:gd name="connsiteX415" fmla="*/ 360977 w 13335839"/>
              <a:gd name="connsiteY415" fmla="*/ 5554483 h 12798677"/>
              <a:gd name="connsiteX416" fmla="*/ 385716 w 13335839"/>
              <a:gd name="connsiteY416" fmla="*/ 5542692 h 12798677"/>
              <a:gd name="connsiteX417" fmla="*/ 372738 w 13335839"/>
              <a:gd name="connsiteY417" fmla="*/ 5548879 h 12798677"/>
              <a:gd name="connsiteX418" fmla="*/ 361889 w 13335839"/>
              <a:gd name="connsiteY418" fmla="*/ 5554049 h 12798677"/>
              <a:gd name="connsiteX419" fmla="*/ 392339 w 13335839"/>
              <a:gd name="connsiteY419" fmla="*/ 5539535 h 12798677"/>
              <a:gd name="connsiteX420" fmla="*/ 385716 w 13335839"/>
              <a:gd name="connsiteY420" fmla="*/ 5542692 h 12798677"/>
              <a:gd name="connsiteX421" fmla="*/ 385967 w 13335839"/>
              <a:gd name="connsiteY421" fmla="*/ 5542572 h 12798677"/>
              <a:gd name="connsiteX422" fmla="*/ 392339 w 13335839"/>
              <a:gd name="connsiteY422" fmla="*/ 5539535 h 12798677"/>
              <a:gd name="connsiteX423" fmla="*/ 316590 w 13335839"/>
              <a:gd name="connsiteY423" fmla="*/ 5533911 h 12798677"/>
              <a:gd name="connsiteX424" fmla="*/ 329417 w 13335839"/>
              <a:gd name="connsiteY424" fmla="*/ 5535546 h 12798677"/>
              <a:gd name="connsiteX425" fmla="*/ 300295 w 13335839"/>
              <a:gd name="connsiteY425" fmla="*/ 5556691 h 12798677"/>
              <a:gd name="connsiteX426" fmla="*/ 316590 w 13335839"/>
              <a:gd name="connsiteY426" fmla="*/ 5533911 h 12798677"/>
              <a:gd name="connsiteX427" fmla="*/ 9191931 w 13335839"/>
              <a:gd name="connsiteY427" fmla="*/ 5519719 h 12798677"/>
              <a:gd name="connsiteX428" fmla="*/ 8897905 w 13335839"/>
              <a:gd name="connsiteY428" fmla="*/ 5564907 h 12798677"/>
              <a:gd name="connsiteX429" fmla="*/ 8342957 w 13335839"/>
              <a:gd name="connsiteY429" fmla="*/ 5662613 h 12798677"/>
              <a:gd name="connsiteX430" fmla="*/ 8239683 w 13335839"/>
              <a:gd name="connsiteY430" fmla="*/ 5715589 h 12798677"/>
              <a:gd name="connsiteX431" fmla="*/ 8343397 w 13335839"/>
              <a:gd name="connsiteY431" fmla="*/ 5697132 h 12798677"/>
              <a:gd name="connsiteX432" fmla="*/ 8892105 w 13335839"/>
              <a:gd name="connsiteY432" fmla="*/ 5590618 h 12798677"/>
              <a:gd name="connsiteX433" fmla="*/ 9151501 w 13335839"/>
              <a:gd name="connsiteY433" fmla="*/ 5541359 h 12798677"/>
              <a:gd name="connsiteX434" fmla="*/ 9191931 w 13335839"/>
              <a:gd name="connsiteY434" fmla="*/ 5519719 h 12798677"/>
              <a:gd name="connsiteX435" fmla="*/ 9408057 w 13335839"/>
              <a:gd name="connsiteY435" fmla="*/ 5456282 h 12798677"/>
              <a:gd name="connsiteX436" fmla="*/ 9367549 w 13335839"/>
              <a:gd name="connsiteY436" fmla="*/ 5490070 h 12798677"/>
              <a:gd name="connsiteX437" fmla="*/ 9383493 w 13335839"/>
              <a:gd name="connsiteY437" fmla="*/ 5488205 h 12798677"/>
              <a:gd name="connsiteX438" fmla="*/ 9431029 w 13335839"/>
              <a:gd name="connsiteY438" fmla="*/ 5458066 h 12798677"/>
              <a:gd name="connsiteX439" fmla="*/ 9408057 w 13335839"/>
              <a:gd name="connsiteY439" fmla="*/ 5456282 h 12798677"/>
              <a:gd name="connsiteX440" fmla="*/ 9557433 w 13335839"/>
              <a:gd name="connsiteY440" fmla="*/ 5430048 h 12798677"/>
              <a:gd name="connsiteX441" fmla="*/ 9512225 w 13335839"/>
              <a:gd name="connsiteY441" fmla="*/ 5444341 h 12798677"/>
              <a:gd name="connsiteX442" fmla="*/ 9499427 w 13335839"/>
              <a:gd name="connsiteY442" fmla="*/ 5457338 h 12798677"/>
              <a:gd name="connsiteX443" fmla="*/ 9557433 w 13335839"/>
              <a:gd name="connsiteY443" fmla="*/ 5430048 h 12798677"/>
              <a:gd name="connsiteX444" fmla="*/ 9672987 w 13335839"/>
              <a:gd name="connsiteY444" fmla="*/ 5405459 h 12798677"/>
              <a:gd name="connsiteX445" fmla="*/ 9627777 w 13335839"/>
              <a:gd name="connsiteY445" fmla="*/ 5419752 h 12798677"/>
              <a:gd name="connsiteX446" fmla="*/ 9623117 w 13335839"/>
              <a:gd name="connsiteY446" fmla="*/ 5430178 h 12798677"/>
              <a:gd name="connsiteX447" fmla="*/ 9672987 w 13335839"/>
              <a:gd name="connsiteY447" fmla="*/ 5405459 h 12798677"/>
              <a:gd name="connsiteX448" fmla="*/ 306606 w 13335839"/>
              <a:gd name="connsiteY448" fmla="*/ 5381587 h 12798677"/>
              <a:gd name="connsiteX449" fmla="*/ 286530 w 13335839"/>
              <a:gd name="connsiteY449" fmla="*/ 5399874 h 12798677"/>
              <a:gd name="connsiteX450" fmla="*/ 306606 w 13335839"/>
              <a:gd name="connsiteY450" fmla="*/ 5381587 h 12798677"/>
              <a:gd name="connsiteX451" fmla="*/ 710096 w 13335839"/>
              <a:gd name="connsiteY451" fmla="*/ 5267087 h 12798677"/>
              <a:gd name="connsiteX452" fmla="*/ 704283 w 13335839"/>
              <a:gd name="connsiteY452" fmla="*/ 5274344 h 12798677"/>
              <a:gd name="connsiteX453" fmla="*/ 678956 w 13335839"/>
              <a:gd name="connsiteY453" fmla="*/ 5275824 h 12798677"/>
              <a:gd name="connsiteX454" fmla="*/ 686761 w 13335839"/>
              <a:gd name="connsiteY454" fmla="*/ 5271024 h 12798677"/>
              <a:gd name="connsiteX455" fmla="*/ 686641 w 13335839"/>
              <a:gd name="connsiteY455" fmla="*/ 5267649 h 12798677"/>
              <a:gd name="connsiteX456" fmla="*/ 9644029 w 13335839"/>
              <a:gd name="connsiteY456" fmla="*/ 5259948 h 12798677"/>
              <a:gd name="connsiteX457" fmla="*/ 9439275 w 13335839"/>
              <a:gd name="connsiteY457" fmla="*/ 5307069 h 12798677"/>
              <a:gd name="connsiteX458" fmla="*/ 8810137 w 13335839"/>
              <a:gd name="connsiteY458" fmla="*/ 5421404 h 12798677"/>
              <a:gd name="connsiteX459" fmla="*/ 8796227 w 13335839"/>
              <a:gd name="connsiteY459" fmla="*/ 5423678 h 12798677"/>
              <a:gd name="connsiteX460" fmla="*/ 8764929 w 13335839"/>
              <a:gd name="connsiteY460" fmla="*/ 5439450 h 12798677"/>
              <a:gd name="connsiteX461" fmla="*/ 8664343 w 13335839"/>
              <a:gd name="connsiteY461" fmla="*/ 5492713 h 12798677"/>
              <a:gd name="connsiteX462" fmla="*/ 8779447 w 13335839"/>
              <a:gd name="connsiteY462" fmla="*/ 5467050 h 12798677"/>
              <a:gd name="connsiteX463" fmla="*/ 9468447 w 13335839"/>
              <a:gd name="connsiteY463" fmla="*/ 5312925 h 12798677"/>
              <a:gd name="connsiteX464" fmla="*/ 9650485 w 13335839"/>
              <a:gd name="connsiteY464" fmla="*/ 5267887 h 12798677"/>
              <a:gd name="connsiteX465" fmla="*/ 9648227 w 13335839"/>
              <a:gd name="connsiteY465" fmla="*/ 5262964 h 12798677"/>
              <a:gd name="connsiteX466" fmla="*/ 390793 w 13335839"/>
              <a:gd name="connsiteY466" fmla="*/ 5238698 h 12798677"/>
              <a:gd name="connsiteX467" fmla="*/ 397555 w 13335839"/>
              <a:gd name="connsiteY467" fmla="*/ 5241410 h 12798677"/>
              <a:gd name="connsiteX468" fmla="*/ 394064 w 13335839"/>
              <a:gd name="connsiteY468" fmla="*/ 5245359 h 12798677"/>
              <a:gd name="connsiteX469" fmla="*/ 378376 w 13335839"/>
              <a:gd name="connsiteY469" fmla="*/ 5245808 h 12798677"/>
              <a:gd name="connsiteX470" fmla="*/ 379518 w 13335839"/>
              <a:gd name="connsiteY470" fmla="*/ 5244128 h 12798677"/>
              <a:gd name="connsiteX471" fmla="*/ 390793 w 13335839"/>
              <a:gd name="connsiteY471" fmla="*/ 5238698 h 12798677"/>
              <a:gd name="connsiteX472" fmla="*/ 439443 w 13335839"/>
              <a:gd name="connsiteY472" fmla="*/ 5235289 h 12798677"/>
              <a:gd name="connsiteX473" fmla="*/ 446195 w 13335839"/>
              <a:gd name="connsiteY473" fmla="*/ 5237971 h 12798677"/>
              <a:gd name="connsiteX474" fmla="*/ 441583 w 13335839"/>
              <a:gd name="connsiteY474" fmla="*/ 5243994 h 12798677"/>
              <a:gd name="connsiteX475" fmla="*/ 426110 w 13335839"/>
              <a:gd name="connsiteY475" fmla="*/ 5244438 h 12798677"/>
              <a:gd name="connsiteX476" fmla="*/ 428228 w 13335839"/>
              <a:gd name="connsiteY476" fmla="*/ 5240916 h 12798677"/>
              <a:gd name="connsiteX477" fmla="*/ 439443 w 13335839"/>
              <a:gd name="connsiteY477" fmla="*/ 5235289 h 12798677"/>
              <a:gd name="connsiteX478" fmla="*/ 488407 w 13335839"/>
              <a:gd name="connsiteY478" fmla="*/ 5232867 h 12798677"/>
              <a:gd name="connsiteX479" fmla="*/ 495411 w 13335839"/>
              <a:gd name="connsiteY479" fmla="*/ 5236342 h 12798677"/>
              <a:gd name="connsiteX480" fmla="*/ 489686 w 13335839"/>
              <a:gd name="connsiteY480" fmla="*/ 5242814 h 12798677"/>
              <a:gd name="connsiteX481" fmla="*/ 474079 w 13335839"/>
              <a:gd name="connsiteY481" fmla="*/ 5243161 h 12798677"/>
              <a:gd name="connsiteX482" fmla="*/ 477159 w 13335839"/>
              <a:gd name="connsiteY482" fmla="*/ 5238384 h 12798677"/>
              <a:gd name="connsiteX483" fmla="*/ 488407 w 13335839"/>
              <a:gd name="connsiteY483" fmla="*/ 5232867 h 12798677"/>
              <a:gd name="connsiteX484" fmla="*/ 9620655 w 13335839"/>
              <a:gd name="connsiteY484" fmla="*/ 5216714 h 12798677"/>
              <a:gd name="connsiteX485" fmla="*/ 9435261 w 13335839"/>
              <a:gd name="connsiteY485" fmla="*/ 5258778 h 12798677"/>
              <a:gd name="connsiteX486" fmla="*/ 9026187 w 13335839"/>
              <a:gd name="connsiteY486" fmla="*/ 5338401 h 12798677"/>
              <a:gd name="connsiteX487" fmla="*/ 8932041 w 13335839"/>
              <a:gd name="connsiteY487" fmla="*/ 5355237 h 12798677"/>
              <a:gd name="connsiteX488" fmla="*/ 8862993 w 13335839"/>
              <a:gd name="connsiteY488" fmla="*/ 5390032 h 12798677"/>
              <a:gd name="connsiteX489" fmla="*/ 8973797 w 13335839"/>
              <a:gd name="connsiteY489" fmla="*/ 5367993 h 12798677"/>
              <a:gd name="connsiteX490" fmla="*/ 9231111 w 13335839"/>
              <a:gd name="connsiteY490" fmla="*/ 5314079 h 12798677"/>
              <a:gd name="connsiteX491" fmla="*/ 9622859 w 13335839"/>
              <a:gd name="connsiteY491" fmla="*/ 5225253 h 12798677"/>
              <a:gd name="connsiteX492" fmla="*/ 1060550 w 13335839"/>
              <a:gd name="connsiteY492" fmla="*/ 5193003 h 12798677"/>
              <a:gd name="connsiteX493" fmla="*/ 1069467 w 13335839"/>
              <a:gd name="connsiteY493" fmla="*/ 5205295 h 12798677"/>
              <a:gd name="connsiteX494" fmla="*/ 1060550 w 13335839"/>
              <a:gd name="connsiteY494" fmla="*/ 5193003 h 12798677"/>
              <a:gd name="connsiteX495" fmla="*/ 458082 w 13335839"/>
              <a:gd name="connsiteY495" fmla="*/ 5131027 h 12798677"/>
              <a:gd name="connsiteX496" fmla="*/ 463391 w 13335839"/>
              <a:gd name="connsiteY496" fmla="*/ 5135038 h 12798677"/>
              <a:gd name="connsiteX497" fmla="*/ 443308 w 13335839"/>
              <a:gd name="connsiteY497" fmla="*/ 5153327 h 12798677"/>
              <a:gd name="connsiteX498" fmla="*/ 458082 w 13335839"/>
              <a:gd name="connsiteY498" fmla="*/ 5131027 h 12798677"/>
              <a:gd name="connsiteX499" fmla="*/ 13064057 w 13335839"/>
              <a:gd name="connsiteY499" fmla="*/ 4895753 h 12798677"/>
              <a:gd name="connsiteX500" fmla="*/ 13055649 w 13335839"/>
              <a:gd name="connsiteY500" fmla="*/ 4898142 h 12798677"/>
              <a:gd name="connsiteX501" fmla="*/ 13027833 w 13335839"/>
              <a:gd name="connsiteY501" fmla="*/ 4913136 h 12798677"/>
              <a:gd name="connsiteX502" fmla="*/ 13024839 w 13335839"/>
              <a:gd name="connsiteY502" fmla="*/ 4909758 h 12798677"/>
              <a:gd name="connsiteX503" fmla="*/ 13024285 w 13335839"/>
              <a:gd name="connsiteY503" fmla="*/ 4909133 h 12798677"/>
              <a:gd name="connsiteX504" fmla="*/ 13023841 w 13335839"/>
              <a:gd name="connsiteY504" fmla="*/ 4908633 h 12798677"/>
              <a:gd name="connsiteX505" fmla="*/ 13024839 w 13335839"/>
              <a:gd name="connsiteY505" fmla="*/ 4909758 h 12798677"/>
              <a:gd name="connsiteX506" fmla="*/ 13026501 w 13335839"/>
              <a:gd name="connsiteY506" fmla="*/ 4911633 h 12798677"/>
              <a:gd name="connsiteX507" fmla="*/ 13027833 w 13335839"/>
              <a:gd name="connsiteY507" fmla="*/ 4913136 h 12798677"/>
              <a:gd name="connsiteX508" fmla="*/ 13028285 w 13335839"/>
              <a:gd name="connsiteY508" fmla="*/ 4913176 h 12798677"/>
              <a:gd name="connsiteX509" fmla="*/ 1995300 w 13335839"/>
              <a:gd name="connsiteY509" fmla="*/ 4871656 h 12798677"/>
              <a:gd name="connsiteX510" fmla="*/ 2004461 w 13335839"/>
              <a:gd name="connsiteY510" fmla="*/ 4884709 h 12798677"/>
              <a:gd name="connsiteX511" fmla="*/ 1995300 w 13335839"/>
              <a:gd name="connsiteY511" fmla="*/ 4871656 h 12798677"/>
              <a:gd name="connsiteX512" fmla="*/ 2202911 w 13335839"/>
              <a:gd name="connsiteY512" fmla="*/ 4867710 h 12798677"/>
              <a:gd name="connsiteX513" fmla="*/ 2213963 w 13335839"/>
              <a:gd name="connsiteY513" fmla="*/ 4886079 h 12798677"/>
              <a:gd name="connsiteX514" fmla="*/ 2202911 w 13335839"/>
              <a:gd name="connsiteY514" fmla="*/ 4867710 h 12798677"/>
              <a:gd name="connsiteX515" fmla="*/ 1932378 w 13335839"/>
              <a:gd name="connsiteY515" fmla="*/ 4867668 h 12798677"/>
              <a:gd name="connsiteX516" fmla="*/ 1901447 w 13335839"/>
              <a:gd name="connsiteY516" fmla="*/ 4889385 h 12798677"/>
              <a:gd name="connsiteX517" fmla="*/ 1914317 w 13335839"/>
              <a:gd name="connsiteY517" fmla="*/ 4890167 h 12798677"/>
              <a:gd name="connsiteX518" fmla="*/ 1932378 w 13335839"/>
              <a:gd name="connsiteY518" fmla="*/ 4867668 h 12798677"/>
              <a:gd name="connsiteX519" fmla="*/ 2139990 w 13335839"/>
              <a:gd name="connsiteY519" fmla="*/ 4863726 h 12798677"/>
              <a:gd name="connsiteX520" fmla="*/ 2121718 w 13335839"/>
              <a:gd name="connsiteY520" fmla="*/ 4881438 h 12798677"/>
              <a:gd name="connsiteX521" fmla="*/ 2126503 w 13335839"/>
              <a:gd name="connsiteY521" fmla="*/ 4884775 h 12798677"/>
              <a:gd name="connsiteX522" fmla="*/ 2139990 w 13335839"/>
              <a:gd name="connsiteY522" fmla="*/ 4863726 h 12798677"/>
              <a:gd name="connsiteX523" fmla="*/ 2273827 w 13335839"/>
              <a:gd name="connsiteY523" fmla="*/ 4859223 h 12798677"/>
              <a:gd name="connsiteX524" fmla="*/ 2255556 w 13335839"/>
              <a:gd name="connsiteY524" fmla="*/ 4876937 h 12798677"/>
              <a:gd name="connsiteX525" fmla="*/ 2266444 w 13335839"/>
              <a:gd name="connsiteY525" fmla="*/ 4878344 h 12798677"/>
              <a:gd name="connsiteX526" fmla="*/ 2273827 w 13335839"/>
              <a:gd name="connsiteY526" fmla="*/ 4859223 h 12798677"/>
              <a:gd name="connsiteX527" fmla="*/ 13160769 w 13335839"/>
              <a:gd name="connsiteY527" fmla="*/ 4804693 h 12798677"/>
              <a:gd name="connsiteX528" fmla="*/ 13161627 w 13335839"/>
              <a:gd name="connsiteY528" fmla="*/ 4805265 h 12798677"/>
              <a:gd name="connsiteX529" fmla="*/ 13163677 w 13335839"/>
              <a:gd name="connsiteY529" fmla="*/ 4806635 h 12798677"/>
              <a:gd name="connsiteX530" fmla="*/ 13168521 w 13335839"/>
              <a:gd name="connsiteY530" fmla="*/ 4809870 h 12798677"/>
              <a:gd name="connsiteX531" fmla="*/ 13161627 w 13335839"/>
              <a:gd name="connsiteY531" fmla="*/ 4805265 h 12798677"/>
              <a:gd name="connsiteX532" fmla="*/ 13160891 w 13335839"/>
              <a:gd name="connsiteY532" fmla="*/ 4804771 h 12798677"/>
              <a:gd name="connsiteX533" fmla="*/ 13160769 w 13335839"/>
              <a:gd name="connsiteY533" fmla="*/ 4804693 h 12798677"/>
              <a:gd name="connsiteX534" fmla="*/ 4093156 w 13335839"/>
              <a:gd name="connsiteY534" fmla="*/ 4697978 h 12798677"/>
              <a:gd name="connsiteX535" fmla="*/ 4089119 w 13335839"/>
              <a:gd name="connsiteY535" fmla="*/ 4700585 h 12798677"/>
              <a:gd name="connsiteX536" fmla="*/ 4089221 w 13335839"/>
              <a:gd name="connsiteY536" fmla="*/ 4701344 h 12798677"/>
              <a:gd name="connsiteX537" fmla="*/ 4097506 w 13335839"/>
              <a:gd name="connsiteY537" fmla="*/ 4700972 h 12798677"/>
              <a:gd name="connsiteX538" fmla="*/ 12957557 w 13335839"/>
              <a:gd name="connsiteY538" fmla="*/ 4666982 h 12798677"/>
              <a:gd name="connsiteX539" fmla="*/ 12926231 w 13335839"/>
              <a:gd name="connsiteY539" fmla="*/ 4683987 h 12798677"/>
              <a:gd name="connsiteX540" fmla="*/ 12931285 w 13335839"/>
              <a:gd name="connsiteY540" fmla="*/ 4682108 h 12798677"/>
              <a:gd name="connsiteX541" fmla="*/ 12956779 w 13335839"/>
              <a:gd name="connsiteY541" fmla="*/ 4667496 h 12798677"/>
              <a:gd name="connsiteX542" fmla="*/ 2956580 w 13335839"/>
              <a:gd name="connsiteY542" fmla="*/ 4666779 h 12798677"/>
              <a:gd name="connsiteX543" fmla="*/ 2962935 w 13335839"/>
              <a:gd name="connsiteY543" fmla="*/ 4667094 h 12798677"/>
              <a:gd name="connsiteX544" fmla="*/ 2953355 w 13335839"/>
              <a:gd name="connsiteY544" fmla="*/ 4676641 h 12798677"/>
              <a:gd name="connsiteX545" fmla="*/ 2956580 w 13335839"/>
              <a:gd name="connsiteY545" fmla="*/ 4666779 h 12798677"/>
              <a:gd name="connsiteX546" fmla="*/ 13247541 w 13335839"/>
              <a:gd name="connsiteY546" fmla="*/ 4666426 h 12798677"/>
              <a:gd name="connsiteX547" fmla="*/ 13239617 w 13335839"/>
              <a:gd name="connsiteY547" fmla="*/ 4669146 h 12798677"/>
              <a:gd name="connsiteX548" fmla="*/ 13236891 w 13335839"/>
              <a:gd name="connsiteY548" fmla="*/ 4670705 h 12798677"/>
              <a:gd name="connsiteX549" fmla="*/ 13228329 w 13335839"/>
              <a:gd name="connsiteY549" fmla="*/ 4678575 h 12798677"/>
              <a:gd name="connsiteX550" fmla="*/ 13228793 w 13335839"/>
              <a:gd name="connsiteY550" fmla="*/ 4682486 h 12798677"/>
              <a:gd name="connsiteX551" fmla="*/ 13253643 w 13335839"/>
              <a:gd name="connsiteY551" fmla="*/ 4672511 h 12798677"/>
              <a:gd name="connsiteX552" fmla="*/ 13247541 w 13335839"/>
              <a:gd name="connsiteY552" fmla="*/ 4666426 h 12798677"/>
              <a:gd name="connsiteX553" fmla="*/ 13293077 w 13335839"/>
              <a:gd name="connsiteY553" fmla="*/ 4662500 h 12798677"/>
              <a:gd name="connsiteX554" fmla="*/ 13300395 w 13335839"/>
              <a:gd name="connsiteY554" fmla="*/ 4665305 h 12798677"/>
              <a:gd name="connsiteX555" fmla="*/ 13293077 w 13335839"/>
              <a:gd name="connsiteY555" fmla="*/ 4662500 h 12798677"/>
              <a:gd name="connsiteX556" fmla="*/ 2972977 w 13335839"/>
              <a:gd name="connsiteY556" fmla="*/ 4657089 h 12798677"/>
              <a:gd name="connsiteX557" fmla="*/ 2973294 w 13335839"/>
              <a:gd name="connsiteY557" fmla="*/ 4657583 h 12798677"/>
              <a:gd name="connsiteX558" fmla="*/ 2970072 w 13335839"/>
              <a:gd name="connsiteY558" fmla="*/ 4667444 h 12798677"/>
              <a:gd name="connsiteX559" fmla="*/ 2963326 w 13335839"/>
              <a:gd name="connsiteY559" fmla="*/ 4667112 h 12798677"/>
              <a:gd name="connsiteX560" fmla="*/ 2962935 w 13335839"/>
              <a:gd name="connsiteY560" fmla="*/ 4667094 h 12798677"/>
              <a:gd name="connsiteX561" fmla="*/ 13317317 w 13335839"/>
              <a:gd name="connsiteY561" fmla="*/ 4649841 h 12798677"/>
              <a:gd name="connsiteX562" fmla="*/ 13324309 w 13335839"/>
              <a:gd name="connsiteY562" fmla="*/ 4652413 h 12798677"/>
              <a:gd name="connsiteX563" fmla="*/ 13317317 w 13335839"/>
              <a:gd name="connsiteY563" fmla="*/ 4649841 h 12798677"/>
              <a:gd name="connsiteX564" fmla="*/ 13093537 w 13335839"/>
              <a:gd name="connsiteY564" fmla="*/ 4598016 h 12798677"/>
              <a:gd name="connsiteX565" fmla="*/ 13060445 w 13335839"/>
              <a:gd name="connsiteY565" fmla="*/ 4610512 h 12798677"/>
              <a:gd name="connsiteX566" fmla="*/ 13047773 w 13335839"/>
              <a:gd name="connsiteY566" fmla="*/ 4616415 h 12798677"/>
              <a:gd name="connsiteX567" fmla="*/ 13040079 w 13335839"/>
              <a:gd name="connsiteY567" fmla="*/ 4620862 h 12798677"/>
              <a:gd name="connsiteX568" fmla="*/ 13036537 w 13335839"/>
              <a:gd name="connsiteY568" fmla="*/ 4625315 h 12798677"/>
              <a:gd name="connsiteX569" fmla="*/ 13046553 w 13335839"/>
              <a:gd name="connsiteY569" fmla="*/ 4626210 h 12798677"/>
              <a:gd name="connsiteX570" fmla="*/ 13335839 w 13335839"/>
              <a:gd name="connsiteY570" fmla="*/ 4590482 h 12798677"/>
              <a:gd name="connsiteX571" fmla="*/ 13335839 w 13335839"/>
              <a:gd name="connsiteY571" fmla="*/ 4590678 h 12798677"/>
              <a:gd name="connsiteX572" fmla="*/ 13334005 w 13335839"/>
              <a:gd name="connsiteY572" fmla="*/ 4591499 h 12798677"/>
              <a:gd name="connsiteX573" fmla="*/ 12913157 w 13335839"/>
              <a:gd name="connsiteY573" fmla="*/ 4478056 h 12798677"/>
              <a:gd name="connsiteX574" fmla="*/ 12915843 w 13335839"/>
              <a:gd name="connsiteY574" fmla="*/ 4479800 h 12798677"/>
              <a:gd name="connsiteX575" fmla="*/ 12915845 w 13335839"/>
              <a:gd name="connsiteY575" fmla="*/ 4479799 h 12798677"/>
              <a:gd name="connsiteX576" fmla="*/ 12913273 w 13335839"/>
              <a:gd name="connsiteY576" fmla="*/ 4478128 h 12798677"/>
              <a:gd name="connsiteX577" fmla="*/ 12913157 w 13335839"/>
              <a:gd name="connsiteY577" fmla="*/ 4478056 h 12798677"/>
              <a:gd name="connsiteX578" fmla="*/ 13335839 w 13335839"/>
              <a:gd name="connsiteY578" fmla="*/ 4461696 h 12798677"/>
              <a:gd name="connsiteX579" fmla="*/ 13335839 w 13335839"/>
              <a:gd name="connsiteY579" fmla="*/ 4472340 h 12798677"/>
              <a:gd name="connsiteX580" fmla="*/ 13328137 w 13335839"/>
              <a:gd name="connsiteY580" fmla="*/ 4474450 h 12798677"/>
              <a:gd name="connsiteX581" fmla="*/ 13241207 w 13335839"/>
              <a:gd name="connsiteY581" fmla="*/ 4505110 h 12798677"/>
              <a:gd name="connsiteX582" fmla="*/ 13307379 w 13335839"/>
              <a:gd name="connsiteY582" fmla="*/ 4468321 h 12798677"/>
              <a:gd name="connsiteX583" fmla="*/ 13317163 w 13335839"/>
              <a:gd name="connsiteY583" fmla="*/ 4466299 h 12798677"/>
              <a:gd name="connsiteX584" fmla="*/ 13315043 w 13335839"/>
              <a:gd name="connsiteY584" fmla="*/ 4457525 h 12798677"/>
              <a:gd name="connsiteX585" fmla="*/ 13306755 w 13335839"/>
              <a:gd name="connsiteY585" fmla="*/ 4466666 h 12798677"/>
              <a:gd name="connsiteX586" fmla="*/ 13293497 w 13335839"/>
              <a:gd name="connsiteY586" fmla="*/ 4471105 h 12798677"/>
              <a:gd name="connsiteX587" fmla="*/ 13293569 w 13335839"/>
              <a:gd name="connsiteY587" fmla="*/ 4466347 h 12798677"/>
              <a:gd name="connsiteX588" fmla="*/ 13315043 w 13335839"/>
              <a:gd name="connsiteY588" fmla="*/ 4457525 h 12798677"/>
              <a:gd name="connsiteX589" fmla="*/ 13014365 w 13335839"/>
              <a:gd name="connsiteY589" fmla="*/ 4379704 h 12798677"/>
              <a:gd name="connsiteX590" fmla="*/ 13011739 w 13335839"/>
              <a:gd name="connsiteY590" fmla="*/ 4379972 h 12798677"/>
              <a:gd name="connsiteX591" fmla="*/ 12940927 w 13335839"/>
              <a:gd name="connsiteY591" fmla="*/ 4400184 h 12798677"/>
              <a:gd name="connsiteX592" fmla="*/ 12954741 w 13335839"/>
              <a:gd name="connsiteY592" fmla="*/ 4401819 h 12798677"/>
              <a:gd name="connsiteX593" fmla="*/ 12980245 w 13335839"/>
              <a:gd name="connsiteY593" fmla="*/ 4397176 h 12798677"/>
              <a:gd name="connsiteX594" fmla="*/ 1784409 w 13335839"/>
              <a:gd name="connsiteY594" fmla="*/ 4337740 h 12798677"/>
              <a:gd name="connsiteX595" fmla="*/ 1784337 w 13335839"/>
              <a:gd name="connsiteY595" fmla="*/ 4338063 h 12798677"/>
              <a:gd name="connsiteX596" fmla="*/ 1784219 w 13335839"/>
              <a:gd name="connsiteY596" fmla="*/ 4337762 h 12798677"/>
              <a:gd name="connsiteX597" fmla="*/ 13178727 w 13335839"/>
              <a:gd name="connsiteY597" fmla="*/ 4330597 h 12798677"/>
              <a:gd name="connsiteX598" fmla="*/ 13133263 w 13335839"/>
              <a:gd name="connsiteY598" fmla="*/ 4343731 h 12798677"/>
              <a:gd name="connsiteX599" fmla="*/ 13078589 w 13335839"/>
              <a:gd name="connsiteY599" fmla="*/ 4359689 h 12798677"/>
              <a:gd name="connsiteX600" fmla="*/ 13060603 w 13335839"/>
              <a:gd name="connsiteY600" fmla="*/ 4370206 h 12798677"/>
              <a:gd name="connsiteX601" fmla="*/ 13100889 w 13335839"/>
              <a:gd name="connsiteY601" fmla="*/ 4355632 h 12798677"/>
              <a:gd name="connsiteX602" fmla="*/ 13151929 w 13335839"/>
              <a:gd name="connsiteY602" fmla="*/ 4339436 h 12798677"/>
              <a:gd name="connsiteX603" fmla="*/ 13169643 w 13335839"/>
              <a:gd name="connsiteY603" fmla="*/ 4335782 h 12798677"/>
              <a:gd name="connsiteX604" fmla="*/ 1800908 w 13335839"/>
              <a:gd name="connsiteY604" fmla="*/ 4283659 h 12798677"/>
              <a:gd name="connsiteX605" fmla="*/ 1799098 w 13335839"/>
              <a:gd name="connsiteY605" fmla="*/ 4336007 h 12798677"/>
              <a:gd name="connsiteX606" fmla="*/ 1784409 w 13335839"/>
              <a:gd name="connsiteY606" fmla="*/ 4337740 h 12798677"/>
              <a:gd name="connsiteX607" fmla="*/ 1791215 w 13335839"/>
              <a:gd name="connsiteY607" fmla="*/ 4306783 h 12798677"/>
              <a:gd name="connsiteX608" fmla="*/ 1800908 w 13335839"/>
              <a:gd name="connsiteY608" fmla="*/ 4283659 h 12798677"/>
              <a:gd name="connsiteX609" fmla="*/ 12939837 w 13335839"/>
              <a:gd name="connsiteY609" fmla="*/ 4162016 h 12798677"/>
              <a:gd name="connsiteX610" fmla="*/ 12911889 w 13335839"/>
              <a:gd name="connsiteY610" fmla="*/ 4170664 h 12798677"/>
              <a:gd name="connsiteX611" fmla="*/ 12889461 w 13335839"/>
              <a:gd name="connsiteY611" fmla="*/ 4185814 h 12798677"/>
              <a:gd name="connsiteX612" fmla="*/ 12896531 w 13335839"/>
              <a:gd name="connsiteY612" fmla="*/ 4187081 h 12798677"/>
              <a:gd name="connsiteX613" fmla="*/ 12999963 w 13335839"/>
              <a:gd name="connsiteY613" fmla="*/ 4156755 h 12798677"/>
              <a:gd name="connsiteX614" fmla="*/ 12994433 w 13335839"/>
              <a:gd name="connsiteY614" fmla="*/ 4158677 h 12798677"/>
              <a:gd name="connsiteX615" fmla="*/ 12994555 w 13335839"/>
              <a:gd name="connsiteY615" fmla="*/ 4156992 h 12798677"/>
              <a:gd name="connsiteX616" fmla="*/ 12999963 w 13335839"/>
              <a:gd name="connsiteY616" fmla="*/ 4156755 h 12798677"/>
              <a:gd name="connsiteX617" fmla="*/ 13072381 w 13335839"/>
              <a:gd name="connsiteY617" fmla="*/ 4136996 h 12798677"/>
              <a:gd name="connsiteX618" fmla="*/ 13052069 w 13335839"/>
              <a:gd name="connsiteY618" fmla="*/ 4143868 h 12798677"/>
              <a:gd name="connsiteX619" fmla="*/ 13031781 w 13335839"/>
              <a:gd name="connsiteY619" fmla="*/ 4152375 h 12798677"/>
              <a:gd name="connsiteX620" fmla="*/ 13063949 w 13335839"/>
              <a:gd name="connsiteY620" fmla="*/ 4140928 h 12798677"/>
              <a:gd name="connsiteX621" fmla="*/ 12292893 w 13335839"/>
              <a:gd name="connsiteY621" fmla="*/ 4012136 h 12798677"/>
              <a:gd name="connsiteX622" fmla="*/ 12267269 w 13335839"/>
              <a:gd name="connsiteY622" fmla="*/ 4016809 h 12798677"/>
              <a:gd name="connsiteX623" fmla="*/ 12255645 w 13335839"/>
              <a:gd name="connsiteY623" fmla="*/ 4018400 h 12798677"/>
              <a:gd name="connsiteX624" fmla="*/ 12244219 w 13335839"/>
              <a:gd name="connsiteY624" fmla="*/ 4022130 h 12798677"/>
              <a:gd name="connsiteX625" fmla="*/ 12243285 w 13335839"/>
              <a:gd name="connsiteY625" fmla="*/ 4023236 h 12798677"/>
              <a:gd name="connsiteX626" fmla="*/ 12256177 w 13335839"/>
              <a:gd name="connsiteY626" fmla="*/ 4026749 h 12798677"/>
              <a:gd name="connsiteX627" fmla="*/ 12284819 w 13335839"/>
              <a:gd name="connsiteY627" fmla="*/ 4017306 h 12798677"/>
              <a:gd name="connsiteX628" fmla="*/ 12292893 w 13335839"/>
              <a:gd name="connsiteY628" fmla="*/ 4012136 h 12798677"/>
              <a:gd name="connsiteX629" fmla="*/ 12351731 w 13335839"/>
              <a:gd name="connsiteY629" fmla="*/ 4007185 h 12798677"/>
              <a:gd name="connsiteX630" fmla="*/ 12342917 w 13335839"/>
              <a:gd name="connsiteY630" fmla="*/ 4011992 h 12798677"/>
              <a:gd name="connsiteX631" fmla="*/ 12335107 w 13335839"/>
              <a:gd name="connsiteY631" fmla="*/ 4014383 h 12798677"/>
              <a:gd name="connsiteX632" fmla="*/ 12338143 w 13335839"/>
              <a:gd name="connsiteY632" fmla="*/ 4022753 h 12798677"/>
              <a:gd name="connsiteX633" fmla="*/ 12331431 w 13335839"/>
              <a:gd name="connsiteY633" fmla="*/ 4026490 h 12798677"/>
              <a:gd name="connsiteX634" fmla="*/ 12338845 w 13335839"/>
              <a:gd name="connsiteY634" fmla="*/ 4023140 h 12798677"/>
              <a:gd name="connsiteX635" fmla="*/ 12338143 w 13335839"/>
              <a:gd name="connsiteY635" fmla="*/ 4022753 h 12798677"/>
              <a:gd name="connsiteX636" fmla="*/ 12430057 w 13335839"/>
              <a:gd name="connsiteY636" fmla="*/ 3971761 h 12798677"/>
              <a:gd name="connsiteX637" fmla="*/ 12390801 w 13335839"/>
              <a:gd name="connsiteY637" fmla="*/ 3985878 h 12798677"/>
              <a:gd name="connsiteX638" fmla="*/ 12354445 w 13335839"/>
              <a:gd name="connsiteY638" fmla="*/ 4005706 h 12798677"/>
              <a:gd name="connsiteX639" fmla="*/ 12354371 w 13335839"/>
              <a:gd name="connsiteY639" fmla="*/ 4016127 h 12798677"/>
              <a:gd name="connsiteX640" fmla="*/ 12361027 w 13335839"/>
              <a:gd name="connsiteY640" fmla="*/ 4013121 h 12798677"/>
              <a:gd name="connsiteX641" fmla="*/ 12430057 w 13335839"/>
              <a:gd name="connsiteY641" fmla="*/ 3971761 h 12798677"/>
              <a:gd name="connsiteX642" fmla="*/ 1283438 w 13335839"/>
              <a:gd name="connsiteY642" fmla="*/ 3963904 h 12798677"/>
              <a:gd name="connsiteX643" fmla="*/ 1287917 w 13335839"/>
              <a:gd name="connsiteY643" fmla="*/ 3969486 h 12798677"/>
              <a:gd name="connsiteX644" fmla="*/ 1306901 w 13335839"/>
              <a:gd name="connsiteY644" fmla="*/ 3979661 h 12798677"/>
              <a:gd name="connsiteX645" fmla="*/ 1306127 w 13335839"/>
              <a:gd name="connsiteY645" fmla="*/ 4028609 h 12798677"/>
              <a:gd name="connsiteX646" fmla="*/ 1282431 w 13335839"/>
              <a:gd name="connsiteY646" fmla="*/ 4036794 h 12798677"/>
              <a:gd name="connsiteX647" fmla="*/ 1240344 w 13335839"/>
              <a:gd name="connsiteY647" fmla="*/ 3966139 h 12798677"/>
              <a:gd name="connsiteX648" fmla="*/ 1275873 w 13335839"/>
              <a:gd name="connsiteY648" fmla="*/ 3989809 h 12798677"/>
              <a:gd name="connsiteX649" fmla="*/ 1281015 w 13335839"/>
              <a:gd name="connsiteY649" fmla="*/ 3960883 h 12798677"/>
              <a:gd name="connsiteX650" fmla="*/ 1283591 w 13335839"/>
              <a:gd name="connsiteY650" fmla="*/ 3963372 h 12798677"/>
              <a:gd name="connsiteX651" fmla="*/ 1283438 w 13335839"/>
              <a:gd name="connsiteY651" fmla="*/ 3963904 h 12798677"/>
              <a:gd name="connsiteX652" fmla="*/ 12465027 w 13335839"/>
              <a:gd name="connsiteY652" fmla="*/ 3942551 h 12798677"/>
              <a:gd name="connsiteX653" fmla="*/ 12467947 w 13335839"/>
              <a:gd name="connsiteY653" fmla="*/ 3949018 h 12798677"/>
              <a:gd name="connsiteX654" fmla="*/ 12475007 w 13335839"/>
              <a:gd name="connsiteY654" fmla="*/ 3949726 h 12798677"/>
              <a:gd name="connsiteX655" fmla="*/ 12465027 w 13335839"/>
              <a:gd name="connsiteY655" fmla="*/ 3942551 h 12798677"/>
              <a:gd name="connsiteX656" fmla="*/ 12708701 w 13335839"/>
              <a:gd name="connsiteY656" fmla="*/ 3862979 h 12798677"/>
              <a:gd name="connsiteX657" fmla="*/ 12711247 w 13335839"/>
              <a:gd name="connsiteY657" fmla="*/ 3864680 h 12798677"/>
              <a:gd name="connsiteX658" fmla="*/ 12716453 w 13335839"/>
              <a:gd name="connsiteY658" fmla="*/ 3868157 h 12798677"/>
              <a:gd name="connsiteX659" fmla="*/ 12711609 w 13335839"/>
              <a:gd name="connsiteY659" fmla="*/ 3864921 h 12798677"/>
              <a:gd name="connsiteX660" fmla="*/ 12711247 w 13335839"/>
              <a:gd name="connsiteY660" fmla="*/ 3864680 h 12798677"/>
              <a:gd name="connsiteX661" fmla="*/ 12708823 w 13335839"/>
              <a:gd name="connsiteY661" fmla="*/ 3863059 h 12798677"/>
              <a:gd name="connsiteX662" fmla="*/ 12708701 w 13335839"/>
              <a:gd name="connsiteY662" fmla="*/ 3862979 h 12798677"/>
              <a:gd name="connsiteX663" fmla="*/ 12602359 w 13335839"/>
              <a:gd name="connsiteY663" fmla="*/ 3843260 h 12798677"/>
              <a:gd name="connsiteX664" fmla="*/ 12594483 w 13335839"/>
              <a:gd name="connsiteY664" fmla="*/ 3843451 h 12798677"/>
              <a:gd name="connsiteX665" fmla="*/ 12584355 w 13335839"/>
              <a:gd name="connsiteY665" fmla="*/ 3847821 h 12798677"/>
              <a:gd name="connsiteX666" fmla="*/ 12586591 w 13335839"/>
              <a:gd name="connsiteY666" fmla="*/ 3854429 h 12798677"/>
              <a:gd name="connsiteX667" fmla="*/ 12593789 w 13335839"/>
              <a:gd name="connsiteY667" fmla="*/ 3852105 h 12798677"/>
              <a:gd name="connsiteX668" fmla="*/ 12600587 w 13335839"/>
              <a:gd name="connsiteY668" fmla="*/ 3847259 h 12798677"/>
              <a:gd name="connsiteX669" fmla="*/ 12602359 w 13335839"/>
              <a:gd name="connsiteY669" fmla="*/ 3843260 h 12798677"/>
              <a:gd name="connsiteX670" fmla="*/ 13248629 w 13335839"/>
              <a:gd name="connsiteY670" fmla="*/ 3842321 h 12798677"/>
              <a:gd name="connsiteX671" fmla="*/ 13258869 w 13335839"/>
              <a:gd name="connsiteY671" fmla="*/ 3846493 h 12798677"/>
              <a:gd name="connsiteX672" fmla="*/ 13249949 w 13335839"/>
              <a:gd name="connsiteY672" fmla="*/ 3851895 h 12798677"/>
              <a:gd name="connsiteX673" fmla="*/ 13215115 w 13335839"/>
              <a:gd name="connsiteY673" fmla="*/ 3854589 h 12798677"/>
              <a:gd name="connsiteX674" fmla="*/ 13248629 w 13335839"/>
              <a:gd name="connsiteY674" fmla="*/ 3842321 h 12798677"/>
              <a:gd name="connsiteX675" fmla="*/ 12294579 w 13335839"/>
              <a:gd name="connsiteY675" fmla="*/ 3822199 h 12798677"/>
              <a:gd name="connsiteX676" fmla="*/ 12291083 w 13335839"/>
              <a:gd name="connsiteY676" fmla="*/ 3823331 h 12798677"/>
              <a:gd name="connsiteX677" fmla="*/ 12272975 w 13335839"/>
              <a:gd name="connsiteY677" fmla="*/ 3831758 h 12798677"/>
              <a:gd name="connsiteX678" fmla="*/ 12275221 w 13335839"/>
              <a:gd name="connsiteY678" fmla="*/ 3831397 h 12798677"/>
              <a:gd name="connsiteX679" fmla="*/ 12863175 w 13335839"/>
              <a:gd name="connsiteY679" fmla="*/ 3743154 h 12798677"/>
              <a:gd name="connsiteX680" fmla="*/ 12871683 w 13335839"/>
              <a:gd name="connsiteY680" fmla="*/ 3746081 h 12798677"/>
              <a:gd name="connsiteX681" fmla="*/ 12779215 w 13335839"/>
              <a:gd name="connsiteY681" fmla="*/ 3786672 h 12798677"/>
              <a:gd name="connsiteX682" fmla="*/ 12768803 w 13335839"/>
              <a:gd name="connsiteY682" fmla="*/ 3789699 h 12798677"/>
              <a:gd name="connsiteX683" fmla="*/ 12858465 w 13335839"/>
              <a:gd name="connsiteY683" fmla="*/ 3743287 h 12798677"/>
              <a:gd name="connsiteX684" fmla="*/ 12841009 w 13335839"/>
              <a:gd name="connsiteY684" fmla="*/ 3720789 h 12798677"/>
              <a:gd name="connsiteX685" fmla="*/ 12848327 w 13335839"/>
              <a:gd name="connsiteY685" fmla="*/ 3723591 h 12798677"/>
              <a:gd name="connsiteX686" fmla="*/ 12841009 w 13335839"/>
              <a:gd name="connsiteY686" fmla="*/ 3720789 h 12798677"/>
              <a:gd name="connsiteX687" fmla="*/ 12865247 w 13335839"/>
              <a:gd name="connsiteY687" fmla="*/ 3708128 h 12798677"/>
              <a:gd name="connsiteX688" fmla="*/ 12872243 w 13335839"/>
              <a:gd name="connsiteY688" fmla="*/ 3710699 h 12798677"/>
              <a:gd name="connsiteX689" fmla="*/ 12865247 w 13335839"/>
              <a:gd name="connsiteY689" fmla="*/ 3708128 h 12798677"/>
              <a:gd name="connsiteX690" fmla="*/ 3312938 w 13335839"/>
              <a:gd name="connsiteY690" fmla="*/ 3637038 h 12798677"/>
              <a:gd name="connsiteX691" fmla="*/ 3323114 w 13335839"/>
              <a:gd name="connsiteY691" fmla="*/ 3648331 h 12798677"/>
              <a:gd name="connsiteX692" fmla="*/ 3319658 w 13335839"/>
              <a:gd name="connsiteY692" fmla="*/ 3650940 h 12798677"/>
              <a:gd name="connsiteX693" fmla="*/ 3303948 w 13335839"/>
              <a:gd name="connsiteY693" fmla="*/ 3618440 h 12798677"/>
              <a:gd name="connsiteX694" fmla="*/ 3312938 w 13335839"/>
              <a:gd name="connsiteY694" fmla="*/ 3637038 h 12798677"/>
              <a:gd name="connsiteX695" fmla="*/ 3310570 w 13335839"/>
              <a:gd name="connsiteY695" fmla="*/ 3634409 h 12798677"/>
              <a:gd name="connsiteX696" fmla="*/ 3303948 w 13335839"/>
              <a:gd name="connsiteY696" fmla="*/ 3618440 h 12798677"/>
              <a:gd name="connsiteX697" fmla="*/ 13191949 w 13335839"/>
              <a:gd name="connsiteY697" fmla="*/ 3601884 h 12798677"/>
              <a:gd name="connsiteX698" fmla="*/ 13180541 w 13335839"/>
              <a:gd name="connsiteY698" fmla="*/ 3609664 h 12798677"/>
              <a:gd name="connsiteX699" fmla="*/ 13150407 w 13335839"/>
              <a:gd name="connsiteY699" fmla="*/ 3631036 h 12798677"/>
              <a:gd name="connsiteX700" fmla="*/ 13151901 w 13335839"/>
              <a:gd name="connsiteY700" fmla="*/ 3631768 h 12798677"/>
              <a:gd name="connsiteX701" fmla="*/ 13085955 w 13335839"/>
              <a:gd name="connsiteY701" fmla="*/ 3650817 h 12798677"/>
              <a:gd name="connsiteX702" fmla="*/ 12955299 w 13335839"/>
              <a:gd name="connsiteY702" fmla="*/ 3700970 h 12798677"/>
              <a:gd name="connsiteX703" fmla="*/ 12926093 w 13335839"/>
              <a:gd name="connsiteY703" fmla="*/ 3708114 h 12798677"/>
              <a:gd name="connsiteX704" fmla="*/ 12989327 w 13335839"/>
              <a:gd name="connsiteY704" fmla="*/ 3673704 h 12798677"/>
              <a:gd name="connsiteX705" fmla="*/ 13034343 w 13335839"/>
              <a:gd name="connsiteY705" fmla="*/ 3644367 h 12798677"/>
              <a:gd name="connsiteX706" fmla="*/ 13170853 w 13335839"/>
              <a:gd name="connsiteY706" fmla="*/ 3606974 h 12798677"/>
              <a:gd name="connsiteX707" fmla="*/ 11939087 w 13335839"/>
              <a:gd name="connsiteY707" fmla="*/ 3586700 h 12798677"/>
              <a:gd name="connsiteX708" fmla="*/ 11914091 w 13335839"/>
              <a:gd name="connsiteY708" fmla="*/ 3597492 h 12798677"/>
              <a:gd name="connsiteX709" fmla="*/ 11912633 w 13335839"/>
              <a:gd name="connsiteY709" fmla="*/ 3599139 h 12798677"/>
              <a:gd name="connsiteX710" fmla="*/ 11919635 w 13335839"/>
              <a:gd name="connsiteY710" fmla="*/ 3602616 h 12798677"/>
              <a:gd name="connsiteX711" fmla="*/ 11936337 w 13335839"/>
              <a:gd name="connsiteY711" fmla="*/ 3592406 h 12798677"/>
              <a:gd name="connsiteX712" fmla="*/ 13335839 w 13335839"/>
              <a:gd name="connsiteY712" fmla="*/ 3567172 h 12798677"/>
              <a:gd name="connsiteX713" fmla="*/ 13335839 w 13335839"/>
              <a:gd name="connsiteY713" fmla="*/ 3581224 h 12798677"/>
              <a:gd name="connsiteX714" fmla="*/ 13252437 w 13335839"/>
              <a:gd name="connsiteY714" fmla="*/ 3603280 h 12798677"/>
              <a:gd name="connsiteX715" fmla="*/ 13262173 w 13335839"/>
              <a:gd name="connsiteY715" fmla="*/ 3596529 h 12798677"/>
              <a:gd name="connsiteX716" fmla="*/ 13282683 w 13335839"/>
              <a:gd name="connsiteY716" fmla="*/ 3579997 h 12798677"/>
              <a:gd name="connsiteX717" fmla="*/ 12050729 w 13335839"/>
              <a:gd name="connsiteY717" fmla="*/ 3536609 h 12798677"/>
              <a:gd name="connsiteX718" fmla="*/ 12025891 w 13335839"/>
              <a:gd name="connsiteY718" fmla="*/ 3549226 h 12798677"/>
              <a:gd name="connsiteX719" fmla="*/ 12011969 w 13335839"/>
              <a:gd name="connsiteY719" fmla="*/ 3555235 h 12798677"/>
              <a:gd name="connsiteX720" fmla="*/ 12027785 w 13335839"/>
              <a:gd name="connsiteY720" fmla="*/ 3553132 h 12798677"/>
              <a:gd name="connsiteX721" fmla="*/ 12663619 w 13335839"/>
              <a:gd name="connsiteY721" fmla="*/ 3502959 h 12798677"/>
              <a:gd name="connsiteX722" fmla="*/ 12660477 w 13335839"/>
              <a:gd name="connsiteY722" fmla="*/ 3515431 h 12798677"/>
              <a:gd name="connsiteX723" fmla="*/ 12653789 w 13335839"/>
              <a:gd name="connsiteY723" fmla="*/ 3510177 h 12798677"/>
              <a:gd name="connsiteX724" fmla="*/ 12663619 w 13335839"/>
              <a:gd name="connsiteY724" fmla="*/ 3502959 h 12798677"/>
              <a:gd name="connsiteX725" fmla="*/ 13021345 w 13335839"/>
              <a:gd name="connsiteY725" fmla="*/ 3489265 h 12798677"/>
              <a:gd name="connsiteX726" fmla="*/ 13016283 w 13335839"/>
              <a:gd name="connsiteY726" fmla="*/ 3495431 h 12798677"/>
              <a:gd name="connsiteX727" fmla="*/ 13013265 w 13335839"/>
              <a:gd name="connsiteY727" fmla="*/ 3497928 h 12798677"/>
              <a:gd name="connsiteX728" fmla="*/ 12982483 w 13335839"/>
              <a:gd name="connsiteY728" fmla="*/ 3508388 h 12798677"/>
              <a:gd name="connsiteX729" fmla="*/ 12876069 w 13335839"/>
              <a:gd name="connsiteY729" fmla="*/ 3532738 h 12798677"/>
              <a:gd name="connsiteX730" fmla="*/ 12789139 w 13335839"/>
              <a:gd name="connsiteY730" fmla="*/ 3563399 h 12798677"/>
              <a:gd name="connsiteX731" fmla="*/ 12855309 w 13335839"/>
              <a:gd name="connsiteY731" fmla="*/ 3526607 h 12798677"/>
              <a:gd name="connsiteX732" fmla="*/ 12865097 w 13335839"/>
              <a:gd name="connsiteY732" fmla="*/ 3524587 h 12798677"/>
              <a:gd name="connsiteX733" fmla="*/ 12931701 w 13335839"/>
              <a:gd name="connsiteY733" fmla="*/ 3508169 h 12798677"/>
              <a:gd name="connsiteX734" fmla="*/ 13021345 w 13335839"/>
              <a:gd name="connsiteY734" fmla="*/ 3489265 h 12798677"/>
              <a:gd name="connsiteX735" fmla="*/ 11656457 w 13335839"/>
              <a:gd name="connsiteY735" fmla="*/ 3381721 h 12798677"/>
              <a:gd name="connsiteX736" fmla="*/ 11596567 w 13335839"/>
              <a:gd name="connsiteY736" fmla="*/ 3406323 h 12798677"/>
              <a:gd name="connsiteX737" fmla="*/ 11575289 w 13335839"/>
              <a:gd name="connsiteY737" fmla="*/ 3430817 h 12798677"/>
              <a:gd name="connsiteX738" fmla="*/ 11562047 w 13335839"/>
              <a:gd name="connsiteY738" fmla="*/ 3455882 h 12798677"/>
              <a:gd name="connsiteX739" fmla="*/ 11721677 w 13335839"/>
              <a:gd name="connsiteY739" fmla="*/ 3395352 h 12798677"/>
              <a:gd name="connsiteX740" fmla="*/ 11718789 w 13335839"/>
              <a:gd name="connsiteY740" fmla="*/ 3393849 h 12798677"/>
              <a:gd name="connsiteX741" fmla="*/ 11684297 w 13335839"/>
              <a:gd name="connsiteY741" fmla="*/ 3383276 h 12798677"/>
              <a:gd name="connsiteX742" fmla="*/ 12766833 w 13335839"/>
              <a:gd name="connsiteY742" fmla="*/ 3375049 h 12798677"/>
              <a:gd name="connsiteX743" fmla="*/ 12777197 w 13335839"/>
              <a:gd name="connsiteY743" fmla="*/ 3377565 h 12798677"/>
              <a:gd name="connsiteX744" fmla="*/ 12773517 w 13335839"/>
              <a:gd name="connsiteY744" fmla="*/ 3381922 h 12798677"/>
              <a:gd name="connsiteX745" fmla="*/ 12763771 w 13335839"/>
              <a:gd name="connsiteY745" fmla="*/ 3387462 h 12798677"/>
              <a:gd name="connsiteX746" fmla="*/ 12715349 w 13335839"/>
              <a:gd name="connsiteY746" fmla="*/ 3406468 h 12798677"/>
              <a:gd name="connsiteX747" fmla="*/ 12674281 w 13335839"/>
              <a:gd name="connsiteY747" fmla="*/ 3419215 h 12798677"/>
              <a:gd name="connsiteX748" fmla="*/ 12672625 w 13335839"/>
              <a:gd name="connsiteY748" fmla="*/ 3419716 h 12798677"/>
              <a:gd name="connsiteX749" fmla="*/ 12746651 w 13335839"/>
              <a:gd name="connsiteY749" fmla="*/ 3377480 h 12798677"/>
              <a:gd name="connsiteX750" fmla="*/ 12715827 w 13335839"/>
              <a:gd name="connsiteY750" fmla="*/ 3353793 h 12798677"/>
              <a:gd name="connsiteX751" fmla="*/ 12701663 w 13335839"/>
              <a:gd name="connsiteY751" fmla="*/ 3370225 h 12798677"/>
              <a:gd name="connsiteX752" fmla="*/ 12688309 w 13335839"/>
              <a:gd name="connsiteY752" fmla="*/ 3379038 h 12798677"/>
              <a:gd name="connsiteX753" fmla="*/ 12671299 w 13335839"/>
              <a:gd name="connsiteY753" fmla="*/ 3383109 h 12798677"/>
              <a:gd name="connsiteX754" fmla="*/ 12648725 w 13335839"/>
              <a:gd name="connsiteY754" fmla="*/ 3388908 h 12798677"/>
              <a:gd name="connsiteX755" fmla="*/ 12655825 w 13335839"/>
              <a:gd name="connsiteY755" fmla="*/ 3383981 h 12798677"/>
              <a:gd name="connsiteX756" fmla="*/ 12707579 w 13335839"/>
              <a:gd name="connsiteY756" fmla="*/ 3354096 h 12798677"/>
              <a:gd name="connsiteX757" fmla="*/ 12715827 w 13335839"/>
              <a:gd name="connsiteY757" fmla="*/ 3353793 h 12798677"/>
              <a:gd name="connsiteX758" fmla="*/ 12601219 w 13335839"/>
              <a:gd name="connsiteY758" fmla="*/ 3331987 h 12798677"/>
              <a:gd name="connsiteX759" fmla="*/ 12599151 w 13335839"/>
              <a:gd name="connsiteY759" fmla="*/ 3338507 h 12798677"/>
              <a:gd name="connsiteX760" fmla="*/ 12595699 w 13335839"/>
              <a:gd name="connsiteY760" fmla="*/ 3339665 h 12798677"/>
              <a:gd name="connsiteX761" fmla="*/ 12601219 w 13335839"/>
              <a:gd name="connsiteY761" fmla="*/ 3331987 h 12798677"/>
              <a:gd name="connsiteX762" fmla="*/ 12614565 w 13335839"/>
              <a:gd name="connsiteY762" fmla="*/ 3323140 h 12798677"/>
              <a:gd name="connsiteX763" fmla="*/ 12612455 w 13335839"/>
              <a:gd name="connsiteY763" fmla="*/ 3331151 h 12798677"/>
              <a:gd name="connsiteX764" fmla="*/ 12610365 w 13335839"/>
              <a:gd name="connsiteY764" fmla="*/ 3332072 h 12798677"/>
              <a:gd name="connsiteX765" fmla="*/ 12611299 w 13335839"/>
              <a:gd name="connsiteY765" fmla="*/ 3332677 h 12798677"/>
              <a:gd name="connsiteX766" fmla="*/ 12601219 w 13335839"/>
              <a:gd name="connsiteY766" fmla="*/ 3331987 h 12798677"/>
              <a:gd name="connsiteX767" fmla="*/ 12614565 w 13335839"/>
              <a:gd name="connsiteY767" fmla="*/ 3323140 h 12798677"/>
              <a:gd name="connsiteX768" fmla="*/ 12547895 w 13335839"/>
              <a:gd name="connsiteY768" fmla="*/ 3215041 h 12798677"/>
              <a:gd name="connsiteX769" fmla="*/ 12542369 w 13335839"/>
              <a:gd name="connsiteY769" fmla="*/ 3216965 h 12798677"/>
              <a:gd name="connsiteX770" fmla="*/ 12542487 w 13335839"/>
              <a:gd name="connsiteY770" fmla="*/ 3215280 h 12798677"/>
              <a:gd name="connsiteX771" fmla="*/ 12547895 w 13335839"/>
              <a:gd name="connsiteY771" fmla="*/ 3215041 h 12798677"/>
              <a:gd name="connsiteX772" fmla="*/ 11859965 w 13335839"/>
              <a:gd name="connsiteY772" fmla="*/ 3148792 h 12798677"/>
              <a:gd name="connsiteX773" fmla="*/ 11814811 w 13335839"/>
              <a:gd name="connsiteY773" fmla="*/ 3171235 h 12798677"/>
              <a:gd name="connsiteX774" fmla="*/ 11794865 w 13335839"/>
              <a:gd name="connsiteY774" fmla="*/ 3205149 h 12798677"/>
              <a:gd name="connsiteX775" fmla="*/ 11801201 w 13335839"/>
              <a:gd name="connsiteY775" fmla="*/ 3202585 h 12798677"/>
              <a:gd name="connsiteX776" fmla="*/ 11875041 w 13335839"/>
              <a:gd name="connsiteY776" fmla="*/ 3165830 h 12798677"/>
              <a:gd name="connsiteX777" fmla="*/ 11901697 w 13335839"/>
              <a:gd name="connsiteY777" fmla="*/ 3152919 h 12798677"/>
              <a:gd name="connsiteX778" fmla="*/ 11995425 w 13335839"/>
              <a:gd name="connsiteY778" fmla="*/ 3108726 h 12798677"/>
              <a:gd name="connsiteX779" fmla="*/ 11989777 w 13335839"/>
              <a:gd name="connsiteY779" fmla="*/ 3109087 h 12798677"/>
              <a:gd name="connsiteX780" fmla="*/ 11986601 w 13335839"/>
              <a:gd name="connsiteY780" fmla="*/ 3112642 h 12798677"/>
              <a:gd name="connsiteX781" fmla="*/ 11989217 w 13335839"/>
              <a:gd name="connsiteY781" fmla="*/ 3111413 h 12798677"/>
              <a:gd name="connsiteX782" fmla="*/ 3094807 w 13335839"/>
              <a:gd name="connsiteY782" fmla="*/ 3016568 h 12798677"/>
              <a:gd name="connsiteX783" fmla="*/ 3097385 w 13335839"/>
              <a:gd name="connsiteY783" fmla="*/ 3020433 h 12798677"/>
              <a:gd name="connsiteX784" fmla="*/ 3094562 w 13335839"/>
              <a:gd name="connsiteY784" fmla="*/ 3017581 h 12798677"/>
              <a:gd name="connsiteX785" fmla="*/ 5888613 w 13335839"/>
              <a:gd name="connsiteY785" fmla="*/ 2493986 h 12798677"/>
              <a:gd name="connsiteX786" fmla="*/ 5892665 w 13335839"/>
              <a:gd name="connsiteY786" fmla="*/ 2503886 h 12798677"/>
              <a:gd name="connsiteX787" fmla="*/ 5889403 w 13335839"/>
              <a:gd name="connsiteY787" fmla="*/ 2497189 h 12798677"/>
              <a:gd name="connsiteX788" fmla="*/ 5882789 w 13335839"/>
              <a:gd name="connsiteY788" fmla="*/ 2467239 h 12798677"/>
              <a:gd name="connsiteX789" fmla="*/ 5886875 w 13335839"/>
              <a:gd name="connsiteY789" fmla="*/ 2470676 h 12798677"/>
              <a:gd name="connsiteX790" fmla="*/ 5885251 w 13335839"/>
              <a:gd name="connsiteY790" fmla="*/ 2480367 h 12798677"/>
              <a:gd name="connsiteX791" fmla="*/ 5888613 w 13335839"/>
              <a:gd name="connsiteY791" fmla="*/ 2493986 h 12798677"/>
              <a:gd name="connsiteX792" fmla="*/ 5886587 w 13335839"/>
              <a:gd name="connsiteY792" fmla="*/ 2489033 h 12798677"/>
              <a:gd name="connsiteX793" fmla="*/ 5882789 w 13335839"/>
              <a:gd name="connsiteY793" fmla="*/ 2467239 h 12798677"/>
              <a:gd name="connsiteX794" fmla="*/ 11683705 w 13335839"/>
              <a:gd name="connsiteY794" fmla="*/ 254711 h 12798677"/>
              <a:gd name="connsiteX795" fmla="*/ 11684505 w 13335839"/>
              <a:gd name="connsiteY795" fmla="*/ 258900 h 12798677"/>
              <a:gd name="connsiteX796" fmla="*/ 11686739 w 13335839"/>
              <a:gd name="connsiteY796" fmla="*/ 266396 h 12798677"/>
              <a:gd name="connsiteX797" fmla="*/ 11683727 w 13335839"/>
              <a:gd name="connsiteY797" fmla="*/ 261451 h 12798677"/>
              <a:gd name="connsiteX798" fmla="*/ 11680859 w 13335839"/>
              <a:gd name="connsiteY798" fmla="*/ 209958 h 12798677"/>
              <a:gd name="connsiteX799" fmla="*/ 11696155 w 13335839"/>
              <a:gd name="connsiteY799" fmla="*/ 220647 h 12798677"/>
              <a:gd name="connsiteX800" fmla="*/ 11683665 w 13335839"/>
              <a:gd name="connsiteY800" fmla="*/ 242076 h 12798677"/>
              <a:gd name="connsiteX801" fmla="*/ 11683705 w 13335839"/>
              <a:gd name="connsiteY801" fmla="*/ 254711 h 12798677"/>
              <a:gd name="connsiteX802" fmla="*/ 11678383 w 13335839"/>
              <a:gd name="connsiteY802" fmla="*/ 226786 h 12798677"/>
              <a:gd name="connsiteX803" fmla="*/ 11680859 w 13335839"/>
              <a:gd name="connsiteY803" fmla="*/ 209958 h 12798677"/>
              <a:gd name="connsiteX804" fmla="*/ 11838427 w 13335839"/>
              <a:gd name="connsiteY804" fmla="*/ 146229 h 12798677"/>
              <a:gd name="connsiteX805" fmla="*/ 11838717 w 13335839"/>
              <a:gd name="connsiteY805" fmla="*/ 147065 h 12798677"/>
              <a:gd name="connsiteX806" fmla="*/ 11837979 w 13335839"/>
              <a:gd name="connsiteY806" fmla="*/ 147096 h 12798677"/>
              <a:gd name="connsiteX807" fmla="*/ 11847789 w 13335839"/>
              <a:gd name="connsiteY807" fmla="*/ 42956 h 12798677"/>
              <a:gd name="connsiteX808" fmla="*/ 11859817 w 13335839"/>
              <a:gd name="connsiteY808" fmla="*/ 54584 h 12798677"/>
              <a:gd name="connsiteX809" fmla="*/ 11848361 w 13335839"/>
              <a:gd name="connsiteY809" fmla="*/ 126998 h 12798677"/>
              <a:gd name="connsiteX810" fmla="*/ 11838427 w 13335839"/>
              <a:gd name="connsiteY810" fmla="*/ 146229 h 12798677"/>
              <a:gd name="connsiteX811" fmla="*/ 11825571 w 13335839"/>
              <a:gd name="connsiteY811" fmla="*/ 109010 h 12798677"/>
              <a:gd name="connsiteX812" fmla="*/ 11812427 w 13335839"/>
              <a:gd name="connsiteY812" fmla="*/ 70953 h 12798677"/>
              <a:gd name="connsiteX813" fmla="*/ 11820711 w 13335839"/>
              <a:gd name="connsiteY813" fmla="*/ 43750 h 12798677"/>
              <a:gd name="connsiteX814" fmla="*/ 11847789 w 13335839"/>
              <a:gd name="connsiteY814" fmla="*/ 42956 h 12798677"/>
              <a:gd name="connsiteX815" fmla="*/ 11003397 w 13335839"/>
              <a:gd name="connsiteY815" fmla="*/ 1373 h 12798677"/>
              <a:gd name="connsiteX816" fmla="*/ 11015953 w 13335839"/>
              <a:gd name="connsiteY816" fmla="*/ 17477 h 12798677"/>
              <a:gd name="connsiteX817" fmla="*/ 11022691 w 13335839"/>
              <a:gd name="connsiteY817" fmla="*/ 88170 h 12798677"/>
              <a:gd name="connsiteX818" fmla="*/ 11002751 w 13335839"/>
              <a:gd name="connsiteY818" fmla="*/ 107229 h 12798677"/>
              <a:gd name="connsiteX819" fmla="*/ 11025671 w 13335839"/>
              <a:gd name="connsiteY819" fmla="*/ 147991 h 12798677"/>
              <a:gd name="connsiteX820" fmla="*/ 11034345 w 13335839"/>
              <a:gd name="connsiteY820" fmla="*/ 96315 h 12798677"/>
              <a:gd name="connsiteX821" fmla="*/ 11085105 w 13335839"/>
              <a:gd name="connsiteY821" fmla="*/ 115292 h 12798677"/>
              <a:gd name="connsiteX822" fmla="*/ 11054943 w 13335839"/>
              <a:gd name="connsiteY822" fmla="*/ 283922 h 12798677"/>
              <a:gd name="connsiteX823" fmla="*/ 11149725 w 13335839"/>
              <a:gd name="connsiteY823" fmla="*/ 251182 h 12798677"/>
              <a:gd name="connsiteX824" fmla="*/ 11166297 w 13335839"/>
              <a:gd name="connsiteY824" fmla="*/ 196777 h 12798677"/>
              <a:gd name="connsiteX825" fmla="*/ 11143377 w 13335839"/>
              <a:gd name="connsiteY825" fmla="*/ 156015 h 12798677"/>
              <a:gd name="connsiteX826" fmla="*/ 11297591 w 13335839"/>
              <a:gd name="connsiteY826" fmla="*/ 90576 h 12798677"/>
              <a:gd name="connsiteX827" fmla="*/ 11290465 w 13335839"/>
              <a:gd name="connsiteY827" fmla="*/ 44356 h 12798677"/>
              <a:gd name="connsiteX828" fmla="*/ 11325815 w 13335839"/>
              <a:gd name="connsiteY828" fmla="*/ 44316 h 12798677"/>
              <a:gd name="connsiteX829" fmla="*/ 11324653 w 13335839"/>
              <a:gd name="connsiteY829" fmla="*/ 117737 h 12798677"/>
              <a:gd name="connsiteX830" fmla="*/ 11384087 w 13335839"/>
              <a:gd name="connsiteY830" fmla="*/ 85040 h 12798677"/>
              <a:gd name="connsiteX831" fmla="*/ 11418663 w 13335839"/>
              <a:gd name="connsiteY831" fmla="*/ 133945 h 12798677"/>
              <a:gd name="connsiteX832" fmla="*/ 11411539 w 13335839"/>
              <a:gd name="connsiteY832" fmla="*/ 87726 h 12798677"/>
              <a:gd name="connsiteX833" fmla="*/ 11457767 w 13335839"/>
              <a:gd name="connsiteY833" fmla="*/ 144779 h 12798677"/>
              <a:gd name="connsiteX834" fmla="*/ 11454785 w 13335839"/>
              <a:gd name="connsiteY834" fmla="*/ 84959 h 12798677"/>
              <a:gd name="connsiteX835" fmla="*/ 11500241 w 13335839"/>
              <a:gd name="connsiteY835" fmla="*/ 190959 h 12798677"/>
              <a:gd name="connsiteX836" fmla="*/ 11535977 w 13335839"/>
              <a:gd name="connsiteY836" fmla="*/ 166444 h 12798677"/>
              <a:gd name="connsiteX837" fmla="*/ 11535591 w 13335839"/>
              <a:gd name="connsiteY837" fmla="*/ 190918 h 12798677"/>
              <a:gd name="connsiteX838" fmla="*/ 11539347 w 13335839"/>
              <a:gd name="connsiteY838" fmla="*/ 201791 h 12798677"/>
              <a:gd name="connsiteX839" fmla="*/ 11519407 w 13335839"/>
              <a:gd name="connsiteY839" fmla="*/ 220849 h 12798677"/>
              <a:gd name="connsiteX840" fmla="*/ 11575471 w 13335839"/>
              <a:gd name="connsiteY840" fmla="*/ 152802 h 12798677"/>
              <a:gd name="connsiteX841" fmla="*/ 11610047 w 13335839"/>
              <a:gd name="connsiteY841" fmla="*/ 201711 h 12798677"/>
              <a:gd name="connsiteX842" fmla="*/ 11618331 w 13335839"/>
              <a:gd name="connsiteY842" fmla="*/ 174508 h 12798677"/>
              <a:gd name="connsiteX843" fmla="*/ 11655887 w 13335839"/>
              <a:gd name="connsiteY843" fmla="*/ 283236 h 12798677"/>
              <a:gd name="connsiteX844" fmla="*/ 11627663 w 13335839"/>
              <a:gd name="connsiteY844" fmla="*/ 329496 h 12798677"/>
              <a:gd name="connsiteX845" fmla="*/ 11653953 w 13335839"/>
              <a:gd name="connsiteY845" fmla="*/ 405608 h 12798677"/>
              <a:gd name="connsiteX846" fmla="*/ 11694993 w 13335839"/>
              <a:gd name="connsiteY846" fmla="*/ 294069 h 12798677"/>
              <a:gd name="connsiteX847" fmla="*/ 11686739 w 13335839"/>
              <a:gd name="connsiteY847" fmla="*/ 266396 h 12798677"/>
              <a:gd name="connsiteX848" fmla="*/ 11706697 w 13335839"/>
              <a:gd name="connsiteY848" fmla="*/ 299156 h 12798677"/>
              <a:gd name="connsiteX849" fmla="*/ 11729957 w 13335839"/>
              <a:gd name="connsiteY849" fmla="*/ 318502 h 12798677"/>
              <a:gd name="connsiteX850" fmla="*/ 11726975 w 13335839"/>
              <a:gd name="connsiteY850" fmla="*/ 258681 h 12798677"/>
              <a:gd name="connsiteX851" fmla="*/ 11738241 w 13335839"/>
              <a:gd name="connsiteY851" fmla="*/ 291300 h 12798677"/>
              <a:gd name="connsiteX852" fmla="*/ 11735649 w 13335839"/>
              <a:gd name="connsiteY852" fmla="*/ 207005 h 12798677"/>
              <a:gd name="connsiteX853" fmla="*/ 11773979 w 13335839"/>
              <a:gd name="connsiteY853" fmla="*/ 266786 h 12798677"/>
              <a:gd name="connsiteX854" fmla="*/ 11767629 w 13335839"/>
              <a:gd name="connsiteY854" fmla="*/ 171620 h 12798677"/>
              <a:gd name="connsiteX855" fmla="*/ 11778509 w 13335839"/>
              <a:gd name="connsiteY855" fmla="*/ 228711 h 12798677"/>
              <a:gd name="connsiteX856" fmla="*/ 11805573 w 13335839"/>
              <a:gd name="connsiteY856" fmla="*/ 255873 h 12798677"/>
              <a:gd name="connsiteX857" fmla="*/ 11815563 w 13335839"/>
              <a:gd name="connsiteY857" fmla="*/ 148024 h 12798677"/>
              <a:gd name="connsiteX858" fmla="*/ 11837979 w 13335839"/>
              <a:gd name="connsiteY858" fmla="*/ 147096 h 12798677"/>
              <a:gd name="connsiteX859" fmla="*/ 11822531 w 13335839"/>
              <a:gd name="connsiteY859" fmla="*/ 176994 h 12798677"/>
              <a:gd name="connsiteX860" fmla="*/ 11841697 w 13335839"/>
              <a:gd name="connsiteY860" fmla="*/ 206885 h 12798677"/>
              <a:gd name="connsiteX861" fmla="*/ 11954599 w 13335839"/>
              <a:gd name="connsiteY861" fmla="*/ 21845 h 12798677"/>
              <a:gd name="connsiteX862" fmla="*/ 11993317 w 13335839"/>
              <a:gd name="connsiteY862" fmla="*/ 57153 h 12798677"/>
              <a:gd name="connsiteX863" fmla="*/ 11970667 w 13335839"/>
              <a:gd name="connsiteY863" fmla="*/ 247527 h 12798677"/>
              <a:gd name="connsiteX864" fmla="*/ 11978179 w 13335839"/>
              <a:gd name="connsiteY864" fmla="*/ 269273 h 12798677"/>
              <a:gd name="connsiteX865" fmla="*/ 12070753 w 13335839"/>
              <a:gd name="connsiteY865" fmla="*/ 127765 h 12798677"/>
              <a:gd name="connsiteX866" fmla="*/ 12173821 w 13335839"/>
              <a:gd name="connsiteY866" fmla="*/ 67822 h 12798677"/>
              <a:gd name="connsiteX867" fmla="*/ 12182107 w 13335839"/>
              <a:gd name="connsiteY867" fmla="*/ 40621 h 12798677"/>
              <a:gd name="connsiteX868" fmla="*/ 12196743 w 13335839"/>
              <a:gd name="connsiteY868" fmla="*/ 108587 h 12798677"/>
              <a:gd name="connsiteX869" fmla="*/ 12239605 w 13335839"/>
              <a:gd name="connsiteY869" fmla="*/ 130292 h 12798677"/>
              <a:gd name="connsiteX870" fmla="*/ 12232481 w 13335839"/>
              <a:gd name="connsiteY870" fmla="*/ 84070 h 12798677"/>
              <a:gd name="connsiteX871" fmla="*/ 12232093 w 13335839"/>
              <a:gd name="connsiteY871" fmla="*/ 108546 h 12798677"/>
              <a:gd name="connsiteX872" fmla="*/ 12241539 w 13335839"/>
              <a:gd name="connsiteY872" fmla="*/ 7922 h 12798677"/>
              <a:gd name="connsiteX873" fmla="*/ 12381003 w 13335839"/>
              <a:gd name="connsiteY873" fmla="*/ 130130 h 12798677"/>
              <a:gd name="connsiteX874" fmla="*/ 12446397 w 13335839"/>
              <a:gd name="connsiteY874" fmla="*/ 217073 h 12798677"/>
              <a:gd name="connsiteX875" fmla="*/ 12425567 w 13335839"/>
              <a:gd name="connsiteY875" fmla="*/ 540693 h 12798677"/>
              <a:gd name="connsiteX876" fmla="*/ 12410933 w 13335839"/>
              <a:gd name="connsiteY876" fmla="*/ 472727 h 12798677"/>
              <a:gd name="connsiteX877" fmla="*/ 12366911 w 13335839"/>
              <a:gd name="connsiteY877" fmla="*/ 524443 h 12798677"/>
              <a:gd name="connsiteX878" fmla="*/ 12277315 w 13335839"/>
              <a:gd name="connsiteY878" fmla="*/ 725772 h 12798677"/>
              <a:gd name="connsiteX879" fmla="*/ 12154307 w 13335839"/>
              <a:gd name="connsiteY879" fmla="*/ 804771 h 12798677"/>
              <a:gd name="connsiteX880" fmla="*/ 12205069 w 13335839"/>
              <a:gd name="connsiteY880" fmla="*/ 823749 h 12798677"/>
              <a:gd name="connsiteX881" fmla="*/ 12144863 w 13335839"/>
              <a:gd name="connsiteY881" fmla="*/ 905396 h 12798677"/>
              <a:gd name="connsiteX882" fmla="*/ 12080901 w 13335839"/>
              <a:gd name="connsiteY882" fmla="*/ 976170 h 12798677"/>
              <a:gd name="connsiteX883" fmla="*/ 12054223 w 13335839"/>
              <a:gd name="connsiteY883" fmla="*/ 924535 h 12798677"/>
              <a:gd name="connsiteX884" fmla="*/ 12009813 w 13335839"/>
              <a:gd name="connsiteY884" fmla="*/ 1000724 h 12798677"/>
              <a:gd name="connsiteX885" fmla="*/ 12030139 w 13335839"/>
              <a:gd name="connsiteY885" fmla="*/ 957193 h 12798677"/>
              <a:gd name="connsiteX886" fmla="*/ 11997771 w 13335839"/>
              <a:gd name="connsiteY886" fmla="*/ 1017055 h 12798677"/>
              <a:gd name="connsiteX887" fmla="*/ 11875153 w 13335839"/>
              <a:gd name="connsiteY887" fmla="*/ 1071579 h 12798677"/>
              <a:gd name="connsiteX888" fmla="*/ 11840847 w 13335839"/>
              <a:gd name="connsiteY888" fmla="*/ 1253811 h 12798677"/>
              <a:gd name="connsiteX889" fmla="*/ 11897955 w 13335839"/>
              <a:gd name="connsiteY889" fmla="*/ 1367957 h 12798677"/>
              <a:gd name="connsiteX890" fmla="*/ 11906629 w 13335839"/>
              <a:gd name="connsiteY890" fmla="*/ 1316278 h 12798677"/>
              <a:gd name="connsiteX891" fmla="*/ 11884095 w 13335839"/>
              <a:gd name="connsiteY891" fmla="*/ 1251042 h 12798677"/>
              <a:gd name="connsiteX892" fmla="*/ 11951425 w 13335839"/>
              <a:gd name="connsiteY892" fmla="*/ 1215615 h 12798677"/>
              <a:gd name="connsiteX893" fmla="*/ 11974347 w 13335839"/>
              <a:gd name="connsiteY893" fmla="*/ 1256377 h 12798677"/>
              <a:gd name="connsiteX894" fmla="*/ 11994673 w 13335839"/>
              <a:gd name="connsiteY894" fmla="*/ 1212847 h 12798677"/>
              <a:gd name="connsiteX895" fmla="*/ 11979265 w 13335839"/>
              <a:gd name="connsiteY895" fmla="*/ 1193829 h 12798677"/>
              <a:gd name="connsiteX896" fmla="*/ 12010471 w 13335839"/>
              <a:gd name="connsiteY896" fmla="*/ 1207391 h 12798677"/>
              <a:gd name="connsiteX897" fmla="*/ 12004393 w 13335839"/>
              <a:gd name="connsiteY897" fmla="*/ 1343361 h 12798677"/>
              <a:gd name="connsiteX898" fmla="*/ 12064599 w 13335839"/>
              <a:gd name="connsiteY898" fmla="*/ 1261712 h 12798677"/>
              <a:gd name="connsiteX899" fmla="*/ 12087133 w 13335839"/>
              <a:gd name="connsiteY899" fmla="*/ 1326950 h 12798677"/>
              <a:gd name="connsiteX900" fmla="*/ 12146177 w 13335839"/>
              <a:gd name="connsiteY900" fmla="*/ 1318726 h 12798677"/>
              <a:gd name="connsiteX901" fmla="*/ 12157059 w 13335839"/>
              <a:gd name="connsiteY901" fmla="*/ 1375817 h 12798677"/>
              <a:gd name="connsiteX902" fmla="*/ 12215717 w 13335839"/>
              <a:gd name="connsiteY902" fmla="*/ 1392067 h 12798677"/>
              <a:gd name="connsiteX903" fmla="*/ 12212349 w 13335839"/>
              <a:gd name="connsiteY903" fmla="*/ 1356719 h 12798677"/>
              <a:gd name="connsiteX904" fmla="*/ 12278905 w 13335839"/>
              <a:gd name="connsiteY904" fmla="*/ 1370240 h 12798677"/>
              <a:gd name="connsiteX905" fmla="*/ 12364239 w 13335839"/>
              <a:gd name="connsiteY905" fmla="*/ 1438126 h 12798677"/>
              <a:gd name="connsiteX906" fmla="*/ 12171579 w 13335839"/>
              <a:gd name="connsiteY906" fmla="*/ 1699398 h 12798677"/>
              <a:gd name="connsiteX907" fmla="*/ 12103473 w 13335839"/>
              <a:gd name="connsiteY907" fmla="*/ 1783772 h 12798677"/>
              <a:gd name="connsiteX908" fmla="*/ 12047023 w 13335839"/>
              <a:gd name="connsiteY908" fmla="*/ 1876292 h 12798677"/>
              <a:gd name="connsiteX909" fmla="*/ 12087675 w 13335839"/>
              <a:gd name="connsiteY909" fmla="*/ 1789229 h 12798677"/>
              <a:gd name="connsiteX910" fmla="*/ 12015041 w 13335839"/>
              <a:gd name="connsiteY910" fmla="*/ 1911681 h 12798677"/>
              <a:gd name="connsiteX911" fmla="*/ 12002225 w 13335839"/>
              <a:gd name="connsiteY911" fmla="*/ 1976956 h 12798677"/>
              <a:gd name="connsiteX912" fmla="*/ 12000017 w 13335839"/>
              <a:gd name="connsiteY912" fmla="*/ 1868189 h 12798677"/>
              <a:gd name="connsiteX913" fmla="*/ 11977755 w 13335839"/>
              <a:gd name="connsiteY913" fmla="*/ 2034091 h 12798677"/>
              <a:gd name="connsiteX914" fmla="*/ 11954835 w 13335839"/>
              <a:gd name="connsiteY914" fmla="*/ 1993326 h 12798677"/>
              <a:gd name="connsiteX915" fmla="*/ 11919485 w 13335839"/>
              <a:gd name="connsiteY915" fmla="*/ 1993366 h 12798677"/>
              <a:gd name="connsiteX916" fmla="*/ 11907443 w 13335839"/>
              <a:gd name="connsiteY916" fmla="*/ 2009696 h 12798677"/>
              <a:gd name="connsiteX917" fmla="*/ 11921689 w 13335839"/>
              <a:gd name="connsiteY917" fmla="*/ 2102138 h 12798677"/>
              <a:gd name="connsiteX918" fmla="*/ 11937489 w 13335839"/>
              <a:gd name="connsiteY918" fmla="*/ 2096679 h 12798677"/>
              <a:gd name="connsiteX919" fmla="*/ 11938263 w 13335839"/>
              <a:gd name="connsiteY919" fmla="*/ 2047732 h 12798677"/>
              <a:gd name="connsiteX920" fmla="*/ 11958203 w 13335839"/>
              <a:gd name="connsiteY920" fmla="*/ 2028675 h 12798677"/>
              <a:gd name="connsiteX921" fmla="*/ 11945387 w 13335839"/>
              <a:gd name="connsiteY921" fmla="*/ 2093951 h 12798677"/>
              <a:gd name="connsiteX922" fmla="*/ 11987861 w 13335839"/>
              <a:gd name="connsiteY922" fmla="*/ 2140132 h 12798677"/>
              <a:gd name="connsiteX923" fmla="*/ 12002109 w 13335839"/>
              <a:gd name="connsiteY923" fmla="*/ 2232570 h 12798677"/>
              <a:gd name="connsiteX924" fmla="*/ 12043539 w 13335839"/>
              <a:gd name="connsiteY924" fmla="*/ 2096558 h 12798677"/>
              <a:gd name="connsiteX925" fmla="*/ 12067619 w 13335839"/>
              <a:gd name="connsiteY925" fmla="*/ 2063900 h 12798677"/>
              <a:gd name="connsiteX926" fmla="*/ 12052597 w 13335839"/>
              <a:gd name="connsiteY926" fmla="*/ 2020409 h 12798677"/>
              <a:gd name="connsiteX927" fmla="*/ 12083805 w 13335839"/>
              <a:gd name="connsiteY927" fmla="*/ 2033969 h 12798677"/>
              <a:gd name="connsiteX928" fmla="*/ 12331369 w 13335839"/>
              <a:gd name="connsiteY928" fmla="*/ 1778074 h 12798677"/>
              <a:gd name="connsiteX929" fmla="*/ 12317391 w 13335839"/>
              <a:gd name="connsiteY929" fmla="*/ 1916774 h 12798677"/>
              <a:gd name="connsiteX930" fmla="*/ 12373067 w 13335839"/>
              <a:gd name="connsiteY930" fmla="*/ 1873202 h 12798677"/>
              <a:gd name="connsiteX931" fmla="*/ 12415543 w 13335839"/>
              <a:gd name="connsiteY931" fmla="*/ 1919382 h 12798677"/>
              <a:gd name="connsiteX932" fmla="*/ 12455809 w 13335839"/>
              <a:gd name="connsiteY932" fmla="*/ 1856794 h 12798677"/>
              <a:gd name="connsiteX933" fmla="*/ 12502811 w 13335839"/>
              <a:gd name="connsiteY933" fmla="*/ 1864896 h 12798677"/>
              <a:gd name="connsiteX934" fmla="*/ 12482485 w 13335839"/>
              <a:gd name="connsiteY934" fmla="*/ 1908428 h 12798677"/>
              <a:gd name="connsiteX935" fmla="*/ 12520817 w 13335839"/>
              <a:gd name="connsiteY935" fmla="*/ 1968209 h 12798677"/>
              <a:gd name="connsiteX936" fmla="*/ 12461655 w 13335839"/>
              <a:gd name="connsiteY936" fmla="*/ 2232047 h 12798677"/>
              <a:gd name="connsiteX937" fmla="*/ 12376205 w 13335839"/>
              <a:gd name="connsiteY937" fmla="*/ 2419774 h 12798677"/>
              <a:gd name="connsiteX938" fmla="*/ 12262915 w 13335839"/>
              <a:gd name="connsiteY938" fmla="*/ 2629289 h 12798677"/>
              <a:gd name="connsiteX939" fmla="*/ 12158297 w 13335839"/>
              <a:gd name="connsiteY939" fmla="*/ 2787128 h 12798677"/>
              <a:gd name="connsiteX940" fmla="*/ 12147029 w 13335839"/>
              <a:gd name="connsiteY940" fmla="*/ 2754508 h 12798677"/>
              <a:gd name="connsiteX941" fmla="*/ 12125929 w 13335839"/>
              <a:gd name="connsiteY941" fmla="*/ 2846988 h 12798677"/>
              <a:gd name="connsiteX942" fmla="*/ 12083457 w 13335839"/>
              <a:gd name="connsiteY942" fmla="*/ 2800809 h 12798677"/>
              <a:gd name="connsiteX943" fmla="*/ 12011705 w 13335839"/>
              <a:gd name="connsiteY943" fmla="*/ 3007004 h 12798677"/>
              <a:gd name="connsiteX944" fmla="*/ 12004219 w 13335839"/>
              <a:gd name="connsiteY944" fmla="*/ 3104917 h 12798677"/>
              <a:gd name="connsiteX945" fmla="*/ 12107695 w 13335839"/>
              <a:gd name="connsiteY945" fmla="*/ 3060101 h 12798677"/>
              <a:gd name="connsiteX946" fmla="*/ 12194439 w 13335839"/>
              <a:gd name="connsiteY946" fmla="*/ 3032658 h 12798677"/>
              <a:gd name="connsiteX947" fmla="*/ 12215889 w 13335839"/>
              <a:gd name="connsiteY947" fmla="*/ 3035682 h 12798677"/>
              <a:gd name="connsiteX948" fmla="*/ 12110085 w 13335839"/>
              <a:gd name="connsiteY948" fmla="*/ 3166627 h 12798677"/>
              <a:gd name="connsiteX949" fmla="*/ 11918405 w 13335839"/>
              <a:gd name="connsiteY949" fmla="*/ 3265022 h 12798677"/>
              <a:gd name="connsiteX950" fmla="*/ 11818487 w 13335839"/>
              <a:gd name="connsiteY950" fmla="*/ 3311874 h 12798677"/>
              <a:gd name="connsiteX951" fmla="*/ 11819981 w 13335839"/>
              <a:gd name="connsiteY951" fmla="*/ 3317774 h 12798677"/>
              <a:gd name="connsiteX952" fmla="*/ 11808551 w 13335839"/>
              <a:gd name="connsiteY952" fmla="*/ 3318679 h 12798677"/>
              <a:gd name="connsiteX953" fmla="*/ 11803823 w 13335839"/>
              <a:gd name="connsiteY953" fmla="*/ 3318750 h 12798677"/>
              <a:gd name="connsiteX954" fmla="*/ 11797519 w 13335839"/>
              <a:gd name="connsiteY954" fmla="*/ 3321706 h 12798677"/>
              <a:gd name="connsiteX955" fmla="*/ 11794433 w 13335839"/>
              <a:gd name="connsiteY955" fmla="*/ 3326597 h 12798677"/>
              <a:gd name="connsiteX956" fmla="*/ 11795897 w 13335839"/>
              <a:gd name="connsiteY956" fmla="*/ 3350431 h 12798677"/>
              <a:gd name="connsiteX957" fmla="*/ 11778733 w 13335839"/>
              <a:gd name="connsiteY957" fmla="*/ 3330515 h 12798677"/>
              <a:gd name="connsiteX958" fmla="*/ 11761925 w 13335839"/>
              <a:gd name="connsiteY958" fmla="*/ 3338396 h 12798677"/>
              <a:gd name="connsiteX959" fmla="*/ 11751239 w 13335839"/>
              <a:gd name="connsiteY959" fmla="*/ 3342786 h 12798677"/>
              <a:gd name="connsiteX960" fmla="*/ 11754431 w 13335839"/>
              <a:gd name="connsiteY960" fmla="*/ 3364755 h 12798677"/>
              <a:gd name="connsiteX961" fmla="*/ 11754877 w 13335839"/>
              <a:gd name="connsiteY961" fmla="*/ 3382762 h 12798677"/>
              <a:gd name="connsiteX962" fmla="*/ 11824013 w 13335839"/>
              <a:gd name="connsiteY962" fmla="*/ 3356546 h 12798677"/>
              <a:gd name="connsiteX963" fmla="*/ 12265637 w 13335839"/>
              <a:gd name="connsiteY963" fmla="*/ 3193068 h 12798677"/>
              <a:gd name="connsiteX964" fmla="*/ 12328559 w 13335839"/>
              <a:gd name="connsiteY964" fmla="*/ 3197053 h 12798677"/>
              <a:gd name="connsiteX965" fmla="*/ 12388067 w 13335839"/>
              <a:gd name="connsiteY965" fmla="*/ 3227988 h 12798677"/>
              <a:gd name="connsiteX966" fmla="*/ 12328017 w 13335839"/>
              <a:gd name="connsiteY966" fmla="*/ 3270848 h 12798677"/>
              <a:gd name="connsiteX967" fmla="*/ 12286251 w 13335839"/>
              <a:gd name="connsiteY967" fmla="*/ 3333794 h 12798677"/>
              <a:gd name="connsiteX968" fmla="*/ 12374865 w 13335839"/>
              <a:gd name="connsiteY968" fmla="*/ 3305783 h 12798677"/>
              <a:gd name="connsiteX969" fmla="*/ 12343209 w 13335839"/>
              <a:gd name="connsiteY969" fmla="*/ 3324705 h 12798677"/>
              <a:gd name="connsiteX970" fmla="*/ 12390363 w 13335839"/>
              <a:gd name="connsiteY970" fmla="*/ 3300884 h 12798677"/>
              <a:gd name="connsiteX971" fmla="*/ 12374865 w 13335839"/>
              <a:gd name="connsiteY971" fmla="*/ 3305783 h 12798677"/>
              <a:gd name="connsiteX972" fmla="*/ 12423247 w 13335839"/>
              <a:gd name="connsiteY972" fmla="*/ 3275565 h 12798677"/>
              <a:gd name="connsiteX973" fmla="*/ 12436737 w 13335839"/>
              <a:gd name="connsiteY973" fmla="*/ 3272751 h 12798677"/>
              <a:gd name="connsiteX974" fmla="*/ 12458867 w 13335839"/>
              <a:gd name="connsiteY974" fmla="*/ 3258235 h 12798677"/>
              <a:gd name="connsiteX975" fmla="*/ 12510957 w 13335839"/>
              <a:gd name="connsiteY975" fmla="*/ 3227883 h 12798677"/>
              <a:gd name="connsiteX976" fmla="*/ 12542369 w 13335839"/>
              <a:gd name="connsiteY976" fmla="*/ 3216965 h 12798677"/>
              <a:gd name="connsiteX977" fmla="*/ 12541913 w 13335839"/>
              <a:gd name="connsiteY977" fmla="*/ 3223360 h 12798677"/>
              <a:gd name="connsiteX978" fmla="*/ 12620317 w 13335839"/>
              <a:gd name="connsiteY978" fmla="*/ 3195284 h 12798677"/>
              <a:gd name="connsiteX979" fmla="*/ 12543763 w 13335839"/>
              <a:gd name="connsiteY979" fmla="*/ 3230508 h 12798677"/>
              <a:gd name="connsiteX980" fmla="*/ 12541913 w 13335839"/>
              <a:gd name="connsiteY980" fmla="*/ 3223360 h 12798677"/>
              <a:gd name="connsiteX981" fmla="*/ 12643787 w 13335839"/>
              <a:gd name="connsiteY981" fmla="*/ 3182071 h 12798677"/>
              <a:gd name="connsiteX982" fmla="*/ 12624923 w 13335839"/>
              <a:gd name="connsiteY982" fmla="*/ 3198597 h 12798677"/>
              <a:gd name="connsiteX983" fmla="*/ 12622635 w 13335839"/>
              <a:gd name="connsiteY983" fmla="*/ 3221213 h 12798677"/>
              <a:gd name="connsiteX984" fmla="*/ 12545935 w 13335839"/>
              <a:gd name="connsiteY984" fmla="*/ 3267981 h 12798677"/>
              <a:gd name="connsiteX985" fmla="*/ 12289311 w 13335839"/>
              <a:gd name="connsiteY985" fmla="*/ 3415415 h 12798677"/>
              <a:gd name="connsiteX986" fmla="*/ 12275717 w 13335839"/>
              <a:gd name="connsiteY986" fmla="*/ 3422320 h 12798677"/>
              <a:gd name="connsiteX987" fmla="*/ 12275285 w 13335839"/>
              <a:gd name="connsiteY987" fmla="*/ 3422697 h 12798677"/>
              <a:gd name="connsiteX988" fmla="*/ 12224423 w 13335839"/>
              <a:gd name="connsiteY988" fmla="*/ 3452828 h 12798677"/>
              <a:gd name="connsiteX989" fmla="*/ 12196473 w 13335839"/>
              <a:gd name="connsiteY989" fmla="*/ 3462576 h 12798677"/>
              <a:gd name="connsiteX990" fmla="*/ 12079593 w 13335839"/>
              <a:gd name="connsiteY990" fmla="*/ 3521949 h 12798677"/>
              <a:gd name="connsiteX991" fmla="*/ 12154473 w 13335839"/>
              <a:gd name="connsiteY991" fmla="*/ 3495831 h 12798677"/>
              <a:gd name="connsiteX992" fmla="*/ 12224423 w 13335839"/>
              <a:gd name="connsiteY992" fmla="*/ 3452828 h 12798677"/>
              <a:gd name="connsiteX993" fmla="*/ 12256863 w 13335839"/>
              <a:gd name="connsiteY993" fmla="*/ 3446384 h 12798677"/>
              <a:gd name="connsiteX994" fmla="*/ 12326157 w 13335839"/>
              <a:gd name="connsiteY994" fmla="*/ 3410726 h 12798677"/>
              <a:gd name="connsiteX995" fmla="*/ 12591357 w 13335839"/>
              <a:gd name="connsiteY995" fmla="*/ 3264726 h 12798677"/>
              <a:gd name="connsiteX996" fmla="*/ 12745067 w 13335839"/>
              <a:gd name="connsiteY996" fmla="*/ 3182093 h 12798677"/>
              <a:gd name="connsiteX997" fmla="*/ 12727589 w 13335839"/>
              <a:gd name="connsiteY997" fmla="*/ 3206407 h 12798677"/>
              <a:gd name="connsiteX998" fmla="*/ 12687705 w 13335839"/>
              <a:gd name="connsiteY998" fmla="*/ 3231114 h 12798677"/>
              <a:gd name="connsiteX999" fmla="*/ 12544445 w 13335839"/>
              <a:gd name="connsiteY999" fmla="*/ 3339698 h 12798677"/>
              <a:gd name="connsiteX1000" fmla="*/ 12328647 w 13335839"/>
              <a:gd name="connsiteY1000" fmla="*/ 3463497 h 12798677"/>
              <a:gd name="connsiteX1001" fmla="*/ 12319217 w 13335839"/>
              <a:gd name="connsiteY1001" fmla="*/ 3468218 h 12798677"/>
              <a:gd name="connsiteX1002" fmla="*/ 12317717 w 13335839"/>
              <a:gd name="connsiteY1002" fmla="*/ 3471091 h 12798677"/>
              <a:gd name="connsiteX1003" fmla="*/ 12302441 w 13335839"/>
              <a:gd name="connsiteY1003" fmla="*/ 3490924 h 12798677"/>
              <a:gd name="connsiteX1004" fmla="*/ 12330057 w 13335839"/>
              <a:gd name="connsiteY1004" fmla="*/ 3476973 h 12798677"/>
              <a:gd name="connsiteX1005" fmla="*/ 12595699 w 13335839"/>
              <a:gd name="connsiteY1005" fmla="*/ 3339665 h 12798677"/>
              <a:gd name="connsiteX1006" fmla="*/ 12383115 w 13335839"/>
              <a:gd name="connsiteY1006" fmla="*/ 3480907 h 12798677"/>
              <a:gd name="connsiteX1007" fmla="*/ 12317523 w 13335839"/>
              <a:gd name="connsiteY1007" fmla="*/ 3517512 h 12798677"/>
              <a:gd name="connsiteX1008" fmla="*/ 12332013 w 13335839"/>
              <a:gd name="connsiteY1008" fmla="*/ 3516317 h 12798677"/>
              <a:gd name="connsiteX1009" fmla="*/ 12332971 w 13335839"/>
              <a:gd name="connsiteY1009" fmla="*/ 3516508 h 12798677"/>
              <a:gd name="connsiteX1010" fmla="*/ 12425939 w 13335839"/>
              <a:gd name="connsiteY1010" fmla="*/ 3464865 h 12798677"/>
              <a:gd name="connsiteX1011" fmla="*/ 12596425 w 13335839"/>
              <a:gd name="connsiteY1011" fmla="*/ 3371709 h 12798677"/>
              <a:gd name="connsiteX1012" fmla="*/ 12595989 w 13335839"/>
              <a:gd name="connsiteY1012" fmla="*/ 3371653 h 12798677"/>
              <a:gd name="connsiteX1013" fmla="*/ 12631131 w 13335839"/>
              <a:gd name="connsiteY1013" fmla="*/ 3336201 h 12798677"/>
              <a:gd name="connsiteX1014" fmla="*/ 12634565 w 13335839"/>
              <a:gd name="connsiteY1014" fmla="*/ 3347055 h 12798677"/>
              <a:gd name="connsiteX1015" fmla="*/ 12614269 w 13335839"/>
              <a:gd name="connsiteY1015" fmla="*/ 3373990 h 12798677"/>
              <a:gd name="connsiteX1016" fmla="*/ 12598691 w 13335839"/>
              <a:gd name="connsiteY1016" fmla="*/ 3371999 h 12798677"/>
              <a:gd name="connsiteX1017" fmla="*/ 12436111 w 13335839"/>
              <a:gd name="connsiteY1017" fmla="*/ 3474605 h 12798677"/>
              <a:gd name="connsiteX1018" fmla="*/ 12354449 w 13335839"/>
              <a:gd name="connsiteY1018" fmla="*/ 3520788 h 12798677"/>
              <a:gd name="connsiteX1019" fmla="*/ 12363857 w 13335839"/>
              <a:gd name="connsiteY1019" fmla="*/ 3522665 h 12798677"/>
              <a:gd name="connsiteX1020" fmla="*/ 12360577 w 13335839"/>
              <a:gd name="connsiteY1020" fmla="*/ 3531165 h 12798677"/>
              <a:gd name="connsiteX1021" fmla="*/ 12552827 w 13335839"/>
              <a:gd name="connsiteY1021" fmla="*/ 3434576 h 12798677"/>
              <a:gd name="connsiteX1022" fmla="*/ 12553225 w 13335839"/>
              <a:gd name="connsiteY1022" fmla="*/ 3443925 h 12798677"/>
              <a:gd name="connsiteX1023" fmla="*/ 12617535 w 13335839"/>
              <a:gd name="connsiteY1023" fmla="*/ 3409707 h 12798677"/>
              <a:gd name="connsiteX1024" fmla="*/ 12624423 w 13335839"/>
              <a:gd name="connsiteY1024" fmla="*/ 3405336 h 12798677"/>
              <a:gd name="connsiteX1025" fmla="*/ 12628439 w 13335839"/>
              <a:gd name="connsiteY1025" fmla="*/ 3405714 h 12798677"/>
              <a:gd name="connsiteX1026" fmla="*/ 12655467 w 13335839"/>
              <a:gd name="connsiteY1026" fmla="*/ 3400712 h 12798677"/>
              <a:gd name="connsiteX1027" fmla="*/ 12650985 w 13335839"/>
              <a:gd name="connsiteY1027" fmla="*/ 3403671 h 12798677"/>
              <a:gd name="connsiteX1028" fmla="*/ 12538621 w 13335839"/>
              <a:gd name="connsiteY1028" fmla="*/ 3469380 h 12798677"/>
              <a:gd name="connsiteX1029" fmla="*/ 12528425 w 13335839"/>
              <a:gd name="connsiteY1029" fmla="*/ 3480279 h 12798677"/>
              <a:gd name="connsiteX1030" fmla="*/ 12394091 w 13335839"/>
              <a:gd name="connsiteY1030" fmla="*/ 3574853 h 12798677"/>
              <a:gd name="connsiteX1031" fmla="*/ 12400625 w 13335839"/>
              <a:gd name="connsiteY1031" fmla="*/ 3573345 h 12798677"/>
              <a:gd name="connsiteX1032" fmla="*/ 12634147 w 13335839"/>
              <a:gd name="connsiteY1032" fmla="*/ 3441668 h 12798677"/>
              <a:gd name="connsiteX1033" fmla="*/ 12635269 w 13335839"/>
              <a:gd name="connsiteY1033" fmla="*/ 3441028 h 12798677"/>
              <a:gd name="connsiteX1034" fmla="*/ 12666423 w 13335839"/>
              <a:gd name="connsiteY1034" fmla="*/ 3431214 h 12798677"/>
              <a:gd name="connsiteX1035" fmla="*/ 12679377 w 13335839"/>
              <a:gd name="connsiteY1035" fmla="*/ 3424966 h 12798677"/>
              <a:gd name="connsiteX1036" fmla="*/ 12678111 w 13335839"/>
              <a:gd name="connsiteY1036" fmla="*/ 3450297 h 12798677"/>
              <a:gd name="connsiteX1037" fmla="*/ 12711783 w 13335839"/>
              <a:gd name="connsiteY1037" fmla="*/ 3443206 h 12798677"/>
              <a:gd name="connsiteX1038" fmla="*/ 12733965 w 13335839"/>
              <a:gd name="connsiteY1038" fmla="*/ 3451324 h 12798677"/>
              <a:gd name="connsiteX1039" fmla="*/ 12646145 w 13335839"/>
              <a:gd name="connsiteY1039" fmla="*/ 3483249 h 12798677"/>
              <a:gd name="connsiteX1040" fmla="*/ 12653789 w 13335839"/>
              <a:gd name="connsiteY1040" fmla="*/ 3510177 h 12798677"/>
              <a:gd name="connsiteX1041" fmla="*/ 12603619 w 13335839"/>
              <a:gd name="connsiteY1041" fmla="*/ 3522600 h 12798677"/>
              <a:gd name="connsiteX1042" fmla="*/ 12635633 w 13335839"/>
              <a:gd name="connsiteY1042" fmla="*/ 3523501 h 12798677"/>
              <a:gd name="connsiteX1043" fmla="*/ 12651537 w 13335839"/>
              <a:gd name="connsiteY1043" fmla="*/ 3523178 h 12798677"/>
              <a:gd name="connsiteX1044" fmla="*/ 12675141 w 13335839"/>
              <a:gd name="connsiteY1044" fmla="*/ 3512951 h 12798677"/>
              <a:gd name="connsiteX1045" fmla="*/ 12666449 w 13335839"/>
              <a:gd name="connsiteY1045" fmla="*/ 3522874 h 12798677"/>
              <a:gd name="connsiteX1046" fmla="*/ 12696653 w 13335839"/>
              <a:gd name="connsiteY1046" fmla="*/ 3522259 h 12798677"/>
              <a:gd name="connsiteX1047" fmla="*/ 12737087 w 13335839"/>
              <a:gd name="connsiteY1047" fmla="*/ 3516815 h 12798677"/>
              <a:gd name="connsiteX1048" fmla="*/ 12662743 w 13335839"/>
              <a:gd name="connsiteY1048" fmla="*/ 3545625 h 12798677"/>
              <a:gd name="connsiteX1049" fmla="*/ 12639031 w 13335839"/>
              <a:gd name="connsiteY1049" fmla="*/ 3554168 h 12798677"/>
              <a:gd name="connsiteX1050" fmla="*/ 12638545 w 13335839"/>
              <a:gd name="connsiteY1050" fmla="*/ 3554723 h 12798677"/>
              <a:gd name="connsiteX1051" fmla="*/ 12594691 w 13335839"/>
              <a:gd name="connsiteY1051" fmla="*/ 3578224 h 12798677"/>
              <a:gd name="connsiteX1052" fmla="*/ 12586355 w 13335839"/>
              <a:gd name="connsiteY1052" fmla="*/ 3580622 h 12798677"/>
              <a:gd name="connsiteX1053" fmla="*/ 12601645 w 13335839"/>
              <a:gd name="connsiteY1053" fmla="*/ 3582338 h 12798677"/>
              <a:gd name="connsiteX1054" fmla="*/ 12685483 w 13335839"/>
              <a:gd name="connsiteY1054" fmla="*/ 3562827 h 12798677"/>
              <a:gd name="connsiteX1055" fmla="*/ 12760063 w 13335839"/>
              <a:gd name="connsiteY1055" fmla="*/ 3545895 h 12798677"/>
              <a:gd name="connsiteX1056" fmla="*/ 12807731 w 13335839"/>
              <a:gd name="connsiteY1056" fmla="*/ 3536386 h 12798677"/>
              <a:gd name="connsiteX1057" fmla="*/ 12795169 w 13335839"/>
              <a:gd name="connsiteY1057" fmla="*/ 3543229 h 12798677"/>
              <a:gd name="connsiteX1058" fmla="*/ 12706591 w 13335839"/>
              <a:gd name="connsiteY1058" fmla="*/ 3596468 h 12798677"/>
              <a:gd name="connsiteX1059" fmla="*/ 12656787 w 13335839"/>
              <a:gd name="connsiteY1059" fmla="*/ 3617778 h 12798677"/>
              <a:gd name="connsiteX1060" fmla="*/ 12663119 w 13335839"/>
              <a:gd name="connsiteY1060" fmla="*/ 3622453 h 12798677"/>
              <a:gd name="connsiteX1061" fmla="*/ 12663427 w 13335839"/>
              <a:gd name="connsiteY1061" fmla="*/ 3622411 h 12798677"/>
              <a:gd name="connsiteX1062" fmla="*/ 12659603 w 13335839"/>
              <a:gd name="connsiteY1062" fmla="*/ 3624712 h 12798677"/>
              <a:gd name="connsiteX1063" fmla="*/ 12512755 w 13335839"/>
              <a:gd name="connsiteY1063" fmla="*/ 3706091 h 12798677"/>
              <a:gd name="connsiteX1064" fmla="*/ 12463673 w 13335839"/>
              <a:gd name="connsiteY1064" fmla="*/ 3743597 h 12798677"/>
              <a:gd name="connsiteX1065" fmla="*/ 12548507 w 13335839"/>
              <a:gd name="connsiteY1065" fmla="*/ 3696853 h 12798677"/>
              <a:gd name="connsiteX1066" fmla="*/ 12688803 w 13335839"/>
              <a:gd name="connsiteY1066" fmla="*/ 3619080 h 12798677"/>
              <a:gd name="connsiteX1067" fmla="*/ 12700479 w 13335839"/>
              <a:gd name="connsiteY1067" fmla="*/ 3617544 h 12798677"/>
              <a:gd name="connsiteX1068" fmla="*/ 12721547 w 13335839"/>
              <a:gd name="connsiteY1068" fmla="*/ 3620403 h 12798677"/>
              <a:gd name="connsiteX1069" fmla="*/ 12600279 w 13335839"/>
              <a:gd name="connsiteY1069" fmla="*/ 3685017 h 12798677"/>
              <a:gd name="connsiteX1070" fmla="*/ 12748319 w 13335839"/>
              <a:gd name="connsiteY1070" fmla="*/ 3659047 h 12798677"/>
              <a:gd name="connsiteX1071" fmla="*/ 12737777 w 13335839"/>
              <a:gd name="connsiteY1071" fmla="*/ 3700674 h 12798677"/>
              <a:gd name="connsiteX1072" fmla="*/ 12724161 w 13335839"/>
              <a:gd name="connsiteY1072" fmla="*/ 3710668 h 12798677"/>
              <a:gd name="connsiteX1073" fmla="*/ 12765811 w 13335839"/>
              <a:gd name="connsiteY1073" fmla="*/ 3713988 h 12798677"/>
              <a:gd name="connsiteX1074" fmla="*/ 12830907 w 13335839"/>
              <a:gd name="connsiteY1074" fmla="*/ 3700096 h 12798677"/>
              <a:gd name="connsiteX1075" fmla="*/ 12839355 w 13335839"/>
              <a:gd name="connsiteY1075" fmla="*/ 3697777 h 12798677"/>
              <a:gd name="connsiteX1076" fmla="*/ 12636817 w 13335839"/>
              <a:gd name="connsiteY1076" fmla="*/ 3813715 h 12798677"/>
              <a:gd name="connsiteX1077" fmla="*/ 12633911 w 13335839"/>
              <a:gd name="connsiteY1077" fmla="*/ 3829096 h 12798677"/>
              <a:gd name="connsiteX1078" fmla="*/ 12803429 w 13335839"/>
              <a:gd name="connsiteY1078" fmla="*/ 3742297 h 12798677"/>
              <a:gd name="connsiteX1079" fmla="*/ 12739329 w 13335839"/>
              <a:gd name="connsiteY1079" fmla="*/ 3786899 h 12798677"/>
              <a:gd name="connsiteX1080" fmla="*/ 12689287 w 13335839"/>
              <a:gd name="connsiteY1080" fmla="*/ 3815569 h 12798677"/>
              <a:gd name="connsiteX1081" fmla="*/ 12680219 w 13335839"/>
              <a:gd name="connsiteY1081" fmla="*/ 3818837 h 12798677"/>
              <a:gd name="connsiteX1082" fmla="*/ 12643179 w 13335839"/>
              <a:gd name="connsiteY1082" fmla="*/ 3835880 h 12798677"/>
              <a:gd name="connsiteX1083" fmla="*/ 12649099 w 13335839"/>
              <a:gd name="connsiteY1083" fmla="*/ 3838526 h 12798677"/>
              <a:gd name="connsiteX1084" fmla="*/ 12606113 w 13335839"/>
              <a:gd name="connsiteY1084" fmla="*/ 3863035 h 12798677"/>
              <a:gd name="connsiteX1085" fmla="*/ 12541579 w 13335839"/>
              <a:gd name="connsiteY1085" fmla="*/ 3907324 h 12798677"/>
              <a:gd name="connsiteX1086" fmla="*/ 12541579 w 13335839"/>
              <a:gd name="connsiteY1086" fmla="*/ 3907324 h 12798677"/>
              <a:gd name="connsiteX1087" fmla="*/ 12584255 w 13335839"/>
              <a:gd name="connsiteY1087" fmla="*/ 3885237 h 12798677"/>
              <a:gd name="connsiteX1088" fmla="*/ 12673063 w 13335839"/>
              <a:gd name="connsiteY1088" fmla="*/ 3839263 h 12798677"/>
              <a:gd name="connsiteX1089" fmla="*/ 12680643 w 13335839"/>
              <a:gd name="connsiteY1089" fmla="*/ 3838924 h 12798677"/>
              <a:gd name="connsiteX1090" fmla="*/ 12698421 w 13335839"/>
              <a:gd name="connsiteY1090" fmla="*/ 3839368 h 12798677"/>
              <a:gd name="connsiteX1091" fmla="*/ 12586429 w 13335839"/>
              <a:gd name="connsiteY1091" fmla="*/ 3887683 h 12798677"/>
              <a:gd name="connsiteX1092" fmla="*/ 12679341 w 13335839"/>
              <a:gd name="connsiteY1092" fmla="*/ 3861507 h 12798677"/>
              <a:gd name="connsiteX1093" fmla="*/ 12772257 w 13335839"/>
              <a:gd name="connsiteY1093" fmla="*/ 3835331 h 12798677"/>
              <a:gd name="connsiteX1094" fmla="*/ 12720653 w 13335839"/>
              <a:gd name="connsiteY1094" fmla="*/ 3881340 h 12798677"/>
              <a:gd name="connsiteX1095" fmla="*/ 12859583 w 13335839"/>
              <a:gd name="connsiteY1095" fmla="*/ 3863412 h 12798677"/>
              <a:gd name="connsiteX1096" fmla="*/ 12687589 w 13335839"/>
              <a:gd name="connsiteY1096" fmla="*/ 3931368 h 12798677"/>
              <a:gd name="connsiteX1097" fmla="*/ 12575765 w 13335839"/>
              <a:gd name="connsiteY1097" fmla="*/ 3971422 h 12798677"/>
              <a:gd name="connsiteX1098" fmla="*/ 12574437 w 13335839"/>
              <a:gd name="connsiteY1098" fmla="*/ 3969924 h 12798677"/>
              <a:gd name="connsiteX1099" fmla="*/ 12572771 w 13335839"/>
              <a:gd name="connsiteY1099" fmla="*/ 3968046 h 12798677"/>
              <a:gd name="connsiteX1100" fmla="*/ 12572217 w 13335839"/>
              <a:gd name="connsiteY1100" fmla="*/ 3967420 h 12798677"/>
              <a:gd name="connsiteX1101" fmla="*/ 12571771 w 13335839"/>
              <a:gd name="connsiteY1101" fmla="*/ 3966921 h 12798677"/>
              <a:gd name="connsiteX1102" fmla="*/ 12572771 w 13335839"/>
              <a:gd name="connsiteY1102" fmla="*/ 3968046 h 12798677"/>
              <a:gd name="connsiteX1103" fmla="*/ 12575765 w 13335839"/>
              <a:gd name="connsiteY1103" fmla="*/ 3971422 h 12798677"/>
              <a:gd name="connsiteX1104" fmla="*/ 12715039 w 13335839"/>
              <a:gd name="connsiteY1104" fmla="*/ 3936976 h 12798677"/>
              <a:gd name="connsiteX1105" fmla="*/ 12720729 w 13335839"/>
              <a:gd name="connsiteY1105" fmla="*/ 3939366 h 12798677"/>
              <a:gd name="connsiteX1106" fmla="*/ 12726007 w 13335839"/>
              <a:gd name="connsiteY1106" fmla="*/ 3946364 h 12798677"/>
              <a:gd name="connsiteX1107" fmla="*/ 12828023 w 13335839"/>
              <a:gd name="connsiteY1107" fmla="*/ 3890609 h 12798677"/>
              <a:gd name="connsiteX1108" fmla="*/ 12822139 w 13335839"/>
              <a:gd name="connsiteY1108" fmla="*/ 3907513 h 12798677"/>
              <a:gd name="connsiteX1109" fmla="*/ 12742979 w 13335839"/>
              <a:gd name="connsiteY1109" fmla="*/ 3959163 h 12798677"/>
              <a:gd name="connsiteX1110" fmla="*/ 12738361 w 13335839"/>
              <a:gd name="connsiteY1110" fmla="*/ 3961746 h 12798677"/>
              <a:gd name="connsiteX1111" fmla="*/ 12733059 w 13335839"/>
              <a:gd name="connsiteY1111" fmla="*/ 3965310 h 12798677"/>
              <a:gd name="connsiteX1112" fmla="*/ 12733071 w 13335839"/>
              <a:gd name="connsiteY1112" fmla="*/ 3965764 h 12798677"/>
              <a:gd name="connsiteX1113" fmla="*/ 12839629 w 13335839"/>
              <a:gd name="connsiteY1113" fmla="*/ 3928218 h 12798677"/>
              <a:gd name="connsiteX1114" fmla="*/ 12871447 w 13335839"/>
              <a:gd name="connsiteY1114" fmla="*/ 3938756 h 12798677"/>
              <a:gd name="connsiteX1115" fmla="*/ 12983659 w 13335839"/>
              <a:gd name="connsiteY1115" fmla="*/ 3916037 h 12798677"/>
              <a:gd name="connsiteX1116" fmla="*/ 13215115 w 13335839"/>
              <a:gd name="connsiteY1116" fmla="*/ 3854589 h 12798677"/>
              <a:gd name="connsiteX1117" fmla="*/ 12982393 w 13335839"/>
              <a:gd name="connsiteY1117" fmla="*/ 3941366 h 12798677"/>
              <a:gd name="connsiteX1118" fmla="*/ 12861661 w 13335839"/>
              <a:gd name="connsiteY1118" fmla="*/ 3979828 h 12798677"/>
              <a:gd name="connsiteX1119" fmla="*/ 12778043 w 13335839"/>
              <a:gd name="connsiteY1119" fmla="*/ 4024937 h 12798677"/>
              <a:gd name="connsiteX1120" fmla="*/ 12894065 w 13335839"/>
              <a:gd name="connsiteY1120" fmla="*/ 3998066 h 12798677"/>
              <a:gd name="connsiteX1121" fmla="*/ 12912437 w 13335839"/>
              <a:gd name="connsiteY1121" fmla="*/ 4010338 h 12798677"/>
              <a:gd name="connsiteX1122" fmla="*/ 13009889 w 13335839"/>
              <a:gd name="connsiteY1122" fmla="*/ 3980831 h 12798677"/>
              <a:gd name="connsiteX1123" fmla="*/ 13107171 w 13335839"/>
              <a:gd name="connsiteY1123" fmla="*/ 3959581 h 12798677"/>
              <a:gd name="connsiteX1124" fmla="*/ 13088263 w 13335839"/>
              <a:gd name="connsiteY1124" fmla="*/ 3973460 h 12798677"/>
              <a:gd name="connsiteX1125" fmla="*/ 13111003 w 13335839"/>
              <a:gd name="connsiteY1125" fmla="*/ 3990659 h 12798677"/>
              <a:gd name="connsiteX1126" fmla="*/ 12929371 w 13335839"/>
              <a:gd name="connsiteY1126" fmla="*/ 4056200 h 12798677"/>
              <a:gd name="connsiteX1127" fmla="*/ 13062369 w 13335839"/>
              <a:gd name="connsiteY1127" fmla="*/ 4033115 h 12798677"/>
              <a:gd name="connsiteX1128" fmla="*/ 13068017 w 13335839"/>
              <a:gd name="connsiteY1128" fmla="*/ 4031920 h 12798677"/>
              <a:gd name="connsiteX1129" fmla="*/ 12992853 w 13335839"/>
              <a:gd name="connsiteY1129" fmla="*/ 4081306 h 12798677"/>
              <a:gd name="connsiteX1130" fmla="*/ 13098563 w 13335839"/>
              <a:gd name="connsiteY1130" fmla="*/ 4026239 h 12798677"/>
              <a:gd name="connsiteX1131" fmla="*/ 13120397 w 13335839"/>
              <a:gd name="connsiteY1131" fmla="*/ 4028500 h 12798677"/>
              <a:gd name="connsiteX1132" fmla="*/ 13077045 w 13335839"/>
              <a:gd name="connsiteY1132" fmla="*/ 4048124 h 12798677"/>
              <a:gd name="connsiteX1133" fmla="*/ 13266971 w 13335839"/>
              <a:gd name="connsiteY1133" fmla="*/ 4004621 h 12798677"/>
              <a:gd name="connsiteX1134" fmla="*/ 13335839 w 13335839"/>
              <a:gd name="connsiteY1134" fmla="*/ 3984497 h 12798677"/>
              <a:gd name="connsiteX1135" fmla="*/ 13335839 w 13335839"/>
              <a:gd name="connsiteY1135" fmla="*/ 4047859 h 12798677"/>
              <a:gd name="connsiteX1136" fmla="*/ 13231511 w 13335839"/>
              <a:gd name="connsiteY1136" fmla="*/ 4075662 h 12798677"/>
              <a:gd name="connsiteX1137" fmla="*/ 13038733 w 13335839"/>
              <a:gd name="connsiteY1137" fmla="*/ 4135891 h 12798677"/>
              <a:gd name="connsiteX1138" fmla="*/ 12957481 w 13335839"/>
              <a:gd name="connsiteY1138" fmla="*/ 4156555 h 12798677"/>
              <a:gd name="connsiteX1139" fmla="*/ 12953253 w 13335839"/>
              <a:gd name="connsiteY1139" fmla="*/ 4157867 h 12798677"/>
              <a:gd name="connsiteX1140" fmla="*/ 12914211 w 13335839"/>
              <a:gd name="connsiteY1140" fmla="*/ 4187934 h 12798677"/>
              <a:gd name="connsiteX1141" fmla="*/ 12944189 w 13335839"/>
              <a:gd name="connsiteY1141" fmla="*/ 4180570 h 12798677"/>
              <a:gd name="connsiteX1142" fmla="*/ 12963023 w 13335839"/>
              <a:gd name="connsiteY1142" fmla="*/ 4169597 h 12798677"/>
              <a:gd name="connsiteX1143" fmla="*/ 12994433 w 13335839"/>
              <a:gd name="connsiteY1143" fmla="*/ 4158677 h 12798677"/>
              <a:gd name="connsiteX1144" fmla="*/ 12993981 w 13335839"/>
              <a:gd name="connsiteY1144" fmla="*/ 4165075 h 12798677"/>
              <a:gd name="connsiteX1145" fmla="*/ 12990603 w 13335839"/>
              <a:gd name="connsiteY1145" fmla="*/ 4166799 h 12798677"/>
              <a:gd name="connsiteX1146" fmla="*/ 12993595 w 13335839"/>
              <a:gd name="connsiteY1146" fmla="*/ 4165862 h 12798677"/>
              <a:gd name="connsiteX1147" fmla="*/ 12993981 w 13335839"/>
              <a:gd name="connsiteY1147" fmla="*/ 4165075 h 12798677"/>
              <a:gd name="connsiteX1148" fmla="*/ 13095853 w 13335839"/>
              <a:gd name="connsiteY1148" fmla="*/ 4123784 h 12798677"/>
              <a:gd name="connsiteX1149" fmla="*/ 13084695 w 13335839"/>
              <a:gd name="connsiteY1149" fmla="*/ 4130805 h 12798677"/>
              <a:gd name="connsiteX1150" fmla="*/ 13079899 w 13335839"/>
              <a:gd name="connsiteY1150" fmla="*/ 4136530 h 12798677"/>
              <a:gd name="connsiteX1151" fmla="*/ 13104703 w 13335839"/>
              <a:gd name="connsiteY1151" fmla="*/ 4130022 h 12798677"/>
              <a:gd name="connsiteX1152" fmla="*/ 13224223 w 13335839"/>
              <a:gd name="connsiteY1152" fmla="*/ 4100053 h 12798677"/>
              <a:gd name="connsiteX1153" fmla="*/ 13247135 w 13335839"/>
              <a:gd name="connsiteY1153" fmla="*/ 4108993 h 12798677"/>
              <a:gd name="connsiteX1154" fmla="*/ 13312497 w 13335839"/>
              <a:gd name="connsiteY1154" fmla="*/ 4091177 h 12798677"/>
              <a:gd name="connsiteX1155" fmla="*/ 13335839 w 13335839"/>
              <a:gd name="connsiteY1155" fmla="*/ 4085001 h 12798677"/>
              <a:gd name="connsiteX1156" fmla="*/ 13335839 w 13335839"/>
              <a:gd name="connsiteY1156" fmla="*/ 4120220 h 12798677"/>
              <a:gd name="connsiteX1157" fmla="*/ 13334801 w 13335839"/>
              <a:gd name="connsiteY1157" fmla="*/ 4120558 h 12798677"/>
              <a:gd name="connsiteX1158" fmla="*/ 13315723 w 13335839"/>
              <a:gd name="connsiteY1158" fmla="*/ 4142697 h 12798677"/>
              <a:gd name="connsiteX1159" fmla="*/ 13194823 w 13335839"/>
              <a:gd name="connsiteY1159" fmla="*/ 4189417 h 12798677"/>
              <a:gd name="connsiteX1160" fmla="*/ 13098853 w 13335839"/>
              <a:gd name="connsiteY1160" fmla="*/ 4214786 h 12798677"/>
              <a:gd name="connsiteX1161" fmla="*/ 13098717 w 13335839"/>
              <a:gd name="connsiteY1161" fmla="*/ 4214823 h 12798677"/>
              <a:gd name="connsiteX1162" fmla="*/ 13080345 w 13335839"/>
              <a:gd name="connsiteY1162" fmla="*/ 4228975 h 12798677"/>
              <a:gd name="connsiteX1163" fmla="*/ 13039811 w 13335839"/>
              <a:gd name="connsiteY1163" fmla="*/ 4254328 h 12798677"/>
              <a:gd name="connsiteX1164" fmla="*/ 13044285 w 13335839"/>
              <a:gd name="connsiteY1164" fmla="*/ 4255897 h 12798677"/>
              <a:gd name="connsiteX1165" fmla="*/ 13054841 w 13335839"/>
              <a:gd name="connsiteY1165" fmla="*/ 4258276 h 12798677"/>
              <a:gd name="connsiteX1166" fmla="*/ 13110109 w 13335839"/>
              <a:gd name="connsiteY1166" fmla="*/ 4251600 h 12798677"/>
              <a:gd name="connsiteX1167" fmla="*/ 13198313 w 13335839"/>
              <a:gd name="connsiteY1167" fmla="*/ 4237013 h 12798677"/>
              <a:gd name="connsiteX1168" fmla="*/ 13313579 w 13335839"/>
              <a:gd name="connsiteY1168" fmla="*/ 4210696 h 12798677"/>
              <a:gd name="connsiteX1169" fmla="*/ 13335839 w 13335839"/>
              <a:gd name="connsiteY1169" fmla="*/ 4205838 h 12798677"/>
              <a:gd name="connsiteX1170" fmla="*/ 13335839 w 13335839"/>
              <a:gd name="connsiteY1170" fmla="*/ 4273821 h 12798677"/>
              <a:gd name="connsiteX1171" fmla="*/ 13312919 w 13335839"/>
              <a:gd name="connsiteY1171" fmla="*/ 4278962 h 12798677"/>
              <a:gd name="connsiteX1172" fmla="*/ 13247453 w 13335839"/>
              <a:gd name="connsiteY1172" fmla="*/ 4310748 h 12798677"/>
              <a:gd name="connsiteX1173" fmla="*/ 13225449 w 13335839"/>
              <a:gd name="connsiteY1173" fmla="*/ 4317104 h 12798677"/>
              <a:gd name="connsiteX1174" fmla="*/ 13226487 w 13335839"/>
              <a:gd name="connsiteY1174" fmla="*/ 4317158 h 12798677"/>
              <a:gd name="connsiteX1175" fmla="*/ 13229265 w 13335839"/>
              <a:gd name="connsiteY1175" fmla="*/ 4319276 h 12798677"/>
              <a:gd name="connsiteX1176" fmla="*/ 13215839 w 13335839"/>
              <a:gd name="connsiteY1176" fmla="*/ 4329175 h 12798677"/>
              <a:gd name="connsiteX1177" fmla="*/ 13200215 w 13335839"/>
              <a:gd name="connsiteY1177" fmla="*/ 4335847 h 12798677"/>
              <a:gd name="connsiteX1178" fmla="*/ 13209461 w 13335839"/>
              <a:gd name="connsiteY1178" fmla="*/ 4337959 h 12798677"/>
              <a:gd name="connsiteX1179" fmla="*/ 13223667 w 13335839"/>
              <a:gd name="connsiteY1179" fmla="*/ 4344475 h 12798677"/>
              <a:gd name="connsiteX1180" fmla="*/ 13293305 w 13335839"/>
              <a:gd name="connsiteY1180" fmla="*/ 4327254 h 12798677"/>
              <a:gd name="connsiteX1181" fmla="*/ 13317759 w 13335839"/>
              <a:gd name="connsiteY1181" fmla="*/ 4321586 h 12798677"/>
              <a:gd name="connsiteX1182" fmla="*/ 13335839 w 13335839"/>
              <a:gd name="connsiteY1182" fmla="*/ 4318622 h 12798677"/>
              <a:gd name="connsiteX1183" fmla="*/ 13335839 w 13335839"/>
              <a:gd name="connsiteY1183" fmla="*/ 4332152 h 12798677"/>
              <a:gd name="connsiteX1184" fmla="*/ 13292571 w 13335839"/>
              <a:gd name="connsiteY1184" fmla="*/ 4344735 h 12798677"/>
              <a:gd name="connsiteX1185" fmla="*/ 13247335 w 13335839"/>
              <a:gd name="connsiteY1185" fmla="*/ 4352860 h 12798677"/>
              <a:gd name="connsiteX1186" fmla="*/ 13214053 w 13335839"/>
              <a:gd name="connsiteY1186" fmla="*/ 4377289 h 12798677"/>
              <a:gd name="connsiteX1187" fmla="*/ 13172233 w 13335839"/>
              <a:gd name="connsiteY1187" fmla="*/ 4382230 h 12798677"/>
              <a:gd name="connsiteX1188" fmla="*/ 13170461 w 13335839"/>
              <a:gd name="connsiteY1188" fmla="*/ 4383533 h 12798677"/>
              <a:gd name="connsiteX1189" fmla="*/ 13179205 w 13335839"/>
              <a:gd name="connsiteY1189" fmla="*/ 4381699 h 12798677"/>
              <a:gd name="connsiteX1190" fmla="*/ 13186031 w 13335839"/>
              <a:gd name="connsiteY1190" fmla="*/ 4393036 h 12798677"/>
              <a:gd name="connsiteX1191" fmla="*/ 13098213 w 13335839"/>
              <a:gd name="connsiteY1191" fmla="*/ 4424960 h 12798677"/>
              <a:gd name="connsiteX1192" fmla="*/ 13100743 w 13335839"/>
              <a:gd name="connsiteY1192" fmla="*/ 4433271 h 12798677"/>
              <a:gd name="connsiteX1193" fmla="*/ 13101441 w 13335839"/>
              <a:gd name="connsiteY1193" fmla="*/ 4435819 h 12798677"/>
              <a:gd name="connsiteX1194" fmla="*/ 13141059 w 13335839"/>
              <a:gd name="connsiteY1194" fmla="*/ 4423072 h 12798677"/>
              <a:gd name="connsiteX1195" fmla="*/ 13194803 w 13335839"/>
              <a:gd name="connsiteY1195" fmla="*/ 4407687 h 12798677"/>
              <a:gd name="connsiteX1196" fmla="*/ 13290723 w 13335839"/>
              <a:gd name="connsiteY1196" fmla="*/ 4384899 h 12798677"/>
              <a:gd name="connsiteX1197" fmla="*/ 13315207 w 13335839"/>
              <a:gd name="connsiteY1197" fmla="*/ 4380007 h 12798677"/>
              <a:gd name="connsiteX1198" fmla="*/ 13310701 w 13335839"/>
              <a:gd name="connsiteY1198" fmla="*/ 4382584 h 12798677"/>
              <a:gd name="connsiteX1199" fmla="*/ 13273411 w 13335839"/>
              <a:gd name="connsiteY1199" fmla="*/ 4404118 h 12798677"/>
              <a:gd name="connsiteX1200" fmla="*/ 13213177 w 13335839"/>
              <a:gd name="connsiteY1200" fmla="*/ 4419959 h 12798677"/>
              <a:gd name="connsiteX1201" fmla="*/ 13156645 w 13335839"/>
              <a:gd name="connsiteY1201" fmla="*/ 4451964 h 12798677"/>
              <a:gd name="connsiteX1202" fmla="*/ 13199575 w 13335839"/>
              <a:gd name="connsiteY1202" fmla="*/ 4446210 h 12798677"/>
              <a:gd name="connsiteX1203" fmla="*/ 13170125 w 13335839"/>
              <a:gd name="connsiteY1203" fmla="*/ 4462366 h 12798677"/>
              <a:gd name="connsiteX1204" fmla="*/ 13178389 w 13335839"/>
              <a:gd name="connsiteY1204" fmla="*/ 4461747 h 12798677"/>
              <a:gd name="connsiteX1205" fmla="*/ 13189153 w 13335839"/>
              <a:gd name="connsiteY1205" fmla="*/ 4458526 h 12798677"/>
              <a:gd name="connsiteX1206" fmla="*/ 13143431 w 13335839"/>
              <a:gd name="connsiteY1206" fmla="*/ 4481221 h 12798677"/>
              <a:gd name="connsiteX1207" fmla="*/ 13130853 w 13335839"/>
              <a:gd name="connsiteY1207" fmla="*/ 4483908 h 12798677"/>
              <a:gd name="connsiteX1208" fmla="*/ 13116491 w 13335839"/>
              <a:gd name="connsiteY1208" fmla="*/ 4491788 h 12798677"/>
              <a:gd name="connsiteX1209" fmla="*/ 13060335 w 13335839"/>
              <a:gd name="connsiteY1209" fmla="*/ 4522651 h 12798677"/>
              <a:gd name="connsiteX1210" fmla="*/ 13093929 w 13335839"/>
              <a:gd name="connsiteY1210" fmla="*/ 4515545 h 12798677"/>
              <a:gd name="connsiteX1211" fmla="*/ 13119291 w 13335839"/>
              <a:gd name="connsiteY1211" fmla="*/ 4509145 h 12798677"/>
              <a:gd name="connsiteX1212" fmla="*/ 13208245 w 13335839"/>
              <a:gd name="connsiteY1212" fmla="*/ 4465185 h 12798677"/>
              <a:gd name="connsiteX1213" fmla="*/ 13209657 w 13335839"/>
              <a:gd name="connsiteY1213" fmla="*/ 4480529 h 12798677"/>
              <a:gd name="connsiteX1214" fmla="*/ 13193241 w 13335839"/>
              <a:gd name="connsiteY1214" fmla="*/ 4491723 h 12798677"/>
              <a:gd name="connsiteX1215" fmla="*/ 13212127 w 13335839"/>
              <a:gd name="connsiteY1215" fmla="*/ 4487606 h 12798677"/>
              <a:gd name="connsiteX1216" fmla="*/ 13259799 w 13335839"/>
              <a:gd name="connsiteY1216" fmla="*/ 4478098 h 12798677"/>
              <a:gd name="connsiteX1217" fmla="*/ 13247237 w 13335839"/>
              <a:gd name="connsiteY1217" fmla="*/ 4484942 h 12798677"/>
              <a:gd name="connsiteX1218" fmla="*/ 13158657 w 13335839"/>
              <a:gd name="connsiteY1218" fmla="*/ 4538180 h 12798677"/>
              <a:gd name="connsiteX1219" fmla="*/ 13108857 w 13335839"/>
              <a:gd name="connsiteY1219" fmla="*/ 4559490 h 12798677"/>
              <a:gd name="connsiteX1220" fmla="*/ 13115185 w 13335839"/>
              <a:gd name="connsiteY1220" fmla="*/ 4564166 h 12798677"/>
              <a:gd name="connsiteX1221" fmla="*/ 13115495 w 13335839"/>
              <a:gd name="connsiteY1221" fmla="*/ 4564126 h 12798677"/>
              <a:gd name="connsiteX1222" fmla="*/ 13111669 w 13335839"/>
              <a:gd name="connsiteY1222" fmla="*/ 4566424 h 12798677"/>
              <a:gd name="connsiteX1223" fmla="*/ 12964823 w 13335839"/>
              <a:gd name="connsiteY1223" fmla="*/ 4647804 h 12798677"/>
              <a:gd name="connsiteX1224" fmla="*/ 12935621 w 13335839"/>
              <a:gd name="connsiteY1224" fmla="*/ 4665752 h 12798677"/>
              <a:gd name="connsiteX1225" fmla="*/ 12926405 w 13335839"/>
              <a:gd name="connsiteY1225" fmla="*/ 4672170 h 12798677"/>
              <a:gd name="connsiteX1226" fmla="*/ 12948429 w 13335839"/>
              <a:gd name="connsiteY1226" fmla="*/ 4661956 h 12798677"/>
              <a:gd name="connsiteX1227" fmla="*/ 13180053 w 13335839"/>
              <a:gd name="connsiteY1227" fmla="*/ 4535173 h 12798677"/>
              <a:gd name="connsiteX1228" fmla="*/ 13130625 w 13335839"/>
              <a:gd name="connsiteY1228" fmla="*/ 4566472 h 12798677"/>
              <a:gd name="connsiteX1229" fmla="*/ 13140871 w 13335839"/>
              <a:gd name="connsiteY1229" fmla="*/ 4560791 h 12798677"/>
              <a:gd name="connsiteX1230" fmla="*/ 13152545 w 13335839"/>
              <a:gd name="connsiteY1230" fmla="*/ 4559258 h 12798677"/>
              <a:gd name="connsiteX1231" fmla="*/ 13157087 w 13335839"/>
              <a:gd name="connsiteY1231" fmla="*/ 4559874 h 12798677"/>
              <a:gd name="connsiteX1232" fmla="*/ 13196003 w 13335839"/>
              <a:gd name="connsiteY1232" fmla="*/ 4536520 h 12798677"/>
              <a:gd name="connsiteX1233" fmla="*/ 13232531 w 13335839"/>
              <a:gd name="connsiteY1233" fmla="*/ 4514780 h 12798677"/>
              <a:gd name="connsiteX1234" fmla="*/ 13264893 w 13335839"/>
              <a:gd name="connsiteY1234" fmla="*/ 4516762 h 12798677"/>
              <a:gd name="connsiteX1235" fmla="*/ 13265509 w 13335839"/>
              <a:gd name="connsiteY1235" fmla="*/ 4522918 h 12798677"/>
              <a:gd name="connsiteX1236" fmla="*/ 13198865 w 13335839"/>
              <a:gd name="connsiteY1236" fmla="*/ 4567403 h 12798677"/>
              <a:gd name="connsiteX1237" fmla="*/ 13207541 w 13335839"/>
              <a:gd name="connsiteY1237" fmla="*/ 4566580 h 12798677"/>
              <a:gd name="connsiteX1238" fmla="*/ 13196325 w 13335839"/>
              <a:gd name="connsiteY1238" fmla="*/ 4576109 h 12798677"/>
              <a:gd name="connsiteX1239" fmla="*/ 13184069 w 13335839"/>
              <a:gd name="connsiteY1239" fmla="*/ 4579794 h 12798677"/>
              <a:gd name="connsiteX1240" fmla="*/ 13189289 w 13335839"/>
              <a:gd name="connsiteY1240" fmla="*/ 4573757 h 12798677"/>
              <a:gd name="connsiteX1241" fmla="*/ 13172589 w 13335839"/>
              <a:gd name="connsiteY1241" fmla="*/ 4584836 h 12798677"/>
              <a:gd name="connsiteX1242" fmla="*/ 13184069 w 13335839"/>
              <a:gd name="connsiteY1242" fmla="*/ 4579794 h 12798677"/>
              <a:gd name="connsiteX1243" fmla="*/ 13161315 w 13335839"/>
              <a:gd name="connsiteY1243" fmla="*/ 4595933 h 12798677"/>
              <a:gd name="connsiteX1244" fmla="*/ 13148033 w 13335839"/>
              <a:gd name="connsiteY1244" fmla="*/ 4604450 h 12798677"/>
              <a:gd name="connsiteX1245" fmla="*/ 13154647 w 13335839"/>
              <a:gd name="connsiteY1245" fmla="*/ 4603164 h 12798677"/>
              <a:gd name="connsiteX1246" fmla="*/ 13174601 w 13335839"/>
              <a:gd name="connsiteY1246" fmla="*/ 4600113 h 12798677"/>
              <a:gd name="connsiteX1247" fmla="*/ 13218253 w 13335839"/>
              <a:gd name="connsiteY1247" fmla="*/ 4574556 h 12798677"/>
              <a:gd name="connsiteX1248" fmla="*/ 13324319 w 13335839"/>
              <a:gd name="connsiteY1248" fmla="*/ 4515042 h 12798677"/>
              <a:gd name="connsiteX1249" fmla="*/ 13335839 w 13335839"/>
              <a:gd name="connsiteY1249" fmla="*/ 4508651 h 12798677"/>
              <a:gd name="connsiteX1250" fmla="*/ 13335839 w 13335839"/>
              <a:gd name="connsiteY1250" fmla="*/ 4523241 h 12798677"/>
              <a:gd name="connsiteX1251" fmla="*/ 13273119 w 13335839"/>
              <a:gd name="connsiteY1251" fmla="*/ 4560589 h 12798677"/>
              <a:gd name="connsiteX1252" fmla="*/ 13200319 w 13335839"/>
              <a:gd name="connsiteY1252" fmla="*/ 4605241 h 12798677"/>
              <a:gd name="connsiteX1253" fmla="*/ 13200249 w 13335839"/>
              <a:gd name="connsiteY1253" fmla="*/ 4610155 h 12798677"/>
              <a:gd name="connsiteX1254" fmla="*/ 13195323 w 13335839"/>
              <a:gd name="connsiteY1254" fmla="*/ 4624977 h 12798677"/>
              <a:gd name="connsiteX1255" fmla="*/ 13194755 w 13335839"/>
              <a:gd name="connsiteY1255" fmla="*/ 4626457 h 12798677"/>
              <a:gd name="connsiteX1256" fmla="*/ 13212195 w 13335839"/>
              <a:gd name="connsiteY1256" fmla="*/ 4616216 h 12798677"/>
              <a:gd name="connsiteX1257" fmla="*/ 13256049 w 13335839"/>
              <a:gd name="connsiteY1257" fmla="*/ 4589805 h 12798677"/>
              <a:gd name="connsiteX1258" fmla="*/ 13335839 w 13335839"/>
              <a:gd name="connsiteY1258" fmla="*/ 4542935 h 12798677"/>
              <a:gd name="connsiteX1259" fmla="*/ 13335839 w 13335839"/>
              <a:gd name="connsiteY1259" fmla="*/ 4584239 h 12798677"/>
              <a:gd name="connsiteX1260" fmla="*/ 13329399 w 13335839"/>
              <a:gd name="connsiteY1260" fmla="*/ 4588187 h 12798677"/>
              <a:gd name="connsiteX1261" fmla="*/ 13305161 w 13335839"/>
              <a:gd name="connsiteY1261" fmla="*/ 4600849 h 12798677"/>
              <a:gd name="connsiteX1262" fmla="*/ 13333449 w 13335839"/>
              <a:gd name="connsiteY1262" fmla="*/ 4592677 h 12798677"/>
              <a:gd name="connsiteX1263" fmla="*/ 13335839 w 13335839"/>
              <a:gd name="connsiteY1263" fmla="*/ 4591403 h 12798677"/>
              <a:gd name="connsiteX1264" fmla="*/ 13335839 w 13335839"/>
              <a:gd name="connsiteY1264" fmla="*/ 4606486 h 12798677"/>
              <a:gd name="connsiteX1265" fmla="*/ 13313767 w 13335839"/>
              <a:gd name="connsiteY1265" fmla="*/ 4619651 h 12798677"/>
              <a:gd name="connsiteX1266" fmla="*/ 13284603 w 13335839"/>
              <a:gd name="connsiteY1266" fmla="*/ 4638963 h 12798677"/>
              <a:gd name="connsiteX1267" fmla="*/ 13281139 w 13335839"/>
              <a:gd name="connsiteY1267" fmla="*/ 4642342 h 12798677"/>
              <a:gd name="connsiteX1268" fmla="*/ 13282975 w 13335839"/>
              <a:gd name="connsiteY1268" fmla="*/ 4641804 h 12798677"/>
              <a:gd name="connsiteX1269" fmla="*/ 13291423 w 13335839"/>
              <a:gd name="connsiteY1269" fmla="*/ 4639491 h 12798677"/>
              <a:gd name="connsiteX1270" fmla="*/ 13273597 w 13335839"/>
              <a:gd name="connsiteY1270" fmla="*/ 4649694 h 12798677"/>
              <a:gd name="connsiteX1271" fmla="*/ 13271643 w 13335839"/>
              <a:gd name="connsiteY1271" fmla="*/ 4651602 h 12798677"/>
              <a:gd name="connsiteX1272" fmla="*/ 13270519 w 13335839"/>
              <a:gd name="connsiteY1272" fmla="*/ 4660379 h 12798677"/>
              <a:gd name="connsiteX1273" fmla="*/ 13328351 w 13335839"/>
              <a:gd name="connsiteY1273" fmla="*/ 4630137 h 12798677"/>
              <a:gd name="connsiteX1274" fmla="*/ 13335839 w 13335839"/>
              <a:gd name="connsiteY1274" fmla="*/ 4625616 h 12798677"/>
              <a:gd name="connsiteX1275" fmla="*/ 13335839 w 13335839"/>
              <a:gd name="connsiteY1275" fmla="*/ 4634654 h 12798677"/>
              <a:gd name="connsiteX1276" fmla="*/ 13245941 w 13335839"/>
              <a:gd name="connsiteY1276" fmla="*/ 4688205 h 12798677"/>
              <a:gd name="connsiteX1277" fmla="*/ 13255495 w 13335839"/>
              <a:gd name="connsiteY1277" fmla="*/ 4684009 h 12798677"/>
              <a:gd name="connsiteX1278" fmla="*/ 13210671 w 13335839"/>
              <a:gd name="connsiteY1278" fmla="*/ 4715198 h 12798677"/>
              <a:gd name="connsiteX1279" fmla="*/ 13250455 w 13335839"/>
              <a:gd name="connsiteY1279" fmla="*/ 4706476 h 12798677"/>
              <a:gd name="connsiteX1280" fmla="*/ 13298105 w 13335839"/>
              <a:gd name="connsiteY1280" fmla="*/ 4691432 h 12798677"/>
              <a:gd name="connsiteX1281" fmla="*/ 13310533 w 13335839"/>
              <a:gd name="connsiteY1281" fmla="*/ 4684999 h 12798677"/>
              <a:gd name="connsiteX1282" fmla="*/ 13315243 w 13335839"/>
              <a:gd name="connsiteY1282" fmla="*/ 4684865 h 12798677"/>
              <a:gd name="connsiteX1283" fmla="*/ 13323747 w 13335839"/>
              <a:gd name="connsiteY1283" fmla="*/ 4687793 h 12798677"/>
              <a:gd name="connsiteX1284" fmla="*/ 13297707 w 13335839"/>
              <a:gd name="connsiteY1284" fmla="*/ 4702038 h 12798677"/>
              <a:gd name="connsiteX1285" fmla="*/ 13284353 w 13335839"/>
              <a:gd name="connsiteY1285" fmla="*/ 4711278 h 12798677"/>
              <a:gd name="connsiteX1286" fmla="*/ 13235001 w 13335839"/>
              <a:gd name="connsiteY1286" fmla="*/ 4742137 h 12798677"/>
              <a:gd name="connsiteX1287" fmla="*/ 13153213 w 13335839"/>
              <a:gd name="connsiteY1287" fmla="*/ 4794819 h 12798677"/>
              <a:gd name="connsiteX1288" fmla="*/ 13149507 w 13335839"/>
              <a:gd name="connsiteY1288" fmla="*/ 4797059 h 12798677"/>
              <a:gd name="connsiteX1289" fmla="*/ 13176229 w 13335839"/>
              <a:gd name="connsiteY1289" fmla="*/ 4788283 h 12798677"/>
              <a:gd name="connsiteX1290" fmla="*/ 13224323 w 13335839"/>
              <a:gd name="connsiteY1290" fmla="*/ 4777041 h 12798677"/>
              <a:gd name="connsiteX1291" fmla="*/ 13172719 w 13335839"/>
              <a:gd name="connsiteY1291" fmla="*/ 4823054 h 12798677"/>
              <a:gd name="connsiteX1292" fmla="*/ 13317653 w 13335839"/>
              <a:gd name="connsiteY1292" fmla="*/ 4794736 h 12798677"/>
              <a:gd name="connsiteX1293" fmla="*/ 13335839 w 13335839"/>
              <a:gd name="connsiteY1293" fmla="*/ 4792175 h 12798677"/>
              <a:gd name="connsiteX1294" fmla="*/ 13335839 w 13335839"/>
              <a:gd name="connsiteY1294" fmla="*/ 4795513 h 12798677"/>
              <a:gd name="connsiteX1295" fmla="*/ 13311651 w 13335839"/>
              <a:gd name="connsiteY1295" fmla="*/ 4805123 h 12798677"/>
              <a:gd name="connsiteX1296" fmla="*/ 13250723 w 13335839"/>
              <a:gd name="connsiteY1296" fmla="*/ 4824652 h 12798677"/>
              <a:gd name="connsiteX1297" fmla="*/ 13223427 w 13335839"/>
              <a:gd name="connsiteY1297" fmla="*/ 4843552 h 12798677"/>
              <a:gd name="connsiteX1298" fmla="*/ 13184191 w 13335839"/>
              <a:gd name="connsiteY1298" fmla="*/ 4870010 h 12798677"/>
              <a:gd name="connsiteX1299" fmla="*/ 13248725 w 13335839"/>
              <a:gd name="connsiteY1299" fmla="*/ 4839670 h 12798677"/>
              <a:gd name="connsiteX1300" fmla="*/ 13246455 w 13335839"/>
              <a:gd name="connsiteY1300" fmla="*/ 4842977 h 12798677"/>
              <a:gd name="connsiteX1301" fmla="*/ 13202699 w 13335839"/>
              <a:gd name="connsiteY1301" fmla="*/ 4882304 h 12798677"/>
              <a:gd name="connsiteX1302" fmla="*/ 13181019 w 13335839"/>
              <a:gd name="connsiteY1302" fmla="*/ 4892868 h 12798677"/>
              <a:gd name="connsiteX1303" fmla="*/ 13184981 w 13335839"/>
              <a:gd name="connsiteY1303" fmla="*/ 4901028 h 12798677"/>
              <a:gd name="connsiteX1304" fmla="*/ 13185139 w 13335839"/>
              <a:gd name="connsiteY1304" fmla="*/ 4907477 h 12798677"/>
              <a:gd name="connsiteX1305" fmla="*/ 13291695 w 13335839"/>
              <a:gd name="connsiteY1305" fmla="*/ 4869928 h 12798677"/>
              <a:gd name="connsiteX1306" fmla="*/ 13323513 w 13335839"/>
              <a:gd name="connsiteY1306" fmla="*/ 4880467 h 12798677"/>
              <a:gd name="connsiteX1307" fmla="*/ 13335839 w 13335839"/>
              <a:gd name="connsiteY1307" fmla="*/ 4880786 h 12798677"/>
              <a:gd name="connsiteX1308" fmla="*/ 13335839 w 13335839"/>
              <a:gd name="connsiteY1308" fmla="*/ 4915641 h 12798677"/>
              <a:gd name="connsiteX1309" fmla="*/ 13313727 w 13335839"/>
              <a:gd name="connsiteY1309" fmla="*/ 4921539 h 12798677"/>
              <a:gd name="connsiteX1310" fmla="*/ 13274555 w 13335839"/>
              <a:gd name="connsiteY1310" fmla="*/ 4934788 h 12798677"/>
              <a:gd name="connsiteX1311" fmla="*/ 13260871 w 13335839"/>
              <a:gd name="connsiteY1311" fmla="*/ 4939215 h 12798677"/>
              <a:gd name="connsiteX1312" fmla="*/ 13274683 w 13335839"/>
              <a:gd name="connsiteY1312" fmla="*/ 4955689 h 12798677"/>
              <a:gd name="connsiteX1313" fmla="*/ 13289823 w 13335839"/>
              <a:gd name="connsiteY1313" fmla="*/ 4951966 h 12798677"/>
              <a:gd name="connsiteX1314" fmla="*/ 13324647 w 13335839"/>
              <a:gd name="connsiteY1314" fmla="*/ 4944154 h 12798677"/>
              <a:gd name="connsiteX1315" fmla="*/ 13335839 w 13335839"/>
              <a:gd name="connsiteY1315" fmla="*/ 4941874 h 12798677"/>
              <a:gd name="connsiteX1316" fmla="*/ 13335839 w 13335839"/>
              <a:gd name="connsiteY1316" fmla="*/ 5853929 h 12798677"/>
              <a:gd name="connsiteX1317" fmla="*/ 13182925 w 13335839"/>
              <a:gd name="connsiteY1317" fmla="*/ 5931282 h 12798677"/>
              <a:gd name="connsiteX1318" fmla="*/ 13161933 w 13335839"/>
              <a:gd name="connsiteY1318" fmla="*/ 5940222 h 12798677"/>
              <a:gd name="connsiteX1319" fmla="*/ 13145233 w 13335839"/>
              <a:gd name="connsiteY1319" fmla="*/ 5949170 h 12798677"/>
              <a:gd name="connsiteX1320" fmla="*/ 13170891 w 13335839"/>
              <a:gd name="connsiteY1320" fmla="*/ 5956135 h 12798677"/>
              <a:gd name="connsiteX1321" fmla="*/ 13225921 w 13335839"/>
              <a:gd name="connsiteY1321" fmla="*/ 5962020 h 12798677"/>
              <a:gd name="connsiteX1322" fmla="*/ 13247605 w 13335839"/>
              <a:gd name="connsiteY1322" fmla="*/ 5952624 h 12798677"/>
              <a:gd name="connsiteX1323" fmla="*/ 13335839 w 13335839"/>
              <a:gd name="connsiteY1323" fmla="*/ 5915747 h 12798677"/>
              <a:gd name="connsiteX1324" fmla="*/ 13335839 w 13335839"/>
              <a:gd name="connsiteY1324" fmla="*/ 8131105 h 12798677"/>
              <a:gd name="connsiteX1325" fmla="*/ 13330315 w 13335839"/>
              <a:gd name="connsiteY1325" fmla="*/ 8130603 h 12798677"/>
              <a:gd name="connsiteX1326" fmla="*/ 13333841 w 13335839"/>
              <a:gd name="connsiteY1326" fmla="*/ 8062663 h 12798677"/>
              <a:gd name="connsiteX1327" fmla="*/ 13292059 w 13335839"/>
              <a:gd name="connsiteY1327" fmla="*/ 8120180 h 12798677"/>
              <a:gd name="connsiteX1328" fmla="*/ 13225209 w 13335839"/>
              <a:gd name="connsiteY1328" fmla="*/ 8166192 h 12798677"/>
              <a:gd name="connsiteX1329" fmla="*/ 13225209 w 13335839"/>
              <a:gd name="connsiteY1329" fmla="*/ 8039658 h 12798677"/>
              <a:gd name="connsiteX1330" fmla="*/ 13200139 w 13335839"/>
              <a:gd name="connsiteY1330" fmla="*/ 8143184 h 12798677"/>
              <a:gd name="connsiteX1331" fmla="*/ 13149999 w 13335839"/>
              <a:gd name="connsiteY1331" fmla="*/ 8143185 h 12798677"/>
              <a:gd name="connsiteX1332" fmla="*/ 13149999 w 13335839"/>
              <a:gd name="connsiteY1332" fmla="*/ 8039658 h 12798677"/>
              <a:gd name="connsiteX1333" fmla="*/ 13116573 w 13335839"/>
              <a:gd name="connsiteY1333" fmla="*/ 8108677 h 12798677"/>
              <a:gd name="connsiteX1334" fmla="*/ 13074793 w 13335839"/>
              <a:gd name="connsiteY1334" fmla="*/ 8039658 h 12798677"/>
              <a:gd name="connsiteX1335" fmla="*/ 13066437 w 13335839"/>
              <a:gd name="connsiteY1335" fmla="*/ 8074165 h 12798677"/>
              <a:gd name="connsiteX1336" fmla="*/ 13011203 w 13335839"/>
              <a:gd name="connsiteY1336" fmla="*/ 8064461 h 12798677"/>
              <a:gd name="connsiteX1337" fmla="*/ 13004517 w 13335839"/>
              <a:gd name="connsiteY1337" fmla="*/ 8081760 h 12798677"/>
              <a:gd name="connsiteX1338" fmla="*/ 13018647 w 13335839"/>
              <a:gd name="connsiteY1338" fmla="*/ 8081824 h 12798677"/>
              <a:gd name="connsiteX1339" fmla="*/ 13088379 w 13335839"/>
              <a:gd name="connsiteY1339" fmla="*/ 8083023 h 12798677"/>
              <a:gd name="connsiteX1340" fmla="*/ 13138623 w 13335839"/>
              <a:gd name="connsiteY1340" fmla="*/ 8203676 h 12798677"/>
              <a:gd name="connsiteX1341" fmla="*/ 12980375 w 13335839"/>
              <a:gd name="connsiteY1341" fmla="*/ 8290252 h 12798677"/>
              <a:gd name="connsiteX1342" fmla="*/ 12969219 w 13335839"/>
              <a:gd name="connsiteY1342" fmla="*/ 8295470 h 12798677"/>
              <a:gd name="connsiteX1343" fmla="*/ 12970597 w 13335839"/>
              <a:gd name="connsiteY1343" fmla="*/ 8296458 h 12798677"/>
              <a:gd name="connsiteX1344" fmla="*/ 12991227 w 13335839"/>
              <a:gd name="connsiteY1344" fmla="*/ 8327237 h 12798677"/>
              <a:gd name="connsiteX1345" fmla="*/ 12966159 w 13335839"/>
              <a:gd name="connsiteY1345" fmla="*/ 8338741 h 12798677"/>
              <a:gd name="connsiteX1346" fmla="*/ 12982871 w 13335839"/>
              <a:gd name="connsiteY1346" fmla="*/ 8396258 h 12798677"/>
              <a:gd name="connsiteX1347" fmla="*/ 13024653 w 13335839"/>
              <a:gd name="connsiteY1347" fmla="*/ 8407761 h 12798677"/>
              <a:gd name="connsiteX1348" fmla="*/ 13041365 w 13335839"/>
              <a:gd name="connsiteY1348" fmla="*/ 8338740 h 12798677"/>
              <a:gd name="connsiteX1349" fmla="*/ 13074793 w 13335839"/>
              <a:gd name="connsiteY1349" fmla="*/ 8407762 h 12798677"/>
              <a:gd name="connsiteX1350" fmla="*/ 13074793 w 13335839"/>
              <a:gd name="connsiteY1350" fmla="*/ 8361745 h 12798677"/>
              <a:gd name="connsiteX1351" fmla="*/ 13124931 w 13335839"/>
              <a:gd name="connsiteY1351" fmla="*/ 8373251 h 12798677"/>
              <a:gd name="connsiteX1352" fmla="*/ 13091505 w 13335839"/>
              <a:gd name="connsiteY1352" fmla="*/ 8384754 h 12798677"/>
              <a:gd name="connsiteX1353" fmla="*/ 13113831 w 13335839"/>
              <a:gd name="connsiteY1353" fmla="*/ 8451078 h 12798677"/>
              <a:gd name="connsiteX1354" fmla="*/ 13114547 w 13335839"/>
              <a:gd name="connsiteY1354" fmla="*/ 8460781 h 12798677"/>
              <a:gd name="connsiteX1355" fmla="*/ 13125643 w 13335839"/>
              <a:gd name="connsiteY1355" fmla="*/ 8458324 h 12798677"/>
              <a:gd name="connsiteX1356" fmla="*/ 13127019 w 13335839"/>
              <a:gd name="connsiteY1356" fmla="*/ 8453774 h 12798677"/>
              <a:gd name="connsiteX1357" fmla="*/ 13124931 w 13335839"/>
              <a:gd name="connsiteY1357" fmla="*/ 8419264 h 12798677"/>
              <a:gd name="connsiteX1358" fmla="*/ 13167757 w 13335839"/>
              <a:gd name="connsiteY1358" fmla="*/ 8423578 h 12798677"/>
              <a:gd name="connsiteX1359" fmla="*/ 13206185 w 13335839"/>
              <a:gd name="connsiteY1359" fmla="*/ 8447214 h 12798677"/>
              <a:gd name="connsiteX1360" fmla="*/ 13217907 w 13335839"/>
              <a:gd name="connsiteY1360" fmla="*/ 8446687 h 12798677"/>
              <a:gd name="connsiteX1361" fmla="*/ 13220899 w 13335839"/>
              <a:gd name="connsiteY1361" fmla="*/ 8426634 h 12798677"/>
              <a:gd name="connsiteX1362" fmla="*/ 13250277 w 13335839"/>
              <a:gd name="connsiteY1362" fmla="*/ 8373250 h 12798677"/>
              <a:gd name="connsiteX1363" fmla="*/ 13254455 w 13335839"/>
              <a:gd name="connsiteY1363" fmla="*/ 8417826 h 12798677"/>
              <a:gd name="connsiteX1364" fmla="*/ 13257601 w 13335839"/>
              <a:gd name="connsiteY1364" fmla="*/ 8444901 h 12798677"/>
              <a:gd name="connsiteX1365" fmla="*/ 13262201 w 13335839"/>
              <a:gd name="connsiteY1365" fmla="*/ 8444695 h 12798677"/>
              <a:gd name="connsiteX1366" fmla="*/ 13269861 w 13335839"/>
              <a:gd name="connsiteY1366" fmla="*/ 8425196 h 12798677"/>
              <a:gd name="connsiteX1367" fmla="*/ 13300415 w 13335839"/>
              <a:gd name="connsiteY1367" fmla="*/ 8384754 h 12798677"/>
              <a:gd name="connsiteX1368" fmla="*/ 13292059 w 13335839"/>
              <a:gd name="connsiteY1368" fmla="*/ 8350243 h 12798677"/>
              <a:gd name="connsiteX1369" fmla="*/ 13308773 w 13335839"/>
              <a:gd name="connsiteY1369" fmla="*/ 8304230 h 12798677"/>
              <a:gd name="connsiteX1370" fmla="*/ 13329663 w 13335839"/>
              <a:gd name="connsiteY1370" fmla="*/ 8311421 h 12798677"/>
              <a:gd name="connsiteX1371" fmla="*/ 13335839 w 13335839"/>
              <a:gd name="connsiteY1371" fmla="*/ 8311996 h 12798677"/>
              <a:gd name="connsiteX1372" fmla="*/ 13335839 w 13335839"/>
              <a:gd name="connsiteY1372" fmla="*/ 8350494 h 12798677"/>
              <a:gd name="connsiteX1373" fmla="*/ 13331751 w 13335839"/>
              <a:gd name="connsiteY1373" fmla="*/ 8348267 h 12798677"/>
              <a:gd name="connsiteX1374" fmla="*/ 13325485 w 13335839"/>
              <a:gd name="connsiteY1374" fmla="*/ 8350243 h 12798677"/>
              <a:gd name="connsiteX1375" fmla="*/ 13317129 w 13335839"/>
              <a:gd name="connsiteY1375" fmla="*/ 8384754 h 12798677"/>
              <a:gd name="connsiteX1376" fmla="*/ 13329403 w 13335839"/>
              <a:gd name="connsiteY1376" fmla="*/ 8388708 h 12798677"/>
              <a:gd name="connsiteX1377" fmla="*/ 13335839 w 13335839"/>
              <a:gd name="connsiteY1377" fmla="*/ 8394976 h 12798677"/>
              <a:gd name="connsiteX1378" fmla="*/ 13335839 w 13335839"/>
              <a:gd name="connsiteY1378" fmla="*/ 9264674 h 12798677"/>
              <a:gd name="connsiteX1379" fmla="*/ 13332275 w 13335839"/>
              <a:gd name="connsiteY1379" fmla="*/ 9267806 h 12798677"/>
              <a:gd name="connsiteX1380" fmla="*/ 13308773 w 13335839"/>
              <a:gd name="connsiteY1380" fmla="*/ 9305012 h 12798677"/>
              <a:gd name="connsiteX1381" fmla="*/ 13308773 w 13335839"/>
              <a:gd name="connsiteY1381" fmla="*/ 9247495 h 12798677"/>
              <a:gd name="connsiteX1382" fmla="*/ 13292059 w 13335839"/>
              <a:gd name="connsiteY1382" fmla="*/ 9316516 h 12798677"/>
              <a:gd name="connsiteX1383" fmla="*/ 13266989 w 13335839"/>
              <a:gd name="connsiteY1383" fmla="*/ 9293509 h 12798677"/>
              <a:gd name="connsiteX1384" fmla="*/ 13275345 w 13335839"/>
              <a:gd name="connsiteY1384" fmla="*/ 9247495 h 12798677"/>
              <a:gd name="connsiteX1385" fmla="*/ 13233565 w 13335839"/>
              <a:gd name="connsiteY1385" fmla="*/ 9305012 h 12798677"/>
              <a:gd name="connsiteX1386" fmla="*/ 13258633 w 13335839"/>
              <a:gd name="connsiteY1386" fmla="*/ 9385535 h 12798677"/>
              <a:gd name="connsiteX1387" fmla="*/ 13190477 w 13335839"/>
              <a:gd name="connsiteY1387" fmla="*/ 9354799 h 12798677"/>
              <a:gd name="connsiteX1388" fmla="*/ 13170829 w 13335839"/>
              <a:gd name="connsiteY1388" fmla="*/ 9361189 h 12798677"/>
              <a:gd name="connsiteX1389" fmla="*/ 13167757 w 13335839"/>
              <a:gd name="connsiteY1389" fmla="*/ 9335208 h 12798677"/>
              <a:gd name="connsiteX1390" fmla="*/ 13166713 w 13335839"/>
              <a:gd name="connsiteY1390" fmla="*/ 9282005 h 12798677"/>
              <a:gd name="connsiteX1391" fmla="*/ 13124931 w 13335839"/>
              <a:gd name="connsiteY1391" fmla="*/ 9270501 h 12798677"/>
              <a:gd name="connsiteX1392" fmla="*/ 13141643 w 13335839"/>
              <a:gd name="connsiteY1392" fmla="*/ 9362527 h 12798677"/>
              <a:gd name="connsiteX1393" fmla="*/ 13116573 w 13335839"/>
              <a:gd name="connsiteY1393" fmla="*/ 9282006 h 12798677"/>
              <a:gd name="connsiteX1394" fmla="*/ 13091505 w 13335839"/>
              <a:gd name="connsiteY1394" fmla="*/ 9351025 h 12798677"/>
              <a:gd name="connsiteX1395" fmla="*/ 13024653 w 13335839"/>
              <a:gd name="connsiteY1395" fmla="*/ 9305012 h 12798677"/>
              <a:gd name="connsiteX1396" fmla="*/ 13041365 w 13335839"/>
              <a:gd name="connsiteY1396" fmla="*/ 9305013 h 12798677"/>
              <a:gd name="connsiteX1397" fmla="*/ 13033009 w 13335839"/>
              <a:gd name="connsiteY1397" fmla="*/ 9258998 h 12798677"/>
              <a:gd name="connsiteX1398" fmla="*/ 12957803 w 13335839"/>
              <a:gd name="connsiteY1398" fmla="*/ 9305012 h 12798677"/>
              <a:gd name="connsiteX1399" fmla="*/ 12949445 w 13335839"/>
              <a:gd name="connsiteY1399" fmla="*/ 9235993 h 12798677"/>
              <a:gd name="connsiteX1400" fmla="*/ 12916021 w 13335839"/>
              <a:gd name="connsiteY1400" fmla="*/ 9258998 h 12798677"/>
              <a:gd name="connsiteX1401" fmla="*/ 12907665 w 13335839"/>
              <a:gd name="connsiteY1401" fmla="*/ 9178477 h 12798677"/>
              <a:gd name="connsiteX1402" fmla="*/ 12865881 w 13335839"/>
              <a:gd name="connsiteY1402" fmla="*/ 9201483 h 12798677"/>
              <a:gd name="connsiteX1403" fmla="*/ 12857525 w 13335839"/>
              <a:gd name="connsiteY1403" fmla="*/ 9132465 h 12798677"/>
              <a:gd name="connsiteX1404" fmla="*/ 12840811 w 13335839"/>
              <a:gd name="connsiteY1404" fmla="*/ 9120960 h 12798677"/>
              <a:gd name="connsiteX1405" fmla="*/ 12974515 w 13335839"/>
              <a:gd name="connsiteY1405" fmla="*/ 9178477 h 12798677"/>
              <a:gd name="connsiteX1406" fmla="*/ 12982871 w 13335839"/>
              <a:gd name="connsiteY1406" fmla="*/ 9097955 h 12798677"/>
              <a:gd name="connsiteX1407" fmla="*/ 12824097 w 13335839"/>
              <a:gd name="connsiteY1407" fmla="*/ 9132464 h 12798677"/>
              <a:gd name="connsiteX1408" fmla="*/ 12807385 w 13335839"/>
              <a:gd name="connsiteY1408" fmla="*/ 9074948 h 12798677"/>
              <a:gd name="connsiteX1409" fmla="*/ 12765605 w 13335839"/>
              <a:gd name="connsiteY1409" fmla="*/ 9086451 h 12798677"/>
              <a:gd name="connsiteX1410" fmla="*/ 12748889 w 13335839"/>
              <a:gd name="connsiteY1410" fmla="*/ 9143966 h 12798677"/>
              <a:gd name="connsiteX1411" fmla="*/ 12790673 w 13335839"/>
              <a:gd name="connsiteY1411" fmla="*/ 9143967 h 12798677"/>
              <a:gd name="connsiteX1412" fmla="*/ 12782317 w 13335839"/>
              <a:gd name="connsiteY1412" fmla="*/ 9109456 h 12798677"/>
              <a:gd name="connsiteX1413" fmla="*/ 12807385 w 13335839"/>
              <a:gd name="connsiteY1413" fmla="*/ 9132464 h 12798677"/>
              <a:gd name="connsiteX1414" fmla="*/ 12799029 w 13335839"/>
              <a:gd name="connsiteY1414" fmla="*/ 9247495 h 12798677"/>
              <a:gd name="connsiteX1415" fmla="*/ 12782317 w 13335839"/>
              <a:gd name="connsiteY1415" fmla="*/ 9189978 h 12798677"/>
              <a:gd name="connsiteX1416" fmla="*/ 12732177 w 13335839"/>
              <a:gd name="connsiteY1416" fmla="*/ 9224488 h 12798677"/>
              <a:gd name="connsiteX1417" fmla="*/ 12707109 w 13335839"/>
              <a:gd name="connsiteY1417" fmla="*/ 9235994 h 12798677"/>
              <a:gd name="connsiteX1418" fmla="*/ 12690395 w 13335839"/>
              <a:gd name="connsiteY1418" fmla="*/ 9189978 h 12798677"/>
              <a:gd name="connsiteX1419" fmla="*/ 12690395 w 13335839"/>
              <a:gd name="connsiteY1419" fmla="*/ 9224489 h 12798677"/>
              <a:gd name="connsiteX1420" fmla="*/ 12640257 w 13335839"/>
              <a:gd name="connsiteY1420" fmla="*/ 9201483 h 12798677"/>
              <a:gd name="connsiteX1421" fmla="*/ 12631901 w 13335839"/>
              <a:gd name="connsiteY1421" fmla="*/ 9235993 h 12798677"/>
              <a:gd name="connsiteX1422" fmla="*/ 12682039 w 13335839"/>
              <a:gd name="connsiteY1422" fmla="*/ 9270501 h 12798677"/>
              <a:gd name="connsiteX1423" fmla="*/ 12623545 w 13335839"/>
              <a:gd name="connsiteY1423" fmla="*/ 9293508 h 12798677"/>
              <a:gd name="connsiteX1424" fmla="*/ 12623545 w 13335839"/>
              <a:gd name="connsiteY1424" fmla="*/ 9235994 h 12798677"/>
              <a:gd name="connsiteX1425" fmla="*/ 12606833 w 13335839"/>
              <a:gd name="connsiteY1425" fmla="*/ 9247495 h 12798677"/>
              <a:gd name="connsiteX1426" fmla="*/ 12606833 w 13335839"/>
              <a:gd name="connsiteY1426" fmla="*/ 9328019 h 12798677"/>
              <a:gd name="connsiteX1427" fmla="*/ 12656971 w 13335839"/>
              <a:gd name="connsiteY1427" fmla="*/ 9305012 h 12798677"/>
              <a:gd name="connsiteX1428" fmla="*/ 12673683 w 13335839"/>
              <a:gd name="connsiteY1428" fmla="*/ 9374030 h 12798677"/>
              <a:gd name="connsiteX1429" fmla="*/ 12748889 w 13335839"/>
              <a:gd name="connsiteY1429" fmla="*/ 9351025 h 12798677"/>
              <a:gd name="connsiteX1430" fmla="*/ 12740533 w 13335839"/>
              <a:gd name="connsiteY1430" fmla="*/ 9408540 h 12798677"/>
              <a:gd name="connsiteX1431" fmla="*/ 12773961 w 13335839"/>
              <a:gd name="connsiteY1431" fmla="*/ 9362528 h 12798677"/>
              <a:gd name="connsiteX1432" fmla="*/ 12757249 w 13335839"/>
              <a:gd name="connsiteY1432" fmla="*/ 9431548 h 12798677"/>
              <a:gd name="connsiteX1433" fmla="*/ 12790673 w 13335839"/>
              <a:gd name="connsiteY1433" fmla="*/ 9339520 h 12798677"/>
              <a:gd name="connsiteX1434" fmla="*/ 12790673 w 13335839"/>
              <a:gd name="connsiteY1434" fmla="*/ 9443049 h 12798677"/>
              <a:gd name="connsiteX1435" fmla="*/ 12815741 w 13335839"/>
              <a:gd name="connsiteY1435" fmla="*/ 9362527 h 12798677"/>
              <a:gd name="connsiteX1436" fmla="*/ 12849169 w 13335839"/>
              <a:gd name="connsiteY1436" fmla="*/ 9374030 h 12798677"/>
              <a:gd name="connsiteX1437" fmla="*/ 12865881 w 13335839"/>
              <a:gd name="connsiteY1437" fmla="*/ 9374031 h 12798677"/>
              <a:gd name="connsiteX1438" fmla="*/ 12882593 w 13335839"/>
              <a:gd name="connsiteY1438" fmla="*/ 9443049 h 12798677"/>
              <a:gd name="connsiteX1439" fmla="*/ 12890949 w 13335839"/>
              <a:gd name="connsiteY1439" fmla="*/ 9362527 h 12798677"/>
              <a:gd name="connsiteX1440" fmla="*/ 12932733 w 13335839"/>
              <a:gd name="connsiteY1440" fmla="*/ 9397037 h 12798677"/>
              <a:gd name="connsiteX1441" fmla="*/ 12899305 w 13335839"/>
              <a:gd name="connsiteY1441" fmla="*/ 9385534 h 12798677"/>
              <a:gd name="connsiteX1442" fmla="*/ 12974515 w 13335839"/>
              <a:gd name="connsiteY1442" fmla="*/ 9500566 h 12798677"/>
              <a:gd name="connsiteX1443" fmla="*/ 13024653 w 13335839"/>
              <a:gd name="connsiteY1443" fmla="*/ 9489065 h 12798677"/>
              <a:gd name="connsiteX1444" fmla="*/ 12982871 w 13335839"/>
              <a:gd name="connsiteY1444" fmla="*/ 9477559 h 12798677"/>
              <a:gd name="connsiteX1445" fmla="*/ 12966159 w 13335839"/>
              <a:gd name="connsiteY1445" fmla="*/ 9431547 h 12798677"/>
              <a:gd name="connsiteX1446" fmla="*/ 12982871 w 13335839"/>
              <a:gd name="connsiteY1446" fmla="*/ 9397037 h 12798677"/>
              <a:gd name="connsiteX1447" fmla="*/ 13033009 w 13335839"/>
              <a:gd name="connsiteY1447" fmla="*/ 9454552 h 12798677"/>
              <a:gd name="connsiteX1448" fmla="*/ 13033009 w 13335839"/>
              <a:gd name="connsiteY1448" fmla="*/ 9535077 h 12798677"/>
              <a:gd name="connsiteX1449" fmla="*/ 13099861 w 13335839"/>
              <a:gd name="connsiteY1449" fmla="*/ 9558083 h 12798677"/>
              <a:gd name="connsiteX1450" fmla="*/ 13124931 w 13335839"/>
              <a:gd name="connsiteY1450" fmla="*/ 9454552 h 12798677"/>
              <a:gd name="connsiteX1451" fmla="*/ 13133287 w 13335839"/>
              <a:gd name="connsiteY1451" fmla="*/ 9454552 h 12798677"/>
              <a:gd name="connsiteX1452" fmla="*/ 13141643 w 13335839"/>
              <a:gd name="connsiteY1452" fmla="*/ 9558084 h 12798677"/>
              <a:gd name="connsiteX1453" fmla="*/ 13166713 w 13335839"/>
              <a:gd name="connsiteY1453" fmla="*/ 9477560 h 12798677"/>
              <a:gd name="connsiteX1454" fmla="*/ 13208495 w 13335839"/>
              <a:gd name="connsiteY1454" fmla="*/ 9523572 h 12798677"/>
              <a:gd name="connsiteX1455" fmla="*/ 13241921 w 13335839"/>
              <a:gd name="connsiteY1455" fmla="*/ 9569586 h 12798677"/>
              <a:gd name="connsiteX1456" fmla="*/ 13216851 w 13335839"/>
              <a:gd name="connsiteY1456" fmla="*/ 9581089 h 12798677"/>
              <a:gd name="connsiteX1457" fmla="*/ 13258633 w 13335839"/>
              <a:gd name="connsiteY1457" fmla="*/ 9615601 h 12798677"/>
              <a:gd name="connsiteX1458" fmla="*/ 13250277 w 13335839"/>
              <a:gd name="connsiteY1458" fmla="*/ 9627103 h 12798677"/>
              <a:gd name="connsiteX1459" fmla="*/ 13241921 w 13335839"/>
              <a:gd name="connsiteY1459" fmla="*/ 9661612 h 12798677"/>
              <a:gd name="connsiteX1460" fmla="*/ 13225209 w 13335839"/>
              <a:gd name="connsiteY1460" fmla="*/ 9627102 h 12798677"/>
              <a:gd name="connsiteX1461" fmla="*/ 13216851 w 13335839"/>
              <a:gd name="connsiteY1461" fmla="*/ 9661612 h 12798677"/>
              <a:gd name="connsiteX1462" fmla="*/ 13275345 w 13335839"/>
              <a:gd name="connsiteY1462" fmla="*/ 9627102 h 12798677"/>
              <a:gd name="connsiteX1463" fmla="*/ 13331753 w 13335839"/>
              <a:gd name="connsiteY1463" fmla="*/ 9661073 h 12798677"/>
              <a:gd name="connsiteX1464" fmla="*/ 13335839 w 13335839"/>
              <a:gd name="connsiteY1464" fmla="*/ 9658690 h 12798677"/>
              <a:gd name="connsiteX1465" fmla="*/ 13335839 w 13335839"/>
              <a:gd name="connsiteY1465" fmla="*/ 10132157 h 12798677"/>
              <a:gd name="connsiteX1466" fmla="*/ 13330577 w 13335839"/>
              <a:gd name="connsiteY1466" fmla="*/ 10130008 h 12798677"/>
              <a:gd name="connsiteX1467" fmla="*/ 13275345 w 13335839"/>
              <a:gd name="connsiteY1467" fmla="*/ 10133245 h 12798677"/>
              <a:gd name="connsiteX1468" fmla="*/ 13275345 w 13335839"/>
              <a:gd name="connsiteY1468" fmla="*/ 10052722 h 12798677"/>
              <a:gd name="connsiteX1469" fmla="*/ 13195439 w 13335839"/>
              <a:gd name="connsiteY1469" fmla="*/ 10072133 h 12798677"/>
              <a:gd name="connsiteX1470" fmla="*/ 13176807 w 13335839"/>
              <a:gd name="connsiteY1470" fmla="*/ 10033332 h 12798677"/>
              <a:gd name="connsiteX1471" fmla="*/ 13178203 w 13335839"/>
              <a:gd name="connsiteY1471" fmla="*/ 10031154 h 12798677"/>
              <a:gd name="connsiteX1472" fmla="*/ 13175069 w 13335839"/>
              <a:gd name="connsiteY1472" fmla="*/ 10006709 h 12798677"/>
              <a:gd name="connsiteX1473" fmla="*/ 13208495 w 13335839"/>
              <a:gd name="connsiteY1473" fmla="*/ 9891677 h 12798677"/>
              <a:gd name="connsiteX1474" fmla="*/ 13175069 w 13335839"/>
              <a:gd name="connsiteY1474" fmla="*/ 9926186 h 12798677"/>
              <a:gd name="connsiteX1475" fmla="*/ 13166713 w 13335839"/>
              <a:gd name="connsiteY1475" fmla="*/ 10006709 h 12798677"/>
              <a:gd name="connsiteX1476" fmla="*/ 13166713 w 13335839"/>
              <a:gd name="connsiteY1476" fmla="*/ 9914682 h 12798677"/>
              <a:gd name="connsiteX1477" fmla="*/ 13133287 w 13335839"/>
              <a:gd name="connsiteY1477" fmla="*/ 9903181 h 12798677"/>
              <a:gd name="connsiteX1478" fmla="*/ 13016297 w 13335839"/>
              <a:gd name="connsiteY1478" fmla="*/ 10006709 h 12798677"/>
              <a:gd name="connsiteX1479" fmla="*/ 13024653 w 13335839"/>
              <a:gd name="connsiteY1479" fmla="*/ 9937690 h 12798677"/>
              <a:gd name="connsiteX1480" fmla="*/ 12991227 w 13335839"/>
              <a:gd name="connsiteY1480" fmla="*/ 9983702 h 12798677"/>
              <a:gd name="connsiteX1481" fmla="*/ 12966159 w 13335839"/>
              <a:gd name="connsiteY1481" fmla="*/ 10006709 h 12798677"/>
              <a:gd name="connsiteX1482" fmla="*/ 12974515 w 13335839"/>
              <a:gd name="connsiteY1482" fmla="*/ 9914682 h 12798677"/>
              <a:gd name="connsiteX1483" fmla="*/ 12957803 w 13335839"/>
              <a:gd name="connsiteY1483" fmla="*/ 9914682 h 12798677"/>
              <a:gd name="connsiteX1484" fmla="*/ 12949445 w 13335839"/>
              <a:gd name="connsiteY1484" fmla="*/ 9983703 h 12798677"/>
              <a:gd name="connsiteX1485" fmla="*/ 12924377 w 13335839"/>
              <a:gd name="connsiteY1485" fmla="*/ 9995206 h 12798677"/>
              <a:gd name="connsiteX1486" fmla="*/ 12740533 w 13335839"/>
              <a:gd name="connsiteY1486" fmla="*/ 9880173 h 12798677"/>
              <a:gd name="connsiteX1487" fmla="*/ 12707109 w 13335839"/>
              <a:gd name="connsiteY1487" fmla="*/ 9937691 h 12798677"/>
              <a:gd name="connsiteX1488" fmla="*/ 12656971 w 13335839"/>
              <a:gd name="connsiteY1488" fmla="*/ 9949192 h 12798677"/>
              <a:gd name="connsiteX1489" fmla="*/ 12606833 w 13335839"/>
              <a:gd name="connsiteY1489" fmla="*/ 9949192 h 12798677"/>
              <a:gd name="connsiteX1490" fmla="*/ 12615189 w 13335839"/>
              <a:gd name="connsiteY1490" fmla="*/ 9880173 h 12798677"/>
              <a:gd name="connsiteX1491" fmla="*/ 12581763 w 13335839"/>
              <a:gd name="connsiteY1491" fmla="*/ 9845663 h 12798677"/>
              <a:gd name="connsiteX1492" fmla="*/ 12556693 w 13335839"/>
              <a:gd name="connsiteY1492" fmla="*/ 9857169 h 12798677"/>
              <a:gd name="connsiteX1493" fmla="*/ 12565049 w 13335839"/>
              <a:gd name="connsiteY1493" fmla="*/ 9822658 h 12798677"/>
              <a:gd name="connsiteX1494" fmla="*/ 12339425 w 13335839"/>
              <a:gd name="connsiteY1494" fmla="*/ 9845663 h 12798677"/>
              <a:gd name="connsiteX1495" fmla="*/ 12397921 w 13335839"/>
              <a:gd name="connsiteY1495" fmla="*/ 9891676 h 12798677"/>
              <a:gd name="connsiteX1496" fmla="*/ 12389565 w 13335839"/>
              <a:gd name="connsiteY1496" fmla="*/ 9891676 h 12798677"/>
              <a:gd name="connsiteX1497" fmla="*/ 12414633 w 13335839"/>
              <a:gd name="connsiteY1497" fmla="*/ 9880174 h 12798677"/>
              <a:gd name="connsiteX1498" fmla="*/ 12414633 w 13335839"/>
              <a:gd name="connsiteY1498" fmla="*/ 9983703 h 12798677"/>
              <a:gd name="connsiteX1499" fmla="*/ 12339425 w 13335839"/>
              <a:gd name="connsiteY1499" fmla="*/ 9960695 h 12798677"/>
              <a:gd name="connsiteX1500" fmla="*/ 12306001 w 13335839"/>
              <a:gd name="connsiteY1500" fmla="*/ 9937690 h 12798677"/>
              <a:gd name="connsiteX1501" fmla="*/ 12322713 w 13335839"/>
              <a:gd name="connsiteY1501" fmla="*/ 9891676 h 12798677"/>
              <a:gd name="connsiteX1502" fmla="*/ 12289287 w 13335839"/>
              <a:gd name="connsiteY1502" fmla="*/ 9903181 h 12798677"/>
              <a:gd name="connsiteX1503" fmla="*/ 12289287 w 13335839"/>
              <a:gd name="connsiteY1503" fmla="*/ 9937690 h 12798677"/>
              <a:gd name="connsiteX1504" fmla="*/ 12297643 w 13335839"/>
              <a:gd name="connsiteY1504" fmla="*/ 9834160 h 12798677"/>
              <a:gd name="connsiteX1505" fmla="*/ 12331069 w 13335839"/>
              <a:gd name="connsiteY1505" fmla="*/ 9834160 h 12798677"/>
              <a:gd name="connsiteX1506" fmla="*/ 12322713 w 13335839"/>
              <a:gd name="connsiteY1506" fmla="*/ 9742136 h 12798677"/>
              <a:gd name="connsiteX1507" fmla="*/ 12297643 w 13335839"/>
              <a:gd name="connsiteY1507" fmla="*/ 9753638 h 12798677"/>
              <a:gd name="connsiteX1508" fmla="*/ 12205723 w 13335839"/>
              <a:gd name="connsiteY1508" fmla="*/ 9926186 h 12798677"/>
              <a:gd name="connsiteX1509" fmla="*/ 12197367 w 13335839"/>
              <a:gd name="connsiteY1509" fmla="*/ 9880174 h 12798677"/>
              <a:gd name="connsiteX1510" fmla="*/ 12130513 w 13335839"/>
              <a:gd name="connsiteY1510" fmla="*/ 9868670 h 12798677"/>
              <a:gd name="connsiteX1511" fmla="*/ 12147229 w 13335839"/>
              <a:gd name="connsiteY1511" fmla="*/ 9822658 h 12798677"/>
              <a:gd name="connsiteX1512" fmla="*/ 12105445 w 13335839"/>
              <a:gd name="connsiteY1512" fmla="*/ 9880174 h 12798677"/>
              <a:gd name="connsiteX1513" fmla="*/ 12080377 w 13335839"/>
              <a:gd name="connsiteY1513" fmla="*/ 9868670 h 12798677"/>
              <a:gd name="connsiteX1514" fmla="*/ 12063665 w 13335839"/>
              <a:gd name="connsiteY1514" fmla="*/ 9799651 h 12798677"/>
              <a:gd name="connsiteX1515" fmla="*/ 12046949 w 13335839"/>
              <a:gd name="connsiteY1515" fmla="*/ 9822658 h 12798677"/>
              <a:gd name="connsiteX1516" fmla="*/ 12055307 w 13335839"/>
              <a:gd name="connsiteY1516" fmla="*/ 9868670 h 12798677"/>
              <a:gd name="connsiteX1517" fmla="*/ 12021881 w 13335839"/>
              <a:gd name="connsiteY1517" fmla="*/ 9891676 h 12798677"/>
              <a:gd name="connsiteX1518" fmla="*/ 12013525 w 13335839"/>
              <a:gd name="connsiteY1518" fmla="*/ 9834161 h 12798677"/>
              <a:gd name="connsiteX1519" fmla="*/ 11988455 w 13335839"/>
              <a:gd name="connsiteY1519" fmla="*/ 9834160 h 12798677"/>
              <a:gd name="connsiteX1520" fmla="*/ 11988455 w 13335839"/>
              <a:gd name="connsiteY1520" fmla="*/ 9903180 h 12798677"/>
              <a:gd name="connsiteX1521" fmla="*/ 12030237 w 13335839"/>
              <a:gd name="connsiteY1521" fmla="*/ 9914682 h 12798677"/>
              <a:gd name="connsiteX1522" fmla="*/ 12021881 w 13335839"/>
              <a:gd name="connsiteY1522" fmla="*/ 9972201 h 12798677"/>
              <a:gd name="connsiteX1523" fmla="*/ 11988455 w 13335839"/>
              <a:gd name="connsiteY1523" fmla="*/ 9972200 h 12798677"/>
              <a:gd name="connsiteX1524" fmla="*/ 12013525 w 13335839"/>
              <a:gd name="connsiteY1524" fmla="*/ 10029714 h 12798677"/>
              <a:gd name="connsiteX1525" fmla="*/ 11955029 w 13335839"/>
              <a:gd name="connsiteY1525" fmla="*/ 9926186 h 12798677"/>
              <a:gd name="connsiteX1526" fmla="*/ 11904891 w 13335839"/>
              <a:gd name="connsiteY1526" fmla="*/ 9868670 h 12798677"/>
              <a:gd name="connsiteX1527" fmla="*/ 11921605 w 13335839"/>
              <a:gd name="connsiteY1527" fmla="*/ 9776644 h 12798677"/>
              <a:gd name="connsiteX1528" fmla="*/ 11863109 w 13335839"/>
              <a:gd name="connsiteY1528" fmla="*/ 9776644 h 12798677"/>
              <a:gd name="connsiteX1529" fmla="*/ 11846397 w 13335839"/>
              <a:gd name="connsiteY1529" fmla="*/ 9822659 h 12798677"/>
              <a:gd name="connsiteX1530" fmla="*/ 11854753 w 13335839"/>
              <a:gd name="connsiteY1530" fmla="*/ 9753638 h 12798677"/>
              <a:gd name="connsiteX1531" fmla="*/ 11829683 w 13335839"/>
              <a:gd name="connsiteY1531" fmla="*/ 9765141 h 12798677"/>
              <a:gd name="connsiteX1532" fmla="*/ 11821327 w 13335839"/>
              <a:gd name="connsiteY1532" fmla="*/ 9834160 h 12798677"/>
              <a:gd name="connsiteX1533" fmla="*/ 11846397 w 13335839"/>
              <a:gd name="connsiteY1533" fmla="*/ 9868670 h 12798677"/>
              <a:gd name="connsiteX1534" fmla="*/ 11812969 w 13335839"/>
              <a:gd name="connsiteY1534" fmla="*/ 9868670 h 12798677"/>
              <a:gd name="connsiteX1535" fmla="*/ 11829683 w 13335839"/>
              <a:gd name="connsiteY1535" fmla="*/ 9903181 h 12798677"/>
              <a:gd name="connsiteX1536" fmla="*/ 11812969 w 13335839"/>
              <a:gd name="connsiteY1536" fmla="*/ 9937690 h 12798677"/>
              <a:gd name="connsiteX1537" fmla="*/ 11804613 w 13335839"/>
              <a:gd name="connsiteY1537" fmla="*/ 9857168 h 12798677"/>
              <a:gd name="connsiteX1538" fmla="*/ 11771189 w 13335839"/>
              <a:gd name="connsiteY1538" fmla="*/ 9845663 h 12798677"/>
              <a:gd name="connsiteX1539" fmla="*/ 11746119 w 13335839"/>
              <a:gd name="connsiteY1539" fmla="*/ 9765142 h 12798677"/>
              <a:gd name="connsiteX1540" fmla="*/ 11729405 w 13335839"/>
              <a:gd name="connsiteY1540" fmla="*/ 9857168 h 12798677"/>
              <a:gd name="connsiteX1541" fmla="*/ 11729405 w 13335839"/>
              <a:gd name="connsiteY1541" fmla="*/ 9765142 h 12798677"/>
              <a:gd name="connsiteX1542" fmla="*/ 11637485 w 13335839"/>
              <a:gd name="connsiteY1542" fmla="*/ 9788148 h 12798677"/>
              <a:gd name="connsiteX1543" fmla="*/ 11604059 w 13335839"/>
              <a:gd name="connsiteY1543" fmla="*/ 9765141 h 12798677"/>
              <a:gd name="connsiteX1544" fmla="*/ 11578989 w 13335839"/>
              <a:gd name="connsiteY1544" fmla="*/ 9696122 h 12798677"/>
              <a:gd name="connsiteX1545" fmla="*/ 11537207 w 13335839"/>
              <a:gd name="connsiteY1545" fmla="*/ 9811154 h 12798677"/>
              <a:gd name="connsiteX1546" fmla="*/ 11520495 w 13335839"/>
              <a:gd name="connsiteY1546" fmla="*/ 9753638 h 12798677"/>
              <a:gd name="connsiteX1547" fmla="*/ 11537207 w 13335839"/>
              <a:gd name="connsiteY1547" fmla="*/ 9707625 h 12798677"/>
              <a:gd name="connsiteX1548" fmla="*/ 11478713 w 13335839"/>
              <a:gd name="connsiteY1548" fmla="*/ 9730633 h 12798677"/>
              <a:gd name="connsiteX1549" fmla="*/ 11503783 w 13335839"/>
              <a:gd name="connsiteY1549" fmla="*/ 9765142 h 12798677"/>
              <a:gd name="connsiteX1550" fmla="*/ 11395149 w 13335839"/>
              <a:gd name="connsiteY1550" fmla="*/ 9776644 h 12798677"/>
              <a:gd name="connsiteX1551" fmla="*/ 11311583 w 13335839"/>
              <a:gd name="connsiteY1551" fmla="*/ 9730633 h 12798677"/>
              <a:gd name="connsiteX1552" fmla="*/ 11286515 w 13335839"/>
              <a:gd name="connsiteY1552" fmla="*/ 9696122 h 12798677"/>
              <a:gd name="connsiteX1553" fmla="*/ 11303227 w 13335839"/>
              <a:gd name="connsiteY1553" fmla="*/ 9742136 h 12798677"/>
              <a:gd name="connsiteX1554" fmla="*/ 11300093 w 13335839"/>
              <a:gd name="connsiteY1554" fmla="*/ 9749326 h 12798677"/>
              <a:gd name="connsiteX1555" fmla="*/ 11298723 w 13335839"/>
              <a:gd name="connsiteY1555" fmla="*/ 9752469 h 12798677"/>
              <a:gd name="connsiteX1556" fmla="*/ 11316587 w 13335839"/>
              <a:gd name="connsiteY1556" fmla="*/ 9823402 h 12798677"/>
              <a:gd name="connsiteX1557" fmla="*/ 11278051 w 13335839"/>
              <a:gd name="connsiteY1557" fmla="*/ 9823956 h 12798677"/>
              <a:gd name="connsiteX1558" fmla="*/ 11256373 w 13335839"/>
              <a:gd name="connsiteY1558" fmla="*/ 9779386 h 12798677"/>
              <a:gd name="connsiteX1559" fmla="*/ 10771447 w 13335839"/>
              <a:gd name="connsiteY1559" fmla="*/ 9916711 h 12798677"/>
              <a:gd name="connsiteX1560" fmla="*/ 10645577 w 13335839"/>
              <a:gd name="connsiteY1560" fmla="*/ 10039507 h 12798677"/>
              <a:gd name="connsiteX1561" fmla="*/ 11076301 w 13335839"/>
              <a:gd name="connsiteY1561" fmla="*/ 10023167 h 12798677"/>
              <a:gd name="connsiteX1562" fmla="*/ 11311079 w 13335839"/>
              <a:gd name="connsiteY1562" fmla="*/ 9992471 h 12798677"/>
              <a:gd name="connsiteX1563" fmla="*/ 11605001 w 13335839"/>
              <a:gd name="connsiteY1563" fmla="*/ 10014004 h 12798677"/>
              <a:gd name="connsiteX1564" fmla="*/ 11677507 w 13335839"/>
              <a:gd name="connsiteY1564" fmla="*/ 10090235 h 12798677"/>
              <a:gd name="connsiteX1565" fmla="*/ 11621611 w 13335839"/>
              <a:gd name="connsiteY1565" fmla="*/ 10519955 h 12798677"/>
              <a:gd name="connsiteX1566" fmla="*/ 11093751 w 13335839"/>
              <a:gd name="connsiteY1566" fmla="*/ 10607162 h 12798677"/>
              <a:gd name="connsiteX1567" fmla="*/ 10755241 w 13335839"/>
              <a:gd name="connsiteY1567" fmla="*/ 10632714 h 12798677"/>
              <a:gd name="connsiteX1568" fmla="*/ 10722463 w 13335839"/>
              <a:gd name="connsiteY1568" fmla="*/ 10631234 h 12798677"/>
              <a:gd name="connsiteX1569" fmla="*/ 10504735 w 13335839"/>
              <a:gd name="connsiteY1569" fmla="*/ 10742082 h 12798677"/>
              <a:gd name="connsiteX1570" fmla="*/ 10540779 w 13335839"/>
              <a:gd name="connsiteY1570" fmla="*/ 10760687 h 12798677"/>
              <a:gd name="connsiteX1571" fmla="*/ 10421611 w 13335839"/>
              <a:gd name="connsiteY1571" fmla="*/ 10789720 h 12798677"/>
              <a:gd name="connsiteX1572" fmla="*/ 10430281 w 13335839"/>
              <a:gd name="connsiteY1572" fmla="*/ 10807549 h 12798677"/>
              <a:gd name="connsiteX1573" fmla="*/ 10649979 w 13335839"/>
              <a:gd name="connsiteY1573" fmla="*/ 10808292 h 12798677"/>
              <a:gd name="connsiteX1574" fmla="*/ 10700223 w 13335839"/>
              <a:gd name="connsiteY1574" fmla="*/ 10928946 h 12798677"/>
              <a:gd name="connsiteX1575" fmla="*/ 10376689 w 13335839"/>
              <a:gd name="connsiteY1575" fmla="*/ 11092831 h 12798677"/>
              <a:gd name="connsiteX1576" fmla="*/ 10067751 w 13335839"/>
              <a:gd name="connsiteY1576" fmla="*/ 11144497 h 12798677"/>
              <a:gd name="connsiteX1577" fmla="*/ 10058137 w 13335839"/>
              <a:gd name="connsiteY1577" fmla="*/ 11218398 h 12798677"/>
              <a:gd name="connsiteX1578" fmla="*/ 10395999 w 13335839"/>
              <a:gd name="connsiteY1578" fmla="*/ 11240079 h 12798677"/>
              <a:gd name="connsiteX1579" fmla="*/ 10632555 w 13335839"/>
              <a:gd name="connsiteY1579" fmla="*/ 11195698 h 12798677"/>
              <a:gd name="connsiteX1580" fmla="*/ 11030923 w 13335839"/>
              <a:gd name="connsiteY1580" fmla="*/ 11216900 h 12798677"/>
              <a:gd name="connsiteX1581" fmla="*/ 11418253 w 13335839"/>
              <a:gd name="connsiteY1581" fmla="*/ 11322949 h 12798677"/>
              <a:gd name="connsiteX1582" fmla="*/ 11376869 w 13335839"/>
              <a:gd name="connsiteY1582" fmla="*/ 11345400 h 12798677"/>
              <a:gd name="connsiteX1583" fmla="*/ 11462319 w 13335839"/>
              <a:gd name="connsiteY1583" fmla="*/ 11406615 h 12798677"/>
              <a:gd name="connsiteX1584" fmla="*/ 11315485 w 13335839"/>
              <a:gd name="connsiteY1584" fmla="*/ 11479367 h 12798677"/>
              <a:gd name="connsiteX1585" fmla="*/ 11127915 w 13335839"/>
              <a:gd name="connsiteY1585" fmla="*/ 11527337 h 12798677"/>
              <a:gd name="connsiteX1586" fmla="*/ 11133673 w 13335839"/>
              <a:gd name="connsiteY1586" fmla="*/ 11525302 h 12798677"/>
              <a:gd name="connsiteX1587" fmla="*/ 10611153 w 13335839"/>
              <a:gd name="connsiteY1587" fmla="*/ 11571453 h 12798677"/>
              <a:gd name="connsiteX1588" fmla="*/ 10239511 w 13335839"/>
              <a:gd name="connsiteY1588" fmla="*/ 11598263 h 12798677"/>
              <a:gd name="connsiteX1589" fmla="*/ 10209243 w 13335839"/>
              <a:gd name="connsiteY1589" fmla="*/ 11589012 h 12798677"/>
              <a:gd name="connsiteX1590" fmla="*/ 10193015 w 13335839"/>
              <a:gd name="connsiteY1590" fmla="*/ 11575514 h 12798677"/>
              <a:gd name="connsiteX1591" fmla="*/ 10180429 w 13335839"/>
              <a:gd name="connsiteY1591" fmla="*/ 11587795 h 12798677"/>
              <a:gd name="connsiteX1592" fmla="*/ 9965193 w 13335839"/>
              <a:gd name="connsiteY1592" fmla="*/ 11679482 h 12798677"/>
              <a:gd name="connsiteX1593" fmla="*/ 9831071 w 13335839"/>
              <a:gd name="connsiteY1593" fmla="*/ 11823472 h 12798677"/>
              <a:gd name="connsiteX1594" fmla="*/ 9596649 w 13335839"/>
              <a:gd name="connsiteY1594" fmla="*/ 11851431 h 12798677"/>
              <a:gd name="connsiteX1595" fmla="*/ 9582219 w 13335839"/>
              <a:gd name="connsiteY1595" fmla="*/ 11835636 h 12798677"/>
              <a:gd name="connsiteX1596" fmla="*/ 9689513 w 13335839"/>
              <a:gd name="connsiteY1596" fmla="*/ 11813409 h 12798677"/>
              <a:gd name="connsiteX1597" fmla="*/ 9675439 w 13335839"/>
              <a:gd name="connsiteY1597" fmla="*/ 11794878 h 12798677"/>
              <a:gd name="connsiteX1598" fmla="*/ 9575329 w 13335839"/>
              <a:gd name="connsiteY1598" fmla="*/ 11804123 h 12798677"/>
              <a:gd name="connsiteX1599" fmla="*/ 9555787 w 13335839"/>
              <a:gd name="connsiteY1599" fmla="*/ 11743130 h 12798677"/>
              <a:gd name="connsiteX1600" fmla="*/ 9381935 w 13335839"/>
              <a:gd name="connsiteY1600" fmla="*/ 11812368 h 12798677"/>
              <a:gd name="connsiteX1601" fmla="*/ 8614187 w 13335839"/>
              <a:gd name="connsiteY1601" fmla="*/ 11885071 h 12798677"/>
              <a:gd name="connsiteX1602" fmla="*/ 8375495 w 13335839"/>
              <a:gd name="connsiteY1602" fmla="*/ 11945875 h 12798677"/>
              <a:gd name="connsiteX1603" fmla="*/ 8122791 w 13335839"/>
              <a:gd name="connsiteY1603" fmla="*/ 12029905 h 12798677"/>
              <a:gd name="connsiteX1604" fmla="*/ 8156927 w 13335839"/>
              <a:gd name="connsiteY1604" fmla="*/ 11978679 h 12798677"/>
              <a:gd name="connsiteX1605" fmla="*/ 8086683 w 13335839"/>
              <a:gd name="connsiteY1605" fmla="*/ 11969541 h 12798677"/>
              <a:gd name="connsiteX1606" fmla="*/ 7786059 w 13335839"/>
              <a:gd name="connsiteY1606" fmla="*/ 12041773 h 12798677"/>
              <a:gd name="connsiteX1607" fmla="*/ 7486861 w 13335839"/>
              <a:gd name="connsiteY1607" fmla="*/ 12103055 h 12798677"/>
              <a:gd name="connsiteX1608" fmla="*/ 7172457 w 13335839"/>
              <a:gd name="connsiteY1608" fmla="*/ 12112259 h 12798677"/>
              <a:gd name="connsiteX1609" fmla="*/ 6588069 w 13335839"/>
              <a:gd name="connsiteY1609" fmla="*/ 12211597 h 12798677"/>
              <a:gd name="connsiteX1610" fmla="*/ 6340349 w 13335839"/>
              <a:gd name="connsiteY1610" fmla="*/ 12257310 h 12798677"/>
              <a:gd name="connsiteX1611" fmla="*/ 6300389 w 13335839"/>
              <a:gd name="connsiteY1611" fmla="*/ 12268813 h 12798677"/>
              <a:gd name="connsiteX1612" fmla="*/ 6262565 w 13335839"/>
              <a:gd name="connsiteY1612" fmla="*/ 12263893 h 12798677"/>
              <a:gd name="connsiteX1613" fmla="*/ 5804949 w 13335839"/>
              <a:gd name="connsiteY1613" fmla="*/ 12360237 h 12798677"/>
              <a:gd name="connsiteX1614" fmla="*/ 5726159 w 13335839"/>
              <a:gd name="connsiteY1614" fmla="*/ 12416788 h 12798677"/>
              <a:gd name="connsiteX1615" fmla="*/ 5402664 w 13335839"/>
              <a:gd name="connsiteY1615" fmla="*/ 12369144 h 12798677"/>
              <a:gd name="connsiteX1616" fmla="*/ 5178695 w 13335839"/>
              <a:gd name="connsiteY1616" fmla="*/ 12401244 h 12798677"/>
              <a:gd name="connsiteX1617" fmla="*/ 5183741 w 13335839"/>
              <a:gd name="connsiteY1617" fmla="*/ 12404684 h 12798677"/>
              <a:gd name="connsiteX1618" fmla="*/ 5042897 w 13335839"/>
              <a:gd name="connsiteY1618" fmla="*/ 12389148 h 12798677"/>
              <a:gd name="connsiteX1619" fmla="*/ 4902113 w 13335839"/>
              <a:gd name="connsiteY1619" fmla="*/ 12415368 h 12798677"/>
              <a:gd name="connsiteX1620" fmla="*/ 4340116 w 13335839"/>
              <a:gd name="connsiteY1620" fmla="*/ 12553802 h 12798677"/>
              <a:gd name="connsiteX1621" fmla="*/ 4298019 w 13335839"/>
              <a:gd name="connsiteY1621" fmla="*/ 12581727 h 12798677"/>
              <a:gd name="connsiteX1622" fmla="*/ 4147142 w 13335839"/>
              <a:gd name="connsiteY1622" fmla="*/ 12601069 h 12798677"/>
              <a:gd name="connsiteX1623" fmla="*/ 3986400 w 13335839"/>
              <a:gd name="connsiteY1623" fmla="*/ 12527277 h 12798677"/>
              <a:gd name="connsiteX1624" fmla="*/ 3691765 w 13335839"/>
              <a:gd name="connsiteY1624" fmla="*/ 12511219 h 12798677"/>
              <a:gd name="connsiteX1625" fmla="*/ 3286342 w 13335839"/>
              <a:gd name="connsiteY1625" fmla="*/ 12586517 h 12798677"/>
              <a:gd name="connsiteX1626" fmla="*/ 3043961 w 13335839"/>
              <a:gd name="connsiteY1626" fmla="*/ 12591173 h 12798677"/>
              <a:gd name="connsiteX1627" fmla="*/ 3067418 w 13335839"/>
              <a:gd name="connsiteY1627" fmla="*/ 12622059 h 12798677"/>
              <a:gd name="connsiteX1628" fmla="*/ 2909065 w 13335839"/>
              <a:gd name="connsiteY1628" fmla="*/ 12698878 h 12798677"/>
              <a:gd name="connsiteX1629" fmla="*/ 2824159 w 13335839"/>
              <a:gd name="connsiteY1629" fmla="*/ 12760203 h 12798677"/>
              <a:gd name="connsiteX1630" fmla="*/ 2523766 w 13335839"/>
              <a:gd name="connsiteY1630" fmla="*/ 12746179 h 12798677"/>
              <a:gd name="connsiteX1631" fmla="*/ 2564732 w 13335839"/>
              <a:gd name="connsiteY1631" fmla="*/ 12684707 h 12798677"/>
              <a:gd name="connsiteX1632" fmla="*/ 2360889 w 13335839"/>
              <a:gd name="connsiteY1632" fmla="*/ 12688808 h 12798677"/>
              <a:gd name="connsiteX1633" fmla="*/ 2453563 w 13335839"/>
              <a:gd name="connsiteY1633" fmla="*/ 12525510 h 12798677"/>
              <a:gd name="connsiteX1634" fmla="*/ 2505754 w 13335839"/>
              <a:gd name="connsiteY1634" fmla="*/ 12504465 h 12798677"/>
              <a:gd name="connsiteX1635" fmla="*/ 2675104 w 13335839"/>
              <a:gd name="connsiteY1635" fmla="*/ 12554327 h 12798677"/>
              <a:gd name="connsiteX1636" fmla="*/ 3186564 w 13335839"/>
              <a:gd name="connsiteY1636" fmla="*/ 12339736 h 12798677"/>
              <a:gd name="connsiteX1637" fmla="*/ 3205330 w 13335839"/>
              <a:gd name="connsiteY1637" fmla="*/ 12364444 h 12798677"/>
              <a:gd name="connsiteX1638" fmla="*/ 3299973 w 13335839"/>
              <a:gd name="connsiteY1638" fmla="*/ 12312737 h 12798677"/>
              <a:gd name="connsiteX1639" fmla="*/ 3280497 w 13335839"/>
              <a:gd name="connsiteY1639" fmla="*/ 12293504 h 12798677"/>
              <a:gd name="connsiteX1640" fmla="*/ 2957128 w 13335839"/>
              <a:gd name="connsiteY1640" fmla="*/ 12329375 h 12798677"/>
              <a:gd name="connsiteX1641" fmla="*/ 2447676 w 13335839"/>
              <a:gd name="connsiteY1641" fmla="*/ 12444027 h 12798677"/>
              <a:gd name="connsiteX1642" fmla="*/ 2374941 w 13335839"/>
              <a:gd name="connsiteY1642" fmla="*/ 12454050 h 12798677"/>
              <a:gd name="connsiteX1643" fmla="*/ 1817508 w 13335839"/>
              <a:gd name="connsiteY1643" fmla="*/ 12515142 h 12798677"/>
              <a:gd name="connsiteX1644" fmla="*/ 1674881 w 13335839"/>
              <a:gd name="connsiteY1644" fmla="*/ 12513290 h 12798677"/>
              <a:gd name="connsiteX1645" fmla="*/ 1494913 w 13335839"/>
              <a:gd name="connsiteY1645" fmla="*/ 12587300 h 12798677"/>
              <a:gd name="connsiteX1646" fmla="*/ 1343744 w 13335839"/>
              <a:gd name="connsiteY1646" fmla="*/ 12651138 h 12798677"/>
              <a:gd name="connsiteX1647" fmla="*/ 1183128 w 13335839"/>
              <a:gd name="connsiteY1647" fmla="*/ 12660861 h 12798677"/>
              <a:gd name="connsiteX1648" fmla="*/ 1104506 w 13335839"/>
              <a:gd name="connsiteY1648" fmla="*/ 12589401 h 12798677"/>
              <a:gd name="connsiteX1649" fmla="*/ 981002 w 13335839"/>
              <a:gd name="connsiteY1649" fmla="*/ 12609519 h 12798677"/>
              <a:gd name="connsiteX1650" fmla="*/ 1228594 w 13335839"/>
              <a:gd name="connsiteY1650" fmla="*/ 12480290 h 12798677"/>
              <a:gd name="connsiteX1651" fmla="*/ 2158717 w 13335839"/>
              <a:gd name="connsiteY1651" fmla="*/ 12130886 h 12798677"/>
              <a:gd name="connsiteX1652" fmla="*/ 2119051 w 13335839"/>
              <a:gd name="connsiteY1652" fmla="*/ 12097892 h 12798677"/>
              <a:gd name="connsiteX1653" fmla="*/ 1912001 w 13335839"/>
              <a:gd name="connsiteY1653" fmla="*/ 12126628 h 12798677"/>
              <a:gd name="connsiteX1654" fmla="*/ 1993995 w 13335839"/>
              <a:gd name="connsiteY1654" fmla="*/ 12045442 h 12798677"/>
              <a:gd name="connsiteX1655" fmla="*/ 1626982 w 13335839"/>
              <a:gd name="connsiteY1655" fmla="*/ 12036669 h 12798677"/>
              <a:gd name="connsiteX1656" fmla="*/ 1454300 w 13335839"/>
              <a:gd name="connsiteY1656" fmla="*/ 11927924 h 12798677"/>
              <a:gd name="connsiteX1657" fmla="*/ 1132943 w 13335839"/>
              <a:gd name="connsiteY1657" fmla="*/ 11863856 h 12798677"/>
              <a:gd name="connsiteX1658" fmla="*/ 1189595 w 13335839"/>
              <a:gd name="connsiteY1658" fmla="*/ 11935243 h 12798677"/>
              <a:gd name="connsiteX1659" fmla="*/ 1046131 w 13335839"/>
              <a:gd name="connsiteY1659" fmla="*/ 11855347 h 12798677"/>
              <a:gd name="connsiteX1660" fmla="*/ 1333813 w 13335839"/>
              <a:gd name="connsiteY1660" fmla="*/ 11798133 h 12798677"/>
              <a:gd name="connsiteX1661" fmla="*/ 1314691 w 13335839"/>
              <a:gd name="connsiteY1661" fmla="*/ 11776162 h 12798677"/>
              <a:gd name="connsiteX1662" fmla="*/ 835043 w 13335839"/>
              <a:gd name="connsiteY1662" fmla="*/ 11830672 h 12798677"/>
              <a:gd name="connsiteX1663" fmla="*/ 473913 w 13335839"/>
              <a:gd name="connsiteY1663" fmla="*/ 11903383 h 12798677"/>
              <a:gd name="connsiteX1664" fmla="*/ 91044 w 13335839"/>
              <a:gd name="connsiteY1664" fmla="*/ 11889764 h 12798677"/>
              <a:gd name="connsiteX1665" fmla="*/ 72215 w 13335839"/>
              <a:gd name="connsiteY1665" fmla="*/ 11823298 h 12798677"/>
              <a:gd name="connsiteX1666" fmla="*/ 83733 w 13335839"/>
              <a:gd name="connsiteY1666" fmla="*/ 11819229 h 12798677"/>
              <a:gd name="connsiteX1667" fmla="*/ 317737 w 13335839"/>
              <a:gd name="connsiteY1667" fmla="*/ 11752249 h 12798677"/>
              <a:gd name="connsiteX1668" fmla="*/ 372062 w 13335839"/>
              <a:gd name="connsiteY1668" fmla="*/ 11714783 h 12798677"/>
              <a:gd name="connsiteX1669" fmla="*/ 0 w 13335839"/>
              <a:gd name="connsiteY1669" fmla="*/ 11702570 h 12798677"/>
              <a:gd name="connsiteX1670" fmla="*/ 708835 w 13335839"/>
              <a:gd name="connsiteY1670" fmla="*/ 11491385 h 12798677"/>
              <a:gd name="connsiteX1671" fmla="*/ 919861 w 13335839"/>
              <a:gd name="connsiteY1671" fmla="*/ 11474299 h 12798677"/>
              <a:gd name="connsiteX1672" fmla="*/ 732459 w 13335839"/>
              <a:gd name="connsiteY1672" fmla="*/ 11394255 h 12798677"/>
              <a:gd name="connsiteX1673" fmla="*/ 140176 w 13335839"/>
              <a:gd name="connsiteY1673" fmla="*/ 11512049 h 12798677"/>
              <a:gd name="connsiteX1674" fmla="*/ 109891 w 13335839"/>
              <a:gd name="connsiteY1674" fmla="*/ 11491410 h 12798677"/>
              <a:gd name="connsiteX1675" fmla="*/ 332729 w 13335839"/>
              <a:gd name="connsiteY1675" fmla="*/ 11425762 h 12798677"/>
              <a:gd name="connsiteX1676" fmla="*/ 220326 w 13335839"/>
              <a:gd name="connsiteY1676" fmla="*/ 11402790 h 12798677"/>
              <a:gd name="connsiteX1677" fmla="*/ 519588 w 13335839"/>
              <a:gd name="connsiteY1677" fmla="*/ 11383266 h 12798677"/>
              <a:gd name="connsiteX1678" fmla="*/ 713923 w 13335839"/>
              <a:gd name="connsiteY1678" fmla="*/ 11283292 h 12798677"/>
              <a:gd name="connsiteX1679" fmla="*/ 1204671 w 13335839"/>
              <a:gd name="connsiteY1679" fmla="*/ 11185691 h 12798677"/>
              <a:gd name="connsiteX1680" fmla="*/ 1180147 w 13335839"/>
              <a:gd name="connsiteY1680" fmla="*/ 11163018 h 12798677"/>
              <a:gd name="connsiteX1681" fmla="*/ 1012702 w 13335839"/>
              <a:gd name="connsiteY1681" fmla="*/ 11182988 h 12798677"/>
              <a:gd name="connsiteX1682" fmla="*/ 865385 w 13335839"/>
              <a:gd name="connsiteY1682" fmla="*/ 11174959 h 12798677"/>
              <a:gd name="connsiteX1683" fmla="*/ 1469836 w 13335839"/>
              <a:gd name="connsiteY1683" fmla="*/ 11005864 h 12798677"/>
              <a:gd name="connsiteX1684" fmla="*/ 1504749 w 13335839"/>
              <a:gd name="connsiteY1684" fmla="*/ 10990921 h 12798677"/>
              <a:gd name="connsiteX1685" fmla="*/ 1767422 w 13335839"/>
              <a:gd name="connsiteY1685" fmla="*/ 10830252 h 12798677"/>
              <a:gd name="connsiteX1686" fmla="*/ 1069983 w 13335839"/>
              <a:gd name="connsiteY1686" fmla="*/ 10953851 h 12798677"/>
              <a:gd name="connsiteX1687" fmla="*/ 1045458 w 13335839"/>
              <a:gd name="connsiteY1687" fmla="*/ 10931178 h 12798677"/>
              <a:gd name="connsiteX1688" fmla="*/ 1617488 w 13335839"/>
              <a:gd name="connsiteY1688" fmla="*/ 10757865 h 12798677"/>
              <a:gd name="connsiteX1689" fmla="*/ 1844662 w 13335839"/>
              <a:gd name="connsiteY1689" fmla="*/ 10701130 h 12798677"/>
              <a:gd name="connsiteX1690" fmla="*/ 2201455 w 13335839"/>
              <a:gd name="connsiteY1690" fmla="*/ 10619505 h 12798677"/>
              <a:gd name="connsiteX1691" fmla="*/ 2318070 w 13335839"/>
              <a:gd name="connsiteY1691" fmla="*/ 10567873 h 12798677"/>
              <a:gd name="connsiteX1692" fmla="*/ 2676998 w 13335839"/>
              <a:gd name="connsiteY1692" fmla="*/ 10469826 h 12798677"/>
              <a:gd name="connsiteX1693" fmla="*/ 2993121 w 13335839"/>
              <a:gd name="connsiteY1693" fmla="*/ 10405177 h 12798677"/>
              <a:gd name="connsiteX1694" fmla="*/ 3012599 w 13335839"/>
              <a:gd name="connsiteY1694" fmla="*/ 10424410 h 12798677"/>
              <a:gd name="connsiteX1695" fmla="*/ 3224860 w 13335839"/>
              <a:gd name="connsiteY1695" fmla="*/ 10271101 h 12798677"/>
              <a:gd name="connsiteX1696" fmla="*/ 3351149 w 13335839"/>
              <a:gd name="connsiteY1696" fmla="*/ 10187327 h 12798677"/>
              <a:gd name="connsiteX1697" fmla="*/ 3550176 w 13335839"/>
              <a:gd name="connsiteY1697" fmla="*/ 10093531 h 12798677"/>
              <a:gd name="connsiteX1698" fmla="*/ 3696362 w 13335839"/>
              <a:gd name="connsiteY1698" fmla="*/ 10068011 h 12798677"/>
              <a:gd name="connsiteX1699" fmla="*/ 2857886 w 13335839"/>
              <a:gd name="connsiteY1699" fmla="*/ 10050798 h 12798677"/>
              <a:gd name="connsiteX1700" fmla="*/ 3046169 w 13335839"/>
              <a:gd name="connsiteY1700" fmla="*/ 9997355 h 12798677"/>
              <a:gd name="connsiteX1701" fmla="*/ 3026690 w 13335839"/>
              <a:gd name="connsiteY1701" fmla="*/ 9978121 h 12798677"/>
              <a:gd name="connsiteX1702" fmla="*/ 1870084 w 13335839"/>
              <a:gd name="connsiteY1702" fmla="*/ 10125495 h 12798677"/>
              <a:gd name="connsiteX1703" fmla="*/ 1963470 w 13335839"/>
              <a:gd name="connsiteY1703" fmla="*/ 9956723 h 12798677"/>
              <a:gd name="connsiteX1704" fmla="*/ 1989712 w 13335839"/>
              <a:gd name="connsiteY1704" fmla="*/ 9923953 h 12798677"/>
              <a:gd name="connsiteX1705" fmla="*/ 1865790 w 13335839"/>
              <a:gd name="connsiteY1705" fmla="*/ 9905049 h 12798677"/>
              <a:gd name="connsiteX1706" fmla="*/ 1654407 w 13335839"/>
              <a:gd name="connsiteY1706" fmla="*/ 9924872 h 12798677"/>
              <a:gd name="connsiteX1707" fmla="*/ 2725731 w 13335839"/>
              <a:gd name="connsiteY1707" fmla="*/ 9588267 h 12798677"/>
              <a:gd name="connsiteX1708" fmla="*/ 2701206 w 13335839"/>
              <a:gd name="connsiteY1708" fmla="*/ 9565593 h 12798677"/>
              <a:gd name="connsiteX1709" fmla="*/ 1847483 w 13335839"/>
              <a:gd name="connsiteY1709" fmla="*/ 9707832 h 12798677"/>
              <a:gd name="connsiteX1710" fmla="*/ 1813220 w 13335839"/>
              <a:gd name="connsiteY1710" fmla="*/ 9675541 h 12798677"/>
              <a:gd name="connsiteX1711" fmla="*/ 3625651 w 13335839"/>
              <a:gd name="connsiteY1711" fmla="*/ 9274767 h 12798677"/>
              <a:gd name="connsiteX1712" fmla="*/ 3644715 w 13335839"/>
              <a:gd name="connsiteY1712" fmla="*/ 9256977 h 12798677"/>
              <a:gd name="connsiteX1713" fmla="*/ 3749010 w 13335839"/>
              <a:gd name="connsiteY1713" fmla="*/ 9201483 h 12798677"/>
              <a:gd name="connsiteX1714" fmla="*/ 3829439 w 13335839"/>
              <a:gd name="connsiteY1714" fmla="*/ 9223051 h 12798677"/>
              <a:gd name="connsiteX1715" fmla="*/ 3864738 w 13335839"/>
              <a:gd name="connsiteY1715" fmla="*/ 9197078 h 12798677"/>
              <a:gd name="connsiteX1716" fmla="*/ 3571342 w 13335839"/>
              <a:gd name="connsiteY1716" fmla="*/ 9138585 h 12798677"/>
              <a:gd name="connsiteX1717" fmla="*/ 3627996 w 13335839"/>
              <a:gd name="connsiteY1717" fmla="*/ 9209972 h 12798677"/>
              <a:gd name="connsiteX1718" fmla="*/ 3484532 w 13335839"/>
              <a:gd name="connsiteY1718" fmla="*/ 9130077 h 12798677"/>
              <a:gd name="connsiteX1719" fmla="*/ 3772212 w 13335839"/>
              <a:gd name="connsiteY1719" fmla="*/ 9072862 h 12798677"/>
              <a:gd name="connsiteX1720" fmla="*/ 3753090 w 13335839"/>
              <a:gd name="connsiteY1720" fmla="*/ 9050891 h 12798677"/>
              <a:gd name="connsiteX1721" fmla="*/ 3273442 w 13335839"/>
              <a:gd name="connsiteY1721" fmla="*/ 9105402 h 12798677"/>
              <a:gd name="connsiteX1722" fmla="*/ 2912312 w 13335839"/>
              <a:gd name="connsiteY1722" fmla="*/ 9178114 h 12798677"/>
              <a:gd name="connsiteX1723" fmla="*/ 2529444 w 13335839"/>
              <a:gd name="connsiteY1723" fmla="*/ 9164494 h 12798677"/>
              <a:gd name="connsiteX1724" fmla="*/ 2510615 w 13335839"/>
              <a:gd name="connsiteY1724" fmla="*/ 9098028 h 12798677"/>
              <a:gd name="connsiteX1725" fmla="*/ 2522134 w 13335839"/>
              <a:gd name="connsiteY1725" fmla="*/ 9093960 h 12798677"/>
              <a:gd name="connsiteX1726" fmla="*/ 2756136 w 13335839"/>
              <a:gd name="connsiteY1726" fmla="*/ 9026979 h 12798677"/>
              <a:gd name="connsiteX1727" fmla="*/ 2810463 w 13335839"/>
              <a:gd name="connsiteY1727" fmla="*/ 8989513 h 12798677"/>
              <a:gd name="connsiteX1728" fmla="*/ 2438401 w 13335839"/>
              <a:gd name="connsiteY1728" fmla="*/ 8977300 h 12798677"/>
              <a:gd name="connsiteX1729" fmla="*/ 3147234 w 13335839"/>
              <a:gd name="connsiteY1729" fmla="*/ 8766114 h 12798677"/>
              <a:gd name="connsiteX1730" fmla="*/ 3358261 w 13335839"/>
              <a:gd name="connsiteY1730" fmla="*/ 8749030 h 12798677"/>
              <a:gd name="connsiteX1731" fmla="*/ 3170858 w 13335839"/>
              <a:gd name="connsiteY1731" fmla="*/ 8668985 h 12798677"/>
              <a:gd name="connsiteX1732" fmla="*/ 2578575 w 13335839"/>
              <a:gd name="connsiteY1732" fmla="*/ 8786780 h 12798677"/>
              <a:gd name="connsiteX1733" fmla="*/ 2548290 w 13335839"/>
              <a:gd name="connsiteY1733" fmla="*/ 8766140 h 12798677"/>
              <a:gd name="connsiteX1734" fmla="*/ 2771130 w 13335839"/>
              <a:gd name="connsiteY1734" fmla="*/ 8700492 h 12798677"/>
              <a:gd name="connsiteX1735" fmla="*/ 2658726 w 13335839"/>
              <a:gd name="connsiteY1735" fmla="*/ 8677521 h 12798677"/>
              <a:gd name="connsiteX1736" fmla="*/ 2957987 w 13335839"/>
              <a:gd name="connsiteY1736" fmla="*/ 8657996 h 12798677"/>
              <a:gd name="connsiteX1737" fmla="*/ 3152323 w 13335839"/>
              <a:gd name="connsiteY1737" fmla="*/ 8558022 h 12798677"/>
              <a:gd name="connsiteX1738" fmla="*/ 3643072 w 13335839"/>
              <a:gd name="connsiteY1738" fmla="*/ 8460421 h 12798677"/>
              <a:gd name="connsiteX1739" fmla="*/ 3618547 w 13335839"/>
              <a:gd name="connsiteY1739" fmla="*/ 8437747 h 12798677"/>
              <a:gd name="connsiteX1740" fmla="*/ 3451103 w 13335839"/>
              <a:gd name="connsiteY1740" fmla="*/ 8457718 h 12798677"/>
              <a:gd name="connsiteX1741" fmla="*/ 3303786 w 13335839"/>
              <a:gd name="connsiteY1741" fmla="*/ 8449689 h 12798677"/>
              <a:gd name="connsiteX1742" fmla="*/ 3908237 w 13335839"/>
              <a:gd name="connsiteY1742" fmla="*/ 8280594 h 12798677"/>
              <a:gd name="connsiteX1743" fmla="*/ 3943150 w 13335839"/>
              <a:gd name="connsiteY1743" fmla="*/ 8265651 h 12798677"/>
              <a:gd name="connsiteX1744" fmla="*/ 4047815 w 13335839"/>
              <a:gd name="connsiteY1744" fmla="*/ 8212481 h 12798677"/>
              <a:gd name="connsiteX1745" fmla="*/ 4113642 w 13335839"/>
              <a:gd name="connsiteY1745" fmla="*/ 8172348 h 12798677"/>
              <a:gd name="connsiteX1746" fmla="*/ 4041483 w 13335839"/>
              <a:gd name="connsiteY1746" fmla="*/ 8189200 h 12798677"/>
              <a:gd name="connsiteX1747" fmla="*/ 4062375 w 13335839"/>
              <a:gd name="connsiteY1747" fmla="*/ 8141929 h 12798677"/>
              <a:gd name="connsiteX1748" fmla="*/ 4068770 w 13335839"/>
              <a:gd name="connsiteY1748" fmla="*/ 8129270 h 12798677"/>
              <a:gd name="connsiteX1749" fmla="*/ 3508382 w 13335839"/>
              <a:gd name="connsiteY1749" fmla="*/ 8228582 h 12798677"/>
              <a:gd name="connsiteX1750" fmla="*/ 3483857 w 13335839"/>
              <a:gd name="connsiteY1750" fmla="*/ 8205908 h 12798677"/>
              <a:gd name="connsiteX1751" fmla="*/ 3544228 w 13335839"/>
              <a:gd name="connsiteY1751" fmla="*/ 8178001 h 12798677"/>
              <a:gd name="connsiteX1752" fmla="*/ 3607453 w 13335839"/>
              <a:gd name="connsiteY1752" fmla="*/ 8159961 h 12798677"/>
              <a:gd name="connsiteX1753" fmla="*/ 3599139 w 13335839"/>
              <a:gd name="connsiteY1753" fmla="*/ 8160558 h 12798677"/>
              <a:gd name="connsiteX1754" fmla="*/ 2954762 w 13335839"/>
              <a:gd name="connsiteY1754" fmla="*/ 8183771 h 12798677"/>
              <a:gd name="connsiteX1755" fmla="*/ 3045185 w 13335839"/>
              <a:gd name="connsiteY1755" fmla="*/ 8155188 h 12798677"/>
              <a:gd name="connsiteX1756" fmla="*/ 3742838 w 13335839"/>
              <a:gd name="connsiteY1756" fmla="*/ 8122843 h 12798677"/>
              <a:gd name="connsiteX1757" fmla="*/ 3814293 w 13335839"/>
              <a:gd name="connsiteY1757" fmla="*/ 8119732 h 12798677"/>
              <a:gd name="connsiteX1758" fmla="*/ 3920476 w 13335839"/>
              <a:gd name="connsiteY1758" fmla="*/ 8096774 h 12798677"/>
              <a:gd name="connsiteX1759" fmla="*/ 3811120 w 13335839"/>
              <a:gd name="connsiteY1759" fmla="*/ 8102098 h 12798677"/>
              <a:gd name="connsiteX1760" fmla="*/ 1821017 w 13335839"/>
              <a:gd name="connsiteY1760" fmla="*/ 8146192 h 12798677"/>
              <a:gd name="connsiteX1761" fmla="*/ 1951422 w 13335839"/>
              <a:gd name="connsiteY1761" fmla="*/ 8130838 h 12798677"/>
              <a:gd name="connsiteX1762" fmla="*/ 2045275 w 13335839"/>
              <a:gd name="connsiteY1762" fmla="*/ 8113108 h 12798677"/>
              <a:gd name="connsiteX1763" fmla="*/ 1747785 w 13335839"/>
              <a:gd name="connsiteY1763" fmla="*/ 8071841 h 12798677"/>
              <a:gd name="connsiteX1764" fmla="*/ 2385076 w 13335839"/>
              <a:gd name="connsiteY1764" fmla="*/ 8017633 h 12798677"/>
              <a:gd name="connsiteX1765" fmla="*/ 2385076 w 13335839"/>
              <a:gd name="connsiteY1765" fmla="*/ 8017633 h 12798677"/>
              <a:gd name="connsiteX1766" fmla="*/ 2531554 w 13335839"/>
              <a:gd name="connsiteY1766" fmla="*/ 7971330 h 12798677"/>
              <a:gd name="connsiteX1767" fmla="*/ 2597858 w 13335839"/>
              <a:gd name="connsiteY1767" fmla="*/ 7945894 h 12798677"/>
              <a:gd name="connsiteX1768" fmla="*/ 2642640 w 13335839"/>
              <a:gd name="connsiteY1768" fmla="*/ 7934296 h 12798677"/>
              <a:gd name="connsiteX1769" fmla="*/ 2622179 w 13335839"/>
              <a:gd name="connsiteY1769" fmla="*/ 7933672 h 12798677"/>
              <a:gd name="connsiteX1770" fmla="*/ 2478451 w 13335839"/>
              <a:gd name="connsiteY1770" fmla="*/ 7922916 h 12798677"/>
              <a:gd name="connsiteX1771" fmla="*/ 2377177 w 13335839"/>
              <a:gd name="connsiteY1771" fmla="*/ 7912021 h 12798677"/>
              <a:gd name="connsiteX1772" fmla="*/ 2386796 w 13335839"/>
              <a:gd name="connsiteY1772" fmla="*/ 7911154 h 12798677"/>
              <a:gd name="connsiteX1773" fmla="*/ 2464121 w 13335839"/>
              <a:gd name="connsiteY1773" fmla="*/ 7910471 h 12798677"/>
              <a:gd name="connsiteX1774" fmla="*/ 2471610 w 13335839"/>
              <a:gd name="connsiteY1774" fmla="*/ 7909873 h 12798677"/>
              <a:gd name="connsiteX1775" fmla="*/ 2512562 w 13335839"/>
              <a:gd name="connsiteY1775" fmla="*/ 7914254 h 12798677"/>
              <a:gd name="connsiteX1776" fmla="*/ 2645387 w 13335839"/>
              <a:gd name="connsiteY1776" fmla="*/ 7922650 h 12798677"/>
              <a:gd name="connsiteX1777" fmla="*/ 2690230 w 13335839"/>
              <a:gd name="connsiteY1777" fmla="*/ 7923673 h 12798677"/>
              <a:gd name="connsiteX1778" fmla="*/ 2782505 w 13335839"/>
              <a:gd name="connsiteY1778" fmla="*/ 7910999 h 12798677"/>
              <a:gd name="connsiteX1779" fmla="*/ 3125814 w 13335839"/>
              <a:gd name="connsiteY1779" fmla="*/ 7906848 h 12798677"/>
              <a:gd name="connsiteX1780" fmla="*/ 3961550 w 13335839"/>
              <a:gd name="connsiteY1780" fmla="*/ 7866878 h 12798677"/>
              <a:gd name="connsiteX1781" fmla="*/ 3985254 w 13335839"/>
              <a:gd name="connsiteY1781" fmla="*/ 7825486 h 12798677"/>
              <a:gd name="connsiteX1782" fmla="*/ 3856206 w 13335839"/>
              <a:gd name="connsiteY1782" fmla="*/ 7835574 h 12798677"/>
              <a:gd name="connsiteX1783" fmla="*/ 3272143 w 13335839"/>
              <a:gd name="connsiteY1783" fmla="*/ 7854089 h 12798677"/>
              <a:gd name="connsiteX1784" fmla="*/ 2979079 w 13335839"/>
              <a:gd name="connsiteY1784" fmla="*/ 7872443 h 12798677"/>
              <a:gd name="connsiteX1785" fmla="*/ 2234026 w 13335839"/>
              <a:gd name="connsiteY1785" fmla="*/ 7835585 h 12798677"/>
              <a:gd name="connsiteX1786" fmla="*/ 2121782 w 13335839"/>
              <a:gd name="connsiteY1786" fmla="*/ 7816305 h 12798677"/>
              <a:gd name="connsiteX1787" fmla="*/ 2091282 w 13335839"/>
              <a:gd name="connsiteY1787" fmla="*/ 7817836 h 12798677"/>
              <a:gd name="connsiteX1788" fmla="*/ 2090600 w 13335839"/>
              <a:gd name="connsiteY1788" fmla="*/ 7816443 h 12798677"/>
              <a:gd name="connsiteX1789" fmla="*/ 2085914 w 13335839"/>
              <a:gd name="connsiteY1789" fmla="*/ 7818105 h 12798677"/>
              <a:gd name="connsiteX1790" fmla="*/ 2091282 w 13335839"/>
              <a:gd name="connsiteY1790" fmla="*/ 7817836 h 12798677"/>
              <a:gd name="connsiteX1791" fmla="*/ 2093871 w 13335839"/>
              <a:gd name="connsiteY1791" fmla="*/ 7823124 h 12798677"/>
              <a:gd name="connsiteX1792" fmla="*/ 1992935 w 13335839"/>
              <a:gd name="connsiteY1792" fmla="*/ 7823089 h 12798677"/>
              <a:gd name="connsiteX1793" fmla="*/ 2014685 w 13335839"/>
              <a:gd name="connsiteY1793" fmla="*/ 7830654 h 12798677"/>
              <a:gd name="connsiteX1794" fmla="*/ 2024429 w 13335839"/>
              <a:gd name="connsiteY1794" fmla="*/ 7849116 h 12798677"/>
              <a:gd name="connsiteX1795" fmla="*/ 2105828 w 13335839"/>
              <a:gd name="connsiteY1795" fmla="*/ 7862489 h 12798677"/>
              <a:gd name="connsiteX1796" fmla="*/ 2237832 w 13335839"/>
              <a:gd name="connsiteY1796" fmla="*/ 7881339 h 12798677"/>
              <a:gd name="connsiteX1797" fmla="*/ 2352461 w 13335839"/>
              <a:gd name="connsiteY1797" fmla="*/ 7896542 h 12798677"/>
              <a:gd name="connsiteX1798" fmla="*/ 2323587 w 13335839"/>
              <a:gd name="connsiteY1798" fmla="*/ 7895561 h 12798677"/>
              <a:gd name="connsiteX1799" fmla="*/ 2175260 w 13335839"/>
              <a:gd name="connsiteY1799" fmla="*/ 7875378 h 12798677"/>
              <a:gd name="connsiteX1800" fmla="*/ 1867838 w 13335839"/>
              <a:gd name="connsiteY1800" fmla="*/ 7840541 h 12798677"/>
              <a:gd name="connsiteX1801" fmla="*/ 1705415 w 13335839"/>
              <a:gd name="connsiteY1801" fmla="*/ 7815573 h 12798677"/>
              <a:gd name="connsiteX1802" fmla="*/ 1555424 w 13335839"/>
              <a:gd name="connsiteY1802" fmla="*/ 7789208 h 12798677"/>
              <a:gd name="connsiteX1803" fmla="*/ 1732350 w 13335839"/>
              <a:gd name="connsiteY1803" fmla="*/ 7812547 h 12798677"/>
              <a:gd name="connsiteX1804" fmla="*/ 1791998 w 13335839"/>
              <a:gd name="connsiteY1804" fmla="*/ 7818357 h 12798677"/>
              <a:gd name="connsiteX1805" fmla="*/ 1741151 w 13335839"/>
              <a:gd name="connsiteY1805" fmla="*/ 7798598 h 12798677"/>
              <a:gd name="connsiteX1806" fmla="*/ 1346872 w 13335839"/>
              <a:gd name="connsiteY1806" fmla="*/ 7734626 h 12798677"/>
              <a:gd name="connsiteX1807" fmla="*/ 1714222 w 13335839"/>
              <a:gd name="connsiteY1807" fmla="*/ 7781609 h 12798677"/>
              <a:gd name="connsiteX1808" fmla="*/ 1741995 w 13335839"/>
              <a:gd name="connsiteY1808" fmla="*/ 7779627 h 12798677"/>
              <a:gd name="connsiteX1809" fmla="*/ 1717002 w 13335839"/>
              <a:gd name="connsiteY1809" fmla="*/ 7777204 h 12798677"/>
              <a:gd name="connsiteX1810" fmla="*/ 1514655 w 13335839"/>
              <a:gd name="connsiteY1810" fmla="*/ 7743472 h 12798677"/>
              <a:gd name="connsiteX1811" fmla="*/ 1385421 w 13335839"/>
              <a:gd name="connsiteY1811" fmla="*/ 7718883 h 12798677"/>
              <a:gd name="connsiteX1812" fmla="*/ 1404184 w 13335839"/>
              <a:gd name="connsiteY1812" fmla="*/ 7716928 h 12798677"/>
              <a:gd name="connsiteX1813" fmla="*/ 1404996 w 13335839"/>
              <a:gd name="connsiteY1813" fmla="*/ 7716759 h 12798677"/>
              <a:gd name="connsiteX1814" fmla="*/ 1410758 w 13335839"/>
              <a:gd name="connsiteY1814" fmla="*/ 7717447 h 12798677"/>
              <a:gd name="connsiteX1815" fmla="*/ 1502280 w 13335839"/>
              <a:gd name="connsiteY1815" fmla="*/ 7731046 h 12798677"/>
              <a:gd name="connsiteX1816" fmla="*/ 1441311 w 13335839"/>
              <a:gd name="connsiteY1816" fmla="*/ 7711059 h 12798677"/>
              <a:gd name="connsiteX1817" fmla="*/ 1434745 w 13335839"/>
              <a:gd name="connsiteY1817" fmla="*/ 7710220 h 12798677"/>
              <a:gd name="connsiteX1818" fmla="*/ 1440716 w 13335839"/>
              <a:gd name="connsiteY1818" fmla="*/ 7702497 h 12798677"/>
              <a:gd name="connsiteX1819" fmla="*/ 1418515 w 13335839"/>
              <a:gd name="connsiteY1819" fmla="*/ 7701573 h 12798677"/>
              <a:gd name="connsiteX1820" fmla="*/ 1391864 w 13335839"/>
              <a:gd name="connsiteY1820" fmla="*/ 7703817 h 12798677"/>
              <a:gd name="connsiteX1821" fmla="*/ 1373707 w 13335839"/>
              <a:gd name="connsiteY1821" fmla="*/ 7700232 h 12798677"/>
              <a:gd name="connsiteX1822" fmla="*/ 1433072 w 13335839"/>
              <a:gd name="connsiteY1822" fmla="*/ 7699704 h 12798677"/>
              <a:gd name="connsiteX1823" fmla="*/ 1779994 w 13335839"/>
              <a:gd name="connsiteY1823" fmla="*/ 7753301 h 12798677"/>
              <a:gd name="connsiteX1824" fmla="*/ 1916938 w 13335839"/>
              <a:gd name="connsiteY1824" fmla="*/ 7762711 h 12798677"/>
              <a:gd name="connsiteX1825" fmla="*/ 1898395 w 13335839"/>
              <a:gd name="connsiteY1825" fmla="*/ 7758197 h 12798677"/>
              <a:gd name="connsiteX1826" fmla="*/ 1614796 w 13335839"/>
              <a:gd name="connsiteY1826" fmla="*/ 7712728 h 12798677"/>
              <a:gd name="connsiteX1827" fmla="*/ 1507791 w 13335839"/>
              <a:gd name="connsiteY1827" fmla="*/ 7696544 h 12798677"/>
              <a:gd name="connsiteX1828" fmla="*/ 1571295 w 13335839"/>
              <a:gd name="connsiteY1828" fmla="*/ 7697601 h 12798677"/>
              <a:gd name="connsiteX1829" fmla="*/ 1889728 w 13335839"/>
              <a:gd name="connsiteY1829" fmla="*/ 7739387 h 12798677"/>
              <a:gd name="connsiteX1830" fmla="*/ 2016088 w 13335839"/>
              <a:gd name="connsiteY1830" fmla="*/ 7749303 h 12798677"/>
              <a:gd name="connsiteX1831" fmla="*/ 1927161 w 13335839"/>
              <a:gd name="connsiteY1831" fmla="*/ 7738366 h 12798677"/>
              <a:gd name="connsiteX1832" fmla="*/ 1837806 w 13335839"/>
              <a:gd name="connsiteY1832" fmla="*/ 7719976 h 12798677"/>
              <a:gd name="connsiteX1833" fmla="*/ 1997116 w 13335839"/>
              <a:gd name="connsiteY1833" fmla="*/ 7737334 h 12798677"/>
              <a:gd name="connsiteX1834" fmla="*/ 2048526 w 13335839"/>
              <a:gd name="connsiteY1834" fmla="*/ 7731786 h 12798677"/>
              <a:gd name="connsiteX1835" fmla="*/ 2075819 w 13335839"/>
              <a:gd name="connsiteY1835" fmla="*/ 7733243 h 12798677"/>
              <a:gd name="connsiteX1836" fmla="*/ 2076749 w 13335839"/>
              <a:gd name="connsiteY1836" fmla="*/ 7733583 h 12798677"/>
              <a:gd name="connsiteX1837" fmla="*/ 2082023 w 13335839"/>
              <a:gd name="connsiteY1837" fmla="*/ 7733574 h 12798677"/>
              <a:gd name="connsiteX1838" fmla="*/ 2140505 w 13335839"/>
              <a:gd name="connsiteY1838" fmla="*/ 7736694 h 12798677"/>
              <a:gd name="connsiteX1839" fmla="*/ 2230863 w 13335839"/>
              <a:gd name="connsiteY1839" fmla="*/ 7745196 h 12798677"/>
              <a:gd name="connsiteX1840" fmla="*/ 2258633 w 13335839"/>
              <a:gd name="connsiteY1840" fmla="*/ 7743214 h 12798677"/>
              <a:gd name="connsiteX1841" fmla="*/ 2211890 w 13335839"/>
              <a:gd name="connsiteY1841" fmla="*/ 7733226 h 12798677"/>
              <a:gd name="connsiteX1842" fmla="*/ 2166934 w 13335839"/>
              <a:gd name="connsiteY1842" fmla="*/ 7728143 h 12798677"/>
              <a:gd name="connsiteX1843" fmla="*/ 2112079 w 13335839"/>
              <a:gd name="connsiteY1843" fmla="*/ 7733522 h 12798677"/>
              <a:gd name="connsiteX1844" fmla="*/ 2082023 w 13335839"/>
              <a:gd name="connsiteY1844" fmla="*/ 7733574 h 12798677"/>
              <a:gd name="connsiteX1845" fmla="*/ 2075819 w 13335839"/>
              <a:gd name="connsiteY1845" fmla="*/ 7733243 h 12798677"/>
              <a:gd name="connsiteX1846" fmla="*/ 2058455 w 13335839"/>
              <a:gd name="connsiteY1846" fmla="*/ 7726907 h 12798677"/>
              <a:gd name="connsiteX1847" fmla="*/ 2083615 w 13335839"/>
              <a:gd name="connsiteY1847" fmla="*/ 7718720 h 12798677"/>
              <a:gd name="connsiteX1848" fmla="*/ 2014136 w 13335839"/>
              <a:gd name="connsiteY1848" fmla="*/ 7710862 h 12798677"/>
              <a:gd name="connsiteX1849" fmla="*/ 1825849 w 13335839"/>
              <a:gd name="connsiteY1849" fmla="*/ 7680613 h 12798677"/>
              <a:gd name="connsiteX1850" fmla="*/ 1989225 w 13335839"/>
              <a:gd name="connsiteY1850" fmla="*/ 7697458 h 12798677"/>
              <a:gd name="connsiteX1851" fmla="*/ 2132740 w 13335839"/>
              <a:gd name="connsiteY1851" fmla="*/ 7711176 h 12798677"/>
              <a:gd name="connsiteX1852" fmla="*/ 2159982 w 13335839"/>
              <a:gd name="connsiteY1852" fmla="*/ 7707499 h 12798677"/>
              <a:gd name="connsiteX1853" fmla="*/ 2196789 w 13335839"/>
              <a:gd name="connsiteY1853" fmla="*/ 7703336 h 12798677"/>
              <a:gd name="connsiteX1854" fmla="*/ 2190088 w 13335839"/>
              <a:gd name="connsiteY1854" fmla="*/ 7699972 h 12798677"/>
              <a:gd name="connsiteX1855" fmla="*/ 1808332 w 13335839"/>
              <a:gd name="connsiteY1855" fmla="*/ 7650060 h 12798677"/>
              <a:gd name="connsiteX1856" fmla="*/ 1772126 w 13335839"/>
              <a:gd name="connsiteY1856" fmla="*/ 7640803 h 12798677"/>
              <a:gd name="connsiteX1857" fmla="*/ 1722140 w 13335839"/>
              <a:gd name="connsiteY1857" fmla="*/ 7642398 h 12798677"/>
              <a:gd name="connsiteX1858" fmla="*/ 1752720 w 13335839"/>
              <a:gd name="connsiteY1858" fmla="*/ 7627309 h 12798677"/>
              <a:gd name="connsiteX1859" fmla="*/ 1815109 w 13335839"/>
              <a:gd name="connsiteY1859" fmla="*/ 7615914 h 12798677"/>
              <a:gd name="connsiteX1860" fmla="*/ 1778573 w 13335839"/>
              <a:gd name="connsiteY1860" fmla="*/ 7611620 h 12798677"/>
              <a:gd name="connsiteX1861" fmla="*/ 1817095 w 13335839"/>
              <a:gd name="connsiteY1861" fmla="*/ 7601720 h 12798677"/>
              <a:gd name="connsiteX1862" fmla="*/ 1757950 w 13335839"/>
              <a:gd name="connsiteY1862" fmla="*/ 7593963 h 12798677"/>
              <a:gd name="connsiteX1863" fmla="*/ 1701220 w 13335839"/>
              <a:gd name="connsiteY1863" fmla="*/ 7601238 h 12798677"/>
              <a:gd name="connsiteX1864" fmla="*/ 1662060 w 13335839"/>
              <a:gd name="connsiteY1864" fmla="*/ 7595762 h 12798677"/>
              <a:gd name="connsiteX1865" fmla="*/ 1657336 w 13335839"/>
              <a:gd name="connsiteY1865" fmla="*/ 7595118 h 12798677"/>
              <a:gd name="connsiteX1866" fmla="*/ 1679863 w 13335839"/>
              <a:gd name="connsiteY1866" fmla="*/ 7590845 h 12798677"/>
              <a:gd name="connsiteX1867" fmla="*/ 1769358 w 13335839"/>
              <a:gd name="connsiteY1867" fmla="*/ 7577186 h 12798677"/>
              <a:gd name="connsiteX1868" fmla="*/ 1874175 w 13335839"/>
              <a:gd name="connsiteY1868" fmla="*/ 7567804 h 12798677"/>
              <a:gd name="connsiteX1869" fmla="*/ 1949126 w 13335839"/>
              <a:gd name="connsiteY1869" fmla="*/ 7558176 h 12798677"/>
              <a:gd name="connsiteX1870" fmla="*/ 1920938 w 13335839"/>
              <a:gd name="connsiteY1870" fmla="*/ 7549547 h 12798677"/>
              <a:gd name="connsiteX1871" fmla="*/ 1914667 w 13335839"/>
              <a:gd name="connsiteY1871" fmla="*/ 7549865 h 12798677"/>
              <a:gd name="connsiteX1872" fmla="*/ 1815706 w 13335839"/>
              <a:gd name="connsiteY1872" fmla="*/ 7556853 h 12798677"/>
              <a:gd name="connsiteX1873" fmla="*/ 1779795 w 13335839"/>
              <a:gd name="connsiteY1873" fmla="*/ 7547739 h 12798677"/>
              <a:gd name="connsiteX1874" fmla="*/ 1742499 w 13335839"/>
              <a:gd name="connsiteY1874" fmla="*/ 7557947 h 12798677"/>
              <a:gd name="connsiteX1875" fmla="*/ 1705754 w 13335839"/>
              <a:gd name="connsiteY1875" fmla="*/ 7548623 h 12798677"/>
              <a:gd name="connsiteX1876" fmla="*/ 1610614 w 13335839"/>
              <a:gd name="connsiteY1876" fmla="*/ 7562791 h 12798677"/>
              <a:gd name="connsiteX1877" fmla="*/ 1591925 w 13335839"/>
              <a:gd name="connsiteY1877" fmla="*/ 7559151 h 12798677"/>
              <a:gd name="connsiteX1878" fmla="*/ 1599927 w 13335839"/>
              <a:gd name="connsiteY1878" fmla="*/ 7555629 h 12798677"/>
              <a:gd name="connsiteX1879" fmla="*/ 1553200 w 13335839"/>
              <a:gd name="connsiteY1879" fmla="*/ 7562257 h 12798677"/>
              <a:gd name="connsiteX1880" fmla="*/ 1524750 w 13335839"/>
              <a:gd name="connsiteY1880" fmla="*/ 7561334 h 12798677"/>
              <a:gd name="connsiteX1881" fmla="*/ 1580809 w 13335839"/>
              <a:gd name="connsiteY1881" fmla="*/ 7543611 h 12798677"/>
              <a:gd name="connsiteX1882" fmla="*/ 1650857 w 13335839"/>
              <a:gd name="connsiteY1882" fmla="*/ 7534744 h 12798677"/>
              <a:gd name="connsiteX1883" fmla="*/ 1735355 w 13335839"/>
              <a:gd name="connsiteY1883" fmla="*/ 7521141 h 12798677"/>
              <a:gd name="connsiteX1884" fmla="*/ 1746455 w 13335839"/>
              <a:gd name="connsiteY1884" fmla="*/ 7513397 h 12798677"/>
              <a:gd name="connsiteX1885" fmla="*/ 1782328 w 13335839"/>
              <a:gd name="connsiteY1885" fmla="*/ 7504317 h 12798677"/>
              <a:gd name="connsiteX1886" fmla="*/ 1795512 w 13335839"/>
              <a:gd name="connsiteY1886" fmla="*/ 7503296 h 12798677"/>
              <a:gd name="connsiteX1887" fmla="*/ 1790786 w 13335839"/>
              <a:gd name="connsiteY1887" fmla="*/ 7503104 h 12798677"/>
              <a:gd name="connsiteX1888" fmla="*/ 1776074 w 13335839"/>
              <a:gd name="connsiteY1888" fmla="*/ 7503997 h 12798677"/>
              <a:gd name="connsiteX1889" fmla="*/ 1691136 w 13335839"/>
              <a:gd name="connsiteY1889" fmla="*/ 7512820 h 12798677"/>
              <a:gd name="connsiteX1890" fmla="*/ 1661556 w 13335839"/>
              <a:gd name="connsiteY1890" fmla="*/ 7511529 h 12798677"/>
              <a:gd name="connsiteX1891" fmla="*/ 1658399 w 13335839"/>
              <a:gd name="connsiteY1891" fmla="*/ 7511255 h 12798677"/>
              <a:gd name="connsiteX1892" fmla="*/ 1618387 w 13335839"/>
              <a:gd name="connsiteY1892" fmla="*/ 7513827 h 12798677"/>
              <a:gd name="connsiteX1893" fmla="*/ 1584404 w 13335839"/>
              <a:gd name="connsiteY1893" fmla="*/ 7514957 h 12798677"/>
              <a:gd name="connsiteX1894" fmla="*/ 1584330 w 13335839"/>
              <a:gd name="connsiteY1894" fmla="*/ 7514968 h 12798677"/>
              <a:gd name="connsiteX1895" fmla="*/ 1584280 w 13335839"/>
              <a:gd name="connsiteY1895" fmla="*/ 7514961 h 12798677"/>
              <a:gd name="connsiteX1896" fmla="*/ 1463619 w 13335839"/>
              <a:gd name="connsiteY1896" fmla="*/ 7518974 h 12798677"/>
              <a:gd name="connsiteX1897" fmla="*/ 1339395 w 13335839"/>
              <a:gd name="connsiteY1897" fmla="*/ 7522426 h 12798677"/>
              <a:gd name="connsiteX1898" fmla="*/ 1355952 w 13335839"/>
              <a:gd name="connsiteY1898" fmla="*/ 7505381 h 12798677"/>
              <a:gd name="connsiteX1899" fmla="*/ 1333414 w 13335839"/>
              <a:gd name="connsiteY1899" fmla="*/ 7508418 h 12798677"/>
              <a:gd name="connsiteX1900" fmla="*/ 1327102 w 13335839"/>
              <a:gd name="connsiteY1900" fmla="*/ 7505572 h 12798677"/>
              <a:gd name="connsiteX1901" fmla="*/ 1308267 w 13335839"/>
              <a:gd name="connsiteY1901" fmla="*/ 7499070 h 12798677"/>
              <a:gd name="connsiteX1902" fmla="*/ 1326511 w 13335839"/>
              <a:gd name="connsiteY1902" fmla="*/ 7496014 h 12798677"/>
              <a:gd name="connsiteX1903" fmla="*/ 1600375 w 13335839"/>
              <a:gd name="connsiteY1903" fmla="*/ 7450450 h 12798677"/>
              <a:gd name="connsiteX1904" fmla="*/ 1642301 w 13335839"/>
              <a:gd name="connsiteY1904" fmla="*/ 7443876 h 12798677"/>
              <a:gd name="connsiteX1905" fmla="*/ 1692204 w 13335839"/>
              <a:gd name="connsiteY1905" fmla="*/ 7435654 h 12798677"/>
              <a:gd name="connsiteX1906" fmla="*/ 1753152 w 13335839"/>
              <a:gd name="connsiteY1906" fmla="*/ 7420236 h 12798677"/>
              <a:gd name="connsiteX1907" fmla="*/ 1780478 w 13335839"/>
              <a:gd name="connsiteY1907" fmla="*/ 7414787 h 12798677"/>
              <a:gd name="connsiteX1908" fmla="*/ 1764691 w 13335839"/>
              <a:gd name="connsiteY1908" fmla="*/ 7414008 h 12798677"/>
              <a:gd name="connsiteX1909" fmla="*/ 1836995 w 13335839"/>
              <a:gd name="connsiteY1909" fmla="*/ 7401780 h 12798677"/>
              <a:gd name="connsiteX1910" fmla="*/ 1865319 w 13335839"/>
              <a:gd name="connsiteY1910" fmla="*/ 7370659 h 12798677"/>
              <a:gd name="connsiteX1911" fmla="*/ 1694119 w 13335839"/>
              <a:gd name="connsiteY1911" fmla="*/ 7391409 h 12798677"/>
              <a:gd name="connsiteX1912" fmla="*/ 1575116 w 13335839"/>
              <a:gd name="connsiteY1912" fmla="*/ 7393311 h 12798677"/>
              <a:gd name="connsiteX1913" fmla="*/ 1551247 w 13335839"/>
              <a:gd name="connsiteY1913" fmla="*/ 7381044 h 12798677"/>
              <a:gd name="connsiteX1914" fmla="*/ 1421171 w 13335839"/>
              <a:gd name="connsiteY1914" fmla="*/ 7398770 h 12798677"/>
              <a:gd name="connsiteX1915" fmla="*/ 1454305 w 13335839"/>
              <a:gd name="connsiteY1915" fmla="*/ 7382328 h 12798677"/>
              <a:gd name="connsiteX1916" fmla="*/ 1452848 w 13335839"/>
              <a:gd name="connsiteY1916" fmla="*/ 7385269 h 12798677"/>
              <a:gd name="connsiteX1917" fmla="*/ 1447274 w 13335839"/>
              <a:gd name="connsiteY1917" fmla="*/ 7386757 h 12798677"/>
              <a:gd name="connsiteX1918" fmla="*/ 1451911 w 13335839"/>
              <a:gd name="connsiteY1918" fmla="*/ 7387157 h 12798677"/>
              <a:gd name="connsiteX1919" fmla="*/ 1452848 w 13335839"/>
              <a:gd name="connsiteY1919" fmla="*/ 7385269 h 12798677"/>
              <a:gd name="connsiteX1920" fmla="*/ 1463095 w 13335839"/>
              <a:gd name="connsiteY1920" fmla="*/ 7382529 h 12798677"/>
              <a:gd name="connsiteX1921" fmla="*/ 1469994 w 13335839"/>
              <a:gd name="connsiteY1921" fmla="*/ 7382686 h 12798677"/>
              <a:gd name="connsiteX1922" fmla="*/ 1477540 w 13335839"/>
              <a:gd name="connsiteY1922" fmla="*/ 7380978 h 12798677"/>
              <a:gd name="connsiteX1923" fmla="*/ 1496814 w 13335839"/>
              <a:gd name="connsiteY1923" fmla="*/ 7359986 h 12798677"/>
              <a:gd name="connsiteX1924" fmla="*/ 1560105 w 13335839"/>
              <a:gd name="connsiteY1924" fmla="*/ 7348349 h 12798677"/>
              <a:gd name="connsiteX1925" fmla="*/ 1599334 w 13335839"/>
              <a:gd name="connsiteY1925" fmla="*/ 7343673 h 12798677"/>
              <a:gd name="connsiteX1926" fmla="*/ 1581301 w 13335839"/>
              <a:gd name="connsiteY1926" fmla="*/ 7332791 h 12798677"/>
              <a:gd name="connsiteX1927" fmla="*/ 1559008 w 13335839"/>
              <a:gd name="connsiteY1927" fmla="*/ 7319286 h 12798677"/>
              <a:gd name="connsiteX1928" fmla="*/ 1555397 w 13335839"/>
              <a:gd name="connsiteY1928" fmla="*/ 7318242 h 12798677"/>
              <a:gd name="connsiteX1929" fmla="*/ 1440023 w 13335839"/>
              <a:gd name="connsiteY1929" fmla="*/ 7330175 h 12798677"/>
              <a:gd name="connsiteX1930" fmla="*/ 1252992 w 13335839"/>
              <a:gd name="connsiteY1930" fmla="*/ 7359103 h 12798677"/>
              <a:gd name="connsiteX1931" fmla="*/ 1240204 w 13335839"/>
              <a:gd name="connsiteY1931" fmla="*/ 7355292 h 12798677"/>
              <a:gd name="connsiteX1932" fmla="*/ 1209754 w 13335839"/>
              <a:gd name="connsiteY1932" fmla="*/ 7348170 h 12798677"/>
              <a:gd name="connsiteX1933" fmla="*/ 1268073 w 13335839"/>
              <a:gd name="connsiteY1933" fmla="*/ 7335077 h 12798677"/>
              <a:gd name="connsiteX1934" fmla="*/ 1316225 w 13335839"/>
              <a:gd name="connsiteY1934" fmla="*/ 7327624 h 12798677"/>
              <a:gd name="connsiteX1935" fmla="*/ 1268073 w 13335839"/>
              <a:gd name="connsiteY1935" fmla="*/ 7335077 h 12798677"/>
              <a:gd name="connsiteX1936" fmla="*/ 1210507 w 13335839"/>
              <a:gd name="connsiteY1936" fmla="*/ 7339256 h 12798677"/>
              <a:gd name="connsiteX1937" fmla="*/ 1212333 w 13335839"/>
              <a:gd name="connsiteY1937" fmla="*/ 7325393 h 12798677"/>
              <a:gd name="connsiteX1938" fmla="*/ 1220285 w 13335839"/>
              <a:gd name="connsiteY1938" fmla="*/ 7330411 h 12798677"/>
              <a:gd name="connsiteX1939" fmla="*/ 1212333 w 13335839"/>
              <a:gd name="connsiteY1939" fmla="*/ 7325393 h 12798677"/>
              <a:gd name="connsiteX1940" fmla="*/ 1192543 w 13335839"/>
              <a:gd name="connsiteY1940" fmla="*/ 7322298 h 12798677"/>
              <a:gd name="connsiteX1941" fmla="*/ 1247673 w 13335839"/>
              <a:gd name="connsiteY1941" fmla="*/ 7311577 h 12798677"/>
              <a:gd name="connsiteX1942" fmla="*/ 1265162 w 13335839"/>
              <a:gd name="connsiteY1942" fmla="*/ 7310942 h 12798677"/>
              <a:gd name="connsiteX1943" fmla="*/ 1273435 w 13335839"/>
              <a:gd name="connsiteY1943" fmla="*/ 7312618 h 12798677"/>
              <a:gd name="connsiteX1944" fmla="*/ 1271428 w 13335839"/>
              <a:gd name="connsiteY1944" fmla="*/ 7306955 h 12798677"/>
              <a:gd name="connsiteX1945" fmla="*/ 1345192 w 13335839"/>
              <a:gd name="connsiteY1945" fmla="*/ 7292610 h 12798677"/>
              <a:gd name="connsiteX1946" fmla="*/ 1367561 w 13335839"/>
              <a:gd name="connsiteY1946" fmla="*/ 7294967 h 12798677"/>
              <a:gd name="connsiteX1947" fmla="*/ 1372461 w 13335839"/>
              <a:gd name="connsiteY1947" fmla="*/ 7295689 h 12798677"/>
              <a:gd name="connsiteX1948" fmla="*/ 1352947 w 13335839"/>
              <a:gd name="connsiteY1948" fmla="*/ 7275361 h 12798677"/>
              <a:gd name="connsiteX1949" fmla="*/ 1349419 w 13335839"/>
              <a:gd name="connsiteY1949" fmla="*/ 7272139 h 12798677"/>
              <a:gd name="connsiteX1950" fmla="*/ 1353740 w 13335839"/>
              <a:gd name="connsiteY1950" fmla="*/ 7269537 h 12798677"/>
              <a:gd name="connsiteX1951" fmla="*/ 1421650 w 13335839"/>
              <a:gd name="connsiteY1951" fmla="*/ 7227267 h 12798677"/>
              <a:gd name="connsiteX1952" fmla="*/ 1434604 w 13335839"/>
              <a:gd name="connsiteY1952" fmla="*/ 7218249 h 12798677"/>
              <a:gd name="connsiteX1953" fmla="*/ 1490602 w 13335839"/>
              <a:gd name="connsiteY1953" fmla="*/ 7214314 h 12798677"/>
              <a:gd name="connsiteX1954" fmla="*/ 1552925 w 13335839"/>
              <a:gd name="connsiteY1954" fmla="*/ 7201449 h 12798677"/>
              <a:gd name="connsiteX1955" fmla="*/ 1510299 w 13335839"/>
              <a:gd name="connsiteY1955" fmla="*/ 7194988 h 12798677"/>
              <a:gd name="connsiteX1956" fmla="*/ 1555483 w 13335839"/>
              <a:gd name="connsiteY1956" fmla="*/ 7193966 h 12798677"/>
              <a:gd name="connsiteX1957" fmla="*/ 1562231 w 13335839"/>
              <a:gd name="connsiteY1957" fmla="*/ 7193815 h 12798677"/>
              <a:gd name="connsiteX1958" fmla="*/ 1631685 w 13335839"/>
              <a:gd name="connsiteY1958" fmla="*/ 7192504 h 12798677"/>
              <a:gd name="connsiteX1959" fmla="*/ 1666235 w 13335839"/>
              <a:gd name="connsiteY1959" fmla="*/ 7188781 h 12798677"/>
              <a:gd name="connsiteX1960" fmla="*/ 1710395 w 13335839"/>
              <a:gd name="connsiteY1960" fmla="*/ 7170878 h 12798677"/>
              <a:gd name="connsiteX1961" fmla="*/ 1689518 w 13335839"/>
              <a:gd name="connsiteY1961" fmla="*/ 7165581 h 12798677"/>
              <a:gd name="connsiteX1962" fmla="*/ 1779642 w 13335839"/>
              <a:gd name="connsiteY1962" fmla="*/ 7150139 h 12798677"/>
              <a:gd name="connsiteX1963" fmla="*/ 1872757 w 13335839"/>
              <a:gd name="connsiteY1963" fmla="*/ 7141671 h 12798677"/>
              <a:gd name="connsiteX1964" fmla="*/ 1875826 w 13335839"/>
              <a:gd name="connsiteY1964" fmla="*/ 7134944 h 12798677"/>
              <a:gd name="connsiteX1965" fmla="*/ 1882636 w 13335839"/>
              <a:gd name="connsiteY1965" fmla="*/ 7126738 h 12798677"/>
              <a:gd name="connsiteX1966" fmla="*/ 1856036 w 13335839"/>
              <a:gd name="connsiteY1966" fmla="*/ 7124321 h 12798677"/>
              <a:gd name="connsiteX1967" fmla="*/ 1780820 w 13335839"/>
              <a:gd name="connsiteY1967" fmla="*/ 7110541 h 12798677"/>
              <a:gd name="connsiteX1968" fmla="*/ 1750351 w 13335839"/>
              <a:gd name="connsiteY1968" fmla="*/ 7108282 h 12798677"/>
              <a:gd name="connsiteX1969" fmla="*/ 1675326 w 13335839"/>
              <a:gd name="connsiteY1969" fmla="*/ 7110601 h 12798677"/>
              <a:gd name="connsiteX1970" fmla="*/ 1592916 w 13335839"/>
              <a:gd name="connsiteY1970" fmla="*/ 7112639 h 12798677"/>
              <a:gd name="connsiteX1971" fmla="*/ 1573208 w 13335839"/>
              <a:gd name="connsiteY1971" fmla="*/ 7114486 h 12798677"/>
              <a:gd name="connsiteX1972" fmla="*/ 1547295 w 13335839"/>
              <a:gd name="connsiteY1972" fmla="*/ 7117914 h 12798677"/>
              <a:gd name="connsiteX1973" fmla="*/ 1530879 w 13335839"/>
              <a:gd name="connsiteY1973" fmla="*/ 7123127 h 12798677"/>
              <a:gd name="connsiteX1974" fmla="*/ 1521425 w 13335839"/>
              <a:gd name="connsiteY1974" fmla="*/ 7121605 h 12798677"/>
              <a:gd name="connsiteX1975" fmla="*/ 1521743 w 13335839"/>
              <a:gd name="connsiteY1975" fmla="*/ 7121295 h 12798677"/>
              <a:gd name="connsiteX1976" fmla="*/ 1519241 w 13335839"/>
              <a:gd name="connsiteY1976" fmla="*/ 7121628 h 12798677"/>
              <a:gd name="connsiteX1977" fmla="*/ 1484219 w 13335839"/>
              <a:gd name="connsiteY1977" fmla="*/ 7118489 h 12798677"/>
              <a:gd name="connsiteX1978" fmla="*/ 1490660 w 13335839"/>
              <a:gd name="connsiteY1978" fmla="*/ 7114683 h 12798677"/>
              <a:gd name="connsiteX1979" fmla="*/ 1545195 w 13335839"/>
              <a:gd name="connsiteY1979" fmla="*/ 7112079 h 12798677"/>
              <a:gd name="connsiteX1980" fmla="*/ 1551027 w 13335839"/>
              <a:gd name="connsiteY1980" fmla="*/ 7099454 h 12798677"/>
              <a:gd name="connsiteX1981" fmla="*/ 1555299 w 13335839"/>
              <a:gd name="connsiteY1981" fmla="*/ 7094867 h 12798677"/>
              <a:gd name="connsiteX1982" fmla="*/ 1584364 w 13335839"/>
              <a:gd name="connsiteY1982" fmla="*/ 7090190 h 12798677"/>
              <a:gd name="connsiteX1983" fmla="*/ 1599772 w 13335839"/>
              <a:gd name="connsiteY1983" fmla="*/ 7093899 h 12798677"/>
              <a:gd name="connsiteX1984" fmla="*/ 1588141 w 13335839"/>
              <a:gd name="connsiteY1984" fmla="*/ 7080204 h 12798677"/>
              <a:gd name="connsiteX1985" fmla="*/ 1609629 w 13335839"/>
              <a:gd name="connsiteY1985" fmla="*/ 7078859 h 12798677"/>
              <a:gd name="connsiteX1986" fmla="*/ 1796533 w 13335839"/>
              <a:gd name="connsiteY1986" fmla="*/ 7073056 h 12798677"/>
              <a:gd name="connsiteX1987" fmla="*/ 1610389 w 13335839"/>
              <a:gd name="connsiteY1987" fmla="*/ 7033552 h 12798677"/>
              <a:gd name="connsiteX1988" fmla="*/ 1461639 w 13335839"/>
              <a:gd name="connsiteY1988" fmla="*/ 7034321 h 12798677"/>
              <a:gd name="connsiteX1989" fmla="*/ 1366937 w 13335839"/>
              <a:gd name="connsiteY1989" fmla="*/ 7024084 h 12798677"/>
              <a:gd name="connsiteX1990" fmla="*/ 1365764 w 13335839"/>
              <a:gd name="connsiteY1990" fmla="*/ 7020629 h 12798677"/>
              <a:gd name="connsiteX1991" fmla="*/ 1336887 w 13335839"/>
              <a:gd name="connsiteY1991" fmla="*/ 7017974 h 12798677"/>
              <a:gd name="connsiteX1992" fmla="*/ 1318286 w 13335839"/>
              <a:gd name="connsiteY1992" fmla="*/ 7019172 h 12798677"/>
              <a:gd name="connsiteX1993" fmla="*/ 1241000 w 13335839"/>
              <a:gd name="connsiteY1993" fmla="*/ 7011408 h 12798677"/>
              <a:gd name="connsiteX1994" fmla="*/ 1259262 w 13335839"/>
              <a:gd name="connsiteY1994" fmla="*/ 6995691 h 12798677"/>
              <a:gd name="connsiteX1995" fmla="*/ 1318501 w 13335839"/>
              <a:gd name="connsiteY1995" fmla="*/ 6979120 h 12798677"/>
              <a:gd name="connsiteX1996" fmla="*/ 1340487 w 13335839"/>
              <a:gd name="connsiteY1996" fmla="*/ 6979494 h 12798677"/>
              <a:gd name="connsiteX1997" fmla="*/ 1559040 w 13335839"/>
              <a:gd name="connsiteY1997" fmla="*/ 6965552 h 12798677"/>
              <a:gd name="connsiteX1998" fmla="*/ 1606986 w 13335839"/>
              <a:gd name="connsiteY1998" fmla="*/ 6931539 h 12798677"/>
              <a:gd name="connsiteX1999" fmla="*/ 1827722 w 13335839"/>
              <a:gd name="connsiteY1999" fmla="*/ 6946581 h 12798677"/>
              <a:gd name="connsiteX2000" fmla="*/ 1822260 w 13335839"/>
              <a:gd name="connsiteY2000" fmla="*/ 6924931 h 12798677"/>
              <a:gd name="connsiteX2001" fmla="*/ 1826082 w 13335839"/>
              <a:gd name="connsiteY2001" fmla="*/ 6903831 h 12798677"/>
              <a:gd name="connsiteX2002" fmla="*/ 1816378 w 13335839"/>
              <a:gd name="connsiteY2002" fmla="*/ 6902702 h 12798677"/>
              <a:gd name="connsiteX2003" fmla="*/ 1822610 w 13335839"/>
              <a:gd name="connsiteY2003" fmla="*/ 6897278 h 12798677"/>
              <a:gd name="connsiteX2004" fmla="*/ 1826662 w 13335839"/>
              <a:gd name="connsiteY2004" fmla="*/ 6895770 h 12798677"/>
              <a:gd name="connsiteX2005" fmla="*/ 1827528 w 13335839"/>
              <a:gd name="connsiteY2005" fmla="*/ 6895851 h 12798677"/>
              <a:gd name="connsiteX2006" fmla="*/ 1827884 w 13335839"/>
              <a:gd name="connsiteY2006" fmla="*/ 6893886 h 12798677"/>
              <a:gd name="connsiteX2007" fmla="*/ 1830184 w 13335839"/>
              <a:gd name="connsiteY2007" fmla="*/ 6891917 h 12798677"/>
              <a:gd name="connsiteX2008" fmla="*/ 1920066 w 13335839"/>
              <a:gd name="connsiteY2008" fmla="*/ 6886606 h 12798677"/>
              <a:gd name="connsiteX2009" fmla="*/ 1873167 w 13335839"/>
              <a:gd name="connsiteY2009" fmla="*/ 6875961 h 12798677"/>
              <a:gd name="connsiteX2010" fmla="*/ 1882746 w 13335839"/>
              <a:gd name="connsiteY2010" fmla="*/ 6876239 h 12798677"/>
              <a:gd name="connsiteX2011" fmla="*/ 1765656 w 13335839"/>
              <a:gd name="connsiteY2011" fmla="*/ 6858238 h 12798677"/>
              <a:gd name="connsiteX2012" fmla="*/ 1615662 w 13335839"/>
              <a:gd name="connsiteY2012" fmla="*/ 6831875 h 12798677"/>
              <a:gd name="connsiteX2013" fmla="*/ 1792589 w 13335839"/>
              <a:gd name="connsiteY2013" fmla="*/ 6855214 h 12798677"/>
              <a:gd name="connsiteX2014" fmla="*/ 1852236 w 13335839"/>
              <a:gd name="connsiteY2014" fmla="*/ 6861023 h 12798677"/>
              <a:gd name="connsiteX2015" fmla="*/ 1848257 w 13335839"/>
              <a:gd name="connsiteY2015" fmla="*/ 6853942 h 12798677"/>
              <a:gd name="connsiteX2016" fmla="*/ 1845933 w 13335839"/>
              <a:gd name="connsiteY2016" fmla="*/ 6852990 h 12798677"/>
              <a:gd name="connsiteX2017" fmla="*/ 1827246 w 13335839"/>
              <a:gd name="connsiteY2017" fmla="*/ 6850449 h 12798677"/>
              <a:gd name="connsiteX2018" fmla="*/ 1835232 w 13335839"/>
              <a:gd name="connsiteY2018" fmla="*/ 6849509 h 12798677"/>
              <a:gd name="connsiteX2019" fmla="*/ 1836981 w 13335839"/>
              <a:gd name="connsiteY2019" fmla="*/ 6849332 h 12798677"/>
              <a:gd name="connsiteX2020" fmla="*/ 1832866 w 13335839"/>
              <a:gd name="connsiteY2020" fmla="*/ 6847650 h 12798677"/>
              <a:gd name="connsiteX2021" fmla="*/ 1801391 w 13335839"/>
              <a:gd name="connsiteY2021" fmla="*/ 6841264 h 12798677"/>
              <a:gd name="connsiteX2022" fmla="*/ 1407112 w 13335839"/>
              <a:gd name="connsiteY2022" fmla="*/ 6777293 h 12798677"/>
              <a:gd name="connsiteX2023" fmla="*/ 1774461 w 13335839"/>
              <a:gd name="connsiteY2023" fmla="*/ 6824275 h 12798677"/>
              <a:gd name="connsiteX2024" fmla="*/ 1802235 w 13335839"/>
              <a:gd name="connsiteY2024" fmla="*/ 6822294 h 12798677"/>
              <a:gd name="connsiteX2025" fmla="*/ 1777240 w 13335839"/>
              <a:gd name="connsiteY2025" fmla="*/ 6819872 h 12798677"/>
              <a:gd name="connsiteX2026" fmla="*/ 1574895 w 13335839"/>
              <a:gd name="connsiteY2026" fmla="*/ 6786140 h 12798677"/>
              <a:gd name="connsiteX2027" fmla="*/ 1445659 w 13335839"/>
              <a:gd name="connsiteY2027" fmla="*/ 6761549 h 12798677"/>
              <a:gd name="connsiteX2028" fmla="*/ 1464423 w 13335839"/>
              <a:gd name="connsiteY2028" fmla="*/ 6759594 h 12798677"/>
              <a:gd name="connsiteX2029" fmla="*/ 1465237 w 13335839"/>
              <a:gd name="connsiteY2029" fmla="*/ 6759426 h 12798677"/>
              <a:gd name="connsiteX2030" fmla="*/ 1470996 w 13335839"/>
              <a:gd name="connsiteY2030" fmla="*/ 6760112 h 12798677"/>
              <a:gd name="connsiteX2031" fmla="*/ 1562517 w 13335839"/>
              <a:gd name="connsiteY2031" fmla="*/ 6773715 h 12798677"/>
              <a:gd name="connsiteX2032" fmla="*/ 1501547 w 13335839"/>
              <a:gd name="connsiteY2032" fmla="*/ 6753726 h 12798677"/>
              <a:gd name="connsiteX2033" fmla="*/ 1494987 w 13335839"/>
              <a:gd name="connsiteY2033" fmla="*/ 6752887 h 12798677"/>
              <a:gd name="connsiteX2034" fmla="*/ 1500954 w 13335839"/>
              <a:gd name="connsiteY2034" fmla="*/ 6745164 h 12798677"/>
              <a:gd name="connsiteX2035" fmla="*/ 1478754 w 13335839"/>
              <a:gd name="connsiteY2035" fmla="*/ 6744238 h 12798677"/>
              <a:gd name="connsiteX2036" fmla="*/ 1452101 w 13335839"/>
              <a:gd name="connsiteY2036" fmla="*/ 6746485 h 12798677"/>
              <a:gd name="connsiteX2037" fmla="*/ 1433945 w 13335839"/>
              <a:gd name="connsiteY2037" fmla="*/ 6742898 h 12798677"/>
              <a:gd name="connsiteX2038" fmla="*/ 1493312 w 13335839"/>
              <a:gd name="connsiteY2038" fmla="*/ 6742371 h 12798677"/>
              <a:gd name="connsiteX2039" fmla="*/ 1840233 w 13335839"/>
              <a:gd name="connsiteY2039" fmla="*/ 6795966 h 12798677"/>
              <a:gd name="connsiteX2040" fmla="*/ 1886657 w 13335839"/>
              <a:gd name="connsiteY2040" fmla="*/ 6803335 h 12798677"/>
              <a:gd name="connsiteX2041" fmla="*/ 1905032 w 13335839"/>
              <a:gd name="connsiteY2041" fmla="*/ 6806042 h 12798677"/>
              <a:gd name="connsiteX2042" fmla="*/ 1904038 w 13335839"/>
              <a:gd name="connsiteY2042" fmla="*/ 6804978 h 12798677"/>
              <a:gd name="connsiteX2043" fmla="*/ 1894737 w 13335839"/>
              <a:gd name="connsiteY2043" fmla="*/ 6794060 h 12798677"/>
              <a:gd name="connsiteX2044" fmla="*/ 1892985 w 13335839"/>
              <a:gd name="connsiteY2044" fmla="*/ 6789901 h 12798677"/>
              <a:gd name="connsiteX2045" fmla="*/ 1815632 w 13335839"/>
              <a:gd name="connsiteY2045" fmla="*/ 6776985 h 12798677"/>
              <a:gd name="connsiteX2046" fmla="*/ 1754037 w 13335839"/>
              <a:gd name="connsiteY2046" fmla="*/ 6767526 h 12798677"/>
              <a:gd name="connsiteX2047" fmla="*/ 1726971 w 13335839"/>
              <a:gd name="connsiteY2047" fmla="*/ 6767988 h 12798677"/>
              <a:gd name="connsiteX2048" fmla="*/ 1710585 w 13335839"/>
              <a:gd name="connsiteY2048" fmla="*/ 6760854 h 12798677"/>
              <a:gd name="connsiteX2049" fmla="*/ 1675034 w 13335839"/>
              <a:gd name="connsiteY2049" fmla="*/ 6755394 h 12798677"/>
              <a:gd name="connsiteX2050" fmla="*/ 1568030 w 13335839"/>
              <a:gd name="connsiteY2050" fmla="*/ 6739211 h 12798677"/>
              <a:gd name="connsiteX2051" fmla="*/ 1600327 w 13335839"/>
              <a:gd name="connsiteY2051" fmla="*/ 6732769 h 12798677"/>
              <a:gd name="connsiteX2052" fmla="*/ 1606557 w 13335839"/>
              <a:gd name="connsiteY2052" fmla="*/ 6734139 h 12798677"/>
              <a:gd name="connsiteX2053" fmla="*/ 1617178 w 13335839"/>
              <a:gd name="connsiteY2053" fmla="*/ 6731423 h 12798677"/>
              <a:gd name="connsiteX2054" fmla="*/ 1683301 w 13335839"/>
              <a:gd name="connsiteY2054" fmla="*/ 6720889 h 12798677"/>
              <a:gd name="connsiteX2055" fmla="*/ 1745652 w 13335839"/>
              <a:gd name="connsiteY2055" fmla="*/ 6711907 h 12798677"/>
              <a:gd name="connsiteX2056" fmla="*/ 1754675 w 13335839"/>
              <a:gd name="connsiteY2056" fmla="*/ 6710255 h 12798677"/>
              <a:gd name="connsiteX2057" fmla="*/ 1823676 w 13335839"/>
              <a:gd name="connsiteY2057" fmla="*/ 6718767 h 12798677"/>
              <a:gd name="connsiteX2058" fmla="*/ 1739119 w 13335839"/>
              <a:gd name="connsiteY2058" fmla="*/ 6722627 h 12798677"/>
              <a:gd name="connsiteX2059" fmla="*/ 1696946 w 13335839"/>
              <a:gd name="connsiteY2059" fmla="*/ 6729071 h 12798677"/>
              <a:gd name="connsiteX2060" fmla="*/ 1689266 w 13335839"/>
              <a:gd name="connsiteY2060" fmla="*/ 6730356 h 12798677"/>
              <a:gd name="connsiteX2061" fmla="*/ 1745118 w 13335839"/>
              <a:gd name="connsiteY2061" fmla="*/ 6731246 h 12798677"/>
              <a:gd name="connsiteX2062" fmla="*/ 1837251 w 13335839"/>
              <a:gd name="connsiteY2062" fmla="*/ 6736055 h 12798677"/>
              <a:gd name="connsiteX2063" fmla="*/ 1909488 w 13335839"/>
              <a:gd name="connsiteY2063" fmla="*/ 6739051 h 12798677"/>
              <a:gd name="connsiteX2064" fmla="*/ 1917798 w 13335839"/>
              <a:gd name="connsiteY2064" fmla="*/ 6734298 h 12798677"/>
              <a:gd name="connsiteX2065" fmla="*/ 1928264 w 13335839"/>
              <a:gd name="connsiteY2065" fmla="*/ 6731581 h 12798677"/>
              <a:gd name="connsiteX2066" fmla="*/ 1938944 w 13335839"/>
              <a:gd name="connsiteY2066" fmla="*/ 6732883 h 12798677"/>
              <a:gd name="connsiteX2067" fmla="*/ 1886089 w 13335839"/>
              <a:gd name="connsiteY2067" fmla="*/ 6723278 h 12798677"/>
              <a:gd name="connsiteX2068" fmla="*/ 1996492 w 13335839"/>
              <a:gd name="connsiteY2068" fmla="*/ 6732712 h 12798677"/>
              <a:gd name="connsiteX2069" fmla="*/ 1970595 w 13335839"/>
              <a:gd name="connsiteY2069" fmla="*/ 6728204 h 12798677"/>
              <a:gd name="connsiteX2070" fmla="*/ 1961441 w 13335839"/>
              <a:gd name="connsiteY2070" fmla="*/ 6727089 h 12798677"/>
              <a:gd name="connsiteX2071" fmla="*/ 1886332 w 13335839"/>
              <a:gd name="connsiteY2071" fmla="*/ 6720081 h 12798677"/>
              <a:gd name="connsiteX2072" fmla="*/ 1848543 w 13335839"/>
              <a:gd name="connsiteY2072" fmla="*/ 6716560 h 12798677"/>
              <a:gd name="connsiteX2073" fmla="*/ 1814474 w 13335839"/>
              <a:gd name="connsiteY2073" fmla="*/ 6713386 h 12798677"/>
              <a:gd name="connsiteX2074" fmla="*/ 1784991 w 13335839"/>
              <a:gd name="connsiteY2074" fmla="*/ 6706067 h 12798677"/>
              <a:gd name="connsiteX2075" fmla="*/ 1816278 w 13335839"/>
              <a:gd name="connsiteY2075" fmla="*/ 6696702 h 12798677"/>
              <a:gd name="connsiteX2076" fmla="*/ 1851179 w 13335839"/>
              <a:gd name="connsiteY2076" fmla="*/ 6688950 h 12798677"/>
              <a:gd name="connsiteX2077" fmla="*/ 1842057 w 13335839"/>
              <a:gd name="connsiteY2077" fmla="*/ 6686971 h 12798677"/>
              <a:gd name="connsiteX2078" fmla="*/ 1837974 w 13335839"/>
              <a:gd name="connsiteY2078" fmla="*/ 6673424 h 12798677"/>
              <a:gd name="connsiteX2079" fmla="*/ 1877032 w 13335839"/>
              <a:gd name="connsiteY2079" fmla="*/ 6676329 h 12798677"/>
              <a:gd name="connsiteX2080" fmla="*/ 1880468 w 13335839"/>
              <a:gd name="connsiteY2080" fmla="*/ 6673230 h 12798677"/>
              <a:gd name="connsiteX2081" fmla="*/ 1866901 w 13335839"/>
              <a:gd name="connsiteY2081" fmla="*/ 6669840 h 12798677"/>
              <a:gd name="connsiteX2082" fmla="*/ 1865326 w 13335839"/>
              <a:gd name="connsiteY2082" fmla="*/ 6670089 h 12798677"/>
              <a:gd name="connsiteX2083" fmla="*/ 1863770 w 13335839"/>
              <a:gd name="connsiteY2083" fmla="*/ 6669057 h 12798677"/>
              <a:gd name="connsiteX2084" fmla="*/ 1855682 w 13335839"/>
              <a:gd name="connsiteY2084" fmla="*/ 6667033 h 12798677"/>
              <a:gd name="connsiteX2085" fmla="*/ 1800443 w 13335839"/>
              <a:gd name="connsiteY2085" fmla="*/ 6660935 h 12798677"/>
              <a:gd name="connsiteX2086" fmla="*/ 1399454 w 13335839"/>
              <a:gd name="connsiteY2086" fmla="*/ 6624539 h 12798677"/>
              <a:gd name="connsiteX2087" fmla="*/ 1546884 w 13335839"/>
              <a:gd name="connsiteY2087" fmla="*/ 6600372 h 12798677"/>
              <a:gd name="connsiteX2088" fmla="*/ 1279295 w 13335839"/>
              <a:gd name="connsiteY2088" fmla="*/ 6583379 h 12798677"/>
              <a:gd name="connsiteX2089" fmla="*/ 1235615 w 13335839"/>
              <a:gd name="connsiteY2089" fmla="*/ 6584472 h 12798677"/>
              <a:gd name="connsiteX2090" fmla="*/ 1276020 w 13335839"/>
              <a:gd name="connsiteY2090" fmla="*/ 6579411 h 12798677"/>
              <a:gd name="connsiteX2091" fmla="*/ 1194812 w 13335839"/>
              <a:gd name="connsiteY2091" fmla="*/ 6555339 h 12798677"/>
              <a:gd name="connsiteX2092" fmla="*/ 1088469 w 13335839"/>
              <a:gd name="connsiteY2092" fmla="*/ 6527272 h 12798677"/>
              <a:gd name="connsiteX2093" fmla="*/ 1052771 w 13335839"/>
              <a:gd name="connsiteY2093" fmla="*/ 6523000 h 12798677"/>
              <a:gd name="connsiteX2094" fmla="*/ 1434058 w 13335839"/>
              <a:gd name="connsiteY2094" fmla="*/ 6523436 h 12798677"/>
              <a:gd name="connsiteX2095" fmla="*/ 1474550 w 13335839"/>
              <a:gd name="connsiteY2095" fmla="*/ 6524072 h 12798677"/>
              <a:gd name="connsiteX2096" fmla="*/ 1542557 w 13335839"/>
              <a:gd name="connsiteY2096" fmla="*/ 6512758 h 12798677"/>
              <a:gd name="connsiteX2097" fmla="*/ 1511713 w 13335839"/>
              <a:gd name="connsiteY2097" fmla="*/ 6506462 h 12798677"/>
              <a:gd name="connsiteX2098" fmla="*/ 1632848 w 13335839"/>
              <a:gd name="connsiteY2098" fmla="*/ 6490629 h 12798677"/>
              <a:gd name="connsiteX2099" fmla="*/ 1600351 w 13335839"/>
              <a:gd name="connsiteY2099" fmla="*/ 6479509 h 12798677"/>
              <a:gd name="connsiteX2100" fmla="*/ 1576214 w 13335839"/>
              <a:gd name="connsiteY2100" fmla="*/ 6451331 h 12798677"/>
              <a:gd name="connsiteX2101" fmla="*/ 1557359 w 13335839"/>
              <a:gd name="connsiteY2101" fmla="*/ 6429920 h 12798677"/>
              <a:gd name="connsiteX2102" fmla="*/ 1527633 w 13335839"/>
              <a:gd name="connsiteY2102" fmla="*/ 6437504 h 12798677"/>
              <a:gd name="connsiteX2103" fmla="*/ 1481411 w 13335839"/>
              <a:gd name="connsiteY2103" fmla="*/ 6441438 h 12798677"/>
              <a:gd name="connsiteX2104" fmla="*/ 1514544 w 13335839"/>
              <a:gd name="connsiteY2104" fmla="*/ 6424995 h 12798677"/>
              <a:gd name="connsiteX2105" fmla="*/ 1513086 w 13335839"/>
              <a:gd name="connsiteY2105" fmla="*/ 6427934 h 12798677"/>
              <a:gd name="connsiteX2106" fmla="*/ 1507514 w 13335839"/>
              <a:gd name="connsiteY2106" fmla="*/ 6429423 h 12798677"/>
              <a:gd name="connsiteX2107" fmla="*/ 1512150 w 13335839"/>
              <a:gd name="connsiteY2107" fmla="*/ 6429824 h 12798677"/>
              <a:gd name="connsiteX2108" fmla="*/ 1513086 w 13335839"/>
              <a:gd name="connsiteY2108" fmla="*/ 6427934 h 12798677"/>
              <a:gd name="connsiteX2109" fmla="*/ 1523333 w 13335839"/>
              <a:gd name="connsiteY2109" fmla="*/ 6425195 h 12798677"/>
              <a:gd name="connsiteX2110" fmla="*/ 1530233 w 13335839"/>
              <a:gd name="connsiteY2110" fmla="*/ 6425354 h 12798677"/>
              <a:gd name="connsiteX2111" fmla="*/ 1537781 w 13335839"/>
              <a:gd name="connsiteY2111" fmla="*/ 6423645 h 12798677"/>
              <a:gd name="connsiteX2112" fmla="*/ 1557055 w 13335839"/>
              <a:gd name="connsiteY2112" fmla="*/ 6402652 h 12798677"/>
              <a:gd name="connsiteX2113" fmla="*/ 1682119 w 13335839"/>
              <a:gd name="connsiteY2113" fmla="*/ 6383653 h 12798677"/>
              <a:gd name="connsiteX2114" fmla="*/ 1698537 w 13335839"/>
              <a:gd name="connsiteY2114" fmla="*/ 6368148 h 12798677"/>
              <a:gd name="connsiteX2115" fmla="*/ 1749234 w 13335839"/>
              <a:gd name="connsiteY2115" fmla="*/ 6356934 h 12798677"/>
              <a:gd name="connsiteX2116" fmla="*/ 1758891 w 13335839"/>
              <a:gd name="connsiteY2116" fmla="*/ 6356231 h 12798677"/>
              <a:gd name="connsiteX2117" fmla="*/ 1745343 w 13335839"/>
              <a:gd name="connsiteY2117" fmla="*/ 6354927 h 12798677"/>
              <a:gd name="connsiteX2118" fmla="*/ 1706566 w 13335839"/>
              <a:gd name="connsiteY2118" fmla="*/ 6351503 h 12798677"/>
              <a:gd name="connsiteX2119" fmla="*/ 1500263 w 13335839"/>
              <a:gd name="connsiteY2119" fmla="*/ 6372843 h 12798677"/>
              <a:gd name="connsiteX2120" fmla="*/ 1313230 w 13335839"/>
              <a:gd name="connsiteY2120" fmla="*/ 6401769 h 12798677"/>
              <a:gd name="connsiteX2121" fmla="*/ 1300441 w 13335839"/>
              <a:gd name="connsiteY2121" fmla="*/ 6397958 h 12798677"/>
              <a:gd name="connsiteX2122" fmla="*/ 1269994 w 13335839"/>
              <a:gd name="connsiteY2122" fmla="*/ 6390835 h 12798677"/>
              <a:gd name="connsiteX2123" fmla="*/ 1328311 w 13335839"/>
              <a:gd name="connsiteY2123" fmla="*/ 6377743 h 12798677"/>
              <a:gd name="connsiteX2124" fmla="*/ 1376465 w 13335839"/>
              <a:gd name="connsiteY2124" fmla="*/ 6370291 h 12798677"/>
              <a:gd name="connsiteX2125" fmla="*/ 1328311 w 13335839"/>
              <a:gd name="connsiteY2125" fmla="*/ 6377743 h 12798677"/>
              <a:gd name="connsiteX2126" fmla="*/ 1270746 w 13335839"/>
              <a:gd name="connsiteY2126" fmla="*/ 6381923 h 12798677"/>
              <a:gd name="connsiteX2127" fmla="*/ 1272571 w 13335839"/>
              <a:gd name="connsiteY2127" fmla="*/ 6368058 h 12798677"/>
              <a:gd name="connsiteX2128" fmla="*/ 1280525 w 13335839"/>
              <a:gd name="connsiteY2128" fmla="*/ 6373077 h 12798677"/>
              <a:gd name="connsiteX2129" fmla="*/ 1272571 w 13335839"/>
              <a:gd name="connsiteY2129" fmla="*/ 6368058 h 12798677"/>
              <a:gd name="connsiteX2130" fmla="*/ 1252782 w 13335839"/>
              <a:gd name="connsiteY2130" fmla="*/ 6364965 h 12798677"/>
              <a:gd name="connsiteX2131" fmla="*/ 1307911 w 13335839"/>
              <a:gd name="connsiteY2131" fmla="*/ 6354243 h 12798677"/>
              <a:gd name="connsiteX2132" fmla="*/ 1325400 w 13335839"/>
              <a:gd name="connsiteY2132" fmla="*/ 6353610 h 12798677"/>
              <a:gd name="connsiteX2133" fmla="*/ 1333675 w 13335839"/>
              <a:gd name="connsiteY2133" fmla="*/ 6355283 h 12798677"/>
              <a:gd name="connsiteX2134" fmla="*/ 1331668 w 13335839"/>
              <a:gd name="connsiteY2134" fmla="*/ 6349624 h 12798677"/>
              <a:gd name="connsiteX2135" fmla="*/ 1405431 w 13335839"/>
              <a:gd name="connsiteY2135" fmla="*/ 6335277 h 12798677"/>
              <a:gd name="connsiteX2136" fmla="*/ 1427801 w 13335839"/>
              <a:gd name="connsiteY2136" fmla="*/ 6337633 h 12798677"/>
              <a:gd name="connsiteX2137" fmla="*/ 1478679 w 13335839"/>
              <a:gd name="connsiteY2137" fmla="*/ 6345141 h 12798677"/>
              <a:gd name="connsiteX2138" fmla="*/ 1541106 w 13335839"/>
              <a:gd name="connsiteY2138" fmla="*/ 6346546 h 12798677"/>
              <a:gd name="connsiteX2139" fmla="*/ 1435175 w 13335839"/>
              <a:gd name="connsiteY2139" fmla="*/ 6330016 h 12798677"/>
              <a:gd name="connsiteX2140" fmla="*/ 1434019 w 13335839"/>
              <a:gd name="connsiteY2140" fmla="*/ 6329717 h 12798677"/>
              <a:gd name="connsiteX2141" fmla="*/ 1454128 w 13335839"/>
              <a:gd name="connsiteY2141" fmla="*/ 6325804 h 12798677"/>
              <a:gd name="connsiteX2142" fmla="*/ 1629265 w 13335839"/>
              <a:gd name="connsiteY2142" fmla="*/ 6301653 h 12798677"/>
              <a:gd name="connsiteX2143" fmla="*/ 1690230 w 13335839"/>
              <a:gd name="connsiteY2143" fmla="*/ 6294794 h 12798677"/>
              <a:gd name="connsiteX2144" fmla="*/ 1676065 w 13335839"/>
              <a:gd name="connsiteY2144" fmla="*/ 6293650 h 12798677"/>
              <a:gd name="connsiteX2145" fmla="*/ 1486511 w 13335839"/>
              <a:gd name="connsiteY2145" fmla="*/ 6269232 h 12798677"/>
              <a:gd name="connsiteX2146" fmla="*/ 1523205 w 13335839"/>
              <a:gd name="connsiteY2146" fmla="*/ 6266482 h 12798677"/>
              <a:gd name="connsiteX2147" fmla="*/ 1748574 w 13335839"/>
              <a:gd name="connsiteY2147" fmla="*/ 6268368 h 12798677"/>
              <a:gd name="connsiteX2148" fmla="*/ 1768286 w 13335839"/>
              <a:gd name="connsiteY2148" fmla="*/ 6268261 h 12798677"/>
              <a:gd name="connsiteX2149" fmla="*/ 1780055 w 13335839"/>
              <a:gd name="connsiteY2149" fmla="*/ 6262014 h 12798677"/>
              <a:gd name="connsiteX2150" fmla="*/ 1841136 w 13335839"/>
              <a:gd name="connsiteY2150" fmla="*/ 6267869 h 12798677"/>
              <a:gd name="connsiteX2151" fmla="*/ 1865314 w 13335839"/>
              <a:gd name="connsiteY2151" fmla="*/ 6267738 h 12798677"/>
              <a:gd name="connsiteX2152" fmla="*/ 1808013 w 13335839"/>
              <a:gd name="connsiteY2152" fmla="*/ 6256326 h 12798677"/>
              <a:gd name="connsiteX2153" fmla="*/ 1813230 w 13335839"/>
              <a:gd name="connsiteY2153" fmla="*/ 6255393 h 12798677"/>
              <a:gd name="connsiteX2154" fmla="*/ 1934388 w 13335839"/>
              <a:gd name="connsiteY2154" fmla="*/ 6229211 h 12798677"/>
              <a:gd name="connsiteX2155" fmla="*/ 1757207 w 13335839"/>
              <a:gd name="connsiteY2155" fmla="*/ 6236019 h 12798677"/>
              <a:gd name="connsiteX2156" fmla="*/ 1718016 w 13335839"/>
              <a:gd name="connsiteY2156" fmla="*/ 6234878 h 12798677"/>
              <a:gd name="connsiteX2157" fmla="*/ 1765290 w 13335839"/>
              <a:gd name="connsiteY2157" fmla="*/ 6215710 h 12798677"/>
              <a:gd name="connsiteX2158" fmla="*/ 1755776 w 13335839"/>
              <a:gd name="connsiteY2158" fmla="*/ 6215774 h 12798677"/>
              <a:gd name="connsiteX2159" fmla="*/ 1735665 w 13335839"/>
              <a:gd name="connsiteY2159" fmla="*/ 6216226 h 12798677"/>
              <a:gd name="connsiteX2160" fmla="*/ 1734971 w 13335839"/>
              <a:gd name="connsiteY2160" fmla="*/ 6217146 h 12798677"/>
              <a:gd name="connsiteX2161" fmla="*/ 1734454 w 13335839"/>
              <a:gd name="connsiteY2161" fmla="*/ 6216253 h 12798677"/>
              <a:gd name="connsiteX2162" fmla="*/ 1612814 w 13335839"/>
              <a:gd name="connsiteY2162" fmla="*/ 6218989 h 12798677"/>
              <a:gd name="connsiteX2163" fmla="*/ 1465858 w 13335839"/>
              <a:gd name="connsiteY2163" fmla="*/ 6221343 h 12798677"/>
              <a:gd name="connsiteX2164" fmla="*/ 1377743 w 13335839"/>
              <a:gd name="connsiteY2164" fmla="*/ 6219895 h 12798677"/>
              <a:gd name="connsiteX2165" fmla="*/ 1432816 w 13335839"/>
              <a:gd name="connsiteY2165" fmla="*/ 6216226 h 12798677"/>
              <a:gd name="connsiteX2166" fmla="*/ 1579581 w 13335839"/>
              <a:gd name="connsiteY2166" fmla="*/ 6210207 h 12798677"/>
              <a:gd name="connsiteX2167" fmla="*/ 1666335 w 13335839"/>
              <a:gd name="connsiteY2167" fmla="*/ 6208637 h 12798677"/>
              <a:gd name="connsiteX2168" fmla="*/ 1728060 w 13335839"/>
              <a:gd name="connsiteY2168" fmla="*/ 6205223 h 12798677"/>
              <a:gd name="connsiteX2169" fmla="*/ 1720276 w 13335839"/>
              <a:gd name="connsiteY2169" fmla="*/ 6191796 h 12798677"/>
              <a:gd name="connsiteX2170" fmla="*/ 1718785 w 13335839"/>
              <a:gd name="connsiteY2170" fmla="*/ 6178213 h 12798677"/>
              <a:gd name="connsiteX2171" fmla="*/ 1664857 w 13335839"/>
              <a:gd name="connsiteY2171" fmla="*/ 6173182 h 12798677"/>
              <a:gd name="connsiteX2172" fmla="*/ 1605861 w 13335839"/>
              <a:gd name="connsiteY2172" fmla="*/ 6168778 h 12798677"/>
              <a:gd name="connsiteX2173" fmla="*/ 1449694 w 13335839"/>
              <a:gd name="connsiteY2173" fmla="*/ 6153652 h 12798677"/>
              <a:gd name="connsiteX2174" fmla="*/ 1526183 w 13335839"/>
              <a:gd name="connsiteY2174" fmla="*/ 6143777 h 12798677"/>
              <a:gd name="connsiteX2175" fmla="*/ 1562809 w 13335839"/>
              <a:gd name="connsiteY2175" fmla="*/ 6135213 h 12798677"/>
              <a:gd name="connsiteX2176" fmla="*/ 1711226 w 13335839"/>
              <a:gd name="connsiteY2176" fmla="*/ 6124661 h 12798677"/>
              <a:gd name="connsiteX2177" fmla="*/ 1709118 w 13335839"/>
              <a:gd name="connsiteY2177" fmla="*/ 6113502 h 12798677"/>
              <a:gd name="connsiteX2178" fmla="*/ 1694046 w 13335839"/>
              <a:gd name="connsiteY2178" fmla="*/ 6073070 h 12798677"/>
              <a:gd name="connsiteX2179" fmla="*/ 1674108 w 13335839"/>
              <a:gd name="connsiteY2179" fmla="*/ 6092128 h 12798677"/>
              <a:gd name="connsiteX2180" fmla="*/ 1710232 w 13335839"/>
              <a:gd name="connsiteY2180" fmla="*/ 6043140 h 12798677"/>
              <a:gd name="connsiteX2181" fmla="*/ 1694822 w 13335839"/>
              <a:gd name="connsiteY2181" fmla="*/ 6024122 h 12798677"/>
              <a:gd name="connsiteX2182" fmla="*/ 1663614 w 13335839"/>
              <a:gd name="connsiteY2182" fmla="*/ 6010560 h 12798677"/>
              <a:gd name="connsiteX2183" fmla="*/ 1717458 w 13335839"/>
              <a:gd name="connsiteY2183" fmla="*/ 5993674 h 12798677"/>
              <a:gd name="connsiteX2184" fmla="*/ 1719960 w 13335839"/>
              <a:gd name="connsiteY2184" fmla="*/ 5990233 h 12798677"/>
              <a:gd name="connsiteX2185" fmla="*/ 1693399 w 13335839"/>
              <a:gd name="connsiteY2185" fmla="*/ 5991571 h 12798677"/>
              <a:gd name="connsiteX2186" fmla="*/ 1609631 w 13335839"/>
              <a:gd name="connsiteY2186" fmla="*/ 5992434 h 12798677"/>
              <a:gd name="connsiteX2187" fmla="*/ 1508347 w 13335839"/>
              <a:gd name="connsiteY2187" fmla="*/ 5995504 h 12798677"/>
              <a:gd name="connsiteX2188" fmla="*/ 1469993 w 13335839"/>
              <a:gd name="connsiteY2188" fmla="*/ 5995401 h 12798677"/>
              <a:gd name="connsiteX2189" fmla="*/ 1474550 w 13335839"/>
              <a:gd name="connsiteY2189" fmla="*/ 5973064 h 12798677"/>
              <a:gd name="connsiteX2190" fmla="*/ 1520501 w 13335839"/>
              <a:gd name="connsiteY2190" fmla="*/ 5968562 h 12798677"/>
              <a:gd name="connsiteX2191" fmla="*/ 1581348 w 13335839"/>
              <a:gd name="connsiteY2191" fmla="*/ 5970804 h 12798677"/>
              <a:gd name="connsiteX2192" fmla="*/ 1699819 w 13335839"/>
              <a:gd name="connsiteY2192" fmla="*/ 5964963 h 12798677"/>
              <a:gd name="connsiteX2193" fmla="*/ 1686573 w 13335839"/>
              <a:gd name="connsiteY2193" fmla="*/ 5959851 h 12798677"/>
              <a:gd name="connsiteX2194" fmla="*/ 1719197 w 13335839"/>
              <a:gd name="connsiteY2194" fmla="*/ 5958788 h 12798677"/>
              <a:gd name="connsiteX2195" fmla="*/ 1716054 w 13335839"/>
              <a:gd name="connsiteY2195" fmla="*/ 5954415 h 12798677"/>
              <a:gd name="connsiteX2196" fmla="*/ 1709514 w 13335839"/>
              <a:gd name="connsiteY2196" fmla="*/ 5937256 h 12798677"/>
              <a:gd name="connsiteX2197" fmla="*/ 1661406 w 13335839"/>
              <a:gd name="connsiteY2197" fmla="*/ 5938131 h 12798677"/>
              <a:gd name="connsiteX2198" fmla="*/ 1598713 w 13335839"/>
              <a:gd name="connsiteY2198" fmla="*/ 5944643 h 12798677"/>
              <a:gd name="connsiteX2199" fmla="*/ 1599730 w 13335839"/>
              <a:gd name="connsiteY2199" fmla="*/ 5943504 h 12798677"/>
              <a:gd name="connsiteX2200" fmla="*/ 1566716 w 13335839"/>
              <a:gd name="connsiteY2200" fmla="*/ 5935701 h 12798677"/>
              <a:gd name="connsiteX2201" fmla="*/ 1554326 w 13335839"/>
              <a:gd name="connsiteY2201" fmla="*/ 5933007 h 12798677"/>
              <a:gd name="connsiteX2202" fmla="*/ 1574037 w 13335839"/>
              <a:gd name="connsiteY2202" fmla="*/ 5930069 h 12798677"/>
              <a:gd name="connsiteX2203" fmla="*/ 1677906 w 13335839"/>
              <a:gd name="connsiteY2203" fmla="*/ 5917825 h 12798677"/>
              <a:gd name="connsiteX2204" fmla="*/ 1550324 w 13335839"/>
              <a:gd name="connsiteY2204" fmla="*/ 5919649 h 12798677"/>
              <a:gd name="connsiteX2205" fmla="*/ 1413413 w 13335839"/>
              <a:gd name="connsiteY2205" fmla="*/ 5919153 h 12798677"/>
              <a:gd name="connsiteX2206" fmla="*/ 1426861 w 13335839"/>
              <a:gd name="connsiteY2206" fmla="*/ 5907438 h 12798677"/>
              <a:gd name="connsiteX2207" fmla="*/ 1426900 w 13335839"/>
              <a:gd name="connsiteY2207" fmla="*/ 5907004 h 12798677"/>
              <a:gd name="connsiteX2208" fmla="*/ 1440242 w 13335839"/>
              <a:gd name="connsiteY2208" fmla="*/ 5909461 h 12798677"/>
              <a:gd name="connsiteX2209" fmla="*/ 1574258 w 13335839"/>
              <a:gd name="connsiteY2209" fmla="*/ 5895770 h 12798677"/>
              <a:gd name="connsiteX2210" fmla="*/ 1278695 w 13335839"/>
              <a:gd name="connsiteY2210" fmla="*/ 5881336 h 12798677"/>
              <a:gd name="connsiteX2211" fmla="*/ 1158334 w 13335839"/>
              <a:gd name="connsiteY2211" fmla="*/ 5864249 h 12798677"/>
              <a:gd name="connsiteX2212" fmla="*/ 1156049 w 13335839"/>
              <a:gd name="connsiteY2212" fmla="*/ 5864017 h 12798677"/>
              <a:gd name="connsiteX2213" fmla="*/ 1231299 w 13335839"/>
              <a:gd name="connsiteY2213" fmla="*/ 5855096 h 12798677"/>
              <a:gd name="connsiteX2214" fmla="*/ 1354464 w 13335839"/>
              <a:gd name="connsiteY2214" fmla="*/ 5852228 h 12798677"/>
              <a:gd name="connsiteX2215" fmla="*/ 1557021 w 13335839"/>
              <a:gd name="connsiteY2215" fmla="*/ 5826003 h 12798677"/>
              <a:gd name="connsiteX2216" fmla="*/ 1473035 w 13335839"/>
              <a:gd name="connsiteY2216" fmla="*/ 5828401 h 12798677"/>
              <a:gd name="connsiteX2217" fmla="*/ 1437349 w 13335839"/>
              <a:gd name="connsiteY2217" fmla="*/ 5826482 h 12798677"/>
              <a:gd name="connsiteX2218" fmla="*/ 1336146 w 13335839"/>
              <a:gd name="connsiteY2218" fmla="*/ 5790072 h 12798677"/>
              <a:gd name="connsiteX2219" fmla="*/ 1514268 w 13335839"/>
              <a:gd name="connsiteY2219" fmla="*/ 5776410 h 12798677"/>
              <a:gd name="connsiteX2220" fmla="*/ 1347887 w 13335839"/>
              <a:gd name="connsiteY2220" fmla="*/ 5755768 h 12798677"/>
              <a:gd name="connsiteX2221" fmla="*/ 1175375 w 13335839"/>
              <a:gd name="connsiteY2221" fmla="*/ 5747150 h 12798677"/>
              <a:gd name="connsiteX2222" fmla="*/ 1097747 w 13335839"/>
              <a:gd name="connsiteY2222" fmla="*/ 5720579 h 12798677"/>
              <a:gd name="connsiteX2223" fmla="*/ 1033059 w 13335839"/>
              <a:gd name="connsiteY2223" fmla="*/ 5717508 h 12798677"/>
              <a:gd name="connsiteX2224" fmla="*/ 1558738 w 13335839"/>
              <a:gd name="connsiteY2224" fmla="*/ 5685429 h 12798677"/>
              <a:gd name="connsiteX2225" fmla="*/ 1975436 w 13335839"/>
              <a:gd name="connsiteY2225" fmla="*/ 5674270 h 12798677"/>
              <a:gd name="connsiteX2226" fmla="*/ 1969922 w 13335839"/>
              <a:gd name="connsiteY2226" fmla="*/ 5666730 h 12798677"/>
              <a:gd name="connsiteX2227" fmla="*/ 1980779 w 13335839"/>
              <a:gd name="connsiteY2227" fmla="*/ 5669487 h 12798677"/>
              <a:gd name="connsiteX2228" fmla="*/ 1978080 w 13335839"/>
              <a:gd name="connsiteY2228" fmla="*/ 5674200 h 12798677"/>
              <a:gd name="connsiteX2229" fmla="*/ 2023026 w 13335839"/>
              <a:gd name="connsiteY2229" fmla="*/ 5672996 h 12798677"/>
              <a:gd name="connsiteX2230" fmla="*/ 2028540 w 13335839"/>
              <a:gd name="connsiteY2230" fmla="*/ 5671123 h 12798677"/>
              <a:gd name="connsiteX2231" fmla="*/ 2027761 w 13335839"/>
              <a:gd name="connsiteY2231" fmla="*/ 5662772 h 12798677"/>
              <a:gd name="connsiteX2232" fmla="*/ 1980779 w 13335839"/>
              <a:gd name="connsiteY2232" fmla="*/ 5669487 h 12798677"/>
              <a:gd name="connsiteX2233" fmla="*/ 1979188 w 13335839"/>
              <a:gd name="connsiteY2233" fmla="*/ 5655925 h 12798677"/>
              <a:gd name="connsiteX2234" fmla="*/ 1522669 w 13335839"/>
              <a:gd name="connsiteY2234" fmla="*/ 5666894 h 12798677"/>
              <a:gd name="connsiteX2235" fmla="*/ 743538 w 13335839"/>
              <a:gd name="connsiteY2235" fmla="*/ 5637443 h 12798677"/>
              <a:gd name="connsiteX2236" fmla="*/ 978646 w 13335839"/>
              <a:gd name="connsiteY2236" fmla="*/ 5600929 h 12798677"/>
              <a:gd name="connsiteX2237" fmla="*/ 791113 w 13335839"/>
              <a:gd name="connsiteY2237" fmla="*/ 5586591 h 12798677"/>
              <a:gd name="connsiteX2238" fmla="*/ 742461 w 13335839"/>
              <a:gd name="connsiteY2238" fmla="*/ 5552224 h 12798677"/>
              <a:gd name="connsiteX2239" fmla="*/ 392339 w 13335839"/>
              <a:gd name="connsiteY2239" fmla="*/ 5539535 h 12798677"/>
              <a:gd name="connsiteX2240" fmla="*/ 455406 w 13335839"/>
              <a:gd name="connsiteY2240" fmla="*/ 5527943 h 12798677"/>
              <a:gd name="connsiteX2241" fmla="*/ 463497 w 13335839"/>
              <a:gd name="connsiteY2241" fmla="*/ 5529164 h 12798677"/>
              <a:gd name="connsiteX2242" fmla="*/ 475788 w 13335839"/>
              <a:gd name="connsiteY2242" fmla="*/ 5526541 h 12798677"/>
              <a:gd name="connsiteX2243" fmla="*/ 499852 w 13335839"/>
              <a:gd name="connsiteY2243" fmla="*/ 5525696 h 12798677"/>
              <a:gd name="connsiteX2244" fmla="*/ 549113 w 13335839"/>
              <a:gd name="connsiteY2244" fmla="*/ 5525794 h 12798677"/>
              <a:gd name="connsiteX2245" fmla="*/ 717312 w 13335839"/>
              <a:gd name="connsiteY2245" fmla="*/ 5510428 h 12798677"/>
              <a:gd name="connsiteX2246" fmla="*/ 580044 w 13335839"/>
              <a:gd name="connsiteY2246" fmla="*/ 5504077 h 12798677"/>
              <a:gd name="connsiteX2247" fmla="*/ 505333 w 13335839"/>
              <a:gd name="connsiteY2247" fmla="*/ 5520232 h 12798677"/>
              <a:gd name="connsiteX2248" fmla="*/ 475788 w 13335839"/>
              <a:gd name="connsiteY2248" fmla="*/ 5526541 h 12798677"/>
              <a:gd name="connsiteX2249" fmla="*/ 460016 w 13335839"/>
              <a:gd name="connsiteY2249" fmla="*/ 5527095 h 12798677"/>
              <a:gd name="connsiteX2250" fmla="*/ 455406 w 13335839"/>
              <a:gd name="connsiteY2250" fmla="*/ 5527943 h 12798677"/>
              <a:gd name="connsiteX2251" fmla="*/ 437550 w 13335839"/>
              <a:gd name="connsiteY2251" fmla="*/ 5525243 h 12798677"/>
              <a:gd name="connsiteX2252" fmla="*/ 534217 w 13335839"/>
              <a:gd name="connsiteY2252" fmla="*/ 5485998 h 12798677"/>
              <a:gd name="connsiteX2253" fmla="*/ 551171 w 13335839"/>
              <a:gd name="connsiteY2253" fmla="*/ 5485025 h 12798677"/>
              <a:gd name="connsiteX2254" fmla="*/ 553366 w 13335839"/>
              <a:gd name="connsiteY2254" fmla="*/ 5484961 h 12798677"/>
              <a:gd name="connsiteX2255" fmla="*/ 553740 w 13335839"/>
              <a:gd name="connsiteY2255" fmla="*/ 5484878 h 12798677"/>
              <a:gd name="connsiteX2256" fmla="*/ 551171 w 13335839"/>
              <a:gd name="connsiteY2256" fmla="*/ 5485025 h 12798677"/>
              <a:gd name="connsiteX2257" fmla="*/ 524538 w 13335839"/>
              <a:gd name="connsiteY2257" fmla="*/ 5485806 h 12798677"/>
              <a:gd name="connsiteX2258" fmla="*/ 257423 w 13335839"/>
              <a:gd name="connsiteY2258" fmla="*/ 5458819 h 12798677"/>
              <a:gd name="connsiteX2259" fmla="*/ 317818 w 13335839"/>
              <a:gd name="connsiteY2259" fmla="*/ 5422565 h 12798677"/>
              <a:gd name="connsiteX2260" fmla="*/ 336358 w 13335839"/>
              <a:gd name="connsiteY2260" fmla="*/ 5420310 h 12798677"/>
              <a:gd name="connsiteX2261" fmla="*/ 427364 w 13335839"/>
              <a:gd name="connsiteY2261" fmla="*/ 5416511 h 12798677"/>
              <a:gd name="connsiteX2262" fmla="*/ 586245 w 13335839"/>
              <a:gd name="connsiteY2262" fmla="*/ 5394247 h 12798677"/>
              <a:gd name="connsiteX2263" fmla="*/ 443781 w 13335839"/>
              <a:gd name="connsiteY2263" fmla="*/ 5391374 h 12798677"/>
              <a:gd name="connsiteX2264" fmla="*/ 437747 w 13335839"/>
              <a:gd name="connsiteY2264" fmla="*/ 5391807 h 12798677"/>
              <a:gd name="connsiteX2265" fmla="*/ 431383 w 13335839"/>
              <a:gd name="connsiteY2265" fmla="*/ 5390894 h 12798677"/>
              <a:gd name="connsiteX2266" fmla="*/ 369529 w 13335839"/>
              <a:gd name="connsiteY2266" fmla="*/ 5385574 h 12798677"/>
              <a:gd name="connsiteX2267" fmla="*/ 343474 w 13335839"/>
              <a:gd name="connsiteY2267" fmla="*/ 5368440 h 12798677"/>
              <a:gd name="connsiteX2268" fmla="*/ 356507 w 13335839"/>
              <a:gd name="connsiteY2268" fmla="*/ 5363230 h 12798677"/>
              <a:gd name="connsiteX2269" fmla="*/ 769974 w 13335839"/>
              <a:gd name="connsiteY2269" fmla="*/ 5358303 h 12798677"/>
              <a:gd name="connsiteX2270" fmla="*/ 917406 w 13335839"/>
              <a:gd name="connsiteY2270" fmla="*/ 5334139 h 12798677"/>
              <a:gd name="connsiteX2271" fmla="*/ 741187 w 13335839"/>
              <a:gd name="connsiteY2271" fmla="*/ 5336349 h 12798677"/>
              <a:gd name="connsiteX2272" fmla="*/ 598893 w 13335839"/>
              <a:gd name="connsiteY2272" fmla="*/ 5334447 h 12798677"/>
              <a:gd name="connsiteX2273" fmla="*/ 580314 w 13335839"/>
              <a:gd name="connsiteY2273" fmla="*/ 5319995 h 12798677"/>
              <a:gd name="connsiteX2274" fmla="*/ 641399 w 13335839"/>
              <a:gd name="connsiteY2274" fmla="*/ 5315115 h 12798677"/>
              <a:gd name="connsiteX2275" fmla="*/ 1196715 w 13335839"/>
              <a:gd name="connsiteY2275" fmla="*/ 5309145 h 12798677"/>
              <a:gd name="connsiteX2276" fmla="*/ 1245913 w 13335839"/>
              <a:gd name="connsiteY2276" fmla="*/ 5269713 h 12798677"/>
              <a:gd name="connsiteX2277" fmla="*/ 727596 w 13335839"/>
              <a:gd name="connsiteY2277" fmla="*/ 5272386 h 12798677"/>
              <a:gd name="connsiteX2278" fmla="*/ 729441 w 13335839"/>
              <a:gd name="connsiteY2278" fmla="*/ 5266626 h 12798677"/>
              <a:gd name="connsiteX2279" fmla="*/ 731252 w 13335839"/>
              <a:gd name="connsiteY2279" fmla="*/ 5266582 h 12798677"/>
              <a:gd name="connsiteX2280" fmla="*/ 959131 w 13335839"/>
              <a:gd name="connsiteY2280" fmla="*/ 5247577 h 12798677"/>
              <a:gd name="connsiteX2281" fmla="*/ 965116 w 13335839"/>
              <a:gd name="connsiteY2281" fmla="*/ 5239728 h 12798677"/>
              <a:gd name="connsiteX2282" fmla="*/ 967363 w 13335839"/>
              <a:gd name="connsiteY2282" fmla="*/ 5236781 h 12798677"/>
              <a:gd name="connsiteX2283" fmla="*/ 968392 w 13335839"/>
              <a:gd name="connsiteY2283" fmla="*/ 5235431 h 12798677"/>
              <a:gd name="connsiteX2284" fmla="*/ 965116 w 13335839"/>
              <a:gd name="connsiteY2284" fmla="*/ 5239728 h 12798677"/>
              <a:gd name="connsiteX2285" fmla="*/ 962218 w 13335839"/>
              <a:gd name="connsiteY2285" fmla="*/ 5243528 h 12798677"/>
              <a:gd name="connsiteX2286" fmla="*/ 959131 w 13335839"/>
              <a:gd name="connsiteY2286" fmla="*/ 5247577 h 12798677"/>
              <a:gd name="connsiteX2287" fmla="*/ 719035 w 13335839"/>
              <a:gd name="connsiteY2287" fmla="*/ 5237725 h 12798677"/>
              <a:gd name="connsiteX2288" fmla="*/ 560095 w 13335839"/>
              <a:gd name="connsiteY2288" fmla="*/ 5241252 h 12798677"/>
              <a:gd name="connsiteX2289" fmla="*/ 556526 w 13335839"/>
              <a:gd name="connsiteY2289" fmla="*/ 5240904 h 12798677"/>
              <a:gd name="connsiteX2290" fmla="*/ 867217 w 13335839"/>
              <a:gd name="connsiteY2290" fmla="*/ 5204372 h 12798677"/>
              <a:gd name="connsiteX2291" fmla="*/ 959262 w 13335839"/>
              <a:gd name="connsiteY2291" fmla="*/ 5187217 h 12798677"/>
              <a:gd name="connsiteX2292" fmla="*/ 776783 w 13335839"/>
              <a:gd name="connsiteY2292" fmla="*/ 5195154 h 12798677"/>
              <a:gd name="connsiteX2293" fmla="*/ 726502 w 13335839"/>
              <a:gd name="connsiteY2293" fmla="*/ 5149365 h 12798677"/>
              <a:gd name="connsiteX2294" fmla="*/ 569725 w 13335839"/>
              <a:gd name="connsiteY2294" fmla="*/ 5163107 h 12798677"/>
              <a:gd name="connsiteX2295" fmla="*/ 481102 w 13335839"/>
              <a:gd name="connsiteY2295" fmla="*/ 5153317 h 12798677"/>
              <a:gd name="connsiteX2296" fmla="*/ 495940 w 13335839"/>
              <a:gd name="connsiteY2296" fmla="*/ 5124751 h 12798677"/>
              <a:gd name="connsiteX2297" fmla="*/ 310029 w 13335839"/>
              <a:gd name="connsiteY2297" fmla="*/ 5121833 h 12798677"/>
              <a:gd name="connsiteX2298" fmla="*/ 187601 w 13335839"/>
              <a:gd name="connsiteY2298" fmla="*/ 5086912 h 12798677"/>
              <a:gd name="connsiteX2299" fmla="*/ 183599 w 13335839"/>
              <a:gd name="connsiteY2299" fmla="*/ 5074249 h 12798677"/>
              <a:gd name="connsiteX2300" fmla="*/ 21753 w 13335839"/>
              <a:gd name="connsiteY2300" fmla="*/ 5027912 h 12798677"/>
              <a:gd name="connsiteX2301" fmla="*/ 137306 w 13335839"/>
              <a:gd name="connsiteY2301" fmla="*/ 5003323 h 12798677"/>
              <a:gd name="connsiteX2302" fmla="*/ 10887 w 13335839"/>
              <a:gd name="connsiteY2302" fmla="*/ 4993540 h 12798677"/>
              <a:gd name="connsiteX2303" fmla="*/ 204202 w 13335839"/>
              <a:gd name="connsiteY2303" fmla="*/ 4944374 h 12798677"/>
              <a:gd name="connsiteX2304" fmla="*/ 1690405 w 13335839"/>
              <a:gd name="connsiteY2304" fmla="*/ 4882475 h 12798677"/>
              <a:gd name="connsiteX2305" fmla="*/ 1726386 w 13335839"/>
              <a:gd name="connsiteY2305" fmla="*/ 4883040 h 12798677"/>
              <a:gd name="connsiteX2306" fmla="*/ 1726386 w 13335839"/>
              <a:gd name="connsiteY2306" fmla="*/ 4883040 h 12798677"/>
              <a:gd name="connsiteX2307" fmla="*/ 1690405 w 13335839"/>
              <a:gd name="connsiteY2307" fmla="*/ 4882475 h 12798677"/>
              <a:gd name="connsiteX2308" fmla="*/ 1168659 w 13335839"/>
              <a:gd name="connsiteY2308" fmla="*/ 4874294 h 12798677"/>
              <a:gd name="connsiteX2309" fmla="*/ 637867 w 13335839"/>
              <a:gd name="connsiteY2309" fmla="*/ 4868970 h 12798677"/>
              <a:gd name="connsiteX2310" fmla="*/ 455945 w 13335839"/>
              <a:gd name="connsiteY2310" fmla="*/ 4840915 h 12798677"/>
              <a:gd name="connsiteX2311" fmla="*/ 533709 w 13335839"/>
              <a:gd name="connsiteY2311" fmla="*/ 4816335 h 12798677"/>
              <a:gd name="connsiteX2312" fmla="*/ 666973 w 13335839"/>
              <a:gd name="connsiteY2312" fmla="*/ 4810024 h 12798677"/>
              <a:gd name="connsiteX2313" fmla="*/ 1463243 w 13335839"/>
              <a:gd name="connsiteY2313" fmla="*/ 4793111 h 12798677"/>
              <a:gd name="connsiteX2314" fmla="*/ 3620972 w 13335839"/>
              <a:gd name="connsiteY2314" fmla="*/ 4722394 h 12798677"/>
              <a:gd name="connsiteX2315" fmla="*/ 3994161 w 13335839"/>
              <a:gd name="connsiteY2315" fmla="*/ 4705618 h 12798677"/>
              <a:gd name="connsiteX2316" fmla="*/ 4000819 w 13335839"/>
              <a:gd name="connsiteY2316" fmla="*/ 4692105 h 12798677"/>
              <a:gd name="connsiteX2317" fmla="*/ 4021358 w 13335839"/>
              <a:gd name="connsiteY2317" fmla="*/ 4697180 h 12798677"/>
              <a:gd name="connsiteX2318" fmla="*/ 4018684 w 13335839"/>
              <a:gd name="connsiteY2318" fmla="*/ 4704516 h 12798677"/>
              <a:gd name="connsiteX2319" fmla="*/ 4074912 w 13335839"/>
              <a:gd name="connsiteY2319" fmla="*/ 4701987 h 12798677"/>
              <a:gd name="connsiteX2320" fmla="*/ 4071519 w 13335839"/>
              <a:gd name="connsiteY2320" fmla="*/ 4692023 h 12798677"/>
              <a:gd name="connsiteX2321" fmla="*/ 4053727 w 13335839"/>
              <a:gd name="connsiteY2321" fmla="*/ 4637317 h 12798677"/>
              <a:gd name="connsiteX2322" fmla="*/ 4115753 w 13335839"/>
              <a:gd name="connsiteY2322" fmla="*/ 4688913 h 12798677"/>
              <a:gd name="connsiteX2323" fmla="*/ 4116998 w 13335839"/>
              <a:gd name="connsiteY2323" fmla="*/ 4700096 h 12798677"/>
              <a:gd name="connsiteX2324" fmla="*/ 4157550 w 13335839"/>
              <a:gd name="connsiteY2324" fmla="*/ 4698272 h 12798677"/>
              <a:gd name="connsiteX2325" fmla="*/ 4363431 w 13335839"/>
              <a:gd name="connsiteY2325" fmla="*/ 4686516 h 12798677"/>
              <a:gd name="connsiteX2326" fmla="*/ 4367346 w 13335839"/>
              <a:gd name="connsiteY2326" fmla="*/ 4675031 h 12798677"/>
              <a:gd name="connsiteX2327" fmla="*/ 4372549 w 13335839"/>
              <a:gd name="connsiteY2327" fmla="*/ 4685995 h 12798677"/>
              <a:gd name="connsiteX2328" fmla="*/ 4490008 w 13335839"/>
              <a:gd name="connsiteY2328" fmla="*/ 4679288 h 12798677"/>
              <a:gd name="connsiteX2329" fmla="*/ 4497089 w 13335839"/>
              <a:gd name="connsiteY2329" fmla="*/ 4666724 h 12798677"/>
              <a:gd name="connsiteX2330" fmla="*/ 4477925 w 13335839"/>
              <a:gd name="connsiteY2330" fmla="*/ 4636833 h 12798677"/>
              <a:gd name="connsiteX2331" fmla="*/ 4478699 w 13335839"/>
              <a:gd name="connsiteY2331" fmla="*/ 4587886 h 12798677"/>
              <a:gd name="connsiteX2332" fmla="*/ 4524541 w 13335839"/>
              <a:gd name="connsiteY2332" fmla="*/ 4669413 h 12798677"/>
              <a:gd name="connsiteX2333" fmla="*/ 4535509 w 13335839"/>
              <a:gd name="connsiteY2333" fmla="*/ 4676690 h 12798677"/>
              <a:gd name="connsiteX2334" fmla="*/ 4537660 w 13335839"/>
              <a:gd name="connsiteY2334" fmla="*/ 4676567 h 12798677"/>
              <a:gd name="connsiteX2335" fmla="*/ 4542242 w 13335839"/>
              <a:gd name="connsiteY2335" fmla="*/ 4675468 h 12798677"/>
              <a:gd name="connsiteX2336" fmla="*/ 4567789 w 13335839"/>
              <a:gd name="connsiteY2336" fmla="*/ 4666645 h 12798677"/>
              <a:gd name="connsiteX2337" fmla="*/ 4513661 w 13335839"/>
              <a:gd name="connsiteY2337" fmla="*/ 4612321 h 12798677"/>
              <a:gd name="connsiteX2338" fmla="*/ 4541886 w 13335839"/>
              <a:gd name="connsiteY2338" fmla="*/ 4566060 h 12798677"/>
              <a:gd name="connsiteX2339" fmla="*/ 4582825 w 13335839"/>
              <a:gd name="connsiteY2339" fmla="*/ 4666584 h 12798677"/>
              <a:gd name="connsiteX2340" fmla="*/ 4587600 w 13335839"/>
              <a:gd name="connsiteY2340" fmla="*/ 4673716 h 12798677"/>
              <a:gd name="connsiteX2341" fmla="*/ 4633389 w 13335839"/>
              <a:gd name="connsiteY2341" fmla="*/ 4671101 h 12798677"/>
              <a:gd name="connsiteX2342" fmla="*/ 4642956 w 13335839"/>
              <a:gd name="connsiteY2342" fmla="*/ 4663499 h 12798677"/>
              <a:gd name="connsiteX2343" fmla="*/ 4636281 w 13335839"/>
              <a:gd name="connsiteY2343" fmla="*/ 4557796 h 12798677"/>
              <a:gd name="connsiteX2344" fmla="*/ 4592258 w 13335839"/>
              <a:gd name="connsiteY2344" fmla="*/ 4609511 h 12798677"/>
              <a:gd name="connsiteX2345" fmla="*/ 4589277 w 13335839"/>
              <a:gd name="connsiteY2345" fmla="*/ 4549691 h 12798677"/>
              <a:gd name="connsiteX2346" fmla="*/ 4691571 w 13335839"/>
              <a:gd name="connsiteY2346" fmla="*/ 4538698 h 12798677"/>
              <a:gd name="connsiteX2347" fmla="*/ 4675774 w 13335839"/>
              <a:gd name="connsiteY2347" fmla="*/ 4544154 h 12798677"/>
              <a:gd name="connsiteX2348" fmla="*/ 4702451 w 13335839"/>
              <a:gd name="connsiteY2348" fmla="*/ 4595789 h 12798677"/>
              <a:gd name="connsiteX2349" fmla="*/ 4679142 w 13335839"/>
              <a:gd name="connsiteY2349" fmla="*/ 4579499 h 12798677"/>
              <a:gd name="connsiteX2350" fmla="*/ 4697922 w 13335839"/>
              <a:gd name="connsiteY2350" fmla="*/ 4633864 h 12798677"/>
              <a:gd name="connsiteX2351" fmla="*/ 4685362 w 13335839"/>
              <a:gd name="connsiteY2351" fmla="*/ 4651894 h 12798677"/>
              <a:gd name="connsiteX2352" fmla="*/ 4682925 w 13335839"/>
              <a:gd name="connsiteY2352" fmla="*/ 4668272 h 12798677"/>
              <a:gd name="connsiteX2353" fmla="*/ 4694625 w 13335839"/>
              <a:gd name="connsiteY2353" fmla="*/ 4667604 h 12798677"/>
              <a:gd name="connsiteX2354" fmla="*/ 4711370 w 13335839"/>
              <a:gd name="connsiteY2354" fmla="*/ 4666385 h 12798677"/>
              <a:gd name="connsiteX2355" fmla="*/ 4709478 w 13335839"/>
              <a:gd name="connsiteY2355" fmla="*/ 4648128 h 12798677"/>
              <a:gd name="connsiteX2356" fmla="*/ 4725371 w 13335839"/>
              <a:gd name="connsiteY2356" fmla="*/ 4636552 h 12798677"/>
              <a:gd name="connsiteX2357" fmla="*/ 4731481 w 13335839"/>
              <a:gd name="connsiteY2357" fmla="*/ 4664921 h 12798677"/>
              <a:gd name="connsiteX2358" fmla="*/ 4753391 w 13335839"/>
              <a:gd name="connsiteY2358" fmla="*/ 4663325 h 12798677"/>
              <a:gd name="connsiteX2359" fmla="*/ 4748679 w 13335839"/>
              <a:gd name="connsiteY2359" fmla="*/ 4652843 h 12798677"/>
              <a:gd name="connsiteX2360" fmla="*/ 4706206 w 13335839"/>
              <a:gd name="connsiteY2360" fmla="*/ 4606662 h 12798677"/>
              <a:gd name="connsiteX2361" fmla="*/ 4749456 w 13335839"/>
              <a:gd name="connsiteY2361" fmla="*/ 4603894 h 12798677"/>
              <a:gd name="connsiteX2362" fmla="*/ 4742330 w 13335839"/>
              <a:gd name="connsiteY2362" fmla="*/ 4557674 h 12798677"/>
              <a:gd name="connsiteX2363" fmla="*/ 4706980 w 13335839"/>
              <a:gd name="connsiteY2363" fmla="*/ 4557714 h 12798677"/>
              <a:gd name="connsiteX2364" fmla="*/ 4723553 w 13335839"/>
              <a:gd name="connsiteY2364" fmla="*/ 4503309 h 12798677"/>
              <a:gd name="connsiteX2365" fmla="*/ 4664507 w 13335839"/>
              <a:gd name="connsiteY2365" fmla="*/ 4511534 h 12798677"/>
              <a:gd name="connsiteX2366" fmla="*/ 4657383 w 13335839"/>
              <a:gd name="connsiteY2366" fmla="*/ 4465315 h 12798677"/>
              <a:gd name="connsiteX2367" fmla="*/ 4656609 w 13335839"/>
              <a:gd name="connsiteY2367" fmla="*/ 4514262 h 12798677"/>
              <a:gd name="connsiteX2368" fmla="*/ 4601319 w 13335839"/>
              <a:gd name="connsiteY2368" fmla="*/ 4533360 h 12798677"/>
              <a:gd name="connsiteX2369" fmla="*/ 4585522 w 13335839"/>
              <a:gd name="connsiteY2369" fmla="*/ 4538817 h 12798677"/>
              <a:gd name="connsiteX2370" fmla="*/ 4570499 w 13335839"/>
              <a:gd name="connsiteY2370" fmla="*/ 4495327 h 12798677"/>
              <a:gd name="connsiteX2371" fmla="*/ 4558071 w 13335839"/>
              <a:gd name="connsiteY2371" fmla="*/ 4536129 h 12798677"/>
              <a:gd name="connsiteX2372" fmla="*/ 4499027 w 13335839"/>
              <a:gd name="connsiteY2372" fmla="*/ 4544355 h 12798677"/>
              <a:gd name="connsiteX2373" fmla="*/ 4472347 w 13335839"/>
              <a:gd name="connsiteY2373" fmla="*/ 4492719 h 12798677"/>
              <a:gd name="connsiteX2374" fmla="*/ 4396732 w 13335839"/>
              <a:gd name="connsiteY2374" fmla="*/ 4555348 h 12798677"/>
              <a:gd name="connsiteX2375" fmla="*/ 4365137 w 13335839"/>
              <a:gd name="connsiteY2375" fmla="*/ 4566261 h 12798677"/>
              <a:gd name="connsiteX2376" fmla="*/ 4326807 w 13335839"/>
              <a:gd name="connsiteY2376" fmla="*/ 4506481 h 12798677"/>
              <a:gd name="connsiteX2377" fmla="*/ 4244065 w 13335839"/>
              <a:gd name="connsiteY2377" fmla="*/ 4522891 h 12798677"/>
              <a:gd name="connsiteX2378" fmla="*/ 4259088 w 13335839"/>
              <a:gd name="connsiteY2378" fmla="*/ 4566382 h 12798677"/>
              <a:gd name="connsiteX2379" fmla="*/ 4204187 w 13335839"/>
              <a:gd name="connsiteY2379" fmla="*/ 4561008 h 12798677"/>
              <a:gd name="connsiteX2380" fmla="*/ 4193306 w 13335839"/>
              <a:gd name="connsiteY2380" fmla="*/ 4503914 h 12798677"/>
              <a:gd name="connsiteX2381" fmla="*/ 4082340 w 13335839"/>
              <a:gd name="connsiteY2381" fmla="*/ 4566585 h 12798677"/>
              <a:gd name="connsiteX2382" fmla="*/ 4096976 w 13335839"/>
              <a:gd name="connsiteY2382" fmla="*/ 4634550 h 12798677"/>
              <a:gd name="connsiteX2383" fmla="*/ 4049972 w 13335839"/>
              <a:gd name="connsiteY2383" fmla="*/ 4626445 h 12798677"/>
              <a:gd name="connsiteX2384" fmla="*/ 4043236 w 13335839"/>
              <a:gd name="connsiteY2384" fmla="*/ 4555751 h 12798677"/>
              <a:gd name="connsiteX2385" fmla="*/ 3826994 w 13335839"/>
              <a:gd name="connsiteY2385" fmla="*/ 4569593 h 12798677"/>
              <a:gd name="connsiteX2386" fmla="*/ 3846933 w 13335839"/>
              <a:gd name="connsiteY2386" fmla="*/ 4550536 h 12798677"/>
              <a:gd name="connsiteX2387" fmla="*/ 3812358 w 13335839"/>
              <a:gd name="connsiteY2387" fmla="*/ 4501628 h 12798677"/>
              <a:gd name="connsiteX2388" fmla="*/ 3769108 w 13335839"/>
              <a:gd name="connsiteY2388" fmla="*/ 4504396 h 12798677"/>
              <a:gd name="connsiteX2389" fmla="*/ 3775847 w 13335839"/>
              <a:gd name="connsiteY2389" fmla="*/ 4575091 h 12798677"/>
              <a:gd name="connsiteX2390" fmla="*/ 3721718 w 13335839"/>
              <a:gd name="connsiteY2390" fmla="*/ 4520765 h 12798677"/>
              <a:gd name="connsiteX2391" fmla="*/ 3736742 w 13335839"/>
              <a:gd name="connsiteY2391" fmla="*/ 4564259 h 12798677"/>
              <a:gd name="connsiteX2392" fmla="*/ 3685594 w 13335839"/>
              <a:gd name="connsiteY2392" fmla="*/ 4569756 h 12798677"/>
              <a:gd name="connsiteX2393" fmla="*/ 3713433 w 13335839"/>
              <a:gd name="connsiteY2393" fmla="*/ 4547969 h 12798677"/>
              <a:gd name="connsiteX2394" fmla="*/ 3655936 w 13335839"/>
              <a:gd name="connsiteY2394" fmla="*/ 4458297 h 12798677"/>
              <a:gd name="connsiteX2395" fmla="*/ 3670570 w 13335839"/>
              <a:gd name="connsiteY2395" fmla="*/ 4526263 h 12798677"/>
              <a:gd name="connsiteX2396" fmla="*/ 3572421 w 13335839"/>
              <a:gd name="connsiteY2396" fmla="*/ 4523655 h 12798677"/>
              <a:gd name="connsiteX2397" fmla="*/ 3567117 w 13335839"/>
              <a:gd name="connsiteY2397" fmla="*/ 4610679 h 12798677"/>
              <a:gd name="connsiteX2398" fmla="*/ 3532929 w 13335839"/>
              <a:gd name="connsiteY2398" fmla="*/ 4537296 h 12798677"/>
              <a:gd name="connsiteX2399" fmla="*/ 3515970 w 13335839"/>
              <a:gd name="connsiteY2399" fmla="*/ 4616175 h 12798677"/>
              <a:gd name="connsiteX2400" fmla="*/ 3535137 w 13335839"/>
              <a:gd name="connsiteY2400" fmla="*/ 4646067 h 12798677"/>
              <a:gd name="connsiteX2401" fmla="*/ 3534361 w 13335839"/>
              <a:gd name="connsiteY2401" fmla="*/ 4695015 h 12798677"/>
              <a:gd name="connsiteX2402" fmla="*/ 3487357 w 13335839"/>
              <a:gd name="connsiteY2402" fmla="*/ 4686910 h 12798677"/>
              <a:gd name="connsiteX2403" fmla="*/ 3503543 w 13335839"/>
              <a:gd name="connsiteY2403" fmla="*/ 4656980 h 12798677"/>
              <a:gd name="connsiteX2404" fmla="*/ 3500173 w 13335839"/>
              <a:gd name="connsiteY2404" fmla="*/ 4621632 h 12798677"/>
              <a:gd name="connsiteX2405" fmla="*/ 3453554 w 13335839"/>
              <a:gd name="connsiteY2405" fmla="*/ 4589054 h 12798677"/>
              <a:gd name="connsiteX2406" fmla="*/ 3450187 w 13335839"/>
              <a:gd name="connsiteY2406" fmla="*/ 4553707 h 12798677"/>
              <a:gd name="connsiteX2407" fmla="*/ 3390368 w 13335839"/>
              <a:gd name="connsiteY2407" fmla="*/ 4610880 h 12798677"/>
              <a:gd name="connsiteX2408" fmla="*/ 3375731 w 13335839"/>
              <a:gd name="connsiteY2408" fmla="*/ 4542916 h 12798677"/>
              <a:gd name="connsiteX2409" fmla="*/ 3339221 w 13335839"/>
              <a:gd name="connsiteY2409" fmla="*/ 4616377 h 12798677"/>
              <a:gd name="connsiteX2410" fmla="*/ 3347505 w 13335839"/>
              <a:gd name="connsiteY2410" fmla="*/ 4589176 h 12798677"/>
              <a:gd name="connsiteX2411" fmla="*/ 3295972 w 13335839"/>
              <a:gd name="connsiteY2411" fmla="*/ 4619145 h 12798677"/>
              <a:gd name="connsiteX2412" fmla="*/ 3261397 w 13335839"/>
              <a:gd name="connsiteY2412" fmla="*/ 4570237 h 12798677"/>
              <a:gd name="connsiteX2413" fmla="*/ 3252726 w 13335839"/>
              <a:gd name="connsiteY2413" fmla="*/ 4621914 h 12798677"/>
              <a:gd name="connsiteX2414" fmla="*/ 3229415 w 13335839"/>
              <a:gd name="connsiteY2414" fmla="*/ 4605624 h 12798677"/>
              <a:gd name="connsiteX2415" fmla="*/ 3214393 w 13335839"/>
              <a:gd name="connsiteY2415" fmla="*/ 4562134 h 12798677"/>
              <a:gd name="connsiteX2416" fmla="*/ 3122980 w 13335839"/>
              <a:gd name="connsiteY2416" fmla="*/ 4630220 h 12798677"/>
              <a:gd name="connsiteX2417" fmla="*/ 3100832 w 13335839"/>
              <a:gd name="connsiteY2417" fmla="*/ 4540509 h 12798677"/>
              <a:gd name="connsiteX2418" fmla="*/ 3068851 w 13335839"/>
              <a:gd name="connsiteY2418" fmla="*/ 4575896 h 12798677"/>
              <a:gd name="connsiteX2419" fmla="*/ 3103816 w 13335839"/>
              <a:gd name="connsiteY2419" fmla="*/ 4600330 h 12798677"/>
              <a:gd name="connsiteX2420" fmla="*/ 3033889 w 13335839"/>
              <a:gd name="connsiteY2420" fmla="*/ 4551462 h 12798677"/>
              <a:gd name="connsiteX2421" fmla="*/ 3068077 w 13335839"/>
              <a:gd name="connsiteY2421" fmla="*/ 4624843 h 12798677"/>
              <a:gd name="connsiteX2422" fmla="*/ 2997751 w 13335839"/>
              <a:gd name="connsiteY2422" fmla="*/ 4632401 h 12798677"/>
              <a:gd name="connsiteX2423" fmla="*/ 2972977 w 13335839"/>
              <a:gd name="connsiteY2423" fmla="*/ 4657089 h 12798677"/>
              <a:gd name="connsiteX2424" fmla="*/ 2954130 w 13335839"/>
              <a:gd name="connsiteY2424" fmla="*/ 4627693 h 12798677"/>
              <a:gd name="connsiteX2425" fmla="*/ 2934964 w 13335839"/>
              <a:gd name="connsiteY2425" fmla="*/ 4597803 h 12798677"/>
              <a:gd name="connsiteX2426" fmla="*/ 2808588 w 13335839"/>
              <a:gd name="connsiteY2426" fmla="*/ 4641455 h 12798677"/>
              <a:gd name="connsiteX2427" fmla="*/ 2789809 w 13335839"/>
              <a:gd name="connsiteY2427" fmla="*/ 4587092 h 12798677"/>
              <a:gd name="connsiteX2428" fmla="*/ 2772852 w 13335839"/>
              <a:gd name="connsiteY2428" fmla="*/ 4665970 h 12798677"/>
              <a:gd name="connsiteX2429" fmla="*/ 2757829 w 13335839"/>
              <a:gd name="connsiteY2429" fmla="*/ 4622477 h 12798677"/>
              <a:gd name="connsiteX2430" fmla="*/ 2666415 w 13335839"/>
              <a:gd name="connsiteY2430" fmla="*/ 4690564 h 12798677"/>
              <a:gd name="connsiteX2431" fmla="*/ 2659291 w 13335839"/>
              <a:gd name="connsiteY2431" fmla="*/ 4644345 h 12798677"/>
              <a:gd name="connsiteX2432" fmla="*/ 2557383 w 13335839"/>
              <a:gd name="connsiteY2432" fmla="*/ 4630865 h 12798677"/>
              <a:gd name="connsiteX2433" fmla="*/ 2546504 w 13335839"/>
              <a:gd name="connsiteY2433" fmla="*/ 4573772 h 12798677"/>
              <a:gd name="connsiteX2434" fmla="*/ 2514910 w 13335839"/>
              <a:gd name="connsiteY2434" fmla="*/ 4584685 h 12798677"/>
              <a:gd name="connsiteX2435" fmla="*/ 2517892 w 13335839"/>
              <a:gd name="connsiteY2435" fmla="*/ 4644506 h 12798677"/>
              <a:gd name="connsiteX2436" fmla="*/ 2486684 w 13335839"/>
              <a:gd name="connsiteY2436" fmla="*/ 4630946 h 12798677"/>
              <a:gd name="connsiteX2437" fmla="*/ 2509606 w 13335839"/>
              <a:gd name="connsiteY2437" fmla="*/ 4671708 h 12798677"/>
              <a:gd name="connsiteX2438" fmla="*/ 2447193 w 13335839"/>
              <a:gd name="connsiteY2438" fmla="*/ 4644586 h 12798677"/>
              <a:gd name="connsiteX2439" fmla="*/ 2473868 w 13335839"/>
              <a:gd name="connsiteY2439" fmla="*/ 4696222 h 12798677"/>
              <a:gd name="connsiteX2440" fmla="*/ 2357714 w 13335839"/>
              <a:gd name="connsiteY2440" fmla="*/ 4590303 h 12798677"/>
              <a:gd name="connsiteX2441" fmla="*/ 2310324 w 13335839"/>
              <a:gd name="connsiteY2441" fmla="*/ 4606673 h 12798677"/>
              <a:gd name="connsiteX2442" fmla="*/ 2306955 w 13335839"/>
              <a:gd name="connsiteY2442" fmla="*/ 4571326 h 12798677"/>
              <a:gd name="connsiteX2443" fmla="*/ 2256196 w 13335839"/>
              <a:gd name="connsiteY2443" fmla="*/ 4552349 h 12798677"/>
              <a:gd name="connsiteX2444" fmla="*/ 2289609 w 13335839"/>
              <a:gd name="connsiteY2444" fmla="*/ 4674678 h 12798677"/>
              <a:gd name="connsiteX2445" fmla="*/ 2234707 w 13335839"/>
              <a:gd name="connsiteY2445" fmla="*/ 4669302 h 12798677"/>
              <a:gd name="connsiteX2446" fmla="*/ 1854146 w 13335839"/>
              <a:gd name="connsiteY2446" fmla="*/ 4642544 h 12798677"/>
              <a:gd name="connsiteX2447" fmla="*/ 1885741 w 13335839"/>
              <a:gd name="connsiteY2447" fmla="*/ 4631631 h 12798677"/>
              <a:gd name="connsiteX2448" fmla="*/ 1874859 w 13335839"/>
              <a:gd name="connsiteY2448" fmla="*/ 4574538 h 12798677"/>
              <a:gd name="connsiteX2449" fmla="*/ 1855306 w 13335839"/>
              <a:gd name="connsiteY2449" fmla="*/ 4569122 h 12798677"/>
              <a:gd name="connsiteX2450" fmla="*/ 1862431 w 13335839"/>
              <a:gd name="connsiteY2450" fmla="*/ 4615341 h 12798677"/>
              <a:gd name="connsiteX2451" fmla="*/ 1835754 w 13335839"/>
              <a:gd name="connsiteY2451" fmla="*/ 4563705 h 12798677"/>
              <a:gd name="connsiteX2452" fmla="*/ 1808304 w 13335839"/>
              <a:gd name="connsiteY2452" fmla="*/ 4561016 h 12798677"/>
              <a:gd name="connsiteX2453" fmla="*/ 1815427 w 13335839"/>
              <a:gd name="connsiteY2453" fmla="*/ 4607236 h 12798677"/>
              <a:gd name="connsiteX2454" fmla="*/ 1876679 w 13335839"/>
              <a:gd name="connsiteY2454" fmla="*/ 4707781 h 12798677"/>
              <a:gd name="connsiteX2455" fmla="*/ 1837574 w 13335839"/>
              <a:gd name="connsiteY2455" fmla="*/ 4696947 h 12798677"/>
              <a:gd name="connsiteX2456" fmla="*/ 1826693 w 13335839"/>
              <a:gd name="connsiteY2456" fmla="*/ 4639855 h 12798677"/>
              <a:gd name="connsiteX2457" fmla="*/ 1740197 w 13335839"/>
              <a:gd name="connsiteY2457" fmla="*/ 4645393 h 12798677"/>
              <a:gd name="connsiteX2458" fmla="*/ 1724401 w 13335839"/>
              <a:gd name="connsiteY2458" fmla="*/ 4650849 h 12798677"/>
              <a:gd name="connsiteX2459" fmla="*/ 1689438 w 13335839"/>
              <a:gd name="connsiteY2459" fmla="*/ 4626415 h 12798677"/>
              <a:gd name="connsiteX2460" fmla="*/ 1717663 w 13335839"/>
              <a:gd name="connsiteY2460" fmla="*/ 4580155 h 12798677"/>
              <a:gd name="connsiteX2461" fmla="*/ 1635310 w 13335839"/>
              <a:gd name="connsiteY2461" fmla="*/ 4572091 h 12798677"/>
              <a:gd name="connsiteX2462" fmla="*/ 1588694 w 13335839"/>
              <a:gd name="connsiteY2462" fmla="*/ 4539513 h 12798677"/>
              <a:gd name="connsiteX2463" fmla="*/ 1570690 w 13335839"/>
              <a:gd name="connsiteY2463" fmla="*/ 4436201 h 12798677"/>
              <a:gd name="connsiteX2464" fmla="*/ 1530808 w 13335839"/>
              <a:gd name="connsiteY2464" fmla="*/ 4474316 h 12798677"/>
              <a:gd name="connsiteX2465" fmla="*/ 1545445 w 13335839"/>
              <a:gd name="connsiteY2465" fmla="*/ 4542282 h 12798677"/>
              <a:gd name="connsiteX2466" fmla="*/ 1487562 w 13335839"/>
              <a:gd name="connsiteY2466" fmla="*/ 4477085 h 12798677"/>
              <a:gd name="connsiteX2467" fmla="*/ 1469171 w 13335839"/>
              <a:gd name="connsiteY2467" fmla="*/ 4398247 h 12798677"/>
              <a:gd name="connsiteX2468" fmla="*/ 1501151 w 13335839"/>
              <a:gd name="connsiteY2468" fmla="*/ 4362860 h 12798677"/>
              <a:gd name="connsiteX2469" fmla="*/ 1626365 w 13335839"/>
              <a:gd name="connsiteY2469" fmla="*/ 4392629 h 12798677"/>
              <a:gd name="connsiteX2470" fmla="*/ 1685800 w 13335839"/>
              <a:gd name="connsiteY2470" fmla="*/ 4359930 h 12798677"/>
              <a:gd name="connsiteX2471" fmla="*/ 1674532 w 13335839"/>
              <a:gd name="connsiteY2471" fmla="*/ 4327311 h 12798677"/>
              <a:gd name="connsiteX2472" fmla="*/ 1721147 w 13335839"/>
              <a:gd name="connsiteY2472" fmla="*/ 4359889 h 12798677"/>
              <a:gd name="connsiteX2473" fmla="*/ 1735784 w 13335839"/>
              <a:gd name="connsiteY2473" fmla="*/ 4427854 h 12798677"/>
              <a:gd name="connsiteX2474" fmla="*/ 1751581 w 13335839"/>
              <a:gd name="connsiteY2474" fmla="*/ 4422399 h 12798677"/>
              <a:gd name="connsiteX2475" fmla="*/ 1733577 w 13335839"/>
              <a:gd name="connsiteY2475" fmla="*/ 4319086 h 12798677"/>
              <a:gd name="connsiteX2476" fmla="*/ 1761415 w 13335839"/>
              <a:gd name="connsiteY2476" fmla="*/ 4297301 h 12798677"/>
              <a:gd name="connsiteX2477" fmla="*/ 1774431 w 13335839"/>
              <a:gd name="connsiteY2477" fmla="*/ 4312580 h 12798677"/>
              <a:gd name="connsiteX2478" fmla="*/ 1784219 w 13335839"/>
              <a:gd name="connsiteY2478" fmla="*/ 4337762 h 12798677"/>
              <a:gd name="connsiteX2479" fmla="*/ 1782375 w 13335839"/>
              <a:gd name="connsiteY2479" fmla="*/ 4337979 h 12798677"/>
              <a:gd name="connsiteX2480" fmla="*/ 1768539 w 13335839"/>
              <a:gd name="connsiteY2480" fmla="*/ 4343520 h 12798677"/>
              <a:gd name="connsiteX2481" fmla="*/ 1791073 w 13335839"/>
              <a:gd name="connsiteY2481" fmla="*/ 4408757 h 12798677"/>
              <a:gd name="connsiteX2482" fmla="*/ 1835096 w 13335839"/>
              <a:gd name="connsiteY2482" fmla="*/ 4357040 h 12798677"/>
              <a:gd name="connsiteX2483" fmla="*/ 1862546 w 13335839"/>
              <a:gd name="connsiteY2483" fmla="*/ 4359728 h 12798677"/>
              <a:gd name="connsiteX2484" fmla="*/ 1900877 w 13335839"/>
              <a:gd name="connsiteY2484" fmla="*/ 4419509 h 12798677"/>
              <a:gd name="connsiteX2485" fmla="*/ 1909552 w 13335839"/>
              <a:gd name="connsiteY2485" fmla="*/ 4367832 h 12798677"/>
              <a:gd name="connsiteX2486" fmla="*/ 1944127 w 13335839"/>
              <a:gd name="connsiteY2486" fmla="*/ 4416741 h 12798677"/>
              <a:gd name="connsiteX2487" fmla="*/ 1918224 w 13335839"/>
              <a:gd name="connsiteY2487" fmla="*/ 4316158 h 12798677"/>
              <a:gd name="connsiteX2488" fmla="*/ 1979864 w 13335839"/>
              <a:gd name="connsiteY2488" fmla="*/ 4392224 h 12798677"/>
              <a:gd name="connsiteX2489" fmla="*/ 1988536 w 13335839"/>
              <a:gd name="connsiteY2489" fmla="*/ 4340550 h 12798677"/>
              <a:gd name="connsiteX2490" fmla="*/ 1941919 w 13335839"/>
              <a:gd name="connsiteY2490" fmla="*/ 4307973 h 12798677"/>
              <a:gd name="connsiteX2491" fmla="*/ 2012619 w 13335839"/>
              <a:gd name="connsiteY2491" fmla="*/ 4307890 h 12798677"/>
              <a:gd name="connsiteX2492" fmla="*/ 2072438 w 13335839"/>
              <a:gd name="connsiteY2492" fmla="*/ 4250718 h 12798677"/>
              <a:gd name="connsiteX2493" fmla="*/ 1968324 w 13335839"/>
              <a:gd name="connsiteY2493" fmla="*/ 4128468 h 12798677"/>
              <a:gd name="connsiteX2494" fmla="*/ 1952141 w 13335839"/>
              <a:gd name="connsiteY2494" fmla="*/ 4158399 h 12798677"/>
              <a:gd name="connsiteX2495" fmla="*/ 1967164 w 13335839"/>
              <a:gd name="connsiteY2495" fmla="*/ 4201891 h 12798677"/>
              <a:gd name="connsiteX2496" fmla="*/ 1946450 w 13335839"/>
              <a:gd name="connsiteY2496" fmla="*/ 4269897 h 12798677"/>
              <a:gd name="connsiteX2497" fmla="*/ 1931813 w 13335839"/>
              <a:gd name="connsiteY2497" fmla="*/ 4201931 h 12798677"/>
              <a:gd name="connsiteX2498" fmla="*/ 1912262 w 13335839"/>
              <a:gd name="connsiteY2498" fmla="*/ 4196514 h 12798677"/>
              <a:gd name="connsiteX2499" fmla="*/ 1907730 w 13335839"/>
              <a:gd name="connsiteY2499" fmla="*/ 4234590 h 12798677"/>
              <a:gd name="connsiteX2500" fmla="*/ 1857359 w 13335839"/>
              <a:gd name="connsiteY2500" fmla="*/ 4191139 h 12798677"/>
              <a:gd name="connsiteX2501" fmla="*/ 1877684 w 13335839"/>
              <a:gd name="connsiteY2501" fmla="*/ 4147607 h 12798677"/>
              <a:gd name="connsiteX2502" fmla="*/ 1846479 w 13335839"/>
              <a:gd name="connsiteY2502" fmla="*/ 4134045 h 12798677"/>
              <a:gd name="connsiteX2503" fmla="*/ 1849461 w 13335839"/>
              <a:gd name="connsiteY2503" fmla="*/ 4193867 h 12798677"/>
              <a:gd name="connsiteX2504" fmla="*/ 1860729 w 13335839"/>
              <a:gd name="connsiteY2504" fmla="*/ 4226486 h 12798677"/>
              <a:gd name="connsiteX2505" fmla="*/ 1786271 w 13335839"/>
              <a:gd name="connsiteY2505" fmla="*/ 4215693 h 12798677"/>
              <a:gd name="connsiteX2506" fmla="*/ 1659510 w 13335839"/>
              <a:gd name="connsiteY2506" fmla="*/ 4283819 h 12798677"/>
              <a:gd name="connsiteX2507" fmla="*/ 1645260 w 13335839"/>
              <a:gd name="connsiteY2507" fmla="*/ 4191380 h 12798677"/>
              <a:gd name="connsiteX2508" fmla="*/ 1731369 w 13335839"/>
              <a:gd name="connsiteY2508" fmla="*/ 4210318 h 12798677"/>
              <a:gd name="connsiteX2509" fmla="*/ 1782128 w 13335839"/>
              <a:gd name="connsiteY2509" fmla="*/ 4229294 h 12798677"/>
              <a:gd name="connsiteX2510" fmla="*/ 1732144 w 13335839"/>
              <a:gd name="connsiteY2510" fmla="*/ 4161369 h 12798677"/>
              <a:gd name="connsiteX2511" fmla="*/ 1703918 w 13335839"/>
              <a:gd name="connsiteY2511" fmla="*/ 4207629 h 12798677"/>
              <a:gd name="connsiteX2512" fmla="*/ 1629851 w 13335839"/>
              <a:gd name="connsiteY2512" fmla="*/ 4172362 h 12798677"/>
              <a:gd name="connsiteX2513" fmla="*/ 1622727 w 13335839"/>
              <a:gd name="connsiteY2513" fmla="*/ 4126143 h 12798677"/>
              <a:gd name="connsiteX2514" fmla="*/ 1591907 w 13335839"/>
              <a:gd name="connsiteY2514" fmla="*/ 4088109 h 12798677"/>
              <a:gd name="connsiteX2515" fmla="*/ 1583233 w 13335839"/>
              <a:gd name="connsiteY2515" fmla="*/ 4139784 h 12798677"/>
              <a:gd name="connsiteX2516" fmla="*/ 1606155 w 13335839"/>
              <a:gd name="connsiteY2516" fmla="*/ 4180548 h 12798677"/>
              <a:gd name="connsiteX2517" fmla="*/ 1539985 w 13335839"/>
              <a:gd name="connsiteY2517" fmla="*/ 4142554 h 12798677"/>
              <a:gd name="connsiteX2518" fmla="*/ 1532861 w 13335839"/>
              <a:gd name="connsiteY2518" fmla="*/ 4096334 h 12798677"/>
              <a:gd name="connsiteX2519" fmla="*/ 1520046 w 13335839"/>
              <a:gd name="connsiteY2519" fmla="*/ 4161610 h 12798677"/>
              <a:gd name="connsiteX2520" fmla="*/ 1435099 w 13335839"/>
              <a:gd name="connsiteY2520" fmla="*/ 4069253 h 12798677"/>
              <a:gd name="connsiteX2521" fmla="*/ 1372685 w 13335839"/>
              <a:gd name="connsiteY2521" fmla="*/ 4042131 h 12798677"/>
              <a:gd name="connsiteX2522" fmla="*/ 1365559 w 13335839"/>
              <a:gd name="connsiteY2522" fmla="*/ 3995910 h 12798677"/>
              <a:gd name="connsiteX2523" fmla="*/ 1333966 w 13335839"/>
              <a:gd name="connsiteY2523" fmla="*/ 4006823 h 12798677"/>
              <a:gd name="connsiteX2524" fmla="*/ 1303534 w 13335839"/>
              <a:gd name="connsiteY2524" fmla="*/ 3944312 h 12798677"/>
              <a:gd name="connsiteX2525" fmla="*/ 1272325 w 13335839"/>
              <a:gd name="connsiteY2525" fmla="*/ 3930753 h 12798677"/>
              <a:gd name="connsiteX2526" fmla="*/ 1280151 w 13335839"/>
              <a:gd name="connsiteY2526" fmla="*/ 3959807 h 12798677"/>
              <a:gd name="connsiteX2527" fmla="*/ 1281015 w 13335839"/>
              <a:gd name="connsiteY2527" fmla="*/ 3960883 h 12798677"/>
              <a:gd name="connsiteX2528" fmla="*/ 1248776 w 13335839"/>
              <a:gd name="connsiteY2528" fmla="*/ 3929761 h 12798677"/>
              <a:gd name="connsiteX2529" fmla="*/ 1226097 w 13335839"/>
              <a:gd name="connsiteY2529" fmla="*/ 3873701 h 12798677"/>
              <a:gd name="connsiteX2530" fmla="*/ 1174949 w 13335839"/>
              <a:gd name="connsiteY2530" fmla="*/ 3879198 h 12798677"/>
              <a:gd name="connsiteX2531" fmla="*/ 1183624 w 13335839"/>
              <a:gd name="connsiteY2531" fmla="*/ 3827522 h 12798677"/>
              <a:gd name="connsiteX2532" fmla="*/ 1234382 w 13335839"/>
              <a:gd name="connsiteY2532" fmla="*/ 3846498 h 12798677"/>
              <a:gd name="connsiteX2533" fmla="*/ 1231013 w 13335839"/>
              <a:gd name="connsiteY2533" fmla="*/ 3811152 h 12798677"/>
              <a:gd name="connsiteX2534" fmla="*/ 1282548 w 13335839"/>
              <a:gd name="connsiteY2534" fmla="*/ 3781180 h 12798677"/>
              <a:gd name="connsiteX2535" fmla="*/ 1317123 w 13335839"/>
              <a:gd name="connsiteY2535" fmla="*/ 3830089 h 12798677"/>
              <a:gd name="connsiteX2536" fmla="*/ 1368269 w 13335839"/>
              <a:gd name="connsiteY2536" fmla="*/ 3824592 h 12798677"/>
              <a:gd name="connsiteX2537" fmla="*/ 1340819 w 13335839"/>
              <a:gd name="connsiteY2537" fmla="*/ 3821904 h 12798677"/>
              <a:gd name="connsiteX2538" fmla="*/ 1355068 w 13335839"/>
              <a:gd name="connsiteY2538" fmla="*/ 3914342 h 12798677"/>
              <a:gd name="connsiteX2539" fmla="*/ 1355841 w 13335839"/>
              <a:gd name="connsiteY2539" fmla="*/ 3865395 h 12798677"/>
              <a:gd name="connsiteX2540" fmla="*/ 1391191 w 13335839"/>
              <a:gd name="connsiteY2540" fmla="*/ 3865354 h 12798677"/>
              <a:gd name="connsiteX2541" fmla="*/ 1417868 w 13335839"/>
              <a:gd name="connsiteY2541" fmla="*/ 3916991 h 12798677"/>
              <a:gd name="connsiteX2542" fmla="*/ 1442338 w 13335839"/>
              <a:gd name="connsiteY2542" fmla="*/ 3859859 h 12798677"/>
              <a:gd name="connsiteX2543" fmla="*/ 1420191 w 13335839"/>
              <a:gd name="connsiteY2543" fmla="*/ 3770147 h 12798677"/>
              <a:gd name="connsiteX2544" fmla="*/ 1494647 w 13335839"/>
              <a:gd name="connsiteY2544" fmla="*/ 3780939 h 12798677"/>
              <a:gd name="connsiteX2545" fmla="*/ 1493872 w 13335839"/>
              <a:gd name="connsiteY2545" fmla="*/ 3829886 h 12798677"/>
              <a:gd name="connsiteX2546" fmla="*/ 1541262 w 13335839"/>
              <a:gd name="connsiteY2546" fmla="*/ 3813517 h 12798677"/>
              <a:gd name="connsiteX2547" fmla="*/ 1603676 w 13335839"/>
              <a:gd name="connsiteY2547" fmla="*/ 3840638 h 12798677"/>
              <a:gd name="connsiteX2548" fmla="*/ 1649519 w 13335839"/>
              <a:gd name="connsiteY2548" fmla="*/ 3922164 h 12798677"/>
              <a:gd name="connsiteX2549" fmla="*/ 1658578 w 13335839"/>
              <a:gd name="connsiteY2549" fmla="*/ 3846014 h 12798677"/>
              <a:gd name="connsiteX2550" fmla="*/ 1681888 w 13335839"/>
              <a:gd name="connsiteY2550" fmla="*/ 3862304 h 12798677"/>
              <a:gd name="connsiteX2551" fmla="*/ 1696910 w 13335839"/>
              <a:gd name="connsiteY2551" fmla="*/ 3905795 h 12798677"/>
              <a:gd name="connsiteX2552" fmla="*/ 1705196 w 13335839"/>
              <a:gd name="connsiteY2552" fmla="*/ 3878594 h 12798677"/>
              <a:gd name="connsiteX2553" fmla="*/ 1739384 w 13335839"/>
              <a:gd name="connsiteY2553" fmla="*/ 3951977 h 12798677"/>
              <a:gd name="connsiteX2554" fmla="*/ 1767610 w 13335839"/>
              <a:gd name="connsiteY2554" fmla="*/ 3905717 h 12798677"/>
              <a:gd name="connsiteX2555" fmla="*/ 1709337 w 13335839"/>
              <a:gd name="connsiteY2555" fmla="*/ 3864992 h 12798677"/>
              <a:gd name="connsiteX2556" fmla="*/ 1795836 w 13335839"/>
              <a:gd name="connsiteY2556" fmla="*/ 3859455 h 12798677"/>
              <a:gd name="connsiteX2557" fmla="*/ 1682661 w 13335839"/>
              <a:gd name="connsiteY2557" fmla="*/ 3813356 h 12798677"/>
              <a:gd name="connsiteX2558" fmla="*/ 1697683 w 13335839"/>
              <a:gd name="connsiteY2558" fmla="*/ 3856848 h 12798677"/>
              <a:gd name="connsiteX2559" fmla="*/ 1655209 w 13335839"/>
              <a:gd name="connsiteY2559" fmla="*/ 3810667 h 12798677"/>
              <a:gd name="connsiteX2560" fmla="*/ 1648473 w 13335839"/>
              <a:gd name="connsiteY2560" fmla="*/ 3739974 h 12798677"/>
              <a:gd name="connsiteX2561" fmla="*/ 1746623 w 13335839"/>
              <a:gd name="connsiteY2561" fmla="*/ 3742581 h 12798677"/>
              <a:gd name="connsiteX2562" fmla="*/ 1766178 w 13335839"/>
              <a:gd name="connsiteY2562" fmla="*/ 3747998 h 12798677"/>
              <a:gd name="connsiteX2563" fmla="*/ 1792466 w 13335839"/>
              <a:gd name="connsiteY2563" fmla="*/ 3824108 h 12798677"/>
              <a:gd name="connsiteX2564" fmla="*/ 1824061 w 13335839"/>
              <a:gd name="connsiteY2564" fmla="*/ 3813195 h 12798677"/>
              <a:gd name="connsiteX2565" fmla="*/ 1789485 w 13335839"/>
              <a:gd name="connsiteY2565" fmla="*/ 3764287 h 12798677"/>
              <a:gd name="connsiteX2566" fmla="*/ 1820692 w 13335839"/>
              <a:gd name="connsiteY2566" fmla="*/ 3777849 h 12798677"/>
              <a:gd name="connsiteX2567" fmla="*/ 1821853 w 13335839"/>
              <a:gd name="connsiteY2567" fmla="*/ 3704426 h 12798677"/>
              <a:gd name="connsiteX2568" fmla="*/ 1803075 w 13335839"/>
              <a:gd name="connsiteY2568" fmla="*/ 3650062 h 12798677"/>
              <a:gd name="connsiteX2569" fmla="*/ 1811747 w 13335839"/>
              <a:gd name="connsiteY2569" fmla="*/ 3598386 h 12798677"/>
              <a:gd name="connsiteX2570" fmla="*/ 1841792 w 13335839"/>
              <a:gd name="connsiteY2570" fmla="*/ 3685368 h 12798677"/>
              <a:gd name="connsiteX2571" fmla="*/ 1889185 w 13335839"/>
              <a:gd name="connsiteY2571" fmla="*/ 3668999 h 12798677"/>
              <a:gd name="connsiteX2572" fmla="*/ 1896308 w 13335839"/>
              <a:gd name="connsiteY2572" fmla="*/ 3715218 h 12798677"/>
              <a:gd name="connsiteX2573" fmla="*/ 1930885 w 13335839"/>
              <a:gd name="connsiteY2573" fmla="*/ 3764127 h 12798677"/>
              <a:gd name="connsiteX2574" fmla="*/ 1973745 w 13335839"/>
              <a:gd name="connsiteY2574" fmla="*/ 3785832 h 12798677"/>
              <a:gd name="connsiteX2575" fmla="*/ 1971150 w 13335839"/>
              <a:gd name="connsiteY2575" fmla="*/ 3701537 h 12798677"/>
              <a:gd name="connsiteX2576" fmla="*/ 2016993 w 13335839"/>
              <a:gd name="connsiteY2576" fmla="*/ 3783063 h 12798677"/>
              <a:gd name="connsiteX2577" fmla="*/ 2049362 w 13335839"/>
              <a:gd name="connsiteY2577" fmla="*/ 3723202 h 12798677"/>
              <a:gd name="connsiteX2578" fmla="*/ 2076426 w 13335839"/>
              <a:gd name="connsiteY2578" fmla="*/ 3750365 h 12798677"/>
              <a:gd name="connsiteX2579" fmla="*/ 1968171 w 13335839"/>
              <a:gd name="connsiteY2579" fmla="*/ 3641716 h 12798677"/>
              <a:gd name="connsiteX2580" fmla="*/ 2038483 w 13335839"/>
              <a:gd name="connsiteY2580" fmla="*/ 3666109 h 12798677"/>
              <a:gd name="connsiteX2581" fmla="*/ 1986676 w 13335839"/>
              <a:gd name="connsiteY2581" fmla="*/ 3464941 h 12798677"/>
              <a:gd name="connsiteX2582" fmla="*/ 2081457 w 13335839"/>
              <a:gd name="connsiteY2582" fmla="*/ 3432202 h 12798677"/>
              <a:gd name="connsiteX2583" fmla="*/ 2064500 w 13335839"/>
              <a:gd name="connsiteY2583" fmla="*/ 3511081 h 12798677"/>
              <a:gd name="connsiteX2584" fmla="*/ 2181815 w 13335839"/>
              <a:gd name="connsiteY2584" fmla="*/ 3543578 h 12798677"/>
              <a:gd name="connsiteX2585" fmla="*/ 2310398 w 13335839"/>
              <a:gd name="connsiteY2585" fmla="*/ 3608694 h 12798677"/>
              <a:gd name="connsiteX2586" fmla="*/ 2330339 w 13335839"/>
              <a:gd name="connsiteY2586" fmla="*/ 3589635 h 12798677"/>
              <a:gd name="connsiteX2587" fmla="*/ 2361159 w 13335839"/>
              <a:gd name="connsiteY2587" fmla="*/ 3627672 h 12798677"/>
              <a:gd name="connsiteX2588" fmla="*/ 2494273 w 13335839"/>
              <a:gd name="connsiteY2588" fmla="*/ 3654714 h 12798677"/>
              <a:gd name="connsiteX2589" fmla="*/ 2475108 w 13335839"/>
              <a:gd name="connsiteY2589" fmla="*/ 3624823 h 12798677"/>
              <a:gd name="connsiteX2590" fmla="*/ 2498802 w 13335839"/>
              <a:gd name="connsiteY2590" fmla="*/ 3616638 h 12798677"/>
              <a:gd name="connsiteX2591" fmla="*/ 2510070 w 13335839"/>
              <a:gd name="connsiteY2591" fmla="*/ 3649258 h 12798677"/>
              <a:gd name="connsiteX2592" fmla="*/ 2584526 w 13335839"/>
              <a:gd name="connsiteY2592" fmla="*/ 3660050 h 12798677"/>
              <a:gd name="connsiteX2593" fmla="*/ 2575851 w 13335839"/>
              <a:gd name="connsiteY2593" fmla="*/ 3711727 h 12798677"/>
              <a:gd name="connsiteX2594" fmla="*/ 2634511 w 13335839"/>
              <a:gd name="connsiteY2594" fmla="*/ 3727975 h 12798677"/>
              <a:gd name="connsiteX2595" fmla="*/ 2604852 w 13335839"/>
              <a:gd name="connsiteY2595" fmla="*/ 3616519 h 12798677"/>
              <a:gd name="connsiteX2596" fmla="*/ 2693555 w 13335839"/>
              <a:gd name="connsiteY2596" fmla="*/ 3719749 h 12798677"/>
              <a:gd name="connsiteX2597" fmla="*/ 2674391 w 13335839"/>
              <a:gd name="connsiteY2597" fmla="*/ 3689859 h 12798677"/>
              <a:gd name="connsiteX2598" fmla="*/ 2734598 w 13335839"/>
              <a:gd name="connsiteY2598" fmla="*/ 3608213 h 12798677"/>
              <a:gd name="connsiteX2599" fmla="*/ 2843626 w 13335839"/>
              <a:gd name="connsiteY2599" fmla="*/ 3667912 h 12798677"/>
              <a:gd name="connsiteX2600" fmla="*/ 2856055 w 13335839"/>
              <a:gd name="connsiteY2600" fmla="*/ 3627108 h 12798677"/>
              <a:gd name="connsiteX2601" fmla="*/ 2836890 w 13335839"/>
              <a:gd name="connsiteY2601" fmla="*/ 3597218 h 12798677"/>
              <a:gd name="connsiteX2602" fmla="*/ 2919631 w 13335839"/>
              <a:gd name="connsiteY2602" fmla="*/ 3580808 h 12798677"/>
              <a:gd name="connsiteX2603" fmla="*/ 2887263 w 13335839"/>
              <a:gd name="connsiteY2603" fmla="*/ 3640670 h 12798677"/>
              <a:gd name="connsiteX2604" fmla="*/ 2992538 w 13335839"/>
              <a:gd name="connsiteY2604" fmla="*/ 3689496 h 12798677"/>
              <a:gd name="connsiteX2605" fmla="*/ 3083563 w 13335839"/>
              <a:gd name="connsiteY2605" fmla="*/ 3645885 h 12798677"/>
              <a:gd name="connsiteX2606" fmla="*/ 3137693 w 13335839"/>
              <a:gd name="connsiteY2606" fmla="*/ 3700209 h 12798677"/>
              <a:gd name="connsiteX2607" fmla="*/ 3148185 w 13335839"/>
              <a:gd name="connsiteY2607" fmla="*/ 3781775 h 12798677"/>
              <a:gd name="connsiteX2608" fmla="*/ 3163981 w 13335839"/>
              <a:gd name="connsiteY2608" fmla="*/ 3776319 h 12798677"/>
              <a:gd name="connsiteX2609" fmla="*/ 3157245 w 13335839"/>
              <a:gd name="connsiteY2609" fmla="*/ 3705624 h 12798677"/>
              <a:gd name="connsiteX2610" fmla="*/ 3187291 w 13335839"/>
              <a:gd name="connsiteY2610" fmla="*/ 3792609 h 12798677"/>
              <a:gd name="connsiteX2611" fmla="*/ 3207618 w 13335839"/>
              <a:gd name="connsiteY2611" fmla="*/ 3749075 h 12798677"/>
              <a:gd name="connsiteX2612" fmla="*/ 3226395 w 13335839"/>
              <a:gd name="connsiteY2612" fmla="*/ 3803440 h 12798677"/>
              <a:gd name="connsiteX2613" fmla="*/ 3219659 w 13335839"/>
              <a:gd name="connsiteY2613" fmla="*/ 3732746 h 12798677"/>
              <a:gd name="connsiteX2614" fmla="*/ 3250865 w 13335839"/>
              <a:gd name="connsiteY2614" fmla="*/ 3746307 h 12798677"/>
              <a:gd name="connsiteX2615" fmla="*/ 3257990 w 13335839"/>
              <a:gd name="connsiteY2615" fmla="*/ 3792526 h 12798677"/>
              <a:gd name="connsiteX2616" fmla="*/ 3278704 w 13335839"/>
              <a:gd name="connsiteY2616" fmla="*/ 3724520 h 12798677"/>
              <a:gd name="connsiteX2617" fmla="*/ 3228719 w 13335839"/>
              <a:gd name="connsiteY2617" fmla="*/ 3656595 h 12798677"/>
              <a:gd name="connsiteX2618" fmla="*/ 3303174 w 13335839"/>
              <a:gd name="connsiteY2618" fmla="*/ 3663394 h 12798677"/>
              <a:gd name="connsiteX2619" fmla="*/ 3319658 w 13335839"/>
              <a:gd name="connsiteY2619" fmla="*/ 3650940 h 12798677"/>
              <a:gd name="connsiteX2620" fmla="*/ 3331045 w 13335839"/>
              <a:gd name="connsiteY2620" fmla="*/ 3674494 h 12798677"/>
              <a:gd name="connsiteX2621" fmla="*/ 3349403 w 13335839"/>
              <a:gd name="connsiteY2621" fmla="*/ 3724441 h 12798677"/>
              <a:gd name="connsiteX2622" fmla="*/ 3392651 w 13335839"/>
              <a:gd name="connsiteY2622" fmla="*/ 3721672 h 12798677"/>
              <a:gd name="connsiteX2623" fmla="*/ 3346810 w 13335839"/>
              <a:gd name="connsiteY2623" fmla="*/ 3640145 h 12798677"/>
              <a:gd name="connsiteX2624" fmla="*/ 3396794 w 13335839"/>
              <a:gd name="connsiteY2624" fmla="*/ 3708070 h 12798677"/>
              <a:gd name="connsiteX2625" fmla="*/ 3397956 w 13335839"/>
              <a:gd name="connsiteY2625" fmla="*/ 3634649 h 12798677"/>
              <a:gd name="connsiteX2626" fmla="*/ 3476166 w 13335839"/>
              <a:gd name="connsiteY2626" fmla="*/ 3656314 h 12798677"/>
              <a:gd name="connsiteX2627" fmla="*/ 3460370 w 13335839"/>
              <a:gd name="connsiteY2627" fmla="*/ 3661770 h 12798677"/>
              <a:gd name="connsiteX2628" fmla="*/ 3483290 w 13335839"/>
              <a:gd name="connsiteY2628" fmla="*/ 3702534 h 12798677"/>
              <a:gd name="connsiteX2629" fmla="*/ 3539354 w 13335839"/>
              <a:gd name="connsiteY2629" fmla="*/ 3634487 h 12798677"/>
              <a:gd name="connsiteX2630" fmla="*/ 3569788 w 13335839"/>
              <a:gd name="connsiteY2630" fmla="*/ 3696995 h 12798677"/>
              <a:gd name="connsiteX2631" fmla="*/ 3593870 w 13335839"/>
              <a:gd name="connsiteY2631" fmla="*/ 3664339 h 12798677"/>
              <a:gd name="connsiteX2632" fmla="*/ 3628058 w 13335839"/>
              <a:gd name="connsiteY2632" fmla="*/ 3737719 h 12798677"/>
              <a:gd name="connsiteX2633" fmla="*/ 3660040 w 13335839"/>
              <a:gd name="connsiteY2633" fmla="*/ 3702332 h 12798677"/>
              <a:gd name="connsiteX2634" fmla="*/ 3690471 w 13335839"/>
              <a:gd name="connsiteY2634" fmla="*/ 3764841 h 12798677"/>
              <a:gd name="connsiteX2635" fmla="*/ 3710026 w 13335839"/>
              <a:gd name="connsiteY2635" fmla="*/ 3770257 h 12798677"/>
              <a:gd name="connsiteX2636" fmla="*/ 3564870 w 13335839"/>
              <a:gd name="connsiteY2636" fmla="*/ 3759546 h 12798677"/>
              <a:gd name="connsiteX2637" fmla="*/ 3583261 w 13335839"/>
              <a:gd name="connsiteY2637" fmla="*/ 3838383 h 12798677"/>
              <a:gd name="connsiteX2638" fmla="*/ 3722067 w 13335839"/>
              <a:gd name="connsiteY2638" fmla="*/ 3753927 h 12798677"/>
              <a:gd name="connsiteX2639" fmla="*/ 3756642 w 13335839"/>
              <a:gd name="connsiteY2639" fmla="*/ 3802835 h 12798677"/>
              <a:gd name="connsiteX2640" fmla="*/ 3792378 w 13335839"/>
              <a:gd name="connsiteY2640" fmla="*/ 3778322 h 12798677"/>
              <a:gd name="connsiteX2641" fmla="*/ 3789398 w 13335839"/>
              <a:gd name="connsiteY2641" fmla="*/ 3718500 h 12798677"/>
              <a:gd name="connsiteX2642" fmla="*/ 3749904 w 13335839"/>
              <a:gd name="connsiteY2642" fmla="*/ 3732142 h 12798677"/>
              <a:gd name="connsiteX2643" fmla="*/ 3769071 w 13335839"/>
              <a:gd name="connsiteY2643" fmla="*/ 3762032 h 12798677"/>
              <a:gd name="connsiteX2644" fmla="*/ 3737863 w 13335839"/>
              <a:gd name="connsiteY2644" fmla="*/ 3748471 h 12798677"/>
              <a:gd name="connsiteX2645" fmla="*/ 3708205 w 13335839"/>
              <a:gd name="connsiteY2645" fmla="*/ 3637014 h 12798677"/>
              <a:gd name="connsiteX2646" fmla="*/ 3742781 w 13335839"/>
              <a:gd name="connsiteY2646" fmla="*/ 3685923 h 12798677"/>
              <a:gd name="connsiteX2647" fmla="*/ 3778904 w 13335839"/>
              <a:gd name="connsiteY2647" fmla="*/ 3636934 h 12798677"/>
              <a:gd name="connsiteX2648" fmla="*/ 3798843 w 13335839"/>
              <a:gd name="connsiteY2648" fmla="*/ 3617876 h 12798677"/>
              <a:gd name="connsiteX2649" fmla="*/ 3829665 w 13335839"/>
              <a:gd name="connsiteY2649" fmla="*/ 3655911 h 12798677"/>
              <a:gd name="connsiteX2650" fmla="*/ 3818398 w 13335839"/>
              <a:gd name="connsiteY2650" fmla="*/ 3623292 h 12798677"/>
              <a:gd name="connsiteX2651" fmla="*/ 3873299 w 13335839"/>
              <a:gd name="connsiteY2651" fmla="*/ 3628667 h 12798677"/>
              <a:gd name="connsiteX2652" fmla="*/ 3869931 w 13335839"/>
              <a:gd name="connsiteY2652" fmla="*/ 3593321 h 12798677"/>
              <a:gd name="connsiteX2653" fmla="*/ 3811273 w 13335839"/>
              <a:gd name="connsiteY2653" fmla="*/ 3577073 h 12798677"/>
              <a:gd name="connsiteX2654" fmla="*/ 3859052 w 13335839"/>
              <a:gd name="connsiteY2654" fmla="*/ 3536230 h 12798677"/>
              <a:gd name="connsiteX2655" fmla="*/ 3877829 w 13335839"/>
              <a:gd name="connsiteY2655" fmla="*/ 3590592 h 12798677"/>
              <a:gd name="connsiteX2656" fmla="*/ 3889869 w 13335839"/>
              <a:gd name="connsiteY2656" fmla="*/ 3574264 h 12798677"/>
              <a:gd name="connsiteX2657" fmla="*/ 3863581 w 13335839"/>
              <a:gd name="connsiteY2657" fmla="*/ 3498154 h 12798677"/>
              <a:gd name="connsiteX2658" fmla="*/ 3823699 w 13335839"/>
              <a:gd name="connsiteY2658" fmla="*/ 3536269 h 12798677"/>
              <a:gd name="connsiteX2659" fmla="*/ 3785370 w 13335839"/>
              <a:gd name="connsiteY2659" fmla="*/ 3476490 h 12798677"/>
              <a:gd name="connsiteX2660" fmla="*/ 3721796 w 13335839"/>
              <a:gd name="connsiteY2660" fmla="*/ 3522788 h 12798677"/>
              <a:gd name="connsiteX2661" fmla="*/ 3710915 w 13335839"/>
              <a:gd name="connsiteY2661" fmla="*/ 3465697 h 12798677"/>
              <a:gd name="connsiteX2662" fmla="*/ 3694343 w 13335839"/>
              <a:gd name="connsiteY2662" fmla="*/ 3520101 h 12798677"/>
              <a:gd name="connsiteX2663" fmla="*/ 3687606 w 13335839"/>
              <a:gd name="connsiteY2663" fmla="*/ 3449408 h 12798677"/>
              <a:gd name="connsiteX2664" fmla="*/ 3686058 w 13335839"/>
              <a:gd name="connsiteY2664" fmla="*/ 3547304 h 12798677"/>
              <a:gd name="connsiteX2665" fmla="*/ 3652257 w 13335839"/>
              <a:gd name="connsiteY2665" fmla="*/ 3449448 h 12798677"/>
              <a:gd name="connsiteX2666" fmla="*/ 3654852 w 13335839"/>
              <a:gd name="connsiteY2666" fmla="*/ 3533743 h 12798677"/>
              <a:gd name="connsiteX2667" fmla="*/ 3619501 w 13335839"/>
              <a:gd name="connsiteY2667" fmla="*/ 3533784 h 12798677"/>
              <a:gd name="connsiteX2668" fmla="*/ 3603704 w 13335839"/>
              <a:gd name="connsiteY2668" fmla="*/ 3539240 h 12798677"/>
              <a:gd name="connsiteX2669" fmla="*/ 3565374 w 13335839"/>
              <a:gd name="connsiteY2669" fmla="*/ 3479459 h 12798677"/>
              <a:gd name="connsiteX2670" fmla="*/ 3583766 w 13335839"/>
              <a:gd name="connsiteY2670" fmla="*/ 3558297 h 12798677"/>
              <a:gd name="connsiteX2671" fmla="*/ 3533005 w 13335839"/>
              <a:gd name="connsiteY2671" fmla="*/ 3539319 h 12798677"/>
              <a:gd name="connsiteX2672" fmla="*/ 3568356 w 13335839"/>
              <a:gd name="connsiteY2672" fmla="*/ 3539279 h 12798677"/>
              <a:gd name="connsiteX2673" fmla="*/ 3459711 w 13335839"/>
              <a:gd name="connsiteY2673" fmla="*/ 3455106 h 12798677"/>
              <a:gd name="connsiteX2674" fmla="*/ 3416074 w 13335839"/>
              <a:gd name="connsiteY2674" fmla="*/ 3482347 h 12798677"/>
              <a:gd name="connsiteX2675" fmla="*/ 3459325 w 13335839"/>
              <a:gd name="connsiteY2675" fmla="*/ 3479580 h 12798677"/>
              <a:gd name="connsiteX2676" fmla="*/ 3490143 w 13335839"/>
              <a:gd name="connsiteY2676" fmla="*/ 3517615 h 12798677"/>
              <a:gd name="connsiteX2677" fmla="*/ 3485614 w 13335839"/>
              <a:gd name="connsiteY2677" fmla="*/ 3555690 h 12798677"/>
              <a:gd name="connsiteX2678" fmla="*/ 3419445 w 13335839"/>
              <a:gd name="connsiteY2678" fmla="*/ 3517696 h 12798677"/>
              <a:gd name="connsiteX2679" fmla="*/ 3393155 w 13335839"/>
              <a:gd name="connsiteY2679" fmla="*/ 3441586 h 12798677"/>
              <a:gd name="connsiteX2680" fmla="*/ 3322455 w 13335839"/>
              <a:gd name="connsiteY2680" fmla="*/ 3441666 h 12798677"/>
              <a:gd name="connsiteX2681" fmla="*/ 3332561 w 13335839"/>
              <a:gd name="connsiteY2681" fmla="*/ 3547707 h 12798677"/>
              <a:gd name="connsiteX2682" fmla="*/ 3324662 w 13335839"/>
              <a:gd name="connsiteY2682" fmla="*/ 3550436 h 12798677"/>
              <a:gd name="connsiteX2683" fmla="*/ 3282962 w 13335839"/>
              <a:gd name="connsiteY2683" fmla="*/ 3455307 h 12798677"/>
              <a:gd name="connsiteX2684" fmla="*/ 3285557 w 13335839"/>
              <a:gd name="connsiteY2684" fmla="*/ 3539602 h 12798677"/>
              <a:gd name="connsiteX2685" fmla="*/ 3231042 w 13335839"/>
              <a:gd name="connsiteY2685" fmla="*/ 3509753 h 12798677"/>
              <a:gd name="connsiteX2686" fmla="*/ 3184426 w 13335839"/>
              <a:gd name="connsiteY2686" fmla="*/ 3477173 h 12798677"/>
              <a:gd name="connsiteX2687" fmla="*/ 3204364 w 13335839"/>
              <a:gd name="connsiteY2687" fmla="*/ 3458117 h 12798677"/>
              <a:gd name="connsiteX2688" fmla="*/ 3153605 w 13335839"/>
              <a:gd name="connsiteY2688" fmla="*/ 3439137 h 12798677"/>
              <a:gd name="connsiteX2689" fmla="*/ 3157748 w 13335839"/>
              <a:gd name="connsiteY2689" fmla="*/ 3425537 h 12798677"/>
              <a:gd name="connsiteX2690" fmla="*/ 3154380 w 13335839"/>
              <a:gd name="connsiteY2690" fmla="*/ 3390189 h 12798677"/>
              <a:gd name="connsiteX2691" fmla="*/ 3181443 w 13335839"/>
              <a:gd name="connsiteY2691" fmla="*/ 3417352 h 12798677"/>
              <a:gd name="connsiteX2692" fmla="*/ 3178074 w 13335839"/>
              <a:gd name="connsiteY2692" fmla="*/ 3382005 h 12798677"/>
              <a:gd name="connsiteX2693" fmla="*/ 3134053 w 13335839"/>
              <a:gd name="connsiteY2693" fmla="*/ 3433721 h 12798677"/>
              <a:gd name="connsiteX2694" fmla="*/ 3055454 w 13335839"/>
              <a:gd name="connsiteY2694" fmla="*/ 3436530 h 12798677"/>
              <a:gd name="connsiteX2695" fmla="*/ 3085499 w 13335839"/>
              <a:gd name="connsiteY2695" fmla="*/ 3523514 h 12798677"/>
              <a:gd name="connsiteX2696" fmla="*/ 3042639 w 13335839"/>
              <a:gd name="connsiteY2696" fmla="*/ 3501810 h 12798677"/>
              <a:gd name="connsiteX2697" fmla="*/ 3036288 w 13335839"/>
              <a:gd name="connsiteY2697" fmla="*/ 3406640 h 12798677"/>
              <a:gd name="connsiteX2698" fmla="*/ 2953160 w 13335839"/>
              <a:gd name="connsiteY2698" fmla="*/ 3447525 h 12798677"/>
              <a:gd name="connsiteX2699" fmla="*/ 2824578 w 13335839"/>
              <a:gd name="connsiteY2699" fmla="*/ 3382408 h 12798677"/>
              <a:gd name="connsiteX2700" fmla="*/ 2829107 w 13335839"/>
              <a:gd name="connsiteY2700" fmla="*/ 3344334 h 12798677"/>
              <a:gd name="connsiteX2701" fmla="*/ 2782877 w 13335839"/>
              <a:gd name="connsiteY2701" fmla="*/ 3287281 h 12798677"/>
              <a:gd name="connsiteX2702" fmla="*/ 2809166 w 13335839"/>
              <a:gd name="connsiteY2702" fmla="*/ 3363391 h 12798677"/>
              <a:gd name="connsiteX2703" fmla="*/ 2761390 w 13335839"/>
              <a:gd name="connsiteY2703" fmla="*/ 3404235 h 12798677"/>
              <a:gd name="connsiteX2704" fmla="*/ 2795577 w 13335839"/>
              <a:gd name="connsiteY2704" fmla="*/ 3477615 h 12798677"/>
              <a:gd name="connsiteX2705" fmla="*/ 2748575 w 13335839"/>
              <a:gd name="connsiteY2705" fmla="*/ 3469511 h 12798677"/>
              <a:gd name="connsiteX2706" fmla="*/ 2729796 w 13335839"/>
              <a:gd name="connsiteY2706" fmla="*/ 3415147 h 12798677"/>
              <a:gd name="connsiteX2707" fmla="*/ 2784310 w 13335839"/>
              <a:gd name="connsiteY2707" fmla="*/ 3444998 h 12798677"/>
              <a:gd name="connsiteX2708" fmla="*/ 2749734 w 13335839"/>
              <a:gd name="connsiteY2708" fmla="*/ 3396089 h 12798677"/>
              <a:gd name="connsiteX2709" fmla="*/ 2675280 w 13335839"/>
              <a:gd name="connsiteY2709" fmla="*/ 3385296 h 12798677"/>
              <a:gd name="connsiteX2710" fmla="*/ 2629437 w 13335839"/>
              <a:gd name="connsiteY2710" fmla="*/ 3303772 h 12798677"/>
              <a:gd name="connsiteX2711" fmla="*/ 2661032 w 13335839"/>
              <a:gd name="connsiteY2711" fmla="*/ 3292859 h 12798677"/>
              <a:gd name="connsiteX2712" fmla="*/ 2606129 w 13335839"/>
              <a:gd name="connsiteY2712" fmla="*/ 3287481 h 12798677"/>
              <a:gd name="connsiteX2713" fmla="*/ 2628663 w 13335839"/>
              <a:gd name="connsiteY2713" fmla="*/ 3352719 h 12798677"/>
              <a:gd name="connsiteX2714" fmla="*/ 2656503 w 13335839"/>
              <a:gd name="connsiteY2714" fmla="*/ 3330933 h 12798677"/>
              <a:gd name="connsiteX2715" fmla="*/ 2647829 w 13335839"/>
              <a:gd name="connsiteY2715" fmla="*/ 3382609 h 12798677"/>
              <a:gd name="connsiteX2716" fmla="*/ 2537635 w 13335839"/>
              <a:gd name="connsiteY2716" fmla="*/ 3396330 h 12798677"/>
              <a:gd name="connsiteX2717" fmla="*/ 2499306 w 13335839"/>
              <a:gd name="connsiteY2717" fmla="*/ 3336552 h 12798677"/>
              <a:gd name="connsiteX2718" fmla="*/ 2487265 w 13335839"/>
              <a:gd name="connsiteY2718" fmla="*/ 3352880 h 12798677"/>
              <a:gd name="connsiteX2719" fmla="*/ 2482736 w 13335839"/>
              <a:gd name="connsiteY2719" fmla="*/ 3390955 h 12798677"/>
              <a:gd name="connsiteX2720" fmla="*/ 2388338 w 13335839"/>
              <a:gd name="connsiteY2720" fmla="*/ 3399221 h 12798677"/>
              <a:gd name="connsiteX2721" fmla="*/ 2369561 w 13335839"/>
              <a:gd name="connsiteY2721" fmla="*/ 3344858 h 12798677"/>
              <a:gd name="connsiteX2722" fmla="*/ 2346253 w 13335839"/>
              <a:gd name="connsiteY2722" fmla="*/ 3328567 h 12798677"/>
              <a:gd name="connsiteX2723" fmla="*/ 2318801 w 13335839"/>
              <a:gd name="connsiteY2723" fmla="*/ 3325879 h 12798677"/>
              <a:gd name="connsiteX2724" fmla="*/ 2322170 w 13335839"/>
              <a:gd name="connsiteY2724" fmla="*/ 3361227 h 12798677"/>
              <a:gd name="connsiteX2725" fmla="*/ 2275552 w 13335839"/>
              <a:gd name="connsiteY2725" fmla="*/ 3328648 h 12798677"/>
              <a:gd name="connsiteX2726" fmla="*/ 2268427 w 13335839"/>
              <a:gd name="connsiteY2726" fmla="*/ 3282429 h 12798677"/>
              <a:gd name="connsiteX2727" fmla="*/ 2252244 w 13335839"/>
              <a:gd name="connsiteY2727" fmla="*/ 3312360 h 12798677"/>
              <a:gd name="connsiteX2728" fmla="*/ 2275552 w 13335839"/>
              <a:gd name="connsiteY2728" fmla="*/ 3328648 h 12798677"/>
              <a:gd name="connsiteX2729" fmla="*/ 2251471 w 13335839"/>
              <a:gd name="connsiteY2729" fmla="*/ 3361307 h 12798677"/>
              <a:gd name="connsiteX2730" fmla="*/ 2193586 w 13335839"/>
              <a:gd name="connsiteY2730" fmla="*/ 3296111 h 12798677"/>
              <a:gd name="connsiteX2731" fmla="*/ 2064229 w 13335839"/>
              <a:gd name="connsiteY2731" fmla="*/ 3279942 h 12798677"/>
              <a:gd name="connsiteX2732" fmla="*/ 2044675 w 13335839"/>
              <a:gd name="connsiteY2732" fmla="*/ 3274526 h 12798677"/>
              <a:gd name="connsiteX2733" fmla="*/ 1962323 w 13335839"/>
              <a:gd name="connsiteY2733" fmla="*/ 3266462 h 12798677"/>
              <a:gd name="connsiteX2734" fmla="*/ 1884500 w 13335839"/>
              <a:gd name="connsiteY2734" fmla="*/ 3220323 h 12798677"/>
              <a:gd name="connsiteX2735" fmla="*/ 1888643 w 13335839"/>
              <a:gd name="connsiteY2735" fmla="*/ 3206722 h 12798677"/>
              <a:gd name="connsiteX2736" fmla="*/ 1861190 w 13335839"/>
              <a:gd name="connsiteY2736" fmla="*/ 3204033 h 12798677"/>
              <a:gd name="connsiteX2737" fmla="*/ 1876213 w 13335839"/>
              <a:gd name="connsiteY2737" fmla="*/ 3247526 h 12798677"/>
              <a:gd name="connsiteX2738" fmla="*/ 1828824 w 13335839"/>
              <a:gd name="connsiteY2738" fmla="*/ 3263895 h 12798677"/>
              <a:gd name="connsiteX2739" fmla="*/ 1869476 w 13335839"/>
              <a:gd name="connsiteY2739" fmla="*/ 3176831 h 12798677"/>
              <a:gd name="connsiteX2740" fmla="*/ 1913499 w 13335839"/>
              <a:gd name="connsiteY2740" fmla="*/ 3125116 h 12798677"/>
              <a:gd name="connsiteX2741" fmla="*/ 1955973 w 13335839"/>
              <a:gd name="connsiteY2741" fmla="*/ 3171293 h 12798677"/>
              <a:gd name="connsiteX2742" fmla="*/ 1955199 w 13335839"/>
              <a:gd name="connsiteY2742" fmla="*/ 3220242 h 12798677"/>
              <a:gd name="connsiteX2743" fmla="*/ 2031202 w 13335839"/>
              <a:gd name="connsiteY2743" fmla="*/ 3133138 h 12798677"/>
              <a:gd name="connsiteX2744" fmla="*/ 2065390 w 13335839"/>
              <a:gd name="connsiteY2744" fmla="*/ 3206519 h 12798677"/>
              <a:gd name="connsiteX2745" fmla="*/ 2124435 w 13335839"/>
              <a:gd name="connsiteY2745" fmla="*/ 3198294 h 12798677"/>
              <a:gd name="connsiteX2746" fmla="*/ 2104109 w 13335839"/>
              <a:gd name="connsiteY2746" fmla="*/ 3241827 h 12798677"/>
              <a:gd name="connsiteX2747" fmla="*/ 2064616 w 13335839"/>
              <a:gd name="connsiteY2747" fmla="*/ 3255468 h 12798677"/>
              <a:gd name="connsiteX2748" fmla="*/ 2150725 w 13335839"/>
              <a:gd name="connsiteY2748" fmla="*/ 3274406 h 12798677"/>
              <a:gd name="connsiteX2749" fmla="*/ 2151111 w 13335839"/>
              <a:gd name="connsiteY2749" fmla="*/ 3249931 h 12798677"/>
              <a:gd name="connsiteX2750" fmla="*/ 2124049 w 13335839"/>
              <a:gd name="connsiteY2750" fmla="*/ 3222768 h 12798677"/>
              <a:gd name="connsiteX2751" fmla="*/ 2132722 w 13335839"/>
              <a:gd name="connsiteY2751" fmla="*/ 3171092 h 12798677"/>
              <a:gd name="connsiteX2752" fmla="*/ 2188397 w 13335839"/>
              <a:gd name="connsiteY2752" fmla="*/ 3127520 h 12798677"/>
              <a:gd name="connsiteX2753" fmla="*/ 2183483 w 13335839"/>
              <a:gd name="connsiteY2753" fmla="*/ 3190069 h 12798677"/>
              <a:gd name="connsiteX2754" fmla="*/ 2254567 w 13335839"/>
              <a:gd name="connsiteY2754" fmla="*/ 3165515 h 12798677"/>
              <a:gd name="connsiteX2755" fmla="*/ 2281244 w 13335839"/>
              <a:gd name="connsiteY2755" fmla="*/ 3217152 h 12798677"/>
              <a:gd name="connsiteX2756" fmla="*/ 2297816 w 13335839"/>
              <a:gd name="connsiteY2756" fmla="*/ 3162746 h 12798677"/>
              <a:gd name="connsiteX2757" fmla="*/ 2319576 w 13335839"/>
              <a:gd name="connsiteY2757" fmla="*/ 3276931 h 12798677"/>
              <a:gd name="connsiteX2758" fmla="*/ 2347026 w 13335839"/>
              <a:gd name="connsiteY2758" fmla="*/ 3279620 h 12798677"/>
              <a:gd name="connsiteX2759" fmla="*/ 2359455 w 13335839"/>
              <a:gd name="connsiteY2759" fmla="*/ 3238816 h 12798677"/>
              <a:gd name="connsiteX2760" fmla="*/ 2356474 w 13335839"/>
              <a:gd name="connsiteY2760" fmla="*/ 3178995 h 12798677"/>
              <a:gd name="connsiteX2761" fmla="*/ 2352718 w 13335839"/>
              <a:gd name="connsiteY2761" fmla="*/ 3168123 h 12798677"/>
              <a:gd name="connsiteX2762" fmla="*/ 2386907 w 13335839"/>
              <a:gd name="connsiteY2762" fmla="*/ 3241505 h 12798677"/>
              <a:gd name="connsiteX2763" fmla="*/ 2423419 w 13335839"/>
              <a:gd name="connsiteY2763" fmla="*/ 3168043 h 12798677"/>
              <a:gd name="connsiteX2764" fmla="*/ 2434297 w 13335839"/>
              <a:gd name="connsiteY2764" fmla="*/ 3225134 h 12798677"/>
              <a:gd name="connsiteX2765" fmla="*/ 2463297 w 13335839"/>
              <a:gd name="connsiteY2765" fmla="*/ 3129927 h 12798677"/>
              <a:gd name="connsiteX2766" fmla="*/ 2485832 w 13335839"/>
              <a:gd name="connsiteY2766" fmla="*/ 3195164 h 12798677"/>
              <a:gd name="connsiteX2767" fmla="*/ 2476772 w 13335839"/>
              <a:gd name="connsiteY2767" fmla="*/ 3271312 h 12798677"/>
              <a:gd name="connsiteX2768" fmla="*/ 2513669 w 13335839"/>
              <a:gd name="connsiteY2768" fmla="*/ 3173379 h 12798677"/>
              <a:gd name="connsiteX2769" fmla="*/ 2540347 w 13335839"/>
              <a:gd name="connsiteY2769" fmla="*/ 3225013 h 12798677"/>
              <a:gd name="connsiteX2770" fmla="*/ 2545265 w 13335839"/>
              <a:gd name="connsiteY2770" fmla="*/ 3162465 h 12798677"/>
              <a:gd name="connsiteX2771" fmla="*/ 2510302 w 13335839"/>
              <a:gd name="connsiteY2771" fmla="*/ 3138032 h 12798677"/>
              <a:gd name="connsiteX2772" fmla="*/ 2553549 w 13335839"/>
              <a:gd name="connsiteY2772" fmla="*/ 3135262 h 12798677"/>
              <a:gd name="connsiteX2773" fmla="*/ 2412537 w 13335839"/>
              <a:gd name="connsiteY2773" fmla="*/ 3110950 h 12798677"/>
              <a:gd name="connsiteX2774" fmla="*/ 2527260 w 13335839"/>
              <a:gd name="connsiteY2774" fmla="*/ 3059151 h 12798677"/>
              <a:gd name="connsiteX2775" fmla="*/ 2555100 w 13335839"/>
              <a:gd name="connsiteY2775" fmla="*/ 3037365 h 12798677"/>
              <a:gd name="connsiteX2776" fmla="*/ 2562223 w 13335839"/>
              <a:gd name="connsiteY2776" fmla="*/ 3083586 h 12798677"/>
              <a:gd name="connsiteX2777" fmla="*/ 2644188 w 13335839"/>
              <a:gd name="connsiteY2777" fmla="*/ 3116124 h 12798677"/>
              <a:gd name="connsiteX2778" fmla="*/ 2647558 w 13335839"/>
              <a:gd name="connsiteY2778" fmla="*/ 3151471 h 12798677"/>
              <a:gd name="connsiteX2779" fmla="*/ 2675396 w 13335839"/>
              <a:gd name="connsiteY2779" fmla="*/ 3129684 h 12798677"/>
              <a:gd name="connsiteX2780" fmla="*/ 2644188 w 13335839"/>
              <a:gd name="connsiteY2780" fmla="*/ 3116124 h 12798677"/>
              <a:gd name="connsiteX2781" fmla="*/ 2665677 w 13335839"/>
              <a:gd name="connsiteY2781" fmla="*/ 2999170 h 12798677"/>
              <a:gd name="connsiteX2782" fmla="*/ 2720580 w 13335839"/>
              <a:gd name="connsiteY2782" fmla="*/ 3004546 h 12798677"/>
              <a:gd name="connsiteX2783" fmla="*/ 2827015 w 13335839"/>
              <a:gd name="connsiteY2783" fmla="*/ 2979951 h 12798677"/>
              <a:gd name="connsiteX2784" fmla="*/ 2830385 w 13335839"/>
              <a:gd name="connsiteY2784" fmla="*/ 3015298 h 12798677"/>
              <a:gd name="connsiteX2785" fmla="*/ 2849938 w 13335839"/>
              <a:gd name="connsiteY2785" fmla="*/ 3020715 h 12798677"/>
              <a:gd name="connsiteX2786" fmla="*/ 2862368 w 13335839"/>
              <a:gd name="connsiteY2786" fmla="*/ 2979912 h 12798677"/>
              <a:gd name="connsiteX2787" fmla="*/ 2877389 w 13335839"/>
              <a:gd name="connsiteY2787" fmla="*/ 3023402 h 12798677"/>
              <a:gd name="connsiteX2788" fmla="*/ 2881918 w 13335839"/>
              <a:gd name="connsiteY2788" fmla="*/ 2985328 h 12798677"/>
              <a:gd name="connsiteX2789" fmla="*/ 2904840 w 13335839"/>
              <a:gd name="connsiteY2789" fmla="*/ 3026090 h 12798677"/>
              <a:gd name="connsiteX2790" fmla="*/ 2897715 w 13335839"/>
              <a:gd name="connsiteY2790" fmla="*/ 2979872 h 12798677"/>
              <a:gd name="connsiteX2791" fmla="*/ 2968802 w 13335839"/>
              <a:gd name="connsiteY2791" fmla="*/ 2955316 h 12798677"/>
              <a:gd name="connsiteX2792" fmla="*/ 2995093 w 13335839"/>
              <a:gd name="connsiteY2792" fmla="*/ 3031426 h 12798677"/>
              <a:gd name="connsiteX2793" fmla="*/ 3064284 w 13335839"/>
              <a:gd name="connsiteY2793" fmla="*/ 2986989 h 12798677"/>
              <a:gd name="connsiteX2794" fmla="*/ 3094562 w 13335839"/>
              <a:gd name="connsiteY2794" fmla="*/ 3017581 h 12798677"/>
              <a:gd name="connsiteX2795" fmla="*/ 3093955 w 13335839"/>
              <a:gd name="connsiteY2795" fmla="*/ 3020096 h 12798677"/>
              <a:gd name="connsiteX2796" fmla="*/ 3104897 w 13335839"/>
              <a:gd name="connsiteY2796" fmla="*/ 3042178 h 12798677"/>
              <a:gd name="connsiteX2797" fmla="*/ 3110859 w 13335839"/>
              <a:gd name="connsiteY2797" fmla="*/ 3161820 h 12798677"/>
              <a:gd name="connsiteX2798" fmla="*/ 3131186 w 13335839"/>
              <a:gd name="connsiteY2798" fmla="*/ 3118289 h 12798677"/>
              <a:gd name="connsiteX2799" fmla="*/ 3112795 w 13335839"/>
              <a:gd name="connsiteY2799" fmla="*/ 3039450 h 12798677"/>
              <a:gd name="connsiteX2800" fmla="*/ 3142841 w 13335839"/>
              <a:gd name="connsiteY2800" fmla="*/ 3126433 h 12798677"/>
              <a:gd name="connsiteX2801" fmla="*/ 3178191 w 13335839"/>
              <a:gd name="connsiteY2801" fmla="*/ 3126392 h 12798677"/>
              <a:gd name="connsiteX2802" fmla="*/ 3254967 w 13335839"/>
              <a:gd name="connsiteY2802" fmla="*/ 2990341 h 12798677"/>
              <a:gd name="connsiteX2803" fmla="*/ 3269604 w 13335839"/>
              <a:gd name="connsiteY2803" fmla="*/ 3058306 h 12798677"/>
              <a:gd name="connsiteX2804" fmla="*/ 3286176 w 13335839"/>
              <a:gd name="connsiteY2804" fmla="*/ 3003901 h 12798677"/>
              <a:gd name="connsiteX2805" fmla="*/ 3302359 w 13335839"/>
              <a:gd name="connsiteY2805" fmla="*/ 2973971 h 12798677"/>
              <a:gd name="connsiteX2806" fmla="*/ 3324507 w 13335839"/>
              <a:gd name="connsiteY2806" fmla="*/ 3063683 h 12798677"/>
              <a:gd name="connsiteX2807" fmla="*/ 3340303 w 13335839"/>
              <a:gd name="connsiteY2807" fmla="*/ 3058227 h 12798677"/>
              <a:gd name="connsiteX2808" fmla="*/ 3325669 w 13335839"/>
              <a:gd name="connsiteY2808" fmla="*/ 2990260 h 12798677"/>
              <a:gd name="connsiteX2809" fmla="*/ 3345607 w 13335839"/>
              <a:gd name="connsiteY2809" fmla="*/ 2971202 h 12798677"/>
              <a:gd name="connsiteX2810" fmla="*/ 3556933 w 13335839"/>
              <a:gd name="connsiteY2810" fmla="*/ 3019908 h 12798677"/>
              <a:gd name="connsiteX2811" fmla="*/ 3569746 w 13335839"/>
              <a:gd name="connsiteY2811" fmla="*/ 2954631 h 12798677"/>
              <a:gd name="connsiteX2812" fmla="*/ 3613383 w 13335839"/>
              <a:gd name="connsiteY2812" fmla="*/ 2927389 h 12798677"/>
              <a:gd name="connsiteX2813" fmla="*/ 3660774 w 13335839"/>
              <a:gd name="connsiteY2813" fmla="*/ 2911019 h 12798677"/>
              <a:gd name="connsiteX2814" fmla="*/ 3675409 w 13335839"/>
              <a:gd name="connsiteY2814" fmla="*/ 2978985 h 12798677"/>
              <a:gd name="connsiteX2815" fmla="*/ 3718270 w 13335839"/>
              <a:gd name="connsiteY2815" fmla="*/ 3000691 h 12798677"/>
              <a:gd name="connsiteX2816" fmla="*/ 3738210 w 13335839"/>
              <a:gd name="connsiteY2816" fmla="*/ 2981631 h 12798677"/>
              <a:gd name="connsiteX2817" fmla="*/ 3741578 w 13335839"/>
              <a:gd name="connsiteY2817" fmla="*/ 3016978 h 12798677"/>
              <a:gd name="connsiteX2818" fmla="*/ 3947328 w 13335839"/>
              <a:gd name="connsiteY2818" fmla="*/ 2921570 h 12798677"/>
              <a:gd name="connsiteX2819" fmla="*/ 3877016 w 13335839"/>
              <a:gd name="connsiteY2819" fmla="*/ 2897176 h 12798677"/>
              <a:gd name="connsiteX2820" fmla="*/ 3884915 w 13335839"/>
              <a:gd name="connsiteY2820" fmla="*/ 2894449 h 12798677"/>
              <a:gd name="connsiteX2821" fmla="*/ 3864973 w 13335839"/>
              <a:gd name="connsiteY2821" fmla="*/ 2913506 h 12798677"/>
              <a:gd name="connsiteX2822" fmla="*/ 3831173 w 13335839"/>
              <a:gd name="connsiteY2822" fmla="*/ 2815650 h 12798677"/>
              <a:gd name="connsiteX2823" fmla="*/ 3909772 w 13335839"/>
              <a:gd name="connsiteY2823" fmla="*/ 2812841 h 12798677"/>
              <a:gd name="connsiteX2824" fmla="*/ 3948874 w 13335839"/>
              <a:gd name="connsiteY2824" fmla="*/ 2823673 h 12798677"/>
              <a:gd name="connsiteX2825" fmla="*/ 3948102 w 13335839"/>
              <a:gd name="connsiteY2825" fmla="*/ 2872623 h 12798677"/>
              <a:gd name="connsiteX2826" fmla="*/ 3975940 w 13335839"/>
              <a:gd name="connsiteY2826" fmla="*/ 2850836 h 12798677"/>
              <a:gd name="connsiteX2827" fmla="*/ 3964672 w 13335839"/>
              <a:gd name="connsiteY2827" fmla="*/ 2818216 h 12798677"/>
              <a:gd name="connsiteX2828" fmla="*/ 3990575 w 13335839"/>
              <a:gd name="connsiteY2828" fmla="*/ 2918801 h 12798677"/>
              <a:gd name="connsiteX2829" fmla="*/ 3958982 w 13335839"/>
              <a:gd name="connsiteY2829" fmla="*/ 2929714 h 12798677"/>
              <a:gd name="connsiteX2830" fmla="*/ 3996925 w 13335839"/>
              <a:gd name="connsiteY2830" fmla="*/ 3013968 h 12798677"/>
              <a:gd name="connsiteX2831" fmla="*/ 4016866 w 13335839"/>
              <a:gd name="connsiteY2831" fmla="*/ 2994910 h 12798677"/>
              <a:gd name="connsiteX2832" fmla="*/ 4047413 w 13335839"/>
              <a:gd name="connsiteY2832" fmla="*/ 2801807 h 12798677"/>
              <a:gd name="connsiteX2833" fmla="*/ 4070335 w 13335839"/>
              <a:gd name="connsiteY2833" fmla="*/ 2842570 h 12798677"/>
              <a:gd name="connsiteX2834" fmla="*/ 4137280 w 13335839"/>
              <a:gd name="connsiteY2834" fmla="*/ 2831616 h 12798677"/>
              <a:gd name="connsiteX2835" fmla="*/ 4136503 w 13335839"/>
              <a:gd name="connsiteY2835" fmla="*/ 2880565 h 12798677"/>
              <a:gd name="connsiteX2836" fmla="*/ 4157218 w 13335839"/>
              <a:gd name="connsiteY2836" fmla="*/ 2812560 h 12798677"/>
              <a:gd name="connsiteX2837" fmla="*/ 4184669 w 13335839"/>
              <a:gd name="connsiteY2837" fmla="*/ 2815247 h 12798677"/>
              <a:gd name="connsiteX2838" fmla="*/ 4223000 w 13335839"/>
              <a:gd name="connsiteY2838" fmla="*/ 2875028 h 12798677"/>
              <a:gd name="connsiteX2839" fmla="*/ 4231287 w 13335839"/>
              <a:gd name="connsiteY2839" fmla="*/ 2847824 h 12798677"/>
              <a:gd name="connsiteX2840" fmla="*/ 4208366 w 13335839"/>
              <a:gd name="connsiteY2840" fmla="*/ 2807062 h 12798677"/>
              <a:gd name="connsiteX2841" fmla="*/ 4232449 w 13335839"/>
              <a:gd name="connsiteY2841" fmla="*/ 2774404 h 12798677"/>
              <a:gd name="connsiteX2842" fmla="*/ 4259124 w 13335839"/>
              <a:gd name="connsiteY2842" fmla="*/ 2826039 h 12798677"/>
              <a:gd name="connsiteX2843" fmla="*/ 4282821 w 13335839"/>
              <a:gd name="connsiteY2843" fmla="*/ 2817854 h 12798677"/>
              <a:gd name="connsiteX2844" fmla="*/ 4260287 w 13335839"/>
              <a:gd name="connsiteY2844" fmla="*/ 2752617 h 12798677"/>
              <a:gd name="connsiteX2845" fmla="*/ 4217039 w 13335839"/>
              <a:gd name="connsiteY2845" fmla="*/ 2755386 h 12798677"/>
              <a:gd name="connsiteX2846" fmla="*/ 4206159 w 13335839"/>
              <a:gd name="connsiteY2846" fmla="*/ 2698293 h 12798677"/>
              <a:gd name="connsiteX2847" fmla="*/ 4237752 w 13335839"/>
              <a:gd name="connsiteY2847" fmla="*/ 2687379 h 12798677"/>
              <a:gd name="connsiteX2848" fmla="*/ 4195279 w 13335839"/>
              <a:gd name="connsiteY2848" fmla="*/ 2641202 h 12798677"/>
              <a:gd name="connsiteX2849" fmla="*/ 4284368 w 13335839"/>
              <a:gd name="connsiteY2849" fmla="*/ 2719959 h 12798677"/>
              <a:gd name="connsiteX2850" fmla="*/ 4350538 w 13335839"/>
              <a:gd name="connsiteY2850" fmla="*/ 2757953 h 12798677"/>
              <a:gd name="connsiteX2851" fmla="*/ 4364786 w 13335839"/>
              <a:gd name="connsiteY2851" fmla="*/ 2850393 h 12798677"/>
              <a:gd name="connsiteX2852" fmla="*/ 4420077 w 13335839"/>
              <a:gd name="connsiteY2852" fmla="*/ 2831295 h 12798677"/>
              <a:gd name="connsiteX2853" fmla="*/ 4420849 w 13335839"/>
              <a:gd name="connsiteY2853" fmla="*/ 2782346 h 12798677"/>
              <a:gd name="connsiteX2854" fmla="*/ 4435486 w 13335839"/>
              <a:gd name="connsiteY2854" fmla="*/ 2850312 h 12798677"/>
              <a:gd name="connsiteX2855" fmla="*/ 4455426 w 13335839"/>
              <a:gd name="connsiteY2855" fmla="*/ 2831254 h 12798677"/>
              <a:gd name="connsiteX2856" fmla="*/ 4440791 w 13335839"/>
              <a:gd name="connsiteY2856" fmla="*/ 2763289 h 12798677"/>
              <a:gd name="connsiteX2857" fmla="*/ 4405828 w 13335839"/>
              <a:gd name="connsiteY2857" fmla="*/ 2738855 h 12798677"/>
              <a:gd name="connsiteX2858" fmla="*/ 4437422 w 13335839"/>
              <a:gd name="connsiteY2858" fmla="*/ 2727941 h 12798677"/>
              <a:gd name="connsiteX2859" fmla="*/ 4410359 w 13335839"/>
              <a:gd name="connsiteY2859" fmla="*/ 2700779 h 12798677"/>
              <a:gd name="connsiteX2860" fmla="*/ 4414889 w 13335839"/>
              <a:gd name="connsiteY2860" fmla="*/ 2662704 h 12798677"/>
              <a:gd name="connsiteX2861" fmla="*/ 4449077 w 13335839"/>
              <a:gd name="connsiteY2861" fmla="*/ 2736086 h 12798677"/>
              <a:gd name="connsiteX2862" fmla="*/ 4484426 w 13335839"/>
              <a:gd name="connsiteY2862" fmla="*/ 2736046 h 12798677"/>
              <a:gd name="connsiteX2863" fmla="*/ 4534411 w 13335839"/>
              <a:gd name="connsiteY2863" fmla="*/ 2803971 h 12798677"/>
              <a:gd name="connsiteX2864" fmla="*/ 4520162 w 13335839"/>
              <a:gd name="connsiteY2864" fmla="*/ 2711531 h 12798677"/>
              <a:gd name="connsiteX2865" fmla="*/ 4550208 w 13335839"/>
              <a:gd name="connsiteY2865" fmla="*/ 2798514 h 12798677"/>
              <a:gd name="connsiteX2866" fmla="*/ 4629579 w 13335839"/>
              <a:gd name="connsiteY2866" fmla="*/ 2746758 h 12798677"/>
              <a:gd name="connsiteX2867" fmla="*/ 4668686 w 13335839"/>
              <a:gd name="connsiteY2867" fmla="*/ 2757590 h 12798677"/>
              <a:gd name="connsiteX2868" fmla="*/ 4714916 w 13335839"/>
              <a:gd name="connsiteY2868" fmla="*/ 2814642 h 12798677"/>
              <a:gd name="connsiteX2869" fmla="*/ 4716852 w 13335839"/>
              <a:gd name="connsiteY2869" fmla="*/ 2692273 h 12798677"/>
              <a:gd name="connsiteX2870" fmla="*/ 4751427 w 13335839"/>
              <a:gd name="connsiteY2870" fmla="*/ 2741180 h 12798677"/>
              <a:gd name="connsiteX2871" fmla="*/ 4750654 w 13335839"/>
              <a:gd name="connsiteY2871" fmla="*/ 2790128 h 12798677"/>
              <a:gd name="connsiteX2872" fmla="*/ 4798432 w 13335839"/>
              <a:gd name="connsiteY2872" fmla="*/ 2749285 h 12798677"/>
              <a:gd name="connsiteX2873" fmla="*/ 4763468 w 13335839"/>
              <a:gd name="connsiteY2873" fmla="*/ 2724851 h 12798677"/>
              <a:gd name="connsiteX2874" fmla="*/ 4862393 w 13335839"/>
              <a:gd name="connsiteY2874" fmla="*/ 2678511 h 12798677"/>
              <a:gd name="connsiteX2875" fmla="*/ 4956401 w 13335839"/>
              <a:gd name="connsiteY2875" fmla="*/ 2694718 h 12798677"/>
              <a:gd name="connsiteX2876" fmla="*/ 4991362 w 13335839"/>
              <a:gd name="connsiteY2876" fmla="*/ 2719153 h 12798677"/>
              <a:gd name="connsiteX2877" fmla="*/ 4960543 w 13335839"/>
              <a:gd name="connsiteY2877" fmla="*/ 2681117 h 12798677"/>
              <a:gd name="connsiteX2878" fmla="*/ 4965459 w 13335839"/>
              <a:gd name="connsiteY2878" fmla="*/ 2618569 h 12798677"/>
              <a:gd name="connsiteX2879" fmla="*/ 5035773 w 13335839"/>
              <a:gd name="connsiteY2879" fmla="*/ 2642961 h 12798677"/>
              <a:gd name="connsiteX2880" fmla="*/ 5031242 w 13335839"/>
              <a:gd name="connsiteY2880" fmla="*/ 2681037 h 12798677"/>
              <a:gd name="connsiteX2881" fmla="*/ 5066593 w 13335839"/>
              <a:gd name="connsiteY2881" fmla="*/ 2680997 h 12798677"/>
              <a:gd name="connsiteX2882" fmla="*/ 5075266 w 13335839"/>
              <a:gd name="connsiteY2882" fmla="*/ 2629320 h 12798677"/>
              <a:gd name="connsiteX2883" fmla="*/ 5101942 w 13335839"/>
              <a:gd name="connsiteY2883" fmla="*/ 2680957 h 12798677"/>
              <a:gd name="connsiteX2884" fmla="*/ 5113985 w 13335839"/>
              <a:gd name="connsiteY2884" fmla="*/ 2664628 h 12798677"/>
              <a:gd name="connsiteX2885" fmla="*/ 5112436 w 13335839"/>
              <a:gd name="connsiteY2885" fmla="*/ 2762523 h 12798677"/>
              <a:gd name="connsiteX2886" fmla="*/ 5164356 w 13335839"/>
              <a:gd name="connsiteY2886" fmla="*/ 2708078 h 12798677"/>
              <a:gd name="connsiteX2887" fmla="*/ 5187279 w 13335839"/>
              <a:gd name="connsiteY2887" fmla="*/ 2748842 h 12798677"/>
              <a:gd name="connsiteX2888" fmla="*/ 5203849 w 13335839"/>
              <a:gd name="connsiteY2888" fmla="*/ 2694437 h 12798677"/>
              <a:gd name="connsiteX2889" fmla="*/ 5176398 w 13335839"/>
              <a:gd name="connsiteY2889" fmla="*/ 2691749 h 12798677"/>
              <a:gd name="connsiteX2890" fmla="*/ 5213296 w 13335839"/>
              <a:gd name="connsiteY2890" fmla="*/ 2593811 h 12798677"/>
              <a:gd name="connsiteX2891" fmla="*/ 5243342 w 13335839"/>
              <a:gd name="connsiteY2891" fmla="*/ 2680795 h 12798677"/>
              <a:gd name="connsiteX2892" fmla="*/ 5230526 w 13335839"/>
              <a:gd name="connsiteY2892" fmla="*/ 2746075 h 12798677"/>
              <a:gd name="connsiteX2893" fmla="*/ 5274548 w 13335839"/>
              <a:gd name="connsiteY2893" fmla="*/ 2694357 h 12798677"/>
              <a:gd name="connsiteX2894" fmla="*/ 5239973 w 13335839"/>
              <a:gd name="connsiteY2894" fmla="*/ 2645449 h 12798677"/>
              <a:gd name="connsiteX2895" fmla="*/ 5264442 w 13335839"/>
              <a:gd name="connsiteY2895" fmla="*/ 2588316 h 12798677"/>
              <a:gd name="connsiteX2896" fmla="*/ 5294876 w 13335839"/>
              <a:gd name="connsiteY2896" fmla="*/ 2650824 h 12798677"/>
              <a:gd name="connsiteX2897" fmla="*/ 5375022 w 13335839"/>
              <a:gd name="connsiteY2897" fmla="*/ 2550120 h 12798677"/>
              <a:gd name="connsiteX2898" fmla="*/ 5397168 w 13335839"/>
              <a:gd name="connsiteY2898" fmla="*/ 2639829 h 12798677"/>
              <a:gd name="connsiteX2899" fmla="*/ 5417496 w 13335839"/>
              <a:gd name="connsiteY2899" fmla="*/ 2596300 h 12798677"/>
              <a:gd name="connsiteX2900" fmla="*/ 5428763 w 13335839"/>
              <a:gd name="connsiteY2900" fmla="*/ 2628916 h 12798677"/>
              <a:gd name="connsiteX2901" fmla="*/ 5433680 w 13335839"/>
              <a:gd name="connsiteY2901" fmla="*/ 2566368 h 12798677"/>
              <a:gd name="connsiteX2902" fmla="*/ 5398331 w 13335839"/>
              <a:gd name="connsiteY2902" fmla="*/ 2566410 h 12798677"/>
              <a:gd name="connsiteX2903" fmla="*/ 5371652 w 13335839"/>
              <a:gd name="connsiteY2903" fmla="*/ 2514773 h 12798677"/>
              <a:gd name="connsiteX2904" fmla="*/ 5446496 w 13335839"/>
              <a:gd name="connsiteY2904" fmla="*/ 2501090 h 12798677"/>
              <a:gd name="connsiteX2905" fmla="*/ 5424350 w 13335839"/>
              <a:gd name="connsiteY2905" fmla="*/ 2411381 h 12798677"/>
              <a:gd name="connsiteX2906" fmla="*/ 5474334 w 13335839"/>
              <a:gd name="connsiteY2906" fmla="*/ 2479305 h 12798677"/>
              <a:gd name="connsiteX2907" fmla="*/ 5418271 w 13335839"/>
              <a:gd name="connsiteY2907" fmla="*/ 2547351 h 12798677"/>
              <a:gd name="connsiteX2908" fmla="*/ 5460745 w 13335839"/>
              <a:gd name="connsiteY2908" fmla="*/ 2593531 h 12798677"/>
              <a:gd name="connsiteX2909" fmla="*/ 5478749 w 13335839"/>
              <a:gd name="connsiteY2909" fmla="*/ 2696844 h 12798677"/>
              <a:gd name="connsiteX2910" fmla="*/ 5462565 w 13335839"/>
              <a:gd name="connsiteY2910" fmla="*/ 2726774 h 12798677"/>
              <a:gd name="connsiteX2911" fmla="*/ 5475381 w 13335839"/>
              <a:gd name="connsiteY2911" fmla="*/ 2661498 h 12798677"/>
              <a:gd name="connsiteX2912" fmla="*/ 5511117 w 13335839"/>
              <a:gd name="connsiteY2912" fmla="*/ 2636983 h 12798677"/>
              <a:gd name="connsiteX2913" fmla="*/ 5483664 w 13335839"/>
              <a:gd name="connsiteY2913" fmla="*/ 2634294 h 12798677"/>
              <a:gd name="connsiteX2914" fmla="*/ 5460745 w 13335839"/>
              <a:gd name="connsiteY2914" fmla="*/ 2593531 h 12798677"/>
              <a:gd name="connsiteX2915" fmla="*/ 5599935 w 13335839"/>
              <a:gd name="connsiteY2915" fmla="*/ 2484600 h 12798677"/>
              <a:gd name="connsiteX2916" fmla="*/ 5576628 w 13335839"/>
              <a:gd name="connsiteY2916" fmla="*/ 2468311 h 12798677"/>
              <a:gd name="connsiteX2917" fmla="*/ 5596568 w 13335839"/>
              <a:gd name="connsiteY2917" fmla="*/ 2449254 h 12798677"/>
              <a:gd name="connsiteX2918" fmla="*/ 5560057 w 13335839"/>
              <a:gd name="connsiteY2918" fmla="*/ 2522716 h 12798677"/>
              <a:gd name="connsiteX2919" fmla="*/ 5501400 w 13335839"/>
              <a:gd name="connsiteY2919" fmla="*/ 2506467 h 12798677"/>
              <a:gd name="connsiteX2920" fmla="*/ 5532991 w 13335839"/>
              <a:gd name="connsiteY2920" fmla="*/ 2495554 h 12798677"/>
              <a:gd name="connsiteX2921" fmla="*/ 5502560 w 13335839"/>
              <a:gd name="connsiteY2921" fmla="*/ 2433045 h 12798677"/>
              <a:gd name="connsiteX2922" fmla="*/ 5522888 w 13335839"/>
              <a:gd name="connsiteY2922" fmla="*/ 2389514 h 12798677"/>
              <a:gd name="connsiteX2923" fmla="*/ 5540891 w 13335839"/>
              <a:gd name="connsiteY2923" fmla="*/ 2492826 h 12798677"/>
              <a:gd name="connsiteX2924" fmla="*/ 5539071 w 13335839"/>
              <a:gd name="connsiteY2924" fmla="*/ 2359582 h 12798677"/>
              <a:gd name="connsiteX2925" fmla="*/ 5504109 w 13335839"/>
              <a:gd name="connsiteY2925" fmla="*/ 2335150 h 12798677"/>
              <a:gd name="connsiteX2926" fmla="*/ 5516150 w 13335839"/>
              <a:gd name="connsiteY2926" fmla="*/ 2318820 h 12798677"/>
              <a:gd name="connsiteX2927" fmla="*/ 5593199 w 13335839"/>
              <a:gd name="connsiteY2927" fmla="*/ 2413907 h 12798677"/>
              <a:gd name="connsiteX2928" fmla="*/ 5665059 w 13335839"/>
              <a:gd name="connsiteY2928" fmla="*/ 2340404 h 12798677"/>
              <a:gd name="connsiteX2929" fmla="*/ 5653793 w 13335839"/>
              <a:gd name="connsiteY2929" fmla="*/ 2307785 h 12798677"/>
              <a:gd name="connsiteX2930" fmla="*/ 5669590 w 13335839"/>
              <a:gd name="connsiteY2930" fmla="*/ 2302329 h 12798677"/>
              <a:gd name="connsiteX2931" fmla="*/ 5687982 w 13335839"/>
              <a:gd name="connsiteY2931" fmla="*/ 2381166 h 12798677"/>
              <a:gd name="connsiteX2932" fmla="*/ 5628935 w 13335839"/>
              <a:gd name="connsiteY2932" fmla="*/ 2389393 h 12798677"/>
              <a:gd name="connsiteX2933" fmla="*/ 5651470 w 13335839"/>
              <a:gd name="connsiteY2933" fmla="*/ 2454630 h 12798677"/>
              <a:gd name="connsiteX2934" fmla="*/ 5711676 w 13335839"/>
              <a:gd name="connsiteY2934" fmla="*/ 2372982 h 12798677"/>
              <a:gd name="connsiteX2935" fmla="*/ 5688756 w 13335839"/>
              <a:gd name="connsiteY2935" fmla="*/ 2332219 h 12798677"/>
              <a:gd name="connsiteX2936" fmla="*/ 5736921 w 13335839"/>
              <a:gd name="connsiteY2936" fmla="*/ 2266902 h 12798677"/>
              <a:gd name="connsiteX2937" fmla="*/ 5779783 w 13335839"/>
              <a:gd name="connsiteY2937" fmla="*/ 2288607 h 12798677"/>
              <a:gd name="connsiteX2938" fmla="*/ 5814357 w 13335839"/>
              <a:gd name="connsiteY2938" fmla="*/ 2337514 h 12798677"/>
              <a:gd name="connsiteX2939" fmla="*/ 5794419 w 13335839"/>
              <a:gd name="connsiteY2939" fmla="*/ 2356573 h 12798677"/>
              <a:gd name="connsiteX2940" fmla="*/ 5801541 w 13335839"/>
              <a:gd name="connsiteY2940" fmla="*/ 2402793 h 12798677"/>
              <a:gd name="connsiteX2941" fmla="*/ 5836891 w 13335839"/>
              <a:gd name="connsiteY2941" fmla="*/ 2402751 h 12798677"/>
              <a:gd name="connsiteX2942" fmla="*/ 5807233 w 13335839"/>
              <a:gd name="connsiteY2942" fmla="*/ 2291295 h 12798677"/>
              <a:gd name="connsiteX2943" fmla="*/ 5857993 w 13335839"/>
              <a:gd name="connsiteY2943" fmla="*/ 2310273 h 12798677"/>
              <a:gd name="connsiteX2944" fmla="*/ 5881301 w 13335839"/>
              <a:gd name="connsiteY2944" fmla="*/ 2326562 h 12798677"/>
              <a:gd name="connsiteX2945" fmla="*/ 5891407 w 13335839"/>
              <a:gd name="connsiteY2945" fmla="*/ 2432603 h 12798677"/>
              <a:gd name="connsiteX2946" fmla="*/ 5768785 w 13335839"/>
              <a:gd name="connsiteY2946" fmla="*/ 2487127 h 12798677"/>
              <a:gd name="connsiteX2947" fmla="*/ 5823303 w 13335839"/>
              <a:gd name="connsiteY2947" fmla="*/ 2516977 h 12798677"/>
              <a:gd name="connsiteX2948" fmla="*/ 5828219 w 13335839"/>
              <a:gd name="connsiteY2948" fmla="*/ 2454428 h 12798677"/>
              <a:gd name="connsiteX2949" fmla="*/ 5854895 w 13335839"/>
              <a:gd name="connsiteY2949" fmla="*/ 2506064 h 12798677"/>
              <a:gd name="connsiteX2950" fmla="*/ 5863569 w 13335839"/>
              <a:gd name="connsiteY2950" fmla="*/ 2454388 h 12798677"/>
              <a:gd name="connsiteX2951" fmla="*/ 5901127 w 13335839"/>
              <a:gd name="connsiteY2951" fmla="*/ 2563118 h 12798677"/>
              <a:gd name="connsiteX2952" fmla="*/ 5948517 w 13335839"/>
              <a:gd name="connsiteY2952" fmla="*/ 2546749 h 12798677"/>
              <a:gd name="connsiteX2953" fmla="*/ 5921839 w 13335839"/>
              <a:gd name="connsiteY2953" fmla="*/ 2495112 h 12798677"/>
              <a:gd name="connsiteX2954" fmla="*/ 5909411 w 13335839"/>
              <a:gd name="connsiteY2954" fmla="*/ 2535915 h 12798677"/>
              <a:gd name="connsiteX2955" fmla="*/ 5897223 w 13335839"/>
              <a:gd name="connsiteY2955" fmla="*/ 2515025 h 12798677"/>
              <a:gd name="connsiteX2956" fmla="*/ 5892665 w 13335839"/>
              <a:gd name="connsiteY2956" fmla="*/ 2503886 h 12798677"/>
              <a:gd name="connsiteX2957" fmla="*/ 5895109 w 13335839"/>
              <a:gd name="connsiteY2957" fmla="*/ 2508909 h 12798677"/>
              <a:gd name="connsiteX2958" fmla="*/ 5898143 w 13335839"/>
              <a:gd name="connsiteY2958" fmla="*/ 2503297 h 12798677"/>
              <a:gd name="connsiteX2959" fmla="*/ 5895163 w 13335839"/>
              <a:gd name="connsiteY2959" fmla="*/ 2443475 h 12798677"/>
              <a:gd name="connsiteX2960" fmla="*/ 5946309 w 13335839"/>
              <a:gd name="connsiteY2960" fmla="*/ 2437977 h 12798677"/>
              <a:gd name="connsiteX2961" fmla="*/ 5899305 w 13335839"/>
              <a:gd name="connsiteY2961" fmla="*/ 2429874 h 12798677"/>
              <a:gd name="connsiteX2962" fmla="*/ 5915877 w 13335839"/>
              <a:gd name="connsiteY2962" fmla="*/ 2375469 h 12798677"/>
              <a:gd name="connsiteX2963" fmla="*/ 5979065 w 13335839"/>
              <a:gd name="connsiteY2963" fmla="*/ 2353642 h 12798677"/>
              <a:gd name="connsiteX2964" fmla="*/ 6017783 w 13335839"/>
              <a:gd name="connsiteY2964" fmla="*/ 2388950 h 12798677"/>
              <a:gd name="connsiteX2965" fmla="*/ 6010659 w 13335839"/>
              <a:gd name="connsiteY2965" fmla="*/ 2342729 h 12798677"/>
              <a:gd name="connsiteX2966" fmla="*/ 6018945 w 13335839"/>
              <a:gd name="connsiteY2966" fmla="*/ 2315526 h 12798677"/>
              <a:gd name="connsiteX2967" fmla="*/ 6069705 w 13335839"/>
              <a:gd name="connsiteY2967" fmla="*/ 2334506 h 12798677"/>
              <a:gd name="connsiteX2968" fmla="*/ 6051711 w 13335839"/>
              <a:gd name="connsiteY2968" fmla="*/ 2416785 h 12798677"/>
              <a:gd name="connsiteX2969" fmla="*/ 6051509 w 13335839"/>
              <a:gd name="connsiteY2969" fmla="*/ 2454132 h 12798677"/>
              <a:gd name="connsiteX2970" fmla="*/ 6048215 w 13335839"/>
              <a:gd name="connsiteY2970" fmla="*/ 2451460 h 12798677"/>
              <a:gd name="connsiteX2971" fmla="*/ 6051461 w 13335839"/>
              <a:gd name="connsiteY2971" fmla="*/ 2462879 h 12798677"/>
              <a:gd name="connsiteX2972" fmla="*/ 6051197 w 13335839"/>
              <a:gd name="connsiteY2972" fmla="*/ 2511280 h 12798677"/>
              <a:gd name="connsiteX2973" fmla="*/ 6058447 w 13335839"/>
              <a:gd name="connsiteY2973" fmla="*/ 2487478 h 12798677"/>
              <a:gd name="connsiteX2974" fmla="*/ 6051461 w 13335839"/>
              <a:gd name="connsiteY2974" fmla="*/ 2462879 h 12798677"/>
              <a:gd name="connsiteX2975" fmla="*/ 6051509 w 13335839"/>
              <a:gd name="connsiteY2975" fmla="*/ 2454132 h 12798677"/>
              <a:gd name="connsiteX2976" fmla="*/ 6066455 w 13335839"/>
              <a:gd name="connsiteY2976" fmla="*/ 2466267 h 12798677"/>
              <a:gd name="connsiteX2977" fmla="*/ 6098977 w 13335839"/>
              <a:gd name="connsiteY2977" fmla="*/ 2470436 h 12798677"/>
              <a:gd name="connsiteX2978" fmla="*/ 6129409 w 13335839"/>
              <a:gd name="connsiteY2978" fmla="*/ 2532946 h 12798677"/>
              <a:gd name="connsiteX2979" fmla="*/ 6172655 w 13335839"/>
              <a:gd name="connsiteY2979" fmla="*/ 2530177 h 12798677"/>
              <a:gd name="connsiteX2980" fmla="*/ 6161777 w 13335839"/>
              <a:gd name="connsiteY2980" fmla="*/ 2473085 h 12798677"/>
              <a:gd name="connsiteX2981" fmla="*/ 6142223 w 13335839"/>
              <a:gd name="connsiteY2981" fmla="*/ 2467667 h 12798677"/>
              <a:gd name="connsiteX2982" fmla="*/ 6150897 w 13335839"/>
              <a:gd name="connsiteY2982" fmla="*/ 2415991 h 12798677"/>
              <a:gd name="connsiteX2983" fmla="*/ 6119689 w 13335839"/>
              <a:gd name="connsiteY2983" fmla="*/ 2402430 h 12798677"/>
              <a:gd name="connsiteX2984" fmla="*/ 6144547 w 13335839"/>
              <a:gd name="connsiteY2984" fmla="*/ 2320823 h 12798677"/>
              <a:gd name="connsiteX2985" fmla="*/ 6159569 w 13335839"/>
              <a:gd name="connsiteY2985" fmla="*/ 2364314 h 12798677"/>
              <a:gd name="connsiteX2986" fmla="*/ 6199451 w 13335839"/>
              <a:gd name="connsiteY2986" fmla="*/ 2326199 h 12798677"/>
              <a:gd name="connsiteX2987" fmla="*/ 6255127 w 13335839"/>
              <a:gd name="connsiteY2987" fmla="*/ 2282627 h 12798677"/>
              <a:gd name="connsiteX2988" fmla="*/ 6267167 w 13335839"/>
              <a:gd name="connsiteY2988" fmla="*/ 2266298 h 12798677"/>
              <a:gd name="connsiteX2989" fmla="*/ 6301743 w 13335839"/>
              <a:gd name="connsiteY2989" fmla="*/ 2315205 h 12798677"/>
              <a:gd name="connsiteX2990" fmla="*/ 6349521 w 13335839"/>
              <a:gd name="connsiteY2990" fmla="*/ 2274362 h 12798677"/>
              <a:gd name="connsiteX2991" fmla="*/ 6376197 w 13335839"/>
              <a:gd name="connsiteY2991" fmla="*/ 2325997 h 12798677"/>
              <a:gd name="connsiteX2992" fmla="*/ 6384483 w 13335839"/>
              <a:gd name="connsiteY2992" fmla="*/ 2298794 h 12798677"/>
              <a:gd name="connsiteX2993" fmla="*/ 6407405 w 13335839"/>
              <a:gd name="connsiteY2993" fmla="*/ 2339561 h 12798677"/>
              <a:gd name="connsiteX2994" fmla="*/ 6423203 w 13335839"/>
              <a:gd name="connsiteY2994" fmla="*/ 2334104 h 12798677"/>
              <a:gd name="connsiteX2995" fmla="*/ 6412323 w 13335839"/>
              <a:gd name="connsiteY2995" fmla="*/ 2277008 h 12798677"/>
              <a:gd name="connsiteX2996" fmla="*/ 6479653 w 13335839"/>
              <a:gd name="connsiteY2996" fmla="*/ 2241582 h 12798677"/>
              <a:gd name="connsiteX2997" fmla="*/ 6486777 w 13335839"/>
              <a:gd name="connsiteY2997" fmla="*/ 2287801 h 12798677"/>
              <a:gd name="connsiteX2998" fmla="*/ 6525883 w 13335839"/>
              <a:gd name="connsiteY2998" fmla="*/ 2298636 h 12798677"/>
              <a:gd name="connsiteX2999" fmla="*/ 6596969 w 13335839"/>
              <a:gd name="connsiteY2999" fmla="*/ 2274081 h 12798677"/>
              <a:gd name="connsiteX3000" fmla="*/ 6632707 w 13335839"/>
              <a:gd name="connsiteY3000" fmla="*/ 2249565 h 12798677"/>
              <a:gd name="connsiteX3001" fmla="*/ 6625969 w 13335839"/>
              <a:gd name="connsiteY3001" fmla="*/ 2178872 h 12798677"/>
              <a:gd name="connsiteX3002" fmla="*/ 6664687 w 13335839"/>
              <a:gd name="connsiteY3002" fmla="*/ 2214178 h 12798677"/>
              <a:gd name="connsiteX3003" fmla="*/ 6644361 w 13335839"/>
              <a:gd name="connsiteY3003" fmla="*/ 2257712 h 12798677"/>
              <a:gd name="connsiteX3004" fmla="*/ 6674019 w 13335839"/>
              <a:gd name="connsiteY3004" fmla="*/ 2369168 h 12798677"/>
              <a:gd name="connsiteX3005" fmla="*/ 6694345 w 13335839"/>
              <a:gd name="connsiteY3005" fmla="*/ 2325637 h 12798677"/>
              <a:gd name="connsiteX3006" fmla="*/ 6761677 w 13335839"/>
              <a:gd name="connsiteY3006" fmla="*/ 2290210 h 12798677"/>
              <a:gd name="connsiteX3007" fmla="*/ 6788353 w 13335839"/>
              <a:gd name="connsiteY3007" fmla="*/ 2341845 h 12798677"/>
              <a:gd name="connsiteX3008" fmla="*/ 6777085 w 13335839"/>
              <a:gd name="connsiteY3008" fmla="*/ 2309226 h 12798677"/>
              <a:gd name="connsiteX3009" fmla="*/ 6922629 w 13335839"/>
              <a:gd name="connsiteY3009" fmla="*/ 2295464 h 12798677"/>
              <a:gd name="connsiteX3010" fmla="*/ 6864745 w 13335839"/>
              <a:gd name="connsiteY3010" fmla="*/ 2230267 h 12798677"/>
              <a:gd name="connsiteX3011" fmla="*/ 6848559 w 13335839"/>
              <a:gd name="connsiteY3011" fmla="*/ 2260199 h 12798677"/>
              <a:gd name="connsiteX3012" fmla="*/ 6860215 w 13335839"/>
              <a:gd name="connsiteY3012" fmla="*/ 2268342 h 12798677"/>
              <a:gd name="connsiteX3013" fmla="*/ 6777473 w 13335839"/>
              <a:gd name="connsiteY3013" fmla="*/ 2284753 h 12798677"/>
              <a:gd name="connsiteX3014" fmla="*/ 6766593 w 13335839"/>
              <a:gd name="connsiteY3014" fmla="*/ 2227659 h 12798677"/>
              <a:gd name="connsiteX3015" fmla="*/ 6805699 w 13335839"/>
              <a:gd name="connsiteY3015" fmla="*/ 2238491 h 12798677"/>
              <a:gd name="connsiteX3016" fmla="*/ 6853865 w 13335839"/>
              <a:gd name="connsiteY3016" fmla="*/ 2173174 h 12798677"/>
              <a:gd name="connsiteX3017" fmla="*/ 6868887 w 13335839"/>
              <a:gd name="connsiteY3017" fmla="*/ 2216665 h 12798677"/>
              <a:gd name="connsiteX3018" fmla="*/ 6888827 w 13335839"/>
              <a:gd name="connsiteY3018" fmla="*/ 2197608 h 12798677"/>
              <a:gd name="connsiteX3019" fmla="*/ 6869661 w 13335839"/>
              <a:gd name="connsiteY3019" fmla="*/ 2167717 h 12798677"/>
              <a:gd name="connsiteX3020" fmla="*/ 6968585 w 13335839"/>
              <a:gd name="connsiteY3020" fmla="*/ 2121376 h 12798677"/>
              <a:gd name="connsiteX3021" fmla="*/ 7003163 w 13335839"/>
              <a:gd name="connsiteY3021" fmla="*/ 2170284 h 12798677"/>
              <a:gd name="connsiteX3022" fmla="*/ 7007691 w 13335839"/>
              <a:gd name="connsiteY3022" fmla="*/ 2132211 h 12798677"/>
              <a:gd name="connsiteX3023" fmla="*/ 7022715 w 13335839"/>
              <a:gd name="connsiteY3023" fmla="*/ 2175701 h 12798677"/>
              <a:gd name="connsiteX3024" fmla="*/ 7042653 w 13335839"/>
              <a:gd name="connsiteY3024" fmla="*/ 2156643 h 12798677"/>
              <a:gd name="connsiteX3025" fmla="*/ 7023489 w 13335839"/>
              <a:gd name="connsiteY3025" fmla="*/ 2126754 h 12798677"/>
              <a:gd name="connsiteX3026" fmla="*/ 7058839 w 13335839"/>
              <a:gd name="connsiteY3026" fmla="*/ 2126714 h 12798677"/>
              <a:gd name="connsiteX3027" fmla="*/ 7073861 w 13335839"/>
              <a:gd name="connsiteY3027" fmla="*/ 2170205 h 12798677"/>
              <a:gd name="connsiteX3028" fmla="*/ 7078391 w 13335839"/>
              <a:gd name="connsiteY3028" fmla="*/ 2132129 h 12798677"/>
              <a:gd name="connsiteX3029" fmla="*/ 7063367 w 13335839"/>
              <a:gd name="connsiteY3029" fmla="*/ 2088637 h 12798677"/>
              <a:gd name="connsiteX3030" fmla="*/ 7130311 w 13335839"/>
              <a:gd name="connsiteY3030" fmla="*/ 2077684 h 12798677"/>
              <a:gd name="connsiteX3031" fmla="*/ 7141191 w 13335839"/>
              <a:gd name="connsiteY3031" fmla="*/ 2134777 h 12798677"/>
              <a:gd name="connsiteX3032" fmla="*/ 7329595 w 13335839"/>
              <a:gd name="connsiteY3032" fmla="*/ 2142720 h 12798677"/>
              <a:gd name="connsiteX3033" fmla="*/ 7314573 w 13335839"/>
              <a:gd name="connsiteY3033" fmla="*/ 2099230 h 12798677"/>
              <a:gd name="connsiteX3034" fmla="*/ 7345393 w 13335839"/>
              <a:gd name="connsiteY3034" fmla="*/ 2137263 h 12798677"/>
              <a:gd name="connsiteX3035" fmla="*/ 7338269 w 13335839"/>
              <a:gd name="connsiteY3035" fmla="*/ 2091044 h 12798677"/>
              <a:gd name="connsiteX3036" fmla="*/ 7376599 w 13335839"/>
              <a:gd name="connsiteY3036" fmla="*/ 2150826 h 12798677"/>
              <a:gd name="connsiteX3037" fmla="*/ 7416479 w 13335839"/>
              <a:gd name="connsiteY3037" fmla="*/ 2112709 h 12798677"/>
              <a:gd name="connsiteX3038" fmla="*/ 7389801 w 13335839"/>
              <a:gd name="connsiteY3038" fmla="*/ 2061073 h 12798677"/>
              <a:gd name="connsiteX3039" fmla="*/ 7401843 w 13335839"/>
              <a:gd name="connsiteY3039" fmla="*/ 2044744 h 12798677"/>
              <a:gd name="connsiteX3040" fmla="*/ 7468787 w 13335839"/>
              <a:gd name="connsiteY3040" fmla="*/ 2033789 h 12798677"/>
              <a:gd name="connsiteX3041" fmla="*/ 7440561 w 13335839"/>
              <a:gd name="connsiteY3041" fmla="*/ 2080050 h 12798677"/>
              <a:gd name="connsiteX3042" fmla="*/ 7459727 w 13335839"/>
              <a:gd name="connsiteY3042" fmla="*/ 2109940 h 12798677"/>
              <a:gd name="connsiteX3043" fmla="*/ 7542469 w 13335839"/>
              <a:gd name="connsiteY3043" fmla="*/ 2093531 h 12798677"/>
              <a:gd name="connsiteX3044" fmla="*/ 7483811 w 13335839"/>
              <a:gd name="connsiteY3044" fmla="*/ 2077280 h 12798677"/>
              <a:gd name="connsiteX3045" fmla="*/ 7468787 w 13335839"/>
              <a:gd name="connsiteY3045" fmla="*/ 2033789 h 12798677"/>
              <a:gd name="connsiteX3046" fmla="*/ 7508279 w 13335839"/>
              <a:gd name="connsiteY3046" fmla="*/ 2020148 h 12798677"/>
              <a:gd name="connsiteX3047" fmla="*/ 7562407 w 13335839"/>
              <a:gd name="connsiteY3047" fmla="*/ 2074472 h 12798677"/>
              <a:gd name="connsiteX3048" fmla="*/ 7528221 w 13335839"/>
              <a:gd name="connsiteY3048" fmla="*/ 2001090 h 12798677"/>
              <a:gd name="connsiteX3049" fmla="*/ 7566937 w 13335839"/>
              <a:gd name="connsiteY3049" fmla="*/ 2036397 h 12798677"/>
              <a:gd name="connsiteX3050" fmla="*/ 7602287 w 13335839"/>
              <a:gd name="connsiteY3050" fmla="*/ 2036357 h 12798677"/>
              <a:gd name="connsiteX3051" fmla="*/ 7681661 w 13335839"/>
              <a:gd name="connsiteY3051" fmla="*/ 1984601 h 12798677"/>
              <a:gd name="connsiteX3052" fmla="*/ 7682821 w 13335839"/>
              <a:gd name="connsiteY3052" fmla="*/ 1911179 h 12798677"/>
              <a:gd name="connsiteX3053" fmla="*/ 7724907 w 13335839"/>
              <a:gd name="connsiteY3053" fmla="*/ 1981832 h 12798677"/>
              <a:gd name="connsiteX3054" fmla="*/ 7777991 w 13335839"/>
              <a:gd name="connsiteY3054" fmla="*/ 1853964 h 12798677"/>
              <a:gd name="connsiteX3055" fmla="*/ 7809585 w 13335839"/>
              <a:gd name="connsiteY3055" fmla="*/ 1843051 h 12798677"/>
              <a:gd name="connsiteX3056" fmla="*/ 7896467 w 13335839"/>
              <a:gd name="connsiteY3056" fmla="*/ 1813040 h 12798677"/>
              <a:gd name="connsiteX3057" fmla="*/ 7895307 w 13335839"/>
              <a:gd name="connsiteY3057" fmla="*/ 1886462 h 12798677"/>
              <a:gd name="connsiteX3058" fmla="*/ 7941923 w 13335839"/>
              <a:gd name="connsiteY3058" fmla="*/ 1919040 h 12798677"/>
              <a:gd name="connsiteX3059" fmla="*/ 7946067 w 13335839"/>
              <a:gd name="connsiteY3059" fmla="*/ 1905439 h 12798677"/>
              <a:gd name="connsiteX3060" fmla="*/ 7935575 w 13335839"/>
              <a:gd name="connsiteY3060" fmla="*/ 1823873 h 12798677"/>
              <a:gd name="connsiteX3061" fmla="*/ 7953965 w 13335839"/>
              <a:gd name="connsiteY3061" fmla="*/ 1902711 h 12798677"/>
              <a:gd name="connsiteX3062" fmla="*/ 8019361 w 13335839"/>
              <a:gd name="connsiteY3062" fmla="*/ 1989654 h 12798677"/>
              <a:gd name="connsiteX3063" fmla="*/ 7993845 w 13335839"/>
              <a:gd name="connsiteY3063" fmla="*/ 1864597 h 12798677"/>
              <a:gd name="connsiteX3064" fmla="*/ 8067525 w 13335839"/>
              <a:gd name="connsiteY3064" fmla="*/ 1924337 h 12798677"/>
              <a:gd name="connsiteX3065" fmla="*/ 8002517 w 13335839"/>
              <a:gd name="connsiteY3065" fmla="*/ 1812920 h 12798677"/>
              <a:gd name="connsiteX3066" fmla="*/ 8080729 w 13335839"/>
              <a:gd name="connsiteY3066" fmla="*/ 1834585 h 12798677"/>
              <a:gd name="connsiteX3067" fmla="*/ 7972085 w 13335839"/>
              <a:gd name="connsiteY3067" fmla="*/ 1750409 h 12798677"/>
              <a:gd name="connsiteX3068" fmla="*/ 8034885 w 13335839"/>
              <a:gd name="connsiteY3068" fmla="*/ 1753057 h 12798677"/>
              <a:gd name="connsiteX3069" fmla="*/ 8022845 w 13335839"/>
              <a:gd name="connsiteY3069" fmla="*/ 1769388 h 12798677"/>
              <a:gd name="connsiteX3070" fmla="*/ 8092769 w 13335839"/>
              <a:gd name="connsiteY3070" fmla="*/ 1818255 h 12798677"/>
              <a:gd name="connsiteX3071" fmla="*/ 8119061 w 13335839"/>
              <a:gd name="connsiteY3071" fmla="*/ 1894366 h 12798677"/>
              <a:gd name="connsiteX3072" fmla="*/ 8142755 w 13335839"/>
              <a:gd name="connsiteY3072" fmla="*/ 1886182 h 12798677"/>
              <a:gd name="connsiteX3073" fmla="*/ 8119833 w 13335839"/>
              <a:gd name="connsiteY3073" fmla="*/ 1845418 h 12798677"/>
              <a:gd name="connsiteX3074" fmla="*/ 8151815 w 13335839"/>
              <a:gd name="connsiteY3074" fmla="*/ 1810031 h 12798677"/>
              <a:gd name="connsiteX3075" fmla="*/ 8199207 w 13335839"/>
              <a:gd name="connsiteY3075" fmla="*/ 1793661 h 12798677"/>
              <a:gd name="connsiteX3076" fmla="*/ 8226271 w 13335839"/>
              <a:gd name="connsiteY3076" fmla="*/ 1820821 h 12798677"/>
              <a:gd name="connsiteX3077" fmla="*/ 8246597 w 13335839"/>
              <a:gd name="connsiteY3077" fmla="*/ 1777292 h 12798677"/>
              <a:gd name="connsiteX3078" fmla="*/ 8288683 w 13335839"/>
              <a:gd name="connsiteY3078" fmla="*/ 1847945 h 12798677"/>
              <a:gd name="connsiteX3079" fmla="*/ 8332707 w 13335839"/>
              <a:gd name="connsiteY3079" fmla="*/ 1796228 h 12798677"/>
              <a:gd name="connsiteX3080" fmla="*/ 8316135 w 13335839"/>
              <a:gd name="connsiteY3080" fmla="*/ 1850632 h 12798677"/>
              <a:gd name="connsiteX3081" fmla="*/ 8351097 w 13335839"/>
              <a:gd name="connsiteY3081" fmla="*/ 1875066 h 12798677"/>
              <a:gd name="connsiteX3082" fmla="*/ 8368443 w 13335839"/>
              <a:gd name="connsiteY3082" fmla="*/ 1771713 h 12798677"/>
              <a:gd name="connsiteX3083" fmla="*/ 8486533 w 13335839"/>
              <a:gd name="connsiteY3083" fmla="*/ 1755263 h 12798677"/>
              <a:gd name="connsiteX3084" fmla="*/ 8479409 w 13335839"/>
              <a:gd name="connsiteY3084" fmla="*/ 1709044 h 12798677"/>
              <a:gd name="connsiteX3085" fmla="*/ 8529395 w 13335839"/>
              <a:gd name="connsiteY3085" fmla="*/ 1776968 h 12798677"/>
              <a:gd name="connsiteX3086" fmla="*/ 8518515 w 13335839"/>
              <a:gd name="connsiteY3086" fmla="*/ 1719874 h 12798677"/>
              <a:gd name="connsiteX3087" fmla="*/ 8562539 w 13335839"/>
              <a:gd name="connsiteY3087" fmla="*/ 1668160 h 12798677"/>
              <a:gd name="connsiteX3088" fmla="*/ 8581317 w 13335839"/>
              <a:gd name="connsiteY3088" fmla="*/ 1722523 h 12798677"/>
              <a:gd name="connsiteX3089" fmla="*/ 8621583 w 13335839"/>
              <a:gd name="connsiteY3089" fmla="*/ 1659934 h 12798677"/>
              <a:gd name="connsiteX3090" fmla="*/ 8668973 w 13335839"/>
              <a:gd name="connsiteY3090" fmla="*/ 1643565 h 12798677"/>
              <a:gd name="connsiteX3091" fmla="*/ 8707305 w 13335839"/>
              <a:gd name="connsiteY3091" fmla="*/ 1703346 h 12798677"/>
              <a:gd name="connsiteX3092" fmla="*/ 8735145 w 13335839"/>
              <a:gd name="connsiteY3092" fmla="*/ 1681559 h 12798677"/>
              <a:gd name="connsiteX3093" fmla="*/ 8716751 w 13335839"/>
              <a:gd name="connsiteY3093" fmla="*/ 1602720 h 12798677"/>
              <a:gd name="connsiteX3094" fmla="*/ 8758065 w 13335839"/>
              <a:gd name="connsiteY3094" fmla="*/ 1722322 h 12798677"/>
              <a:gd name="connsiteX3095" fmla="*/ 8781761 w 13335839"/>
              <a:gd name="connsiteY3095" fmla="*/ 1714138 h 12798677"/>
              <a:gd name="connsiteX3096" fmla="*/ 8759227 w 13335839"/>
              <a:gd name="connsiteY3096" fmla="*/ 1648901 h 12798677"/>
              <a:gd name="connsiteX3097" fmla="*/ 8793801 w 13335839"/>
              <a:gd name="connsiteY3097" fmla="*/ 1697807 h 12798677"/>
              <a:gd name="connsiteX3098" fmla="*/ 8763757 w 13335839"/>
              <a:gd name="connsiteY3098" fmla="*/ 1610825 h 12798677"/>
              <a:gd name="connsiteX3099" fmla="*/ 8775797 w 13335839"/>
              <a:gd name="connsiteY3099" fmla="*/ 1594497 h 12798677"/>
              <a:gd name="connsiteX3100" fmla="*/ 8802861 w 13335839"/>
              <a:gd name="connsiteY3100" fmla="*/ 1621657 h 12798677"/>
              <a:gd name="connsiteX3101" fmla="*/ 8794575 w 13335839"/>
              <a:gd name="connsiteY3101" fmla="*/ 1648860 h 12798677"/>
              <a:gd name="connsiteX3102" fmla="*/ 8834069 w 13335839"/>
              <a:gd name="connsiteY3102" fmla="*/ 1635218 h 12798677"/>
              <a:gd name="connsiteX3103" fmla="*/ 8802861 w 13335839"/>
              <a:gd name="connsiteY3103" fmla="*/ 1621657 h 12798677"/>
              <a:gd name="connsiteX3104" fmla="*/ 8812309 w 13335839"/>
              <a:gd name="connsiteY3104" fmla="*/ 1521034 h 12798677"/>
              <a:gd name="connsiteX3105" fmla="*/ 8854395 w 13335839"/>
              <a:gd name="connsiteY3105" fmla="*/ 1591687 h 12798677"/>
              <a:gd name="connsiteX3106" fmla="*/ 8861133 w 13335839"/>
              <a:gd name="connsiteY3106" fmla="*/ 1662380 h 12798677"/>
              <a:gd name="connsiteX3107" fmla="*/ 8901011 w 13335839"/>
              <a:gd name="connsiteY3107" fmla="*/ 1624266 h 12798677"/>
              <a:gd name="connsiteX3108" fmla="*/ 8854395 w 13335839"/>
              <a:gd name="connsiteY3108" fmla="*/ 1591687 h 12798677"/>
              <a:gd name="connsiteX3109" fmla="*/ 8906703 w 13335839"/>
              <a:gd name="connsiteY3109" fmla="*/ 1512767 h 12798677"/>
              <a:gd name="connsiteX3110" fmla="*/ 8961219 w 13335839"/>
              <a:gd name="connsiteY3110" fmla="*/ 1542618 h 12798677"/>
              <a:gd name="connsiteX3111" fmla="*/ 8985687 w 13335839"/>
              <a:gd name="connsiteY3111" fmla="*/ 1485485 h 12798677"/>
              <a:gd name="connsiteX3112" fmla="*/ 9036447 w 13335839"/>
              <a:gd name="connsiteY3112" fmla="*/ 1504463 h 12798677"/>
              <a:gd name="connsiteX3113" fmla="*/ 9012365 w 13335839"/>
              <a:gd name="connsiteY3113" fmla="*/ 1537121 h 12798677"/>
              <a:gd name="connsiteX3114" fmla="*/ 9019103 w 13335839"/>
              <a:gd name="connsiteY3114" fmla="*/ 1607815 h 12798677"/>
              <a:gd name="connsiteX3115" fmla="*/ 9058207 w 13335839"/>
              <a:gd name="connsiteY3115" fmla="*/ 1618648 h 12798677"/>
              <a:gd name="connsiteX3116" fmla="*/ 9080083 w 13335839"/>
              <a:gd name="connsiteY3116" fmla="*/ 1477220 h 12798677"/>
              <a:gd name="connsiteX3117" fmla="*/ 9102231 w 13335839"/>
              <a:gd name="connsiteY3117" fmla="*/ 1566931 h 12798677"/>
              <a:gd name="connsiteX3118" fmla="*/ 9093559 w 13335839"/>
              <a:gd name="connsiteY3118" fmla="*/ 1618606 h 12798677"/>
              <a:gd name="connsiteX3119" fmla="*/ 9160501 w 13335839"/>
              <a:gd name="connsiteY3119" fmla="*/ 1607653 h 12798677"/>
              <a:gd name="connsiteX3120" fmla="*/ 9204137 w 13335839"/>
              <a:gd name="connsiteY3120" fmla="*/ 1580410 h 12798677"/>
              <a:gd name="connsiteX3121" fmla="*/ 9233137 w 13335839"/>
              <a:gd name="connsiteY3121" fmla="*/ 1485204 h 12798677"/>
              <a:gd name="connsiteX3122" fmla="*/ 9247385 w 13335839"/>
              <a:gd name="connsiteY3122" fmla="*/ 1577642 h 12798677"/>
              <a:gd name="connsiteX3123" fmla="*/ 9311735 w 13335839"/>
              <a:gd name="connsiteY3123" fmla="*/ 1482396 h 12798677"/>
              <a:gd name="connsiteX3124" fmla="*/ 9292183 w 13335839"/>
              <a:gd name="connsiteY3124" fmla="*/ 1476978 h 12798677"/>
              <a:gd name="connsiteX3125" fmla="*/ 9300855 w 13335839"/>
              <a:gd name="connsiteY3125" fmla="*/ 1425302 h 12798677"/>
              <a:gd name="connsiteX3126" fmla="*/ 9351227 w 13335839"/>
              <a:gd name="connsiteY3126" fmla="*/ 1468754 h 12798677"/>
              <a:gd name="connsiteX3127" fmla="*/ 9376085 w 13335839"/>
              <a:gd name="connsiteY3127" fmla="*/ 1387147 h 12798677"/>
              <a:gd name="connsiteX3128" fmla="*/ 9414803 w 13335839"/>
              <a:gd name="connsiteY3128" fmla="*/ 1422453 h 12798677"/>
              <a:gd name="connsiteX3129" fmla="*/ 9377245 w 13335839"/>
              <a:gd name="connsiteY3129" fmla="*/ 1313725 h 12798677"/>
              <a:gd name="connsiteX3130" fmla="*/ 9474235 w 13335839"/>
              <a:gd name="connsiteY3130" fmla="*/ 1389752 h 12798677"/>
              <a:gd name="connsiteX3131" fmla="*/ 9459213 w 13335839"/>
              <a:gd name="connsiteY3131" fmla="*/ 1346261 h 12798677"/>
              <a:gd name="connsiteX3132" fmla="*/ 9493787 w 13335839"/>
              <a:gd name="connsiteY3132" fmla="*/ 1395170 h 12798677"/>
              <a:gd name="connsiteX3133" fmla="*/ 9529523 w 13335839"/>
              <a:gd name="connsiteY3133" fmla="*/ 1370654 h 12798677"/>
              <a:gd name="connsiteX3134" fmla="*/ 9514889 w 13335839"/>
              <a:gd name="connsiteY3134" fmla="*/ 1302689 h 12798677"/>
              <a:gd name="connsiteX3135" fmla="*/ 9541567 w 13335839"/>
              <a:gd name="connsiteY3135" fmla="*/ 1354326 h 12798677"/>
              <a:gd name="connsiteX3136" fmla="*/ 9593099 w 13335839"/>
              <a:gd name="connsiteY3136" fmla="*/ 1324355 h 12798677"/>
              <a:gd name="connsiteX3137" fmla="*/ 9578465 w 13335839"/>
              <a:gd name="connsiteY3137" fmla="*/ 1256390 h 12798677"/>
              <a:gd name="connsiteX3138" fmla="*/ 9606303 w 13335839"/>
              <a:gd name="connsiteY3138" fmla="*/ 1234605 h 12798677"/>
              <a:gd name="connsiteX3139" fmla="*/ 9617183 w 13335839"/>
              <a:gd name="connsiteY3139" fmla="*/ 1291696 h 12798677"/>
              <a:gd name="connsiteX3140" fmla="*/ 9783437 w 13335839"/>
              <a:gd name="connsiteY3140" fmla="*/ 1209928 h 12798677"/>
              <a:gd name="connsiteX3141" fmla="*/ 9772171 w 13335839"/>
              <a:gd name="connsiteY3141" fmla="*/ 1177310 h 12798677"/>
              <a:gd name="connsiteX3142" fmla="*/ 9799623 w 13335839"/>
              <a:gd name="connsiteY3142" fmla="*/ 1179998 h 12798677"/>
              <a:gd name="connsiteX3143" fmla="*/ 9822545 w 13335839"/>
              <a:gd name="connsiteY3143" fmla="*/ 1220760 h 12798677"/>
              <a:gd name="connsiteX3144" fmla="*/ 9858669 w 13335839"/>
              <a:gd name="connsiteY3144" fmla="*/ 1171772 h 12798677"/>
              <a:gd name="connsiteX3145" fmla="*/ 9885345 w 13335839"/>
              <a:gd name="connsiteY3145" fmla="*/ 1223409 h 12798677"/>
              <a:gd name="connsiteX3146" fmla="*/ 9945165 w 13335839"/>
              <a:gd name="connsiteY3146" fmla="*/ 1166235 h 12798677"/>
              <a:gd name="connsiteX3147" fmla="*/ 9929755 w 13335839"/>
              <a:gd name="connsiteY3147" fmla="*/ 1147218 h 12798677"/>
              <a:gd name="connsiteX3148" fmla="*/ 9890649 w 13335839"/>
              <a:gd name="connsiteY3148" fmla="*/ 1136387 h 12798677"/>
              <a:gd name="connsiteX3149" fmla="*/ 9903851 w 13335839"/>
              <a:gd name="connsiteY3149" fmla="*/ 1046634 h 12798677"/>
              <a:gd name="connsiteX3150" fmla="*/ 9922243 w 13335839"/>
              <a:gd name="connsiteY3150" fmla="*/ 1125473 h 12798677"/>
              <a:gd name="connsiteX3151" fmla="*/ 10066351 w 13335839"/>
              <a:gd name="connsiteY3151" fmla="*/ 953993 h 12798677"/>
              <a:gd name="connsiteX3152" fmla="*/ 10082537 w 13335839"/>
              <a:gd name="connsiteY3152" fmla="*/ 924062 h 12798677"/>
              <a:gd name="connsiteX3153" fmla="*/ 10088497 w 13335839"/>
              <a:gd name="connsiteY3153" fmla="*/ 1043703 h 12798677"/>
              <a:gd name="connsiteX3154" fmla="*/ 10168645 w 13335839"/>
              <a:gd name="connsiteY3154" fmla="*/ 942998 h 12798677"/>
              <a:gd name="connsiteX3155" fmla="*/ 10172403 w 13335839"/>
              <a:gd name="connsiteY3155" fmla="*/ 953871 h 12798677"/>
              <a:gd name="connsiteX3156" fmla="*/ 10174607 w 13335839"/>
              <a:gd name="connsiteY3156" fmla="*/ 1062640 h 12798677"/>
              <a:gd name="connsiteX3157" fmla="*/ 10207751 w 13335839"/>
              <a:gd name="connsiteY3157" fmla="*/ 953832 h 12798677"/>
              <a:gd name="connsiteX3158" fmla="*/ 10230671 w 13335839"/>
              <a:gd name="connsiteY3158" fmla="*/ 994594 h 12798677"/>
              <a:gd name="connsiteX3159" fmla="*/ 10301487 w 13335839"/>
              <a:gd name="connsiteY3159" fmla="*/ 738901 h 12798677"/>
              <a:gd name="connsiteX3160" fmla="*/ 10339429 w 13335839"/>
              <a:gd name="connsiteY3160" fmla="*/ 823154 h 12798677"/>
              <a:gd name="connsiteX3161" fmla="*/ 10312367 w 13335839"/>
              <a:gd name="connsiteY3161" fmla="*/ 795993 h 12798677"/>
              <a:gd name="connsiteX3162" fmla="*/ 10319491 w 13335839"/>
              <a:gd name="connsiteY3162" fmla="*/ 842212 h 12798677"/>
              <a:gd name="connsiteX3163" fmla="*/ 10358985 w 13335839"/>
              <a:gd name="connsiteY3163" fmla="*/ 828571 h 12798677"/>
              <a:gd name="connsiteX3164" fmla="*/ 10343963 w 13335839"/>
              <a:gd name="connsiteY3164" fmla="*/ 785081 h 12798677"/>
              <a:gd name="connsiteX3165" fmla="*/ 10390577 w 13335839"/>
              <a:gd name="connsiteY3165" fmla="*/ 817659 h 12798677"/>
              <a:gd name="connsiteX3166" fmla="*/ 10383451 w 13335839"/>
              <a:gd name="connsiteY3166" fmla="*/ 771439 h 12798677"/>
              <a:gd name="connsiteX3167" fmla="*/ 10348491 w 13335839"/>
              <a:gd name="connsiteY3167" fmla="*/ 747005 h 12798677"/>
              <a:gd name="connsiteX3168" fmla="*/ 10316897 w 13335839"/>
              <a:gd name="connsiteY3168" fmla="*/ 757919 h 12798677"/>
              <a:gd name="connsiteX3169" fmla="*/ 10293975 w 13335839"/>
              <a:gd name="connsiteY3169" fmla="*/ 717154 h 12798677"/>
              <a:gd name="connsiteX3170" fmla="*/ 10328939 w 13335839"/>
              <a:gd name="connsiteY3170" fmla="*/ 741587 h 12798677"/>
              <a:gd name="connsiteX3171" fmla="*/ 10377491 w 13335839"/>
              <a:gd name="connsiteY3171" fmla="*/ 651798 h 12798677"/>
              <a:gd name="connsiteX3172" fmla="*/ 10410129 w 13335839"/>
              <a:gd name="connsiteY3172" fmla="*/ 823074 h 12798677"/>
              <a:gd name="connsiteX3173" fmla="*/ 10450783 w 13335839"/>
              <a:gd name="connsiteY3173" fmla="*/ 736011 h 12798677"/>
              <a:gd name="connsiteX3174" fmla="*/ 10501543 w 13335839"/>
              <a:gd name="connsiteY3174" fmla="*/ 754987 h 12798677"/>
              <a:gd name="connsiteX3175" fmla="*/ 10530157 w 13335839"/>
              <a:gd name="connsiteY3175" fmla="*/ 684254 h 12798677"/>
              <a:gd name="connsiteX3176" fmla="*/ 10533137 w 13335839"/>
              <a:gd name="connsiteY3176" fmla="*/ 744075 h 12798677"/>
              <a:gd name="connsiteX3177" fmla="*/ 10553465 w 13335839"/>
              <a:gd name="connsiteY3177" fmla="*/ 700543 h 12798677"/>
              <a:gd name="connsiteX3178" fmla="*/ 10530545 w 13335839"/>
              <a:gd name="connsiteY3178" fmla="*/ 659780 h 12798677"/>
              <a:gd name="connsiteX3179" fmla="*/ 10567055 w 13335839"/>
              <a:gd name="connsiteY3179" fmla="*/ 586319 h 12798677"/>
              <a:gd name="connsiteX3180" fmla="*/ 10657307 w 13335839"/>
              <a:gd name="connsiteY3180" fmla="*/ 591653 h 12798677"/>
              <a:gd name="connsiteX3181" fmla="*/ 10670123 w 13335839"/>
              <a:gd name="connsiteY3181" fmla="*/ 526377 h 12798677"/>
              <a:gd name="connsiteX3182" fmla="*/ 10694865 w 13335839"/>
              <a:gd name="connsiteY3182" fmla="*/ 700381 h 12798677"/>
              <a:gd name="connsiteX3183" fmla="*/ 10779927 w 13335839"/>
              <a:gd name="connsiteY3183" fmla="*/ 537128 h 12798677"/>
              <a:gd name="connsiteX3184" fmla="*/ 10856705 w 13335839"/>
              <a:gd name="connsiteY3184" fmla="*/ 401076 h 12798677"/>
              <a:gd name="connsiteX3185" fmla="*/ 10745353 w 13335839"/>
              <a:gd name="connsiteY3185" fmla="*/ 488222 h 12798677"/>
              <a:gd name="connsiteX3186" fmla="*/ 10748333 w 13335839"/>
              <a:gd name="connsiteY3186" fmla="*/ 548041 h 12798677"/>
              <a:gd name="connsiteX3187" fmla="*/ 10729555 w 13335839"/>
              <a:gd name="connsiteY3187" fmla="*/ 493678 h 12798677"/>
              <a:gd name="connsiteX3188" fmla="*/ 10699781 w 13335839"/>
              <a:gd name="connsiteY3188" fmla="*/ 637833 h 12798677"/>
              <a:gd name="connsiteX3189" fmla="*/ 10722817 w 13335839"/>
              <a:gd name="connsiteY3189" fmla="*/ 422983 h 12798677"/>
              <a:gd name="connsiteX3190" fmla="*/ 10737453 w 13335839"/>
              <a:gd name="connsiteY3190" fmla="*/ 490949 h 12798677"/>
              <a:gd name="connsiteX3191" fmla="*/ 10751819 w 13335839"/>
              <a:gd name="connsiteY3191" fmla="*/ 327776 h 12798677"/>
              <a:gd name="connsiteX3192" fmla="*/ 10830029 w 13335839"/>
              <a:gd name="connsiteY3192" fmla="*/ 349441 h 12798677"/>
              <a:gd name="connsiteX3193" fmla="*/ 10832351 w 13335839"/>
              <a:gd name="connsiteY3193" fmla="*/ 202598 h 12798677"/>
              <a:gd name="connsiteX3194" fmla="*/ 10866541 w 13335839"/>
              <a:gd name="connsiteY3194" fmla="*/ 275978 h 12798677"/>
              <a:gd name="connsiteX3195" fmla="*/ 10897359 w 13335839"/>
              <a:gd name="connsiteY3195" fmla="*/ 314013 h 12798677"/>
              <a:gd name="connsiteX3196" fmla="*/ 10902665 w 13335839"/>
              <a:gd name="connsiteY3196" fmla="*/ 226990 h 12798677"/>
              <a:gd name="connsiteX3197" fmla="*/ 10942157 w 13335839"/>
              <a:gd name="connsiteY3197" fmla="*/ 213349 h 12798677"/>
              <a:gd name="connsiteX3198" fmla="*/ 10914707 w 13335839"/>
              <a:gd name="connsiteY3198" fmla="*/ 210661 h 12798677"/>
              <a:gd name="connsiteX3199" fmla="*/ 10904213 w 13335839"/>
              <a:gd name="connsiteY3199" fmla="*/ 129095 h 12798677"/>
              <a:gd name="connsiteX3200" fmla="*/ 10943317 w 13335839"/>
              <a:gd name="connsiteY3200" fmla="*/ 139926 h 12798677"/>
              <a:gd name="connsiteX3201" fmla="*/ 10969607 w 13335839"/>
              <a:gd name="connsiteY3201" fmla="*/ 216038 h 12798677"/>
              <a:gd name="connsiteX3202" fmla="*/ 10972319 w 13335839"/>
              <a:gd name="connsiteY3202" fmla="*/ 44719 h 12798677"/>
              <a:gd name="connsiteX3203" fmla="*/ 11003397 w 13335839"/>
              <a:gd name="connsiteY3203" fmla="*/ 1373 h 1279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Lst>
            <a:rect l="l" t="t" r="r" b="b"/>
            <a:pathLst>
              <a:path w="13335839" h="12798677">
                <a:moveTo>
                  <a:pt x="10207801" y="11588572"/>
                </a:moveTo>
                <a:lnTo>
                  <a:pt x="10209243" y="11589012"/>
                </a:lnTo>
                <a:lnTo>
                  <a:pt x="10212849" y="11592012"/>
                </a:lnTo>
                <a:cubicBezTo>
                  <a:pt x="10212849" y="11592012"/>
                  <a:pt x="10207801" y="11588572"/>
                  <a:pt x="10207801" y="11588572"/>
                </a:cubicBezTo>
                <a:close/>
                <a:moveTo>
                  <a:pt x="13175069" y="10029714"/>
                </a:moveTo>
                <a:lnTo>
                  <a:pt x="13176807" y="10033332"/>
                </a:lnTo>
                <a:lnTo>
                  <a:pt x="13176245" y="10034208"/>
                </a:lnTo>
                <a:cubicBezTo>
                  <a:pt x="13175591" y="10034029"/>
                  <a:pt x="13175069" y="10032590"/>
                  <a:pt x="13175069" y="10029714"/>
                </a:cubicBezTo>
                <a:close/>
                <a:moveTo>
                  <a:pt x="11210523" y="9696482"/>
                </a:moveTo>
                <a:cubicBezTo>
                  <a:pt x="11207651" y="9696121"/>
                  <a:pt x="11205039" y="9698997"/>
                  <a:pt x="11202951" y="9707624"/>
                </a:cubicBezTo>
                <a:cubicBezTo>
                  <a:pt x="11207129" y="9736382"/>
                  <a:pt x="11202951" y="9742135"/>
                  <a:pt x="11196683" y="9743573"/>
                </a:cubicBezTo>
                <a:lnTo>
                  <a:pt x="11191683" y="9744190"/>
                </a:lnTo>
                <a:lnTo>
                  <a:pt x="11194737" y="9746318"/>
                </a:lnTo>
                <a:lnTo>
                  <a:pt x="11232853" y="9718293"/>
                </a:lnTo>
                <a:lnTo>
                  <a:pt x="11228805" y="9717331"/>
                </a:lnTo>
                <a:cubicBezTo>
                  <a:pt x="11223059" y="9710862"/>
                  <a:pt x="11216269" y="9697200"/>
                  <a:pt x="11210523" y="9696482"/>
                </a:cubicBezTo>
                <a:close/>
                <a:moveTo>
                  <a:pt x="11111029" y="9604095"/>
                </a:moveTo>
                <a:cubicBezTo>
                  <a:pt x="11102673" y="9638608"/>
                  <a:pt x="11077605" y="9604095"/>
                  <a:pt x="11077605" y="9650109"/>
                </a:cubicBezTo>
                <a:cubicBezTo>
                  <a:pt x="11085961" y="9673115"/>
                  <a:pt x="11094317" y="9615601"/>
                  <a:pt x="11102673" y="9661612"/>
                </a:cubicBezTo>
                <a:lnTo>
                  <a:pt x="11088779" y="9672526"/>
                </a:lnTo>
                <a:lnTo>
                  <a:pt x="11094597" y="9676580"/>
                </a:lnTo>
                <a:lnTo>
                  <a:pt x="11172851" y="9731076"/>
                </a:lnTo>
                <a:lnTo>
                  <a:pt x="11173703" y="9724881"/>
                </a:lnTo>
                <a:cubicBezTo>
                  <a:pt x="11175791" y="9716254"/>
                  <a:pt x="11177881" y="9707626"/>
                  <a:pt x="11169525" y="9696122"/>
                </a:cubicBezTo>
                <a:cubicBezTo>
                  <a:pt x="11161167" y="9696122"/>
                  <a:pt x="11161167" y="9719129"/>
                  <a:pt x="11152811" y="9707624"/>
                </a:cubicBezTo>
                <a:cubicBezTo>
                  <a:pt x="11161167" y="9661612"/>
                  <a:pt x="11194595" y="9684619"/>
                  <a:pt x="11186237" y="9615600"/>
                </a:cubicBezTo>
                <a:cubicBezTo>
                  <a:pt x="11169525" y="9661612"/>
                  <a:pt x="11136099" y="9546579"/>
                  <a:pt x="11119385" y="9650109"/>
                </a:cubicBezTo>
                <a:cubicBezTo>
                  <a:pt x="11119385" y="9638607"/>
                  <a:pt x="11119385" y="9615600"/>
                  <a:pt x="11111029" y="9604095"/>
                </a:cubicBezTo>
                <a:close/>
                <a:moveTo>
                  <a:pt x="11069249" y="9592591"/>
                </a:moveTo>
                <a:cubicBezTo>
                  <a:pt x="11056713" y="9618474"/>
                  <a:pt x="11044177" y="9612004"/>
                  <a:pt x="11028119" y="9616857"/>
                </a:cubicBezTo>
                <a:lnTo>
                  <a:pt x="11017715" y="9622996"/>
                </a:lnTo>
                <a:lnTo>
                  <a:pt x="11063319" y="9654781"/>
                </a:lnTo>
                <a:lnTo>
                  <a:pt x="11069901" y="9629079"/>
                </a:lnTo>
                <a:cubicBezTo>
                  <a:pt x="11071337" y="9617037"/>
                  <a:pt x="11071339" y="9604096"/>
                  <a:pt x="11069249" y="9592591"/>
                </a:cubicBezTo>
                <a:close/>
                <a:moveTo>
                  <a:pt x="13172643" y="9376521"/>
                </a:moveTo>
                <a:lnTo>
                  <a:pt x="13174025" y="9379782"/>
                </a:lnTo>
                <a:cubicBezTo>
                  <a:pt x="13175069" y="9385535"/>
                  <a:pt x="13175069" y="9391286"/>
                  <a:pt x="13175069" y="9397038"/>
                </a:cubicBezTo>
                <a:close/>
                <a:moveTo>
                  <a:pt x="13170829" y="9361189"/>
                </a:moveTo>
                <a:lnTo>
                  <a:pt x="13172643" y="9376521"/>
                </a:lnTo>
                <a:lnTo>
                  <a:pt x="13166713" y="9362528"/>
                </a:lnTo>
                <a:close/>
                <a:moveTo>
                  <a:pt x="13335839" y="8167846"/>
                </a:moveTo>
                <a:lnTo>
                  <a:pt x="13335839" y="8228211"/>
                </a:lnTo>
                <a:lnTo>
                  <a:pt x="13333841" y="8235212"/>
                </a:lnTo>
                <a:cubicBezTo>
                  <a:pt x="13333841" y="8235212"/>
                  <a:pt x="13333841" y="8235212"/>
                  <a:pt x="13325485" y="8212205"/>
                </a:cubicBezTo>
                <a:cubicBezTo>
                  <a:pt x="13325485" y="8212205"/>
                  <a:pt x="13325485" y="8223708"/>
                  <a:pt x="13317129" y="8212204"/>
                </a:cubicBezTo>
                <a:close/>
                <a:moveTo>
                  <a:pt x="1804545" y="8155804"/>
                </a:moveTo>
                <a:lnTo>
                  <a:pt x="1801493" y="8157587"/>
                </a:lnTo>
                <a:cubicBezTo>
                  <a:pt x="1798242" y="8159486"/>
                  <a:pt x="1796612" y="8160433"/>
                  <a:pt x="1799055" y="8159011"/>
                </a:cubicBezTo>
                <a:close/>
                <a:moveTo>
                  <a:pt x="1821017" y="8146192"/>
                </a:moveTo>
                <a:cubicBezTo>
                  <a:pt x="1821017" y="8146192"/>
                  <a:pt x="1817762" y="8148090"/>
                  <a:pt x="1813696" y="8150465"/>
                </a:cubicBezTo>
                <a:lnTo>
                  <a:pt x="1804545" y="8155804"/>
                </a:lnTo>
                <a:close/>
                <a:moveTo>
                  <a:pt x="12978693" y="8074166"/>
                </a:moveTo>
                <a:lnTo>
                  <a:pt x="12968349" y="8081596"/>
                </a:lnTo>
                <a:lnTo>
                  <a:pt x="12989169" y="8081690"/>
                </a:lnTo>
                <a:close/>
                <a:moveTo>
                  <a:pt x="12899305" y="8074165"/>
                </a:moveTo>
                <a:lnTo>
                  <a:pt x="12897707" y="8082058"/>
                </a:lnTo>
                <a:lnTo>
                  <a:pt x="12904067" y="8082010"/>
                </a:lnTo>
                <a:close/>
                <a:moveTo>
                  <a:pt x="12936357" y="8069449"/>
                </a:moveTo>
                <a:cubicBezTo>
                  <a:pt x="12933777" y="8070213"/>
                  <a:pt x="12931167" y="8072010"/>
                  <a:pt x="12928555" y="8074167"/>
                </a:cubicBezTo>
                <a:lnTo>
                  <a:pt x="12918509" y="8081900"/>
                </a:lnTo>
                <a:lnTo>
                  <a:pt x="12950559" y="8081657"/>
                </a:lnTo>
                <a:lnTo>
                  <a:pt x="12943963" y="8070932"/>
                </a:lnTo>
                <a:cubicBezTo>
                  <a:pt x="12941481" y="8068954"/>
                  <a:pt x="12938935" y="8068684"/>
                  <a:pt x="12936357" y="8069449"/>
                </a:cubicBezTo>
                <a:close/>
                <a:moveTo>
                  <a:pt x="2939298" y="7885324"/>
                </a:moveTo>
                <a:cubicBezTo>
                  <a:pt x="2916088" y="7896347"/>
                  <a:pt x="2887887" y="7890872"/>
                  <a:pt x="2862894" y="7888449"/>
                </a:cubicBezTo>
                <a:cubicBezTo>
                  <a:pt x="2886992" y="7884150"/>
                  <a:pt x="2914302" y="7882902"/>
                  <a:pt x="2939298" y="7885324"/>
                </a:cubicBezTo>
                <a:close/>
                <a:moveTo>
                  <a:pt x="2838362" y="7885290"/>
                </a:moveTo>
                <a:cubicBezTo>
                  <a:pt x="2840196" y="7886447"/>
                  <a:pt x="2838692" y="7888834"/>
                  <a:pt x="2836728" y="7890931"/>
                </a:cubicBezTo>
                <a:cubicBezTo>
                  <a:pt x="2834763" y="7893027"/>
                  <a:pt x="2832339" y="7894836"/>
                  <a:pt x="2832339" y="7894836"/>
                </a:cubicBezTo>
                <a:cubicBezTo>
                  <a:pt x="2824997" y="7890202"/>
                  <a:pt x="2834687" y="7882972"/>
                  <a:pt x="2838362" y="7885290"/>
                </a:cubicBezTo>
                <a:close/>
                <a:moveTo>
                  <a:pt x="4501087" y="7867109"/>
                </a:moveTo>
                <a:cubicBezTo>
                  <a:pt x="4498998" y="7874299"/>
                  <a:pt x="4496386" y="7882925"/>
                  <a:pt x="4493384" y="7892339"/>
                </a:cubicBezTo>
                <a:lnTo>
                  <a:pt x="4487777" y="7909037"/>
                </a:lnTo>
                <a:lnTo>
                  <a:pt x="4499146" y="7909876"/>
                </a:lnTo>
                <a:close/>
                <a:moveTo>
                  <a:pt x="2094452" y="7829803"/>
                </a:moveTo>
                <a:lnTo>
                  <a:pt x="2094760" y="7829816"/>
                </a:lnTo>
                <a:lnTo>
                  <a:pt x="2094763" y="7829844"/>
                </a:lnTo>
                <a:close/>
                <a:moveTo>
                  <a:pt x="2037122" y="7825094"/>
                </a:moveTo>
                <a:cubicBezTo>
                  <a:pt x="2045384" y="7824966"/>
                  <a:pt x="2054775" y="7825084"/>
                  <a:pt x="2063546" y="7825422"/>
                </a:cubicBezTo>
                <a:lnTo>
                  <a:pt x="2094452" y="7829803"/>
                </a:lnTo>
                <a:lnTo>
                  <a:pt x="2017463" y="7826247"/>
                </a:lnTo>
                <a:cubicBezTo>
                  <a:pt x="2021723" y="7825598"/>
                  <a:pt x="2028858" y="7825223"/>
                  <a:pt x="2037122" y="7825094"/>
                </a:cubicBezTo>
                <a:close/>
                <a:moveTo>
                  <a:pt x="2093871" y="7823124"/>
                </a:moveTo>
                <a:cubicBezTo>
                  <a:pt x="2134124" y="7826451"/>
                  <a:pt x="2170080" y="7830145"/>
                  <a:pt x="2168444" y="7831550"/>
                </a:cubicBezTo>
                <a:cubicBezTo>
                  <a:pt x="2167627" y="7832254"/>
                  <a:pt x="2157410" y="7832384"/>
                  <a:pt x="2133635" y="7831610"/>
                </a:cubicBezTo>
                <a:lnTo>
                  <a:pt x="2094760" y="7829816"/>
                </a:lnTo>
                <a:close/>
                <a:moveTo>
                  <a:pt x="1813638" y="7815586"/>
                </a:moveTo>
                <a:cubicBezTo>
                  <a:pt x="1808645" y="7817055"/>
                  <a:pt x="1806562" y="7820359"/>
                  <a:pt x="1810539" y="7822869"/>
                </a:cubicBezTo>
                <a:cubicBezTo>
                  <a:pt x="1810539" y="7822869"/>
                  <a:pt x="1830032" y="7824774"/>
                  <a:pt x="1835130" y="7822793"/>
                </a:cubicBezTo>
                <a:cubicBezTo>
                  <a:pt x="1836831" y="7822135"/>
                  <a:pt x="1836933" y="7821041"/>
                  <a:pt x="1834179" y="7819305"/>
                </a:cubicBezTo>
                <a:cubicBezTo>
                  <a:pt x="1826528" y="7814479"/>
                  <a:pt x="1818629" y="7814115"/>
                  <a:pt x="1813638" y="7815586"/>
                </a:cubicBezTo>
                <a:close/>
                <a:moveTo>
                  <a:pt x="4001649" y="7803430"/>
                </a:moveTo>
                <a:lnTo>
                  <a:pt x="3822356" y="7810133"/>
                </a:lnTo>
                <a:lnTo>
                  <a:pt x="3790951" y="7812884"/>
                </a:lnTo>
                <a:cubicBezTo>
                  <a:pt x="3655789" y="7816918"/>
                  <a:pt x="3528584" y="7825974"/>
                  <a:pt x="3380375" y="7833067"/>
                </a:cubicBezTo>
                <a:cubicBezTo>
                  <a:pt x="3359518" y="7832223"/>
                  <a:pt x="3291068" y="7840366"/>
                  <a:pt x="3364692" y="7841648"/>
                </a:cubicBezTo>
                <a:cubicBezTo>
                  <a:pt x="3398456" y="7838312"/>
                  <a:pt x="3436352" y="7836558"/>
                  <a:pt x="3468407" y="7837279"/>
                </a:cubicBezTo>
                <a:cubicBezTo>
                  <a:pt x="3527161" y="7836367"/>
                  <a:pt x="3557683" y="7838168"/>
                  <a:pt x="3610451" y="7838612"/>
                </a:cubicBezTo>
                <a:cubicBezTo>
                  <a:pt x="3696514" y="7836451"/>
                  <a:pt x="3798907" y="7817903"/>
                  <a:pt x="3885434" y="7815008"/>
                </a:cubicBezTo>
                <a:lnTo>
                  <a:pt x="3997995" y="7808266"/>
                </a:lnTo>
                <a:close/>
                <a:moveTo>
                  <a:pt x="1536737" y="7782552"/>
                </a:moveTo>
                <a:cubicBezTo>
                  <a:pt x="1543445" y="7783446"/>
                  <a:pt x="1549915" y="7785733"/>
                  <a:pt x="1555424" y="7789208"/>
                </a:cubicBezTo>
                <a:cubicBezTo>
                  <a:pt x="1548740" y="7791664"/>
                  <a:pt x="1543564" y="7791735"/>
                  <a:pt x="1537797" y="7790534"/>
                </a:cubicBezTo>
                <a:cubicBezTo>
                  <a:pt x="1532029" y="7789334"/>
                  <a:pt x="1525675" y="7786863"/>
                  <a:pt x="1516636" y="7784242"/>
                </a:cubicBezTo>
                <a:cubicBezTo>
                  <a:pt x="1523088" y="7782152"/>
                  <a:pt x="1530031" y="7781656"/>
                  <a:pt x="1536737" y="7782552"/>
                </a:cubicBezTo>
                <a:close/>
                <a:moveTo>
                  <a:pt x="1510140" y="7778603"/>
                </a:moveTo>
                <a:cubicBezTo>
                  <a:pt x="1512589" y="7780148"/>
                  <a:pt x="1514801" y="7783084"/>
                  <a:pt x="1516636" y="7784242"/>
                </a:cubicBezTo>
                <a:cubicBezTo>
                  <a:pt x="1515247" y="7786444"/>
                  <a:pt x="1513633" y="7786965"/>
                  <a:pt x="1511372" y="7786311"/>
                </a:cubicBezTo>
                <a:cubicBezTo>
                  <a:pt x="1509114" y="7785653"/>
                  <a:pt x="1506206" y="7783819"/>
                  <a:pt x="1502228" y="7781310"/>
                </a:cubicBezTo>
                <a:cubicBezTo>
                  <a:pt x="1505008" y="7776905"/>
                  <a:pt x="1507691" y="7777058"/>
                  <a:pt x="1510140" y="7778603"/>
                </a:cubicBezTo>
                <a:close/>
                <a:moveTo>
                  <a:pt x="1495732" y="7775672"/>
                </a:moveTo>
                <a:cubicBezTo>
                  <a:pt x="1498181" y="7777216"/>
                  <a:pt x="1500393" y="7780151"/>
                  <a:pt x="1502228" y="7781310"/>
                </a:cubicBezTo>
                <a:cubicBezTo>
                  <a:pt x="1500839" y="7783512"/>
                  <a:pt x="1499227" y="7784035"/>
                  <a:pt x="1496966" y="7783380"/>
                </a:cubicBezTo>
                <a:cubicBezTo>
                  <a:pt x="1494705" y="7782723"/>
                  <a:pt x="1491798" y="7780889"/>
                  <a:pt x="1487821" y="7778379"/>
                </a:cubicBezTo>
                <a:cubicBezTo>
                  <a:pt x="1490600" y="7773975"/>
                  <a:pt x="1493285" y="7774127"/>
                  <a:pt x="1495732" y="7775672"/>
                </a:cubicBezTo>
                <a:close/>
                <a:moveTo>
                  <a:pt x="1824870" y="7713355"/>
                </a:moveTo>
                <a:cubicBezTo>
                  <a:pt x="1828473" y="7714088"/>
                  <a:pt x="1832298" y="7716500"/>
                  <a:pt x="1837806" y="7719976"/>
                </a:cubicBezTo>
                <a:cubicBezTo>
                  <a:pt x="1834582" y="7721019"/>
                  <a:pt x="1830437" y="7721486"/>
                  <a:pt x="1826104" y="7721061"/>
                </a:cubicBezTo>
                <a:cubicBezTo>
                  <a:pt x="1821774" y="7720638"/>
                  <a:pt x="1817252" y="7719328"/>
                  <a:pt x="1813276" y="7716817"/>
                </a:cubicBezTo>
                <a:cubicBezTo>
                  <a:pt x="1817891" y="7713570"/>
                  <a:pt x="1821268" y="7712623"/>
                  <a:pt x="1824870" y="7713355"/>
                </a:cubicBezTo>
                <a:close/>
                <a:moveTo>
                  <a:pt x="1322444" y="7706897"/>
                </a:moveTo>
                <a:lnTo>
                  <a:pt x="1342296" y="7709269"/>
                </a:lnTo>
                <a:lnTo>
                  <a:pt x="1338114" y="7709880"/>
                </a:lnTo>
                <a:close/>
                <a:moveTo>
                  <a:pt x="1692097" y="7659360"/>
                </a:moveTo>
                <a:cubicBezTo>
                  <a:pt x="1696509" y="7658808"/>
                  <a:pt x="1701839" y="7658835"/>
                  <a:pt x="1705510" y="7661150"/>
                </a:cubicBezTo>
                <a:cubicBezTo>
                  <a:pt x="1708418" y="7662986"/>
                  <a:pt x="1708595" y="7664315"/>
                  <a:pt x="1707209" y="7665175"/>
                </a:cubicBezTo>
                <a:cubicBezTo>
                  <a:pt x="1705134" y="7666463"/>
                  <a:pt x="1699545" y="7666690"/>
                  <a:pt x="1694396" y="7665966"/>
                </a:cubicBezTo>
                <a:cubicBezTo>
                  <a:pt x="1689240" y="7665242"/>
                  <a:pt x="1684524" y="7663566"/>
                  <a:pt x="1684190" y="7661043"/>
                </a:cubicBezTo>
                <a:cubicBezTo>
                  <a:pt x="1684190" y="7661043"/>
                  <a:pt x="1687685" y="7659913"/>
                  <a:pt x="1692097" y="7659360"/>
                </a:cubicBezTo>
                <a:close/>
                <a:moveTo>
                  <a:pt x="2087798" y="7653275"/>
                </a:moveTo>
                <a:lnTo>
                  <a:pt x="2046370" y="7653761"/>
                </a:lnTo>
                <a:lnTo>
                  <a:pt x="2092702" y="7657013"/>
                </a:lnTo>
                <a:cubicBezTo>
                  <a:pt x="2101217" y="7657251"/>
                  <a:pt x="2106721" y="7657003"/>
                  <a:pt x="2105641" y="7655872"/>
                </a:cubicBezTo>
                <a:lnTo>
                  <a:pt x="2095864" y="7653505"/>
                </a:lnTo>
                <a:close/>
                <a:moveTo>
                  <a:pt x="1507039" y="7543054"/>
                </a:moveTo>
                <a:cubicBezTo>
                  <a:pt x="1517887" y="7539626"/>
                  <a:pt x="1488763" y="7560769"/>
                  <a:pt x="1488763" y="7560769"/>
                </a:cubicBezTo>
                <a:cubicBezTo>
                  <a:pt x="1485334" y="7549916"/>
                  <a:pt x="1507039" y="7543054"/>
                  <a:pt x="1507039" y="7543054"/>
                </a:cubicBezTo>
                <a:close/>
                <a:moveTo>
                  <a:pt x="1503501" y="7483387"/>
                </a:moveTo>
                <a:lnTo>
                  <a:pt x="1494714" y="7484135"/>
                </a:lnTo>
                <a:lnTo>
                  <a:pt x="1489309" y="7486978"/>
                </a:lnTo>
                <a:cubicBezTo>
                  <a:pt x="1453326" y="7486412"/>
                  <a:pt x="1418963" y="7497274"/>
                  <a:pt x="1384605" y="7508135"/>
                </a:cubicBezTo>
                <a:cubicBezTo>
                  <a:pt x="1429815" y="7493844"/>
                  <a:pt x="1467606" y="7493837"/>
                  <a:pt x="1489309" y="7486978"/>
                </a:cubicBezTo>
                <a:close/>
                <a:moveTo>
                  <a:pt x="1471923" y="7379810"/>
                </a:moveTo>
                <a:cubicBezTo>
                  <a:pt x="1472288" y="7379905"/>
                  <a:pt x="1470893" y="7380390"/>
                  <a:pt x="1467023" y="7381479"/>
                </a:cubicBezTo>
                <a:lnTo>
                  <a:pt x="1463095" y="7382529"/>
                </a:lnTo>
                <a:lnTo>
                  <a:pt x="1454305" y="7382328"/>
                </a:lnTo>
                <a:cubicBezTo>
                  <a:pt x="1463419" y="7381018"/>
                  <a:pt x="1471192" y="7379625"/>
                  <a:pt x="1471923" y="7379810"/>
                </a:cubicBezTo>
                <a:close/>
                <a:moveTo>
                  <a:pt x="1369391" y="7321442"/>
                </a:moveTo>
                <a:cubicBezTo>
                  <a:pt x="1374609" y="7322766"/>
                  <a:pt x="1377220" y="7323428"/>
                  <a:pt x="1378197" y="7323677"/>
                </a:cubicBezTo>
                <a:cubicBezTo>
                  <a:pt x="1381133" y="7324421"/>
                  <a:pt x="1369391" y="7321442"/>
                  <a:pt x="1369391" y="7321442"/>
                </a:cubicBezTo>
                <a:close/>
                <a:moveTo>
                  <a:pt x="1351162" y="7315167"/>
                </a:moveTo>
                <a:cubicBezTo>
                  <a:pt x="1352718" y="7312941"/>
                  <a:pt x="1346493" y="7321843"/>
                  <a:pt x="1346493" y="7321843"/>
                </a:cubicBezTo>
                <a:cubicBezTo>
                  <a:pt x="1349259" y="7317887"/>
                  <a:pt x="1350643" y="7315907"/>
                  <a:pt x="1351162" y="7315167"/>
                </a:cubicBezTo>
                <a:close/>
                <a:moveTo>
                  <a:pt x="1348652" y="7271445"/>
                </a:moveTo>
                <a:lnTo>
                  <a:pt x="1349419" y="7272139"/>
                </a:lnTo>
                <a:lnTo>
                  <a:pt x="1348058" y="7272959"/>
                </a:lnTo>
                <a:cubicBezTo>
                  <a:pt x="1347556" y="7271374"/>
                  <a:pt x="1347797" y="7270956"/>
                  <a:pt x="1348652" y="7271445"/>
                </a:cubicBezTo>
                <a:close/>
                <a:moveTo>
                  <a:pt x="1796482" y="7166837"/>
                </a:moveTo>
                <a:cubicBezTo>
                  <a:pt x="1796482" y="7166837"/>
                  <a:pt x="1808224" y="7169815"/>
                  <a:pt x="1805287" y="7169070"/>
                </a:cubicBezTo>
                <a:cubicBezTo>
                  <a:pt x="1804309" y="7168822"/>
                  <a:pt x="1801701" y="7168161"/>
                  <a:pt x="1796482" y="7166837"/>
                </a:cubicBezTo>
                <a:close/>
                <a:moveTo>
                  <a:pt x="1409317" y="6902981"/>
                </a:moveTo>
                <a:lnTo>
                  <a:pt x="1432468" y="6909985"/>
                </a:lnTo>
                <a:lnTo>
                  <a:pt x="1443085" y="6912375"/>
                </a:lnTo>
                <a:lnTo>
                  <a:pt x="1335395" y="6926036"/>
                </a:lnTo>
                <a:lnTo>
                  <a:pt x="1322734" y="6923900"/>
                </a:lnTo>
                <a:lnTo>
                  <a:pt x="1307955" y="6920309"/>
                </a:lnTo>
                <a:lnTo>
                  <a:pt x="1359627" y="6910388"/>
                </a:lnTo>
                <a:close/>
                <a:moveTo>
                  <a:pt x="2085870" y="6890050"/>
                </a:moveTo>
                <a:lnTo>
                  <a:pt x="2083689" y="6890874"/>
                </a:lnTo>
                <a:lnTo>
                  <a:pt x="2084667" y="6891783"/>
                </a:lnTo>
                <a:lnTo>
                  <a:pt x="2095148" y="6893504"/>
                </a:lnTo>
                <a:lnTo>
                  <a:pt x="2096977" y="6892147"/>
                </a:lnTo>
                <a:lnTo>
                  <a:pt x="2095997" y="6890278"/>
                </a:lnTo>
                <a:cubicBezTo>
                  <a:pt x="2092323" y="6887961"/>
                  <a:pt x="2089544" y="6892367"/>
                  <a:pt x="2085870" y="6890050"/>
                </a:cubicBezTo>
                <a:close/>
                <a:moveTo>
                  <a:pt x="1642875" y="6872185"/>
                </a:moveTo>
                <a:lnTo>
                  <a:pt x="1691300" y="6881644"/>
                </a:lnTo>
                <a:lnTo>
                  <a:pt x="1756982" y="6889139"/>
                </a:lnTo>
                <a:lnTo>
                  <a:pt x="1729659" y="6893123"/>
                </a:lnTo>
                <a:cubicBezTo>
                  <a:pt x="1687625" y="6892294"/>
                  <a:pt x="1645088" y="6892890"/>
                  <a:pt x="1601168" y="6895465"/>
                </a:cubicBezTo>
                <a:lnTo>
                  <a:pt x="1538475" y="6901977"/>
                </a:lnTo>
                <a:lnTo>
                  <a:pt x="1539490" y="6900838"/>
                </a:lnTo>
                <a:cubicBezTo>
                  <a:pt x="1535308" y="6899289"/>
                  <a:pt x="1525213" y="6896897"/>
                  <a:pt x="1506477" y="6893034"/>
                </a:cubicBezTo>
                <a:lnTo>
                  <a:pt x="1494087" y="6890342"/>
                </a:lnTo>
                <a:lnTo>
                  <a:pt x="1513796" y="6887403"/>
                </a:lnTo>
                <a:close/>
                <a:moveTo>
                  <a:pt x="1881558" y="6857837"/>
                </a:moveTo>
                <a:lnTo>
                  <a:pt x="1873877" y="6858253"/>
                </a:lnTo>
                <a:cubicBezTo>
                  <a:pt x="1868885" y="6859721"/>
                  <a:pt x="1866801" y="6863025"/>
                  <a:pt x="1870779" y="6865535"/>
                </a:cubicBezTo>
                <a:cubicBezTo>
                  <a:pt x="1870779" y="6865535"/>
                  <a:pt x="1890273" y="6867440"/>
                  <a:pt x="1895370" y="6865461"/>
                </a:cubicBezTo>
                <a:cubicBezTo>
                  <a:pt x="1897071" y="6864801"/>
                  <a:pt x="1897168" y="6863709"/>
                  <a:pt x="1894419" y="6861971"/>
                </a:cubicBezTo>
                <a:lnTo>
                  <a:pt x="1884417" y="6858226"/>
                </a:lnTo>
                <a:close/>
                <a:moveTo>
                  <a:pt x="1596976" y="6825218"/>
                </a:moveTo>
                <a:cubicBezTo>
                  <a:pt x="1603683" y="6826115"/>
                  <a:pt x="1610154" y="6828401"/>
                  <a:pt x="1615662" y="6831875"/>
                </a:cubicBezTo>
                <a:cubicBezTo>
                  <a:pt x="1608980" y="6834332"/>
                  <a:pt x="1603803" y="6834401"/>
                  <a:pt x="1598036" y="6833200"/>
                </a:cubicBezTo>
                <a:cubicBezTo>
                  <a:pt x="1592269" y="6832000"/>
                  <a:pt x="1585915" y="6829532"/>
                  <a:pt x="1576875" y="6826907"/>
                </a:cubicBezTo>
                <a:cubicBezTo>
                  <a:pt x="1583325" y="6824818"/>
                  <a:pt x="1590269" y="6824323"/>
                  <a:pt x="1596976" y="6825218"/>
                </a:cubicBezTo>
                <a:close/>
                <a:moveTo>
                  <a:pt x="1570379" y="6821270"/>
                </a:moveTo>
                <a:cubicBezTo>
                  <a:pt x="1572827" y="6822813"/>
                  <a:pt x="1575040" y="6825748"/>
                  <a:pt x="1576875" y="6826907"/>
                </a:cubicBezTo>
                <a:cubicBezTo>
                  <a:pt x="1575486" y="6829110"/>
                  <a:pt x="1573873" y="6829633"/>
                  <a:pt x="1571613" y="6828976"/>
                </a:cubicBezTo>
                <a:cubicBezTo>
                  <a:pt x="1569351" y="6828322"/>
                  <a:pt x="1566446" y="6826486"/>
                  <a:pt x="1562466" y="6823978"/>
                </a:cubicBezTo>
                <a:cubicBezTo>
                  <a:pt x="1565246" y="6819572"/>
                  <a:pt x="1567929" y="6819726"/>
                  <a:pt x="1570379" y="6821270"/>
                </a:cubicBezTo>
                <a:close/>
                <a:moveTo>
                  <a:pt x="1555971" y="6818339"/>
                </a:moveTo>
                <a:cubicBezTo>
                  <a:pt x="1558420" y="6819883"/>
                  <a:pt x="1560631" y="6822819"/>
                  <a:pt x="1562466" y="6823978"/>
                </a:cubicBezTo>
                <a:cubicBezTo>
                  <a:pt x="1561079" y="6826179"/>
                  <a:pt x="1559467" y="6826702"/>
                  <a:pt x="1557206" y="6826046"/>
                </a:cubicBezTo>
                <a:cubicBezTo>
                  <a:pt x="1554944" y="6825389"/>
                  <a:pt x="1552039" y="6823555"/>
                  <a:pt x="1548060" y="6821047"/>
                </a:cubicBezTo>
                <a:cubicBezTo>
                  <a:pt x="1550838" y="6816641"/>
                  <a:pt x="1553522" y="6816795"/>
                  <a:pt x="1555971" y="6818339"/>
                </a:cubicBezTo>
                <a:close/>
                <a:moveTo>
                  <a:pt x="1907092" y="6764783"/>
                </a:moveTo>
                <a:lnTo>
                  <a:pt x="1885264" y="6765286"/>
                </a:lnTo>
                <a:lnTo>
                  <a:pt x="1836881" y="6766111"/>
                </a:lnTo>
                <a:lnTo>
                  <a:pt x="1867144" y="6769963"/>
                </a:lnTo>
                <a:lnTo>
                  <a:pt x="1913106" y="6776673"/>
                </a:lnTo>
                <a:lnTo>
                  <a:pt x="1931143" y="6772393"/>
                </a:lnTo>
                <a:lnTo>
                  <a:pt x="1937213" y="6771209"/>
                </a:lnTo>
                <a:lnTo>
                  <a:pt x="1922974" y="6768537"/>
                </a:lnTo>
                <a:close/>
                <a:moveTo>
                  <a:pt x="1984806" y="6762987"/>
                </a:moveTo>
                <a:lnTo>
                  <a:pt x="1940126" y="6764019"/>
                </a:lnTo>
                <a:lnTo>
                  <a:pt x="1960184" y="6766955"/>
                </a:lnTo>
                <a:close/>
                <a:moveTo>
                  <a:pt x="2128618" y="6759664"/>
                </a:moveTo>
                <a:lnTo>
                  <a:pt x="2127128" y="6759698"/>
                </a:lnTo>
                <a:lnTo>
                  <a:pt x="2148462" y="6762611"/>
                </a:lnTo>
                <a:lnTo>
                  <a:pt x="2153411" y="6762466"/>
                </a:lnTo>
                <a:close/>
                <a:moveTo>
                  <a:pt x="1786196" y="6752836"/>
                </a:moveTo>
                <a:cubicBezTo>
                  <a:pt x="1787254" y="6751402"/>
                  <a:pt x="1786547" y="6752358"/>
                  <a:pt x="1785135" y="6754270"/>
                </a:cubicBezTo>
                <a:lnTo>
                  <a:pt x="1781593" y="6759074"/>
                </a:lnTo>
                <a:close/>
                <a:moveTo>
                  <a:pt x="1382683" y="6749564"/>
                </a:moveTo>
                <a:lnTo>
                  <a:pt x="1402534" y="6751936"/>
                </a:lnTo>
                <a:lnTo>
                  <a:pt x="1398351" y="6752546"/>
                </a:lnTo>
                <a:close/>
                <a:moveTo>
                  <a:pt x="1654069" y="6736245"/>
                </a:moveTo>
                <a:lnTo>
                  <a:pt x="1640154" y="6738573"/>
                </a:lnTo>
                <a:lnTo>
                  <a:pt x="1628154" y="6739261"/>
                </a:lnTo>
                <a:lnTo>
                  <a:pt x="1628864" y="6739459"/>
                </a:lnTo>
                <a:cubicBezTo>
                  <a:pt x="1630562" y="6739960"/>
                  <a:pt x="1631532" y="6740267"/>
                  <a:pt x="1631532" y="6740267"/>
                </a:cubicBezTo>
                <a:lnTo>
                  <a:pt x="1676093" y="6745834"/>
                </a:lnTo>
                <a:close/>
                <a:moveTo>
                  <a:pt x="1752336" y="6702027"/>
                </a:moveTo>
                <a:cubicBezTo>
                  <a:pt x="1756748" y="6701474"/>
                  <a:pt x="1762079" y="6701501"/>
                  <a:pt x="1765750" y="6703818"/>
                </a:cubicBezTo>
                <a:cubicBezTo>
                  <a:pt x="1768658" y="6705652"/>
                  <a:pt x="1768833" y="6706983"/>
                  <a:pt x="1767449" y="6707842"/>
                </a:cubicBezTo>
                <a:cubicBezTo>
                  <a:pt x="1765372" y="6709130"/>
                  <a:pt x="1759787" y="6709357"/>
                  <a:pt x="1754635" y="6708634"/>
                </a:cubicBezTo>
                <a:cubicBezTo>
                  <a:pt x="1749480" y="6707907"/>
                  <a:pt x="1744762" y="6706232"/>
                  <a:pt x="1744429" y="6703710"/>
                </a:cubicBezTo>
                <a:cubicBezTo>
                  <a:pt x="1744429" y="6703710"/>
                  <a:pt x="1747924" y="6702579"/>
                  <a:pt x="1752336" y="6702027"/>
                </a:cubicBezTo>
                <a:close/>
                <a:moveTo>
                  <a:pt x="1599031" y="6523045"/>
                </a:moveTo>
                <a:lnTo>
                  <a:pt x="1576548" y="6524962"/>
                </a:lnTo>
                <a:lnTo>
                  <a:pt x="1580753" y="6524986"/>
                </a:lnTo>
                <a:lnTo>
                  <a:pt x="1599507" y="6523824"/>
                </a:lnTo>
                <a:close/>
                <a:moveTo>
                  <a:pt x="1532162" y="6422476"/>
                </a:moveTo>
                <a:cubicBezTo>
                  <a:pt x="1532528" y="6422571"/>
                  <a:pt x="1531132" y="6423057"/>
                  <a:pt x="1527262" y="6424146"/>
                </a:cubicBezTo>
                <a:lnTo>
                  <a:pt x="1523333" y="6425195"/>
                </a:lnTo>
                <a:lnTo>
                  <a:pt x="1514544" y="6424995"/>
                </a:lnTo>
                <a:cubicBezTo>
                  <a:pt x="1523656" y="6423686"/>
                  <a:pt x="1531433" y="6422294"/>
                  <a:pt x="1532162" y="6422476"/>
                </a:cubicBezTo>
                <a:close/>
                <a:moveTo>
                  <a:pt x="1429629" y="6364111"/>
                </a:moveTo>
                <a:cubicBezTo>
                  <a:pt x="1429629" y="6364111"/>
                  <a:pt x="1441371" y="6367089"/>
                  <a:pt x="1438436" y="6366344"/>
                </a:cubicBezTo>
                <a:cubicBezTo>
                  <a:pt x="1437459" y="6366095"/>
                  <a:pt x="1434848" y="6365432"/>
                  <a:pt x="1429629" y="6364111"/>
                </a:cubicBezTo>
                <a:close/>
                <a:moveTo>
                  <a:pt x="1411401" y="6357833"/>
                </a:moveTo>
                <a:cubicBezTo>
                  <a:pt x="1410882" y="6358575"/>
                  <a:pt x="1409496" y="6360554"/>
                  <a:pt x="1406732" y="6364512"/>
                </a:cubicBezTo>
                <a:cubicBezTo>
                  <a:pt x="1406732" y="6364512"/>
                  <a:pt x="1412959" y="6355610"/>
                  <a:pt x="1411401" y="6357833"/>
                </a:cubicBezTo>
                <a:close/>
                <a:moveTo>
                  <a:pt x="1723531" y="6178656"/>
                </a:moveTo>
                <a:lnTo>
                  <a:pt x="1739163" y="6200485"/>
                </a:lnTo>
                <a:lnTo>
                  <a:pt x="1739190" y="6204608"/>
                </a:lnTo>
                <a:lnTo>
                  <a:pt x="1744967" y="6204289"/>
                </a:lnTo>
                <a:cubicBezTo>
                  <a:pt x="1789386" y="6196045"/>
                  <a:pt x="1787797" y="6189639"/>
                  <a:pt x="1765883" y="6184609"/>
                </a:cubicBezTo>
                <a:lnTo>
                  <a:pt x="1743158" y="6180850"/>
                </a:lnTo>
                <a:lnTo>
                  <a:pt x="1743258" y="6189943"/>
                </a:lnTo>
                <a:lnTo>
                  <a:pt x="1734113" y="6179644"/>
                </a:lnTo>
                <a:close/>
                <a:moveTo>
                  <a:pt x="1878565" y="6098612"/>
                </a:moveTo>
                <a:cubicBezTo>
                  <a:pt x="1875266" y="6098707"/>
                  <a:pt x="1872390" y="6100082"/>
                  <a:pt x="1869719" y="6102144"/>
                </a:cubicBezTo>
                <a:lnTo>
                  <a:pt x="1858098" y="6114220"/>
                </a:lnTo>
                <a:lnTo>
                  <a:pt x="1892351" y="6111784"/>
                </a:lnTo>
                <a:lnTo>
                  <a:pt x="1889962" y="6102759"/>
                </a:lnTo>
                <a:cubicBezTo>
                  <a:pt x="1885591" y="6099704"/>
                  <a:pt x="1881866" y="6098518"/>
                  <a:pt x="1878565" y="6098612"/>
                </a:cubicBezTo>
                <a:close/>
                <a:moveTo>
                  <a:pt x="1795953" y="6086550"/>
                </a:moveTo>
                <a:cubicBezTo>
                  <a:pt x="1791423" y="6124625"/>
                  <a:pt x="1760216" y="6111065"/>
                  <a:pt x="1736522" y="6119249"/>
                </a:cubicBezTo>
                <a:lnTo>
                  <a:pt x="1737179" y="6122816"/>
                </a:lnTo>
                <a:lnTo>
                  <a:pt x="1825043" y="6116569"/>
                </a:lnTo>
                <a:lnTo>
                  <a:pt x="1817334" y="6111206"/>
                </a:lnTo>
                <a:cubicBezTo>
                  <a:pt x="1811182" y="6105441"/>
                  <a:pt x="1804129" y="6097418"/>
                  <a:pt x="1795953" y="6086550"/>
                </a:cubicBezTo>
                <a:close/>
                <a:moveTo>
                  <a:pt x="13323713" y="6009003"/>
                </a:moveTo>
                <a:lnTo>
                  <a:pt x="13311895" y="6013492"/>
                </a:lnTo>
                <a:lnTo>
                  <a:pt x="13317129" y="6026591"/>
                </a:lnTo>
                <a:cubicBezTo>
                  <a:pt x="13319219" y="6019402"/>
                  <a:pt x="13321307" y="6013831"/>
                  <a:pt x="13323395" y="6009494"/>
                </a:cubicBezTo>
                <a:close/>
                <a:moveTo>
                  <a:pt x="6198751" y="5995423"/>
                </a:moveTo>
                <a:lnTo>
                  <a:pt x="5875997" y="6033505"/>
                </a:lnTo>
                <a:lnTo>
                  <a:pt x="5585729" y="6061891"/>
                </a:lnTo>
                <a:lnTo>
                  <a:pt x="5413492" y="6099646"/>
                </a:lnTo>
                <a:lnTo>
                  <a:pt x="5449439" y="6096043"/>
                </a:lnTo>
                <a:cubicBezTo>
                  <a:pt x="5491611" y="6091988"/>
                  <a:pt x="5532402" y="6088297"/>
                  <a:pt x="5571441" y="6085159"/>
                </a:cubicBezTo>
                <a:cubicBezTo>
                  <a:pt x="5668558" y="6079331"/>
                  <a:pt x="5767459" y="6072069"/>
                  <a:pt x="5867055" y="6063563"/>
                </a:cubicBezTo>
                <a:lnTo>
                  <a:pt x="5996725" y="6050988"/>
                </a:lnTo>
                <a:lnTo>
                  <a:pt x="6058247" y="6038184"/>
                </a:lnTo>
                <a:cubicBezTo>
                  <a:pt x="6052905" y="6003520"/>
                  <a:pt x="6075679" y="6007062"/>
                  <a:pt x="6103733" y="6025896"/>
                </a:cubicBezTo>
                <a:lnTo>
                  <a:pt x="6120201" y="6039016"/>
                </a:lnTo>
                <a:lnTo>
                  <a:pt x="6133779" y="6037699"/>
                </a:lnTo>
                <a:lnTo>
                  <a:pt x="6134773" y="6027275"/>
                </a:lnTo>
                <a:cubicBezTo>
                  <a:pt x="6143161" y="5989269"/>
                  <a:pt x="6174689" y="6032953"/>
                  <a:pt x="6192135" y="6016277"/>
                </a:cubicBezTo>
                <a:cubicBezTo>
                  <a:pt x="6191245" y="6010499"/>
                  <a:pt x="6192187" y="6005230"/>
                  <a:pt x="6194589" y="6000383"/>
                </a:cubicBezTo>
                <a:close/>
                <a:moveTo>
                  <a:pt x="1790720" y="5992948"/>
                </a:moveTo>
                <a:lnTo>
                  <a:pt x="1800992" y="6000759"/>
                </a:lnTo>
                <a:cubicBezTo>
                  <a:pt x="1819233" y="6011573"/>
                  <a:pt x="1826638" y="6009016"/>
                  <a:pt x="1855387" y="6053850"/>
                </a:cubicBezTo>
                <a:cubicBezTo>
                  <a:pt x="1859530" y="6040249"/>
                  <a:pt x="1859530" y="6040249"/>
                  <a:pt x="1867428" y="6037521"/>
                </a:cubicBezTo>
                <a:cubicBezTo>
                  <a:pt x="1856161" y="6004902"/>
                  <a:pt x="1855775" y="6029377"/>
                  <a:pt x="1836607" y="5999487"/>
                </a:cubicBezTo>
                <a:lnTo>
                  <a:pt x="1836785" y="5995078"/>
                </a:lnTo>
                <a:close/>
                <a:moveTo>
                  <a:pt x="1754081" y="5991069"/>
                </a:moveTo>
                <a:lnTo>
                  <a:pt x="1754253" y="5991423"/>
                </a:lnTo>
                <a:lnTo>
                  <a:pt x="1755233" y="5991137"/>
                </a:lnTo>
                <a:close/>
                <a:moveTo>
                  <a:pt x="1469556" y="5945648"/>
                </a:moveTo>
                <a:lnTo>
                  <a:pt x="1492708" y="5952652"/>
                </a:lnTo>
                <a:lnTo>
                  <a:pt x="1503324" y="5955041"/>
                </a:lnTo>
                <a:lnTo>
                  <a:pt x="1395635" y="5968706"/>
                </a:lnTo>
                <a:lnTo>
                  <a:pt x="1382973" y="5966566"/>
                </a:lnTo>
                <a:lnTo>
                  <a:pt x="1368193" y="5962978"/>
                </a:lnTo>
                <a:lnTo>
                  <a:pt x="1419867" y="5953056"/>
                </a:lnTo>
                <a:close/>
                <a:moveTo>
                  <a:pt x="1778950" y="5935990"/>
                </a:moveTo>
                <a:lnTo>
                  <a:pt x="1731421" y="5936856"/>
                </a:lnTo>
                <a:lnTo>
                  <a:pt x="1736627" y="5937992"/>
                </a:lnTo>
                <a:cubicBezTo>
                  <a:pt x="1740575" y="5940623"/>
                  <a:pt x="1745155" y="5945885"/>
                  <a:pt x="1750886" y="5956075"/>
                </a:cubicBezTo>
                <a:lnTo>
                  <a:pt x="1750522" y="5957768"/>
                </a:lnTo>
                <a:lnTo>
                  <a:pt x="1781183" y="5956767"/>
                </a:lnTo>
                <a:lnTo>
                  <a:pt x="1782566" y="5947414"/>
                </a:lnTo>
                <a:close/>
                <a:moveTo>
                  <a:pt x="1849512" y="5911975"/>
                </a:moveTo>
                <a:lnTo>
                  <a:pt x="1713650" y="5916912"/>
                </a:lnTo>
                <a:lnTo>
                  <a:pt x="1751540" y="5924310"/>
                </a:lnTo>
                <a:lnTo>
                  <a:pt x="1776141" y="5927118"/>
                </a:lnTo>
                <a:lnTo>
                  <a:pt x="1774969" y="5923416"/>
                </a:lnTo>
                <a:lnTo>
                  <a:pt x="1778204" y="5927354"/>
                </a:lnTo>
                <a:lnTo>
                  <a:pt x="1817221" y="5931807"/>
                </a:lnTo>
                <a:lnTo>
                  <a:pt x="1789898" y="5935791"/>
                </a:lnTo>
                <a:lnTo>
                  <a:pt x="1785206" y="5935877"/>
                </a:lnTo>
                <a:lnTo>
                  <a:pt x="1786409" y="5937340"/>
                </a:lnTo>
                <a:cubicBezTo>
                  <a:pt x="1792471" y="5942092"/>
                  <a:pt x="1796184" y="5940048"/>
                  <a:pt x="1802246" y="5944800"/>
                </a:cubicBezTo>
                <a:lnTo>
                  <a:pt x="1811211" y="5955713"/>
                </a:lnTo>
                <a:lnTo>
                  <a:pt x="1829939" y="5954769"/>
                </a:lnTo>
                <a:lnTo>
                  <a:pt x="1829484" y="5953266"/>
                </a:lnTo>
                <a:cubicBezTo>
                  <a:pt x="1826958" y="5926757"/>
                  <a:pt x="1841550" y="5935407"/>
                  <a:pt x="1847581" y="5926478"/>
                </a:cubicBezTo>
                <a:close/>
                <a:moveTo>
                  <a:pt x="1960816" y="5907931"/>
                </a:moveTo>
                <a:lnTo>
                  <a:pt x="1881389" y="5910818"/>
                </a:lnTo>
                <a:lnTo>
                  <a:pt x="1881017" y="5923295"/>
                </a:lnTo>
                <a:cubicBezTo>
                  <a:pt x="1923492" y="5969476"/>
                  <a:pt x="1944204" y="5901469"/>
                  <a:pt x="1975025" y="5939505"/>
                </a:cubicBezTo>
                <a:lnTo>
                  <a:pt x="1972036" y="5927396"/>
                </a:lnTo>
                <a:lnTo>
                  <a:pt x="1933405" y="5918626"/>
                </a:lnTo>
                <a:lnTo>
                  <a:pt x="1970433" y="5920905"/>
                </a:lnTo>
                <a:lnTo>
                  <a:pt x="1969488" y="5917076"/>
                </a:lnTo>
                <a:close/>
                <a:moveTo>
                  <a:pt x="1368668" y="5829460"/>
                </a:moveTo>
                <a:lnTo>
                  <a:pt x="1336181" y="5832140"/>
                </a:lnTo>
                <a:lnTo>
                  <a:pt x="1327947" y="5830018"/>
                </a:lnTo>
                <a:close/>
                <a:moveTo>
                  <a:pt x="1448078" y="5828380"/>
                </a:moveTo>
                <a:lnTo>
                  <a:pt x="1461625" y="5828725"/>
                </a:lnTo>
                <a:lnTo>
                  <a:pt x="1428143" y="5829683"/>
                </a:lnTo>
                <a:lnTo>
                  <a:pt x="1376301" y="5829359"/>
                </a:lnTo>
                <a:close/>
                <a:moveTo>
                  <a:pt x="1073977" y="5825388"/>
                </a:moveTo>
                <a:lnTo>
                  <a:pt x="1183323" y="5828660"/>
                </a:lnTo>
                <a:lnTo>
                  <a:pt x="1090776" y="5836093"/>
                </a:lnTo>
                <a:lnTo>
                  <a:pt x="1031878" y="5830236"/>
                </a:lnTo>
                <a:close/>
                <a:moveTo>
                  <a:pt x="1822773" y="5822708"/>
                </a:moveTo>
                <a:cubicBezTo>
                  <a:pt x="1816348" y="5823621"/>
                  <a:pt x="1806712" y="5835620"/>
                  <a:pt x="1809286" y="5843760"/>
                </a:cubicBezTo>
                <a:cubicBezTo>
                  <a:pt x="1820138" y="5840330"/>
                  <a:pt x="1838407" y="5822616"/>
                  <a:pt x="1827558" y="5826046"/>
                </a:cubicBezTo>
                <a:cubicBezTo>
                  <a:pt x="1826700" y="5823333"/>
                  <a:pt x="1824915" y="5822404"/>
                  <a:pt x="1822773" y="5822708"/>
                </a:cubicBezTo>
                <a:close/>
                <a:moveTo>
                  <a:pt x="1784738" y="5821954"/>
                </a:moveTo>
                <a:cubicBezTo>
                  <a:pt x="1778232" y="5822611"/>
                  <a:pt x="1768920" y="5835626"/>
                  <a:pt x="1771492" y="5843766"/>
                </a:cubicBezTo>
                <a:cubicBezTo>
                  <a:pt x="1782346" y="5840336"/>
                  <a:pt x="1802423" y="5822051"/>
                  <a:pt x="1789764" y="5826054"/>
                </a:cubicBezTo>
                <a:cubicBezTo>
                  <a:pt x="1788764" y="5822887"/>
                  <a:pt x="1786906" y="5821734"/>
                  <a:pt x="1784738" y="5821954"/>
                </a:cubicBezTo>
                <a:close/>
                <a:moveTo>
                  <a:pt x="1652497" y="5819701"/>
                </a:moveTo>
                <a:cubicBezTo>
                  <a:pt x="1652497" y="5819701"/>
                  <a:pt x="1623378" y="5840845"/>
                  <a:pt x="1634224" y="5837416"/>
                </a:cubicBezTo>
                <a:cubicBezTo>
                  <a:pt x="1635082" y="5840126"/>
                  <a:pt x="1636866" y="5841057"/>
                  <a:pt x="1639010" y="5840753"/>
                </a:cubicBezTo>
                <a:cubicBezTo>
                  <a:pt x="1645436" y="5839840"/>
                  <a:pt x="1655071" y="5827841"/>
                  <a:pt x="1652497" y="5819701"/>
                </a:cubicBezTo>
                <a:close/>
                <a:moveTo>
                  <a:pt x="7070853" y="5672322"/>
                </a:moveTo>
                <a:lnTo>
                  <a:pt x="7028563" y="5678774"/>
                </a:lnTo>
                <a:lnTo>
                  <a:pt x="6686031" y="5726730"/>
                </a:lnTo>
                <a:lnTo>
                  <a:pt x="6513283" y="5787996"/>
                </a:lnTo>
                <a:lnTo>
                  <a:pt x="6250657" y="5871808"/>
                </a:lnTo>
                <a:lnTo>
                  <a:pt x="6398085" y="5854319"/>
                </a:lnTo>
                <a:lnTo>
                  <a:pt x="6753973" y="5802723"/>
                </a:lnTo>
                <a:lnTo>
                  <a:pt x="6761641" y="5791796"/>
                </a:lnTo>
                <a:cubicBezTo>
                  <a:pt x="6767025" y="5784992"/>
                  <a:pt x="6773257" y="5779038"/>
                  <a:pt x="6781155" y="5776309"/>
                </a:cubicBezTo>
                <a:cubicBezTo>
                  <a:pt x="6796951" y="5770852"/>
                  <a:pt x="6863121" y="5808847"/>
                  <a:pt x="6852243" y="5751753"/>
                </a:cubicBezTo>
                <a:cubicBezTo>
                  <a:pt x="6891721" y="5770065"/>
                  <a:pt x="6919471" y="5761621"/>
                  <a:pt x="6944091" y="5745914"/>
                </a:cubicBezTo>
                <a:lnTo>
                  <a:pt x="6962589" y="5732441"/>
                </a:lnTo>
                <a:lnTo>
                  <a:pt x="6952349" y="5734204"/>
                </a:lnTo>
                <a:cubicBezTo>
                  <a:pt x="6833367" y="5747939"/>
                  <a:pt x="6405497" y="5797629"/>
                  <a:pt x="6650885" y="5755878"/>
                </a:cubicBezTo>
                <a:lnTo>
                  <a:pt x="7000531" y="5705706"/>
                </a:lnTo>
                <a:lnTo>
                  <a:pt x="7017159" y="5696501"/>
                </a:lnTo>
                <a:cubicBezTo>
                  <a:pt x="7026145" y="5692921"/>
                  <a:pt x="7035737" y="5690701"/>
                  <a:pt x="7046257" y="5690562"/>
                </a:cubicBezTo>
                <a:lnTo>
                  <a:pt x="7072237" y="5695469"/>
                </a:lnTo>
                <a:lnTo>
                  <a:pt x="7079415" y="5694448"/>
                </a:lnTo>
                <a:lnTo>
                  <a:pt x="7072317" y="5681823"/>
                </a:lnTo>
                <a:close/>
                <a:moveTo>
                  <a:pt x="7104513" y="5667187"/>
                </a:moveTo>
                <a:lnTo>
                  <a:pt x="7076507" y="5671459"/>
                </a:lnTo>
                <a:lnTo>
                  <a:pt x="7088179" y="5693201"/>
                </a:lnTo>
                <a:lnTo>
                  <a:pt x="7089529" y="5693009"/>
                </a:lnTo>
                <a:lnTo>
                  <a:pt x="7101965" y="5669275"/>
                </a:lnTo>
                <a:close/>
                <a:moveTo>
                  <a:pt x="719000" y="5650633"/>
                </a:moveTo>
                <a:lnTo>
                  <a:pt x="716997" y="5651710"/>
                </a:lnTo>
                <a:cubicBezTo>
                  <a:pt x="714786" y="5652898"/>
                  <a:pt x="715340" y="5652601"/>
                  <a:pt x="717413" y="5651486"/>
                </a:cubicBezTo>
                <a:close/>
                <a:moveTo>
                  <a:pt x="2736720" y="5639110"/>
                </a:moveTo>
                <a:lnTo>
                  <a:pt x="2581107" y="5641805"/>
                </a:lnTo>
                <a:lnTo>
                  <a:pt x="2502988" y="5640372"/>
                </a:lnTo>
                <a:lnTo>
                  <a:pt x="2326854" y="5647572"/>
                </a:lnTo>
                <a:lnTo>
                  <a:pt x="2320711" y="5647720"/>
                </a:lnTo>
                <a:lnTo>
                  <a:pt x="2467020" y="5660175"/>
                </a:lnTo>
                <a:lnTo>
                  <a:pt x="2526138" y="5662432"/>
                </a:lnTo>
                <a:lnTo>
                  <a:pt x="2698575" y="5659169"/>
                </a:lnTo>
                <a:lnTo>
                  <a:pt x="2701703" y="5656550"/>
                </a:lnTo>
                <a:cubicBezTo>
                  <a:pt x="2709533" y="5650423"/>
                  <a:pt x="2717044" y="5646973"/>
                  <a:pt x="2723478" y="5654805"/>
                </a:cubicBezTo>
                <a:lnTo>
                  <a:pt x="2725436" y="5658660"/>
                </a:lnTo>
                <a:lnTo>
                  <a:pt x="2744722" y="5658296"/>
                </a:lnTo>
                <a:lnTo>
                  <a:pt x="2740239" y="5652938"/>
                </a:lnTo>
                <a:close/>
                <a:moveTo>
                  <a:pt x="2768606" y="5638558"/>
                </a:moveTo>
                <a:lnTo>
                  <a:pt x="2766109" y="5638601"/>
                </a:lnTo>
                <a:lnTo>
                  <a:pt x="2768790" y="5646262"/>
                </a:lnTo>
                <a:lnTo>
                  <a:pt x="2771326" y="5657518"/>
                </a:lnTo>
                <a:lnTo>
                  <a:pt x="2771586" y="5657510"/>
                </a:lnTo>
                <a:lnTo>
                  <a:pt x="2768945" y="5643213"/>
                </a:lnTo>
                <a:close/>
                <a:moveTo>
                  <a:pt x="743538" y="5637443"/>
                </a:moveTo>
                <a:cubicBezTo>
                  <a:pt x="743538" y="5637443"/>
                  <a:pt x="734692" y="5642198"/>
                  <a:pt x="726952" y="5646359"/>
                </a:cubicBezTo>
                <a:lnTo>
                  <a:pt x="719000" y="5650633"/>
                </a:lnTo>
                <a:lnTo>
                  <a:pt x="725475" y="5647153"/>
                </a:lnTo>
                <a:cubicBezTo>
                  <a:pt x="729775" y="5644841"/>
                  <a:pt x="735673" y="5641670"/>
                  <a:pt x="743538" y="5637443"/>
                </a:cubicBezTo>
                <a:close/>
                <a:moveTo>
                  <a:pt x="361889" y="5554049"/>
                </a:moveTo>
                <a:lnTo>
                  <a:pt x="361467" y="5554250"/>
                </a:lnTo>
                <a:cubicBezTo>
                  <a:pt x="359017" y="5555417"/>
                  <a:pt x="358363" y="5555729"/>
                  <a:pt x="360977" y="5554483"/>
                </a:cubicBezTo>
                <a:close/>
                <a:moveTo>
                  <a:pt x="385716" y="5542692"/>
                </a:moveTo>
                <a:lnTo>
                  <a:pt x="372738" y="5548879"/>
                </a:lnTo>
                <a:lnTo>
                  <a:pt x="361889" y="5554049"/>
                </a:lnTo>
                <a:close/>
                <a:moveTo>
                  <a:pt x="392339" y="5539535"/>
                </a:moveTo>
                <a:lnTo>
                  <a:pt x="385716" y="5542692"/>
                </a:lnTo>
                <a:lnTo>
                  <a:pt x="385967" y="5542572"/>
                </a:lnTo>
                <a:cubicBezTo>
                  <a:pt x="389726" y="5540783"/>
                  <a:pt x="392339" y="5539535"/>
                  <a:pt x="392339" y="5539535"/>
                </a:cubicBezTo>
                <a:close/>
                <a:moveTo>
                  <a:pt x="316590" y="5533911"/>
                </a:moveTo>
                <a:cubicBezTo>
                  <a:pt x="321133" y="5532942"/>
                  <a:pt x="325703" y="5533238"/>
                  <a:pt x="329417" y="5535546"/>
                </a:cubicBezTo>
                <a:lnTo>
                  <a:pt x="300295" y="5556691"/>
                </a:lnTo>
                <a:cubicBezTo>
                  <a:pt x="289583" y="5551124"/>
                  <a:pt x="302964" y="5536821"/>
                  <a:pt x="316590" y="5533911"/>
                </a:cubicBezTo>
                <a:close/>
                <a:moveTo>
                  <a:pt x="9191931" y="5519719"/>
                </a:moveTo>
                <a:cubicBezTo>
                  <a:pt x="9191931" y="5519719"/>
                  <a:pt x="8968247" y="5554612"/>
                  <a:pt x="8897905" y="5564907"/>
                </a:cubicBezTo>
                <a:lnTo>
                  <a:pt x="8342957" y="5662613"/>
                </a:lnTo>
                <a:lnTo>
                  <a:pt x="8239683" y="5715589"/>
                </a:lnTo>
                <a:lnTo>
                  <a:pt x="8343397" y="5697132"/>
                </a:lnTo>
                <a:cubicBezTo>
                  <a:pt x="8522171" y="5663906"/>
                  <a:pt x="8704211" y="5628623"/>
                  <a:pt x="8892105" y="5590618"/>
                </a:cubicBezTo>
                <a:cubicBezTo>
                  <a:pt x="8962499" y="5577321"/>
                  <a:pt x="9086907" y="5561498"/>
                  <a:pt x="9151501" y="5541359"/>
                </a:cubicBezTo>
                <a:cubicBezTo>
                  <a:pt x="9173031" y="5534647"/>
                  <a:pt x="9187913" y="5527457"/>
                  <a:pt x="9191931" y="5519719"/>
                </a:cubicBezTo>
                <a:close/>
                <a:moveTo>
                  <a:pt x="9408057" y="5456282"/>
                </a:moveTo>
                <a:cubicBezTo>
                  <a:pt x="9385851" y="5463023"/>
                  <a:pt x="9367549" y="5490070"/>
                  <a:pt x="9367549" y="5490070"/>
                </a:cubicBezTo>
                <a:cubicBezTo>
                  <a:pt x="9371117" y="5491929"/>
                  <a:pt x="9376873" y="5490855"/>
                  <a:pt x="9383493" y="5488205"/>
                </a:cubicBezTo>
                <a:cubicBezTo>
                  <a:pt x="9403357" y="5480246"/>
                  <a:pt x="9431029" y="5458066"/>
                  <a:pt x="9431029" y="5458066"/>
                </a:cubicBezTo>
                <a:cubicBezTo>
                  <a:pt x="9423293" y="5454046"/>
                  <a:pt x="9415459" y="5454035"/>
                  <a:pt x="9408057" y="5456282"/>
                </a:cubicBezTo>
                <a:close/>
                <a:moveTo>
                  <a:pt x="9557433" y="5430048"/>
                </a:moveTo>
                <a:lnTo>
                  <a:pt x="9512225" y="5444341"/>
                </a:lnTo>
                <a:cubicBezTo>
                  <a:pt x="9457877" y="5467489"/>
                  <a:pt x="9472751" y="5465771"/>
                  <a:pt x="9499427" y="5457338"/>
                </a:cubicBezTo>
                <a:cubicBezTo>
                  <a:pt x="9526097" y="5448908"/>
                  <a:pt x="9564575" y="5433761"/>
                  <a:pt x="9557433" y="5430048"/>
                </a:cubicBezTo>
                <a:close/>
                <a:moveTo>
                  <a:pt x="9672987" y="5405459"/>
                </a:moveTo>
                <a:cubicBezTo>
                  <a:pt x="9672987" y="5405459"/>
                  <a:pt x="9638627" y="5416322"/>
                  <a:pt x="9627777" y="5419752"/>
                </a:cubicBezTo>
                <a:cubicBezTo>
                  <a:pt x="9578859" y="5441183"/>
                  <a:pt x="9596443" y="5438609"/>
                  <a:pt x="9623117" y="5430178"/>
                </a:cubicBezTo>
                <a:cubicBezTo>
                  <a:pt x="9649791" y="5421746"/>
                  <a:pt x="9685555" y="5407455"/>
                  <a:pt x="9672987" y="5405459"/>
                </a:cubicBezTo>
                <a:close/>
                <a:moveTo>
                  <a:pt x="306606" y="5381587"/>
                </a:moveTo>
                <a:cubicBezTo>
                  <a:pt x="310038" y="5392443"/>
                  <a:pt x="286530" y="5399874"/>
                  <a:pt x="286530" y="5399874"/>
                </a:cubicBezTo>
                <a:cubicBezTo>
                  <a:pt x="275674" y="5403303"/>
                  <a:pt x="295757" y="5385015"/>
                  <a:pt x="306606" y="5381587"/>
                </a:cubicBezTo>
                <a:close/>
                <a:moveTo>
                  <a:pt x="710096" y="5267087"/>
                </a:moveTo>
                <a:lnTo>
                  <a:pt x="704283" y="5274344"/>
                </a:lnTo>
                <a:cubicBezTo>
                  <a:pt x="699522" y="5276782"/>
                  <a:pt x="691971" y="5277678"/>
                  <a:pt x="678956" y="5275824"/>
                </a:cubicBezTo>
                <a:cubicBezTo>
                  <a:pt x="682977" y="5277535"/>
                  <a:pt x="685566" y="5275101"/>
                  <a:pt x="686761" y="5271024"/>
                </a:cubicBezTo>
                <a:lnTo>
                  <a:pt x="686641" y="5267649"/>
                </a:lnTo>
                <a:close/>
                <a:moveTo>
                  <a:pt x="9644029" y="5259948"/>
                </a:moveTo>
                <a:lnTo>
                  <a:pt x="9439275" y="5307069"/>
                </a:lnTo>
                <a:cubicBezTo>
                  <a:pt x="9232083" y="5349945"/>
                  <a:pt x="9030873" y="5384984"/>
                  <a:pt x="8810137" y="5421404"/>
                </a:cubicBezTo>
                <a:lnTo>
                  <a:pt x="8796227" y="5423678"/>
                </a:lnTo>
                <a:lnTo>
                  <a:pt x="8764929" y="5439450"/>
                </a:lnTo>
                <a:lnTo>
                  <a:pt x="8664343" y="5492713"/>
                </a:lnTo>
                <a:lnTo>
                  <a:pt x="8779447" y="5467050"/>
                </a:lnTo>
                <a:cubicBezTo>
                  <a:pt x="9016885" y="5415874"/>
                  <a:pt x="9244565" y="5365291"/>
                  <a:pt x="9468447" y="5312925"/>
                </a:cubicBezTo>
                <a:lnTo>
                  <a:pt x="9650485" y="5267887"/>
                </a:lnTo>
                <a:lnTo>
                  <a:pt x="9648227" y="5262964"/>
                </a:lnTo>
                <a:close/>
                <a:moveTo>
                  <a:pt x="390793" y="5238698"/>
                </a:moveTo>
                <a:cubicBezTo>
                  <a:pt x="394122" y="5238019"/>
                  <a:pt x="396698" y="5238696"/>
                  <a:pt x="397555" y="5241410"/>
                </a:cubicBezTo>
                <a:lnTo>
                  <a:pt x="394064" y="5245359"/>
                </a:lnTo>
                <a:lnTo>
                  <a:pt x="378376" y="5245808"/>
                </a:lnTo>
                <a:lnTo>
                  <a:pt x="379518" y="5244128"/>
                </a:lnTo>
                <a:cubicBezTo>
                  <a:pt x="383384" y="5241413"/>
                  <a:pt x="387464" y="5239377"/>
                  <a:pt x="390793" y="5238698"/>
                </a:cubicBezTo>
                <a:close/>
                <a:moveTo>
                  <a:pt x="439443" y="5235289"/>
                </a:moveTo>
                <a:cubicBezTo>
                  <a:pt x="442762" y="5234581"/>
                  <a:pt x="445339" y="5235258"/>
                  <a:pt x="446195" y="5237971"/>
                </a:cubicBezTo>
                <a:lnTo>
                  <a:pt x="441583" y="5243994"/>
                </a:lnTo>
                <a:lnTo>
                  <a:pt x="426110" y="5244438"/>
                </a:lnTo>
                <a:lnTo>
                  <a:pt x="428228" y="5240916"/>
                </a:lnTo>
                <a:cubicBezTo>
                  <a:pt x="432060" y="5238087"/>
                  <a:pt x="436123" y="5235997"/>
                  <a:pt x="439443" y="5235289"/>
                </a:cubicBezTo>
                <a:close/>
                <a:moveTo>
                  <a:pt x="488407" y="5232867"/>
                </a:moveTo>
                <a:cubicBezTo>
                  <a:pt x="491762" y="5232272"/>
                  <a:pt x="494410" y="5233176"/>
                  <a:pt x="495411" y="5236342"/>
                </a:cubicBezTo>
                <a:lnTo>
                  <a:pt x="489686" y="5242814"/>
                </a:lnTo>
                <a:lnTo>
                  <a:pt x="474079" y="5243161"/>
                </a:lnTo>
                <a:lnTo>
                  <a:pt x="477159" y="5238384"/>
                </a:lnTo>
                <a:cubicBezTo>
                  <a:pt x="480988" y="5235555"/>
                  <a:pt x="485051" y="5233462"/>
                  <a:pt x="488407" y="5232867"/>
                </a:cubicBezTo>
                <a:close/>
                <a:moveTo>
                  <a:pt x="9620655" y="5216714"/>
                </a:moveTo>
                <a:lnTo>
                  <a:pt x="9435261" y="5258778"/>
                </a:lnTo>
                <a:cubicBezTo>
                  <a:pt x="9298945" y="5286877"/>
                  <a:pt x="9162667" y="5313160"/>
                  <a:pt x="9026187" y="5338401"/>
                </a:cubicBezTo>
                <a:lnTo>
                  <a:pt x="8932041" y="5355237"/>
                </a:lnTo>
                <a:lnTo>
                  <a:pt x="8862993" y="5390032"/>
                </a:lnTo>
                <a:lnTo>
                  <a:pt x="8973797" y="5367993"/>
                </a:lnTo>
                <a:cubicBezTo>
                  <a:pt x="9061355" y="5350127"/>
                  <a:pt x="9146661" y="5332255"/>
                  <a:pt x="9231111" y="5314079"/>
                </a:cubicBezTo>
                <a:lnTo>
                  <a:pt x="9622859" y="5225253"/>
                </a:lnTo>
                <a:close/>
                <a:moveTo>
                  <a:pt x="1060550" y="5193003"/>
                </a:moveTo>
                <a:cubicBezTo>
                  <a:pt x="1060550" y="5193003"/>
                  <a:pt x="1072439" y="5209393"/>
                  <a:pt x="1069467" y="5205295"/>
                </a:cubicBezTo>
                <a:cubicBezTo>
                  <a:pt x="1068474" y="5203929"/>
                  <a:pt x="1065831" y="5200289"/>
                  <a:pt x="1060550" y="5193003"/>
                </a:cubicBezTo>
                <a:close/>
                <a:moveTo>
                  <a:pt x="458082" y="5131027"/>
                </a:moveTo>
                <a:cubicBezTo>
                  <a:pt x="460421" y="5130755"/>
                  <a:pt x="462391" y="5131873"/>
                  <a:pt x="463391" y="5135038"/>
                </a:cubicBezTo>
                <a:cubicBezTo>
                  <a:pt x="474239" y="5131610"/>
                  <a:pt x="454162" y="5149895"/>
                  <a:pt x="443308" y="5153327"/>
                </a:cubicBezTo>
                <a:cubicBezTo>
                  <a:pt x="440736" y="5145184"/>
                  <a:pt x="451067" y="5131846"/>
                  <a:pt x="458082" y="5131027"/>
                </a:cubicBezTo>
                <a:close/>
                <a:moveTo>
                  <a:pt x="13064057" y="4895753"/>
                </a:moveTo>
                <a:lnTo>
                  <a:pt x="13055649" y="4898142"/>
                </a:lnTo>
                <a:cubicBezTo>
                  <a:pt x="13046367" y="4901649"/>
                  <a:pt x="13037099" y="4906333"/>
                  <a:pt x="13027833" y="4913136"/>
                </a:cubicBezTo>
                <a:lnTo>
                  <a:pt x="13024839" y="4909758"/>
                </a:lnTo>
                <a:lnTo>
                  <a:pt x="13024285" y="4909133"/>
                </a:lnTo>
                <a:cubicBezTo>
                  <a:pt x="13023693" y="4908465"/>
                  <a:pt x="13023397" y="4908133"/>
                  <a:pt x="13023841" y="4908633"/>
                </a:cubicBezTo>
                <a:lnTo>
                  <a:pt x="13024839" y="4909758"/>
                </a:lnTo>
                <a:lnTo>
                  <a:pt x="13026501" y="4911633"/>
                </a:lnTo>
                <a:cubicBezTo>
                  <a:pt x="13027243" y="4912468"/>
                  <a:pt x="13027833" y="4913136"/>
                  <a:pt x="13027833" y="4913136"/>
                </a:cubicBezTo>
                <a:lnTo>
                  <a:pt x="13028285" y="4913176"/>
                </a:lnTo>
                <a:close/>
                <a:moveTo>
                  <a:pt x="1995300" y="4871656"/>
                </a:moveTo>
                <a:cubicBezTo>
                  <a:pt x="1995300" y="4871656"/>
                  <a:pt x="2007514" y="4889060"/>
                  <a:pt x="2004461" y="4884709"/>
                </a:cubicBezTo>
                <a:cubicBezTo>
                  <a:pt x="2003441" y="4883259"/>
                  <a:pt x="2000728" y="4879390"/>
                  <a:pt x="1995300" y="4871656"/>
                </a:cubicBezTo>
                <a:close/>
                <a:moveTo>
                  <a:pt x="2202911" y="4867710"/>
                </a:moveTo>
                <a:cubicBezTo>
                  <a:pt x="2212342" y="4883384"/>
                  <a:pt x="2214698" y="4887305"/>
                  <a:pt x="2213963" y="4886079"/>
                </a:cubicBezTo>
                <a:cubicBezTo>
                  <a:pt x="2212736" y="4884038"/>
                  <a:pt x="2202911" y="4867710"/>
                  <a:pt x="2202911" y="4867710"/>
                </a:cubicBezTo>
                <a:close/>
                <a:moveTo>
                  <a:pt x="1932378" y="4867668"/>
                </a:moveTo>
                <a:lnTo>
                  <a:pt x="1901447" y="4889385"/>
                </a:lnTo>
                <a:cubicBezTo>
                  <a:pt x="1905019" y="4891238"/>
                  <a:pt x="1909629" y="4891273"/>
                  <a:pt x="1914317" y="4890167"/>
                </a:cubicBezTo>
                <a:cubicBezTo>
                  <a:pt x="1928369" y="4886842"/>
                  <a:pt x="1943088" y="4873236"/>
                  <a:pt x="1932378" y="4867668"/>
                </a:cubicBezTo>
                <a:close/>
                <a:moveTo>
                  <a:pt x="2139990" y="4863726"/>
                </a:moveTo>
                <a:cubicBezTo>
                  <a:pt x="2139990" y="4863726"/>
                  <a:pt x="2109059" y="4885440"/>
                  <a:pt x="2121718" y="4881438"/>
                </a:cubicBezTo>
                <a:cubicBezTo>
                  <a:pt x="2122574" y="4884153"/>
                  <a:pt x="2124361" y="4885079"/>
                  <a:pt x="2126503" y="4884775"/>
                </a:cubicBezTo>
                <a:cubicBezTo>
                  <a:pt x="2132929" y="4883864"/>
                  <a:pt x="2142562" y="4871864"/>
                  <a:pt x="2139990" y="4863726"/>
                </a:cubicBezTo>
                <a:close/>
                <a:moveTo>
                  <a:pt x="2273827" y="4859223"/>
                </a:moveTo>
                <a:lnTo>
                  <a:pt x="2255556" y="4876937"/>
                </a:lnTo>
                <a:cubicBezTo>
                  <a:pt x="2259126" y="4878794"/>
                  <a:pt x="2262945" y="4879079"/>
                  <a:pt x="2266444" y="4878344"/>
                </a:cubicBezTo>
                <a:cubicBezTo>
                  <a:pt x="2276939" y="4876146"/>
                  <a:pt x="2284536" y="4864792"/>
                  <a:pt x="2273827" y="4859223"/>
                </a:cubicBezTo>
                <a:close/>
                <a:moveTo>
                  <a:pt x="13160769" y="4804693"/>
                </a:moveTo>
                <a:lnTo>
                  <a:pt x="13161627" y="4805265"/>
                </a:lnTo>
                <a:lnTo>
                  <a:pt x="13163677" y="4806635"/>
                </a:lnTo>
                <a:cubicBezTo>
                  <a:pt x="13165937" y="4808143"/>
                  <a:pt x="13168521" y="4809870"/>
                  <a:pt x="13168521" y="4809870"/>
                </a:cubicBezTo>
                <a:lnTo>
                  <a:pt x="13161627" y="4805265"/>
                </a:lnTo>
                <a:lnTo>
                  <a:pt x="13160891" y="4804771"/>
                </a:lnTo>
                <a:cubicBezTo>
                  <a:pt x="13160285" y="4804368"/>
                  <a:pt x="13160125" y="4804259"/>
                  <a:pt x="13160769" y="4804693"/>
                </a:cubicBezTo>
                <a:close/>
                <a:moveTo>
                  <a:pt x="4093156" y="4697978"/>
                </a:moveTo>
                <a:cubicBezTo>
                  <a:pt x="4090843" y="4697376"/>
                  <a:pt x="4089614" y="4698418"/>
                  <a:pt x="4089119" y="4700585"/>
                </a:cubicBezTo>
                <a:lnTo>
                  <a:pt x="4089221" y="4701344"/>
                </a:lnTo>
                <a:lnTo>
                  <a:pt x="4097506" y="4700972"/>
                </a:lnTo>
                <a:close/>
                <a:moveTo>
                  <a:pt x="12957557" y="4666982"/>
                </a:moveTo>
                <a:lnTo>
                  <a:pt x="12926231" y="4683987"/>
                </a:lnTo>
                <a:lnTo>
                  <a:pt x="12931285" y="4682108"/>
                </a:lnTo>
                <a:cubicBezTo>
                  <a:pt x="12938641" y="4678660"/>
                  <a:pt x="12947651" y="4673311"/>
                  <a:pt x="12956779" y="4667496"/>
                </a:cubicBezTo>
                <a:close/>
                <a:moveTo>
                  <a:pt x="2956580" y="4666779"/>
                </a:moveTo>
                <a:lnTo>
                  <a:pt x="2962935" y="4667094"/>
                </a:lnTo>
                <a:lnTo>
                  <a:pt x="2953355" y="4676641"/>
                </a:lnTo>
                <a:cubicBezTo>
                  <a:pt x="2953452" y="4670523"/>
                  <a:pt x="2954722" y="4667801"/>
                  <a:pt x="2956580" y="4666779"/>
                </a:cubicBezTo>
                <a:close/>
                <a:moveTo>
                  <a:pt x="13247541" y="4666426"/>
                </a:moveTo>
                <a:lnTo>
                  <a:pt x="13239617" y="4669146"/>
                </a:lnTo>
                <a:lnTo>
                  <a:pt x="13236891" y="4670705"/>
                </a:lnTo>
                <a:lnTo>
                  <a:pt x="13228329" y="4678575"/>
                </a:lnTo>
                <a:cubicBezTo>
                  <a:pt x="13226259" y="4681456"/>
                  <a:pt x="13226807" y="4682515"/>
                  <a:pt x="13228793" y="4682486"/>
                </a:cubicBezTo>
                <a:cubicBezTo>
                  <a:pt x="13234747" y="4682401"/>
                  <a:pt x="13253643" y="4672511"/>
                  <a:pt x="13253643" y="4672511"/>
                </a:cubicBezTo>
                <a:cubicBezTo>
                  <a:pt x="13256633" y="4668351"/>
                  <a:pt x="13253179" y="4665871"/>
                  <a:pt x="13247541" y="4666426"/>
                </a:cubicBezTo>
                <a:close/>
                <a:moveTo>
                  <a:pt x="13293077" y="4662500"/>
                </a:moveTo>
                <a:cubicBezTo>
                  <a:pt x="13293077" y="4662500"/>
                  <a:pt x="13302837" y="4666239"/>
                  <a:pt x="13300395" y="4665305"/>
                </a:cubicBezTo>
                <a:cubicBezTo>
                  <a:pt x="13299581" y="4664994"/>
                  <a:pt x="13297413" y="4664163"/>
                  <a:pt x="13293077" y="4662500"/>
                </a:cubicBezTo>
                <a:close/>
                <a:moveTo>
                  <a:pt x="2972977" y="4657089"/>
                </a:moveTo>
                <a:lnTo>
                  <a:pt x="2973294" y="4657583"/>
                </a:lnTo>
                <a:cubicBezTo>
                  <a:pt x="2973198" y="4663702"/>
                  <a:pt x="2971928" y="4666422"/>
                  <a:pt x="2970072" y="4667444"/>
                </a:cubicBezTo>
                <a:cubicBezTo>
                  <a:pt x="2968213" y="4668467"/>
                  <a:pt x="2965770" y="4667788"/>
                  <a:pt x="2963326" y="4667112"/>
                </a:cubicBezTo>
                <a:lnTo>
                  <a:pt x="2962935" y="4667094"/>
                </a:lnTo>
                <a:close/>
                <a:moveTo>
                  <a:pt x="13317317" y="4649841"/>
                </a:moveTo>
                <a:cubicBezTo>
                  <a:pt x="13317317" y="4649841"/>
                  <a:pt x="13326641" y="4653269"/>
                  <a:pt x="13324309" y="4652413"/>
                </a:cubicBezTo>
                <a:cubicBezTo>
                  <a:pt x="13323533" y="4652125"/>
                  <a:pt x="13321461" y="4651364"/>
                  <a:pt x="13317317" y="4649841"/>
                </a:cubicBezTo>
                <a:close/>
                <a:moveTo>
                  <a:pt x="13093537" y="4598016"/>
                </a:moveTo>
                <a:lnTo>
                  <a:pt x="13060445" y="4610512"/>
                </a:lnTo>
                <a:lnTo>
                  <a:pt x="13047773" y="4616415"/>
                </a:lnTo>
                <a:lnTo>
                  <a:pt x="13040079" y="4620862"/>
                </a:lnTo>
                <a:lnTo>
                  <a:pt x="13036537" y="4625315"/>
                </a:lnTo>
                <a:lnTo>
                  <a:pt x="13046553" y="4626210"/>
                </a:lnTo>
                <a:close/>
                <a:moveTo>
                  <a:pt x="13335839" y="4590482"/>
                </a:moveTo>
                <a:lnTo>
                  <a:pt x="13335839" y="4590678"/>
                </a:lnTo>
                <a:lnTo>
                  <a:pt x="13334005" y="4591499"/>
                </a:lnTo>
                <a:close/>
                <a:moveTo>
                  <a:pt x="12913157" y="4478056"/>
                </a:moveTo>
                <a:lnTo>
                  <a:pt x="12915843" y="4479800"/>
                </a:lnTo>
                <a:lnTo>
                  <a:pt x="12915845" y="4479799"/>
                </a:lnTo>
                <a:lnTo>
                  <a:pt x="12913273" y="4478128"/>
                </a:lnTo>
                <a:cubicBezTo>
                  <a:pt x="12912691" y="4477754"/>
                  <a:pt x="12912539" y="4477652"/>
                  <a:pt x="12913157" y="4478056"/>
                </a:cubicBezTo>
                <a:close/>
                <a:moveTo>
                  <a:pt x="13335839" y="4461696"/>
                </a:moveTo>
                <a:lnTo>
                  <a:pt x="13335839" y="4472340"/>
                </a:lnTo>
                <a:lnTo>
                  <a:pt x="13328137" y="4474450"/>
                </a:lnTo>
                <a:lnTo>
                  <a:pt x="13241207" y="4505110"/>
                </a:lnTo>
                <a:lnTo>
                  <a:pt x="13307379" y="4468321"/>
                </a:lnTo>
                <a:lnTo>
                  <a:pt x="13317163" y="4466299"/>
                </a:lnTo>
                <a:close/>
                <a:moveTo>
                  <a:pt x="13315043" y="4457525"/>
                </a:moveTo>
                <a:cubicBezTo>
                  <a:pt x="13315737" y="4460207"/>
                  <a:pt x="13311661" y="4463827"/>
                  <a:pt x="13306755" y="4466666"/>
                </a:cubicBezTo>
                <a:cubicBezTo>
                  <a:pt x="13301853" y="4469501"/>
                  <a:pt x="13296119" y="4471556"/>
                  <a:pt x="13293497" y="4471105"/>
                </a:cubicBezTo>
                <a:cubicBezTo>
                  <a:pt x="13291749" y="4470802"/>
                  <a:pt x="13291381" y="4469388"/>
                  <a:pt x="13293569" y="4466347"/>
                </a:cubicBezTo>
                <a:cubicBezTo>
                  <a:pt x="13299085" y="4458668"/>
                  <a:pt x="13315043" y="4457525"/>
                  <a:pt x="13315043" y="4457525"/>
                </a:cubicBezTo>
                <a:close/>
                <a:moveTo>
                  <a:pt x="13014365" y="4379704"/>
                </a:moveTo>
                <a:lnTo>
                  <a:pt x="13011739" y="4379972"/>
                </a:lnTo>
                <a:cubicBezTo>
                  <a:pt x="12996795" y="4381563"/>
                  <a:pt x="12937251" y="4388647"/>
                  <a:pt x="12940927" y="4400184"/>
                </a:cubicBezTo>
                <a:cubicBezTo>
                  <a:pt x="12940875" y="4402593"/>
                  <a:pt x="12946645" y="4402766"/>
                  <a:pt x="12954741" y="4401819"/>
                </a:cubicBezTo>
                <a:lnTo>
                  <a:pt x="12980245" y="4397176"/>
                </a:lnTo>
                <a:close/>
                <a:moveTo>
                  <a:pt x="1784409" y="4337740"/>
                </a:moveTo>
                <a:lnTo>
                  <a:pt x="1784337" y="4338063"/>
                </a:lnTo>
                <a:lnTo>
                  <a:pt x="1784219" y="4337762"/>
                </a:lnTo>
                <a:close/>
                <a:moveTo>
                  <a:pt x="13178727" y="4330597"/>
                </a:moveTo>
                <a:lnTo>
                  <a:pt x="13133263" y="4343731"/>
                </a:lnTo>
                <a:lnTo>
                  <a:pt x="13078589" y="4359689"/>
                </a:lnTo>
                <a:lnTo>
                  <a:pt x="13060603" y="4370206"/>
                </a:lnTo>
                <a:lnTo>
                  <a:pt x="13100889" y="4355632"/>
                </a:lnTo>
                <a:cubicBezTo>
                  <a:pt x="13118903" y="4349188"/>
                  <a:pt x="13136343" y="4343419"/>
                  <a:pt x="13151929" y="4339436"/>
                </a:cubicBezTo>
                <a:lnTo>
                  <a:pt x="13169643" y="4335782"/>
                </a:lnTo>
                <a:close/>
                <a:moveTo>
                  <a:pt x="1800908" y="4283659"/>
                </a:moveTo>
                <a:cubicBezTo>
                  <a:pt x="1814053" y="4321713"/>
                  <a:pt x="1808971" y="4332597"/>
                  <a:pt x="1799098" y="4336007"/>
                </a:cubicBezTo>
                <a:lnTo>
                  <a:pt x="1784409" y="4337740"/>
                </a:lnTo>
                <a:lnTo>
                  <a:pt x="1791215" y="4306783"/>
                </a:lnTo>
                <a:cubicBezTo>
                  <a:pt x="1793852" y="4295225"/>
                  <a:pt x="1796959" y="4285023"/>
                  <a:pt x="1800908" y="4283659"/>
                </a:cubicBezTo>
                <a:close/>
                <a:moveTo>
                  <a:pt x="12939837" y="4162016"/>
                </a:moveTo>
                <a:lnTo>
                  <a:pt x="12911889" y="4170664"/>
                </a:lnTo>
                <a:cubicBezTo>
                  <a:pt x="12899449" y="4175603"/>
                  <a:pt x="12890871" y="4180712"/>
                  <a:pt x="12889461" y="4185814"/>
                </a:cubicBezTo>
                <a:lnTo>
                  <a:pt x="12896531" y="4187081"/>
                </a:lnTo>
                <a:close/>
                <a:moveTo>
                  <a:pt x="12999963" y="4156755"/>
                </a:moveTo>
                <a:lnTo>
                  <a:pt x="12994433" y="4158677"/>
                </a:lnTo>
                <a:lnTo>
                  <a:pt x="12994555" y="4156992"/>
                </a:lnTo>
                <a:cubicBezTo>
                  <a:pt x="12995703" y="4155390"/>
                  <a:pt x="12997661" y="4155101"/>
                  <a:pt x="12999963" y="4156755"/>
                </a:cubicBezTo>
                <a:close/>
                <a:moveTo>
                  <a:pt x="13072381" y="4136996"/>
                </a:moveTo>
                <a:cubicBezTo>
                  <a:pt x="13067817" y="4138083"/>
                  <a:pt x="13060463" y="4140621"/>
                  <a:pt x="13052069" y="4143868"/>
                </a:cubicBezTo>
                <a:lnTo>
                  <a:pt x="13031781" y="4152375"/>
                </a:lnTo>
                <a:lnTo>
                  <a:pt x="13063949" y="4140928"/>
                </a:lnTo>
                <a:close/>
                <a:moveTo>
                  <a:pt x="12292893" y="4012136"/>
                </a:moveTo>
                <a:cubicBezTo>
                  <a:pt x="12292411" y="4010986"/>
                  <a:pt x="12285373" y="4011870"/>
                  <a:pt x="12267269" y="4016809"/>
                </a:cubicBezTo>
                <a:cubicBezTo>
                  <a:pt x="12267269" y="4016809"/>
                  <a:pt x="12261627" y="4017366"/>
                  <a:pt x="12255645" y="4018400"/>
                </a:cubicBezTo>
                <a:lnTo>
                  <a:pt x="12244219" y="4022130"/>
                </a:lnTo>
                <a:lnTo>
                  <a:pt x="12243285" y="4023236"/>
                </a:lnTo>
                <a:lnTo>
                  <a:pt x="12256177" y="4026749"/>
                </a:lnTo>
                <a:cubicBezTo>
                  <a:pt x="12265463" y="4024863"/>
                  <a:pt x="12277149" y="4020755"/>
                  <a:pt x="12284819" y="4017306"/>
                </a:cubicBezTo>
                <a:cubicBezTo>
                  <a:pt x="12289931" y="4015007"/>
                  <a:pt x="12293255" y="4013000"/>
                  <a:pt x="12292893" y="4012136"/>
                </a:cubicBezTo>
                <a:close/>
                <a:moveTo>
                  <a:pt x="12351731" y="4007185"/>
                </a:moveTo>
                <a:lnTo>
                  <a:pt x="12342917" y="4011992"/>
                </a:lnTo>
                <a:lnTo>
                  <a:pt x="12335107" y="4014383"/>
                </a:lnTo>
                <a:lnTo>
                  <a:pt x="12338143" y="4022753"/>
                </a:lnTo>
                <a:lnTo>
                  <a:pt x="12331431" y="4026490"/>
                </a:lnTo>
                <a:lnTo>
                  <a:pt x="12338845" y="4023140"/>
                </a:lnTo>
                <a:lnTo>
                  <a:pt x="12338143" y="4022753"/>
                </a:lnTo>
                <a:close/>
                <a:moveTo>
                  <a:pt x="12430057" y="3971761"/>
                </a:moveTo>
                <a:cubicBezTo>
                  <a:pt x="12414711" y="3972860"/>
                  <a:pt x="12403475" y="3978369"/>
                  <a:pt x="12390801" y="3985878"/>
                </a:cubicBezTo>
                <a:lnTo>
                  <a:pt x="12354445" y="4005706"/>
                </a:lnTo>
                <a:lnTo>
                  <a:pt x="12354371" y="4016127"/>
                </a:lnTo>
                <a:lnTo>
                  <a:pt x="12361027" y="4013121"/>
                </a:lnTo>
                <a:cubicBezTo>
                  <a:pt x="12386493" y="3999158"/>
                  <a:pt x="12409887" y="3984432"/>
                  <a:pt x="12430057" y="3971761"/>
                </a:cubicBezTo>
                <a:close/>
                <a:moveTo>
                  <a:pt x="1283438" y="3963904"/>
                </a:moveTo>
                <a:lnTo>
                  <a:pt x="1287917" y="3969486"/>
                </a:lnTo>
                <a:cubicBezTo>
                  <a:pt x="1293273" y="3972198"/>
                  <a:pt x="1299196" y="3970151"/>
                  <a:pt x="1306901" y="3979661"/>
                </a:cubicBezTo>
                <a:cubicBezTo>
                  <a:pt x="1318169" y="4012280"/>
                  <a:pt x="1302758" y="3993262"/>
                  <a:pt x="1306127" y="4028609"/>
                </a:cubicBezTo>
                <a:cubicBezTo>
                  <a:pt x="1286960" y="3998719"/>
                  <a:pt x="1279062" y="4001447"/>
                  <a:pt x="1282431" y="4036794"/>
                </a:cubicBezTo>
                <a:cubicBezTo>
                  <a:pt x="1267410" y="3993303"/>
                  <a:pt x="1247470" y="4012360"/>
                  <a:pt x="1240344" y="3966139"/>
                </a:cubicBezTo>
                <a:cubicBezTo>
                  <a:pt x="1246269" y="3964093"/>
                  <a:pt x="1264869" y="3998744"/>
                  <a:pt x="1275873" y="3989809"/>
                </a:cubicBezTo>
                <a:close/>
                <a:moveTo>
                  <a:pt x="1281015" y="3960883"/>
                </a:moveTo>
                <a:lnTo>
                  <a:pt x="1283591" y="3963372"/>
                </a:lnTo>
                <a:lnTo>
                  <a:pt x="1283438" y="3963904"/>
                </a:lnTo>
                <a:close/>
                <a:moveTo>
                  <a:pt x="12465027" y="3942551"/>
                </a:moveTo>
                <a:cubicBezTo>
                  <a:pt x="12463647" y="3944471"/>
                  <a:pt x="12465451" y="3947222"/>
                  <a:pt x="12467947" y="3949018"/>
                </a:cubicBezTo>
                <a:cubicBezTo>
                  <a:pt x="12470443" y="3950811"/>
                  <a:pt x="12473627" y="3951644"/>
                  <a:pt x="12475007" y="3949726"/>
                </a:cubicBezTo>
                <a:cubicBezTo>
                  <a:pt x="12482373" y="3949199"/>
                  <a:pt x="12465027" y="3942551"/>
                  <a:pt x="12465027" y="3942551"/>
                </a:cubicBezTo>
                <a:close/>
                <a:moveTo>
                  <a:pt x="12708701" y="3862979"/>
                </a:moveTo>
                <a:lnTo>
                  <a:pt x="12711247" y="3864680"/>
                </a:lnTo>
                <a:lnTo>
                  <a:pt x="12716453" y="3868157"/>
                </a:lnTo>
                <a:cubicBezTo>
                  <a:pt x="12716453" y="3868157"/>
                  <a:pt x="12713871" y="3866429"/>
                  <a:pt x="12711609" y="3864921"/>
                </a:cubicBezTo>
                <a:lnTo>
                  <a:pt x="12711247" y="3864680"/>
                </a:lnTo>
                <a:lnTo>
                  <a:pt x="12708823" y="3863059"/>
                </a:lnTo>
                <a:cubicBezTo>
                  <a:pt x="12708219" y="3862655"/>
                  <a:pt x="12708057" y="3862547"/>
                  <a:pt x="12708701" y="3862979"/>
                </a:cubicBezTo>
                <a:close/>
                <a:moveTo>
                  <a:pt x="12602359" y="3843260"/>
                </a:moveTo>
                <a:cubicBezTo>
                  <a:pt x="12601597" y="3842438"/>
                  <a:pt x="12599229" y="3842316"/>
                  <a:pt x="12594483" y="3843451"/>
                </a:cubicBezTo>
                <a:cubicBezTo>
                  <a:pt x="12591723" y="3847291"/>
                  <a:pt x="12587115" y="3843980"/>
                  <a:pt x="12584355" y="3847821"/>
                </a:cubicBezTo>
                <a:cubicBezTo>
                  <a:pt x="12582633" y="3852647"/>
                  <a:pt x="12583989" y="3854408"/>
                  <a:pt x="12586591" y="3854429"/>
                </a:cubicBezTo>
                <a:cubicBezTo>
                  <a:pt x="12588545" y="3854446"/>
                  <a:pt x="12591199" y="3853485"/>
                  <a:pt x="12593789" y="3852105"/>
                </a:cubicBezTo>
                <a:cubicBezTo>
                  <a:pt x="12596381" y="3850722"/>
                  <a:pt x="12598903" y="3848921"/>
                  <a:pt x="12600587" y="3847259"/>
                </a:cubicBezTo>
                <a:cubicBezTo>
                  <a:pt x="12602273" y="3845600"/>
                  <a:pt x="12603119" y="3844081"/>
                  <a:pt x="12602359" y="3843260"/>
                </a:cubicBezTo>
                <a:close/>
                <a:moveTo>
                  <a:pt x="13248629" y="3842321"/>
                </a:moveTo>
                <a:cubicBezTo>
                  <a:pt x="13256239" y="3841705"/>
                  <a:pt x="13259967" y="3843828"/>
                  <a:pt x="13258869" y="3846493"/>
                </a:cubicBezTo>
                <a:cubicBezTo>
                  <a:pt x="13258137" y="3848270"/>
                  <a:pt x="13255257" y="3850288"/>
                  <a:pt x="13249949" y="3851895"/>
                </a:cubicBezTo>
                <a:cubicBezTo>
                  <a:pt x="13242875" y="3854039"/>
                  <a:pt x="13231485" y="3855452"/>
                  <a:pt x="13215115" y="3854589"/>
                </a:cubicBezTo>
                <a:cubicBezTo>
                  <a:pt x="13229533" y="3846294"/>
                  <a:pt x="13241021" y="3842938"/>
                  <a:pt x="13248629" y="3842321"/>
                </a:cubicBezTo>
                <a:close/>
                <a:moveTo>
                  <a:pt x="12294579" y="3822199"/>
                </a:moveTo>
                <a:lnTo>
                  <a:pt x="12291083" y="3823331"/>
                </a:lnTo>
                <a:lnTo>
                  <a:pt x="12272975" y="3831758"/>
                </a:lnTo>
                <a:lnTo>
                  <a:pt x="12275221" y="3831397"/>
                </a:lnTo>
                <a:close/>
                <a:moveTo>
                  <a:pt x="12863175" y="3743154"/>
                </a:moveTo>
                <a:cubicBezTo>
                  <a:pt x="12870151" y="3743476"/>
                  <a:pt x="12873951" y="3744415"/>
                  <a:pt x="12871683" y="3746081"/>
                </a:cubicBezTo>
                <a:cubicBezTo>
                  <a:pt x="12845587" y="3765234"/>
                  <a:pt x="12812947" y="3776655"/>
                  <a:pt x="12779215" y="3786672"/>
                </a:cubicBezTo>
                <a:lnTo>
                  <a:pt x="12768803" y="3789699"/>
                </a:lnTo>
                <a:lnTo>
                  <a:pt x="12858465" y="3743287"/>
                </a:lnTo>
                <a:close/>
                <a:moveTo>
                  <a:pt x="12841009" y="3720789"/>
                </a:moveTo>
                <a:cubicBezTo>
                  <a:pt x="12845347" y="3722450"/>
                  <a:pt x="12847515" y="3723282"/>
                  <a:pt x="12848327" y="3723591"/>
                </a:cubicBezTo>
                <a:cubicBezTo>
                  <a:pt x="12850767" y="3724527"/>
                  <a:pt x="12841009" y="3720789"/>
                  <a:pt x="12841009" y="3720789"/>
                </a:cubicBezTo>
                <a:close/>
                <a:moveTo>
                  <a:pt x="12865247" y="3708128"/>
                </a:moveTo>
                <a:cubicBezTo>
                  <a:pt x="12869395" y="3709651"/>
                  <a:pt x="12871465" y="3710412"/>
                  <a:pt x="12872243" y="3710699"/>
                </a:cubicBezTo>
                <a:cubicBezTo>
                  <a:pt x="12874575" y="3711557"/>
                  <a:pt x="12865247" y="3708128"/>
                  <a:pt x="12865247" y="3708128"/>
                </a:cubicBezTo>
                <a:close/>
                <a:moveTo>
                  <a:pt x="3312938" y="3637038"/>
                </a:moveTo>
                <a:lnTo>
                  <a:pt x="3323114" y="3648331"/>
                </a:lnTo>
                <a:lnTo>
                  <a:pt x="3319658" y="3650940"/>
                </a:lnTo>
                <a:close/>
                <a:moveTo>
                  <a:pt x="3303948" y="3618440"/>
                </a:moveTo>
                <a:lnTo>
                  <a:pt x="3312938" y="3637038"/>
                </a:lnTo>
                <a:lnTo>
                  <a:pt x="3310570" y="3634409"/>
                </a:lnTo>
                <a:cubicBezTo>
                  <a:pt x="3307704" y="3629313"/>
                  <a:pt x="3305827" y="3623876"/>
                  <a:pt x="3303948" y="3618440"/>
                </a:cubicBezTo>
                <a:close/>
                <a:moveTo>
                  <a:pt x="13191949" y="3601884"/>
                </a:moveTo>
                <a:lnTo>
                  <a:pt x="13180541" y="3609664"/>
                </a:lnTo>
                <a:cubicBezTo>
                  <a:pt x="13163211" y="3621222"/>
                  <a:pt x="13153997" y="3627762"/>
                  <a:pt x="13150407" y="3631036"/>
                </a:cubicBezTo>
                <a:lnTo>
                  <a:pt x="13151901" y="3631768"/>
                </a:lnTo>
                <a:lnTo>
                  <a:pt x="13085955" y="3650817"/>
                </a:lnTo>
                <a:cubicBezTo>
                  <a:pt x="13040569" y="3666168"/>
                  <a:pt x="12997387" y="3682952"/>
                  <a:pt x="12955299" y="3700970"/>
                </a:cubicBezTo>
                <a:lnTo>
                  <a:pt x="12926093" y="3708114"/>
                </a:lnTo>
                <a:lnTo>
                  <a:pt x="12989327" y="3673704"/>
                </a:lnTo>
                <a:lnTo>
                  <a:pt x="13034343" y="3644367"/>
                </a:lnTo>
                <a:lnTo>
                  <a:pt x="13170853" y="3606974"/>
                </a:lnTo>
                <a:close/>
                <a:moveTo>
                  <a:pt x="11939087" y="3586700"/>
                </a:moveTo>
                <a:lnTo>
                  <a:pt x="11914091" y="3597492"/>
                </a:lnTo>
                <a:lnTo>
                  <a:pt x="11912633" y="3599139"/>
                </a:lnTo>
                <a:cubicBezTo>
                  <a:pt x="11913633" y="3602307"/>
                  <a:pt x="11916279" y="3603209"/>
                  <a:pt x="11919635" y="3602616"/>
                </a:cubicBezTo>
                <a:cubicBezTo>
                  <a:pt x="11924667" y="3601724"/>
                  <a:pt x="11931293" y="3597461"/>
                  <a:pt x="11936337" y="3592406"/>
                </a:cubicBezTo>
                <a:close/>
                <a:moveTo>
                  <a:pt x="13335839" y="3567172"/>
                </a:moveTo>
                <a:lnTo>
                  <a:pt x="13335839" y="3581224"/>
                </a:lnTo>
                <a:lnTo>
                  <a:pt x="13252437" y="3603280"/>
                </a:lnTo>
                <a:lnTo>
                  <a:pt x="13262173" y="3596529"/>
                </a:lnTo>
                <a:lnTo>
                  <a:pt x="13282683" y="3579997"/>
                </a:lnTo>
                <a:close/>
                <a:moveTo>
                  <a:pt x="12050729" y="3536609"/>
                </a:moveTo>
                <a:lnTo>
                  <a:pt x="12025891" y="3549226"/>
                </a:lnTo>
                <a:lnTo>
                  <a:pt x="12011969" y="3555235"/>
                </a:lnTo>
                <a:lnTo>
                  <a:pt x="12027785" y="3553132"/>
                </a:lnTo>
                <a:close/>
                <a:moveTo>
                  <a:pt x="12663619" y="3502959"/>
                </a:moveTo>
                <a:cubicBezTo>
                  <a:pt x="12663435" y="3511905"/>
                  <a:pt x="12662251" y="3515147"/>
                  <a:pt x="12660477" y="3515431"/>
                </a:cubicBezTo>
                <a:cubicBezTo>
                  <a:pt x="12658701" y="3515719"/>
                  <a:pt x="12656335" y="3513050"/>
                  <a:pt x="12653789" y="3510177"/>
                </a:cubicBezTo>
                <a:cubicBezTo>
                  <a:pt x="12659081" y="3506289"/>
                  <a:pt x="12663619" y="3502959"/>
                  <a:pt x="12663619" y="3502959"/>
                </a:cubicBezTo>
                <a:close/>
                <a:moveTo>
                  <a:pt x="13021345" y="3489265"/>
                </a:moveTo>
                <a:lnTo>
                  <a:pt x="13016283" y="3495431"/>
                </a:lnTo>
                <a:lnTo>
                  <a:pt x="13013265" y="3497928"/>
                </a:lnTo>
                <a:lnTo>
                  <a:pt x="12982483" y="3508388"/>
                </a:lnTo>
                <a:cubicBezTo>
                  <a:pt x="12944247" y="3518534"/>
                  <a:pt x="12892959" y="3526440"/>
                  <a:pt x="12876069" y="3532738"/>
                </a:cubicBezTo>
                <a:lnTo>
                  <a:pt x="12789139" y="3563399"/>
                </a:lnTo>
                <a:lnTo>
                  <a:pt x="12855309" y="3526607"/>
                </a:lnTo>
                <a:lnTo>
                  <a:pt x="12865097" y="3524587"/>
                </a:lnTo>
                <a:cubicBezTo>
                  <a:pt x="12883725" y="3520423"/>
                  <a:pt x="12904921" y="3515287"/>
                  <a:pt x="12931701" y="3508169"/>
                </a:cubicBezTo>
                <a:cubicBezTo>
                  <a:pt x="12941785" y="3506868"/>
                  <a:pt x="13007111" y="3488656"/>
                  <a:pt x="13021345" y="3489265"/>
                </a:cubicBezTo>
                <a:close/>
                <a:moveTo>
                  <a:pt x="11656457" y="3381721"/>
                </a:moveTo>
                <a:lnTo>
                  <a:pt x="11596567" y="3406323"/>
                </a:lnTo>
                <a:lnTo>
                  <a:pt x="11575289" y="3430817"/>
                </a:lnTo>
                <a:lnTo>
                  <a:pt x="11562047" y="3455882"/>
                </a:lnTo>
                <a:lnTo>
                  <a:pt x="11721677" y="3395352"/>
                </a:lnTo>
                <a:lnTo>
                  <a:pt x="11718789" y="3393849"/>
                </a:lnTo>
                <a:cubicBezTo>
                  <a:pt x="11706885" y="3388881"/>
                  <a:pt x="11695373" y="3385345"/>
                  <a:pt x="11684297" y="3383276"/>
                </a:cubicBezTo>
                <a:close/>
                <a:moveTo>
                  <a:pt x="12766833" y="3375049"/>
                </a:moveTo>
                <a:cubicBezTo>
                  <a:pt x="12773203" y="3374819"/>
                  <a:pt x="12777241" y="3375498"/>
                  <a:pt x="12777197" y="3377565"/>
                </a:cubicBezTo>
                <a:cubicBezTo>
                  <a:pt x="12777173" y="3378768"/>
                  <a:pt x="12775851" y="3380247"/>
                  <a:pt x="12773517" y="3381922"/>
                </a:cubicBezTo>
                <a:cubicBezTo>
                  <a:pt x="12771185" y="3383598"/>
                  <a:pt x="12767839" y="3385471"/>
                  <a:pt x="12763771" y="3387462"/>
                </a:cubicBezTo>
                <a:cubicBezTo>
                  <a:pt x="12751567" y="3393436"/>
                  <a:pt x="12732845" y="3400473"/>
                  <a:pt x="12715349" y="3406468"/>
                </a:cubicBezTo>
                <a:cubicBezTo>
                  <a:pt x="12697853" y="3412463"/>
                  <a:pt x="12681581" y="3417416"/>
                  <a:pt x="12674281" y="3419215"/>
                </a:cubicBezTo>
                <a:lnTo>
                  <a:pt x="12672625" y="3419716"/>
                </a:lnTo>
                <a:lnTo>
                  <a:pt x="12746651" y="3377480"/>
                </a:lnTo>
                <a:close/>
                <a:moveTo>
                  <a:pt x="12715827" y="3353793"/>
                </a:moveTo>
                <a:cubicBezTo>
                  <a:pt x="12720043" y="3355323"/>
                  <a:pt x="12712951" y="3361962"/>
                  <a:pt x="12701663" y="3370225"/>
                </a:cubicBezTo>
                <a:lnTo>
                  <a:pt x="12688309" y="3379038"/>
                </a:lnTo>
                <a:lnTo>
                  <a:pt x="12671299" y="3383109"/>
                </a:lnTo>
                <a:lnTo>
                  <a:pt x="12648725" y="3388908"/>
                </a:lnTo>
                <a:lnTo>
                  <a:pt x="12655825" y="3383981"/>
                </a:lnTo>
                <a:cubicBezTo>
                  <a:pt x="12673559" y="3371860"/>
                  <a:pt x="12693541" y="3359049"/>
                  <a:pt x="12707579" y="3354096"/>
                </a:cubicBezTo>
                <a:cubicBezTo>
                  <a:pt x="12711761" y="3353341"/>
                  <a:pt x="12714423" y="3353283"/>
                  <a:pt x="12715827" y="3353793"/>
                </a:cubicBezTo>
                <a:close/>
                <a:moveTo>
                  <a:pt x="12601219" y="3331987"/>
                </a:moveTo>
                <a:cubicBezTo>
                  <a:pt x="12602141" y="3335561"/>
                  <a:pt x="12600761" y="3337480"/>
                  <a:pt x="12599151" y="3338507"/>
                </a:cubicBezTo>
                <a:cubicBezTo>
                  <a:pt x="12597539" y="3339531"/>
                  <a:pt x="12595699" y="3339665"/>
                  <a:pt x="12595699" y="3339665"/>
                </a:cubicBezTo>
                <a:cubicBezTo>
                  <a:pt x="12593855" y="3332516"/>
                  <a:pt x="12601219" y="3331987"/>
                  <a:pt x="12601219" y="3331987"/>
                </a:cubicBezTo>
                <a:close/>
                <a:moveTo>
                  <a:pt x="12614565" y="3323140"/>
                </a:moveTo>
                <a:lnTo>
                  <a:pt x="12612455" y="3331151"/>
                </a:lnTo>
                <a:lnTo>
                  <a:pt x="12610365" y="3332072"/>
                </a:lnTo>
                <a:lnTo>
                  <a:pt x="12611299" y="3332677"/>
                </a:lnTo>
                <a:lnTo>
                  <a:pt x="12601219" y="3331987"/>
                </a:lnTo>
                <a:cubicBezTo>
                  <a:pt x="12607199" y="3323668"/>
                  <a:pt x="12609959" y="3319828"/>
                  <a:pt x="12614565" y="3323140"/>
                </a:cubicBezTo>
                <a:close/>
                <a:moveTo>
                  <a:pt x="12547895" y="3215041"/>
                </a:moveTo>
                <a:lnTo>
                  <a:pt x="12542369" y="3216965"/>
                </a:lnTo>
                <a:lnTo>
                  <a:pt x="12542487" y="3215280"/>
                </a:lnTo>
                <a:cubicBezTo>
                  <a:pt x="12543637" y="3213679"/>
                  <a:pt x="12545593" y="3213386"/>
                  <a:pt x="12547895" y="3215041"/>
                </a:cubicBezTo>
                <a:close/>
                <a:moveTo>
                  <a:pt x="11859965" y="3148792"/>
                </a:moveTo>
                <a:cubicBezTo>
                  <a:pt x="11842737" y="3151701"/>
                  <a:pt x="11827397" y="3159281"/>
                  <a:pt x="11814811" y="3171235"/>
                </a:cubicBezTo>
                <a:lnTo>
                  <a:pt x="11794865" y="3205149"/>
                </a:lnTo>
                <a:lnTo>
                  <a:pt x="11801201" y="3202585"/>
                </a:lnTo>
                <a:cubicBezTo>
                  <a:pt x="11815087" y="3195584"/>
                  <a:pt x="11841703" y="3182179"/>
                  <a:pt x="11875041" y="3165830"/>
                </a:cubicBezTo>
                <a:lnTo>
                  <a:pt x="11901697" y="3152919"/>
                </a:lnTo>
                <a:close/>
                <a:moveTo>
                  <a:pt x="11995425" y="3108726"/>
                </a:moveTo>
                <a:lnTo>
                  <a:pt x="11989777" y="3109087"/>
                </a:lnTo>
                <a:lnTo>
                  <a:pt x="11986601" y="3112642"/>
                </a:lnTo>
                <a:lnTo>
                  <a:pt x="11989217" y="3111413"/>
                </a:lnTo>
                <a:close/>
                <a:moveTo>
                  <a:pt x="3094807" y="3016568"/>
                </a:moveTo>
                <a:cubicBezTo>
                  <a:pt x="3095483" y="3016526"/>
                  <a:pt x="3096447" y="3017714"/>
                  <a:pt x="3097385" y="3020433"/>
                </a:cubicBezTo>
                <a:lnTo>
                  <a:pt x="3094562" y="3017581"/>
                </a:lnTo>
                <a:close/>
                <a:moveTo>
                  <a:pt x="5888613" y="2493986"/>
                </a:moveTo>
                <a:lnTo>
                  <a:pt x="5892665" y="2503886"/>
                </a:lnTo>
                <a:lnTo>
                  <a:pt x="5889403" y="2497189"/>
                </a:lnTo>
                <a:close/>
                <a:moveTo>
                  <a:pt x="5882789" y="2467239"/>
                </a:moveTo>
                <a:cubicBezTo>
                  <a:pt x="5883617" y="2467239"/>
                  <a:pt x="5884951" y="2468299"/>
                  <a:pt x="5886875" y="2470676"/>
                </a:cubicBezTo>
                <a:cubicBezTo>
                  <a:pt x="5884903" y="2471358"/>
                  <a:pt x="5884595" y="2475268"/>
                  <a:pt x="5885251" y="2480367"/>
                </a:cubicBezTo>
                <a:lnTo>
                  <a:pt x="5888613" y="2493986"/>
                </a:lnTo>
                <a:lnTo>
                  <a:pt x="5886587" y="2489033"/>
                </a:lnTo>
                <a:cubicBezTo>
                  <a:pt x="5882361" y="2476800"/>
                  <a:pt x="5880303" y="2467243"/>
                  <a:pt x="5882789" y="2467239"/>
                </a:cubicBezTo>
                <a:close/>
                <a:moveTo>
                  <a:pt x="11683705" y="254711"/>
                </a:moveTo>
                <a:lnTo>
                  <a:pt x="11684505" y="258900"/>
                </a:lnTo>
                <a:lnTo>
                  <a:pt x="11686739" y="266396"/>
                </a:lnTo>
                <a:lnTo>
                  <a:pt x="11683727" y="261451"/>
                </a:lnTo>
                <a:close/>
                <a:moveTo>
                  <a:pt x="11680859" y="209958"/>
                </a:moveTo>
                <a:cubicBezTo>
                  <a:pt x="11683587" y="208255"/>
                  <a:pt x="11688451" y="211139"/>
                  <a:pt x="11696155" y="220647"/>
                </a:cubicBezTo>
                <a:cubicBezTo>
                  <a:pt x="11693049" y="230848"/>
                  <a:pt x="11685717" y="228816"/>
                  <a:pt x="11683665" y="242076"/>
                </a:cubicBezTo>
                <a:lnTo>
                  <a:pt x="11683705" y="254711"/>
                </a:lnTo>
                <a:lnTo>
                  <a:pt x="11678383" y="226786"/>
                </a:lnTo>
                <a:cubicBezTo>
                  <a:pt x="11677541" y="217949"/>
                  <a:pt x="11678131" y="211661"/>
                  <a:pt x="11680859" y="209958"/>
                </a:cubicBezTo>
                <a:close/>
                <a:moveTo>
                  <a:pt x="11838427" y="146229"/>
                </a:moveTo>
                <a:lnTo>
                  <a:pt x="11838717" y="147065"/>
                </a:lnTo>
                <a:lnTo>
                  <a:pt x="11837979" y="147096"/>
                </a:lnTo>
                <a:close/>
                <a:moveTo>
                  <a:pt x="11847789" y="42956"/>
                </a:moveTo>
                <a:cubicBezTo>
                  <a:pt x="11851149" y="43887"/>
                  <a:pt x="11855025" y="47112"/>
                  <a:pt x="11859817" y="54584"/>
                </a:cubicBezTo>
                <a:cubicBezTo>
                  <a:pt x="11859431" y="79058"/>
                  <a:pt x="11855091" y="104898"/>
                  <a:pt x="11848361" y="126998"/>
                </a:cubicBezTo>
                <a:lnTo>
                  <a:pt x="11838427" y="146229"/>
                </a:lnTo>
                <a:lnTo>
                  <a:pt x="11825571" y="109010"/>
                </a:lnTo>
                <a:cubicBezTo>
                  <a:pt x="11820877" y="95417"/>
                  <a:pt x="11816183" y="81827"/>
                  <a:pt x="11812427" y="70953"/>
                </a:cubicBezTo>
                <a:cubicBezTo>
                  <a:pt x="11827837" y="89972"/>
                  <a:pt x="11843633" y="84515"/>
                  <a:pt x="11820711" y="43750"/>
                </a:cubicBezTo>
                <a:cubicBezTo>
                  <a:pt x="11832269" y="58014"/>
                  <a:pt x="11837707" y="40163"/>
                  <a:pt x="11847789" y="42956"/>
                </a:cubicBezTo>
                <a:close/>
                <a:moveTo>
                  <a:pt x="11003397" y="1373"/>
                </a:moveTo>
                <a:cubicBezTo>
                  <a:pt x="11006599" y="3594"/>
                  <a:pt x="11010693" y="8646"/>
                  <a:pt x="11015953" y="17477"/>
                </a:cubicBezTo>
                <a:cubicBezTo>
                  <a:pt x="11030975" y="60968"/>
                  <a:pt x="11007667" y="44678"/>
                  <a:pt x="11022691" y="88170"/>
                </a:cubicBezTo>
                <a:cubicBezTo>
                  <a:pt x="11007281" y="69153"/>
                  <a:pt x="11010649" y="104500"/>
                  <a:pt x="11002751" y="107229"/>
                </a:cubicBezTo>
                <a:cubicBezTo>
                  <a:pt x="11010261" y="128972"/>
                  <a:pt x="11014017" y="139846"/>
                  <a:pt x="11025671" y="147991"/>
                </a:cubicBezTo>
                <a:cubicBezTo>
                  <a:pt x="11025671" y="147991"/>
                  <a:pt x="11025671" y="147991"/>
                  <a:pt x="11034345" y="96315"/>
                </a:cubicBezTo>
                <a:cubicBezTo>
                  <a:pt x="11056879" y="161552"/>
                  <a:pt x="11058039" y="88131"/>
                  <a:pt x="11085105" y="115292"/>
                </a:cubicBezTo>
                <a:cubicBezTo>
                  <a:pt x="11072289" y="180570"/>
                  <a:pt x="11017773" y="150718"/>
                  <a:pt x="11054943" y="283922"/>
                </a:cubicBezTo>
                <a:cubicBezTo>
                  <a:pt x="11097803" y="305628"/>
                  <a:pt x="11089247" y="101689"/>
                  <a:pt x="11149725" y="251182"/>
                </a:cubicBezTo>
                <a:cubicBezTo>
                  <a:pt x="11165521" y="245726"/>
                  <a:pt x="11165911" y="221250"/>
                  <a:pt x="11166297" y="196777"/>
                </a:cubicBezTo>
                <a:cubicBezTo>
                  <a:pt x="11154643" y="188634"/>
                  <a:pt x="11139231" y="169616"/>
                  <a:pt x="11143377" y="156015"/>
                </a:cubicBezTo>
                <a:cubicBezTo>
                  <a:pt x="11209933" y="169535"/>
                  <a:pt x="11227279" y="66182"/>
                  <a:pt x="11297591" y="90576"/>
                </a:cubicBezTo>
                <a:cubicBezTo>
                  <a:pt x="11282181" y="71559"/>
                  <a:pt x="11294221" y="55229"/>
                  <a:pt x="11290465" y="44356"/>
                </a:cubicBezTo>
                <a:cubicBezTo>
                  <a:pt x="11313387" y="85120"/>
                  <a:pt x="11302507" y="28026"/>
                  <a:pt x="11325815" y="44316"/>
                </a:cubicBezTo>
                <a:cubicBezTo>
                  <a:pt x="11325041" y="93265"/>
                  <a:pt x="11301733" y="76975"/>
                  <a:pt x="11324653" y="117737"/>
                </a:cubicBezTo>
                <a:cubicBezTo>
                  <a:pt x="11348349" y="109554"/>
                  <a:pt x="11372045" y="101368"/>
                  <a:pt x="11384087" y="85040"/>
                </a:cubicBezTo>
                <a:cubicBezTo>
                  <a:pt x="11407397" y="101328"/>
                  <a:pt x="11403251" y="114930"/>
                  <a:pt x="11418663" y="133945"/>
                </a:cubicBezTo>
                <a:cubicBezTo>
                  <a:pt x="11414907" y="123073"/>
                  <a:pt x="11407397" y="101328"/>
                  <a:pt x="11411539" y="87726"/>
                </a:cubicBezTo>
                <a:cubicBezTo>
                  <a:pt x="11426949" y="106745"/>
                  <a:pt x="11434459" y="128489"/>
                  <a:pt x="11457767" y="144779"/>
                </a:cubicBezTo>
                <a:cubicBezTo>
                  <a:pt x="11454399" y="109432"/>
                  <a:pt x="11461911" y="131178"/>
                  <a:pt x="11454785" y="84959"/>
                </a:cubicBezTo>
                <a:cubicBezTo>
                  <a:pt x="11477707" y="125721"/>
                  <a:pt x="11481075" y="161067"/>
                  <a:pt x="11500241" y="190959"/>
                </a:cubicBezTo>
                <a:cubicBezTo>
                  <a:pt x="11512283" y="174628"/>
                  <a:pt x="11516813" y="136553"/>
                  <a:pt x="11535977" y="166444"/>
                </a:cubicBezTo>
                <a:cubicBezTo>
                  <a:pt x="11535977" y="166444"/>
                  <a:pt x="11535977" y="166444"/>
                  <a:pt x="11535591" y="190918"/>
                </a:cubicBezTo>
                <a:cubicBezTo>
                  <a:pt x="11543489" y="188190"/>
                  <a:pt x="11547243" y="199062"/>
                  <a:pt x="11539347" y="201791"/>
                </a:cubicBezTo>
                <a:cubicBezTo>
                  <a:pt x="11528079" y="169172"/>
                  <a:pt x="11511895" y="199103"/>
                  <a:pt x="11519407" y="220849"/>
                </a:cubicBezTo>
                <a:cubicBezTo>
                  <a:pt x="11550999" y="209937"/>
                  <a:pt x="11566799" y="204479"/>
                  <a:pt x="11575471" y="152802"/>
                </a:cubicBezTo>
                <a:cubicBezTo>
                  <a:pt x="11594249" y="207168"/>
                  <a:pt x="11595023" y="158219"/>
                  <a:pt x="11610047" y="201711"/>
                </a:cubicBezTo>
                <a:cubicBezTo>
                  <a:pt x="11602535" y="179964"/>
                  <a:pt x="11602923" y="155492"/>
                  <a:pt x="11618331" y="174508"/>
                </a:cubicBezTo>
                <a:cubicBezTo>
                  <a:pt x="11621701" y="209854"/>
                  <a:pt x="11625069" y="245202"/>
                  <a:pt x="11655887" y="283236"/>
                </a:cubicBezTo>
                <a:cubicBezTo>
                  <a:pt x="11643847" y="299567"/>
                  <a:pt x="11628051" y="305023"/>
                  <a:pt x="11627663" y="329496"/>
                </a:cubicBezTo>
                <a:cubicBezTo>
                  <a:pt x="11643073" y="348514"/>
                  <a:pt x="11626889" y="378443"/>
                  <a:pt x="11653953" y="405608"/>
                </a:cubicBezTo>
                <a:cubicBezTo>
                  <a:pt x="11651359" y="321311"/>
                  <a:pt x="11667155" y="315854"/>
                  <a:pt x="11694993" y="294069"/>
                </a:cubicBezTo>
                <a:lnTo>
                  <a:pt x="11686739" y="266396"/>
                </a:lnTo>
                <a:lnTo>
                  <a:pt x="11706697" y="299156"/>
                </a:lnTo>
                <a:cubicBezTo>
                  <a:pt x="11715389" y="308322"/>
                  <a:pt x="11724129" y="314432"/>
                  <a:pt x="11729957" y="318502"/>
                </a:cubicBezTo>
                <a:cubicBezTo>
                  <a:pt x="11726201" y="307630"/>
                  <a:pt x="11703667" y="242392"/>
                  <a:pt x="11726975" y="258681"/>
                </a:cubicBezTo>
                <a:cubicBezTo>
                  <a:pt x="11722833" y="272283"/>
                  <a:pt x="11737855" y="315774"/>
                  <a:pt x="11738241" y="291300"/>
                </a:cubicBezTo>
                <a:cubicBezTo>
                  <a:pt x="11746527" y="264099"/>
                  <a:pt x="11727363" y="234209"/>
                  <a:pt x="11735649" y="207005"/>
                </a:cubicBezTo>
                <a:cubicBezTo>
                  <a:pt x="11751057" y="226024"/>
                  <a:pt x="11769835" y="280387"/>
                  <a:pt x="11773979" y="266786"/>
                </a:cubicBezTo>
                <a:cubicBezTo>
                  <a:pt x="11758569" y="247768"/>
                  <a:pt x="11748075" y="166202"/>
                  <a:pt x="11767629" y="171620"/>
                </a:cubicBezTo>
                <a:cubicBezTo>
                  <a:pt x="11786795" y="201508"/>
                  <a:pt x="11770997" y="206964"/>
                  <a:pt x="11778509" y="228711"/>
                </a:cubicBezTo>
                <a:cubicBezTo>
                  <a:pt x="11783039" y="190635"/>
                  <a:pt x="11805185" y="280348"/>
                  <a:pt x="11805573" y="255873"/>
                </a:cubicBezTo>
                <a:cubicBezTo>
                  <a:pt x="11779931" y="200838"/>
                  <a:pt x="11793841" y="159522"/>
                  <a:pt x="11815563" y="148024"/>
                </a:cubicBezTo>
                <a:lnTo>
                  <a:pt x="11837979" y="147096"/>
                </a:lnTo>
                <a:lnTo>
                  <a:pt x="11822531" y="176994"/>
                </a:lnTo>
                <a:cubicBezTo>
                  <a:pt x="11834185" y="185139"/>
                  <a:pt x="11830043" y="198741"/>
                  <a:pt x="11841697" y="206885"/>
                </a:cubicBezTo>
                <a:cubicBezTo>
                  <a:pt x="11874453" y="122549"/>
                  <a:pt x="11925211" y="141527"/>
                  <a:pt x="11954599" y="21845"/>
                </a:cubicBezTo>
                <a:cubicBezTo>
                  <a:pt x="11973763" y="51735"/>
                  <a:pt x="11974153" y="27262"/>
                  <a:pt x="11993317" y="57153"/>
                </a:cubicBezTo>
                <a:cubicBezTo>
                  <a:pt x="11992157" y="130572"/>
                  <a:pt x="11952665" y="144213"/>
                  <a:pt x="11970667" y="247527"/>
                </a:cubicBezTo>
                <a:cubicBezTo>
                  <a:pt x="11970667" y="247527"/>
                  <a:pt x="11970667" y="247527"/>
                  <a:pt x="11978179" y="269273"/>
                </a:cubicBezTo>
                <a:cubicBezTo>
                  <a:pt x="12003035" y="187666"/>
                  <a:pt x="12001217" y="54424"/>
                  <a:pt x="12070753" y="127765"/>
                </a:cubicBezTo>
                <a:cubicBezTo>
                  <a:pt x="12098981" y="81504"/>
                  <a:pt x="12127591" y="10771"/>
                  <a:pt x="12173821" y="67822"/>
                </a:cubicBezTo>
                <a:cubicBezTo>
                  <a:pt x="12166311" y="46078"/>
                  <a:pt x="12170453" y="32477"/>
                  <a:pt x="12182107" y="40621"/>
                </a:cubicBezTo>
                <a:cubicBezTo>
                  <a:pt x="12181719" y="65094"/>
                  <a:pt x="12181333" y="89569"/>
                  <a:pt x="12196743" y="108587"/>
                </a:cubicBezTo>
                <a:cubicBezTo>
                  <a:pt x="12208785" y="92255"/>
                  <a:pt x="12220439" y="100401"/>
                  <a:pt x="12239605" y="130292"/>
                </a:cubicBezTo>
                <a:cubicBezTo>
                  <a:pt x="12243747" y="116689"/>
                  <a:pt x="12255401" y="124835"/>
                  <a:pt x="12232481" y="84070"/>
                </a:cubicBezTo>
                <a:cubicBezTo>
                  <a:pt x="12236237" y="94945"/>
                  <a:pt x="12235849" y="119418"/>
                  <a:pt x="12232093" y="108546"/>
                </a:cubicBezTo>
                <a:cubicBezTo>
                  <a:pt x="12213315" y="54180"/>
                  <a:pt x="12244521" y="67742"/>
                  <a:pt x="12241539" y="7922"/>
                </a:cubicBezTo>
                <a:cubicBezTo>
                  <a:pt x="12290751" y="124794"/>
                  <a:pt x="12334387" y="97553"/>
                  <a:pt x="12381003" y="130130"/>
                </a:cubicBezTo>
                <a:cubicBezTo>
                  <a:pt x="12388127" y="176350"/>
                  <a:pt x="12423089" y="200784"/>
                  <a:pt x="12446397" y="217073"/>
                </a:cubicBezTo>
                <a:cubicBezTo>
                  <a:pt x="12483569" y="350275"/>
                  <a:pt x="12458325" y="456357"/>
                  <a:pt x="12425567" y="540693"/>
                </a:cubicBezTo>
                <a:cubicBezTo>
                  <a:pt x="12402649" y="499929"/>
                  <a:pt x="12422201" y="505345"/>
                  <a:pt x="12410933" y="472727"/>
                </a:cubicBezTo>
                <a:cubicBezTo>
                  <a:pt x="12375971" y="448293"/>
                  <a:pt x="12398117" y="538005"/>
                  <a:pt x="12366911" y="524443"/>
                </a:cubicBezTo>
                <a:cubicBezTo>
                  <a:pt x="12407449" y="692993"/>
                  <a:pt x="12282621" y="638749"/>
                  <a:pt x="12277315" y="725772"/>
                </a:cubicBezTo>
                <a:cubicBezTo>
                  <a:pt x="12207391" y="676907"/>
                  <a:pt x="12166739" y="763967"/>
                  <a:pt x="12154307" y="804771"/>
                </a:cubicBezTo>
                <a:cubicBezTo>
                  <a:pt x="12165963" y="812917"/>
                  <a:pt x="12182535" y="758511"/>
                  <a:pt x="12205069" y="823749"/>
                </a:cubicBezTo>
                <a:cubicBezTo>
                  <a:pt x="12180985" y="856408"/>
                  <a:pt x="12146023" y="831974"/>
                  <a:pt x="12144863" y="905396"/>
                </a:cubicBezTo>
                <a:cubicBezTo>
                  <a:pt x="12113655" y="891835"/>
                  <a:pt x="12066265" y="908204"/>
                  <a:pt x="12080901" y="976170"/>
                </a:cubicBezTo>
                <a:cubicBezTo>
                  <a:pt x="12061345" y="970755"/>
                  <a:pt x="12073389" y="954423"/>
                  <a:pt x="12054223" y="924535"/>
                </a:cubicBezTo>
                <a:cubicBezTo>
                  <a:pt x="12034281" y="943593"/>
                  <a:pt x="12044775" y="1025158"/>
                  <a:pt x="12009813" y="1000724"/>
                </a:cubicBezTo>
                <a:cubicBezTo>
                  <a:pt x="12006443" y="965378"/>
                  <a:pt x="12045163" y="1000686"/>
                  <a:pt x="12030139" y="957193"/>
                </a:cubicBezTo>
                <a:cubicBezTo>
                  <a:pt x="12006443" y="965378"/>
                  <a:pt x="11963583" y="943672"/>
                  <a:pt x="11997771" y="1017055"/>
                </a:cubicBezTo>
                <a:cubicBezTo>
                  <a:pt x="11947013" y="998076"/>
                  <a:pt x="11907133" y="1036192"/>
                  <a:pt x="11875153" y="1071579"/>
                </a:cubicBezTo>
                <a:cubicBezTo>
                  <a:pt x="11893543" y="1150418"/>
                  <a:pt x="11868685" y="1232025"/>
                  <a:pt x="11840847" y="1253811"/>
                </a:cubicBezTo>
                <a:cubicBezTo>
                  <a:pt x="11863767" y="1294573"/>
                  <a:pt x="11875035" y="1327192"/>
                  <a:pt x="11897955" y="1367957"/>
                </a:cubicBezTo>
                <a:cubicBezTo>
                  <a:pt x="11902099" y="1354354"/>
                  <a:pt x="11909997" y="1351626"/>
                  <a:pt x="11906629" y="1316278"/>
                </a:cubicBezTo>
                <a:cubicBezTo>
                  <a:pt x="11891219" y="1297262"/>
                  <a:pt x="11883707" y="1275517"/>
                  <a:pt x="11884095" y="1251042"/>
                </a:cubicBezTo>
                <a:cubicBezTo>
                  <a:pt x="11911545" y="1253731"/>
                  <a:pt x="11938999" y="1256418"/>
                  <a:pt x="11951425" y="1215615"/>
                </a:cubicBezTo>
                <a:cubicBezTo>
                  <a:pt x="11963081" y="1223761"/>
                  <a:pt x="11962693" y="1248233"/>
                  <a:pt x="11974347" y="1256377"/>
                </a:cubicBezTo>
                <a:cubicBezTo>
                  <a:pt x="11967223" y="1210157"/>
                  <a:pt x="11986387" y="1240049"/>
                  <a:pt x="11994673" y="1212847"/>
                </a:cubicBezTo>
                <a:cubicBezTo>
                  <a:pt x="11990917" y="1201973"/>
                  <a:pt x="11979265" y="1193829"/>
                  <a:pt x="11979265" y="1193829"/>
                </a:cubicBezTo>
                <a:cubicBezTo>
                  <a:pt x="11990917" y="1201973"/>
                  <a:pt x="12002573" y="1210119"/>
                  <a:pt x="12010471" y="1207391"/>
                </a:cubicBezTo>
                <a:cubicBezTo>
                  <a:pt x="12005939" y="1245464"/>
                  <a:pt x="11977715" y="1291724"/>
                  <a:pt x="12004393" y="1343361"/>
                </a:cubicBezTo>
                <a:cubicBezTo>
                  <a:pt x="12032229" y="1321576"/>
                  <a:pt x="12029637" y="1237279"/>
                  <a:pt x="12064599" y="1261712"/>
                </a:cubicBezTo>
                <a:cubicBezTo>
                  <a:pt x="12080009" y="1280731"/>
                  <a:pt x="12063825" y="1310661"/>
                  <a:pt x="12087133" y="1326950"/>
                </a:cubicBezTo>
                <a:cubicBezTo>
                  <a:pt x="12114583" y="1329639"/>
                  <a:pt x="12115359" y="1280691"/>
                  <a:pt x="12146177" y="1318726"/>
                </a:cubicBezTo>
                <a:cubicBezTo>
                  <a:pt x="12142037" y="1332326"/>
                  <a:pt x="12141649" y="1356801"/>
                  <a:pt x="12157059" y="1375817"/>
                </a:cubicBezTo>
                <a:cubicBezTo>
                  <a:pt x="12184123" y="1402980"/>
                  <a:pt x="12181141" y="1343160"/>
                  <a:pt x="12215717" y="1392067"/>
                </a:cubicBezTo>
                <a:cubicBezTo>
                  <a:pt x="12211961" y="1381195"/>
                  <a:pt x="12208205" y="1370320"/>
                  <a:pt x="12212349" y="1356719"/>
                </a:cubicBezTo>
                <a:cubicBezTo>
                  <a:pt x="12246923" y="1405627"/>
                  <a:pt x="12270619" y="1397443"/>
                  <a:pt x="12278905" y="1370240"/>
                </a:cubicBezTo>
                <a:cubicBezTo>
                  <a:pt x="12328891" y="1438164"/>
                  <a:pt x="12333419" y="1400089"/>
                  <a:pt x="12364239" y="1438126"/>
                </a:cubicBezTo>
                <a:cubicBezTo>
                  <a:pt x="12311157" y="1565993"/>
                  <a:pt x="12217149" y="1549783"/>
                  <a:pt x="12171579" y="1699398"/>
                </a:cubicBezTo>
                <a:cubicBezTo>
                  <a:pt x="12128719" y="1677692"/>
                  <a:pt x="12120045" y="1729368"/>
                  <a:pt x="12103473" y="1783772"/>
                </a:cubicBezTo>
                <a:cubicBezTo>
                  <a:pt x="12060999" y="1737595"/>
                  <a:pt x="12032773" y="1783854"/>
                  <a:pt x="12047023" y="1876292"/>
                </a:cubicBezTo>
                <a:cubicBezTo>
                  <a:pt x="12063205" y="1846363"/>
                  <a:pt x="12060613" y="1762067"/>
                  <a:pt x="12087675" y="1789229"/>
                </a:cubicBezTo>
                <a:cubicBezTo>
                  <a:pt x="12071105" y="1843635"/>
                  <a:pt x="12057903" y="1933386"/>
                  <a:pt x="12015041" y="1911681"/>
                </a:cubicBezTo>
                <a:cubicBezTo>
                  <a:pt x="12037959" y="1952444"/>
                  <a:pt x="12010123" y="1974229"/>
                  <a:pt x="12002225" y="1976956"/>
                </a:cubicBezTo>
                <a:cubicBezTo>
                  <a:pt x="11998857" y="1941611"/>
                  <a:pt x="12015041" y="1911681"/>
                  <a:pt x="12000017" y="1868189"/>
                </a:cubicBezTo>
                <a:cubicBezTo>
                  <a:pt x="11975935" y="1900847"/>
                  <a:pt x="12001837" y="2001431"/>
                  <a:pt x="11977755" y="2034091"/>
                </a:cubicBezTo>
                <a:cubicBezTo>
                  <a:pt x="11973999" y="2023219"/>
                  <a:pt x="11966489" y="2001472"/>
                  <a:pt x="11954835" y="1993326"/>
                </a:cubicBezTo>
                <a:cubicBezTo>
                  <a:pt x="11950691" y="2006928"/>
                  <a:pt x="11930365" y="2050460"/>
                  <a:pt x="11919485" y="1993366"/>
                </a:cubicBezTo>
                <a:cubicBezTo>
                  <a:pt x="11915341" y="2006968"/>
                  <a:pt x="11911587" y="1996096"/>
                  <a:pt x="11907443" y="2009696"/>
                </a:cubicBezTo>
                <a:cubicBezTo>
                  <a:pt x="11918711" y="2042316"/>
                  <a:pt x="11910423" y="2069518"/>
                  <a:pt x="11921689" y="2102138"/>
                </a:cubicBezTo>
                <a:cubicBezTo>
                  <a:pt x="11933345" y="2110280"/>
                  <a:pt x="11933345" y="2110280"/>
                  <a:pt x="11937489" y="2096679"/>
                </a:cubicBezTo>
                <a:cubicBezTo>
                  <a:pt x="11941633" y="2083079"/>
                  <a:pt x="11926223" y="2064061"/>
                  <a:pt x="11938263" y="2047732"/>
                </a:cubicBezTo>
                <a:cubicBezTo>
                  <a:pt x="11961183" y="2088495"/>
                  <a:pt x="11939037" y="1998783"/>
                  <a:pt x="11958203" y="2028675"/>
                </a:cubicBezTo>
                <a:cubicBezTo>
                  <a:pt x="11969083" y="2085767"/>
                  <a:pt x="11949917" y="2055876"/>
                  <a:pt x="11945387" y="2093951"/>
                </a:cubicBezTo>
                <a:cubicBezTo>
                  <a:pt x="11960411" y="2137442"/>
                  <a:pt x="11983719" y="2153732"/>
                  <a:pt x="11987861" y="2140132"/>
                </a:cubicBezTo>
                <a:cubicBezTo>
                  <a:pt x="11991229" y="2175478"/>
                  <a:pt x="11982945" y="2202680"/>
                  <a:pt x="12002109" y="2232570"/>
                </a:cubicBezTo>
                <a:cubicBezTo>
                  <a:pt x="11999127" y="2172750"/>
                  <a:pt x="11997695" y="2015034"/>
                  <a:pt x="12043539" y="2096558"/>
                </a:cubicBezTo>
                <a:cubicBezTo>
                  <a:pt x="12047679" y="2082959"/>
                  <a:pt x="12059721" y="2066629"/>
                  <a:pt x="12067619" y="2063900"/>
                </a:cubicBezTo>
                <a:cubicBezTo>
                  <a:pt x="12063863" y="2053027"/>
                  <a:pt x="12048453" y="2034010"/>
                  <a:pt x="12052597" y="2020409"/>
                </a:cubicBezTo>
                <a:cubicBezTo>
                  <a:pt x="12068005" y="2039427"/>
                  <a:pt x="12079663" y="2047571"/>
                  <a:pt x="12083805" y="2033969"/>
                </a:cubicBezTo>
                <a:cubicBezTo>
                  <a:pt x="12145173" y="1878900"/>
                  <a:pt x="12251997" y="1829832"/>
                  <a:pt x="12331369" y="1778074"/>
                </a:cubicBezTo>
                <a:cubicBezTo>
                  <a:pt x="12326065" y="1865096"/>
                  <a:pt x="12318165" y="1867825"/>
                  <a:pt x="12317391" y="1916774"/>
                </a:cubicBezTo>
                <a:cubicBezTo>
                  <a:pt x="12333189" y="1911318"/>
                  <a:pt x="12353129" y="1892260"/>
                  <a:pt x="12373067" y="1873202"/>
                </a:cubicBezTo>
                <a:cubicBezTo>
                  <a:pt x="12384723" y="1881347"/>
                  <a:pt x="12411399" y="1932983"/>
                  <a:pt x="12415543" y="1919382"/>
                </a:cubicBezTo>
                <a:cubicBezTo>
                  <a:pt x="12400907" y="1851416"/>
                  <a:pt x="12462545" y="1927485"/>
                  <a:pt x="12455809" y="1856794"/>
                </a:cubicBezTo>
                <a:cubicBezTo>
                  <a:pt x="12478729" y="1897556"/>
                  <a:pt x="12475363" y="1862208"/>
                  <a:pt x="12502811" y="1864896"/>
                </a:cubicBezTo>
                <a:cubicBezTo>
                  <a:pt x="12498283" y="1902971"/>
                  <a:pt x="12482873" y="1883953"/>
                  <a:pt x="12482485" y="1908428"/>
                </a:cubicBezTo>
                <a:cubicBezTo>
                  <a:pt x="12501653" y="1938318"/>
                  <a:pt x="12512919" y="1970937"/>
                  <a:pt x="12520817" y="1968209"/>
                </a:cubicBezTo>
                <a:cubicBezTo>
                  <a:pt x="12519267" y="2066104"/>
                  <a:pt x="12494411" y="2147710"/>
                  <a:pt x="12461655" y="2232047"/>
                </a:cubicBezTo>
                <a:cubicBezTo>
                  <a:pt x="12452983" y="2283722"/>
                  <a:pt x="12419453" y="2417006"/>
                  <a:pt x="12376205" y="2419774"/>
                </a:cubicBezTo>
                <a:cubicBezTo>
                  <a:pt x="12370513" y="2531271"/>
                  <a:pt x="12302795" y="2591173"/>
                  <a:pt x="12262915" y="2629289"/>
                </a:cubicBezTo>
                <a:cubicBezTo>
                  <a:pt x="12241815" y="2721768"/>
                  <a:pt x="12198179" y="2749010"/>
                  <a:pt x="12158297" y="2787128"/>
                </a:cubicBezTo>
                <a:cubicBezTo>
                  <a:pt x="12154541" y="2776255"/>
                  <a:pt x="12150785" y="2765380"/>
                  <a:pt x="12147029" y="2754508"/>
                </a:cubicBezTo>
                <a:cubicBezTo>
                  <a:pt x="12142501" y="2792584"/>
                  <a:pt x="12099253" y="2795352"/>
                  <a:pt x="12125929" y="2846988"/>
                </a:cubicBezTo>
                <a:cubicBezTo>
                  <a:pt x="12125929" y="2846988"/>
                  <a:pt x="12125929" y="2846988"/>
                  <a:pt x="12083457" y="2800809"/>
                </a:cubicBezTo>
                <a:cubicBezTo>
                  <a:pt x="12053257" y="2847750"/>
                  <a:pt x="12024951" y="2914575"/>
                  <a:pt x="12011705" y="3007004"/>
                </a:cubicBezTo>
                <a:lnTo>
                  <a:pt x="12004219" y="3104917"/>
                </a:lnTo>
                <a:lnTo>
                  <a:pt x="12107695" y="3060101"/>
                </a:lnTo>
                <a:cubicBezTo>
                  <a:pt x="12143901" y="3045822"/>
                  <a:pt x="12174817" y="3035521"/>
                  <a:pt x="12194439" y="3032658"/>
                </a:cubicBezTo>
                <a:cubicBezTo>
                  <a:pt x="12205651" y="3031022"/>
                  <a:pt x="12213175" y="3031815"/>
                  <a:pt x="12215889" y="3035682"/>
                </a:cubicBezTo>
                <a:cubicBezTo>
                  <a:pt x="12222751" y="3057393"/>
                  <a:pt x="12110085" y="3166627"/>
                  <a:pt x="12110085" y="3166627"/>
                </a:cubicBezTo>
                <a:cubicBezTo>
                  <a:pt x="12068875" y="3193581"/>
                  <a:pt x="11994547" y="3229017"/>
                  <a:pt x="11918405" y="3265022"/>
                </a:cubicBezTo>
                <a:lnTo>
                  <a:pt x="11818487" y="3311874"/>
                </a:lnTo>
                <a:lnTo>
                  <a:pt x="11819981" y="3317774"/>
                </a:lnTo>
                <a:cubicBezTo>
                  <a:pt x="11816031" y="3319138"/>
                  <a:pt x="11812107" y="3318972"/>
                  <a:pt x="11808551" y="3318679"/>
                </a:cubicBezTo>
                <a:lnTo>
                  <a:pt x="11803823" y="3318750"/>
                </a:lnTo>
                <a:lnTo>
                  <a:pt x="11797519" y="3321706"/>
                </a:lnTo>
                <a:lnTo>
                  <a:pt x="11794433" y="3326597"/>
                </a:lnTo>
                <a:cubicBezTo>
                  <a:pt x="11793743" y="3331399"/>
                  <a:pt x="11794115" y="3338877"/>
                  <a:pt x="11795897" y="3350431"/>
                </a:cubicBezTo>
                <a:lnTo>
                  <a:pt x="11778733" y="3330515"/>
                </a:lnTo>
                <a:lnTo>
                  <a:pt x="11761925" y="3338396"/>
                </a:lnTo>
                <a:lnTo>
                  <a:pt x="11751239" y="3342786"/>
                </a:lnTo>
                <a:lnTo>
                  <a:pt x="11754431" y="3364755"/>
                </a:lnTo>
                <a:lnTo>
                  <a:pt x="11754877" y="3382762"/>
                </a:lnTo>
                <a:lnTo>
                  <a:pt x="11824013" y="3356546"/>
                </a:lnTo>
                <a:cubicBezTo>
                  <a:pt x="11988765" y="3292527"/>
                  <a:pt x="12135787" y="3172431"/>
                  <a:pt x="12265637" y="3193068"/>
                </a:cubicBezTo>
                <a:cubicBezTo>
                  <a:pt x="12279921" y="3200489"/>
                  <a:pt x="12317713" y="3200483"/>
                  <a:pt x="12328559" y="3197053"/>
                </a:cubicBezTo>
                <a:cubicBezTo>
                  <a:pt x="12317713" y="3200483"/>
                  <a:pt x="12380647" y="3242271"/>
                  <a:pt x="12388067" y="3227988"/>
                </a:cubicBezTo>
                <a:cubicBezTo>
                  <a:pt x="12384079" y="3253126"/>
                  <a:pt x="12346287" y="3253132"/>
                  <a:pt x="12328017" y="3270848"/>
                </a:cubicBezTo>
                <a:cubicBezTo>
                  <a:pt x="12297087" y="3292563"/>
                  <a:pt x="12293671" y="3319510"/>
                  <a:pt x="12286251" y="3333794"/>
                </a:cubicBezTo>
                <a:cubicBezTo>
                  <a:pt x="12191843" y="3387513"/>
                  <a:pt x="12311385" y="3337789"/>
                  <a:pt x="12374865" y="3305783"/>
                </a:cubicBezTo>
                <a:lnTo>
                  <a:pt x="12343209" y="3324705"/>
                </a:lnTo>
                <a:lnTo>
                  <a:pt x="12390363" y="3300884"/>
                </a:lnTo>
                <a:lnTo>
                  <a:pt x="12374865" y="3305783"/>
                </a:lnTo>
                <a:cubicBezTo>
                  <a:pt x="12390329" y="3294924"/>
                  <a:pt x="12408507" y="3283208"/>
                  <a:pt x="12423247" y="3275565"/>
                </a:cubicBezTo>
                <a:lnTo>
                  <a:pt x="12436737" y="3272751"/>
                </a:lnTo>
                <a:lnTo>
                  <a:pt x="12458867" y="3258235"/>
                </a:lnTo>
                <a:cubicBezTo>
                  <a:pt x="12476111" y="3246805"/>
                  <a:pt x="12493147" y="3236144"/>
                  <a:pt x="12510957" y="3227883"/>
                </a:cubicBezTo>
                <a:lnTo>
                  <a:pt x="12542369" y="3216965"/>
                </a:lnTo>
                <a:lnTo>
                  <a:pt x="12541913" y="3223360"/>
                </a:lnTo>
                <a:cubicBezTo>
                  <a:pt x="12463371" y="3262976"/>
                  <a:pt x="12402777" y="3297056"/>
                  <a:pt x="12620317" y="3195284"/>
                </a:cubicBezTo>
                <a:cubicBezTo>
                  <a:pt x="12602059" y="3199628"/>
                  <a:pt x="12539157" y="3227199"/>
                  <a:pt x="12543763" y="3230508"/>
                </a:cubicBezTo>
                <a:cubicBezTo>
                  <a:pt x="12539157" y="3227199"/>
                  <a:pt x="12539157" y="3227199"/>
                  <a:pt x="12541913" y="3223360"/>
                </a:cubicBezTo>
                <a:cubicBezTo>
                  <a:pt x="12586865" y="3201325"/>
                  <a:pt x="12639181" y="3178762"/>
                  <a:pt x="12643787" y="3182071"/>
                </a:cubicBezTo>
                <a:cubicBezTo>
                  <a:pt x="12639181" y="3178762"/>
                  <a:pt x="12624923" y="3198597"/>
                  <a:pt x="12624923" y="3198597"/>
                </a:cubicBezTo>
                <a:cubicBezTo>
                  <a:pt x="12616643" y="3210112"/>
                  <a:pt x="12634133" y="3205220"/>
                  <a:pt x="12622635" y="3221213"/>
                </a:cubicBezTo>
                <a:cubicBezTo>
                  <a:pt x="12609747" y="3229422"/>
                  <a:pt x="12572165" y="3250928"/>
                  <a:pt x="12545935" y="3267981"/>
                </a:cubicBezTo>
                <a:cubicBezTo>
                  <a:pt x="12464937" y="3315056"/>
                  <a:pt x="12377689" y="3366370"/>
                  <a:pt x="12289311" y="3415415"/>
                </a:cubicBezTo>
                <a:lnTo>
                  <a:pt x="12275717" y="3422320"/>
                </a:lnTo>
                <a:lnTo>
                  <a:pt x="12275285" y="3422697"/>
                </a:lnTo>
                <a:cubicBezTo>
                  <a:pt x="12252541" y="3440704"/>
                  <a:pt x="12233871" y="3452825"/>
                  <a:pt x="12224423" y="3452828"/>
                </a:cubicBezTo>
                <a:lnTo>
                  <a:pt x="12196473" y="3462576"/>
                </a:lnTo>
                <a:lnTo>
                  <a:pt x="12079593" y="3521949"/>
                </a:lnTo>
                <a:lnTo>
                  <a:pt x="12154473" y="3495831"/>
                </a:lnTo>
                <a:cubicBezTo>
                  <a:pt x="12181647" y="3484257"/>
                  <a:pt x="12205247" y="3470826"/>
                  <a:pt x="12224423" y="3452828"/>
                </a:cubicBezTo>
                <a:lnTo>
                  <a:pt x="12256863" y="3446384"/>
                </a:lnTo>
                <a:lnTo>
                  <a:pt x="12326157" y="3410726"/>
                </a:lnTo>
                <a:cubicBezTo>
                  <a:pt x="12412525" y="3363265"/>
                  <a:pt x="12497701" y="3314832"/>
                  <a:pt x="12591357" y="3264726"/>
                </a:cubicBezTo>
                <a:cubicBezTo>
                  <a:pt x="12645045" y="3230532"/>
                  <a:pt x="12679409" y="3213504"/>
                  <a:pt x="12745067" y="3182093"/>
                </a:cubicBezTo>
                <a:cubicBezTo>
                  <a:pt x="12784037" y="3168375"/>
                  <a:pt x="12761647" y="3188185"/>
                  <a:pt x="12727589" y="3206407"/>
                </a:cubicBezTo>
                <a:cubicBezTo>
                  <a:pt x="12714703" y="3214612"/>
                  <a:pt x="12709331" y="3210751"/>
                  <a:pt x="12687705" y="3231114"/>
                </a:cubicBezTo>
                <a:cubicBezTo>
                  <a:pt x="12666555" y="3270254"/>
                  <a:pt x="12598135" y="3305506"/>
                  <a:pt x="12544445" y="3339698"/>
                </a:cubicBezTo>
                <a:cubicBezTo>
                  <a:pt x="12473613" y="3383161"/>
                  <a:pt x="12401619" y="3424393"/>
                  <a:pt x="12328647" y="3463497"/>
                </a:cubicBezTo>
                <a:lnTo>
                  <a:pt x="12319217" y="3468218"/>
                </a:lnTo>
                <a:lnTo>
                  <a:pt x="12317717" y="3471091"/>
                </a:lnTo>
                <a:lnTo>
                  <a:pt x="12302441" y="3490924"/>
                </a:lnTo>
                <a:lnTo>
                  <a:pt x="12330057" y="3476973"/>
                </a:lnTo>
                <a:cubicBezTo>
                  <a:pt x="12418743" y="3430335"/>
                  <a:pt x="12506413" y="3383690"/>
                  <a:pt x="12595699" y="3339665"/>
                </a:cubicBezTo>
                <a:cubicBezTo>
                  <a:pt x="12528439" y="3387877"/>
                  <a:pt x="12457611" y="3436196"/>
                  <a:pt x="12383115" y="3480907"/>
                </a:cubicBezTo>
                <a:lnTo>
                  <a:pt x="12317523" y="3517512"/>
                </a:lnTo>
                <a:lnTo>
                  <a:pt x="12332013" y="3516317"/>
                </a:lnTo>
                <a:lnTo>
                  <a:pt x="12332971" y="3516508"/>
                </a:lnTo>
                <a:lnTo>
                  <a:pt x="12425939" y="3464865"/>
                </a:lnTo>
                <a:lnTo>
                  <a:pt x="12596425" y="3371709"/>
                </a:lnTo>
                <a:lnTo>
                  <a:pt x="12595989" y="3371653"/>
                </a:lnTo>
                <a:cubicBezTo>
                  <a:pt x="12580255" y="3362846"/>
                  <a:pt x="12577105" y="3338728"/>
                  <a:pt x="12631131" y="3336201"/>
                </a:cubicBezTo>
                <a:lnTo>
                  <a:pt x="12634565" y="3347055"/>
                </a:lnTo>
                <a:cubicBezTo>
                  <a:pt x="12630857" y="3363646"/>
                  <a:pt x="12622787" y="3371545"/>
                  <a:pt x="12614269" y="3373990"/>
                </a:cubicBezTo>
                <a:lnTo>
                  <a:pt x="12598691" y="3371999"/>
                </a:lnTo>
                <a:lnTo>
                  <a:pt x="12436111" y="3474605"/>
                </a:lnTo>
                <a:lnTo>
                  <a:pt x="12354449" y="3520788"/>
                </a:lnTo>
                <a:lnTo>
                  <a:pt x="12363857" y="3522665"/>
                </a:lnTo>
                <a:cubicBezTo>
                  <a:pt x="12367857" y="3525878"/>
                  <a:pt x="12366001" y="3529450"/>
                  <a:pt x="12360577" y="3531165"/>
                </a:cubicBezTo>
                <a:cubicBezTo>
                  <a:pt x="12420643" y="3526103"/>
                  <a:pt x="12522455" y="3420300"/>
                  <a:pt x="12552827" y="3434576"/>
                </a:cubicBezTo>
                <a:lnTo>
                  <a:pt x="12553225" y="3443925"/>
                </a:lnTo>
                <a:lnTo>
                  <a:pt x="12617535" y="3409707"/>
                </a:lnTo>
                <a:lnTo>
                  <a:pt x="12624423" y="3405336"/>
                </a:lnTo>
                <a:lnTo>
                  <a:pt x="12628439" y="3405714"/>
                </a:lnTo>
                <a:lnTo>
                  <a:pt x="12655467" y="3400712"/>
                </a:lnTo>
                <a:lnTo>
                  <a:pt x="12650985" y="3403671"/>
                </a:lnTo>
                <a:lnTo>
                  <a:pt x="12538621" y="3469380"/>
                </a:lnTo>
                <a:lnTo>
                  <a:pt x="12528425" y="3480279"/>
                </a:lnTo>
                <a:cubicBezTo>
                  <a:pt x="12482529" y="3519537"/>
                  <a:pt x="12397499" y="3567929"/>
                  <a:pt x="12394091" y="3574853"/>
                </a:cubicBezTo>
                <a:lnTo>
                  <a:pt x="12400625" y="3573345"/>
                </a:lnTo>
                <a:lnTo>
                  <a:pt x="12634147" y="3441668"/>
                </a:lnTo>
                <a:lnTo>
                  <a:pt x="12635269" y="3441028"/>
                </a:lnTo>
                <a:lnTo>
                  <a:pt x="12666423" y="3431214"/>
                </a:lnTo>
                <a:cubicBezTo>
                  <a:pt x="12676061" y="3427824"/>
                  <a:pt x="12681605" y="3425365"/>
                  <a:pt x="12679377" y="3424966"/>
                </a:cubicBezTo>
                <a:cubicBezTo>
                  <a:pt x="12692653" y="3431489"/>
                  <a:pt x="12697409" y="3453755"/>
                  <a:pt x="12678111" y="3450297"/>
                </a:cubicBezTo>
                <a:cubicBezTo>
                  <a:pt x="12706317" y="3455350"/>
                  <a:pt x="12673573" y="3453627"/>
                  <a:pt x="12711783" y="3443206"/>
                </a:cubicBezTo>
                <a:cubicBezTo>
                  <a:pt x="12761949" y="3430782"/>
                  <a:pt x="12733965" y="3451324"/>
                  <a:pt x="12733965" y="3451324"/>
                </a:cubicBezTo>
                <a:cubicBezTo>
                  <a:pt x="12715051" y="3465204"/>
                  <a:pt x="12655223" y="3476587"/>
                  <a:pt x="12646145" y="3483249"/>
                </a:cubicBezTo>
                <a:cubicBezTo>
                  <a:pt x="12646145" y="3483249"/>
                  <a:pt x="12650345" y="3496436"/>
                  <a:pt x="12653789" y="3510177"/>
                </a:cubicBezTo>
                <a:cubicBezTo>
                  <a:pt x="12635803" y="3515242"/>
                  <a:pt x="12603619" y="3522600"/>
                  <a:pt x="12603619" y="3522600"/>
                </a:cubicBezTo>
                <a:cubicBezTo>
                  <a:pt x="12597985" y="3543003"/>
                  <a:pt x="12635633" y="3523501"/>
                  <a:pt x="12635633" y="3523501"/>
                </a:cubicBezTo>
                <a:lnTo>
                  <a:pt x="12651537" y="3523178"/>
                </a:lnTo>
                <a:lnTo>
                  <a:pt x="12675141" y="3512951"/>
                </a:lnTo>
                <a:lnTo>
                  <a:pt x="12666449" y="3522874"/>
                </a:lnTo>
                <a:lnTo>
                  <a:pt x="12696653" y="3522259"/>
                </a:lnTo>
                <a:cubicBezTo>
                  <a:pt x="12719677" y="3521120"/>
                  <a:pt x="12739271" y="3519277"/>
                  <a:pt x="12737087" y="3516815"/>
                </a:cubicBezTo>
                <a:cubicBezTo>
                  <a:pt x="12745655" y="3534926"/>
                  <a:pt x="12700193" y="3535760"/>
                  <a:pt x="12662743" y="3545625"/>
                </a:cubicBezTo>
                <a:lnTo>
                  <a:pt x="12639031" y="3554168"/>
                </a:lnTo>
                <a:lnTo>
                  <a:pt x="12638545" y="3554723"/>
                </a:lnTo>
                <a:cubicBezTo>
                  <a:pt x="12623675" y="3565888"/>
                  <a:pt x="12609017" y="3573009"/>
                  <a:pt x="12594691" y="3578224"/>
                </a:cubicBezTo>
                <a:lnTo>
                  <a:pt x="12586355" y="3580622"/>
                </a:lnTo>
                <a:lnTo>
                  <a:pt x="12601645" y="3582338"/>
                </a:lnTo>
                <a:cubicBezTo>
                  <a:pt x="12629293" y="3578315"/>
                  <a:pt x="12653299" y="3570183"/>
                  <a:pt x="12685483" y="3562827"/>
                </a:cubicBezTo>
                <a:cubicBezTo>
                  <a:pt x="12715807" y="3555480"/>
                  <a:pt x="12739659" y="3550170"/>
                  <a:pt x="12760063" y="3545895"/>
                </a:cubicBezTo>
                <a:lnTo>
                  <a:pt x="12807731" y="3536386"/>
                </a:lnTo>
                <a:lnTo>
                  <a:pt x="12795169" y="3543229"/>
                </a:lnTo>
                <a:lnTo>
                  <a:pt x="12706591" y="3596468"/>
                </a:lnTo>
                <a:lnTo>
                  <a:pt x="12656787" y="3617778"/>
                </a:lnTo>
                <a:cubicBezTo>
                  <a:pt x="12624155" y="3628851"/>
                  <a:pt x="12639295" y="3626214"/>
                  <a:pt x="12663119" y="3622453"/>
                </a:cubicBezTo>
                <a:lnTo>
                  <a:pt x="12663427" y="3622411"/>
                </a:lnTo>
                <a:lnTo>
                  <a:pt x="12659603" y="3624712"/>
                </a:lnTo>
                <a:cubicBezTo>
                  <a:pt x="12613389" y="3651538"/>
                  <a:pt x="12565297" y="3678352"/>
                  <a:pt x="12512755" y="3706091"/>
                </a:cubicBezTo>
                <a:cubicBezTo>
                  <a:pt x="12509535" y="3710571"/>
                  <a:pt x="12454461" y="3736972"/>
                  <a:pt x="12463673" y="3743597"/>
                </a:cubicBezTo>
                <a:cubicBezTo>
                  <a:pt x="12473655" y="3750771"/>
                  <a:pt x="12534855" y="3704508"/>
                  <a:pt x="12548507" y="3696853"/>
                </a:cubicBezTo>
                <a:lnTo>
                  <a:pt x="12688803" y="3619080"/>
                </a:lnTo>
                <a:lnTo>
                  <a:pt x="12700479" y="3617544"/>
                </a:lnTo>
                <a:cubicBezTo>
                  <a:pt x="12711845" y="3616678"/>
                  <a:pt x="12720497" y="3617107"/>
                  <a:pt x="12721547" y="3620403"/>
                </a:cubicBezTo>
                <a:cubicBezTo>
                  <a:pt x="12731013" y="3631078"/>
                  <a:pt x="12525717" y="3688233"/>
                  <a:pt x="12600279" y="3685017"/>
                </a:cubicBezTo>
                <a:cubicBezTo>
                  <a:pt x="12619019" y="3679393"/>
                  <a:pt x="12739579" y="3649191"/>
                  <a:pt x="12748319" y="3659047"/>
                </a:cubicBezTo>
                <a:cubicBezTo>
                  <a:pt x="12753413" y="3664795"/>
                  <a:pt x="12733237" y="3704005"/>
                  <a:pt x="12737777" y="3700674"/>
                </a:cubicBezTo>
                <a:cubicBezTo>
                  <a:pt x="12733237" y="3704005"/>
                  <a:pt x="12728699" y="3707335"/>
                  <a:pt x="12724161" y="3710668"/>
                </a:cubicBezTo>
                <a:cubicBezTo>
                  <a:pt x="12747241" y="3711349"/>
                  <a:pt x="12826711" y="3686906"/>
                  <a:pt x="12765811" y="3713988"/>
                </a:cubicBezTo>
                <a:cubicBezTo>
                  <a:pt x="12695249" y="3740026"/>
                  <a:pt x="12794185" y="3710781"/>
                  <a:pt x="12830907" y="3700096"/>
                </a:cubicBezTo>
                <a:lnTo>
                  <a:pt x="12839355" y="3697777"/>
                </a:lnTo>
                <a:lnTo>
                  <a:pt x="12636817" y="3813715"/>
                </a:lnTo>
                <a:cubicBezTo>
                  <a:pt x="12620713" y="3826401"/>
                  <a:pt x="12588961" y="3851133"/>
                  <a:pt x="12633911" y="3829096"/>
                </a:cubicBezTo>
                <a:cubicBezTo>
                  <a:pt x="12691287" y="3799494"/>
                  <a:pt x="12743747" y="3765388"/>
                  <a:pt x="12803429" y="3742297"/>
                </a:cubicBezTo>
                <a:cubicBezTo>
                  <a:pt x="12782723" y="3758954"/>
                  <a:pt x="12761229" y="3773467"/>
                  <a:pt x="12739329" y="3786899"/>
                </a:cubicBezTo>
                <a:lnTo>
                  <a:pt x="12689287" y="3815569"/>
                </a:lnTo>
                <a:lnTo>
                  <a:pt x="12680219" y="3818837"/>
                </a:lnTo>
                <a:cubicBezTo>
                  <a:pt x="12656947" y="3827445"/>
                  <a:pt x="12646179" y="3832724"/>
                  <a:pt x="12643179" y="3835880"/>
                </a:cubicBezTo>
                <a:lnTo>
                  <a:pt x="12649099" y="3838526"/>
                </a:lnTo>
                <a:lnTo>
                  <a:pt x="12606113" y="3863035"/>
                </a:lnTo>
                <a:cubicBezTo>
                  <a:pt x="12584117" y="3876397"/>
                  <a:pt x="12562479" y="3890805"/>
                  <a:pt x="12541579" y="3907324"/>
                </a:cubicBezTo>
                <a:cubicBezTo>
                  <a:pt x="12526995" y="3896841"/>
                  <a:pt x="12534687" y="3926633"/>
                  <a:pt x="12541579" y="3907324"/>
                </a:cubicBezTo>
                <a:lnTo>
                  <a:pt x="12584255" y="3885237"/>
                </a:lnTo>
                <a:lnTo>
                  <a:pt x="12673063" y="3839263"/>
                </a:lnTo>
                <a:lnTo>
                  <a:pt x="12680643" y="3838924"/>
                </a:lnTo>
                <a:cubicBezTo>
                  <a:pt x="12689827" y="3838389"/>
                  <a:pt x="12697331" y="3838136"/>
                  <a:pt x="12698421" y="3839368"/>
                </a:cubicBezTo>
                <a:cubicBezTo>
                  <a:pt x="12702791" y="3844295"/>
                  <a:pt x="12605337" y="3873802"/>
                  <a:pt x="12586429" y="3887683"/>
                </a:cubicBezTo>
                <a:cubicBezTo>
                  <a:pt x="12623709" y="3886076"/>
                  <a:pt x="12633713" y="3870598"/>
                  <a:pt x="12679341" y="3861507"/>
                </a:cubicBezTo>
                <a:cubicBezTo>
                  <a:pt x="12679341" y="3861507"/>
                  <a:pt x="12767887" y="3830403"/>
                  <a:pt x="12772257" y="3835331"/>
                </a:cubicBezTo>
                <a:lnTo>
                  <a:pt x="12720653" y="3881340"/>
                </a:lnTo>
                <a:cubicBezTo>
                  <a:pt x="12725021" y="3886269"/>
                  <a:pt x="12970653" y="3823909"/>
                  <a:pt x="12859583" y="3863412"/>
                </a:cubicBezTo>
                <a:cubicBezTo>
                  <a:pt x="12790679" y="3881458"/>
                  <a:pt x="12738855" y="3901873"/>
                  <a:pt x="12687589" y="3931368"/>
                </a:cubicBezTo>
                <a:cubicBezTo>
                  <a:pt x="12649941" y="3950869"/>
                  <a:pt x="12612829" y="3944219"/>
                  <a:pt x="12575765" y="3971422"/>
                </a:cubicBezTo>
                <a:cubicBezTo>
                  <a:pt x="12575765" y="3971422"/>
                  <a:pt x="12575175" y="3970757"/>
                  <a:pt x="12574437" y="3969924"/>
                </a:cubicBezTo>
                <a:lnTo>
                  <a:pt x="12572771" y="3968046"/>
                </a:lnTo>
                <a:lnTo>
                  <a:pt x="12572217" y="3967420"/>
                </a:lnTo>
                <a:cubicBezTo>
                  <a:pt x="12571627" y="3966753"/>
                  <a:pt x="12571331" y="3966420"/>
                  <a:pt x="12571771" y="3966921"/>
                </a:cubicBezTo>
                <a:lnTo>
                  <a:pt x="12572771" y="3968046"/>
                </a:lnTo>
                <a:lnTo>
                  <a:pt x="12575765" y="3971422"/>
                </a:lnTo>
                <a:cubicBezTo>
                  <a:pt x="12602877" y="3993550"/>
                  <a:pt x="12692129" y="3928036"/>
                  <a:pt x="12715039" y="3936976"/>
                </a:cubicBezTo>
                <a:cubicBezTo>
                  <a:pt x="12716363" y="3936003"/>
                  <a:pt x="12718435" y="3937109"/>
                  <a:pt x="12720729" y="3939366"/>
                </a:cubicBezTo>
                <a:lnTo>
                  <a:pt x="12726007" y="3946364"/>
                </a:lnTo>
                <a:lnTo>
                  <a:pt x="12828023" y="3890609"/>
                </a:lnTo>
                <a:lnTo>
                  <a:pt x="12822139" y="3907513"/>
                </a:lnTo>
                <a:lnTo>
                  <a:pt x="12742979" y="3959163"/>
                </a:lnTo>
                <a:lnTo>
                  <a:pt x="12738361" y="3961746"/>
                </a:lnTo>
                <a:lnTo>
                  <a:pt x="12733059" y="3965310"/>
                </a:lnTo>
                <a:lnTo>
                  <a:pt x="12733071" y="3965764"/>
                </a:lnTo>
                <a:cubicBezTo>
                  <a:pt x="12774165" y="3960004"/>
                  <a:pt x="12803075" y="3930649"/>
                  <a:pt x="12839629" y="3928218"/>
                </a:cubicBezTo>
                <a:cubicBezTo>
                  <a:pt x="12853799" y="3927304"/>
                  <a:pt x="12858171" y="3932232"/>
                  <a:pt x="12871447" y="3938756"/>
                </a:cubicBezTo>
                <a:cubicBezTo>
                  <a:pt x="12908557" y="3945406"/>
                  <a:pt x="12945449" y="3926458"/>
                  <a:pt x="12983659" y="3916037"/>
                </a:cubicBezTo>
                <a:cubicBezTo>
                  <a:pt x="13066739" y="3897077"/>
                  <a:pt x="13132203" y="3865291"/>
                  <a:pt x="13215115" y="3854589"/>
                </a:cubicBezTo>
                <a:cubicBezTo>
                  <a:pt x="13131667" y="3891442"/>
                  <a:pt x="13066569" y="3905335"/>
                  <a:pt x="12982393" y="3941366"/>
                </a:cubicBezTo>
                <a:cubicBezTo>
                  <a:pt x="12963481" y="3955247"/>
                  <a:pt x="12917851" y="3964341"/>
                  <a:pt x="12861661" y="3979828"/>
                </a:cubicBezTo>
                <a:cubicBezTo>
                  <a:pt x="12833843" y="3992112"/>
                  <a:pt x="12675835" y="4032180"/>
                  <a:pt x="12778043" y="4024937"/>
                </a:cubicBezTo>
                <a:cubicBezTo>
                  <a:pt x="12796783" y="4019316"/>
                  <a:pt x="12879863" y="4000358"/>
                  <a:pt x="12894065" y="3998066"/>
                </a:cubicBezTo>
                <a:cubicBezTo>
                  <a:pt x="12902971" y="3999664"/>
                  <a:pt x="12912437" y="4010338"/>
                  <a:pt x="12912437" y="4010338"/>
                </a:cubicBezTo>
                <a:cubicBezTo>
                  <a:pt x="12948989" y="4007910"/>
                  <a:pt x="12981345" y="3992293"/>
                  <a:pt x="13009889" y="3980831"/>
                </a:cubicBezTo>
                <a:cubicBezTo>
                  <a:pt x="13037535" y="3976806"/>
                  <a:pt x="13088799" y="3947310"/>
                  <a:pt x="13107171" y="3959581"/>
                </a:cubicBezTo>
                <a:cubicBezTo>
                  <a:pt x="13125541" y="3971853"/>
                  <a:pt x="13060057" y="3968408"/>
                  <a:pt x="13088263" y="3973460"/>
                </a:cubicBezTo>
                <a:cubicBezTo>
                  <a:pt x="13125373" y="3980111"/>
                  <a:pt x="13208455" y="3961154"/>
                  <a:pt x="13111003" y="3990659"/>
                </a:cubicBezTo>
                <a:cubicBezTo>
                  <a:pt x="13041197" y="4016142"/>
                  <a:pt x="13003915" y="4017750"/>
                  <a:pt x="12929371" y="4056200"/>
                </a:cubicBezTo>
                <a:cubicBezTo>
                  <a:pt x="12950527" y="4059990"/>
                  <a:pt x="13018195" y="4043364"/>
                  <a:pt x="13062369" y="4033115"/>
                </a:cubicBezTo>
                <a:lnTo>
                  <a:pt x="13068017" y="4031920"/>
                </a:lnTo>
                <a:lnTo>
                  <a:pt x="12992853" y="4081306"/>
                </a:lnTo>
                <a:lnTo>
                  <a:pt x="13098563" y="4026239"/>
                </a:lnTo>
                <a:lnTo>
                  <a:pt x="13120397" y="4028500"/>
                </a:lnTo>
                <a:cubicBezTo>
                  <a:pt x="13129471" y="4032263"/>
                  <a:pt x="13098451" y="4039525"/>
                  <a:pt x="13077045" y="4048124"/>
                </a:cubicBezTo>
                <a:cubicBezTo>
                  <a:pt x="13144241" y="4040824"/>
                  <a:pt x="13205879" y="4023030"/>
                  <a:pt x="13266971" y="4004621"/>
                </a:cubicBezTo>
                <a:lnTo>
                  <a:pt x="13335839" y="3984497"/>
                </a:lnTo>
                <a:lnTo>
                  <a:pt x="13335839" y="4047859"/>
                </a:lnTo>
                <a:lnTo>
                  <a:pt x="13231511" y="4075662"/>
                </a:lnTo>
                <a:cubicBezTo>
                  <a:pt x="13166935" y="4094149"/>
                  <a:pt x="13102693" y="4114023"/>
                  <a:pt x="13038733" y="4135891"/>
                </a:cubicBezTo>
                <a:cubicBezTo>
                  <a:pt x="13027095" y="4140367"/>
                  <a:pt x="12991185" y="4147747"/>
                  <a:pt x="12957481" y="4156555"/>
                </a:cubicBezTo>
                <a:lnTo>
                  <a:pt x="12953253" y="4157867"/>
                </a:lnTo>
                <a:lnTo>
                  <a:pt x="12914211" y="4187934"/>
                </a:lnTo>
                <a:lnTo>
                  <a:pt x="12944189" y="4180570"/>
                </a:lnTo>
                <a:lnTo>
                  <a:pt x="12963023" y="4169597"/>
                </a:lnTo>
                <a:lnTo>
                  <a:pt x="12994433" y="4158677"/>
                </a:lnTo>
                <a:lnTo>
                  <a:pt x="12993981" y="4165075"/>
                </a:lnTo>
                <a:lnTo>
                  <a:pt x="12990603" y="4166799"/>
                </a:lnTo>
                <a:lnTo>
                  <a:pt x="12993595" y="4165862"/>
                </a:lnTo>
                <a:lnTo>
                  <a:pt x="12993981" y="4165075"/>
                </a:lnTo>
                <a:cubicBezTo>
                  <a:pt x="13038935" y="4143037"/>
                  <a:pt x="13091247" y="4120474"/>
                  <a:pt x="13095853" y="4123784"/>
                </a:cubicBezTo>
                <a:cubicBezTo>
                  <a:pt x="13093549" y="4122129"/>
                  <a:pt x="13088835" y="4126260"/>
                  <a:pt x="13084695" y="4130805"/>
                </a:cubicBezTo>
                <a:lnTo>
                  <a:pt x="13079899" y="4136530"/>
                </a:lnTo>
                <a:lnTo>
                  <a:pt x="13104703" y="4130022"/>
                </a:lnTo>
                <a:cubicBezTo>
                  <a:pt x="13146073" y="4117003"/>
                  <a:pt x="13193531" y="4098182"/>
                  <a:pt x="13224223" y="4100053"/>
                </a:cubicBezTo>
                <a:cubicBezTo>
                  <a:pt x="13233131" y="4101650"/>
                  <a:pt x="13242595" y="4112327"/>
                  <a:pt x="13247135" y="4108993"/>
                </a:cubicBezTo>
                <a:cubicBezTo>
                  <a:pt x="13260957" y="4106980"/>
                  <a:pt x="13286455" y="4098771"/>
                  <a:pt x="13312497" y="4091177"/>
                </a:cubicBezTo>
                <a:lnTo>
                  <a:pt x="13335839" y="4085001"/>
                </a:lnTo>
                <a:lnTo>
                  <a:pt x="13335839" y="4120220"/>
                </a:lnTo>
                <a:lnTo>
                  <a:pt x="13334801" y="4120558"/>
                </a:lnTo>
                <a:cubicBezTo>
                  <a:pt x="13330263" y="4123889"/>
                  <a:pt x="13320259" y="4139366"/>
                  <a:pt x="13315723" y="4142697"/>
                </a:cubicBezTo>
                <a:cubicBezTo>
                  <a:pt x="13283367" y="4158313"/>
                  <a:pt x="13240621" y="4172066"/>
                  <a:pt x="13194823" y="4189417"/>
                </a:cubicBezTo>
                <a:cubicBezTo>
                  <a:pt x="13185451" y="4192227"/>
                  <a:pt x="13141263" y="4203650"/>
                  <a:pt x="13098853" y="4214786"/>
                </a:cubicBezTo>
                <a:lnTo>
                  <a:pt x="13098717" y="4214823"/>
                </a:lnTo>
                <a:lnTo>
                  <a:pt x="13080345" y="4228975"/>
                </a:lnTo>
                <a:lnTo>
                  <a:pt x="13039811" y="4254328"/>
                </a:lnTo>
                <a:lnTo>
                  <a:pt x="13044285" y="4255897"/>
                </a:lnTo>
                <a:cubicBezTo>
                  <a:pt x="13048625" y="4257160"/>
                  <a:pt x="13052425" y="4258015"/>
                  <a:pt x="13054841" y="4258276"/>
                </a:cubicBezTo>
                <a:cubicBezTo>
                  <a:pt x="13068287" y="4256540"/>
                  <a:pt x="13179941" y="4224743"/>
                  <a:pt x="13110109" y="4251600"/>
                </a:cubicBezTo>
                <a:cubicBezTo>
                  <a:pt x="13035763" y="4280413"/>
                  <a:pt x="13179573" y="4242635"/>
                  <a:pt x="13198313" y="4237013"/>
                </a:cubicBezTo>
                <a:cubicBezTo>
                  <a:pt x="13249965" y="4224855"/>
                  <a:pt x="13295595" y="4215762"/>
                  <a:pt x="13313579" y="4210696"/>
                </a:cubicBezTo>
                <a:lnTo>
                  <a:pt x="13335839" y="4205838"/>
                </a:lnTo>
                <a:lnTo>
                  <a:pt x="13335839" y="4273821"/>
                </a:lnTo>
                <a:lnTo>
                  <a:pt x="13312919" y="4278962"/>
                </a:lnTo>
                <a:cubicBezTo>
                  <a:pt x="13285105" y="4291246"/>
                  <a:pt x="13266195" y="4305128"/>
                  <a:pt x="13247453" y="4310748"/>
                </a:cubicBezTo>
                <a:lnTo>
                  <a:pt x="13225449" y="4317104"/>
                </a:lnTo>
                <a:lnTo>
                  <a:pt x="13226487" y="4317158"/>
                </a:lnTo>
                <a:cubicBezTo>
                  <a:pt x="13228287" y="4317558"/>
                  <a:pt x="13229285" y="4318244"/>
                  <a:pt x="13229265" y="4319276"/>
                </a:cubicBezTo>
                <a:cubicBezTo>
                  <a:pt x="13229217" y="4321685"/>
                  <a:pt x="13223975" y="4325194"/>
                  <a:pt x="13215839" y="4329175"/>
                </a:cubicBezTo>
                <a:lnTo>
                  <a:pt x="13200215" y="4335847"/>
                </a:lnTo>
                <a:lnTo>
                  <a:pt x="13209461" y="4337959"/>
                </a:lnTo>
                <a:cubicBezTo>
                  <a:pt x="13214621" y="4340610"/>
                  <a:pt x="13219215" y="4343678"/>
                  <a:pt x="13223667" y="4344475"/>
                </a:cubicBezTo>
                <a:cubicBezTo>
                  <a:pt x="13237867" y="4342186"/>
                  <a:pt x="13264929" y="4330455"/>
                  <a:pt x="13293305" y="4327254"/>
                </a:cubicBezTo>
                <a:cubicBezTo>
                  <a:pt x="13297989" y="4325847"/>
                  <a:pt x="13307299" y="4323673"/>
                  <a:pt x="13317759" y="4321586"/>
                </a:cubicBezTo>
                <a:lnTo>
                  <a:pt x="13335839" y="4318622"/>
                </a:lnTo>
                <a:lnTo>
                  <a:pt x="13335839" y="4332152"/>
                </a:lnTo>
                <a:lnTo>
                  <a:pt x="13292571" y="4344735"/>
                </a:lnTo>
                <a:cubicBezTo>
                  <a:pt x="13273503" y="4348225"/>
                  <a:pt x="13256325" y="4350328"/>
                  <a:pt x="13247335" y="4352860"/>
                </a:cubicBezTo>
                <a:cubicBezTo>
                  <a:pt x="13227865" y="4357662"/>
                  <a:pt x="13218589" y="4373961"/>
                  <a:pt x="13214053" y="4377289"/>
                </a:cubicBezTo>
                <a:cubicBezTo>
                  <a:pt x="13199881" y="4378207"/>
                  <a:pt x="13190217" y="4377165"/>
                  <a:pt x="13172233" y="4382230"/>
                </a:cubicBezTo>
                <a:lnTo>
                  <a:pt x="13170461" y="4383533"/>
                </a:lnTo>
                <a:lnTo>
                  <a:pt x="13179205" y="4381699"/>
                </a:lnTo>
                <a:cubicBezTo>
                  <a:pt x="13207455" y="4377311"/>
                  <a:pt x="13186031" y="4393036"/>
                  <a:pt x="13186031" y="4393036"/>
                </a:cubicBezTo>
                <a:cubicBezTo>
                  <a:pt x="13167121" y="4406918"/>
                  <a:pt x="13107289" y="4418300"/>
                  <a:pt x="13098213" y="4424960"/>
                </a:cubicBezTo>
                <a:cubicBezTo>
                  <a:pt x="13098213" y="4424960"/>
                  <a:pt x="13099263" y="4428258"/>
                  <a:pt x="13100743" y="4433271"/>
                </a:cubicBezTo>
                <a:lnTo>
                  <a:pt x="13101441" y="4435819"/>
                </a:lnTo>
                <a:lnTo>
                  <a:pt x="13141059" y="4423072"/>
                </a:lnTo>
                <a:cubicBezTo>
                  <a:pt x="13159407" y="4417318"/>
                  <a:pt x="13177395" y="4411993"/>
                  <a:pt x="13194803" y="4407687"/>
                </a:cubicBezTo>
                <a:cubicBezTo>
                  <a:pt x="13225169" y="4398278"/>
                  <a:pt x="13257717" y="4391331"/>
                  <a:pt x="13290723" y="4384899"/>
                </a:cubicBezTo>
                <a:lnTo>
                  <a:pt x="13315207" y="4380007"/>
                </a:lnTo>
                <a:lnTo>
                  <a:pt x="13310701" y="4382584"/>
                </a:lnTo>
                <a:lnTo>
                  <a:pt x="13273411" y="4404118"/>
                </a:lnTo>
                <a:lnTo>
                  <a:pt x="13213177" y="4419959"/>
                </a:lnTo>
                <a:cubicBezTo>
                  <a:pt x="13166817" y="4428230"/>
                  <a:pt x="13096425" y="4446009"/>
                  <a:pt x="13156645" y="4451964"/>
                </a:cubicBezTo>
                <a:lnTo>
                  <a:pt x="13199575" y="4446210"/>
                </a:lnTo>
                <a:lnTo>
                  <a:pt x="13170125" y="4462366"/>
                </a:lnTo>
                <a:lnTo>
                  <a:pt x="13178389" y="4461747"/>
                </a:lnTo>
                <a:cubicBezTo>
                  <a:pt x="13185895" y="4460833"/>
                  <a:pt x="13190245" y="4459757"/>
                  <a:pt x="13189153" y="4458526"/>
                </a:cubicBezTo>
                <a:cubicBezTo>
                  <a:pt x="13195579" y="4472111"/>
                  <a:pt x="13171615" y="4475974"/>
                  <a:pt x="13143431" y="4481221"/>
                </a:cubicBezTo>
                <a:lnTo>
                  <a:pt x="13130853" y="4483908"/>
                </a:lnTo>
                <a:lnTo>
                  <a:pt x="13116491" y="4491788"/>
                </a:lnTo>
                <a:lnTo>
                  <a:pt x="13060335" y="4522651"/>
                </a:lnTo>
                <a:lnTo>
                  <a:pt x="13093929" y="4515545"/>
                </a:lnTo>
                <a:lnTo>
                  <a:pt x="13119291" y="4509145"/>
                </a:lnTo>
                <a:lnTo>
                  <a:pt x="13208245" y="4465185"/>
                </a:lnTo>
                <a:cubicBezTo>
                  <a:pt x="13257489" y="4441626"/>
                  <a:pt x="13235375" y="4461758"/>
                  <a:pt x="13209657" y="4480529"/>
                </a:cubicBezTo>
                <a:lnTo>
                  <a:pt x="13193241" y="4491723"/>
                </a:lnTo>
                <a:lnTo>
                  <a:pt x="13212127" y="4487606"/>
                </a:lnTo>
                <a:lnTo>
                  <a:pt x="13259799" y="4478098"/>
                </a:lnTo>
                <a:lnTo>
                  <a:pt x="13247237" y="4484942"/>
                </a:lnTo>
                <a:lnTo>
                  <a:pt x="13158657" y="4538180"/>
                </a:lnTo>
                <a:lnTo>
                  <a:pt x="13108857" y="4559490"/>
                </a:lnTo>
                <a:cubicBezTo>
                  <a:pt x="13076223" y="4570566"/>
                  <a:pt x="13091363" y="4567928"/>
                  <a:pt x="13115185" y="4564166"/>
                </a:cubicBezTo>
                <a:lnTo>
                  <a:pt x="13115495" y="4564126"/>
                </a:lnTo>
                <a:lnTo>
                  <a:pt x="13111669" y="4566424"/>
                </a:lnTo>
                <a:cubicBezTo>
                  <a:pt x="13065455" y="4593252"/>
                  <a:pt x="13017367" y="4620064"/>
                  <a:pt x="12964823" y="4647804"/>
                </a:cubicBezTo>
                <a:cubicBezTo>
                  <a:pt x="12963215" y="4650044"/>
                  <a:pt x="12948639" y="4657764"/>
                  <a:pt x="12935621" y="4665752"/>
                </a:cubicBezTo>
                <a:lnTo>
                  <a:pt x="12926405" y="4672170"/>
                </a:lnTo>
                <a:lnTo>
                  <a:pt x="12948429" y="4661956"/>
                </a:lnTo>
                <a:cubicBezTo>
                  <a:pt x="13024987" y="4620596"/>
                  <a:pt x="13087885" y="4572277"/>
                  <a:pt x="13180053" y="4535173"/>
                </a:cubicBezTo>
                <a:lnTo>
                  <a:pt x="13130625" y="4566472"/>
                </a:lnTo>
                <a:lnTo>
                  <a:pt x="13140871" y="4560791"/>
                </a:lnTo>
                <a:lnTo>
                  <a:pt x="13152545" y="4559258"/>
                </a:lnTo>
                <a:lnTo>
                  <a:pt x="13157087" y="4559874"/>
                </a:lnTo>
                <a:lnTo>
                  <a:pt x="13196003" y="4536520"/>
                </a:lnTo>
                <a:lnTo>
                  <a:pt x="13232531" y="4514780"/>
                </a:lnTo>
                <a:lnTo>
                  <a:pt x="13264893" y="4516762"/>
                </a:lnTo>
                <a:lnTo>
                  <a:pt x="13265509" y="4522918"/>
                </a:lnTo>
                <a:lnTo>
                  <a:pt x="13198865" y="4567403"/>
                </a:lnTo>
                <a:lnTo>
                  <a:pt x="13207541" y="4566580"/>
                </a:lnTo>
                <a:cubicBezTo>
                  <a:pt x="13204551" y="4570740"/>
                  <a:pt x="13200527" y="4573913"/>
                  <a:pt x="13196325" y="4576109"/>
                </a:cubicBezTo>
                <a:cubicBezTo>
                  <a:pt x="13192127" y="4578307"/>
                  <a:pt x="13187753" y="4579530"/>
                  <a:pt x="13184069" y="4579794"/>
                </a:cubicBezTo>
                <a:lnTo>
                  <a:pt x="13189289" y="4573757"/>
                </a:lnTo>
                <a:lnTo>
                  <a:pt x="13172589" y="4584836"/>
                </a:lnTo>
                <a:lnTo>
                  <a:pt x="13184069" y="4579794"/>
                </a:lnTo>
                <a:cubicBezTo>
                  <a:pt x="13175825" y="4585999"/>
                  <a:pt x="13168349" y="4591239"/>
                  <a:pt x="13161315" y="4595933"/>
                </a:cubicBezTo>
                <a:lnTo>
                  <a:pt x="13148033" y="4604450"/>
                </a:lnTo>
                <a:lnTo>
                  <a:pt x="13154647" y="4603164"/>
                </a:lnTo>
                <a:lnTo>
                  <a:pt x="13174601" y="4600113"/>
                </a:lnTo>
                <a:lnTo>
                  <a:pt x="13218253" y="4574556"/>
                </a:lnTo>
                <a:cubicBezTo>
                  <a:pt x="13254833" y="4553585"/>
                  <a:pt x="13288447" y="4534917"/>
                  <a:pt x="13324319" y="4515042"/>
                </a:cubicBezTo>
                <a:lnTo>
                  <a:pt x="13335839" y="4508651"/>
                </a:lnTo>
                <a:lnTo>
                  <a:pt x="13335839" y="4523241"/>
                </a:lnTo>
                <a:lnTo>
                  <a:pt x="13273119" y="4560589"/>
                </a:lnTo>
                <a:lnTo>
                  <a:pt x="13200319" y="4605241"/>
                </a:lnTo>
                <a:lnTo>
                  <a:pt x="13200249" y="4610155"/>
                </a:lnTo>
                <a:cubicBezTo>
                  <a:pt x="13199145" y="4614588"/>
                  <a:pt x="13197243" y="4619926"/>
                  <a:pt x="13195323" y="4624977"/>
                </a:cubicBezTo>
                <a:lnTo>
                  <a:pt x="13194755" y="4626457"/>
                </a:lnTo>
                <a:lnTo>
                  <a:pt x="13212195" y="4616216"/>
                </a:lnTo>
                <a:cubicBezTo>
                  <a:pt x="13234067" y="4603073"/>
                  <a:pt x="13252251" y="4591442"/>
                  <a:pt x="13256049" y="4589805"/>
                </a:cubicBezTo>
                <a:lnTo>
                  <a:pt x="13335839" y="4542935"/>
                </a:lnTo>
                <a:lnTo>
                  <a:pt x="13335839" y="4584239"/>
                </a:lnTo>
                <a:lnTo>
                  <a:pt x="13329399" y="4588187"/>
                </a:lnTo>
                <a:cubicBezTo>
                  <a:pt x="13329399" y="4588187"/>
                  <a:pt x="13301467" y="4586549"/>
                  <a:pt x="13305161" y="4600849"/>
                </a:cubicBezTo>
                <a:cubicBezTo>
                  <a:pt x="13306469" y="4604700"/>
                  <a:pt x="13322271" y="4598106"/>
                  <a:pt x="13333449" y="4592677"/>
                </a:cubicBezTo>
                <a:lnTo>
                  <a:pt x="13335839" y="4591403"/>
                </a:lnTo>
                <a:lnTo>
                  <a:pt x="13335839" y="4606486"/>
                </a:lnTo>
                <a:lnTo>
                  <a:pt x="13313767" y="4619651"/>
                </a:lnTo>
                <a:cubicBezTo>
                  <a:pt x="13308703" y="4621836"/>
                  <a:pt x="13295399" y="4630224"/>
                  <a:pt x="13284603" y="4638963"/>
                </a:cubicBezTo>
                <a:lnTo>
                  <a:pt x="13281139" y="4642342"/>
                </a:lnTo>
                <a:lnTo>
                  <a:pt x="13282975" y="4641804"/>
                </a:lnTo>
                <a:lnTo>
                  <a:pt x="13291423" y="4639491"/>
                </a:lnTo>
                <a:lnTo>
                  <a:pt x="13273597" y="4649694"/>
                </a:lnTo>
                <a:lnTo>
                  <a:pt x="13271643" y="4651602"/>
                </a:lnTo>
                <a:cubicBezTo>
                  <a:pt x="13268845" y="4655416"/>
                  <a:pt x="13268021" y="4658585"/>
                  <a:pt x="13270519" y="4660379"/>
                </a:cubicBezTo>
                <a:lnTo>
                  <a:pt x="13328351" y="4630137"/>
                </a:lnTo>
                <a:lnTo>
                  <a:pt x="13335839" y="4625616"/>
                </a:lnTo>
                <a:lnTo>
                  <a:pt x="13335839" y="4634654"/>
                </a:lnTo>
                <a:lnTo>
                  <a:pt x="13245941" y="4688205"/>
                </a:lnTo>
                <a:lnTo>
                  <a:pt x="13255495" y="4684009"/>
                </a:lnTo>
                <a:lnTo>
                  <a:pt x="13210671" y="4715198"/>
                </a:lnTo>
                <a:lnTo>
                  <a:pt x="13250455" y="4706476"/>
                </a:lnTo>
                <a:lnTo>
                  <a:pt x="13298105" y="4691432"/>
                </a:lnTo>
                <a:lnTo>
                  <a:pt x="13310533" y="4684999"/>
                </a:lnTo>
                <a:lnTo>
                  <a:pt x="13315243" y="4684865"/>
                </a:lnTo>
                <a:cubicBezTo>
                  <a:pt x="13322219" y="4685188"/>
                  <a:pt x="13326017" y="4686128"/>
                  <a:pt x="13323747" y="4687793"/>
                </a:cubicBezTo>
                <a:lnTo>
                  <a:pt x="13297707" y="4702038"/>
                </a:lnTo>
                <a:lnTo>
                  <a:pt x="13284353" y="4711278"/>
                </a:lnTo>
                <a:cubicBezTo>
                  <a:pt x="13272295" y="4719085"/>
                  <a:pt x="13256101" y="4729208"/>
                  <a:pt x="13235001" y="4742137"/>
                </a:cubicBezTo>
                <a:cubicBezTo>
                  <a:pt x="13204963" y="4762775"/>
                  <a:pt x="13178293" y="4779547"/>
                  <a:pt x="13153213" y="4794819"/>
                </a:cubicBezTo>
                <a:lnTo>
                  <a:pt x="13149507" y="4797059"/>
                </a:lnTo>
                <a:lnTo>
                  <a:pt x="13176229" y="4788283"/>
                </a:lnTo>
                <a:cubicBezTo>
                  <a:pt x="13198911" y="4781123"/>
                  <a:pt x="13222139" y="4774577"/>
                  <a:pt x="13224323" y="4777041"/>
                </a:cubicBezTo>
                <a:lnTo>
                  <a:pt x="13172719" y="4823054"/>
                </a:lnTo>
                <a:cubicBezTo>
                  <a:pt x="13175451" y="4826133"/>
                  <a:pt x="13272423" y="4802929"/>
                  <a:pt x="13317653" y="4794736"/>
                </a:cubicBezTo>
                <a:lnTo>
                  <a:pt x="13335839" y="4792175"/>
                </a:lnTo>
                <a:lnTo>
                  <a:pt x="13335839" y="4795513"/>
                </a:lnTo>
                <a:lnTo>
                  <a:pt x="13311651" y="4805123"/>
                </a:lnTo>
                <a:lnTo>
                  <a:pt x="13250723" y="4824652"/>
                </a:lnTo>
                <a:lnTo>
                  <a:pt x="13223427" y="4843552"/>
                </a:lnTo>
                <a:cubicBezTo>
                  <a:pt x="13210599" y="4851903"/>
                  <a:pt x="13196429" y="4861064"/>
                  <a:pt x="13184191" y="4870010"/>
                </a:cubicBezTo>
                <a:lnTo>
                  <a:pt x="13248725" y="4839670"/>
                </a:lnTo>
                <a:lnTo>
                  <a:pt x="13246455" y="4842977"/>
                </a:lnTo>
                <a:cubicBezTo>
                  <a:pt x="13232517" y="4860674"/>
                  <a:pt x="13219943" y="4871852"/>
                  <a:pt x="13202699" y="4882304"/>
                </a:cubicBezTo>
                <a:lnTo>
                  <a:pt x="13181019" y="4892868"/>
                </a:lnTo>
                <a:lnTo>
                  <a:pt x="13184981" y="4901028"/>
                </a:lnTo>
                <a:cubicBezTo>
                  <a:pt x="13186043" y="4904186"/>
                  <a:pt x="13186273" y="4906644"/>
                  <a:pt x="13185139" y="4907477"/>
                </a:cubicBezTo>
                <a:cubicBezTo>
                  <a:pt x="13226227" y="4901717"/>
                  <a:pt x="13255143" y="4872360"/>
                  <a:pt x="13291695" y="4869928"/>
                </a:cubicBezTo>
                <a:cubicBezTo>
                  <a:pt x="13305869" y="4869017"/>
                  <a:pt x="13310239" y="4873943"/>
                  <a:pt x="13323513" y="4880467"/>
                </a:cubicBezTo>
                <a:lnTo>
                  <a:pt x="13335839" y="4880786"/>
                </a:lnTo>
                <a:lnTo>
                  <a:pt x="13335839" y="4915641"/>
                </a:lnTo>
                <a:lnTo>
                  <a:pt x="13313727" y="4921539"/>
                </a:lnTo>
                <a:cubicBezTo>
                  <a:pt x="13306773" y="4924612"/>
                  <a:pt x="13291683" y="4929417"/>
                  <a:pt x="13274555" y="4934788"/>
                </a:cubicBezTo>
                <a:lnTo>
                  <a:pt x="13260871" y="4939215"/>
                </a:lnTo>
                <a:lnTo>
                  <a:pt x="13274683" y="4955689"/>
                </a:lnTo>
                <a:lnTo>
                  <a:pt x="13289823" y="4951966"/>
                </a:lnTo>
                <a:cubicBezTo>
                  <a:pt x="13302265" y="4949101"/>
                  <a:pt x="13314567" y="4946341"/>
                  <a:pt x="13324647" y="4944154"/>
                </a:cubicBezTo>
                <a:lnTo>
                  <a:pt x="13335839" y="4941874"/>
                </a:lnTo>
                <a:lnTo>
                  <a:pt x="13335839" y="5853929"/>
                </a:lnTo>
                <a:lnTo>
                  <a:pt x="13182925" y="5931282"/>
                </a:lnTo>
                <a:lnTo>
                  <a:pt x="13161933" y="5940222"/>
                </a:lnTo>
                <a:lnTo>
                  <a:pt x="13145233" y="5949170"/>
                </a:lnTo>
                <a:lnTo>
                  <a:pt x="13170891" y="5956135"/>
                </a:lnTo>
                <a:lnTo>
                  <a:pt x="13225921" y="5962020"/>
                </a:lnTo>
                <a:lnTo>
                  <a:pt x="13247605" y="5952624"/>
                </a:lnTo>
                <a:lnTo>
                  <a:pt x="13335839" y="5915747"/>
                </a:lnTo>
                <a:lnTo>
                  <a:pt x="13335839" y="8131105"/>
                </a:lnTo>
                <a:lnTo>
                  <a:pt x="13330315" y="8130603"/>
                </a:lnTo>
                <a:cubicBezTo>
                  <a:pt x="13324441" y="8120898"/>
                  <a:pt x="13333841" y="8088545"/>
                  <a:pt x="13333841" y="8062663"/>
                </a:cubicBezTo>
                <a:cubicBezTo>
                  <a:pt x="13317129" y="8039658"/>
                  <a:pt x="13317129" y="8108676"/>
                  <a:pt x="13292059" y="8120180"/>
                </a:cubicBezTo>
                <a:cubicBezTo>
                  <a:pt x="13275345" y="8074165"/>
                  <a:pt x="13225209" y="8062662"/>
                  <a:pt x="13225209" y="8166192"/>
                </a:cubicBezTo>
                <a:cubicBezTo>
                  <a:pt x="13208495" y="8120180"/>
                  <a:pt x="13233565" y="8085669"/>
                  <a:pt x="13225209" y="8039658"/>
                </a:cubicBezTo>
                <a:cubicBezTo>
                  <a:pt x="13216851" y="8074165"/>
                  <a:pt x="13200139" y="8108677"/>
                  <a:pt x="13200139" y="8143184"/>
                </a:cubicBezTo>
                <a:cubicBezTo>
                  <a:pt x="13183425" y="8120180"/>
                  <a:pt x="13166713" y="8108676"/>
                  <a:pt x="13149999" y="8143185"/>
                </a:cubicBezTo>
                <a:cubicBezTo>
                  <a:pt x="13133287" y="8108677"/>
                  <a:pt x="13175069" y="8085670"/>
                  <a:pt x="13149999" y="8039658"/>
                </a:cubicBezTo>
                <a:cubicBezTo>
                  <a:pt x="13133287" y="8062662"/>
                  <a:pt x="13124931" y="8085670"/>
                  <a:pt x="13116573" y="8108677"/>
                </a:cubicBezTo>
                <a:cubicBezTo>
                  <a:pt x="13116573" y="8039657"/>
                  <a:pt x="13099861" y="8074166"/>
                  <a:pt x="13074793" y="8039658"/>
                </a:cubicBezTo>
                <a:cubicBezTo>
                  <a:pt x="13074793" y="8051160"/>
                  <a:pt x="13074793" y="8062662"/>
                  <a:pt x="13066437" y="8074165"/>
                </a:cubicBezTo>
                <a:cubicBezTo>
                  <a:pt x="13053899" y="8048285"/>
                  <a:pt x="13027263" y="8035343"/>
                  <a:pt x="13011203" y="8064461"/>
                </a:cubicBezTo>
                <a:lnTo>
                  <a:pt x="13004517" y="8081760"/>
                </a:lnTo>
                <a:lnTo>
                  <a:pt x="13018647" y="8081824"/>
                </a:lnTo>
                <a:cubicBezTo>
                  <a:pt x="13039395" y="8082044"/>
                  <a:pt x="13062357" y="8082421"/>
                  <a:pt x="13088379" y="8083023"/>
                </a:cubicBezTo>
                <a:cubicBezTo>
                  <a:pt x="12891489" y="8160396"/>
                  <a:pt x="13025151" y="8188916"/>
                  <a:pt x="13138623" y="8203676"/>
                </a:cubicBezTo>
                <a:cubicBezTo>
                  <a:pt x="13082663" y="8232581"/>
                  <a:pt x="13032105" y="8262189"/>
                  <a:pt x="12980375" y="8290252"/>
                </a:cubicBezTo>
                <a:lnTo>
                  <a:pt x="12969219" y="8295470"/>
                </a:lnTo>
                <a:lnTo>
                  <a:pt x="12970597" y="8296458"/>
                </a:lnTo>
                <a:cubicBezTo>
                  <a:pt x="12978039" y="8304231"/>
                  <a:pt x="12984959" y="8314296"/>
                  <a:pt x="12991227" y="8327237"/>
                </a:cubicBezTo>
                <a:cubicBezTo>
                  <a:pt x="12982871" y="8315733"/>
                  <a:pt x="12974515" y="8304230"/>
                  <a:pt x="12966159" y="8338741"/>
                </a:cubicBezTo>
                <a:cubicBezTo>
                  <a:pt x="12982871" y="8350242"/>
                  <a:pt x="12974515" y="8373251"/>
                  <a:pt x="12982871" y="8396258"/>
                </a:cubicBezTo>
                <a:cubicBezTo>
                  <a:pt x="12999583" y="8315734"/>
                  <a:pt x="13007939" y="8419265"/>
                  <a:pt x="13024653" y="8407761"/>
                </a:cubicBezTo>
                <a:cubicBezTo>
                  <a:pt x="13041365" y="8384755"/>
                  <a:pt x="13024653" y="8361745"/>
                  <a:pt x="13041365" y="8338740"/>
                </a:cubicBezTo>
                <a:cubicBezTo>
                  <a:pt x="13049721" y="8396258"/>
                  <a:pt x="13058079" y="8384755"/>
                  <a:pt x="13074793" y="8407762"/>
                </a:cubicBezTo>
                <a:cubicBezTo>
                  <a:pt x="13083149" y="8384754"/>
                  <a:pt x="13074793" y="8373251"/>
                  <a:pt x="13074793" y="8361745"/>
                </a:cubicBezTo>
                <a:cubicBezTo>
                  <a:pt x="13091505" y="8373250"/>
                  <a:pt x="13124931" y="8327237"/>
                  <a:pt x="13124931" y="8373251"/>
                </a:cubicBezTo>
                <a:cubicBezTo>
                  <a:pt x="13116573" y="8373251"/>
                  <a:pt x="13108217" y="8350243"/>
                  <a:pt x="13091505" y="8384754"/>
                </a:cubicBezTo>
                <a:cubicBezTo>
                  <a:pt x="13116575" y="8402009"/>
                  <a:pt x="13113441" y="8419265"/>
                  <a:pt x="13113831" y="8451078"/>
                </a:cubicBezTo>
                <a:lnTo>
                  <a:pt x="13114547" y="8460781"/>
                </a:lnTo>
                <a:lnTo>
                  <a:pt x="13125643" y="8458324"/>
                </a:lnTo>
                <a:lnTo>
                  <a:pt x="13127019" y="8453774"/>
                </a:lnTo>
                <a:cubicBezTo>
                  <a:pt x="13127021" y="8442271"/>
                  <a:pt x="13124931" y="8430768"/>
                  <a:pt x="13124931" y="8419264"/>
                </a:cubicBezTo>
                <a:cubicBezTo>
                  <a:pt x="13137465" y="8413513"/>
                  <a:pt x="13152089" y="8416389"/>
                  <a:pt x="13167757" y="8423578"/>
                </a:cubicBezTo>
                <a:lnTo>
                  <a:pt x="13206185" y="8447214"/>
                </a:lnTo>
                <a:lnTo>
                  <a:pt x="13217907" y="8446687"/>
                </a:lnTo>
                <a:lnTo>
                  <a:pt x="13220899" y="8426634"/>
                </a:lnTo>
                <a:cubicBezTo>
                  <a:pt x="13228341" y="8405604"/>
                  <a:pt x="13244009" y="8399134"/>
                  <a:pt x="13250277" y="8373250"/>
                </a:cubicBezTo>
                <a:cubicBezTo>
                  <a:pt x="13258633" y="8390506"/>
                  <a:pt x="13256543" y="8404886"/>
                  <a:pt x="13254455" y="8417826"/>
                </a:cubicBezTo>
                <a:lnTo>
                  <a:pt x="13257601" y="8444901"/>
                </a:lnTo>
                <a:lnTo>
                  <a:pt x="13262201" y="8444695"/>
                </a:lnTo>
                <a:lnTo>
                  <a:pt x="13269861" y="8425196"/>
                </a:lnTo>
                <a:cubicBezTo>
                  <a:pt x="13280047" y="8402009"/>
                  <a:pt x="13287881" y="8393382"/>
                  <a:pt x="13300415" y="8384754"/>
                </a:cubicBezTo>
                <a:cubicBezTo>
                  <a:pt x="13300415" y="8361745"/>
                  <a:pt x="13292059" y="8373251"/>
                  <a:pt x="13292059" y="8350243"/>
                </a:cubicBezTo>
                <a:cubicBezTo>
                  <a:pt x="13308773" y="8384755"/>
                  <a:pt x="13317129" y="8338740"/>
                  <a:pt x="13308773" y="8304230"/>
                </a:cubicBezTo>
                <a:cubicBezTo>
                  <a:pt x="13317129" y="8315734"/>
                  <a:pt x="13323395" y="8312859"/>
                  <a:pt x="13329663" y="8311421"/>
                </a:cubicBezTo>
                <a:lnTo>
                  <a:pt x="13335839" y="8311996"/>
                </a:lnTo>
                <a:lnTo>
                  <a:pt x="13335839" y="8350494"/>
                </a:lnTo>
                <a:lnTo>
                  <a:pt x="13331751" y="8348267"/>
                </a:lnTo>
                <a:cubicBezTo>
                  <a:pt x="13329663" y="8347368"/>
                  <a:pt x="13327573" y="8347368"/>
                  <a:pt x="13325485" y="8350243"/>
                </a:cubicBezTo>
                <a:cubicBezTo>
                  <a:pt x="13342197" y="8373251"/>
                  <a:pt x="13325485" y="8384754"/>
                  <a:pt x="13317129" y="8384754"/>
                </a:cubicBezTo>
                <a:cubicBezTo>
                  <a:pt x="13321307" y="8384754"/>
                  <a:pt x="13325485" y="8386192"/>
                  <a:pt x="13329403" y="8388708"/>
                </a:cubicBezTo>
                <a:lnTo>
                  <a:pt x="13335839" y="8394976"/>
                </a:lnTo>
                <a:lnTo>
                  <a:pt x="13335839" y="9264674"/>
                </a:lnTo>
                <a:lnTo>
                  <a:pt x="13332275" y="9267806"/>
                </a:lnTo>
                <a:cubicBezTo>
                  <a:pt x="13324441" y="9283443"/>
                  <a:pt x="13321307" y="9339521"/>
                  <a:pt x="13308773" y="9305012"/>
                </a:cubicBezTo>
                <a:cubicBezTo>
                  <a:pt x="13317129" y="9293508"/>
                  <a:pt x="13317129" y="9270501"/>
                  <a:pt x="13308773" y="9247495"/>
                </a:cubicBezTo>
                <a:cubicBezTo>
                  <a:pt x="13283703" y="9258998"/>
                  <a:pt x="13300415" y="9282005"/>
                  <a:pt x="13292059" y="9316516"/>
                </a:cubicBezTo>
                <a:cubicBezTo>
                  <a:pt x="13283703" y="9270501"/>
                  <a:pt x="13275345" y="9339520"/>
                  <a:pt x="13266989" y="9293509"/>
                </a:cubicBezTo>
                <a:cubicBezTo>
                  <a:pt x="13258633" y="9258998"/>
                  <a:pt x="13283703" y="9282005"/>
                  <a:pt x="13275345" y="9247495"/>
                </a:cubicBezTo>
                <a:cubicBezTo>
                  <a:pt x="13266989" y="9201483"/>
                  <a:pt x="13250277" y="9293508"/>
                  <a:pt x="13233565" y="9305012"/>
                </a:cubicBezTo>
                <a:cubicBezTo>
                  <a:pt x="13250277" y="9305012"/>
                  <a:pt x="13275345" y="9351024"/>
                  <a:pt x="13258633" y="9385535"/>
                </a:cubicBezTo>
                <a:cubicBezTo>
                  <a:pt x="13233565" y="9376906"/>
                  <a:pt x="13213197" y="9355339"/>
                  <a:pt x="13190477" y="9354799"/>
                </a:cubicBezTo>
                <a:lnTo>
                  <a:pt x="13170829" y="9361189"/>
                </a:lnTo>
                <a:lnTo>
                  <a:pt x="13167757" y="9335208"/>
                </a:lnTo>
                <a:cubicBezTo>
                  <a:pt x="13170891" y="9316515"/>
                  <a:pt x="13175069" y="9299260"/>
                  <a:pt x="13166713" y="9282005"/>
                </a:cubicBezTo>
                <a:cubicBezTo>
                  <a:pt x="13149999" y="9339521"/>
                  <a:pt x="13141643" y="9235993"/>
                  <a:pt x="13124931" y="9270501"/>
                </a:cubicBezTo>
                <a:cubicBezTo>
                  <a:pt x="13133287" y="9305013"/>
                  <a:pt x="13158357" y="9305012"/>
                  <a:pt x="13141643" y="9362527"/>
                </a:cubicBezTo>
                <a:cubicBezTo>
                  <a:pt x="13124931" y="9339520"/>
                  <a:pt x="13124931" y="9305013"/>
                  <a:pt x="13116573" y="9282006"/>
                </a:cubicBezTo>
                <a:cubicBezTo>
                  <a:pt x="13116573" y="9282006"/>
                  <a:pt x="13116573" y="9282006"/>
                  <a:pt x="13091505" y="9351025"/>
                </a:cubicBezTo>
                <a:cubicBezTo>
                  <a:pt x="13066437" y="9316516"/>
                  <a:pt x="13041365" y="9339520"/>
                  <a:pt x="13024653" y="9305012"/>
                </a:cubicBezTo>
                <a:cubicBezTo>
                  <a:pt x="13041365" y="9258998"/>
                  <a:pt x="13024653" y="9328018"/>
                  <a:pt x="13041365" y="9305013"/>
                </a:cubicBezTo>
                <a:cubicBezTo>
                  <a:pt x="13041365" y="9293509"/>
                  <a:pt x="13033009" y="9270502"/>
                  <a:pt x="13033009" y="9258998"/>
                </a:cubicBezTo>
                <a:cubicBezTo>
                  <a:pt x="13016297" y="9293508"/>
                  <a:pt x="12982871" y="9328019"/>
                  <a:pt x="12957803" y="9305012"/>
                </a:cubicBezTo>
                <a:cubicBezTo>
                  <a:pt x="12941089" y="9282005"/>
                  <a:pt x="12966159" y="9258998"/>
                  <a:pt x="12949445" y="9235993"/>
                </a:cubicBezTo>
                <a:cubicBezTo>
                  <a:pt x="12932733" y="9224489"/>
                  <a:pt x="12924377" y="9201484"/>
                  <a:pt x="12916021" y="9258998"/>
                </a:cubicBezTo>
                <a:cubicBezTo>
                  <a:pt x="12899305" y="9235994"/>
                  <a:pt x="12907665" y="9212986"/>
                  <a:pt x="12907665" y="9178477"/>
                </a:cubicBezTo>
                <a:cubicBezTo>
                  <a:pt x="12890949" y="9178476"/>
                  <a:pt x="12882593" y="9189979"/>
                  <a:pt x="12865881" y="9201483"/>
                </a:cubicBezTo>
                <a:cubicBezTo>
                  <a:pt x="12882593" y="9155469"/>
                  <a:pt x="12874237" y="9166974"/>
                  <a:pt x="12857525" y="9132465"/>
                </a:cubicBezTo>
                <a:cubicBezTo>
                  <a:pt x="12849169" y="9166973"/>
                  <a:pt x="12832455" y="9155469"/>
                  <a:pt x="12840811" y="9120960"/>
                </a:cubicBezTo>
                <a:cubicBezTo>
                  <a:pt x="12882593" y="9120959"/>
                  <a:pt x="12924377" y="9155469"/>
                  <a:pt x="12974515" y="9178477"/>
                </a:cubicBezTo>
                <a:cubicBezTo>
                  <a:pt x="12966159" y="9155470"/>
                  <a:pt x="12982871" y="9132464"/>
                  <a:pt x="12982871" y="9097955"/>
                </a:cubicBezTo>
                <a:cubicBezTo>
                  <a:pt x="12932733" y="9109457"/>
                  <a:pt x="12849169" y="8994426"/>
                  <a:pt x="12824097" y="9132464"/>
                </a:cubicBezTo>
                <a:cubicBezTo>
                  <a:pt x="12807385" y="9132464"/>
                  <a:pt x="12824097" y="9097955"/>
                  <a:pt x="12807385" y="9074948"/>
                </a:cubicBezTo>
                <a:cubicBezTo>
                  <a:pt x="12799029" y="9097954"/>
                  <a:pt x="12782317" y="9086450"/>
                  <a:pt x="12765605" y="9086451"/>
                </a:cubicBezTo>
                <a:cubicBezTo>
                  <a:pt x="12765605" y="9132464"/>
                  <a:pt x="12748889" y="9109457"/>
                  <a:pt x="12748889" y="9143966"/>
                </a:cubicBezTo>
                <a:cubicBezTo>
                  <a:pt x="12765605" y="9155469"/>
                  <a:pt x="12773961" y="9178476"/>
                  <a:pt x="12790673" y="9143967"/>
                </a:cubicBezTo>
                <a:cubicBezTo>
                  <a:pt x="12782317" y="9132465"/>
                  <a:pt x="12773961" y="9120960"/>
                  <a:pt x="12782317" y="9109456"/>
                </a:cubicBezTo>
                <a:cubicBezTo>
                  <a:pt x="12790673" y="9132465"/>
                  <a:pt x="12799029" y="9097954"/>
                  <a:pt x="12807385" y="9132464"/>
                </a:cubicBezTo>
                <a:cubicBezTo>
                  <a:pt x="12799029" y="9166974"/>
                  <a:pt x="12815741" y="9212987"/>
                  <a:pt x="12799029" y="9247495"/>
                </a:cubicBezTo>
                <a:cubicBezTo>
                  <a:pt x="12782317" y="9247496"/>
                  <a:pt x="12799029" y="9212986"/>
                  <a:pt x="12782317" y="9189978"/>
                </a:cubicBezTo>
                <a:cubicBezTo>
                  <a:pt x="12765605" y="9258998"/>
                  <a:pt x="12732177" y="9109456"/>
                  <a:pt x="12732177" y="9224488"/>
                </a:cubicBezTo>
                <a:cubicBezTo>
                  <a:pt x="12723821" y="9224488"/>
                  <a:pt x="12715465" y="9224488"/>
                  <a:pt x="12707109" y="9235994"/>
                </a:cubicBezTo>
                <a:cubicBezTo>
                  <a:pt x="12698753" y="9224489"/>
                  <a:pt x="12707109" y="9166973"/>
                  <a:pt x="12690395" y="9189978"/>
                </a:cubicBezTo>
                <a:cubicBezTo>
                  <a:pt x="12690395" y="9201483"/>
                  <a:pt x="12690395" y="9212986"/>
                  <a:pt x="12690395" y="9224489"/>
                </a:cubicBezTo>
                <a:cubicBezTo>
                  <a:pt x="12673683" y="9212987"/>
                  <a:pt x="12656971" y="9212986"/>
                  <a:pt x="12640257" y="9201483"/>
                </a:cubicBezTo>
                <a:cubicBezTo>
                  <a:pt x="12648615" y="9235993"/>
                  <a:pt x="12615189" y="9201484"/>
                  <a:pt x="12631901" y="9235993"/>
                </a:cubicBezTo>
                <a:cubicBezTo>
                  <a:pt x="12648615" y="9212986"/>
                  <a:pt x="12665327" y="9247495"/>
                  <a:pt x="12682039" y="9270501"/>
                </a:cubicBezTo>
                <a:cubicBezTo>
                  <a:pt x="12648615" y="9247495"/>
                  <a:pt x="12648615" y="9282006"/>
                  <a:pt x="12623545" y="9293508"/>
                </a:cubicBezTo>
                <a:cubicBezTo>
                  <a:pt x="12623545" y="9270501"/>
                  <a:pt x="12631901" y="9258999"/>
                  <a:pt x="12623545" y="9235994"/>
                </a:cubicBezTo>
                <a:cubicBezTo>
                  <a:pt x="12615189" y="9247495"/>
                  <a:pt x="12615189" y="9235994"/>
                  <a:pt x="12606833" y="9247495"/>
                </a:cubicBezTo>
                <a:cubicBezTo>
                  <a:pt x="12606833" y="9282005"/>
                  <a:pt x="12598477" y="9305013"/>
                  <a:pt x="12606833" y="9328019"/>
                </a:cubicBezTo>
                <a:cubicBezTo>
                  <a:pt x="12623545" y="9305012"/>
                  <a:pt x="12640257" y="9351024"/>
                  <a:pt x="12656971" y="9305012"/>
                </a:cubicBezTo>
                <a:cubicBezTo>
                  <a:pt x="12665327" y="9328018"/>
                  <a:pt x="12665327" y="9351024"/>
                  <a:pt x="12673683" y="9374030"/>
                </a:cubicBezTo>
                <a:cubicBezTo>
                  <a:pt x="12707109" y="9351025"/>
                  <a:pt x="12715465" y="9270502"/>
                  <a:pt x="12748889" y="9351025"/>
                </a:cubicBezTo>
                <a:cubicBezTo>
                  <a:pt x="12757249" y="9385534"/>
                  <a:pt x="12723821" y="9362527"/>
                  <a:pt x="12740533" y="9408540"/>
                </a:cubicBezTo>
                <a:cubicBezTo>
                  <a:pt x="12757249" y="9362527"/>
                  <a:pt x="12757249" y="9362527"/>
                  <a:pt x="12773961" y="9362528"/>
                </a:cubicBezTo>
                <a:cubicBezTo>
                  <a:pt x="12782317" y="9397037"/>
                  <a:pt x="12740533" y="9385534"/>
                  <a:pt x="12757249" y="9431548"/>
                </a:cubicBezTo>
                <a:cubicBezTo>
                  <a:pt x="12765605" y="9397037"/>
                  <a:pt x="12782317" y="9408540"/>
                  <a:pt x="12790673" y="9339520"/>
                </a:cubicBezTo>
                <a:cubicBezTo>
                  <a:pt x="12815741" y="9397037"/>
                  <a:pt x="12765605" y="9385534"/>
                  <a:pt x="12790673" y="9443049"/>
                </a:cubicBezTo>
                <a:cubicBezTo>
                  <a:pt x="12807385" y="9385534"/>
                  <a:pt x="12824097" y="9431547"/>
                  <a:pt x="12815741" y="9362527"/>
                </a:cubicBezTo>
                <a:cubicBezTo>
                  <a:pt x="12832455" y="9431547"/>
                  <a:pt x="12849169" y="9431547"/>
                  <a:pt x="12849169" y="9374030"/>
                </a:cubicBezTo>
                <a:cubicBezTo>
                  <a:pt x="12857525" y="9385534"/>
                  <a:pt x="12857525" y="9385534"/>
                  <a:pt x="12865881" y="9374031"/>
                </a:cubicBezTo>
                <a:cubicBezTo>
                  <a:pt x="12874237" y="9385535"/>
                  <a:pt x="12865881" y="9454552"/>
                  <a:pt x="12882593" y="9443049"/>
                </a:cubicBezTo>
                <a:cubicBezTo>
                  <a:pt x="12890949" y="9420045"/>
                  <a:pt x="12890949" y="9385534"/>
                  <a:pt x="12890949" y="9362527"/>
                </a:cubicBezTo>
                <a:cubicBezTo>
                  <a:pt x="12907665" y="9362527"/>
                  <a:pt x="12932733" y="9351025"/>
                  <a:pt x="12932733" y="9397037"/>
                </a:cubicBezTo>
                <a:cubicBezTo>
                  <a:pt x="12924377" y="9374030"/>
                  <a:pt x="12907665" y="9397038"/>
                  <a:pt x="12899305" y="9385534"/>
                </a:cubicBezTo>
                <a:cubicBezTo>
                  <a:pt x="12932733" y="9443049"/>
                  <a:pt x="12974515" y="9385534"/>
                  <a:pt x="12974515" y="9500566"/>
                </a:cubicBezTo>
                <a:cubicBezTo>
                  <a:pt x="12991227" y="9466057"/>
                  <a:pt x="13007939" y="9523572"/>
                  <a:pt x="13024653" y="9489065"/>
                </a:cubicBezTo>
                <a:cubicBezTo>
                  <a:pt x="13007939" y="9489065"/>
                  <a:pt x="12999583" y="9420044"/>
                  <a:pt x="12982871" y="9477559"/>
                </a:cubicBezTo>
                <a:cubicBezTo>
                  <a:pt x="12982871" y="9477559"/>
                  <a:pt x="12982871" y="9477559"/>
                  <a:pt x="12966159" y="9431547"/>
                </a:cubicBezTo>
                <a:cubicBezTo>
                  <a:pt x="12974515" y="9420045"/>
                  <a:pt x="12974515" y="9408541"/>
                  <a:pt x="12982871" y="9397037"/>
                </a:cubicBezTo>
                <a:cubicBezTo>
                  <a:pt x="12991227" y="9431547"/>
                  <a:pt x="13016297" y="9431547"/>
                  <a:pt x="13033009" y="9454552"/>
                </a:cubicBezTo>
                <a:cubicBezTo>
                  <a:pt x="13033009" y="9489064"/>
                  <a:pt x="13024653" y="9512070"/>
                  <a:pt x="13033009" y="9535077"/>
                </a:cubicBezTo>
                <a:cubicBezTo>
                  <a:pt x="13058079" y="9489064"/>
                  <a:pt x="13091505" y="9546578"/>
                  <a:pt x="13099861" y="9558083"/>
                </a:cubicBezTo>
                <a:cubicBezTo>
                  <a:pt x="13099861" y="9500567"/>
                  <a:pt x="13124931" y="9512070"/>
                  <a:pt x="13124931" y="9454552"/>
                </a:cubicBezTo>
                <a:cubicBezTo>
                  <a:pt x="13124931" y="9466056"/>
                  <a:pt x="13133287" y="9466056"/>
                  <a:pt x="13133287" y="9454552"/>
                </a:cubicBezTo>
                <a:cubicBezTo>
                  <a:pt x="13133287" y="9512069"/>
                  <a:pt x="13158357" y="9512069"/>
                  <a:pt x="13141643" y="9558084"/>
                </a:cubicBezTo>
                <a:cubicBezTo>
                  <a:pt x="13158357" y="9558084"/>
                  <a:pt x="13166713" y="9500566"/>
                  <a:pt x="13166713" y="9477560"/>
                </a:cubicBezTo>
                <a:cubicBezTo>
                  <a:pt x="13183425" y="9512070"/>
                  <a:pt x="13241921" y="9454552"/>
                  <a:pt x="13208495" y="9523572"/>
                </a:cubicBezTo>
                <a:cubicBezTo>
                  <a:pt x="13216851" y="9546579"/>
                  <a:pt x="13250277" y="9523572"/>
                  <a:pt x="13241921" y="9569586"/>
                </a:cubicBezTo>
                <a:cubicBezTo>
                  <a:pt x="13233565" y="9581089"/>
                  <a:pt x="13225209" y="9546579"/>
                  <a:pt x="13216851" y="9581089"/>
                </a:cubicBezTo>
                <a:cubicBezTo>
                  <a:pt x="13225209" y="9638607"/>
                  <a:pt x="13241921" y="9581089"/>
                  <a:pt x="13258633" y="9615601"/>
                </a:cubicBezTo>
                <a:cubicBezTo>
                  <a:pt x="13258633" y="9615601"/>
                  <a:pt x="13258633" y="9615601"/>
                  <a:pt x="13250277" y="9627103"/>
                </a:cubicBezTo>
                <a:cubicBezTo>
                  <a:pt x="13250277" y="9638607"/>
                  <a:pt x="13250277" y="9650109"/>
                  <a:pt x="13241921" y="9661612"/>
                </a:cubicBezTo>
                <a:cubicBezTo>
                  <a:pt x="13241921" y="9650109"/>
                  <a:pt x="13233565" y="9615600"/>
                  <a:pt x="13225209" y="9627102"/>
                </a:cubicBezTo>
                <a:cubicBezTo>
                  <a:pt x="13225209" y="9638607"/>
                  <a:pt x="13216851" y="9650109"/>
                  <a:pt x="13216851" y="9661612"/>
                </a:cubicBezTo>
                <a:cubicBezTo>
                  <a:pt x="13233565" y="9673116"/>
                  <a:pt x="13258633" y="9707624"/>
                  <a:pt x="13275345" y="9627102"/>
                </a:cubicBezTo>
                <a:cubicBezTo>
                  <a:pt x="13294147" y="9652985"/>
                  <a:pt x="13312949" y="9665926"/>
                  <a:pt x="13331753" y="9661073"/>
                </a:cubicBezTo>
                <a:lnTo>
                  <a:pt x="13335839" y="9658690"/>
                </a:lnTo>
                <a:lnTo>
                  <a:pt x="13335839" y="10132157"/>
                </a:lnTo>
                <a:lnTo>
                  <a:pt x="13330577" y="10130008"/>
                </a:lnTo>
                <a:cubicBezTo>
                  <a:pt x="13309817" y="10118145"/>
                  <a:pt x="13287881" y="10090107"/>
                  <a:pt x="13275345" y="10133245"/>
                </a:cubicBezTo>
                <a:cubicBezTo>
                  <a:pt x="13258633" y="10098735"/>
                  <a:pt x="13292059" y="10075727"/>
                  <a:pt x="13275345" y="10052722"/>
                </a:cubicBezTo>
                <a:cubicBezTo>
                  <a:pt x="13244011" y="10130369"/>
                  <a:pt x="13217375" y="10110957"/>
                  <a:pt x="13195439" y="10072133"/>
                </a:cubicBezTo>
                <a:lnTo>
                  <a:pt x="13176807" y="10033332"/>
                </a:lnTo>
                <a:lnTo>
                  <a:pt x="13178203" y="10031154"/>
                </a:lnTo>
                <a:cubicBezTo>
                  <a:pt x="13179247" y="10026839"/>
                  <a:pt x="13179247" y="10018212"/>
                  <a:pt x="13175069" y="10006709"/>
                </a:cubicBezTo>
                <a:cubicBezTo>
                  <a:pt x="13191781" y="10006710"/>
                  <a:pt x="13216851" y="9949192"/>
                  <a:pt x="13208495" y="9891677"/>
                </a:cubicBezTo>
                <a:cubicBezTo>
                  <a:pt x="13191781" y="9914682"/>
                  <a:pt x="13191781" y="9949192"/>
                  <a:pt x="13175069" y="9926186"/>
                </a:cubicBezTo>
                <a:cubicBezTo>
                  <a:pt x="13175069" y="9960696"/>
                  <a:pt x="13183425" y="9983703"/>
                  <a:pt x="13166713" y="10006709"/>
                </a:cubicBezTo>
                <a:cubicBezTo>
                  <a:pt x="13149999" y="9972200"/>
                  <a:pt x="13175069" y="9949193"/>
                  <a:pt x="13166713" y="9914682"/>
                </a:cubicBezTo>
                <a:cubicBezTo>
                  <a:pt x="13149999" y="9914682"/>
                  <a:pt x="13149999" y="9880173"/>
                  <a:pt x="13133287" y="9903181"/>
                </a:cubicBezTo>
                <a:cubicBezTo>
                  <a:pt x="13108217" y="10018212"/>
                  <a:pt x="13049721" y="9960695"/>
                  <a:pt x="13016297" y="10006709"/>
                </a:cubicBezTo>
                <a:cubicBezTo>
                  <a:pt x="13024653" y="9983703"/>
                  <a:pt x="13033009" y="9972201"/>
                  <a:pt x="13024653" y="9937690"/>
                </a:cubicBezTo>
                <a:cubicBezTo>
                  <a:pt x="13007939" y="9949193"/>
                  <a:pt x="12999583" y="9914682"/>
                  <a:pt x="12991227" y="9983702"/>
                </a:cubicBezTo>
                <a:cubicBezTo>
                  <a:pt x="12966159" y="9926186"/>
                  <a:pt x="12982871" y="10041220"/>
                  <a:pt x="12966159" y="10006709"/>
                </a:cubicBezTo>
                <a:cubicBezTo>
                  <a:pt x="12974515" y="9972200"/>
                  <a:pt x="12974515" y="9949192"/>
                  <a:pt x="12974515" y="9914682"/>
                </a:cubicBezTo>
                <a:cubicBezTo>
                  <a:pt x="12966159" y="9903180"/>
                  <a:pt x="12966159" y="9914682"/>
                  <a:pt x="12957803" y="9914682"/>
                </a:cubicBezTo>
                <a:cubicBezTo>
                  <a:pt x="12957803" y="9937690"/>
                  <a:pt x="12966159" y="9960695"/>
                  <a:pt x="12949445" y="9983703"/>
                </a:cubicBezTo>
                <a:cubicBezTo>
                  <a:pt x="12941089" y="9926186"/>
                  <a:pt x="12924377" y="9960695"/>
                  <a:pt x="12924377" y="9995206"/>
                </a:cubicBezTo>
                <a:cubicBezTo>
                  <a:pt x="12857525" y="9926186"/>
                  <a:pt x="12782317" y="10018212"/>
                  <a:pt x="12740533" y="9880173"/>
                </a:cubicBezTo>
                <a:cubicBezTo>
                  <a:pt x="12732177" y="9926186"/>
                  <a:pt x="12715465" y="9891676"/>
                  <a:pt x="12707109" y="9937691"/>
                </a:cubicBezTo>
                <a:cubicBezTo>
                  <a:pt x="12690395" y="9868670"/>
                  <a:pt x="12673683" y="9903181"/>
                  <a:pt x="12656971" y="9949192"/>
                </a:cubicBezTo>
                <a:cubicBezTo>
                  <a:pt x="12631901" y="9926186"/>
                  <a:pt x="12623545" y="9891676"/>
                  <a:pt x="12606833" y="9949192"/>
                </a:cubicBezTo>
                <a:cubicBezTo>
                  <a:pt x="12590119" y="9926186"/>
                  <a:pt x="12623545" y="9903180"/>
                  <a:pt x="12615189" y="9880173"/>
                </a:cubicBezTo>
                <a:cubicBezTo>
                  <a:pt x="12598477" y="9857169"/>
                  <a:pt x="12590119" y="9903181"/>
                  <a:pt x="12581763" y="9845663"/>
                </a:cubicBezTo>
                <a:cubicBezTo>
                  <a:pt x="12573407" y="9880173"/>
                  <a:pt x="12565049" y="9868671"/>
                  <a:pt x="12556693" y="9857169"/>
                </a:cubicBezTo>
                <a:cubicBezTo>
                  <a:pt x="12556693" y="9845664"/>
                  <a:pt x="12565049" y="9834160"/>
                  <a:pt x="12565049" y="9822658"/>
                </a:cubicBezTo>
                <a:cubicBezTo>
                  <a:pt x="12489841" y="9845663"/>
                  <a:pt x="12397921" y="9788148"/>
                  <a:pt x="12339425" y="9845663"/>
                </a:cubicBezTo>
                <a:cubicBezTo>
                  <a:pt x="12356139" y="9868671"/>
                  <a:pt x="12389565" y="9845663"/>
                  <a:pt x="12397921" y="9891676"/>
                </a:cubicBezTo>
                <a:cubicBezTo>
                  <a:pt x="12397921" y="9880173"/>
                  <a:pt x="12381207" y="9880173"/>
                  <a:pt x="12389565" y="9891676"/>
                </a:cubicBezTo>
                <a:cubicBezTo>
                  <a:pt x="12397921" y="9914682"/>
                  <a:pt x="12414633" y="9926186"/>
                  <a:pt x="12414633" y="9880174"/>
                </a:cubicBezTo>
                <a:cubicBezTo>
                  <a:pt x="12439701" y="9891676"/>
                  <a:pt x="12422989" y="9949192"/>
                  <a:pt x="12414633" y="9983703"/>
                </a:cubicBezTo>
                <a:cubicBezTo>
                  <a:pt x="12389565" y="9937691"/>
                  <a:pt x="12347781" y="9868670"/>
                  <a:pt x="12339425" y="9960695"/>
                </a:cubicBezTo>
                <a:cubicBezTo>
                  <a:pt x="12331069" y="9914682"/>
                  <a:pt x="12314357" y="9972200"/>
                  <a:pt x="12306001" y="9937690"/>
                </a:cubicBezTo>
                <a:cubicBezTo>
                  <a:pt x="12314357" y="9903180"/>
                  <a:pt x="12331069" y="9926186"/>
                  <a:pt x="12322713" y="9891676"/>
                </a:cubicBezTo>
                <a:cubicBezTo>
                  <a:pt x="12314357" y="9868670"/>
                  <a:pt x="12297643" y="9880173"/>
                  <a:pt x="12289287" y="9903181"/>
                </a:cubicBezTo>
                <a:cubicBezTo>
                  <a:pt x="12289287" y="9914683"/>
                  <a:pt x="12297643" y="9926187"/>
                  <a:pt x="12289287" y="9937690"/>
                </a:cubicBezTo>
                <a:cubicBezTo>
                  <a:pt x="12280931" y="9903181"/>
                  <a:pt x="12280931" y="9868670"/>
                  <a:pt x="12297643" y="9834160"/>
                </a:cubicBezTo>
                <a:cubicBezTo>
                  <a:pt x="12314357" y="9845663"/>
                  <a:pt x="12314357" y="9880173"/>
                  <a:pt x="12331069" y="9834160"/>
                </a:cubicBezTo>
                <a:cubicBezTo>
                  <a:pt x="12314357" y="9799651"/>
                  <a:pt x="12339425" y="9776645"/>
                  <a:pt x="12322713" y="9742136"/>
                </a:cubicBezTo>
                <a:cubicBezTo>
                  <a:pt x="12314357" y="9753638"/>
                  <a:pt x="12306001" y="9742136"/>
                  <a:pt x="12297643" y="9753638"/>
                </a:cubicBezTo>
                <a:cubicBezTo>
                  <a:pt x="12289287" y="9857168"/>
                  <a:pt x="12239149" y="9914682"/>
                  <a:pt x="12205723" y="9926186"/>
                </a:cubicBezTo>
                <a:cubicBezTo>
                  <a:pt x="12230793" y="9891676"/>
                  <a:pt x="12197367" y="9868671"/>
                  <a:pt x="12197367" y="9880174"/>
                </a:cubicBezTo>
                <a:cubicBezTo>
                  <a:pt x="12189009" y="9937690"/>
                  <a:pt x="12155585" y="9880173"/>
                  <a:pt x="12130513" y="9868670"/>
                </a:cubicBezTo>
                <a:cubicBezTo>
                  <a:pt x="12138871" y="9857168"/>
                  <a:pt x="12147229" y="9845663"/>
                  <a:pt x="12147229" y="9822658"/>
                </a:cubicBezTo>
                <a:cubicBezTo>
                  <a:pt x="12130513" y="9799652"/>
                  <a:pt x="12122157" y="9903181"/>
                  <a:pt x="12105445" y="9880174"/>
                </a:cubicBezTo>
                <a:cubicBezTo>
                  <a:pt x="12113801" y="9822658"/>
                  <a:pt x="12088733" y="9868670"/>
                  <a:pt x="12080377" y="9868670"/>
                </a:cubicBezTo>
                <a:cubicBezTo>
                  <a:pt x="12088733" y="9845664"/>
                  <a:pt x="12063665" y="9822658"/>
                  <a:pt x="12063665" y="9799651"/>
                </a:cubicBezTo>
                <a:cubicBezTo>
                  <a:pt x="12055307" y="9822658"/>
                  <a:pt x="12046949" y="9811155"/>
                  <a:pt x="12046949" y="9822658"/>
                </a:cubicBezTo>
                <a:cubicBezTo>
                  <a:pt x="12055307" y="9822658"/>
                  <a:pt x="12072021" y="9834160"/>
                  <a:pt x="12055307" y="9868670"/>
                </a:cubicBezTo>
                <a:cubicBezTo>
                  <a:pt x="12038593" y="9834160"/>
                  <a:pt x="12021881" y="9834160"/>
                  <a:pt x="12021881" y="9891676"/>
                </a:cubicBezTo>
                <a:cubicBezTo>
                  <a:pt x="12005169" y="9868670"/>
                  <a:pt x="12030237" y="9857169"/>
                  <a:pt x="12013525" y="9834161"/>
                </a:cubicBezTo>
                <a:cubicBezTo>
                  <a:pt x="11996813" y="9891676"/>
                  <a:pt x="12005169" y="9834161"/>
                  <a:pt x="11988455" y="9834160"/>
                </a:cubicBezTo>
                <a:cubicBezTo>
                  <a:pt x="11980099" y="9857168"/>
                  <a:pt x="11980099" y="9880173"/>
                  <a:pt x="11988455" y="9903180"/>
                </a:cubicBezTo>
                <a:cubicBezTo>
                  <a:pt x="11988455" y="9857168"/>
                  <a:pt x="12013525" y="9914682"/>
                  <a:pt x="12030237" y="9914682"/>
                </a:cubicBezTo>
                <a:cubicBezTo>
                  <a:pt x="12021881" y="9926186"/>
                  <a:pt x="12030237" y="9949192"/>
                  <a:pt x="12021881" y="9972201"/>
                </a:cubicBezTo>
                <a:cubicBezTo>
                  <a:pt x="12013525" y="9960696"/>
                  <a:pt x="11996813" y="9949192"/>
                  <a:pt x="11988455" y="9972200"/>
                </a:cubicBezTo>
                <a:cubicBezTo>
                  <a:pt x="11988455" y="10006709"/>
                  <a:pt x="11996813" y="10018213"/>
                  <a:pt x="12013525" y="10029714"/>
                </a:cubicBezTo>
                <a:cubicBezTo>
                  <a:pt x="11980099" y="10018213"/>
                  <a:pt x="11971741" y="9995206"/>
                  <a:pt x="11955029" y="9926186"/>
                </a:cubicBezTo>
                <a:cubicBezTo>
                  <a:pt x="11938317" y="9960696"/>
                  <a:pt x="11921605" y="9880173"/>
                  <a:pt x="11904891" y="9868670"/>
                </a:cubicBezTo>
                <a:cubicBezTo>
                  <a:pt x="11904891" y="9834160"/>
                  <a:pt x="11921605" y="9811155"/>
                  <a:pt x="11921605" y="9776644"/>
                </a:cubicBezTo>
                <a:cubicBezTo>
                  <a:pt x="11904891" y="9788149"/>
                  <a:pt x="11888177" y="9765141"/>
                  <a:pt x="11863109" y="9776644"/>
                </a:cubicBezTo>
                <a:cubicBezTo>
                  <a:pt x="11863109" y="9799651"/>
                  <a:pt x="11863109" y="9845664"/>
                  <a:pt x="11846397" y="9822659"/>
                </a:cubicBezTo>
                <a:cubicBezTo>
                  <a:pt x="11846397" y="9788149"/>
                  <a:pt x="11871465" y="9799651"/>
                  <a:pt x="11854753" y="9753638"/>
                </a:cubicBezTo>
                <a:cubicBezTo>
                  <a:pt x="11846397" y="9799652"/>
                  <a:pt x="11846397" y="9765141"/>
                  <a:pt x="11829683" y="9765141"/>
                </a:cubicBezTo>
                <a:cubicBezTo>
                  <a:pt x="11829683" y="9788149"/>
                  <a:pt x="11821327" y="9811154"/>
                  <a:pt x="11821327" y="9834160"/>
                </a:cubicBezTo>
                <a:cubicBezTo>
                  <a:pt x="11829683" y="9834160"/>
                  <a:pt x="11854753" y="9845664"/>
                  <a:pt x="11846397" y="9868670"/>
                </a:cubicBezTo>
                <a:cubicBezTo>
                  <a:pt x="11829683" y="9868670"/>
                  <a:pt x="11821327" y="9834160"/>
                  <a:pt x="11812969" y="9868670"/>
                </a:cubicBezTo>
                <a:cubicBezTo>
                  <a:pt x="11812969" y="9903181"/>
                  <a:pt x="11838039" y="9880173"/>
                  <a:pt x="11829683" y="9903181"/>
                </a:cubicBezTo>
                <a:cubicBezTo>
                  <a:pt x="11821327" y="9891677"/>
                  <a:pt x="11812969" y="9914683"/>
                  <a:pt x="11812969" y="9937690"/>
                </a:cubicBezTo>
                <a:cubicBezTo>
                  <a:pt x="11804613" y="9903181"/>
                  <a:pt x="11796257" y="9880174"/>
                  <a:pt x="11804613" y="9857168"/>
                </a:cubicBezTo>
                <a:cubicBezTo>
                  <a:pt x="11787901" y="9857169"/>
                  <a:pt x="11779545" y="9834161"/>
                  <a:pt x="11771189" y="9845663"/>
                </a:cubicBezTo>
                <a:cubicBezTo>
                  <a:pt x="11762833" y="9822658"/>
                  <a:pt x="11762833" y="9742136"/>
                  <a:pt x="11746119" y="9765142"/>
                </a:cubicBezTo>
                <a:cubicBezTo>
                  <a:pt x="11721049" y="9799651"/>
                  <a:pt x="11754475" y="9822659"/>
                  <a:pt x="11729405" y="9857168"/>
                </a:cubicBezTo>
                <a:cubicBezTo>
                  <a:pt x="11712693" y="9822658"/>
                  <a:pt x="11746119" y="9799652"/>
                  <a:pt x="11729405" y="9765142"/>
                </a:cubicBezTo>
                <a:cubicBezTo>
                  <a:pt x="11695979" y="9753638"/>
                  <a:pt x="11670911" y="9730632"/>
                  <a:pt x="11637485" y="9788148"/>
                </a:cubicBezTo>
                <a:cubicBezTo>
                  <a:pt x="11645841" y="9719129"/>
                  <a:pt x="11612417" y="9776645"/>
                  <a:pt x="11604059" y="9765141"/>
                </a:cubicBezTo>
                <a:cubicBezTo>
                  <a:pt x="11595703" y="9753638"/>
                  <a:pt x="11595703" y="9684620"/>
                  <a:pt x="11578989" y="9696122"/>
                </a:cubicBezTo>
                <a:cubicBezTo>
                  <a:pt x="11570633" y="9730632"/>
                  <a:pt x="11553921" y="9788148"/>
                  <a:pt x="11537207" y="9811154"/>
                </a:cubicBezTo>
                <a:cubicBezTo>
                  <a:pt x="11537207" y="9788148"/>
                  <a:pt x="11528851" y="9776644"/>
                  <a:pt x="11520495" y="9753638"/>
                </a:cubicBezTo>
                <a:cubicBezTo>
                  <a:pt x="11512139" y="9696122"/>
                  <a:pt x="11545563" y="9753639"/>
                  <a:pt x="11537207" y="9707625"/>
                </a:cubicBezTo>
                <a:cubicBezTo>
                  <a:pt x="11520495" y="9696123"/>
                  <a:pt x="11487069" y="9684619"/>
                  <a:pt x="11478713" y="9730633"/>
                </a:cubicBezTo>
                <a:cubicBezTo>
                  <a:pt x="11487069" y="9753639"/>
                  <a:pt x="11503783" y="9719129"/>
                  <a:pt x="11503783" y="9765142"/>
                </a:cubicBezTo>
                <a:cubicBezTo>
                  <a:pt x="11470357" y="9811155"/>
                  <a:pt x="11420217" y="9719129"/>
                  <a:pt x="11395149" y="9776644"/>
                </a:cubicBezTo>
                <a:cubicBezTo>
                  <a:pt x="11353367" y="9730632"/>
                  <a:pt x="11336653" y="9661613"/>
                  <a:pt x="11311583" y="9730633"/>
                </a:cubicBezTo>
                <a:cubicBezTo>
                  <a:pt x="11303227" y="9707625"/>
                  <a:pt x="11303227" y="9673115"/>
                  <a:pt x="11286515" y="9696122"/>
                </a:cubicBezTo>
                <a:cubicBezTo>
                  <a:pt x="11294871" y="9707625"/>
                  <a:pt x="11286515" y="9719129"/>
                  <a:pt x="11303227" y="9742136"/>
                </a:cubicBezTo>
                <a:cubicBezTo>
                  <a:pt x="11303227" y="9742136"/>
                  <a:pt x="11303227" y="9742136"/>
                  <a:pt x="11300093" y="9749326"/>
                </a:cubicBezTo>
                <a:lnTo>
                  <a:pt x="11298723" y="9752469"/>
                </a:lnTo>
                <a:lnTo>
                  <a:pt x="11316587" y="9823402"/>
                </a:lnTo>
                <a:cubicBezTo>
                  <a:pt x="11305423" y="9824733"/>
                  <a:pt x="11294617" y="9823328"/>
                  <a:pt x="11278051" y="9823956"/>
                </a:cubicBezTo>
                <a:cubicBezTo>
                  <a:pt x="11269023" y="9808865"/>
                  <a:pt x="11259997" y="9793774"/>
                  <a:pt x="11256373" y="9779386"/>
                </a:cubicBezTo>
                <a:cubicBezTo>
                  <a:pt x="11090773" y="9827429"/>
                  <a:pt x="10940671" y="9883056"/>
                  <a:pt x="10771447" y="9916711"/>
                </a:cubicBezTo>
                <a:cubicBezTo>
                  <a:pt x="10658395" y="9940973"/>
                  <a:pt x="10621345" y="9972338"/>
                  <a:pt x="10645577" y="10039507"/>
                </a:cubicBezTo>
                <a:cubicBezTo>
                  <a:pt x="10798653" y="10045503"/>
                  <a:pt x="10952505" y="10087781"/>
                  <a:pt x="11076301" y="10023167"/>
                </a:cubicBezTo>
                <a:cubicBezTo>
                  <a:pt x="11123445" y="9998682"/>
                  <a:pt x="11228603" y="9992876"/>
                  <a:pt x="11311079" y="9992471"/>
                </a:cubicBezTo>
                <a:cubicBezTo>
                  <a:pt x="11415525" y="9992141"/>
                  <a:pt x="11528997" y="10006901"/>
                  <a:pt x="11605001" y="10014004"/>
                </a:cubicBezTo>
                <a:cubicBezTo>
                  <a:pt x="11638909" y="10049031"/>
                  <a:pt x="11658031" y="10071002"/>
                  <a:pt x="11677507" y="10090235"/>
                </a:cubicBezTo>
                <a:cubicBezTo>
                  <a:pt x="11658639" y="10235300"/>
                  <a:pt x="11640125" y="10377627"/>
                  <a:pt x="11621611" y="10519955"/>
                </a:cubicBezTo>
                <a:cubicBezTo>
                  <a:pt x="11466461" y="10572141"/>
                  <a:pt x="11273069" y="10580387"/>
                  <a:pt x="11093751" y="10607162"/>
                </a:cubicBezTo>
                <a:cubicBezTo>
                  <a:pt x="10981409" y="10625950"/>
                  <a:pt x="10897929" y="10676325"/>
                  <a:pt x="10755241" y="10632714"/>
                </a:cubicBezTo>
                <a:cubicBezTo>
                  <a:pt x="10744433" y="10631309"/>
                  <a:pt x="10722819" y="10628497"/>
                  <a:pt x="10722463" y="10631234"/>
                </a:cubicBezTo>
                <a:cubicBezTo>
                  <a:pt x="10646523" y="10665890"/>
                  <a:pt x="10575629" y="10703987"/>
                  <a:pt x="10504735" y="10742082"/>
                </a:cubicBezTo>
                <a:cubicBezTo>
                  <a:pt x="10514831" y="10748961"/>
                  <a:pt x="10525281" y="10753105"/>
                  <a:pt x="10540779" y="10760687"/>
                </a:cubicBezTo>
                <a:cubicBezTo>
                  <a:pt x="10501175" y="10769452"/>
                  <a:pt x="10461215" y="10780956"/>
                  <a:pt x="10421611" y="10789720"/>
                </a:cubicBezTo>
                <a:cubicBezTo>
                  <a:pt x="10426301" y="10795897"/>
                  <a:pt x="10425589" y="10801372"/>
                  <a:pt x="10430281" y="10807549"/>
                </a:cubicBezTo>
                <a:cubicBezTo>
                  <a:pt x="10490787" y="10807068"/>
                  <a:pt x="10545889" y="10805886"/>
                  <a:pt x="10649979" y="10808292"/>
                </a:cubicBezTo>
                <a:cubicBezTo>
                  <a:pt x="10453089" y="10885666"/>
                  <a:pt x="10586751" y="10914186"/>
                  <a:pt x="10700223" y="10928946"/>
                </a:cubicBezTo>
                <a:cubicBezTo>
                  <a:pt x="10588301" y="10986756"/>
                  <a:pt x="10497993" y="11047376"/>
                  <a:pt x="10376689" y="11092831"/>
                </a:cubicBezTo>
                <a:cubicBezTo>
                  <a:pt x="10301459" y="11122013"/>
                  <a:pt x="10185495" y="11126414"/>
                  <a:pt x="10067751" y="11144497"/>
                </a:cubicBezTo>
                <a:cubicBezTo>
                  <a:pt x="10065969" y="11158183"/>
                  <a:pt x="10062409" y="11185553"/>
                  <a:pt x="10058137" y="11218398"/>
                </a:cubicBezTo>
                <a:cubicBezTo>
                  <a:pt x="10172321" y="11227684"/>
                  <a:pt x="10285793" y="11242444"/>
                  <a:pt x="10395999" y="11240079"/>
                </a:cubicBezTo>
                <a:cubicBezTo>
                  <a:pt x="10478831" y="11236936"/>
                  <a:pt x="10563443" y="11220110"/>
                  <a:pt x="10632555" y="11195698"/>
                </a:cubicBezTo>
                <a:cubicBezTo>
                  <a:pt x="10741985" y="11157048"/>
                  <a:pt x="10950877" y="11156386"/>
                  <a:pt x="11030923" y="11216900"/>
                </a:cubicBezTo>
                <a:cubicBezTo>
                  <a:pt x="11135851" y="11297349"/>
                  <a:pt x="11266957" y="11303269"/>
                  <a:pt x="11418253" y="11322949"/>
                </a:cubicBezTo>
                <a:cubicBezTo>
                  <a:pt x="11400619" y="11331789"/>
                  <a:pt x="11382985" y="11340629"/>
                  <a:pt x="11376869" y="11345400"/>
                </a:cubicBezTo>
                <a:cubicBezTo>
                  <a:pt x="11402107" y="11362600"/>
                  <a:pt x="11474195" y="11399810"/>
                  <a:pt x="11462319" y="11406615"/>
                </a:cubicBezTo>
                <a:cubicBezTo>
                  <a:pt x="11425627" y="11435244"/>
                  <a:pt x="11373079" y="11459025"/>
                  <a:pt x="11315485" y="11479367"/>
                </a:cubicBezTo>
                <a:cubicBezTo>
                  <a:pt x="11257889" y="11499710"/>
                  <a:pt x="11190557" y="11510434"/>
                  <a:pt x="11127915" y="11527337"/>
                </a:cubicBezTo>
                <a:cubicBezTo>
                  <a:pt x="11133673" y="11525302"/>
                  <a:pt x="11133673" y="11525302"/>
                  <a:pt x="11133673" y="11525302"/>
                </a:cubicBezTo>
                <a:cubicBezTo>
                  <a:pt x="10961183" y="11541834"/>
                  <a:pt x="10783289" y="11557660"/>
                  <a:pt x="10611153" y="11571453"/>
                </a:cubicBezTo>
                <a:cubicBezTo>
                  <a:pt x="10489073" y="11580624"/>
                  <a:pt x="10366993" y="11589795"/>
                  <a:pt x="10239511" y="11598263"/>
                </a:cubicBezTo>
                <a:lnTo>
                  <a:pt x="10209243" y="11589012"/>
                </a:lnTo>
                <a:lnTo>
                  <a:pt x="10193015" y="11575514"/>
                </a:lnTo>
                <a:cubicBezTo>
                  <a:pt x="10186901" y="11580287"/>
                  <a:pt x="10186545" y="11583024"/>
                  <a:pt x="10180429" y="11587795"/>
                </a:cubicBezTo>
                <a:cubicBezTo>
                  <a:pt x="10110247" y="11620416"/>
                  <a:pt x="10048023" y="11676340"/>
                  <a:pt x="9965193" y="11679482"/>
                </a:cubicBezTo>
                <a:cubicBezTo>
                  <a:pt x="9782963" y="11686396"/>
                  <a:pt x="9760699" y="11730818"/>
                  <a:pt x="9831071" y="11823472"/>
                </a:cubicBezTo>
                <a:cubicBezTo>
                  <a:pt x="9752931" y="11832792"/>
                  <a:pt x="9674789" y="11842111"/>
                  <a:pt x="9596649" y="11851431"/>
                </a:cubicBezTo>
                <a:cubicBezTo>
                  <a:pt x="9591601" y="11847991"/>
                  <a:pt x="9586911" y="11841813"/>
                  <a:pt x="9582219" y="11835636"/>
                </a:cubicBezTo>
                <a:cubicBezTo>
                  <a:pt x="9621467" y="11829608"/>
                  <a:pt x="9655313" y="11822877"/>
                  <a:pt x="9689513" y="11813409"/>
                </a:cubicBezTo>
                <a:cubicBezTo>
                  <a:pt x="9684821" y="11807232"/>
                  <a:pt x="9680131" y="11801055"/>
                  <a:pt x="9675439" y="11794878"/>
                </a:cubicBezTo>
                <a:cubicBezTo>
                  <a:pt x="9647353" y="11799576"/>
                  <a:pt x="9614221" y="11800832"/>
                  <a:pt x="9575329" y="11804123"/>
                </a:cubicBezTo>
                <a:cubicBezTo>
                  <a:pt x="9567369" y="11780822"/>
                  <a:pt x="9559411" y="11757519"/>
                  <a:pt x="9555787" y="11743130"/>
                </a:cubicBezTo>
                <a:cubicBezTo>
                  <a:pt x="9497481" y="11768947"/>
                  <a:pt x="9448913" y="11804380"/>
                  <a:pt x="9381935" y="11812368"/>
                </a:cubicBezTo>
                <a:cubicBezTo>
                  <a:pt x="9130949" y="11840955"/>
                  <a:pt x="8865175" y="11856484"/>
                  <a:pt x="8614187" y="11885071"/>
                </a:cubicBezTo>
                <a:cubicBezTo>
                  <a:pt x="8524885" y="11895722"/>
                  <a:pt x="8444609" y="11921465"/>
                  <a:pt x="8375495" y="11945875"/>
                </a:cubicBezTo>
                <a:cubicBezTo>
                  <a:pt x="8294861" y="11974354"/>
                  <a:pt x="8229727" y="12010415"/>
                  <a:pt x="8122791" y="12029905"/>
                </a:cubicBezTo>
                <a:cubicBezTo>
                  <a:pt x="8136089" y="12012152"/>
                  <a:pt x="8143629" y="11996433"/>
                  <a:pt x="8156927" y="11978679"/>
                </a:cubicBezTo>
                <a:cubicBezTo>
                  <a:pt x="8129911" y="11975164"/>
                  <a:pt x="8103605" y="11966176"/>
                  <a:pt x="8086683" y="11969541"/>
                </a:cubicBezTo>
                <a:cubicBezTo>
                  <a:pt x="7984793" y="11992472"/>
                  <a:pt x="7888307" y="12016105"/>
                  <a:pt x="7786059" y="12041773"/>
                </a:cubicBezTo>
                <a:cubicBezTo>
                  <a:pt x="7689573" y="12065406"/>
                  <a:pt x="7590593" y="12108199"/>
                  <a:pt x="7486861" y="12103055"/>
                </a:cubicBezTo>
                <a:cubicBezTo>
                  <a:pt x="7372321" y="12096506"/>
                  <a:pt x="7276901" y="12111930"/>
                  <a:pt x="7172457" y="12112259"/>
                </a:cubicBezTo>
                <a:cubicBezTo>
                  <a:pt x="6946643" y="12116287"/>
                  <a:pt x="6779263" y="12178017"/>
                  <a:pt x="6588069" y="12211597"/>
                </a:cubicBezTo>
                <a:cubicBezTo>
                  <a:pt x="6503813" y="12225688"/>
                  <a:pt x="6424605" y="12243219"/>
                  <a:pt x="6340349" y="12257310"/>
                </a:cubicBezTo>
                <a:cubicBezTo>
                  <a:pt x="6328829" y="12261378"/>
                  <a:pt x="6311907" y="12264743"/>
                  <a:pt x="6300389" y="12268813"/>
                </a:cubicBezTo>
                <a:cubicBezTo>
                  <a:pt x="6284179" y="12266703"/>
                  <a:pt x="6273371" y="12265298"/>
                  <a:pt x="6262565" y="12263893"/>
                </a:cubicBezTo>
                <a:cubicBezTo>
                  <a:pt x="6141133" y="12225830"/>
                  <a:pt x="5841577" y="12289850"/>
                  <a:pt x="5804949" y="12360237"/>
                </a:cubicBezTo>
                <a:cubicBezTo>
                  <a:pt x="5780485" y="12379322"/>
                  <a:pt x="5756023" y="12398406"/>
                  <a:pt x="5726159" y="12416788"/>
                </a:cubicBezTo>
                <a:cubicBezTo>
                  <a:pt x="5607702" y="12440347"/>
                  <a:pt x="5487758" y="12433096"/>
                  <a:pt x="5402664" y="12369144"/>
                </a:cubicBezTo>
                <a:cubicBezTo>
                  <a:pt x="5324525" y="12378462"/>
                  <a:pt x="5251787" y="12388485"/>
                  <a:pt x="5178695" y="12401244"/>
                </a:cubicBezTo>
                <a:cubicBezTo>
                  <a:pt x="5178695" y="12401244"/>
                  <a:pt x="5183741" y="12404684"/>
                  <a:pt x="5183741" y="12404684"/>
                </a:cubicBezTo>
                <a:cubicBezTo>
                  <a:pt x="5135111" y="12398358"/>
                  <a:pt x="5087192" y="12386559"/>
                  <a:pt x="5042897" y="12389148"/>
                </a:cubicBezTo>
                <a:cubicBezTo>
                  <a:pt x="4992841" y="12393770"/>
                  <a:pt x="4952169" y="12410746"/>
                  <a:pt x="4902113" y="12415368"/>
                </a:cubicBezTo>
                <a:cubicBezTo>
                  <a:pt x="4684971" y="12437225"/>
                  <a:pt x="4477924" y="12465960"/>
                  <a:pt x="4340116" y="12553802"/>
                </a:cubicBezTo>
                <a:cubicBezTo>
                  <a:pt x="4322480" y="12562642"/>
                  <a:pt x="4310249" y="12572184"/>
                  <a:pt x="4298019" y="12581727"/>
                </a:cubicBezTo>
                <a:cubicBezTo>
                  <a:pt x="4247964" y="12586350"/>
                  <a:pt x="4192506" y="12590269"/>
                  <a:pt x="4147142" y="12601069"/>
                </a:cubicBezTo>
                <a:cubicBezTo>
                  <a:pt x="4027973" y="12630102"/>
                  <a:pt x="3987950" y="12599846"/>
                  <a:pt x="3986400" y="12527277"/>
                </a:cubicBezTo>
                <a:cubicBezTo>
                  <a:pt x="3887421" y="12570069"/>
                  <a:pt x="3794011" y="12485551"/>
                  <a:pt x="3691765" y="12511219"/>
                </a:cubicBezTo>
                <a:cubicBezTo>
                  <a:pt x="3561435" y="12541582"/>
                  <a:pt x="3426412" y="12565771"/>
                  <a:pt x="3286342" y="12586517"/>
                </a:cubicBezTo>
                <a:cubicBezTo>
                  <a:pt x="3213604" y="12596540"/>
                  <a:pt x="3132197" y="12588734"/>
                  <a:pt x="3043961" y="12591173"/>
                </a:cubicBezTo>
                <a:cubicBezTo>
                  <a:pt x="3038914" y="12587733"/>
                  <a:pt x="3058392" y="12606967"/>
                  <a:pt x="3067418" y="12622059"/>
                </a:cubicBezTo>
                <a:cubicBezTo>
                  <a:pt x="3014515" y="12648577"/>
                  <a:pt x="2961967" y="12672360"/>
                  <a:pt x="2909065" y="12698878"/>
                </a:cubicBezTo>
                <a:cubicBezTo>
                  <a:pt x="2878843" y="12719999"/>
                  <a:pt x="2854382" y="12739084"/>
                  <a:pt x="2824159" y="12760203"/>
                </a:cubicBezTo>
                <a:cubicBezTo>
                  <a:pt x="2747213" y="12844829"/>
                  <a:pt x="2636527" y="12766413"/>
                  <a:pt x="2523766" y="12746179"/>
                </a:cubicBezTo>
                <a:cubicBezTo>
                  <a:pt x="2536710" y="12731162"/>
                  <a:pt x="2544604" y="12712705"/>
                  <a:pt x="2564732" y="12684707"/>
                </a:cubicBezTo>
                <a:cubicBezTo>
                  <a:pt x="2482257" y="12685113"/>
                  <a:pt x="2415991" y="12687625"/>
                  <a:pt x="2360889" y="12688808"/>
                </a:cubicBezTo>
                <a:cubicBezTo>
                  <a:pt x="2395738" y="12632108"/>
                  <a:pt x="2419425" y="12576738"/>
                  <a:pt x="2453563" y="12525510"/>
                </a:cubicBezTo>
                <a:cubicBezTo>
                  <a:pt x="2454987" y="12514562"/>
                  <a:pt x="2489544" y="12502357"/>
                  <a:pt x="2505754" y="12504465"/>
                </a:cubicBezTo>
                <a:cubicBezTo>
                  <a:pt x="2553673" y="12516265"/>
                  <a:pt x="2600880" y="12533540"/>
                  <a:pt x="2675104" y="12554327"/>
                </a:cubicBezTo>
                <a:cubicBezTo>
                  <a:pt x="2832032" y="12488455"/>
                  <a:pt x="3012000" y="12414447"/>
                  <a:pt x="3186564" y="12339736"/>
                </a:cubicBezTo>
                <a:cubicBezTo>
                  <a:pt x="3187276" y="12334262"/>
                  <a:pt x="3191256" y="12345912"/>
                  <a:pt x="3205330" y="12364444"/>
                </a:cubicBezTo>
                <a:cubicBezTo>
                  <a:pt x="3235196" y="12346061"/>
                  <a:pt x="3270465" y="12328382"/>
                  <a:pt x="3299973" y="12312737"/>
                </a:cubicBezTo>
                <a:cubicBezTo>
                  <a:pt x="3295282" y="12306559"/>
                  <a:pt x="3285188" y="12299680"/>
                  <a:pt x="3280497" y="12293504"/>
                </a:cubicBezTo>
                <a:cubicBezTo>
                  <a:pt x="3174626" y="12304783"/>
                  <a:pt x="3058306" y="12311918"/>
                  <a:pt x="2957128" y="12329375"/>
                </a:cubicBezTo>
                <a:cubicBezTo>
                  <a:pt x="2782146" y="12365064"/>
                  <a:pt x="2617612" y="12404897"/>
                  <a:pt x="2447676" y="12444027"/>
                </a:cubicBezTo>
                <a:cubicBezTo>
                  <a:pt x="2425350" y="12446690"/>
                  <a:pt x="2396555" y="12456860"/>
                  <a:pt x="2374941" y="12454050"/>
                </a:cubicBezTo>
                <a:cubicBezTo>
                  <a:pt x="2153398" y="12425232"/>
                  <a:pt x="1992133" y="12482190"/>
                  <a:pt x="1817508" y="12515142"/>
                </a:cubicBezTo>
                <a:cubicBezTo>
                  <a:pt x="1767095" y="12522502"/>
                  <a:pt x="1702254" y="12514069"/>
                  <a:pt x="1674881" y="12513290"/>
                </a:cubicBezTo>
                <a:cubicBezTo>
                  <a:pt x="1611170" y="12538404"/>
                  <a:pt x="1553220" y="12561483"/>
                  <a:pt x="1494913" y="12587300"/>
                </a:cubicBezTo>
                <a:cubicBezTo>
                  <a:pt x="1448125" y="12609047"/>
                  <a:pt x="1400983" y="12633533"/>
                  <a:pt x="1343744" y="12651138"/>
                </a:cubicBezTo>
                <a:cubicBezTo>
                  <a:pt x="1298380" y="12661936"/>
                  <a:pt x="1231402" y="12669925"/>
                  <a:pt x="1183128" y="12660861"/>
                </a:cubicBezTo>
                <a:cubicBezTo>
                  <a:pt x="1151064" y="12653907"/>
                  <a:pt x="1128675" y="12614812"/>
                  <a:pt x="1104506" y="12589401"/>
                </a:cubicBezTo>
                <a:cubicBezTo>
                  <a:pt x="1076419" y="12594097"/>
                  <a:pt x="1031767" y="12599423"/>
                  <a:pt x="981002" y="12609519"/>
                </a:cubicBezTo>
                <a:cubicBezTo>
                  <a:pt x="1001294" y="12453507"/>
                  <a:pt x="1077948" y="12413378"/>
                  <a:pt x="1228594" y="12480290"/>
                </a:cubicBezTo>
                <a:cubicBezTo>
                  <a:pt x="1540319" y="12364968"/>
                  <a:pt x="1846639" y="12248944"/>
                  <a:pt x="2158717" y="12130886"/>
                </a:cubicBezTo>
                <a:cubicBezTo>
                  <a:pt x="2143576" y="12120566"/>
                  <a:pt x="2134193" y="12108213"/>
                  <a:pt x="2119051" y="12097892"/>
                </a:cubicBezTo>
                <a:cubicBezTo>
                  <a:pt x="2052073" y="12105881"/>
                  <a:pt x="1985096" y="12113868"/>
                  <a:pt x="1912001" y="12126628"/>
                </a:cubicBezTo>
                <a:cubicBezTo>
                  <a:pt x="1937177" y="12102068"/>
                  <a:pt x="1961995" y="12080246"/>
                  <a:pt x="1993995" y="12045442"/>
                </a:cubicBezTo>
                <a:cubicBezTo>
                  <a:pt x="1864377" y="12070333"/>
                  <a:pt x="1735928" y="11917239"/>
                  <a:pt x="1626982" y="12036669"/>
                </a:cubicBezTo>
                <a:cubicBezTo>
                  <a:pt x="1595921" y="11979745"/>
                  <a:pt x="1371595" y="12014583"/>
                  <a:pt x="1454300" y="11927924"/>
                </a:cubicBezTo>
                <a:cubicBezTo>
                  <a:pt x="1341898" y="11904952"/>
                  <a:pt x="1239943" y="11886124"/>
                  <a:pt x="1132943" y="11863856"/>
                </a:cubicBezTo>
                <a:cubicBezTo>
                  <a:pt x="1141970" y="11878946"/>
                  <a:pt x="1156755" y="11892003"/>
                  <a:pt x="1189595" y="11935243"/>
                </a:cubicBezTo>
                <a:cubicBezTo>
                  <a:pt x="1122910" y="11898734"/>
                  <a:pt x="1086868" y="11880129"/>
                  <a:pt x="1046131" y="11855347"/>
                </a:cubicBezTo>
                <a:cubicBezTo>
                  <a:pt x="1147665" y="11835153"/>
                  <a:pt x="1243442" y="11816994"/>
                  <a:pt x="1333813" y="11798133"/>
                </a:cubicBezTo>
                <a:cubicBezTo>
                  <a:pt x="1329476" y="11789218"/>
                  <a:pt x="1319381" y="11782338"/>
                  <a:pt x="1314691" y="11776162"/>
                </a:cubicBezTo>
                <a:cubicBezTo>
                  <a:pt x="1158409" y="11794801"/>
                  <a:pt x="1001416" y="11818914"/>
                  <a:pt x="835043" y="11830672"/>
                </a:cubicBezTo>
                <a:cubicBezTo>
                  <a:pt x="701444" y="11843911"/>
                  <a:pt x="592724" y="11877088"/>
                  <a:pt x="473913" y="11903383"/>
                </a:cubicBezTo>
                <a:cubicBezTo>
                  <a:pt x="372023" y="11926314"/>
                  <a:pt x="233376" y="11936113"/>
                  <a:pt x="91044" y="11889764"/>
                </a:cubicBezTo>
                <a:cubicBezTo>
                  <a:pt x="6724" y="11862097"/>
                  <a:pt x="-18512" y="11844898"/>
                  <a:pt x="72215" y="11823298"/>
                </a:cubicBezTo>
                <a:cubicBezTo>
                  <a:pt x="77975" y="11821263"/>
                  <a:pt x="83377" y="11821967"/>
                  <a:pt x="83733" y="11819229"/>
                </a:cubicBezTo>
                <a:cubicBezTo>
                  <a:pt x="103086" y="11754945"/>
                  <a:pt x="228077" y="11765637"/>
                  <a:pt x="317737" y="11752249"/>
                </a:cubicBezTo>
                <a:cubicBezTo>
                  <a:pt x="340418" y="11746850"/>
                  <a:pt x="358051" y="11738010"/>
                  <a:pt x="372062" y="11714783"/>
                </a:cubicBezTo>
                <a:cubicBezTo>
                  <a:pt x="257166" y="11710970"/>
                  <a:pt x="142270" y="11707158"/>
                  <a:pt x="0" y="11702570"/>
                </a:cubicBezTo>
                <a:cubicBezTo>
                  <a:pt x="257040" y="11627452"/>
                  <a:pt x="475188" y="11555627"/>
                  <a:pt x="708835" y="11491385"/>
                </a:cubicBezTo>
                <a:cubicBezTo>
                  <a:pt x="754911" y="11475110"/>
                  <a:pt x="825510" y="11481510"/>
                  <a:pt x="919861" y="11474299"/>
                </a:cubicBezTo>
                <a:cubicBezTo>
                  <a:pt x="836255" y="11441158"/>
                  <a:pt x="784355" y="11417706"/>
                  <a:pt x="732459" y="11394255"/>
                </a:cubicBezTo>
                <a:cubicBezTo>
                  <a:pt x="529390" y="11434642"/>
                  <a:pt x="332080" y="11472995"/>
                  <a:pt x="140176" y="11512049"/>
                </a:cubicBezTo>
                <a:cubicBezTo>
                  <a:pt x="130081" y="11505170"/>
                  <a:pt x="119986" y="11498290"/>
                  <a:pt x="109891" y="11491410"/>
                </a:cubicBezTo>
                <a:cubicBezTo>
                  <a:pt x="184051" y="11470439"/>
                  <a:pt x="252808" y="11448766"/>
                  <a:pt x="332729" y="11425762"/>
                </a:cubicBezTo>
                <a:cubicBezTo>
                  <a:pt x="300666" y="11418808"/>
                  <a:pt x="273647" y="11415293"/>
                  <a:pt x="220326" y="11402790"/>
                </a:cubicBezTo>
                <a:cubicBezTo>
                  <a:pt x="336647" y="11395653"/>
                  <a:pt x="440024" y="11403535"/>
                  <a:pt x="519588" y="11383266"/>
                </a:cubicBezTo>
                <a:cubicBezTo>
                  <a:pt x="599153" y="11362998"/>
                  <a:pt x="649144" y="11316617"/>
                  <a:pt x="713923" y="11283292"/>
                </a:cubicBezTo>
                <a:cubicBezTo>
                  <a:pt x="877386" y="11251671"/>
                  <a:pt x="1041208" y="11217313"/>
                  <a:pt x="1204671" y="11185691"/>
                </a:cubicBezTo>
                <a:cubicBezTo>
                  <a:pt x="1194576" y="11178812"/>
                  <a:pt x="1190242" y="11169897"/>
                  <a:pt x="1180147" y="11163018"/>
                </a:cubicBezTo>
                <a:cubicBezTo>
                  <a:pt x="1124332" y="11169675"/>
                  <a:pt x="1068161" y="11179069"/>
                  <a:pt x="1012702" y="11182988"/>
                </a:cubicBezTo>
                <a:cubicBezTo>
                  <a:pt x="963004" y="11184873"/>
                  <a:pt x="914373" y="11178547"/>
                  <a:pt x="865385" y="11174959"/>
                </a:cubicBezTo>
                <a:cubicBezTo>
                  <a:pt x="1064832" y="11120184"/>
                  <a:pt x="1270036" y="11063375"/>
                  <a:pt x="1469836" y="11005864"/>
                </a:cubicBezTo>
                <a:cubicBezTo>
                  <a:pt x="1481355" y="11001794"/>
                  <a:pt x="1492874" y="10997726"/>
                  <a:pt x="1504749" y="10990921"/>
                </a:cubicBezTo>
                <a:cubicBezTo>
                  <a:pt x="1598682" y="10944688"/>
                  <a:pt x="1692613" y="10898455"/>
                  <a:pt x="1767422" y="10830252"/>
                </a:cubicBezTo>
                <a:cubicBezTo>
                  <a:pt x="1536625" y="10872598"/>
                  <a:pt x="1305828" y="10914946"/>
                  <a:pt x="1069983" y="10953851"/>
                </a:cubicBezTo>
                <a:cubicBezTo>
                  <a:pt x="1065290" y="10947674"/>
                  <a:pt x="1055553" y="10938057"/>
                  <a:pt x="1045458" y="10931178"/>
                </a:cubicBezTo>
                <a:cubicBezTo>
                  <a:pt x="1188668" y="10844038"/>
                  <a:pt x="1487639" y="10869010"/>
                  <a:pt x="1617488" y="10757865"/>
                </a:cubicBezTo>
                <a:cubicBezTo>
                  <a:pt x="1721220" y="10763009"/>
                  <a:pt x="1711125" y="10756128"/>
                  <a:pt x="1844662" y="10701130"/>
                </a:cubicBezTo>
                <a:cubicBezTo>
                  <a:pt x="1943286" y="10661074"/>
                  <a:pt x="2082288" y="10648538"/>
                  <a:pt x="2201455" y="10619505"/>
                </a:cubicBezTo>
                <a:cubicBezTo>
                  <a:pt x="2246818" y="10608705"/>
                  <a:pt x="2282800" y="10585552"/>
                  <a:pt x="2318070" y="10567873"/>
                </a:cubicBezTo>
                <a:cubicBezTo>
                  <a:pt x="2437949" y="10533366"/>
                  <a:pt x="2557475" y="10501596"/>
                  <a:pt x="2676998" y="10469826"/>
                </a:cubicBezTo>
                <a:cubicBezTo>
                  <a:pt x="2783938" y="10450335"/>
                  <a:pt x="2885828" y="10427404"/>
                  <a:pt x="2993121" y="10405177"/>
                </a:cubicBezTo>
                <a:cubicBezTo>
                  <a:pt x="2997811" y="10411355"/>
                  <a:pt x="3007906" y="10418233"/>
                  <a:pt x="3012599" y="10424410"/>
                </a:cubicBezTo>
                <a:cubicBezTo>
                  <a:pt x="3084915" y="10375367"/>
                  <a:pt x="3152187" y="10322882"/>
                  <a:pt x="3224860" y="10271101"/>
                </a:cubicBezTo>
                <a:cubicBezTo>
                  <a:pt x="3266601" y="10245915"/>
                  <a:pt x="3383340" y="10277799"/>
                  <a:pt x="3351149" y="10187327"/>
                </a:cubicBezTo>
                <a:cubicBezTo>
                  <a:pt x="3338855" y="10155111"/>
                  <a:pt x="3439259" y="10101370"/>
                  <a:pt x="3550176" y="10093531"/>
                </a:cubicBezTo>
                <a:cubicBezTo>
                  <a:pt x="3600230" y="10088909"/>
                  <a:pt x="3650642" y="10081549"/>
                  <a:pt x="3696362" y="10068011"/>
                </a:cubicBezTo>
                <a:cubicBezTo>
                  <a:pt x="3409623" y="10033497"/>
                  <a:pt x="3176397" y="10136762"/>
                  <a:pt x="2857886" y="10050798"/>
                </a:cubicBezTo>
                <a:cubicBezTo>
                  <a:pt x="2932048" y="10029828"/>
                  <a:pt x="2989286" y="10012223"/>
                  <a:pt x="3046169" y="9997355"/>
                </a:cubicBezTo>
                <a:cubicBezTo>
                  <a:pt x="3041478" y="9991177"/>
                  <a:pt x="3036785" y="9985000"/>
                  <a:pt x="3026690" y="9978121"/>
                </a:cubicBezTo>
                <a:cubicBezTo>
                  <a:pt x="2641036" y="10028157"/>
                  <a:pt x="2255738" y="10075457"/>
                  <a:pt x="1870084" y="10125495"/>
                </a:cubicBezTo>
                <a:cubicBezTo>
                  <a:pt x="1750726" y="10029252"/>
                  <a:pt x="1747752" y="9967630"/>
                  <a:pt x="1963470" y="9956723"/>
                </a:cubicBezTo>
                <a:cubicBezTo>
                  <a:pt x="1974277" y="9958128"/>
                  <a:pt x="1977125" y="9936232"/>
                  <a:pt x="1989712" y="9923953"/>
                </a:cubicBezTo>
                <a:cubicBezTo>
                  <a:pt x="1946842" y="9915592"/>
                  <a:pt x="1899278" y="9901056"/>
                  <a:pt x="1865790" y="9905049"/>
                </a:cubicBezTo>
                <a:cubicBezTo>
                  <a:pt x="1799169" y="9910301"/>
                  <a:pt x="1741574" y="9930642"/>
                  <a:pt x="1654407" y="9924872"/>
                </a:cubicBezTo>
                <a:cubicBezTo>
                  <a:pt x="2015118" y="9813138"/>
                  <a:pt x="2370424" y="9700703"/>
                  <a:pt x="2725731" y="9588267"/>
                </a:cubicBezTo>
                <a:cubicBezTo>
                  <a:pt x="2721040" y="9582090"/>
                  <a:pt x="2711301" y="9572474"/>
                  <a:pt x="2701206" y="9565593"/>
                </a:cubicBezTo>
                <a:cubicBezTo>
                  <a:pt x="2414950" y="9611860"/>
                  <a:pt x="2128336" y="9660863"/>
                  <a:pt x="1847483" y="9707832"/>
                </a:cubicBezTo>
                <a:cubicBezTo>
                  <a:pt x="1837746" y="9698215"/>
                  <a:pt x="1822958" y="9685158"/>
                  <a:pt x="1813220" y="9675541"/>
                </a:cubicBezTo>
                <a:lnTo>
                  <a:pt x="3625651" y="9274767"/>
                </a:lnTo>
                <a:lnTo>
                  <a:pt x="3644715" y="9256977"/>
                </a:lnTo>
                <a:cubicBezTo>
                  <a:pt x="3681111" y="9234735"/>
                  <a:pt x="3728116" y="9251809"/>
                  <a:pt x="3749010" y="9201483"/>
                </a:cubicBezTo>
                <a:cubicBezTo>
                  <a:pt x="3774080" y="9235992"/>
                  <a:pt x="3803327" y="9235993"/>
                  <a:pt x="3829439" y="9223051"/>
                </a:cubicBezTo>
                <a:lnTo>
                  <a:pt x="3864738" y="9197078"/>
                </a:lnTo>
                <a:lnTo>
                  <a:pt x="3571342" y="9138585"/>
                </a:lnTo>
                <a:cubicBezTo>
                  <a:pt x="3580369" y="9153676"/>
                  <a:pt x="3595156" y="9166733"/>
                  <a:pt x="3627996" y="9209972"/>
                </a:cubicBezTo>
                <a:cubicBezTo>
                  <a:pt x="3561311" y="9173465"/>
                  <a:pt x="3525267" y="9154859"/>
                  <a:pt x="3484532" y="9130077"/>
                </a:cubicBezTo>
                <a:cubicBezTo>
                  <a:pt x="3586066" y="9109884"/>
                  <a:pt x="3681841" y="9091724"/>
                  <a:pt x="3772212" y="9072862"/>
                </a:cubicBezTo>
                <a:cubicBezTo>
                  <a:pt x="3767877" y="9063949"/>
                  <a:pt x="3757782" y="9057068"/>
                  <a:pt x="3753090" y="9050891"/>
                </a:cubicBezTo>
                <a:cubicBezTo>
                  <a:pt x="3596810" y="9069531"/>
                  <a:pt x="3439817" y="9093644"/>
                  <a:pt x="3273442" y="9105402"/>
                </a:cubicBezTo>
                <a:cubicBezTo>
                  <a:pt x="3139843" y="9118641"/>
                  <a:pt x="3031125" y="9151818"/>
                  <a:pt x="2912312" y="9178114"/>
                </a:cubicBezTo>
                <a:cubicBezTo>
                  <a:pt x="2810422" y="9201044"/>
                  <a:pt x="2671775" y="9210842"/>
                  <a:pt x="2529444" y="9164494"/>
                </a:cubicBezTo>
                <a:cubicBezTo>
                  <a:pt x="2445125" y="9136827"/>
                  <a:pt x="2419888" y="9119628"/>
                  <a:pt x="2510615" y="9098028"/>
                </a:cubicBezTo>
                <a:cubicBezTo>
                  <a:pt x="2516374" y="9095993"/>
                  <a:pt x="2521778" y="9096697"/>
                  <a:pt x="2522134" y="9093960"/>
                </a:cubicBezTo>
                <a:cubicBezTo>
                  <a:pt x="2541485" y="9029675"/>
                  <a:pt x="2666476" y="9040368"/>
                  <a:pt x="2756136" y="9026979"/>
                </a:cubicBezTo>
                <a:cubicBezTo>
                  <a:pt x="2778817" y="9021580"/>
                  <a:pt x="2796452" y="9012740"/>
                  <a:pt x="2810463" y="8989513"/>
                </a:cubicBezTo>
                <a:cubicBezTo>
                  <a:pt x="2695567" y="8985700"/>
                  <a:pt x="2580671" y="8981888"/>
                  <a:pt x="2438401" y="8977300"/>
                </a:cubicBezTo>
                <a:cubicBezTo>
                  <a:pt x="2695441" y="8902182"/>
                  <a:pt x="2913589" y="8830357"/>
                  <a:pt x="3147234" y="8766114"/>
                </a:cubicBezTo>
                <a:cubicBezTo>
                  <a:pt x="3193310" y="8749841"/>
                  <a:pt x="3263911" y="8756241"/>
                  <a:pt x="3358261" y="8749030"/>
                </a:cubicBezTo>
                <a:cubicBezTo>
                  <a:pt x="3274655" y="8715888"/>
                  <a:pt x="3222756" y="8692436"/>
                  <a:pt x="3170858" y="8668985"/>
                </a:cubicBezTo>
                <a:cubicBezTo>
                  <a:pt x="2967789" y="8709372"/>
                  <a:pt x="2770481" y="8747724"/>
                  <a:pt x="2578575" y="8786780"/>
                </a:cubicBezTo>
                <a:cubicBezTo>
                  <a:pt x="2568480" y="8779899"/>
                  <a:pt x="2558385" y="8773020"/>
                  <a:pt x="2548290" y="8766140"/>
                </a:cubicBezTo>
                <a:cubicBezTo>
                  <a:pt x="2622452" y="8745170"/>
                  <a:pt x="2691209" y="8723497"/>
                  <a:pt x="2771130" y="8700492"/>
                </a:cubicBezTo>
                <a:cubicBezTo>
                  <a:pt x="2739065" y="8693537"/>
                  <a:pt x="2712048" y="8690023"/>
                  <a:pt x="2658726" y="8677521"/>
                </a:cubicBezTo>
                <a:cubicBezTo>
                  <a:pt x="2775046" y="8670384"/>
                  <a:pt x="2878423" y="8678264"/>
                  <a:pt x="2957987" y="8657996"/>
                </a:cubicBezTo>
                <a:cubicBezTo>
                  <a:pt x="3037553" y="8637728"/>
                  <a:pt x="3087545" y="8591347"/>
                  <a:pt x="3152323" y="8558022"/>
                </a:cubicBezTo>
                <a:cubicBezTo>
                  <a:pt x="3315787" y="8526401"/>
                  <a:pt x="3479607" y="8492042"/>
                  <a:pt x="3643072" y="8460421"/>
                </a:cubicBezTo>
                <a:cubicBezTo>
                  <a:pt x="3632977" y="8453542"/>
                  <a:pt x="3628641" y="8444627"/>
                  <a:pt x="3618547" y="8437747"/>
                </a:cubicBezTo>
                <a:cubicBezTo>
                  <a:pt x="3562732" y="8444404"/>
                  <a:pt x="3506562" y="8453799"/>
                  <a:pt x="3451103" y="8457718"/>
                </a:cubicBezTo>
                <a:cubicBezTo>
                  <a:pt x="3401403" y="8459603"/>
                  <a:pt x="3352773" y="8453278"/>
                  <a:pt x="3303786" y="8449689"/>
                </a:cubicBezTo>
                <a:cubicBezTo>
                  <a:pt x="3503231" y="8394914"/>
                  <a:pt x="3708435" y="8338105"/>
                  <a:pt x="3908237" y="8280594"/>
                </a:cubicBezTo>
                <a:cubicBezTo>
                  <a:pt x="3919756" y="8276525"/>
                  <a:pt x="3931275" y="8272456"/>
                  <a:pt x="3943150" y="8265651"/>
                </a:cubicBezTo>
                <a:cubicBezTo>
                  <a:pt x="3978374" y="8248314"/>
                  <a:pt x="4013598" y="8230977"/>
                  <a:pt x="4047815" y="8212481"/>
                </a:cubicBezTo>
                <a:lnTo>
                  <a:pt x="4113642" y="8172348"/>
                </a:lnTo>
                <a:lnTo>
                  <a:pt x="4041483" y="8189200"/>
                </a:lnTo>
                <a:cubicBezTo>
                  <a:pt x="4049839" y="8169068"/>
                  <a:pt x="4056628" y="8153971"/>
                  <a:pt x="4062375" y="8141929"/>
                </a:cubicBezTo>
                <a:lnTo>
                  <a:pt x="4068770" y="8129270"/>
                </a:lnTo>
                <a:lnTo>
                  <a:pt x="3508382" y="8228582"/>
                </a:lnTo>
                <a:cubicBezTo>
                  <a:pt x="3503691" y="8222406"/>
                  <a:pt x="3493952" y="8212788"/>
                  <a:pt x="3483857" y="8205908"/>
                </a:cubicBezTo>
                <a:cubicBezTo>
                  <a:pt x="3501760" y="8195016"/>
                  <a:pt x="3522095" y="8185874"/>
                  <a:pt x="3544228" y="8178001"/>
                </a:cubicBezTo>
                <a:lnTo>
                  <a:pt x="3607453" y="8159961"/>
                </a:lnTo>
                <a:lnTo>
                  <a:pt x="3599139" y="8160558"/>
                </a:lnTo>
                <a:cubicBezTo>
                  <a:pt x="3382491" y="8175037"/>
                  <a:pt x="3167980" y="8185765"/>
                  <a:pt x="2954762" y="8183771"/>
                </a:cubicBezTo>
                <a:cubicBezTo>
                  <a:pt x="2768851" y="8180857"/>
                  <a:pt x="2981686" y="8149391"/>
                  <a:pt x="3045185" y="8155188"/>
                </a:cubicBezTo>
                <a:cubicBezTo>
                  <a:pt x="3278565" y="8143097"/>
                  <a:pt x="3511018" y="8132792"/>
                  <a:pt x="3742838" y="8122843"/>
                </a:cubicBezTo>
                <a:lnTo>
                  <a:pt x="3814293" y="8119732"/>
                </a:lnTo>
                <a:lnTo>
                  <a:pt x="3920476" y="8096774"/>
                </a:lnTo>
                <a:lnTo>
                  <a:pt x="3811120" y="8102098"/>
                </a:lnTo>
                <a:cubicBezTo>
                  <a:pt x="3141695" y="8130154"/>
                  <a:pt x="2475413" y="8149252"/>
                  <a:pt x="1821017" y="8146192"/>
                </a:cubicBezTo>
                <a:cubicBezTo>
                  <a:pt x="1866224" y="8131903"/>
                  <a:pt x="1904591" y="8133702"/>
                  <a:pt x="1951422" y="8130838"/>
                </a:cubicBezTo>
                <a:cubicBezTo>
                  <a:pt x="1985783" y="8119977"/>
                  <a:pt x="2122479" y="8124519"/>
                  <a:pt x="2045275" y="8113108"/>
                </a:cubicBezTo>
                <a:cubicBezTo>
                  <a:pt x="1951408" y="8093037"/>
                  <a:pt x="1783226" y="8146199"/>
                  <a:pt x="1747785" y="8071841"/>
                </a:cubicBezTo>
                <a:cubicBezTo>
                  <a:pt x="1964052" y="8051233"/>
                  <a:pt x="2179086" y="8033005"/>
                  <a:pt x="2385076" y="8017633"/>
                </a:cubicBezTo>
                <a:cubicBezTo>
                  <a:pt x="2406787" y="8048574"/>
                  <a:pt x="2448551" y="7985631"/>
                  <a:pt x="2385076" y="8017633"/>
                </a:cubicBezTo>
                <a:cubicBezTo>
                  <a:pt x="2389044" y="7954695"/>
                  <a:pt x="2482913" y="7974768"/>
                  <a:pt x="2531554" y="7971330"/>
                </a:cubicBezTo>
                <a:cubicBezTo>
                  <a:pt x="2553258" y="7964470"/>
                  <a:pt x="2574553" y="7954754"/>
                  <a:pt x="2597858" y="7945894"/>
                </a:cubicBezTo>
                <a:lnTo>
                  <a:pt x="2642640" y="7934296"/>
                </a:lnTo>
                <a:lnTo>
                  <a:pt x="2622179" y="7933672"/>
                </a:lnTo>
                <a:cubicBezTo>
                  <a:pt x="2572337" y="7930969"/>
                  <a:pt x="2524778" y="7927270"/>
                  <a:pt x="2478451" y="7922916"/>
                </a:cubicBezTo>
                <a:lnTo>
                  <a:pt x="2377177" y="7912021"/>
                </a:lnTo>
                <a:lnTo>
                  <a:pt x="2386796" y="7911154"/>
                </a:lnTo>
                <a:cubicBezTo>
                  <a:pt x="2409588" y="7910456"/>
                  <a:pt x="2438258" y="7911287"/>
                  <a:pt x="2464121" y="7910471"/>
                </a:cubicBezTo>
                <a:lnTo>
                  <a:pt x="2471610" y="7909873"/>
                </a:lnTo>
                <a:lnTo>
                  <a:pt x="2512562" y="7914254"/>
                </a:lnTo>
                <a:cubicBezTo>
                  <a:pt x="2557892" y="7918263"/>
                  <a:pt x="2602443" y="7921220"/>
                  <a:pt x="2645387" y="7922650"/>
                </a:cubicBezTo>
                <a:lnTo>
                  <a:pt x="2690230" y="7923673"/>
                </a:lnTo>
                <a:lnTo>
                  <a:pt x="2782505" y="7910999"/>
                </a:lnTo>
                <a:cubicBezTo>
                  <a:pt x="2891797" y="7903966"/>
                  <a:pt x="3009157" y="7915367"/>
                  <a:pt x="3125814" y="7906848"/>
                </a:cubicBezTo>
                <a:lnTo>
                  <a:pt x="3961550" y="7866878"/>
                </a:lnTo>
                <a:lnTo>
                  <a:pt x="3985254" y="7825486"/>
                </a:lnTo>
                <a:lnTo>
                  <a:pt x="3856206" y="7835574"/>
                </a:lnTo>
                <a:cubicBezTo>
                  <a:pt x="3657622" y="7856054"/>
                  <a:pt x="3459607" y="7851230"/>
                  <a:pt x="3272143" y="7854089"/>
                </a:cubicBezTo>
                <a:cubicBezTo>
                  <a:pt x="3178553" y="7858686"/>
                  <a:pt x="3079122" y="7865756"/>
                  <a:pt x="2979079" y="7872443"/>
                </a:cubicBezTo>
                <a:cubicBezTo>
                  <a:pt x="2733755" y="7882938"/>
                  <a:pt x="2484428" y="7859087"/>
                  <a:pt x="2234026" y="7835585"/>
                </a:cubicBezTo>
                <a:cubicBezTo>
                  <a:pt x="2194475" y="7829109"/>
                  <a:pt x="2157790" y="7818093"/>
                  <a:pt x="2121782" y="7816305"/>
                </a:cubicBezTo>
                <a:lnTo>
                  <a:pt x="2091282" y="7817836"/>
                </a:lnTo>
                <a:lnTo>
                  <a:pt x="2090600" y="7816443"/>
                </a:lnTo>
                <a:cubicBezTo>
                  <a:pt x="2089069" y="7815478"/>
                  <a:pt x="2087305" y="7815902"/>
                  <a:pt x="2085914" y="7818105"/>
                </a:cubicBezTo>
                <a:lnTo>
                  <a:pt x="2091282" y="7817836"/>
                </a:lnTo>
                <a:lnTo>
                  <a:pt x="2093871" y="7823124"/>
                </a:lnTo>
                <a:cubicBezTo>
                  <a:pt x="2048018" y="7819861"/>
                  <a:pt x="1995714" y="7818684"/>
                  <a:pt x="1992935" y="7823089"/>
                </a:cubicBezTo>
                <a:cubicBezTo>
                  <a:pt x="1995714" y="7818684"/>
                  <a:pt x="2014685" y="7830654"/>
                  <a:pt x="2014685" y="7830654"/>
                </a:cubicBezTo>
                <a:cubicBezTo>
                  <a:pt x="2025700" y="7837602"/>
                  <a:pt x="2009127" y="7839463"/>
                  <a:pt x="2024429" y="7849116"/>
                </a:cubicBezTo>
                <a:cubicBezTo>
                  <a:pt x="2038223" y="7851660"/>
                  <a:pt x="2077625" y="7857015"/>
                  <a:pt x="2105828" y="7862489"/>
                </a:cubicBezTo>
                <a:cubicBezTo>
                  <a:pt x="2148409" y="7868564"/>
                  <a:pt x="2192686" y="7875006"/>
                  <a:pt x="2237832" y="7881339"/>
                </a:cubicBezTo>
                <a:lnTo>
                  <a:pt x="2352461" y="7896542"/>
                </a:lnTo>
                <a:lnTo>
                  <a:pt x="2323587" y="7895561"/>
                </a:lnTo>
                <a:cubicBezTo>
                  <a:pt x="2273025" y="7890608"/>
                  <a:pt x="2223393" y="7883162"/>
                  <a:pt x="2175260" y="7875378"/>
                </a:cubicBezTo>
                <a:cubicBezTo>
                  <a:pt x="2079451" y="7859075"/>
                  <a:pt x="1971170" y="7854406"/>
                  <a:pt x="1867838" y="7840541"/>
                </a:cubicBezTo>
                <a:cubicBezTo>
                  <a:pt x="1813037" y="7831116"/>
                  <a:pt x="1758191" y="7823460"/>
                  <a:pt x="1705415" y="7815573"/>
                </a:cubicBezTo>
                <a:cubicBezTo>
                  <a:pt x="1652641" y="7807684"/>
                  <a:pt x="1601938" y="7799563"/>
                  <a:pt x="1555424" y="7789208"/>
                </a:cubicBezTo>
                <a:cubicBezTo>
                  <a:pt x="1612011" y="7793086"/>
                  <a:pt x="1674870" y="7801947"/>
                  <a:pt x="1732350" y="7812547"/>
                </a:cubicBezTo>
                <a:lnTo>
                  <a:pt x="1791998" y="7818357"/>
                </a:lnTo>
                <a:cubicBezTo>
                  <a:pt x="1798019" y="7808811"/>
                  <a:pt x="1751273" y="7798824"/>
                  <a:pt x="1741151" y="7798598"/>
                </a:cubicBezTo>
                <a:cubicBezTo>
                  <a:pt x="1612395" y="7774852"/>
                  <a:pt x="1458261" y="7766918"/>
                  <a:pt x="1346872" y="7734626"/>
                </a:cubicBezTo>
                <a:cubicBezTo>
                  <a:pt x="1461604" y="7737205"/>
                  <a:pt x="1597985" y="7771922"/>
                  <a:pt x="1714222" y="7781609"/>
                </a:cubicBezTo>
                <a:cubicBezTo>
                  <a:pt x="1679106" y="7778959"/>
                  <a:pt x="1742427" y="7787084"/>
                  <a:pt x="1741995" y="7779627"/>
                </a:cubicBezTo>
                <a:cubicBezTo>
                  <a:pt x="1740210" y="7766184"/>
                  <a:pt x="1717002" y="7777204"/>
                  <a:pt x="1717002" y="7777204"/>
                </a:cubicBezTo>
                <a:cubicBezTo>
                  <a:pt x="1647561" y="7765216"/>
                  <a:pt x="1580263" y="7754583"/>
                  <a:pt x="1514655" y="7743472"/>
                </a:cubicBezTo>
                <a:lnTo>
                  <a:pt x="1385421" y="7718883"/>
                </a:lnTo>
                <a:lnTo>
                  <a:pt x="1404184" y="7716928"/>
                </a:lnTo>
                <a:lnTo>
                  <a:pt x="1404996" y="7716759"/>
                </a:lnTo>
                <a:lnTo>
                  <a:pt x="1410758" y="7717447"/>
                </a:lnTo>
                <a:cubicBezTo>
                  <a:pt x="1425165" y="7720378"/>
                  <a:pt x="1499500" y="7735451"/>
                  <a:pt x="1502280" y="7731046"/>
                </a:cubicBezTo>
                <a:cubicBezTo>
                  <a:pt x="1511081" y="7717097"/>
                  <a:pt x="1433967" y="7706426"/>
                  <a:pt x="1441311" y="7711059"/>
                </a:cubicBezTo>
                <a:lnTo>
                  <a:pt x="1434745" y="7710220"/>
                </a:lnTo>
                <a:lnTo>
                  <a:pt x="1440716" y="7702497"/>
                </a:lnTo>
                <a:cubicBezTo>
                  <a:pt x="1437202" y="7701170"/>
                  <a:pt x="1428941" y="7701047"/>
                  <a:pt x="1418515" y="7701573"/>
                </a:cubicBezTo>
                <a:lnTo>
                  <a:pt x="1391864" y="7703817"/>
                </a:lnTo>
                <a:lnTo>
                  <a:pt x="1373707" y="7700232"/>
                </a:lnTo>
                <a:cubicBezTo>
                  <a:pt x="1365469" y="7688876"/>
                  <a:pt x="1433072" y="7699704"/>
                  <a:pt x="1433072" y="7699704"/>
                </a:cubicBezTo>
                <a:cubicBezTo>
                  <a:pt x="1560606" y="7722678"/>
                  <a:pt x="1674062" y="7736770"/>
                  <a:pt x="1779994" y="7753301"/>
                </a:cubicBezTo>
                <a:cubicBezTo>
                  <a:pt x="1790116" y="7753528"/>
                  <a:pt x="1911809" y="7778977"/>
                  <a:pt x="1916938" y="7762711"/>
                </a:cubicBezTo>
                <a:cubicBezTo>
                  <a:pt x="1918825" y="7751584"/>
                  <a:pt x="1834644" y="7742616"/>
                  <a:pt x="1898395" y="7758197"/>
                </a:cubicBezTo>
                <a:cubicBezTo>
                  <a:pt x="1798917" y="7739579"/>
                  <a:pt x="1711065" y="7728295"/>
                  <a:pt x="1614796" y="7712728"/>
                </a:cubicBezTo>
                <a:cubicBezTo>
                  <a:pt x="1611123" y="7710411"/>
                  <a:pt x="1512967" y="7705969"/>
                  <a:pt x="1507791" y="7696544"/>
                </a:cubicBezTo>
                <a:cubicBezTo>
                  <a:pt x="1509246" y="7677961"/>
                  <a:pt x="1571295" y="7697601"/>
                  <a:pt x="1571295" y="7697601"/>
                </a:cubicBezTo>
                <a:cubicBezTo>
                  <a:pt x="1698545" y="7714238"/>
                  <a:pt x="1768929" y="7720662"/>
                  <a:pt x="1889728" y="7739387"/>
                </a:cubicBezTo>
                <a:cubicBezTo>
                  <a:pt x="1899851" y="7739613"/>
                  <a:pt x="2013737" y="7761164"/>
                  <a:pt x="2016088" y="7749303"/>
                </a:cubicBezTo>
                <a:cubicBezTo>
                  <a:pt x="2010909" y="7739878"/>
                  <a:pt x="1917037" y="7738139"/>
                  <a:pt x="1927161" y="7738366"/>
                </a:cubicBezTo>
                <a:cubicBezTo>
                  <a:pt x="1895287" y="7730577"/>
                  <a:pt x="1874427" y="7729735"/>
                  <a:pt x="1837806" y="7719976"/>
                </a:cubicBezTo>
                <a:cubicBezTo>
                  <a:pt x="1892889" y="7716746"/>
                  <a:pt x="1944813" y="7736158"/>
                  <a:pt x="1997116" y="7737334"/>
                </a:cubicBezTo>
                <a:cubicBezTo>
                  <a:pt x="2010909" y="7739878"/>
                  <a:pt x="2027668" y="7730948"/>
                  <a:pt x="2048526" y="7731786"/>
                </a:cubicBezTo>
                <a:lnTo>
                  <a:pt x="2075819" y="7733243"/>
                </a:lnTo>
                <a:lnTo>
                  <a:pt x="2076749" y="7733583"/>
                </a:lnTo>
                <a:lnTo>
                  <a:pt x="2082023" y="7733574"/>
                </a:lnTo>
                <a:lnTo>
                  <a:pt x="2140505" y="7736694"/>
                </a:lnTo>
                <a:cubicBezTo>
                  <a:pt x="2172743" y="7740352"/>
                  <a:pt x="2204709" y="7744609"/>
                  <a:pt x="2230863" y="7745196"/>
                </a:cubicBezTo>
                <a:cubicBezTo>
                  <a:pt x="2213675" y="7746672"/>
                  <a:pt x="2255856" y="7747622"/>
                  <a:pt x="2258633" y="7743214"/>
                </a:cubicBezTo>
                <a:cubicBezTo>
                  <a:pt x="2267435" y="7729265"/>
                  <a:pt x="2215562" y="7735543"/>
                  <a:pt x="2211890" y="7733226"/>
                </a:cubicBezTo>
                <a:lnTo>
                  <a:pt x="2166934" y="7728143"/>
                </a:lnTo>
                <a:lnTo>
                  <a:pt x="2112079" y="7733522"/>
                </a:lnTo>
                <a:lnTo>
                  <a:pt x="2082023" y="7733574"/>
                </a:lnTo>
                <a:lnTo>
                  <a:pt x="2075819" y="7733243"/>
                </a:lnTo>
                <a:lnTo>
                  <a:pt x="2058455" y="7726907"/>
                </a:lnTo>
                <a:lnTo>
                  <a:pt x="2083615" y="7718720"/>
                </a:lnTo>
                <a:lnTo>
                  <a:pt x="2014136" y="7710862"/>
                </a:lnTo>
                <a:cubicBezTo>
                  <a:pt x="1949626" y="7702757"/>
                  <a:pt x="1886695" y="7693336"/>
                  <a:pt x="1825849" y="7680613"/>
                </a:cubicBezTo>
                <a:cubicBezTo>
                  <a:pt x="1886671" y="7680492"/>
                  <a:pt x="1938140" y="7689095"/>
                  <a:pt x="1989225" y="7697458"/>
                </a:cubicBezTo>
                <a:lnTo>
                  <a:pt x="2132740" y="7711176"/>
                </a:lnTo>
                <a:lnTo>
                  <a:pt x="2159982" y="7707499"/>
                </a:lnTo>
                <a:lnTo>
                  <a:pt x="2196789" y="7703336"/>
                </a:lnTo>
                <a:lnTo>
                  <a:pt x="2190088" y="7699972"/>
                </a:lnTo>
                <a:cubicBezTo>
                  <a:pt x="2052101" y="7682720"/>
                  <a:pt x="1932806" y="7671103"/>
                  <a:pt x="1808332" y="7650060"/>
                </a:cubicBezTo>
                <a:lnTo>
                  <a:pt x="1772126" y="7640803"/>
                </a:lnTo>
                <a:lnTo>
                  <a:pt x="1722140" y="7642398"/>
                </a:lnTo>
                <a:cubicBezTo>
                  <a:pt x="1682616" y="7642242"/>
                  <a:pt x="1706810" y="7636040"/>
                  <a:pt x="1752720" y="7627309"/>
                </a:cubicBezTo>
                <a:lnTo>
                  <a:pt x="1815109" y="7615914"/>
                </a:lnTo>
                <a:lnTo>
                  <a:pt x="1778573" y="7611620"/>
                </a:lnTo>
                <a:lnTo>
                  <a:pt x="1817095" y="7601720"/>
                </a:lnTo>
                <a:cubicBezTo>
                  <a:pt x="1866298" y="7575900"/>
                  <a:pt x="1800257" y="7585024"/>
                  <a:pt x="1757950" y="7593963"/>
                </a:cubicBezTo>
                <a:lnTo>
                  <a:pt x="1701220" y="7601238"/>
                </a:lnTo>
                <a:lnTo>
                  <a:pt x="1662060" y="7595762"/>
                </a:lnTo>
                <a:lnTo>
                  <a:pt x="1657336" y="7595118"/>
                </a:lnTo>
                <a:lnTo>
                  <a:pt x="1679863" y="7590845"/>
                </a:lnTo>
                <a:cubicBezTo>
                  <a:pt x="1710171" y="7584947"/>
                  <a:pt x="1740270" y="7579641"/>
                  <a:pt x="1769358" y="7577186"/>
                </a:cubicBezTo>
                <a:cubicBezTo>
                  <a:pt x="1801961" y="7572516"/>
                  <a:pt x="1837941" y="7570514"/>
                  <a:pt x="1874175" y="7567804"/>
                </a:cubicBezTo>
                <a:lnTo>
                  <a:pt x="1949126" y="7558176"/>
                </a:lnTo>
                <a:lnTo>
                  <a:pt x="1920938" y="7549547"/>
                </a:lnTo>
                <a:lnTo>
                  <a:pt x="1914667" y="7549865"/>
                </a:lnTo>
                <a:cubicBezTo>
                  <a:pt x="1874716" y="7552151"/>
                  <a:pt x="1828583" y="7553906"/>
                  <a:pt x="1815706" y="7556853"/>
                </a:cubicBezTo>
                <a:cubicBezTo>
                  <a:pt x="1805683" y="7554306"/>
                  <a:pt x="1784805" y="7549010"/>
                  <a:pt x="1779795" y="7547739"/>
                </a:cubicBezTo>
                <a:cubicBezTo>
                  <a:pt x="1762742" y="7549624"/>
                  <a:pt x="1754877" y="7553841"/>
                  <a:pt x="1742499" y="7557947"/>
                </a:cubicBezTo>
                <a:cubicBezTo>
                  <a:pt x="1737488" y="7556677"/>
                  <a:pt x="1723975" y="7546000"/>
                  <a:pt x="1705754" y="7548623"/>
                </a:cubicBezTo>
                <a:cubicBezTo>
                  <a:pt x="1688699" y="7550509"/>
                  <a:pt x="1644372" y="7565144"/>
                  <a:pt x="1610614" y="7562791"/>
                </a:cubicBezTo>
                <a:cubicBezTo>
                  <a:pt x="1596663" y="7562356"/>
                  <a:pt x="1591514" y="7560986"/>
                  <a:pt x="1591925" y="7559151"/>
                </a:cubicBezTo>
                <a:lnTo>
                  <a:pt x="1599927" y="7555629"/>
                </a:lnTo>
                <a:lnTo>
                  <a:pt x="1553200" y="7562257"/>
                </a:lnTo>
                <a:cubicBezTo>
                  <a:pt x="1539262" y="7563586"/>
                  <a:pt x="1528462" y="7563642"/>
                  <a:pt x="1524750" y="7561334"/>
                </a:cubicBezTo>
                <a:cubicBezTo>
                  <a:pt x="1507039" y="7543054"/>
                  <a:pt x="1580809" y="7543611"/>
                  <a:pt x="1580809" y="7543611"/>
                </a:cubicBezTo>
                <a:cubicBezTo>
                  <a:pt x="1595825" y="7542347"/>
                  <a:pt x="1621747" y="7539003"/>
                  <a:pt x="1650857" y="7534744"/>
                </a:cubicBezTo>
                <a:lnTo>
                  <a:pt x="1735355" y="7521141"/>
                </a:lnTo>
                <a:lnTo>
                  <a:pt x="1746455" y="7513397"/>
                </a:lnTo>
                <a:cubicBezTo>
                  <a:pt x="1755241" y="7509156"/>
                  <a:pt x="1767689" y="7506296"/>
                  <a:pt x="1782328" y="7504317"/>
                </a:cubicBezTo>
                <a:lnTo>
                  <a:pt x="1795512" y="7503296"/>
                </a:lnTo>
                <a:lnTo>
                  <a:pt x="1790786" y="7503104"/>
                </a:lnTo>
                <a:lnTo>
                  <a:pt x="1776074" y="7503997"/>
                </a:lnTo>
                <a:lnTo>
                  <a:pt x="1691136" y="7512820"/>
                </a:lnTo>
                <a:cubicBezTo>
                  <a:pt x="1682190" y="7513656"/>
                  <a:pt x="1672501" y="7512752"/>
                  <a:pt x="1661556" y="7511529"/>
                </a:cubicBezTo>
                <a:lnTo>
                  <a:pt x="1658399" y="7511255"/>
                </a:lnTo>
                <a:lnTo>
                  <a:pt x="1618387" y="7513827"/>
                </a:lnTo>
                <a:lnTo>
                  <a:pt x="1584404" y="7514957"/>
                </a:lnTo>
                <a:lnTo>
                  <a:pt x="1584330" y="7514968"/>
                </a:lnTo>
                <a:lnTo>
                  <a:pt x="1584280" y="7514961"/>
                </a:lnTo>
                <a:lnTo>
                  <a:pt x="1463619" y="7518974"/>
                </a:lnTo>
                <a:cubicBezTo>
                  <a:pt x="1436677" y="7515552"/>
                  <a:pt x="1339395" y="7522426"/>
                  <a:pt x="1339395" y="7522426"/>
                </a:cubicBezTo>
                <a:lnTo>
                  <a:pt x="1355952" y="7505381"/>
                </a:lnTo>
                <a:lnTo>
                  <a:pt x="1333414" y="7508418"/>
                </a:lnTo>
                <a:lnTo>
                  <a:pt x="1327102" y="7505572"/>
                </a:lnTo>
                <a:lnTo>
                  <a:pt x="1308267" y="7499070"/>
                </a:lnTo>
                <a:lnTo>
                  <a:pt x="1326511" y="7496014"/>
                </a:lnTo>
                <a:cubicBezTo>
                  <a:pt x="1413937" y="7482088"/>
                  <a:pt x="1503643" y="7467838"/>
                  <a:pt x="1600375" y="7450450"/>
                </a:cubicBezTo>
                <a:cubicBezTo>
                  <a:pt x="1608900" y="7449508"/>
                  <a:pt x="1623657" y="7447040"/>
                  <a:pt x="1642301" y="7443876"/>
                </a:cubicBezTo>
                <a:lnTo>
                  <a:pt x="1692204" y="7435654"/>
                </a:lnTo>
                <a:lnTo>
                  <a:pt x="1753152" y="7420236"/>
                </a:lnTo>
                <a:lnTo>
                  <a:pt x="1780478" y="7414787"/>
                </a:lnTo>
                <a:lnTo>
                  <a:pt x="1764691" y="7414008"/>
                </a:lnTo>
                <a:cubicBezTo>
                  <a:pt x="1766084" y="7411158"/>
                  <a:pt x="1827963" y="7404148"/>
                  <a:pt x="1836995" y="7401780"/>
                </a:cubicBezTo>
                <a:cubicBezTo>
                  <a:pt x="1844861" y="7397563"/>
                  <a:pt x="1868310" y="7377628"/>
                  <a:pt x="1865319" y="7370659"/>
                </a:cubicBezTo>
                <a:cubicBezTo>
                  <a:pt x="1860307" y="7369388"/>
                  <a:pt x="1712008" y="7389737"/>
                  <a:pt x="1694119" y="7391409"/>
                </a:cubicBezTo>
                <a:cubicBezTo>
                  <a:pt x="1649160" y="7392427"/>
                  <a:pt x="1608037" y="7395452"/>
                  <a:pt x="1575116" y="7393311"/>
                </a:cubicBezTo>
                <a:cubicBezTo>
                  <a:pt x="1570105" y="7392039"/>
                  <a:pt x="1556259" y="7382313"/>
                  <a:pt x="1551247" y="7381044"/>
                </a:cubicBezTo>
                <a:cubicBezTo>
                  <a:pt x="1502459" y="7374875"/>
                  <a:pt x="1419784" y="7418089"/>
                  <a:pt x="1421171" y="7398770"/>
                </a:cubicBezTo>
                <a:cubicBezTo>
                  <a:pt x="1421171" y="7398770"/>
                  <a:pt x="1440244" y="7391185"/>
                  <a:pt x="1454305" y="7382328"/>
                </a:cubicBezTo>
                <a:lnTo>
                  <a:pt x="1452848" y="7385269"/>
                </a:lnTo>
                <a:lnTo>
                  <a:pt x="1447274" y="7386757"/>
                </a:lnTo>
                <a:cubicBezTo>
                  <a:pt x="1449779" y="7387393"/>
                  <a:pt x="1451033" y="7387711"/>
                  <a:pt x="1451911" y="7387157"/>
                </a:cubicBezTo>
                <a:lnTo>
                  <a:pt x="1452848" y="7385269"/>
                </a:lnTo>
                <a:lnTo>
                  <a:pt x="1463095" y="7382529"/>
                </a:lnTo>
                <a:lnTo>
                  <a:pt x="1469994" y="7382686"/>
                </a:lnTo>
                <a:cubicBezTo>
                  <a:pt x="1474445" y="7382005"/>
                  <a:pt x="1477540" y="7380978"/>
                  <a:pt x="1477540" y="7380978"/>
                </a:cubicBezTo>
                <a:cubicBezTo>
                  <a:pt x="1477540" y="7380978"/>
                  <a:pt x="1483602" y="7363880"/>
                  <a:pt x="1496814" y="7359986"/>
                </a:cubicBezTo>
                <a:cubicBezTo>
                  <a:pt x="1510283" y="7354084"/>
                  <a:pt x="1535321" y="7350861"/>
                  <a:pt x="1560105" y="7348349"/>
                </a:cubicBezTo>
                <a:lnTo>
                  <a:pt x="1599334" y="7343673"/>
                </a:lnTo>
                <a:lnTo>
                  <a:pt x="1581301" y="7332791"/>
                </a:lnTo>
                <a:cubicBezTo>
                  <a:pt x="1574361" y="7328145"/>
                  <a:pt x="1566959" y="7323209"/>
                  <a:pt x="1559008" y="7319286"/>
                </a:cubicBezTo>
                <a:lnTo>
                  <a:pt x="1555397" y="7318242"/>
                </a:lnTo>
                <a:lnTo>
                  <a:pt x="1440023" y="7330175"/>
                </a:lnTo>
                <a:lnTo>
                  <a:pt x="1252992" y="7359103"/>
                </a:lnTo>
                <a:lnTo>
                  <a:pt x="1240204" y="7355292"/>
                </a:lnTo>
                <a:lnTo>
                  <a:pt x="1209754" y="7348170"/>
                </a:lnTo>
                <a:lnTo>
                  <a:pt x="1268073" y="7335077"/>
                </a:lnTo>
                <a:cubicBezTo>
                  <a:pt x="1288951" y="7340374"/>
                  <a:pt x="1307172" y="7337751"/>
                  <a:pt x="1316225" y="7327624"/>
                </a:cubicBezTo>
                <a:cubicBezTo>
                  <a:pt x="1300358" y="7323598"/>
                  <a:pt x="1283304" y="7325483"/>
                  <a:pt x="1268073" y="7335077"/>
                </a:cubicBezTo>
                <a:lnTo>
                  <a:pt x="1210507" y="7339256"/>
                </a:lnTo>
                <a:lnTo>
                  <a:pt x="1212333" y="7325393"/>
                </a:lnTo>
                <a:cubicBezTo>
                  <a:pt x="1216615" y="7328094"/>
                  <a:pt x="1220285" y="7330411"/>
                  <a:pt x="1220285" y="7330411"/>
                </a:cubicBezTo>
                <a:cubicBezTo>
                  <a:pt x="1218354" y="7315847"/>
                  <a:pt x="1215576" y="7320253"/>
                  <a:pt x="1212333" y="7325393"/>
                </a:cubicBezTo>
                <a:lnTo>
                  <a:pt x="1192543" y="7322298"/>
                </a:lnTo>
                <a:lnTo>
                  <a:pt x="1247673" y="7311577"/>
                </a:lnTo>
                <a:lnTo>
                  <a:pt x="1265162" y="7310942"/>
                </a:lnTo>
                <a:cubicBezTo>
                  <a:pt x="1270806" y="7311021"/>
                  <a:pt x="1274130" y="7311516"/>
                  <a:pt x="1273435" y="7312618"/>
                </a:cubicBezTo>
                <a:lnTo>
                  <a:pt x="1271428" y="7306955"/>
                </a:lnTo>
                <a:lnTo>
                  <a:pt x="1345192" y="7292610"/>
                </a:lnTo>
                <a:lnTo>
                  <a:pt x="1367561" y="7294967"/>
                </a:lnTo>
                <a:lnTo>
                  <a:pt x="1372461" y="7295689"/>
                </a:lnTo>
                <a:lnTo>
                  <a:pt x="1352947" y="7275361"/>
                </a:lnTo>
                <a:lnTo>
                  <a:pt x="1349419" y="7272139"/>
                </a:lnTo>
                <a:lnTo>
                  <a:pt x="1353740" y="7269537"/>
                </a:lnTo>
                <a:cubicBezTo>
                  <a:pt x="1366325" y="7261942"/>
                  <a:pt x="1397341" y="7243091"/>
                  <a:pt x="1421650" y="7227267"/>
                </a:cubicBezTo>
                <a:lnTo>
                  <a:pt x="1434604" y="7218249"/>
                </a:lnTo>
                <a:lnTo>
                  <a:pt x="1490602" y="7214314"/>
                </a:lnTo>
                <a:cubicBezTo>
                  <a:pt x="1518830" y="7211210"/>
                  <a:pt x="1541413" y="7207090"/>
                  <a:pt x="1552925" y="7201449"/>
                </a:cubicBezTo>
                <a:lnTo>
                  <a:pt x="1510299" y="7194988"/>
                </a:lnTo>
                <a:lnTo>
                  <a:pt x="1555483" y="7193966"/>
                </a:lnTo>
                <a:lnTo>
                  <a:pt x="1562231" y="7193815"/>
                </a:lnTo>
                <a:cubicBezTo>
                  <a:pt x="1584577" y="7193714"/>
                  <a:pt x="1608046" y="7193633"/>
                  <a:pt x="1631685" y="7192504"/>
                </a:cubicBezTo>
                <a:lnTo>
                  <a:pt x="1666235" y="7188781"/>
                </a:lnTo>
                <a:lnTo>
                  <a:pt x="1710395" y="7170878"/>
                </a:lnTo>
                <a:cubicBezTo>
                  <a:pt x="1732660" y="7156855"/>
                  <a:pt x="1678110" y="7182357"/>
                  <a:pt x="1689518" y="7165581"/>
                </a:cubicBezTo>
                <a:cubicBezTo>
                  <a:pt x="1700925" y="7148805"/>
                  <a:pt x="1754724" y="7156241"/>
                  <a:pt x="1779642" y="7150139"/>
                </a:cubicBezTo>
                <a:cubicBezTo>
                  <a:pt x="1807888" y="7150059"/>
                  <a:pt x="1840809" y="7152202"/>
                  <a:pt x="1872757" y="7141671"/>
                </a:cubicBezTo>
                <a:cubicBezTo>
                  <a:pt x="1872757" y="7141671"/>
                  <a:pt x="1873852" y="7138584"/>
                  <a:pt x="1875826" y="7134944"/>
                </a:cubicBezTo>
                <a:lnTo>
                  <a:pt x="1882636" y="7126738"/>
                </a:lnTo>
                <a:lnTo>
                  <a:pt x="1856036" y="7124321"/>
                </a:lnTo>
                <a:cubicBezTo>
                  <a:pt x="1829716" y="7119706"/>
                  <a:pt x="1806700" y="7114547"/>
                  <a:pt x="1780820" y="7110541"/>
                </a:cubicBezTo>
                <a:lnTo>
                  <a:pt x="1750351" y="7108282"/>
                </a:lnTo>
                <a:lnTo>
                  <a:pt x="1675326" y="7110601"/>
                </a:lnTo>
                <a:lnTo>
                  <a:pt x="1592916" y="7112639"/>
                </a:lnTo>
                <a:lnTo>
                  <a:pt x="1573208" y="7114486"/>
                </a:lnTo>
                <a:lnTo>
                  <a:pt x="1547295" y="7117914"/>
                </a:lnTo>
                <a:lnTo>
                  <a:pt x="1530879" y="7123127"/>
                </a:lnTo>
                <a:cubicBezTo>
                  <a:pt x="1525808" y="7123590"/>
                  <a:pt x="1522662" y="7122864"/>
                  <a:pt x="1521425" y="7121605"/>
                </a:cubicBezTo>
                <a:lnTo>
                  <a:pt x="1521743" y="7121295"/>
                </a:lnTo>
                <a:lnTo>
                  <a:pt x="1519241" y="7121628"/>
                </a:lnTo>
                <a:cubicBezTo>
                  <a:pt x="1503722" y="7122770"/>
                  <a:pt x="1491359" y="7122202"/>
                  <a:pt x="1484219" y="7118489"/>
                </a:cubicBezTo>
                <a:lnTo>
                  <a:pt x="1490660" y="7114683"/>
                </a:lnTo>
                <a:lnTo>
                  <a:pt x="1545195" y="7112079"/>
                </a:lnTo>
                <a:cubicBezTo>
                  <a:pt x="1545195" y="7112079"/>
                  <a:pt x="1547201" y="7106211"/>
                  <a:pt x="1551027" y="7099454"/>
                </a:cubicBezTo>
                <a:lnTo>
                  <a:pt x="1555299" y="7094867"/>
                </a:lnTo>
                <a:lnTo>
                  <a:pt x="1584364" y="7090190"/>
                </a:lnTo>
                <a:cubicBezTo>
                  <a:pt x="1595114" y="7089401"/>
                  <a:pt x="1601628" y="7090327"/>
                  <a:pt x="1599772" y="7093899"/>
                </a:cubicBezTo>
                <a:lnTo>
                  <a:pt x="1588141" y="7080204"/>
                </a:lnTo>
                <a:lnTo>
                  <a:pt x="1609629" y="7078859"/>
                </a:lnTo>
                <a:cubicBezTo>
                  <a:pt x="1668884" y="7075882"/>
                  <a:pt x="1768025" y="7072376"/>
                  <a:pt x="1796533" y="7073056"/>
                </a:cubicBezTo>
                <a:cubicBezTo>
                  <a:pt x="1984492" y="7036541"/>
                  <a:pt x="1670063" y="7041872"/>
                  <a:pt x="1610389" y="7033552"/>
                </a:cubicBezTo>
                <a:cubicBezTo>
                  <a:pt x="1553969" y="7033399"/>
                  <a:pt x="1503573" y="7034807"/>
                  <a:pt x="1461639" y="7034321"/>
                </a:cubicBezTo>
                <a:lnTo>
                  <a:pt x="1366937" y="7024084"/>
                </a:lnTo>
                <a:lnTo>
                  <a:pt x="1365764" y="7020629"/>
                </a:lnTo>
                <a:cubicBezTo>
                  <a:pt x="1362048" y="7018320"/>
                  <a:pt x="1351150" y="7017663"/>
                  <a:pt x="1336887" y="7017974"/>
                </a:cubicBezTo>
                <a:lnTo>
                  <a:pt x="1318286" y="7019172"/>
                </a:lnTo>
                <a:lnTo>
                  <a:pt x="1241000" y="7011408"/>
                </a:lnTo>
                <a:lnTo>
                  <a:pt x="1259262" y="6995691"/>
                </a:lnTo>
                <a:lnTo>
                  <a:pt x="1318501" y="6979120"/>
                </a:lnTo>
                <a:lnTo>
                  <a:pt x="1340487" y="6979494"/>
                </a:lnTo>
                <a:cubicBezTo>
                  <a:pt x="1417125" y="6979504"/>
                  <a:pt x="1498460" y="6995240"/>
                  <a:pt x="1559040" y="6965552"/>
                </a:cubicBezTo>
                <a:cubicBezTo>
                  <a:pt x="1577289" y="6947596"/>
                  <a:pt x="1580997" y="6936763"/>
                  <a:pt x="1606986" y="6931539"/>
                </a:cubicBezTo>
                <a:cubicBezTo>
                  <a:pt x="1674074" y="6918197"/>
                  <a:pt x="1749801" y="6956216"/>
                  <a:pt x="1827722" y="6946581"/>
                </a:cubicBezTo>
                <a:cubicBezTo>
                  <a:pt x="1823657" y="6945192"/>
                  <a:pt x="1822034" y="6935845"/>
                  <a:pt x="1822260" y="6924931"/>
                </a:cubicBezTo>
                <a:lnTo>
                  <a:pt x="1826082" y="6903831"/>
                </a:lnTo>
                <a:lnTo>
                  <a:pt x="1816378" y="6902702"/>
                </a:lnTo>
                <a:cubicBezTo>
                  <a:pt x="1813872" y="6902068"/>
                  <a:pt x="1816783" y="6899958"/>
                  <a:pt x="1822610" y="6897278"/>
                </a:cubicBezTo>
                <a:lnTo>
                  <a:pt x="1826662" y="6895770"/>
                </a:lnTo>
                <a:lnTo>
                  <a:pt x="1827528" y="6895851"/>
                </a:lnTo>
                <a:lnTo>
                  <a:pt x="1827884" y="6893886"/>
                </a:lnTo>
                <a:lnTo>
                  <a:pt x="1830184" y="6891917"/>
                </a:lnTo>
                <a:lnTo>
                  <a:pt x="1920066" y="6886606"/>
                </a:lnTo>
                <a:lnTo>
                  <a:pt x="1873167" y="6875961"/>
                </a:lnTo>
                <a:lnTo>
                  <a:pt x="1882746" y="6876239"/>
                </a:lnTo>
                <a:lnTo>
                  <a:pt x="1765656" y="6858238"/>
                </a:lnTo>
                <a:cubicBezTo>
                  <a:pt x="1712880" y="6850351"/>
                  <a:pt x="1662179" y="6842230"/>
                  <a:pt x="1615662" y="6831875"/>
                </a:cubicBezTo>
                <a:cubicBezTo>
                  <a:pt x="1672250" y="6835754"/>
                  <a:pt x="1735109" y="6844614"/>
                  <a:pt x="1792589" y="6855214"/>
                </a:cubicBezTo>
                <a:lnTo>
                  <a:pt x="1852236" y="6861023"/>
                </a:lnTo>
                <a:cubicBezTo>
                  <a:pt x="1853744" y="6858637"/>
                  <a:pt x="1851949" y="6856223"/>
                  <a:pt x="1848257" y="6853942"/>
                </a:cubicBezTo>
                <a:lnTo>
                  <a:pt x="1845933" y="6852990"/>
                </a:lnTo>
                <a:lnTo>
                  <a:pt x="1827246" y="6850449"/>
                </a:lnTo>
                <a:lnTo>
                  <a:pt x="1835232" y="6849509"/>
                </a:lnTo>
                <a:lnTo>
                  <a:pt x="1836981" y="6849332"/>
                </a:lnTo>
                <a:lnTo>
                  <a:pt x="1832866" y="6847650"/>
                </a:lnTo>
                <a:cubicBezTo>
                  <a:pt x="1820668" y="6843932"/>
                  <a:pt x="1806451" y="6841377"/>
                  <a:pt x="1801391" y="6841264"/>
                </a:cubicBezTo>
                <a:cubicBezTo>
                  <a:pt x="1672634" y="6817518"/>
                  <a:pt x="1518501" y="6809584"/>
                  <a:pt x="1407112" y="6777293"/>
                </a:cubicBezTo>
                <a:cubicBezTo>
                  <a:pt x="1521844" y="6779873"/>
                  <a:pt x="1658225" y="6814588"/>
                  <a:pt x="1774461" y="6824275"/>
                </a:cubicBezTo>
                <a:cubicBezTo>
                  <a:pt x="1739343" y="6821624"/>
                  <a:pt x="1802666" y="6829750"/>
                  <a:pt x="1802235" y="6822294"/>
                </a:cubicBezTo>
                <a:cubicBezTo>
                  <a:pt x="1800449" y="6808849"/>
                  <a:pt x="1777240" y="6819872"/>
                  <a:pt x="1777240" y="6819872"/>
                </a:cubicBezTo>
                <a:cubicBezTo>
                  <a:pt x="1707799" y="6807884"/>
                  <a:pt x="1640501" y="6797247"/>
                  <a:pt x="1574895" y="6786140"/>
                </a:cubicBezTo>
                <a:lnTo>
                  <a:pt x="1445659" y="6761549"/>
                </a:lnTo>
                <a:lnTo>
                  <a:pt x="1464423" y="6759594"/>
                </a:lnTo>
                <a:lnTo>
                  <a:pt x="1465237" y="6759426"/>
                </a:lnTo>
                <a:lnTo>
                  <a:pt x="1470996" y="6760112"/>
                </a:lnTo>
                <a:cubicBezTo>
                  <a:pt x="1485404" y="6763043"/>
                  <a:pt x="1559740" y="6778119"/>
                  <a:pt x="1562517" y="6773715"/>
                </a:cubicBezTo>
                <a:cubicBezTo>
                  <a:pt x="1571318" y="6759762"/>
                  <a:pt x="1494205" y="6749094"/>
                  <a:pt x="1501547" y="6753726"/>
                </a:cubicBezTo>
                <a:lnTo>
                  <a:pt x="1494987" y="6752887"/>
                </a:lnTo>
                <a:lnTo>
                  <a:pt x="1500954" y="6745164"/>
                </a:lnTo>
                <a:cubicBezTo>
                  <a:pt x="1497443" y="6743837"/>
                  <a:pt x="1489180" y="6743715"/>
                  <a:pt x="1478754" y="6744238"/>
                </a:cubicBezTo>
                <a:lnTo>
                  <a:pt x="1452101" y="6746485"/>
                </a:lnTo>
                <a:lnTo>
                  <a:pt x="1433945" y="6742898"/>
                </a:lnTo>
                <a:cubicBezTo>
                  <a:pt x="1425708" y="6731542"/>
                  <a:pt x="1493312" y="6742371"/>
                  <a:pt x="1493312" y="6742371"/>
                </a:cubicBezTo>
                <a:cubicBezTo>
                  <a:pt x="1620843" y="6765345"/>
                  <a:pt x="1734300" y="6779438"/>
                  <a:pt x="1840233" y="6795966"/>
                </a:cubicBezTo>
                <a:cubicBezTo>
                  <a:pt x="1844027" y="6796053"/>
                  <a:pt x="1863513" y="6799685"/>
                  <a:pt x="1886657" y="6803335"/>
                </a:cubicBezTo>
                <a:lnTo>
                  <a:pt x="1905032" y="6806042"/>
                </a:lnTo>
                <a:lnTo>
                  <a:pt x="1904038" y="6804978"/>
                </a:lnTo>
                <a:cubicBezTo>
                  <a:pt x="1900663" y="6801339"/>
                  <a:pt x="1897203" y="6797451"/>
                  <a:pt x="1894737" y="6794060"/>
                </a:cubicBezTo>
                <a:lnTo>
                  <a:pt x="1892985" y="6789901"/>
                </a:lnTo>
                <a:lnTo>
                  <a:pt x="1815632" y="6776985"/>
                </a:lnTo>
                <a:lnTo>
                  <a:pt x="1754037" y="6767526"/>
                </a:lnTo>
                <a:lnTo>
                  <a:pt x="1726971" y="6767988"/>
                </a:lnTo>
                <a:lnTo>
                  <a:pt x="1710585" y="6760854"/>
                </a:lnTo>
                <a:lnTo>
                  <a:pt x="1675034" y="6755394"/>
                </a:lnTo>
                <a:cubicBezTo>
                  <a:pt x="1671362" y="6753077"/>
                  <a:pt x="1573206" y="6748635"/>
                  <a:pt x="1568030" y="6739211"/>
                </a:cubicBezTo>
                <a:cubicBezTo>
                  <a:pt x="1568757" y="6729919"/>
                  <a:pt x="1584633" y="6730185"/>
                  <a:pt x="1600327" y="6732769"/>
                </a:cubicBezTo>
                <a:lnTo>
                  <a:pt x="1606557" y="6734139"/>
                </a:lnTo>
                <a:lnTo>
                  <a:pt x="1617178" y="6731423"/>
                </a:lnTo>
                <a:cubicBezTo>
                  <a:pt x="1640027" y="6727053"/>
                  <a:pt x="1676528" y="6722664"/>
                  <a:pt x="1683301" y="6720889"/>
                </a:cubicBezTo>
                <a:cubicBezTo>
                  <a:pt x="1708546" y="6717716"/>
                  <a:pt x="1728359" y="6714785"/>
                  <a:pt x="1745652" y="6711907"/>
                </a:cubicBezTo>
                <a:lnTo>
                  <a:pt x="1754675" y="6710255"/>
                </a:lnTo>
                <a:lnTo>
                  <a:pt x="1823676" y="6718767"/>
                </a:lnTo>
                <a:lnTo>
                  <a:pt x="1739119" y="6722627"/>
                </a:lnTo>
                <a:cubicBezTo>
                  <a:pt x="1730846" y="6722857"/>
                  <a:pt x="1715114" y="6725711"/>
                  <a:pt x="1696946" y="6729071"/>
                </a:cubicBezTo>
                <a:lnTo>
                  <a:pt x="1689266" y="6730356"/>
                </a:lnTo>
                <a:lnTo>
                  <a:pt x="1745118" y="6731246"/>
                </a:lnTo>
                <a:cubicBezTo>
                  <a:pt x="1791416" y="6732973"/>
                  <a:pt x="1837251" y="6736055"/>
                  <a:pt x="1837251" y="6736055"/>
                </a:cubicBezTo>
                <a:lnTo>
                  <a:pt x="1909488" y="6739051"/>
                </a:lnTo>
                <a:lnTo>
                  <a:pt x="1917798" y="6734298"/>
                </a:lnTo>
                <a:lnTo>
                  <a:pt x="1928264" y="6731581"/>
                </a:lnTo>
                <a:lnTo>
                  <a:pt x="1938944" y="6732883"/>
                </a:lnTo>
                <a:lnTo>
                  <a:pt x="1886089" y="6723278"/>
                </a:lnTo>
                <a:lnTo>
                  <a:pt x="1996492" y="6732712"/>
                </a:lnTo>
                <a:lnTo>
                  <a:pt x="1970595" y="6728204"/>
                </a:lnTo>
                <a:lnTo>
                  <a:pt x="1961441" y="6727089"/>
                </a:lnTo>
                <a:lnTo>
                  <a:pt x="1886332" y="6720081"/>
                </a:lnTo>
                <a:lnTo>
                  <a:pt x="1848543" y="6716560"/>
                </a:lnTo>
                <a:lnTo>
                  <a:pt x="1814474" y="6713386"/>
                </a:lnTo>
                <a:cubicBezTo>
                  <a:pt x="1795738" y="6711133"/>
                  <a:pt x="1784064" y="6708777"/>
                  <a:pt x="1784991" y="6706067"/>
                </a:cubicBezTo>
                <a:cubicBezTo>
                  <a:pt x="1785919" y="6703360"/>
                  <a:pt x="1799484" y="6700188"/>
                  <a:pt x="1816278" y="6696702"/>
                </a:cubicBezTo>
                <a:lnTo>
                  <a:pt x="1851179" y="6688950"/>
                </a:lnTo>
                <a:lnTo>
                  <a:pt x="1842057" y="6686971"/>
                </a:lnTo>
                <a:cubicBezTo>
                  <a:pt x="1813699" y="6679858"/>
                  <a:pt x="1787937" y="6670342"/>
                  <a:pt x="1837974" y="6673424"/>
                </a:cubicBezTo>
                <a:lnTo>
                  <a:pt x="1877032" y="6676329"/>
                </a:lnTo>
                <a:lnTo>
                  <a:pt x="1880468" y="6673230"/>
                </a:lnTo>
                <a:lnTo>
                  <a:pt x="1866901" y="6669840"/>
                </a:lnTo>
                <a:lnTo>
                  <a:pt x="1865326" y="6670089"/>
                </a:lnTo>
                <a:lnTo>
                  <a:pt x="1863770" y="6669057"/>
                </a:lnTo>
                <a:lnTo>
                  <a:pt x="1855682" y="6667033"/>
                </a:lnTo>
                <a:cubicBezTo>
                  <a:pt x="1842736" y="6664978"/>
                  <a:pt x="1824713" y="6662938"/>
                  <a:pt x="1800443" y="6660935"/>
                </a:cubicBezTo>
                <a:cubicBezTo>
                  <a:pt x="1669644" y="6642390"/>
                  <a:pt x="1524020" y="6667172"/>
                  <a:pt x="1399454" y="6624539"/>
                </a:cubicBezTo>
                <a:cubicBezTo>
                  <a:pt x="1377791" y="6617123"/>
                  <a:pt x="1538570" y="6583408"/>
                  <a:pt x="1546884" y="6600372"/>
                </a:cubicBezTo>
                <a:cubicBezTo>
                  <a:pt x="1535307" y="6576746"/>
                  <a:pt x="1374837" y="6580440"/>
                  <a:pt x="1279295" y="6583379"/>
                </a:cubicBezTo>
                <a:lnTo>
                  <a:pt x="1235615" y="6584472"/>
                </a:lnTo>
                <a:lnTo>
                  <a:pt x="1276020" y="6579411"/>
                </a:lnTo>
                <a:cubicBezTo>
                  <a:pt x="1455065" y="6560621"/>
                  <a:pt x="1205662" y="6551910"/>
                  <a:pt x="1194812" y="6555339"/>
                </a:cubicBezTo>
                <a:cubicBezTo>
                  <a:pt x="1158828" y="6554775"/>
                  <a:pt x="1114174" y="6533073"/>
                  <a:pt x="1088469" y="6527272"/>
                </a:cubicBezTo>
                <a:lnTo>
                  <a:pt x="1052771" y="6523000"/>
                </a:lnTo>
                <a:lnTo>
                  <a:pt x="1434058" y="6523436"/>
                </a:lnTo>
                <a:lnTo>
                  <a:pt x="1474550" y="6524072"/>
                </a:lnTo>
                <a:lnTo>
                  <a:pt x="1542557" y="6512758"/>
                </a:lnTo>
                <a:lnTo>
                  <a:pt x="1511713" y="6506462"/>
                </a:lnTo>
                <a:cubicBezTo>
                  <a:pt x="1503906" y="6499441"/>
                  <a:pt x="1602450" y="6499892"/>
                  <a:pt x="1632848" y="6490629"/>
                </a:cubicBezTo>
                <a:cubicBezTo>
                  <a:pt x="1622016" y="6486923"/>
                  <a:pt x="1611184" y="6483218"/>
                  <a:pt x="1600351" y="6479509"/>
                </a:cubicBezTo>
                <a:cubicBezTo>
                  <a:pt x="1605767" y="6481363"/>
                  <a:pt x="1591397" y="6467368"/>
                  <a:pt x="1576214" y="6451331"/>
                </a:cubicBezTo>
                <a:lnTo>
                  <a:pt x="1557359" y="6429920"/>
                </a:lnTo>
                <a:lnTo>
                  <a:pt x="1527633" y="6437504"/>
                </a:lnTo>
                <a:cubicBezTo>
                  <a:pt x="1501039" y="6445122"/>
                  <a:pt x="1480718" y="6451096"/>
                  <a:pt x="1481411" y="6441438"/>
                </a:cubicBezTo>
                <a:cubicBezTo>
                  <a:pt x="1481411" y="6441438"/>
                  <a:pt x="1500484" y="6433851"/>
                  <a:pt x="1514544" y="6424995"/>
                </a:cubicBezTo>
                <a:lnTo>
                  <a:pt x="1513086" y="6427934"/>
                </a:lnTo>
                <a:lnTo>
                  <a:pt x="1507514" y="6429423"/>
                </a:lnTo>
                <a:cubicBezTo>
                  <a:pt x="1510019" y="6430060"/>
                  <a:pt x="1511271" y="6430378"/>
                  <a:pt x="1512150" y="6429824"/>
                </a:cubicBezTo>
                <a:lnTo>
                  <a:pt x="1513086" y="6427934"/>
                </a:lnTo>
                <a:lnTo>
                  <a:pt x="1523333" y="6425195"/>
                </a:lnTo>
                <a:lnTo>
                  <a:pt x="1530233" y="6425354"/>
                </a:lnTo>
                <a:cubicBezTo>
                  <a:pt x="1534685" y="6424670"/>
                  <a:pt x="1537781" y="6423645"/>
                  <a:pt x="1537781" y="6423645"/>
                </a:cubicBezTo>
                <a:cubicBezTo>
                  <a:pt x="1537781" y="6423645"/>
                  <a:pt x="1543841" y="6406546"/>
                  <a:pt x="1557055" y="6402652"/>
                </a:cubicBezTo>
                <a:cubicBezTo>
                  <a:pt x="1583992" y="6390852"/>
                  <a:pt x="1657201" y="6389755"/>
                  <a:pt x="1682119" y="6383653"/>
                </a:cubicBezTo>
                <a:cubicBezTo>
                  <a:pt x="1687131" y="6384925"/>
                  <a:pt x="1691508" y="6372576"/>
                  <a:pt x="1698537" y="6368148"/>
                </a:cubicBezTo>
                <a:cubicBezTo>
                  <a:pt x="1711278" y="6362061"/>
                  <a:pt x="1729366" y="6358936"/>
                  <a:pt x="1749234" y="6356934"/>
                </a:cubicBezTo>
                <a:lnTo>
                  <a:pt x="1758891" y="6356231"/>
                </a:lnTo>
                <a:lnTo>
                  <a:pt x="1745343" y="6354927"/>
                </a:lnTo>
                <a:lnTo>
                  <a:pt x="1706566" y="6351503"/>
                </a:lnTo>
                <a:lnTo>
                  <a:pt x="1500263" y="6372843"/>
                </a:lnTo>
                <a:lnTo>
                  <a:pt x="1313230" y="6401769"/>
                </a:lnTo>
                <a:lnTo>
                  <a:pt x="1300441" y="6397958"/>
                </a:lnTo>
                <a:lnTo>
                  <a:pt x="1269994" y="6390835"/>
                </a:lnTo>
                <a:lnTo>
                  <a:pt x="1328311" y="6377743"/>
                </a:lnTo>
                <a:cubicBezTo>
                  <a:pt x="1349189" y="6383041"/>
                  <a:pt x="1367412" y="6380418"/>
                  <a:pt x="1376465" y="6370291"/>
                </a:cubicBezTo>
                <a:cubicBezTo>
                  <a:pt x="1360597" y="6366265"/>
                  <a:pt x="1343544" y="6368151"/>
                  <a:pt x="1328311" y="6377743"/>
                </a:cubicBezTo>
                <a:lnTo>
                  <a:pt x="1270746" y="6381923"/>
                </a:lnTo>
                <a:lnTo>
                  <a:pt x="1272571" y="6368058"/>
                </a:lnTo>
                <a:cubicBezTo>
                  <a:pt x="1276855" y="6370760"/>
                  <a:pt x="1280525" y="6373077"/>
                  <a:pt x="1280525" y="6373077"/>
                </a:cubicBezTo>
                <a:cubicBezTo>
                  <a:pt x="1278593" y="6358514"/>
                  <a:pt x="1275812" y="6362919"/>
                  <a:pt x="1272571" y="6368058"/>
                </a:cubicBezTo>
                <a:lnTo>
                  <a:pt x="1252782" y="6364965"/>
                </a:lnTo>
                <a:lnTo>
                  <a:pt x="1307911" y="6354243"/>
                </a:lnTo>
                <a:lnTo>
                  <a:pt x="1325400" y="6353610"/>
                </a:lnTo>
                <a:cubicBezTo>
                  <a:pt x="1331046" y="6353690"/>
                  <a:pt x="1334369" y="6354184"/>
                  <a:pt x="1333675" y="6355283"/>
                </a:cubicBezTo>
                <a:lnTo>
                  <a:pt x="1331668" y="6349624"/>
                </a:lnTo>
                <a:lnTo>
                  <a:pt x="1405431" y="6335277"/>
                </a:lnTo>
                <a:lnTo>
                  <a:pt x="1427801" y="6337633"/>
                </a:lnTo>
                <a:cubicBezTo>
                  <a:pt x="1441989" y="6339384"/>
                  <a:pt x="1458175" y="6341701"/>
                  <a:pt x="1478679" y="6345141"/>
                </a:cubicBezTo>
                <a:cubicBezTo>
                  <a:pt x="1488800" y="6345370"/>
                  <a:pt x="1574486" y="6361444"/>
                  <a:pt x="1541106" y="6346546"/>
                </a:cubicBezTo>
                <a:cubicBezTo>
                  <a:pt x="1515680" y="6336666"/>
                  <a:pt x="1452642" y="6334875"/>
                  <a:pt x="1435175" y="6330016"/>
                </a:cubicBezTo>
                <a:lnTo>
                  <a:pt x="1434019" y="6329717"/>
                </a:lnTo>
                <a:lnTo>
                  <a:pt x="1454128" y="6325804"/>
                </a:lnTo>
                <a:cubicBezTo>
                  <a:pt x="1512830" y="6311712"/>
                  <a:pt x="1570920" y="6307038"/>
                  <a:pt x="1629265" y="6301653"/>
                </a:cubicBezTo>
                <a:lnTo>
                  <a:pt x="1690230" y="6294794"/>
                </a:lnTo>
                <a:lnTo>
                  <a:pt x="1676065" y="6293650"/>
                </a:lnTo>
                <a:lnTo>
                  <a:pt x="1486511" y="6269232"/>
                </a:lnTo>
                <a:lnTo>
                  <a:pt x="1523205" y="6266482"/>
                </a:lnTo>
                <a:cubicBezTo>
                  <a:pt x="1597268" y="6267943"/>
                  <a:pt x="1674491" y="6268406"/>
                  <a:pt x="1748574" y="6268368"/>
                </a:cubicBezTo>
                <a:lnTo>
                  <a:pt x="1768286" y="6268261"/>
                </a:lnTo>
                <a:lnTo>
                  <a:pt x="1780055" y="6262014"/>
                </a:lnTo>
                <a:lnTo>
                  <a:pt x="1841136" y="6267869"/>
                </a:lnTo>
                <a:lnTo>
                  <a:pt x="1865314" y="6267738"/>
                </a:lnTo>
                <a:lnTo>
                  <a:pt x="1808013" y="6256326"/>
                </a:lnTo>
                <a:lnTo>
                  <a:pt x="1813230" y="6255393"/>
                </a:lnTo>
                <a:cubicBezTo>
                  <a:pt x="1854361" y="6248895"/>
                  <a:pt x="1917688" y="6239725"/>
                  <a:pt x="1934388" y="6229211"/>
                </a:cubicBezTo>
                <a:cubicBezTo>
                  <a:pt x="1857687" y="6222172"/>
                  <a:pt x="1825404" y="6233652"/>
                  <a:pt x="1757207" y="6236019"/>
                </a:cubicBezTo>
                <a:cubicBezTo>
                  <a:pt x="1710648" y="6240255"/>
                  <a:pt x="1706682" y="6239248"/>
                  <a:pt x="1718016" y="6234878"/>
                </a:cubicBezTo>
                <a:lnTo>
                  <a:pt x="1765290" y="6215710"/>
                </a:lnTo>
                <a:lnTo>
                  <a:pt x="1755776" y="6215774"/>
                </a:lnTo>
                <a:lnTo>
                  <a:pt x="1735665" y="6216226"/>
                </a:lnTo>
                <a:lnTo>
                  <a:pt x="1734971" y="6217146"/>
                </a:lnTo>
                <a:lnTo>
                  <a:pt x="1734454" y="6216253"/>
                </a:lnTo>
                <a:lnTo>
                  <a:pt x="1612814" y="6218989"/>
                </a:lnTo>
                <a:cubicBezTo>
                  <a:pt x="1564960" y="6220089"/>
                  <a:pt x="1516440" y="6221046"/>
                  <a:pt x="1465858" y="6221343"/>
                </a:cubicBezTo>
                <a:lnTo>
                  <a:pt x="1377743" y="6219895"/>
                </a:lnTo>
                <a:lnTo>
                  <a:pt x="1432816" y="6216226"/>
                </a:lnTo>
                <a:cubicBezTo>
                  <a:pt x="1472669" y="6213952"/>
                  <a:pt x="1519526" y="6211837"/>
                  <a:pt x="1579581" y="6210207"/>
                </a:cubicBezTo>
                <a:cubicBezTo>
                  <a:pt x="1611271" y="6208951"/>
                  <a:pt x="1639481" y="6209026"/>
                  <a:pt x="1666335" y="6208637"/>
                </a:cubicBezTo>
                <a:lnTo>
                  <a:pt x="1728060" y="6205223"/>
                </a:lnTo>
                <a:lnTo>
                  <a:pt x="1720276" y="6191796"/>
                </a:lnTo>
                <a:lnTo>
                  <a:pt x="1718785" y="6178213"/>
                </a:lnTo>
                <a:lnTo>
                  <a:pt x="1664857" y="6173182"/>
                </a:lnTo>
                <a:cubicBezTo>
                  <a:pt x="1640274" y="6171355"/>
                  <a:pt x="1618072" y="6169933"/>
                  <a:pt x="1605861" y="6168778"/>
                </a:cubicBezTo>
                <a:cubicBezTo>
                  <a:pt x="1531030" y="6169387"/>
                  <a:pt x="1449406" y="6189855"/>
                  <a:pt x="1449694" y="6153652"/>
                </a:cubicBezTo>
                <a:cubicBezTo>
                  <a:pt x="1447839" y="6159066"/>
                  <a:pt x="1484246" y="6152871"/>
                  <a:pt x="1526183" y="6143777"/>
                </a:cubicBezTo>
                <a:lnTo>
                  <a:pt x="1562809" y="6135213"/>
                </a:lnTo>
                <a:lnTo>
                  <a:pt x="1711226" y="6124661"/>
                </a:lnTo>
                <a:lnTo>
                  <a:pt x="1709118" y="6113502"/>
                </a:lnTo>
                <a:cubicBezTo>
                  <a:pt x="1708324" y="6101605"/>
                  <a:pt x="1707579" y="6086650"/>
                  <a:pt x="1694046" y="6073070"/>
                </a:cubicBezTo>
                <a:cubicBezTo>
                  <a:pt x="1701170" y="6119290"/>
                  <a:pt x="1692885" y="6146490"/>
                  <a:pt x="1674108" y="6092128"/>
                </a:cubicBezTo>
                <a:cubicBezTo>
                  <a:pt x="1694046" y="6073070"/>
                  <a:pt x="1679023" y="6029578"/>
                  <a:pt x="1710232" y="6043140"/>
                </a:cubicBezTo>
                <a:cubicBezTo>
                  <a:pt x="1698579" y="6034995"/>
                  <a:pt x="1694822" y="6024122"/>
                  <a:pt x="1694822" y="6024122"/>
                </a:cubicBezTo>
                <a:cubicBezTo>
                  <a:pt x="1675657" y="5994231"/>
                  <a:pt x="1670738" y="6056780"/>
                  <a:pt x="1663614" y="6010560"/>
                </a:cubicBezTo>
                <a:cubicBezTo>
                  <a:pt x="1675753" y="5988113"/>
                  <a:pt x="1700567" y="6002361"/>
                  <a:pt x="1717458" y="5993674"/>
                </a:cubicBezTo>
                <a:lnTo>
                  <a:pt x="1719960" y="5990233"/>
                </a:lnTo>
                <a:lnTo>
                  <a:pt x="1693399" y="5991571"/>
                </a:lnTo>
                <a:cubicBezTo>
                  <a:pt x="1668102" y="5993349"/>
                  <a:pt x="1641377" y="5995331"/>
                  <a:pt x="1609631" y="5992434"/>
                </a:cubicBezTo>
                <a:cubicBezTo>
                  <a:pt x="1585309" y="5994152"/>
                  <a:pt x="1548440" y="5995111"/>
                  <a:pt x="1508347" y="5995504"/>
                </a:cubicBezTo>
                <a:lnTo>
                  <a:pt x="1469993" y="5995401"/>
                </a:lnTo>
                <a:lnTo>
                  <a:pt x="1474550" y="5973064"/>
                </a:lnTo>
                <a:lnTo>
                  <a:pt x="1520501" y="5968562"/>
                </a:lnTo>
                <a:lnTo>
                  <a:pt x="1581348" y="5970804"/>
                </a:lnTo>
                <a:cubicBezTo>
                  <a:pt x="1638518" y="5971714"/>
                  <a:pt x="1697968" y="5970378"/>
                  <a:pt x="1699819" y="5964963"/>
                </a:cubicBezTo>
                <a:lnTo>
                  <a:pt x="1686573" y="5959851"/>
                </a:lnTo>
                <a:lnTo>
                  <a:pt x="1719197" y="5958788"/>
                </a:lnTo>
                <a:lnTo>
                  <a:pt x="1716054" y="5954415"/>
                </a:lnTo>
                <a:lnTo>
                  <a:pt x="1709514" y="5937256"/>
                </a:lnTo>
                <a:lnTo>
                  <a:pt x="1661406" y="5938131"/>
                </a:lnTo>
                <a:lnTo>
                  <a:pt x="1598713" y="5944643"/>
                </a:lnTo>
                <a:lnTo>
                  <a:pt x="1599730" y="5943504"/>
                </a:lnTo>
                <a:cubicBezTo>
                  <a:pt x="1595547" y="5941956"/>
                  <a:pt x="1585453" y="5939564"/>
                  <a:pt x="1566716" y="5935701"/>
                </a:cubicBezTo>
                <a:lnTo>
                  <a:pt x="1554326" y="5933007"/>
                </a:lnTo>
                <a:lnTo>
                  <a:pt x="1574037" y="5930069"/>
                </a:lnTo>
                <a:lnTo>
                  <a:pt x="1677906" y="5917825"/>
                </a:lnTo>
                <a:lnTo>
                  <a:pt x="1550324" y="5919649"/>
                </a:lnTo>
                <a:cubicBezTo>
                  <a:pt x="1503347" y="5922062"/>
                  <a:pt x="1457728" y="5924047"/>
                  <a:pt x="1413413" y="5919153"/>
                </a:cubicBezTo>
                <a:cubicBezTo>
                  <a:pt x="1413413" y="5919153"/>
                  <a:pt x="1421145" y="5913725"/>
                  <a:pt x="1426861" y="5907438"/>
                </a:cubicBezTo>
                <a:lnTo>
                  <a:pt x="1426900" y="5907004"/>
                </a:lnTo>
                <a:lnTo>
                  <a:pt x="1440242" y="5909461"/>
                </a:lnTo>
                <a:cubicBezTo>
                  <a:pt x="1482831" y="5910990"/>
                  <a:pt x="1579604" y="5906675"/>
                  <a:pt x="1574258" y="5895770"/>
                </a:cubicBezTo>
                <a:cubicBezTo>
                  <a:pt x="1560008" y="5866688"/>
                  <a:pt x="1372666" y="5901399"/>
                  <a:pt x="1278695" y="5881336"/>
                </a:cubicBezTo>
                <a:cubicBezTo>
                  <a:pt x="1225353" y="5873668"/>
                  <a:pt x="1205920" y="5869663"/>
                  <a:pt x="1158334" y="5864249"/>
                </a:cubicBezTo>
                <a:lnTo>
                  <a:pt x="1156049" y="5864017"/>
                </a:lnTo>
                <a:lnTo>
                  <a:pt x="1231299" y="5855096"/>
                </a:lnTo>
                <a:cubicBezTo>
                  <a:pt x="1272123" y="5852887"/>
                  <a:pt x="1311865" y="5852759"/>
                  <a:pt x="1354464" y="5852228"/>
                </a:cubicBezTo>
                <a:cubicBezTo>
                  <a:pt x="1417385" y="5856215"/>
                  <a:pt x="1729700" y="5831114"/>
                  <a:pt x="1557021" y="5826003"/>
                </a:cubicBezTo>
                <a:lnTo>
                  <a:pt x="1473035" y="5828401"/>
                </a:lnTo>
                <a:lnTo>
                  <a:pt x="1437349" y="5826482"/>
                </a:lnTo>
                <a:cubicBezTo>
                  <a:pt x="1346459" y="5821174"/>
                  <a:pt x="1188534" y="5808880"/>
                  <a:pt x="1336146" y="5790072"/>
                </a:cubicBezTo>
                <a:cubicBezTo>
                  <a:pt x="1372351" y="5790360"/>
                  <a:pt x="1470651" y="5797786"/>
                  <a:pt x="1514268" y="5776410"/>
                </a:cubicBezTo>
                <a:cubicBezTo>
                  <a:pt x="1571143" y="5757555"/>
                  <a:pt x="1422101" y="5756967"/>
                  <a:pt x="1347887" y="5755768"/>
                </a:cubicBezTo>
                <a:cubicBezTo>
                  <a:pt x="1283891" y="5760086"/>
                  <a:pt x="1209678" y="5758887"/>
                  <a:pt x="1175375" y="5747150"/>
                </a:cubicBezTo>
                <a:cubicBezTo>
                  <a:pt x="1150006" y="5750566"/>
                  <a:pt x="1130242" y="5731700"/>
                  <a:pt x="1097747" y="5720579"/>
                </a:cubicBezTo>
                <a:lnTo>
                  <a:pt x="1033059" y="5717508"/>
                </a:lnTo>
                <a:lnTo>
                  <a:pt x="1558738" y="5685429"/>
                </a:lnTo>
                <a:lnTo>
                  <a:pt x="1975436" y="5674270"/>
                </a:lnTo>
                <a:lnTo>
                  <a:pt x="1969922" y="5666730"/>
                </a:lnTo>
                <a:cubicBezTo>
                  <a:pt x="1969922" y="5666730"/>
                  <a:pt x="1974932" y="5668005"/>
                  <a:pt x="1980779" y="5669487"/>
                </a:cubicBezTo>
                <a:lnTo>
                  <a:pt x="1978080" y="5674200"/>
                </a:lnTo>
                <a:lnTo>
                  <a:pt x="2023026" y="5672996"/>
                </a:lnTo>
                <a:lnTo>
                  <a:pt x="2028540" y="5671123"/>
                </a:lnTo>
                <a:cubicBezTo>
                  <a:pt x="2030511" y="5669294"/>
                  <a:pt x="2030717" y="5666628"/>
                  <a:pt x="2027761" y="5662772"/>
                </a:cubicBezTo>
                <a:cubicBezTo>
                  <a:pt x="2027761" y="5662772"/>
                  <a:pt x="1997831" y="5667602"/>
                  <a:pt x="1980779" y="5669487"/>
                </a:cubicBezTo>
                <a:lnTo>
                  <a:pt x="1979188" y="5655925"/>
                </a:lnTo>
                <a:lnTo>
                  <a:pt x="1522669" y="5666894"/>
                </a:lnTo>
                <a:cubicBezTo>
                  <a:pt x="1257793" y="5667145"/>
                  <a:pt x="997089" y="5659270"/>
                  <a:pt x="743538" y="5637443"/>
                </a:cubicBezTo>
                <a:cubicBezTo>
                  <a:pt x="805395" y="5594012"/>
                  <a:pt x="960392" y="5656445"/>
                  <a:pt x="978646" y="5600929"/>
                </a:cubicBezTo>
                <a:cubicBezTo>
                  <a:pt x="991307" y="5596925"/>
                  <a:pt x="791113" y="5586591"/>
                  <a:pt x="791113" y="5586591"/>
                </a:cubicBezTo>
                <a:cubicBezTo>
                  <a:pt x="749322" y="5573935"/>
                  <a:pt x="756740" y="5559649"/>
                  <a:pt x="742461" y="5552224"/>
                </a:cubicBezTo>
                <a:cubicBezTo>
                  <a:pt x="626891" y="5539011"/>
                  <a:pt x="451286" y="5606460"/>
                  <a:pt x="392339" y="5539535"/>
                </a:cubicBezTo>
                <a:lnTo>
                  <a:pt x="455406" y="5527943"/>
                </a:lnTo>
                <a:lnTo>
                  <a:pt x="463497" y="5529164"/>
                </a:lnTo>
                <a:lnTo>
                  <a:pt x="475788" y="5526541"/>
                </a:lnTo>
                <a:lnTo>
                  <a:pt x="499852" y="5525696"/>
                </a:lnTo>
                <a:cubicBezTo>
                  <a:pt x="514475" y="5525551"/>
                  <a:pt x="530670" y="5525652"/>
                  <a:pt x="549113" y="5525794"/>
                </a:cubicBezTo>
                <a:cubicBezTo>
                  <a:pt x="559965" y="5522363"/>
                  <a:pt x="689812" y="5543000"/>
                  <a:pt x="717312" y="5510428"/>
                </a:cubicBezTo>
                <a:cubicBezTo>
                  <a:pt x="717312" y="5510428"/>
                  <a:pt x="612596" y="5493788"/>
                  <a:pt x="580044" y="5504077"/>
                </a:cubicBezTo>
                <a:cubicBezTo>
                  <a:pt x="566572" y="5502365"/>
                  <a:pt x="535378" y="5512228"/>
                  <a:pt x="505333" y="5520232"/>
                </a:cubicBezTo>
                <a:lnTo>
                  <a:pt x="475788" y="5526541"/>
                </a:lnTo>
                <a:lnTo>
                  <a:pt x="460016" y="5527095"/>
                </a:lnTo>
                <a:lnTo>
                  <a:pt x="455406" y="5527943"/>
                </a:lnTo>
                <a:lnTo>
                  <a:pt x="437550" y="5525243"/>
                </a:lnTo>
                <a:cubicBezTo>
                  <a:pt x="398214" y="5499126"/>
                  <a:pt x="489845" y="5489127"/>
                  <a:pt x="534217" y="5485998"/>
                </a:cubicBezTo>
                <a:lnTo>
                  <a:pt x="551171" y="5485025"/>
                </a:lnTo>
                <a:lnTo>
                  <a:pt x="553366" y="5484961"/>
                </a:lnTo>
                <a:cubicBezTo>
                  <a:pt x="557756" y="5484779"/>
                  <a:pt x="557408" y="5484728"/>
                  <a:pt x="553740" y="5484878"/>
                </a:cubicBezTo>
                <a:lnTo>
                  <a:pt x="551171" y="5485025"/>
                </a:lnTo>
                <a:lnTo>
                  <a:pt x="524538" y="5485806"/>
                </a:lnTo>
                <a:cubicBezTo>
                  <a:pt x="434107" y="5476587"/>
                  <a:pt x="349480" y="5479462"/>
                  <a:pt x="257423" y="5458819"/>
                </a:cubicBezTo>
                <a:cubicBezTo>
                  <a:pt x="184450" y="5445073"/>
                  <a:pt x="242227" y="5432779"/>
                  <a:pt x="317818" y="5422565"/>
                </a:cubicBezTo>
                <a:lnTo>
                  <a:pt x="336358" y="5420310"/>
                </a:lnTo>
                <a:lnTo>
                  <a:pt x="427364" y="5416511"/>
                </a:lnTo>
                <a:cubicBezTo>
                  <a:pt x="427364" y="5416511"/>
                  <a:pt x="596167" y="5435964"/>
                  <a:pt x="586245" y="5394247"/>
                </a:cubicBezTo>
                <a:cubicBezTo>
                  <a:pt x="576363" y="5384816"/>
                  <a:pt x="509514" y="5387144"/>
                  <a:pt x="443781" y="5391374"/>
                </a:cubicBezTo>
                <a:lnTo>
                  <a:pt x="437747" y="5391807"/>
                </a:lnTo>
                <a:lnTo>
                  <a:pt x="431383" y="5390894"/>
                </a:lnTo>
                <a:cubicBezTo>
                  <a:pt x="403844" y="5387162"/>
                  <a:pt x="374956" y="5383858"/>
                  <a:pt x="369529" y="5385574"/>
                </a:cubicBezTo>
                <a:cubicBezTo>
                  <a:pt x="320886" y="5389009"/>
                  <a:pt x="323737" y="5379155"/>
                  <a:pt x="343474" y="5368440"/>
                </a:cubicBezTo>
                <a:lnTo>
                  <a:pt x="356507" y="5363230"/>
                </a:lnTo>
                <a:lnTo>
                  <a:pt x="769974" y="5358303"/>
                </a:lnTo>
                <a:cubicBezTo>
                  <a:pt x="769974" y="5358303"/>
                  <a:pt x="946195" y="5356093"/>
                  <a:pt x="917406" y="5334139"/>
                </a:cubicBezTo>
                <a:cubicBezTo>
                  <a:pt x="883103" y="5322399"/>
                  <a:pt x="790028" y="5340965"/>
                  <a:pt x="741187" y="5336349"/>
                </a:cubicBezTo>
                <a:cubicBezTo>
                  <a:pt x="757435" y="5341909"/>
                  <a:pt x="649117" y="5346815"/>
                  <a:pt x="598893" y="5334447"/>
                </a:cubicBezTo>
                <a:lnTo>
                  <a:pt x="580314" y="5319995"/>
                </a:lnTo>
                <a:lnTo>
                  <a:pt x="641399" y="5315115"/>
                </a:lnTo>
                <a:cubicBezTo>
                  <a:pt x="829558" y="5312159"/>
                  <a:pt x="1065431" y="5332733"/>
                  <a:pt x="1196715" y="5309145"/>
                </a:cubicBezTo>
                <a:cubicBezTo>
                  <a:pt x="1310460" y="5285125"/>
                  <a:pt x="1341390" y="5263411"/>
                  <a:pt x="1245913" y="5269713"/>
                </a:cubicBezTo>
                <a:cubicBezTo>
                  <a:pt x="1155480" y="5260494"/>
                  <a:pt x="769391" y="5285041"/>
                  <a:pt x="727596" y="5272386"/>
                </a:cubicBezTo>
                <a:lnTo>
                  <a:pt x="729441" y="5266626"/>
                </a:lnTo>
                <a:lnTo>
                  <a:pt x="731252" y="5266582"/>
                </a:lnTo>
                <a:cubicBezTo>
                  <a:pt x="810524" y="5263022"/>
                  <a:pt x="887246" y="5257260"/>
                  <a:pt x="959131" y="5247577"/>
                </a:cubicBezTo>
                <a:lnTo>
                  <a:pt x="965116" y="5239728"/>
                </a:lnTo>
                <a:lnTo>
                  <a:pt x="967363" y="5236781"/>
                </a:lnTo>
                <a:cubicBezTo>
                  <a:pt x="968736" y="5234981"/>
                  <a:pt x="969422" y="5234082"/>
                  <a:pt x="968392" y="5235431"/>
                </a:cubicBezTo>
                <a:lnTo>
                  <a:pt x="965116" y="5239728"/>
                </a:lnTo>
                <a:lnTo>
                  <a:pt x="962218" y="5243528"/>
                </a:lnTo>
                <a:cubicBezTo>
                  <a:pt x="960504" y="5245778"/>
                  <a:pt x="959131" y="5247577"/>
                  <a:pt x="959131" y="5247577"/>
                </a:cubicBezTo>
                <a:cubicBezTo>
                  <a:pt x="883912" y="5240490"/>
                  <a:pt x="803149" y="5237807"/>
                  <a:pt x="719035" y="5237725"/>
                </a:cubicBezTo>
                <a:lnTo>
                  <a:pt x="560095" y="5241252"/>
                </a:lnTo>
                <a:lnTo>
                  <a:pt x="556526" y="5240904"/>
                </a:lnTo>
                <a:cubicBezTo>
                  <a:pt x="691600" y="5234020"/>
                  <a:pt x="829425" y="5204382"/>
                  <a:pt x="867217" y="5204372"/>
                </a:cubicBezTo>
                <a:cubicBezTo>
                  <a:pt x="903200" y="5204939"/>
                  <a:pt x="1096528" y="5193571"/>
                  <a:pt x="959262" y="5187217"/>
                </a:cubicBezTo>
                <a:cubicBezTo>
                  <a:pt x="899768" y="5194083"/>
                  <a:pt x="818573" y="5207811"/>
                  <a:pt x="776783" y="5195154"/>
                </a:cubicBezTo>
                <a:cubicBezTo>
                  <a:pt x="751650" y="5191160"/>
                  <a:pt x="726502" y="5149365"/>
                  <a:pt x="726502" y="5149365"/>
                </a:cubicBezTo>
                <a:cubicBezTo>
                  <a:pt x="674429" y="5141948"/>
                  <a:pt x="618369" y="5159669"/>
                  <a:pt x="569725" y="5163107"/>
                </a:cubicBezTo>
                <a:cubicBezTo>
                  <a:pt x="544595" y="5159115"/>
                  <a:pt x="477672" y="5142465"/>
                  <a:pt x="481102" y="5153317"/>
                </a:cubicBezTo>
                <a:cubicBezTo>
                  <a:pt x="477672" y="5142465"/>
                  <a:pt x="506790" y="5121320"/>
                  <a:pt x="495940" y="5124751"/>
                </a:cubicBezTo>
                <a:cubicBezTo>
                  <a:pt x="455956" y="5111521"/>
                  <a:pt x="387234" y="5133245"/>
                  <a:pt x="310029" y="5121833"/>
                </a:cubicBezTo>
                <a:cubicBezTo>
                  <a:pt x="274048" y="5121272"/>
                  <a:pt x="214541" y="5090338"/>
                  <a:pt x="187601" y="5086912"/>
                </a:cubicBezTo>
                <a:cubicBezTo>
                  <a:pt x="113255" y="5084548"/>
                  <a:pt x="151044" y="5084541"/>
                  <a:pt x="183599" y="5074249"/>
                </a:cubicBezTo>
                <a:cubicBezTo>
                  <a:pt x="330079" y="5027947"/>
                  <a:pt x="102962" y="5051986"/>
                  <a:pt x="21753" y="5027912"/>
                </a:cubicBezTo>
                <a:cubicBezTo>
                  <a:pt x="59529" y="4990103"/>
                  <a:pt x="109808" y="5035893"/>
                  <a:pt x="137306" y="5003323"/>
                </a:cubicBezTo>
                <a:lnTo>
                  <a:pt x="10887" y="4993540"/>
                </a:lnTo>
                <a:cubicBezTo>
                  <a:pt x="14863" y="4930601"/>
                  <a:pt x="182504" y="4951233"/>
                  <a:pt x="204202" y="4944374"/>
                </a:cubicBezTo>
                <a:cubicBezTo>
                  <a:pt x="698996" y="4911328"/>
                  <a:pt x="1265953" y="4905218"/>
                  <a:pt x="1690405" y="4882475"/>
                </a:cubicBezTo>
                <a:cubicBezTo>
                  <a:pt x="1693834" y="4893328"/>
                  <a:pt x="1715538" y="4886468"/>
                  <a:pt x="1726386" y="4883040"/>
                </a:cubicBezTo>
                <a:cubicBezTo>
                  <a:pt x="1748105" y="4913980"/>
                  <a:pt x="1779019" y="4854465"/>
                  <a:pt x="1726386" y="4883040"/>
                </a:cubicBezTo>
                <a:cubicBezTo>
                  <a:pt x="1722958" y="4872188"/>
                  <a:pt x="1701256" y="4879047"/>
                  <a:pt x="1690405" y="4882475"/>
                </a:cubicBezTo>
                <a:cubicBezTo>
                  <a:pt x="1526199" y="4872700"/>
                  <a:pt x="1351136" y="4866355"/>
                  <a:pt x="1168659" y="4874294"/>
                </a:cubicBezTo>
                <a:cubicBezTo>
                  <a:pt x="982746" y="4871378"/>
                  <a:pt x="782571" y="4898839"/>
                  <a:pt x="637867" y="4868970"/>
                </a:cubicBezTo>
                <a:cubicBezTo>
                  <a:pt x="623586" y="4861545"/>
                  <a:pt x="455945" y="4840915"/>
                  <a:pt x="455945" y="4840915"/>
                </a:cubicBezTo>
                <a:cubicBezTo>
                  <a:pt x="430799" y="4799121"/>
                  <a:pt x="497726" y="4815769"/>
                  <a:pt x="533709" y="4816335"/>
                </a:cubicBezTo>
                <a:cubicBezTo>
                  <a:pt x="474217" y="4823200"/>
                  <a:pt x="582348" y="4812896"/>
                  <a:pt x="666973" y="4810024"/>
                </a:cubicBezTo>
                <a:cubicBezTo>
                  <a:pt x="936458" y="4800453"/>
                  <a:pt x="1255632" y="4797053"/>
                  <a:pt x="1463243" y="4793111"/>
                </a:cubicBezTo>
                <a:cubicBezTo>
                  <a:pt x="2189166" y="4767594"/>
                  <a:pt x="2905499" y="4751077"/>
                  <a:pt x="3620972" y="4722394"/>
                </a:cubicBezTo>
                <a:lnTo>
                  <a:pt x="3994161" y="4705618"/>
                </a:lnTo>
                <a:lnTo>
                  <a:pt x="4000819" y="4692105"/>
                </a:lnTo>
                <a:cubicBezTo>
                  <a:pt x="4005853" y="4684281"/>
                  <a:pt x="4011777" y="4682236"/>
                  <a:pt x="4021358" y="4697180"/>
                </a:cubicBezTo>
                <a:lnTo>
                  <a:pt x="4018684" y="4704516"/>
                </a:lnTo>
                <a:lnTo>
                  <a:pt x="4074912" y="4701987"/>
                </a:lnTo>
                <a:lnTo>
                  <a:pt x="4071519" y="4692023"/>
                </a:lnTo>
                <a:cubicBezTo>
                  <a:pt x="4063959" y="4673336"/>
                  <a:pt x="4055412" y="4654991"/>
                  <a:pt x="4053727" y="4637317"/>
                </a:cubicBezTo>
                <a:cubicBezTo>
                  <a:pt x="4084160" y="4699827"/>
                  <a:pt x="4092446" y="4672625"/>
                  <a:pt x="4115753" y="4688913"/>
                </a:cubicBezTo>
                <a:lnTo>
                  <a:pt x="4116998" y="4700096"/>
                </a:lnTo>
                <a:lnTo>
                  <a:pt x="4157550" y="4698272"/>
                </a:lnTo>
                <a:lnTo>
                  <a:pt x="4363431" y="4686516"/>
                </a:lnTo>
                <a:lnTo>
                  <a:pt x="4367346" y="4675031"/>
                </a:lnTo>
                <a:lnTo>
                  <a:pt x="4372549" y="4685995"/>
                </a:lnTo>
                <a:lnTo>
                  <a:pt x="4490008" y="4679288"/>
                </a:lnTo>
                <a:lnTo>
                  <a:pt x="4497089" y="4666724"/>
                </a:lnTo>
                <a:cubicBezTo>
                  <a:pt x="4493334" y="4655852"/>
                  <a:pt x="4489578" y="4644979"/>
                  <a:pt x="4477925" y="4636833"/>
                </a:cubicBezTo>
                <a:cubicBezTo>
                  <a:pt x="4477925" y="4636833"/>
                  <a:pt x="4477925" y="4636833"/>
                  <a:pt x="4478699" y="4587886"/>
                </a:cubicBezTo>
                <a:cubicBezTo>
                  <a:pt x="4505762" y="4615049"/>
                  <a:pt x="4497477" y="4642250"/>
                  <a:pt x="4524541" y="4669413"/>
                </a:cubicBezTo>
                <a:lnTo>
                  <a:pt x="4535509" y="4676690"/>
                </a:lnTo>
                <a:lnTo>
                  <a:pt x="4537660" y="4676567"/>
                </a:lnTo>
                <a:lnTo>
                  <a:pt x="4542242" y="4675468"/>
                </a:lnTo>
                <a:cubicBezTo>
                  <a:pt x="4550868" y="4665644"/>
                  <a:pt x="4539041" y="4621809"/>
                  <a:pt x="4567789" y="4666645"/>
                </a:cubicBezTo>
                <a:cubicBezTo>
                  <a:pt x="4564806" y="4606824"/>
                  <a:pt x="4525703" y="4595992"/>
                  <a:pt x="4513661" y="4612321"/>
                </a:cubicBezTo>
                <a:cubicBezTo>
                  <a:pt x="4510680" y="4552499"/>
                  <a:pt x="4560664" y="4620424"/>
                  <a:pt x="4541886" y="4566060"/>
                </a:cubicBezTo>
                <a:cubicBezTo>
                  <a:pt x="4565001" y="4594586"/>
                  <a:pt x="4565902" y="4630786"/>
                  <a:pt x="4582825" y="4666584"/>
                </a:cubicBezTo>
                <a:lnTo>
                  <a:pt x="4587600" y="4673716"/>
                </a:lnTo>
                <a:lnTo>
                  <a:pt x="4633389" y="4671101"/>
                </a:lnTo>
                <a:lnTo>
                  <a:pt x="4642956" y="4663499"/>
                </a:lnTo>
                <a:cubicBezTo>
                  <a:pt x="4656452" y="4648188"/>
                  <a:pt x="4662765" y="4621669"/>
                  <a:pt x="4636281" y="4557796"/>
                </a:cubicBezTo>
                <a:cubicBezTo>
                  <a:pt x="4631752" y="4595870"/>
                  <a:pt x="4615954" y="4601326"/>
                  <a:pt x="4592258" y="4609511"/>
                </a:cubicBezTo>
                <a:cubicBezTo>
                  <a:pt x="4585134" y="4563291"/>
                  <a:pt x="4615954" y="4601326"/>
                  <a:pt x="4589277" y="4549691"/>
                </a:cubicBezTo>
                <a:cubicBezTo>
                  <a:pt x="4632139" y="4571397"/>
                  <a:pt x="4664507" y="4511534"/>
                  <a:pt x="4691571" y="4538698"/>
                </a:cubicBezTo>
                <a:cubicBezTo>
                  <a:pt x="4679916" y="4530552"/>
                  <a:pt x="4675774" y="4544154"/>
                  <a:pt x="4675774" y="4544154"/>
                </a:cubicBezTo>
                <a:cubicBezTo>
                  <a:pt x="4694939" y="4574044"/>
                  <a:pt x="4706980" y="4557714"/>
                  <a:pt x="4702451" y="4595789"/>
                </a:cubicBezTo>
                <a:cubicBezTo>
                  <a:pt x="4697922" y="4633864"/>
                  <a:pt x="4683673" y="4541426"/>
                  <a:pt x="4679142" y="4579499"/>
                </a:cubicBezTo>
                <a:cubicBezTo>
                  <a:pt x="4666713" y="4620304"/>
                  <a:pt x="4694553" y="4598519"/>
                  <a:pt x="4697922" y="4633864"/>
                </a:cubicBezTo>
                <a:cubicBezTo>
                  <a:pt x="4686267" y="4625719"/>
                  <a:pt x="4686073" y="4637957"/>
                  <a:pt x="4685362" y="4651894"/>
                </a:cubicBezTo>
                <a:lnTo>
                  <a:pt x="4682925" y="4668272"/>
                </a:lnTo>
                <a:lnTo>
                  <a:pt x="4694625" y="4667604"/>
                </a:lnTo>
                <a:lnTo>
                  <a:pt x="4711370" y="4666385"/>
                </a:lnTo>
                <a:lnTo>
                  <a:pt x="4709478" y="4648128"/>
                </a:lnTo>
                <a:cubicBezTo>
                  <a:pt x="4709671" y="4635890"/>
                  <a:pt x="4713717" y="4628408"/>
                  <a:pt x="4725371" y="4636552"/>
                </a:cubicBezTo>
                <a:lnTo>
                  <a:pt x="4731481" y="4664921"/>
                </a:lnTo>
                <a:lnTo>
                  <a:pt x="4753391" y="4663325"/>
                </a:lnTo>
                <a:lnTo>
                  <a:pt x="4748679" y="4652843"/>
                </a:lnTo>
                <a:cubicBezTo>
                  <a:pt x="4736639" y="4669171"/>
                  <a:pt x="4718246" y="4590333"/>
                  <a:pt x="4706206" y="4606662"/>
                </a:cubicBezTo>
                <a:cubicBezTo>
                  <a:pt x="4703225" y="4546842"/>
                  <a:pt x="4733657" y="4609352"/>
                  <a:pt x="4749456" y="4603894"/>
                </a:cubicBezTo>
                <a:cubicBezTo>
                  <a:pt x="4753598" y="4590293"/>
                  <a:pt x="4757741" y="4576692"/>
                  <a:pt x="4742330" y="4557674"/>
                </a:cubicBezTo>
                <a:cubicBezTo>
                  <a:pt x="4738188" y="4571275"/>
                  <a:pt x="4726534" y="4563130"/>
                  <a:pt x="4706980" y="4557714"/>
                </a:cubicBezTo>
                <a:cubicBezTo>
                  <a:pt x="4696099" y="4500622"/>
                  <a:pt x="4722778" y="4552257"/>
                  <a:pt x="4723553" y="4503309"/>
                </a:cubicBezTo>
                <a:cubicBezTo>
                  <a:pt x="4696099" y="4500622"/>
                  <a:pt x="4684058" y="4516952"/>
                  <a:pt x="4664507" y="4511534"/>
                </a:cubicBezTo>
                <a:cubicBezTo>
                  <a:pt x="4660752" y="4500662"/>
                  <a:pt x="4664894" y="4487061"/>
                  <a:pt x="4657383" y="4465315"/>
                </a:cubicBezTo>
                <a:cubicBezTo>
                  <a:pt x="4645343" y="4481645"/>
                  <a:pt x="4637443" y="4484374"/>
                  <a:pt x="4656609" y="4514262"/>
                </a:cubicBezTo>
                <a:cubicBezTo>
                  <a:pt x="4625401" y="4500703"/>
                  <a:pt x="4609604" y="4506160"/>
                  <a:pt x="4601319" y="4533360"/>
                </a:cubicBezTo>
                <a:cubicBezTo>
                  <a:pt x="4597950" y="4498015"/>
                  <a:pt x="4582153" y="4503472"/>
                  <a:pt x="4585522" y="4538817"/>
                </a:cubicBezTo>
                <a:cubicBezTo>
                  <a:pt x="4578011" y="4517072"/>
                  <a:pt x="4574255" y="4506200"/>
                  <a:pt x="4570499" y="4495327"/>
                </a:cubicBezTo>
                <a:cubicBezTo>
                  <a:pt x="4562600" y="4498053"/>
                  <a:pt x="4558458" y="4511657"/>
                  <a:pt x="4558071" y="4536129"/>
                </a:cubicBezTo>
                <a:cubicBezTo>
                  <a:pt x="4519739" y="4476349"/>
                  <a:pt x="4507311" y="4517153"/>
                  <a:pt x="4499027" y="4544355"/>
                </a:cubicBezTo>
                <a:cubicBezTo>
                  <a:pt x="4499413" y="4519880"/>
                  <a:pt x="4476104" y="4503592"/>
                  <a:pt x="4472347" y="4492719"/>
                </a:cubicBezTo>
                <a:cubicBezTo>
                  <a:pt x="4471188" y="4566141"/>
                  <a:pt x="4378728" y="4452037"/>
                  <a:pt x="4396732" y="4555348"/>
                </a:cubicBezTo>
                <a:cubicBezTo>
                  <a:pt x="4373813" y="4514585"/>
                  <a:pt x="4373035" y="4563532"/>
                  <a:pt x="4365137" y="4566261"/>
                </a:cubicBezTo>
                <a:cubicBezTo>
                  <a:pt x="4341831" y="4549973"/>
                  <a:pt x="4342217" y="4525498"/>
                  <a:pt x="4326807" y="4506481"/>
                </a:cubicBezTo>
                <a:cubicBezTo>
                  <a:pt x="4337301" y="4588049"/>
                  <a:pt x="4260249" y="4492960"/>
                  <a:pt x="4244065" y="4522891"/>
                </a:cubicBezTo>
                <a:cubicBezTo>
                  <a:pt x="4247820" y="4533763"/>
                  <a:pt x="4251577" y="4544638"/>
                  <a:pt x="4259088" y="4566382"/>
                </a:cubicBezTo>
                <a:cubicBezTo>
                  <a:pt x="4231636" y="4563695"/>
                  <a:pt x="4231636" y="4563695"/>
                  <a:pt x="4204187" y="4561008"/>
                </a:cubicBezTo>
                <a:cubicBezTo>
                  <a:pt x="4196675" y="4539261"/>
                  <a:pt x="4224126" y="4541948"/>
                  <a:pt x="4193306" y="4503914"/>
                </a:cubicBezTo>
                <a:cubicBezTo>
                  <a:pt x="4203024" y="4634429"/>
                  <a:pt x="4113935" y="4555672"/>
                  <a:pt x="4082340" y="4566585"/>
                </a:cubicBezTo>
                <a:cubicBezTo>
                  <a:pt x="4089852" y="4588329"/>
                  <a:pt x="4105262" y="4607348"/>
                  <a:pt x="4096976" y="4634550"/>
                </a:cubicBezTo>
                <a:cubicBezTo>
                  <a:pt x="4077809" y="4604660"/>
                  <a:pt x="4069524" y="4631861"/>
                  <a:pt x="4049972" y="4626445"/>
                </a:cubicBezTo>
                <a:cubicBezTo>
                  <a:pt x="4058258" y="4599243"/>
                  <a:pt x="4050747" y="4577497"/>
                  <a:pt x="4043236" y="4555751"/>
                </a:cubicBezTo>
                <a:cubicBezTo>
                  <a:pt x="3968779" y="4544959"/>
                  <a:pt x="3908186" y="4651079"/>
                  <a:pt x="3826994" y="4569593"/>
                </a:cubicBezTo>
                <a:cubicBezTo>
                  <a:pt x="3838648" y="4577739"/>
                  <a:pt x="3850301" y="4585884"/>
                  <a:pt x="3846933" y="4550536"/>
                </a:cubicBezTo>
                <a:cubicBezTo>
                  <a:pt x="3827381" y="4545121"/>
                  <a:pt x="3827767" y="4520646"/>
                  <a:pt x="3812358" y="4501628"/>
                </a:cubicBezTo>
                <a:cubicBezTo>
                  <a:pt x="3822852" y="4583196"/>
                  <a:pt x="3781151" y="4488066"/>
                  <a:pt x="3769108" y="4504396"/>
                </a:cubicBezTo>
                <a:cubicBezTo>
                  <a:pt x="3760823" y="4531599"/>
                  <a:pt x="3784131" y="4547891"/>
                  <a:pt x="3775847" y="4575091"/>
                </a:cubicBezTo>
                <a:cubicBezTo>
                  <a:pt x="3749170" y="4523454"/>
                  <a:pt x="3745026" y="4537055"/>
                  <a:pt x="3721718" y="4520765"/>
                </a:cubicBezTo>
                <a:cubicBezTo>
                  <a:pt x="3721331" y="4545241"/>
                  <a:pt x="3732985" y="4553386"/>
                  <a:pt x="3736742" y="4564259"/>
                </a:cubicBezTo>
                <a:cubicBezTo>
                  <a:pt x="3717188" y="4558842"/>
                  <a:pt x="3700616" y="4613247"/>
                  <a:pt x="3685594" y="4569756"/>
                </a:cubicBezTo>
                <a:cubicBezTo>
                  <a:pt x="3693493" y="4567027"/>
                  <a:pt x="3708902" y="4586045"/>
                  <a:pt x="3713433" y="4547969"/>
                </a:cubicBezTo>
                <a:cubicBezTo>
                  <a:pt x="3674326" y="4537135"/>
                  <a:pt x="3682612" y="4509932"/>
                  <a:pt x="3655936" y="4458297"/>
                </a:cubicBezTo>
                <a:cubicBezTo>
                  <a:pt x="3647651" y="4485501"/>
                  <a:pt x="3663060" y="4504517"/>
                  <a:pt x="3670570" y="4526263"/>
                </a:cubicBezTo>
                <a:cubicBezTo>
                  <a:pt x="3650633" y="4545320"/>
                  <a:pt x="3611526" y="4534486"/>
                  <a:pt x="3572421" y="4523655"/>
                </a:cubicBezTo>
                <a:cubicBezTo>
                  <a:pt x="3587443" y="4567147"/>
                  <a:pt x="3563749" y="4575331"/>
                  <a:pt x="3567117" y="4610679"/>
                </a:cubicBezTo>
                <a:cubicBezTo>
                  <a:pt x="3540053" y="4583517"/>
                  <a:pt x="3556237" y="4553585"/>
                  <a:pt x="3532929" y="4537296"/>
                </a:cubicBezTo>
                <a:cubicBezTo>
                  <a:pt x="3532153" y="4586244"/>
                  <a:pt x="3528011" y="4599847"/>
                  <a:pt x="3515970" y="4616175"/>
                </a:cubicBezTo>
                <a:cubicBezTo>
                  <a:pt x="3523483" y="4637924"/>
                  <a:pt x="3527625" y="4624321"/>
                  <a:pt x="3535137" y="4646067"/>
                </a:cubicBezTo>
                <a:cubicBezTo>
                  <a:pt x="3508071" y="4618904"/>
                  <a:pt x="3515197" y="4665125"/>
                  <a:pt x="3534361" y="4695015"/>
                </a:cubicBezTo>
                <a:cubicBezTo>
                  <a:pt x="3511054" y="4678724"/>
                  <a:pt x="3514422" y="4714072"/>
                  <a:pt x="3487357" y="4686910"/>
                </a:cubicBezTo>
                <a:cubicBezTo>
                  <a:pt x="3480232" y="4640691"/>
                  <a:pt x="3499400" y="4670581"/>
                  <a:pt x="3503543" y="4656980"/>
                </a:cubicBezTo>
                <a:cubicBezTo>
                  <a:pt x="3480232" y="4640691"/>
                  <a:pt x="3492275" y="4624360"/>
                  <a:pt x="3500173" y="4621632"/>
                </a:cubicBezTo>
                <a:cubicBezTo>
                  <a:pt x="3484376" y="4627088"/>
                  <a:pt x="3461067" y="4610799"/>
                  <a:pt x="3453554" y="4589054"/>
                </a:cubicBezTo>
                <a:cubicBezTo>
                  <a:pt x="3457311" y="4599927"/>
                  <a:pt x="3461841" y="4561851"/>
                  <a:pt x="3450187" y="4553707"/>
                </a:cubicBezTo>
                <a:cubicBezTo>
                  <a:pt x="3415226" y="4529273"/>
                  <a:pt x="3417817" y="4613568"/>
                  <a:pt x="3390368" y="4610880"/>
                </a:cubicBezTo>
                <a:cubicBezTo>
                  <a:pt x="3390755" y="4586406"/>
                  <a:pt x="3399039" y="4559204"/>
                  <a:pt x="3375731" y="4542916"/>
                </a:cubicBezTo>
                <a:cubicBezTo>
                  <a:pt x="3378713" y="4602734"/>
                  <a:pt x="3373796" y="4665285"/>
                  <a:pt x="3339221" y="4616377"/>
                </a:cubicBezTo>
                <a:cubicBezTo>
                  <a:pt x="3342976" y="4627249"/>
                  <a:pt x="3366672" y="4619063"/>
                  <a:pt x="3347505" y="4589176"/>
                </a:cubicBezTo>
                <a:cubicBezTo>
                  <a:pt x="3323812" y="4597359"/>
                  <a:pt x="3304258" y="4591942"/>
                  <a:pt x="3295972" y="4619145"/>
                </a:cubicBezTo>
                <a:cubicBezTo>
                  <a:pt x="3280561" y="4600128"/>
                  <a:pt x="3265153" y="4581112"/>
                  <a:pt x="3261397" y="4570237"/>
                </a:cubicBezTo>
                <a:cubicBezTo>
                  <a:pt x="3249357" y="4586567"/>
                  <a:pt x="3257255" y="4583839"/>
                  <a:pt x="3252726" y="4621914"/>
                </a:cubicBezTo>
                <a:cubicBezTo>
                  <a:pt x="3248970" y="4611040"/>
                  <a:pt x="3241070" y="4613769"/>
                  <a:pt x="3229415" y="4605624"/>
                </a:cubicBezTo>
                <a:cubicBezTo>
                  <a:pt x="3221904" y="4583879"/>
                  <a:pt x="3226046" y="4570278"/>
                  <a:pt x="3214393" y="4562134"/>
                </a:cubicBezTo>
                <a:cubicBezTo>
                  <a:pt x="3163633" y="4543157"/>
                  <a:pt x="3158716" y="4605704"/>
                  <a:pt x="3122980" y="4630220"/>
                </a:cubicBezTo>
                <a:cubicBezTo>
                  <a:pt x="3123367" y="4605745"/>
                  <a:pt x="3112100" y="4573127"/>
                  <a:pt x="3100832" y="4540509"/>
                </a:cubicBezTo>
                <a:cubicBezTo>
                  <a:pt x="3088792" y="4556839"/>
                  <a:pt x="3073383" y="4537820"/>
                  <a:pt x="3068851" y="4575896"/>
                </a:cubicBezTo>
                <a:cubicBezTo>
                  <a:pt x="3084261" y="4594912"/>
                  <a:pt x="3100832" y="4540509"/>
                  <a:pt x="3103816" y="4600330"/>
                </a:cubicBezTo>
                <a:cubicBezTo>
                  <a:pt x="3091774" y="4616658"/>
                  <a:pt x="3064708" y="4589497"/>
                  <a:pt x="3033889" y="4551462"/>
                </a:cubicBezTo>
                <a:cubicBezTo>
                  <a:pt x="3025217" y="4603137"/>
                  <a:pt x="3060953" y="4578625"/>
                  <a:pt x="3068077" y="4624843"/>
                </a:cubicBezTo>
                <a:cubicBezTo>
                  <a:pt x="3036869" y="4611283"/>
                  <a:pt x="3015149" y="4618785"/>
                  <a:pt x="2997751" y="4632401"/>
                </a:cubicBezTo>
                <a:lnTo>
                  <a:pt x="2972977" y="4657089"/>
                </a:lnTo>
                <a:lnTo>
                  <a:pt x="2954130" y="4627693"/>
                </a:lnTo>
                <a:cubicBezTo>
                  <a:pt x="2950374" y="4616821"/>
                  <a:pt x="2946619" y="4605949"/>
                  <a:pt x="2934964" y="4597803"/>
                </a:cubicBezTo>
                <a:cubicBezTo>
                  <a:pt x="2929273" y="4709300"/>
                  <a:pt x="2844324" y="4616942"/>
                  <a:pt x="2808588" y="4641455"/>
                </a:cubicBezTo>
                <a:cubicBezTo>
                  <a:pt x="2812731" y="4627854"/>
                  <a:pt x="2813119" y="4603380"/>
                  <a:pt x="2789809" y="4587092"/>
                </a:cubicBezTo>
                <a:cubicBezTo>
                  <a:pt x="2785279" y="4625166"/>
                  <a:pt x="2788648" y="4660513"/>
                  <a:pt x="2772852" y="4665970"/>
                </a:cubicBezTo>
                <a:cubicBezTo>
                  <a:pt x="2769095" y="4655096"/>
                  <a:pt x="2761584" y="4633350"/>
                  <a:pt x="2757829" y="4622477"/>
                </a:cubicBezTo>
                <a:cubicBezTo>
                  <a:pt x="2737501" y="4666010"/>
                  <a:pt x="2687130" y="4622558"/>
                  <a:pt x="2666415" y="4690564"/>
                </a:cubicBezTo>
                <a:cubicBezTo>
                  <a:pt x="2666802" y="4666089"/>
                  <a:pt x="2663046" y="4655218"/>
                  <a:pt x="2659291" y="4644345"/>
                </a:cubicBezTo>
                <a:cubicBezTo>
                  <a:pt x="2607757" y="4674315"/>
                  <a:pt x="2608144" y="4649843"/>
                  <a:pt x="2557383" y="4630865"/>
                </a:cubicBezTo>
                <a:cubicBezTo>
                  <a:pt x="2557770" y="4606390"/>
                  <a:pt x="2554014" y="4595518"/>
                  <a:pt x="2546504" y="4573772"/>
                </a:cubicBezTo>
                <a:cubicBezTo>
                  <a:pt x="2537832" y="4625448"/>
                  <a:pt x="2519439" y="4546610"/>
                  <a:pt x="2514910" y="4584685"/>
                </a:cubicBezTo>
                <a:cubicBezTo>
                  <a:pt x="2510768" y="4598285"/>
                  <a:pt x="2510380" y="4622760"/>
                  <a:pt x="2517892" y="4644506"/>
                </a:cubicBezTo>
                <a:cubicBezTo>
                  <a:pt x="2502481" y="4625488"/>
                  <a:pt x="2490827" y="4617345"/>
                  <a:pt x="2486684" y="4630946"/>
                </a:cubicBezTo>
                <a:cubicBezTo>
                  <a:pt x="2490440" y="4641818"/>
                  <a:pt x="2505850" y="4660836"/>
                  <a:pt x="2509606" y="4671708"/>
                </a:cubicBezTo>
                <a:cubicBezTo>
                  <a:pt x="2470501" y="4660876"/>
                  <a:pt x="2482541" y="4644545"/>
                  <a:pt x="2447193" y="4644586"/>
                </a:cubicBezTo>
                <a:cubicBezTo>
                  <a:pt x="2462601" y="4663605"/>
                  <a:pt x="2485910" y="4679893"/>
                  <a:pt x="2473868" y="4696222"/>
                </a:cubicBezTo>
                <a:cubicBezTo>
                  <a:pt x="2423883" y="4628297"/>
                  <a:pt x="2375717" y="4693616"/>
                  <a:pt x="2357714" y="4590303"/>
                </a:cubicBezTo>
                <a:cubicBezTo>
                  <a:pt x="2334406" y="4574013"/>
                  <a:pt x="2329876" y="4612088"/>
                  <a:pt x="2310324" y="4606673"/>
                </a:cubicBezTo>
                <a:cubicBezTo>
                  <a:pt x="2306567" y="4595798"/>
                  <a:pt x="2310711" y="4582198"/>
                  <a:pt x="2306955" y="4571326"/>
                </a:cubicBezTo>
                <a:cubicBezTo>
                  <a:pt x="2290771" y="4601254"/>
                  <a:pt x="2264482" y="4525146"/>
                  <a:pt x="2256196" y="4552349"/>
                </a:cubicBezTo>
                <a:cubicBezTo>
                  <a:pt x="2259564" y="4587696"/>
                  <a:pt x="2282484" y="4628458"/>
                  <a:pt x="2289609" y="4674678"/>
                </a:cubicBezTo>
                <a:cubicBezTo>
                  <a:pt x="2262932" y="4623043"/>
                  <a:pt x="2216316" y="4590464"/>
                  <a:pt x="2234707" y="4669302"/>
                </a:cubicBezTo>
                <a:cubicBezTo>
                  <a:pt x="2097838" y="4631389"/>
                  <a:pt x="1983502" y="4658711"/>
                  <a:pt x="1854146" y="4642544"/>
                </a:cubicBezTo>
                <a:cubicBezTo>
                  <a:pt x="1847020" y="4596323"/>
                  <a:pt x="1877454" y="4658832"/>
                  <a:pt x="1885741" y="4631631"/>
                </a:cubicBezTo>
                <a:cubicBezTo>
                  <a:pt x="1870717" y="4588137"/>
                  <a:pt x="1894026" y="4604428"/>
                  <a:pt x="1874859" y="4574538"/>
                </a:cubicBezTo>
                <a:cubicBezTo>
                  <a:pt x="1870717" y="4588137"/>
                  <a:pt x="1863206" y="4566393"/>
                  <a:pt x="1855306" y="4569122"/>
                </a:cubicBezTo>
                <a:cubicBezTo>
                  <a:pt x="1854918" y="4593595"/>
                  <a:pt x="1866574" y="4601741"/>
                  <a:pt x="1862431" y="4615341"/>
                </a:cubicBezTo>
                <a:cubicBezTo>
                  <a:pt x="1842878" y="4609925"/>
                  <a:pt x="1843266" y="4585450"/>
                  <a:pt x="1835754" y="4563705"/>
                </a:cubicBezTo>
                <a:cubicBezTo>
                  <a:pt x="1827856" y="4566432"/>
                  <a:pt x="1816203" y="4558288"/>
                  <a:pt x="1808304" y="4561016"/>
                </a:cubicBezTo>
                <a:cubicBezTo>
                  <a:pt x="1807916" y="4585492"/>
                  <a:pt x="1811672" y="4596364"/>
                  <a:pt x="1815427" y="4607236"/>
                </a:cubicBezTo>
                <a:cubicBezTo>
                  <a:pt x="1846248" y="4645271"/>
                  <a:pt x="1857515" y="4677889"/>
                  <a:pt x="1876679" y="4707781"/>
                </a:cubicBezTo>
                <a:cubicBezTo>
                  <a:pt x="1861271" y="4688762"/>
                  <a:pt x="1864639" y="4724109"/>
                  <a:pt x="1837574" y="4696947"/>
                </a:cubicBezTo>
                <a:cubicBezTo>
                  <a:pt x="1837960" y="4672473"/>
                  <a:pt x="1850004" y="4656144"/>
                  <a:pt x="1826693" y="4639855"/>
                </a:cubicBezTo>
                <a:cubicBezTo>
                  <a:pt x="1810510" y="4669786"/>
                  <a:pt x="1753015" y="4580114"/>
                  <a:pt x="1740197" y="4645393"/>
                </a:cubicBezTo>
                <a:cubicBezTo>
                  <a:pt x="1721033" y="4615502"/>
                  <a:pt x="1721033" y="4615502"/>
                  <a:pt x="1724401" y="4650849"/>
                </a:cubicBezTo>
                <a:cubicBezTo>
                  <a:pt x="1705234" y="4620959"/>
                  <a:pt x="1697336" y="4623687"/>
                  <a:pt x="1689438" y="4626415"/>
                </a:cubicBezTo>
                <a:cubicBezTo>
                  <a:pt x="1686069" y="4591070"/>
                  <a:pt x="1709377" y="4607357"/>
                  <a:pt x="1717663" y="4580155"/>
                </a:cubicBezTo>
                <a:cubicBezTo>
                  <a:pt x="1667677" y="4512231"/>
                  <a:pt x="1666518" y="4585653"/>
                  <a:pt x="1635310" y="4572091"/>
                </a:cubicBezTo>
                <a:cubicBezTo>
                  <a:pt x="1616532" y="4517727"/>
                  <a:pt x="1604104" y="4558530"/>
                  <a:pt x="1588694" y="4539513"/>
                </a:cubicBezTo>
                <a:cubicBezTo>
                  <a:pt x="1577428" y="4506894"/>
                  <a:pt x="1597753" y="4463364"/>
                  <a:pt x="1570690" y="4436201"/>
                </a:cubicBezTo>
                <a:cubicBezTo>
                  <a:pt x="1569916" y="4485149"/>
                  <a:pt x="1542851" y="4457986"/>
                  <a:pt x="1530808" y="4474316"/>
                </a:cubicBezTo>
                <a:cubicBezTo>
                  <a:pt x="1534177" y="4509663"/>
                  <a:pt x="1538320" y="4496063"/>
                  <a:pt x="1545445" y="4542282"/>
                </a:cubicBezTo>
                <a:cubicBezTo>
                  <a:pt x="1514625" y="4504246"/>
                  <a:pt x="1518380" y="4515119"/>
                  <a:pt x="1487562" y="4477085"/>
                </a:cubicBezTo>
                <a:cubicBezTo>
                  <a:pt x="1495847" y="4449882"/>
                  <a:pt x="1484192" y="4441738"/>
                  <a:pt x="1469171" y="4398247"/>
                </a:cubicBezTo>
                <a:cubicBezTo>
                  <a:pt x="1481211" y="4381918"/>
                  <a:pt x="1504133" y="4422681"/>
                  <a:pt x="1501151" y="4362860"/>
                </a:cubicBezTo>
                <a:cubicBezTo>
                  <a:pt x="1559035" y="4428055"/>
                  <a:pt x="1575605" y="4373651"/>
                  <a:pt x="1626365" y="4392629"/>
                </a:cubicBezTo>
                <a:cubicBezTo>
                  <a:pt x="1623772" y="4308334"/>
                  <a:pt x="1669615" y="4389860"/>
                  <a:pt x="1685800" y="4359930"/>
                </a:cubicBezTo>
                <a:cubicBezTo>
                  <a:pt x="1674145" y="4351784"/>
                  <a:pt x="1670389" y="4340912"/>
                  <a:pt x="1674532" y="4327311"/>
                </a:cubicBezTo>
                <a:cubicBezTo>
                  <a:pt x="1693698" y="4357201"/>
                  <a:pt x="1690329" y="4321855"/>
                  <a:pt x="1721147" y="4359889"/>
                </a:cubicBezTo>
                <a:cubicBezTo>
                  <a:pt x="1720761" y="4384364"/>
                  <a:pt x="1720373" y="4408837"/>
                  <a:pt x="1735784" y="4427854"/>
                </a:cubicBezTo>
                <a:cubicBezTo>
                  <a:pt x="1743682" y="4425126"/>
                  <a:pt x="1743682" y="4425126"/>
                  <a:pt x="1751581" y="4422399"/>
                </a:cubicBezTo>
                <a:cubicBezTo>
                  <a:pt x="1756112" y="4384323"/>
                  <a:pt x="1729046" y="4357161"/>
                  <a:pt x="1733577" y="4319086"/>
                </a:cubicBezTo>
                <a:cubicBezTo>
                  <a:pt x="1760641" y="4346248"/>
                  <a:pt x="1760641" y="4346248"/>
                  <a:pt x="1761415" y="4297301"/>
                </a:cubicBezTo>
                <a:cubicBezTo>
                  <a:pt x="1767243" y="4301372"/>
                  <a:pt x="1771095" y="4306127"/>
                  <a:pt x="1774431" y="4312580"/>
                </a:cubicBezTo>
                <a:lnTo>
                  <a:pt x="1784219" y="4337762"/>
                </a:lnTo>
                <a:lnTo>
                  <a:pt x="1782375" y="4337979"/>
                </a:lnTo>
                <a:cubicBezTo>
                  <a:pt x="1776719" y="4338410"/>
                  <a:pt x="1771548" y="4339437"/>
                  <a:pt x="1768539" y="4343520"/>
                </a:cubicBezTo>
                <a:cubicBezTo>
                  <a:pt x="1783948" y="4362537"/>
                  <a:pt x="1767766" y="4392467"/>
                  <a:pt x="1791073" y="4408757"/>
                </a:cubicBezTo>
                <a:cubicBezTo>
                  <a:pt x="1795603" y="4370681"/>
                  <a:pt x="1830567" y="4395115"/>
                  <a:pt x="1835096" y="4357040"/>
                </a:cubicBezTo>
                <a:cubicBezTo>
                  <a:pt x="1854649" y="4362455"/>
                  <a:pt x="1861772" y="4408677"/>
                  <a:pt x="1862546" y="4359728"/>
                </a:cubicBezTo>
                <a:cubicBezTo>
                  <a:pt x="1877957" y="4378746"/>
                  <a:pt x="1877570" y="4403221"/>
                  <a:pt x="1900877" y="4419509"/>
                </a:cubicBezTo>
                <a:cubicBezTo>
                  <a:pt x="1893754" y="4373289"/>
                  <a:pt x="1905409" y="4381433"/>
                  <a:pt x="1909552" y="4367832"/>
                </a:cubicBezTo>
                <a:cubicBezTo>
                  <a:pt x="1921206" y="4375977"/>
                  <a:pt x="1939985" y="4430341"/>
                  <a:pt x="1944127" y="4416741"/>
                </a:cubicBezTo>
                <a:cubicBezTo>
                  <a:pt x="1932859" y="4384122"/>
                  <a:pt x="1913695" y="4354232"/>
                  <a:pt x="1918224" y="4316158"/>
                </a:cubicBezTo>
                <a:cubicBezTo>
                  <a:pt x="1952412" y="4389538"/>
                  <a:pt x="1945675" y="4318844"/>
                  <a:pt x="1979864" y="4392224"/>
                </a:cubicBezTo>
                <a:cubicBezTo>
                  <a:pt x="1972740" y="4346005"/>
                  <a:pt x="1980251" y="4367752"/>
                  <a:pt x="1988536" y="4340550"/>
                </a:cubicBezTo>
                <a:cubicBezTo>
                  <a:pt x="1969370" y="4310659"/>
                  <a:pt x="1952798" y="4365063"/>
                  <a:pt x="1941919" y="4307973"/>
                </a:cubicBezTo>
                <a:cubicBezTo>
                  <a:pt x="1961858" y="4288913"/>
                  <a:pt x="1988923" y="4316076"/>
                  <a:pt x="2012619" y="4307890"/>
                </a:cubicBezTo>
                <a:cubicBezTo>
                  <a:pt x="1990084" y="4242654"/>
                  <a:pt x="2056254" y="4280648"/>
                  <a:pt x="2072438" y="4250718"/>
                </a:cubicBezTo>
                <a:cubicBezTo>
                  <a:pt x="2045374" y="4223554"/>
                  <a:pt x="1978817" y="4210035"/>
                  <a:pt x="1968324" y="4128468"/>
                </a:cubicBezTo>
                <a:cubicBezTo>
                  <a:pt x="1960426" y="4131197"/>
                  <a:pt x="1952527" y="4133924"/>
                  <a:pt x="1952141" y="4158399"/>
                </a:cubicBezTo>
                <a:cubicBezTo>
                  <a:pt x="1963795" y="4166543"/>
                  <a:pt x="1971307" y="4188290"/>
                  <a:pt x="1967164" y="4201891"/>
                </a:cubicBezTo>
                <a:cubicBezTo>
                  <a:pt x="1932200" y="4177456"/>
                  <a:pt x="1973899" y="4272584"/>
                  <a:pt x="1946450" y="4269897"/>
                </a:cubicBezTo>
                <a:cubicBezTo>
                  <a:pt x="1946837" y="4245422"/>
                  <a:pt x="1947224" y="4220949"/>
                  <a:pt x="1931813" y="4201931"/>
                </a:cubicBezTo>
                <a:cubicBezTo>
                  <a:pt x="1920159" y="4193785"/>
                  <a:pt x="1920159" y="4193785"/>
                  <a:pt x="1912262" y="4196514"/>
                </a:cubicBezTo>
                <a:cubicBezTo>
                  <a:pt x="1912262" y="4196514"/>
                  <a:pt x="1912262" y="4196514"/>
                  <a:pt x="1907730" y="4234590"/>
                </a:cubicBezTo>
                <a:cubicBezTo>
                  <a:pt x="1892321" y="4215573"/>
                  <a:pt x="1876525" y="4221029"/>
                  <a:pt x="1857359" y="4191139"/>
                </a:cubicBezTo>
                <a:cubicBezTo>
                  <a:pt x="1850234" y="4144920"/>
                  <a:pt x="1877298" y="4172081"/>
                  <a:pt x="1877684" y="4147607"/>
                </a:cubicBezTo>
                <a:cubicBezTo>
                  <a:pt x="1862275" y="4128590"/>
                  <a:pt x="1850622" y="4120445"/>
                  <a:pt x="1846479" y="4134045"/>
                </a:cubicBezTo>
                <a:cubicBezTo>
                  <a:pt x="1850234" y="4144920"/>
                  <a:pt x="1849848" y="4169392"/>
                  <a:pt x="1849461" y="4193867"/>
                </a:cubicBezTo>
                <a:cubicBezTo>
                  <a:pt x="1857359" y="4191139"/>
                  <a:pt x="1861114" y="4202011"/>
                  <a:pt x="1860729" y="4226486"/>
                </a:cubicBezTo>
                <a:cubicBezTo>
                  <a:pt x="1833663" y="4199324"/>
                  <a:pt x="1813724" y="4218381"/>
                  <a:pt x="1786271" y="4215693"/>
                </a:cubicBezTo>
                <a:cubicBezTo>
                  <a:pt x="1803116" y="4392428"/>
                  <a:pt x="1661057" y="4185924"/>
                  <a:pt x="1659510" y="4283819"/>
                </a:cubicBezTo>
                <a:cubicBezTo>
                  <a:pt x="1664039" y="4245745"/>
                  <a:pt x="1656528" y="4223999"/>
                  <a:pt x="1645260" y="4191380"/>
                </a:cubicBezTo>
                <a:cubicBezTo>
                  <a:pt x="1687734" y="4237561"/>
                  <a:pt x="1741862" y="4291885"/>
                  <a:pt x="1731369" y="4210318"/>
                </a:cubicBezTo>
                <a:cubicBezTo>
                  <a:pt x="1754292" y="4251079"/>
                  <a:pt x="1766332" y="4234751"/>
                  <a:pt x="1782128" y="4229294"/>
                </a:cubicBezTo>
                <a:cubicBezTo>
                  <a:pt x="1759209" y="4188531"/>
                  <a:pt x="1754678" y="4226607"/>
                  <a:pt x="1732144" y="4161369"/>
                </a:cubicBezTo>
                <a:cubicBezTo>
                  <a:pt x="1746392" y="4253808"/>
                  <a:pt x="1681772" y="4117919"/>
                  <a:pt x="1703918" y="4207629"/>
                </a:cubicBezTo>
                <a:cubicBezTo>
                  <a:pt x="1657688" y="4150576"/>
                  <a:pt x="1656914" y="4199525"/>
                  <a:pt x="1629851" y="4172362"/>
                </a:cubicBezTo>
                <a:cubicBezTo>
                  <a:pt x="1630238" y="4147890"/>
                  <a:pt x="1641891" y="4156033"/>
                  <a:pt x="1622727" y="4126143"/>
                </a:cubicBezTo>
                <a:cubicBezTo>
                  <a:pt x="1622340" y="4150617"/>
                  <a:pt x="1595662" y="4098981"/>
                  <a:pt x="1591907" y="4088109"/>
                </a:cubicBezTo>
                <a:cubicBezTo>
                  <a:pt x="1606930" y="4131600"/>
                  <a:pt x="1576110" y="4093565"/>
                  <a:pt x="1583233" y="4139784"/>
                </a:cubicBezTo>
                <a:cubicBezTo>
                  <a:pt x="1594888" y="4147931"/>
                  <a:pt x="1602788" y="4145201"/>
                  <a:pt x="1606155" y="4180548"/>
                </a:cubicBezTo>
                <a:cubicBezTo>
                  <a:pt x="1579090" y="4153387"/>
                  <a:pt x="1574561" y="4191461"/>
                  <a:pt x="1539985" y="4142554"/>
                </a:cubicBezTo>
                <a:cubicBezTo>
                  <a:pt x="1544128" y="4128952"/>
                  <a:pt x="1544517" y="4104479"/>
                  <a:pt x="1532861" y="4096334"/>
                </a:cubicBezTo>
                <a:cubicBezTo>
                  <a:pt x="1517064" y="4101791"/>
                  <a:pt x="1528330" y="4134408"/>
                  <a:pt x="1520046" y="4161610"/>
                </a:cubicBezTo>
                <a:cubicBezTo>
                  <a:pt x="1485859" y="4088230"/>
                  <a:pt x="1477184" y="4139905"/>
                  <a:pt x="1435099" y="4069253"/>
                </a:cubicBezTo>
                <a:cubicBezTo>
                  <a:pt x="1423057" y="4085582"/>
                  <a:pt x="1392236" y="4047547"/>
                  <a:pt x="1372685" y="4042131"/>
                </a:cubicBezTo>
                <a:cubicBezTo>
                  <a:pt x="1380583" y="4039403"/>
                  <a:pt x="1369315" y="4006783"/>
                  <a:pt x="1365559" y="3995910"/>
                </a:cubicBezTo>
                <a:cubicBezTo>
                  <a:pt x="1357661" y="3998638"/>
                  <a:pt x="1311431" y="3941584"/>
                  <a:pt x="1333966" y="4006823"/>
                </a:cubicBezTo>
                <a:cubicBezTo>
                  <a:pt x="1310658" y="3990533"/>
                  <a:pt x="1322699" y="3974205"/>
                  <a:pt x="1303534" y="3944312"/>
                </a:cubicBezTo>
                <a:cubicBezTo>
                  <a:pt x="1303145" y="3968788"/>
                  <a:pt x="1276470" y="3917152"/>
                  <a:pt x="1272325" y="3930753"/>
                </a:cubicBezTo>
                <a:cubicBezTo>
                  <a:pt x="1275045" y="3945028"/>
                  <a:pt x="1277603" y="3954031"/>
                  <a:pt x="1280151" y="3959807"/>
                </a:cubicBezTo>
                <a:lnTo>
                  <a:pt x="1281015" y="3960883"/>
                </a:lnTo>
                <a:lnTo>
                  <a:pt x="1248776" y="3929761"/>
                </a:lnTo>
                <a:cubicBezTo>
                  <a:pt x="1243094" y="3916510"/>
                  <a:pt x="1239436" y="3899520"/>
                  <a:pt x="1226097" y="3873701"/>
                </a:cubicBezTo>
                <a:cubicBezTo>
                  <a:pt x="1229077" y="3933522"/>
                  <a:pt x="1179480" y="3841123"/>
                  <a:pt x="1174949" y="3879198"/>
                </a:cubicBezTo>
                <a:cubicBezTo>
                  <a:pt x="1171582" y="3843851"/>
                  <a:pt x="1186991" y="3862867"/>
                  <a:pt x="1183624" y="3827522"/>
                </a:cubicBezTo>
                <a:cubicBezTo>
                  <a:pt x="1214442" y="3865556"/>
                  <a:pt x="1226484" y="3849226"/>
                  <a:pt x="1234382" y="3846498"/>
                </a:cubicBezTo>
                <a:cubicBezTo>
                  <a:pt x="1230626" y="3835626"/>
                  <a:pt x="1223115" y="3813881"/>
                  <a:pt x="1231013" y="3811152"/>
                </a:cubicBezTo>
                <a:cubicBezTo>
                  <a:pt x="1246036" y="3854644"/>
                  <a:pt x="1274261" y="3808384"/>
                  <a:pt x="1282548" y="3781180"/>
                </a:cubicBezTo>
                <a:cubicBezTo>
                  <a:pt x="1302101" y="3786598"/>
                  <a:pt x="1301713" y="3811071"/>
                  <a:pt x="1317123" y="3830089"/>
                </a:cubicBezTo>
                <a:cubicBezTo>
                  <a:pt x="1321654" y="3792013"/>
                  <a:pt x="1353247" y="3781100"/>
                  <a:pt x="1368269" y="3824592"/>
                </a:cubicBezTo>
                <a:cubicBezTo>
                  <a:pt x="1379150" y="3881685"/>
                  <a:pt x="1341206" y="3797429"/>
                  <a:pt x="1340819" y="3821904"/>
                </a:cubicBezTo>
                <a:cubicBezTo>
                  <a:pt x="1352086" y="3854522"/>
                  <a:pt x="1335900" y="3884452"/>
                  <a:pt x="1355068" y="3914342"/>
                </a:cubicBezTo>
                <a:cubicBezTo>
                  <a:pt x="1370865" y="3908885"/>
                  <a:pt x="1355455" y="3889870"/>
                  <a:pt x="1355841" y="3865395"/>
                </a:cubicBezTo>
                <a:cubicBezTo>
                  <a:pt x="1382905" y="3892557"/>
                  <a:pt x="1379536" y="3857210"/>
                  <a:pt x="1391191" y="3865354"/>
                </a:cubicBezTo>
                <a:cubicBezTo>
                  <a:pt x="1414500" y="3881643"/>
                  <a:pt x="1398314" y="3911573"/>
                  <a:pt x="1417868" y="3916991"/>
                </a:cubicBezTo>
                <a:cubicBezTo>
                  <a:pt x="1410744" y="3870771"/>
                  <a:pt x="1422784" y="3854441"/>
                  <a:pt x="1442338" y="3859859"/>
                </a:cubicBezTo>
                <a:cubicBezTo>
                  <a:pt x="1427313" y="3816366"/>
                  <a:pt x="1423558" y="3805493"/>
                  <a:pt x="1420191" y="3770147"/>
                </a:cubicBezTo>
                <a:cubicBezTo>
                  <a:pt x="1455153" y="3794581"/>
                  <a:pt x="1467582" y="3753777"/>
                  <a:pt x="1494647" y="3780939"/>
                </a:cubicBezTo>
                <a:cubicBezTo>
                  <a:pt x="1505913" y="3813558"/>
                  <a:pt x="1470950" y="3789124"/>
                  <a:pt x="1493872" y="3829886"/>
                </a:cubicBezTo>
                <a:cubicBezTo>
                  <a:pt x="1510055" y="3799957"/>
                  <a:pt x="1528834" y="3854320"/>
                  <a:pt x="1541262" y="3813517"/>
                </a:cubicBezTo>
                <a:cubicBezTo>
                  <a:pt x="1552530" y="3846135"/>
                  <a:pt x="1595391" y="3867841"/>
                  <a:pt x="1603676" y="3840638"/>
                </a:cubicBezTo>
                <a:cubicBezTo>
                  <a:pt x="1630740" y="3867801"/>
                  <a:pt x="1614555" y="3897732"/>
                  <a:pt x="1649519" y="3922164"/>
                </a:cubicBezTo>
                <a:cubicBezTo>
                  <a:pt x="1634496" y="3878674"/>
                  <a:pt x="1669459" y="3903107"/>
                  <a:pt x="1658578" y="3846014"/>
                </a:cubicBezTo>
                <a:cubicBezTo>
                  <a:pt x="1669846" y="3878634"/>
                  <a:pt x="1666477" y="3843287"/>
                  <a:pt x="1681888" y="3862304"/>
                </a:cubicBezTo>
                <a:cubicBezTo>
                  <a:pt x="1685644" y="3873176"/>
                  <a:pt x="1685254" y="3897651"/>
                  <a:pt x="1696910" y="3905795"/>
                </a:cubicBezTo>
                <a:cubicBezTo>
                  <a:pt x="1689399" y="3884050"/>
                  <a:pt x="1701052" y="3892195"/>
                  <a:pt x="1705196" y="3878594"/>
                </a:cubicBezTo>
                <a:cubicBezTo>
                  <a:pt x="1728504" y="3894882"/>
                  <a:pt x="1720218" y="3922087"/>
                  <a:pt x="1739384" y="3951977"/>
                </a:cubicBezTo>
                <a:cubicBezTo>
                  <a:pt x="1732648" y="3881282"/>
                  <a:pt x="1755569" y="3922045"/>
                  <a:pt x="1767610" y="3905717"/>
                </a:cubicBezTo>
                <a:cubicBezTo>
                  <a:pt x="1748445" y="3875825"/>
                  <a:pt x="1728892" y="3870409"/>
                  <a:pt x="1709337" y="3864992"/>
                </a:cubicBezTo>
                <a:cubicBezTo>
                  <a:pt x="1729665" y="3821459"/>
                  <a:pt x="1779651" y="3889388"/>
                  <a:pt x="1795836" y="3859455"/>
                </a:cubicBezTo>
                <a:cubicBezTo>
                  <a:pt x="1752974" y="3837750"/>
                  <a:pt x="1702602" y="3794298"/>
                  <a:pt x="1682661" y="3813356"/>
                </a:cubicBezTo>
                <a:cubicBezTo>
                  <a:pt x="1686417" y="3824229"/>
                  <a:pt x="1701826" y="3843248"/>
                  <a:pt x="1697683" y="3856848"/>
                </a:cubicBezTo>
                <a:cubicBezTo>
                  <a:pt x="1670621" y="3829685"/>
                  <a:pt x="1678519" y="3826957"/>
                  <a:pt x="1655209" y="3810667"/>
                </a:cubicBezTo>
                <a:cubicBezTo>
                  <a:pt x="1655598" y="3786195"/>
                  <a:pt x="1655985" y="3761719"/>
                  <a:pt x="1648473" y="3739974"/>
                </a:cubicBezTo>
                <a:cubicBezTo>
                  <a:pt x="1702602" y="3794298"/>
                  <a:pt x="1749218" y="3826878"/>
                  <a:pt x="1746623" y="3742581"/>
                </a:cubicBezTo>
                <a:cubicBezTo>
                  <a:pt x="1749991" y="3777929"/>
                  <a:pt x="1781200" y="3791489"/>
                  <a:pt x="1766178" y="3747998"/>
                </a:cubicBezTo>
                <a:cubicBezTo>
                  <a:pt x="1793240" y="3775159"/>
                  <a:pt x="1777058" y="3805090"/>
                  <a:pt x="1792466" y="3824108"/>
                </a:cubicBezTo>
                <a:cubicBezTo>
                  <a:pt x="1804508" y="3807779"/>
                  <a:pt x="1819917" y="3826797"/>
                  <a:pt x="1824061" y="3813195"/>
                </a:cubicBezTo>
                <a:cubicBezTo>
                  <a:pt x="1812406" y="3805051"/>
                  <a:pt x="1784956" y="3802362"/>
                  <a:pt x="1789485" y="3764287"/>
                </a:cubicBezTo>
                <a:cubicBezTo>
                  <a:pt x="1786116" y="3728940"/>
                  <a:pt x="1824061" y="3813195"/>
                  <a:pt x="1820692" y="3777849"/>
                </a:cubicBezTo>
                <a:cubicBezTo>
                  <a:pt x="1809812" y="3720755"/>
                  <a:pt x="1813567" y="3731629"/>
                  <a:pt x="1821853" y="3704426"/>
                </a:cubicBezTo>
                <a:cubicBezTo>
                  <a:pt x="1798545" y="3688136"/>
                  <a:pt x="1806831" y="3660935"/>
                  <a:pt x="1803075" y="3650062"/>
                </a:cubicBezTo>
                <a:cubicBezTo>
                  <a:pt x="1833894" y="3688097"/>
                  <a:pt x="1807606" y="3611988"/>
                  <a:pt x="1811747" y="3598386"/>
                </a:cubicBezTo>
                <a:cubicBezTo>
                  <a:pt x="1838812" y="3625547"/>
                  <a:pt x="1822628" y="3655479"/>
                  <a:pt x="1841792" y="3685368"/>
                </a:cubicBezTo>
                <a:cubicBezTo>
                  <a:pt x="1850078" y="3658166"/>
                  <a:pt x="1869631" y="3663583"/>
                  <a:pt x="1889185" y="3668999"/>
                </a:cubicBezTo>
                <a:cubicBezTo>
                  <a:pt x="1888798" y="3693472"/>
                  <a:pt x="1873387" y="3674456"/>
                  <a:pt x="1896308" y="3715218"/>
                </a:cubicBezTo>
                <a:cubicBezTo>
                  <a:pt x="1904206" y="3712490"/>
                  <a:pt x="1915474" y="3745109"/>
                  <a:pt x="1930885" y="3764127"/>
                </a:cubicBezTo>
                <a:cubicBezTo>
                  <a:pt x="1912105" y="3709761"/>
                  <a:pt x="1954579" y="3755942"/>
                  <a:pt x="1973745" y="3785832"/>
                </a:cubicBezTo>
                <a:cubicBezTo>
                  <a:pt x="1978275" y="3747757"/>
                  <a:pt x="1994074" y="3742300"/>
                  <a:pt x="1971150" y="3701537"/>
                </a:cubicBezTo>
                <a:cubicBezTo>
                  <a:pt x="2006114" y="3725970"/>
                  <a:pt x="2005727" y="3750444"/>
                  <a:pt x="2016993" y="3783063"/>
                </a:cubicBezTo>
                <a:cubicBezTo>
                  <a:pt x="2017767" y="3734116"/>
                  <a:pt x="2060241" y="3780294"/>
                  <a:pt x="2049362" y="3723202"/>
                </a:cubicBezTo>
                <a:cubicBezTo>
                  <a:pt x="2057261" y="3720474"/>
                  <a:pt x="2076039" y="3774837"/>
                  <a:pt x="2076426" y="3750365"/>
                </a:cubicBezTo>
                <a:cubicBezTo>
                  <a:pt x="2050522" y="3649780"/>
                  <a:pt x="2002358" y="3715097"/>
                  <a:pt x="1968171" y="3641716"/>
                </a:cubicBezTo>
                <a:cubicBezTo>
                  <a:pt x="1995619" y="3644404"/>
                  <a:pt x="2018929" y="3660694"/>
                  <a:pt x="2038483" y="3666109"/>
                </a:cubicBezTo>
                <a:cubicBezTo>
                  <a:pt x="2000539" y="3581854"/>
                  <a:pt x="2012966" y="3541053"/>
                  <a:pt x="1986676" y="3464941"/>
                </a:cubicBezTo>
                <a:cubicBezTo>
                  <a:pt x="2025008" y="3524722"/>
                  <a:pt x="2041966" y="3445843"/>
                  <a:pt x="2081457" y="3432202"/>
                </a:cubicBezTo>
                <a:cubicBezTo>
                  <a:pt x="2073173" y="3459405"/>
                  <a:pt x="2080685" y="3481150"/>
                  <a:pt x="2064500" y="3511081"/>
                </a:cubicBezTo>
                <a:cubicBezTo>
                  <a:pt x="2118629" y="3565404"/>
                  <a:pt x="2165245" y="3597982"/>
                  <a:pt x="2181815" y="3543578"/>
                </a:cubicBezTo>
                <a:cubicBezTo>
                  <a:pt x="2243456" y="3619646"/>
                  <a:pt x="2245003" y="3521752"/>
                  <a:pt x="2310398" y="3608694"/>
                </a:cubicBezTo>
                <a:cubicBezTo>
                  <a:pt x="2307030" y="3573347"/>
                  <a:pt x="2326198" y="3603238"/>
                  <a:pt x="2330339" y="3589635"/>
                </a:cubicBezTo>
                <a:cubicBezTo>
                  <a:pt x="2330339" y="3589635"/>
                  <a:pt x="2330339" y="3589635"/>
                  <a:pt x="2361159" y="3627672"/>
                </a:cubicBezTo>
                <a:cubicBezTo>
                  <a:pt x="2385629" y="3570538"/>
                  <a:pt x="2462680" y="3665628"/>
                  <a:pt x="2494273" y="3654714"/>
                </a:cubicBezTo>
                <a:cubicBezTo>
                  <a:pt x="2490518" y="3643841"/>
                  <a:pt x="2478863" y="3635695"/>
                  <a:pt x="2475108" y="3624823"/>
                </a:cubicBezTo>
                <a:cubicBezTo>
                  <a:pt x="2483007" y="3622094"/>
                  <a:pt x="2483780" y="3573147"/>
                  <a:pt x="2498802" y="3616638"/>
                </a:cubicBezTo>
                <a:cubicBezTo>
                  <a:pt x="2483393" y="3597619"/>
                  <a:pt x="2502172" y="3651986"/>
                  <a:pt x="2510070" y="3649258"/>
                </a:cubicBezTo>
                <a:cubicBezTo>
                  <a:pt x="2514213" y="3635658"/>
                  <a:pt x="2576628" y="3662778"/>
                  <a:pt x="2584526" y="3660050"/>
                </a:cubicBezTo>
                <a:cubicBezTo>
                  <a:pt x="2584139" y="3684523"/>
                  <a:pt x="2560441" y="3692708"/>
                  <a:pt x="2575851" y="3711727"/>
                </a:cubicBezTo>
                <a:cubicBezTo>
                  <a:pt x="2599161" y="3728016"/>
                  <a:pt x="2614958" y="3722559"/>
                  <a:pt x="2634511" y="3727975"/>
                </a:cubicBezTo>
                <a:cubicBezTo>
                  <a:pt x="2627385" y="3681755"/>
                  <a:pt x="2608221" y="3651865"/>
                  <a:pt x="2604852" y="3616519"/>
                </a:cubicBezTo>
                <a:cubicBezTo>
                  <a:pt x="2631142" y="3692628"/>
                  <a:pt x="2672841" y="3787756"/>
                  <a:pt x="2693555" y="3719749"/>
                </a:cubicBezTo>
                <a:cubicBezTo>
                  <a:pt x="2678146" y="3700733"/>
                  <a:pt x="2682288" y="3687130"/>
                  <a:pt x="2674391" y="3689859"/>
                </a:cubicBezTo>
                <a:cubicBezTo>
                  <a:pt x="2675552" y="3616437"/>
                  <a:pt x="2718027" y="3662617"/>
                  <a:pt x="2734598" y="3608213"/>
                </a:cubicBezTo>
                <a:cubicBezTo>
                  <a:pt x="2776684" y="3678866"/>
                  <a:pt x="2778232" y="3580969"/>
                  <a:pt x="2843626" y="3667912"/>
                </a:cubicBezTo>
                <a:cubicBezTo>
                  <a:pt x="2840259" y="3632565"/>
                  <a:pt x="2863180" y="3673327"/>
                  <a:pt x="2856055" y="3627108"/>
                </a:cubicBezTo>
                <a:cubicBezTo>
                  <a:pt x="2852299" y="3616236"/>
                  <a:pt x="2840646" y="3608091"/>
                  <a:pt x="2836890" y="3597218"/>
                </a:cubicBezTo>
                <a:cubicBezTo>
                  <a:pt x="2879365" y="3643398"/>
                  <a:pt x="2873014" y="3548230"/>
                  <a:pt x="2919631" y="3580808"/>
                </a:cubicBezTo>
                <a:cubicBezTo>
                  <a:pt x="2922612" y="3640629"/>
                  <a:pt x="2868484" y="3586305"/>
                  <a:pt x="2887263" y="3640670"/>
                </a:cubicBezTo>
                <a:cubicBezTo>
                  <a:pt x="2922226" y="3665103"/>
                  <a:pt x="2993698" y="3616075"/>
                  <a:pt x="2992538" y="3689496"/>
                </a:cubicBezTo>
                <a:cubicBezTo>
                  <a:pt x="3016233" y="3681311"/>
                  <a:pt x="3040704" y="3624179"/>
                  <a:pt x="3083563" y="3645885"/>
                </a:cubicBezTo>
                <a:cubicBezTo>
                  <a:pt x="3114385" y="3683919"/>
                  <a:pt x="3121895" y="3705665"/>
                  <a:pt x="3137693" y="3700209"/>
                </a:cubicBezTo>
                <a:cubicBezTo>
                  <a:pt x="3152715" y="3743700"/>
                  <a:pt x="3136919" y="3749156"/>
                  <a:pt x="3148185" y="3781775"/>
                </a:cubicBezTo>
                <a:cubicBezTo>
                  <a:pt x="3159839" y="3789919"/>
                  <a:pt x="3156083" y="3779047"/>
                  <a:pt x="3163981" y="3776319"/>
                </a:cubicBezTo>
                <a:cubicBezTo>
                  <a:pt x="3164368" y="3751844"/>
                  <a:pt x="3148960" y="3732828"/>
                  <a:pt x="3157245" y="3705624"/>
                </a:cubicBezTo>
                <a:cubicBezTo>
                  <a:pt x="3184309" y="3732786"/>
                  <a:pt x="3168123" y="3762717"/>
                  <a:pt x="3187291" y="3792609"/>
                </a:cubicBezTo>
                <a:cubicBezTo>
                  <a:pt x="3214354" y="3819769"/>
                  <a:pt x="3176799" y="3711040"/>
                  <a:pt x="3207618" y="3749075"/>
                </a:cubicBezTo>
                <a:cubicBezTo>
                  <a:pt x="3203475" y="3762677"/>
                  <a:pt x="3210987" y="3784423"/>
                  <a:pt x="3226395" y="3803440"/>
                </a:cubicBezTo>
                <a:cubicBezTo>
                  <a:pt x="3246336" y="3784383"/>
                  <a:pt x="3223028" y="3768093"/>
                  <a:pt x="3219659" y="3732746"/>
                </a:cubicBezTo>
                <a:cubicBezTo>
                  <a:pt x="3242579" y="3773510"/>
                  <a:pt x="3227945" y="3705544"/>
                  <a:pt x="3250865" y="3746307"/>
                </a:cubicBezTo>
                <a:cubicBezTo>
                  <a:pt x="3270033" y="3776197"/>
                  <a:pt x="3238823" y="3762636"/>
                  <a:pt x="3257990" y="3792526"/>
                </a:cubicBezTo>
                <a:cubicBezTo>
                  <a:pt x="3280910" y="3833290"/>
                  <a:pt x="3266664" y="3740851"/>
                  <a:pt x="3278704" y="3724520"/>
                </a:cubicBezTo>
                <a:cubicBezTo>
                  <a:pt x="3262907" y="3729976"/>
                  <a:pt x="3224189" y="3694671"/>
                  <a:pt x="3228719" y="3656595"/>
                </a:cubicBezTo>
                <a:cubicBezTo>
                  <a:pt x="3255231" y="3656566"/>
                  <a:pt x="3281524" y="3670302"/>
                  <a:pt x="3303174" y="3663394"/>
                </a:cubicBezTo>
                <a:lnTo>
                  <a:pt x="3319658" y="3650940"/>
                </a:lnTo>
                <a:lnTo>
                  <a:pt x="3331045" y="3674494"/>
                </a:lnTo>
                <a:cubicBezTo>
                  <a:pt x="3334186" y="3693186"/>
                  <a:pt x="3335872" y="3710859"/>
                  <a:pt x="3349403" y="3724441"/>
                </a:cubicBezTo>
                <a:cubicBezTo>
                  <a:pt x="3346422" y="3664620"/>
                  <a:pt x="3388121" y="3759746"/>
                  <a:pt x="3392651" y="3721672"/>
                </a:cubicBezTo>
                <a:cubicBezTo>
                  <a:pt x="3373486" y="3691781"/>
                  <a:pt x="3349789" y="3699966"/>
                  <a:pt x="3346810" y="3640145"/>
                </a:cubicBezTo>
                <a:cubicBezTo>
                  <a:pt x="3370118" y="3656436"/>
                  <a:pt x="3381384" y="3689053"/>
                  <a:pt x="3396794" y="3708070"/>
                </a:cubicBezTo>
                <a:cubicBezTo>
                  <a:pt x="3396794" y="3708070"/>
                  <a:pt x="3396794" y="3708070"/>
                  <a:pt x="3397956" y="3634649"/>
                </a:cubicBezTo>
                <a:cubicBezTo>
                  <a:pt x="3432917" y="3659082"/>
                  <a:pt x="3449103" y="3629152"/>
                  <a:pt x="3476166" y="3656314"/>
                </a:cubicBezTo>
                <a:cubicBezTo>
                  <a:pt x="3475392" y="3705262"/>
                  <a:pt x="3468655" y="3634568"/>
                  <a:pt x="3460370" y="3661770"/>
                </a:cubicBezTo>
                <a:cubicBezTo>
                  <a:pt x="3464126" y="3672643"/>
                  <a:pt x="3479535" y="3691662"/>
                  <a:pt x="3483290" y="3702534"/>
                </a:cubicBezTo>
                <a:cubicBezTo>
                  <a:pt x="3487819" y="3664459"/>
                  <a:pt x="3508147" y="3620927"/>
                  <a:pt x="3539354" y="3634487"/>
                </a:cubicBezTo>
                <a:cubicBezTo>
                  <a:pt x="3562663" y="3650777"/>
                  <a:pt x="3546478" y="3680707"/>
                  <a:pt x="3569788" y="3696995"/>
                </a:cubicBezTo>
                <a:cubicBezTo>
                  <a:pt x="3589341" y="3702413"/>
                  <a:pt x="3604750" y="3721430"/>
                  <a:pt x="3593870" y="3664339"/>
                </a:cubicBezTo>
                <a:cubicBezTo>
                  <a:pt x="3617179" y="3680626"/>
                  <a:pt x="3616790" y="3705101"/>
                  <a:pt x="3628058" y="3737719"/>
                </a:cubicBezTo>
                <a:cubicBezTo>
                  <a:pt x="3643857" y="3732262"/>
                  <a:pt x="3648000" y="3718662"/>
                  <a:pt x="3660040" y="3702332"/>
                </a:cubicBezTo>
                <a:cubicBezTo>
                  <a:pt x="3659267" y="3751280"/>
                  <a:pt x="3663409" y="3737678"/>
                  <a:pt x="3690471" y="3764841"/>
                </a:cubicBezTo>
                <a:cubicBezTo>
                  <a:pt x="3687102" y="3729494"/>
                  <a:pt x="3706657" y="3734911"/>
                  <a:pt x="3710026" y="3770257"/>
                </a:cubicBezTo>
                <a:cubicBezTo>
                  <a:pt x="3670533" y="3783899"/>
                  <a:pt x="3619773" y="3764922"/>
                  <a:pt x="3564870" y="3759546"/>
                </a:cubicBezTo>
                <a:cubicBezTo>
                  <a:pt x="3580279" y="3778564"/>
                  <a:pt x="3571994" y="3805765"/>
                  <a:pt x="3583261" y="3838383"/>
                </a:cubicBezTo>
                <a:cubicBezTo>
                  <a:pt x="3626898" y="3811141"/>
                  <a:pt x="3743438" y="3892587"/>
                  <a:pt x="3722067" y="3753927"/>
                </a:cubicBezTo>
                <a:cubicBezTo>
                  <a:pt x="3737863" y="3748471"/>
                  <a:pt x="3733333" y="3786546"/>
                  <a:pt x="3756642" y="3802835"/>
                </a:cubicBezTo>
                <a:cubicBezTo>
                  <a:pt x="3757028" y="3778361"/>
                  <a:pt x="3776583" y="3783778"/>
                  <a:pt x="3792378" y="3778322"/>
                </a:cubicBezTo>
                <a:cubicBezTo>
                  <a:pt x="3777356" y="3734829"/>
                  <a:pt x="3800665" y="3751119"/>
                  <a:pt x="3789398" y="3718500"/>
                </a:cubicBezTo>
                <a:cubicBezTo>
                  <a:pt x="3769844" y="3713085"/>
                  <a:pt x="3754434" y="3694067"/>
                  <a:pt x="3749904" y="3732142"/>
                </a:cubicBezTo>
                <a:cubicBezTo>
                  <a:pt x="3761558" y="3740286"/>
                  <a:pt x="3773214" y="3748431"/>
                  <a:pt x="3769071" y="3762032"/>
                </a:cubicBezTo>
                <a:cubicBezTo>
                  <a:pt x="3753659" y="3743014"/>
                  <a:pt x="3757028" y="3778361"/>
                  <a:pt x="3737863" y="3748471"/>
                </a:cubicBezTo>
                <a:cubicBezTo>
                  <a:pt x="3734495" y="3713124"/>
                  <a:pt x="3703675" y="3675089"/>
                  <a:pt x="3708205" y="3637014"/>
                </a:cubicBezTo>
                <a:cubicBezTo>
                  <a:pt x="3724002" y="3631557"/>
                  <a:pt x="3719472" y="3669633"/>
                  <a:pt x="3742781" y="3685923"/>
                </a:cubicBezTo>
                <a:cubicBezTo>
                  <a:pt x="3736043" y="3615229"/>
                  <a:pt x="3816460" y="3745663"/>
                  <a:pt x="3778904" y="3636934"/>
                </a:cubicBezTo>
                <a:cubicBezTo>
                  <a:pt x="3786802" y="3634206"/>
                  <a:pt x="3794701" y="3631478"/>
                  <a:pt x="3798843" y="3617876"/>
                </a:cubicBezTo>
                <a:cubicBezTo>
                  <a:pt x="3810498" y="3626021"/>
                  <a:pt x="3821378" y="3683112"/>
                  <a:pt x="3829665" y="3655911"/>
                </a:cubicBezTo>
                <a:cubicBezTo>
                  <a:pt x="3825909" y="3645038"/>
                  <a:pt x="3822154" y="3634164"/>
                  <a:pt x="3818398" y="3623292"/>
                </a:cubicBezTo>
                <a:cubicBezTo>
                  <a:pt x="3837950" y="3628709"/>
                  <a:pt x="3853745" y="3623253"/>
                  <a:pt x="3873299" y="3628667"/>
                </a:cubicBezTo>
                <a:cubicBezTo>
                  <a:pt x="3854133" y="3598778"/>
                  <a:pt x="3896995" y="3620483"/>
                  <a:pt x="3869931" y="3593321"/>
                </a:cubicBezTo>
                <a:cubicBezTo>
                  <a:pt x="3861643" y="3620524"/>
                  <a:pt x="3834581" y="3593362"/>
                  <a:pt x="3811273" y="3577073"/>
                </a:cubicBezTo>
                <a:cubicBezTo>
                  <a:pt x="3850377" y="3587906"/>
                  <a:pt x="3839110" y="3555287"/>
                  <a:pt x="3859052" y="3536230"/>
                </a:cubicBezTo>
                <a:cubicBezTo>
                  <a:pt x="3866563" y="3557975"/>
                  <a:pt x="3862420" y="3571576"/>
                  <a:pt x="3877829" y="3590592"/>
                </a:cubicBezTo>
                <a:cubicBezTo>
                  <a:pt x="3881971" y="3576992"/>
                  <a:pt x="3885727" y="3587864"/>
                  <a:pt x="3889869" y="3574264"/>
                </a:cubicBezTo>
                <a:cubicBezTo>
                  <a:pt x="3878603" y="3541645"/>
                  <a:pt x="3878990" y="3517171"/>
                  <a:pt x="3863581" y="3498154"/>
                </a:cubicBezTo>
                <a:cubicBezTo>
                  <a:pt x="3855295" y="3525356"/>
                  <a:pt x="3824476" y="3487321"/>
                  <a:pt x="3823699" y="3536269"/>
                </a:cubicBezTo>
                <a:cubicBezTo>
                  <a:pt x="3808291" y="3517253"/>
                  <a:pt x="3800780" y="3495506"/>
                  <a:pt x="3785370" y="3476490"/>
                </a:cubicBezTo>
                <a:cubicBezTo>
                  <a:pt x="3761286" y="3509147"/>
                  <a:pt x="3779679" y="3587987"/>
                  <a:pt x="3721796" y="3522788"/>
                </a:cubicBezTo>
                <a:cubicBezTo>
                  <a:pt x="3702628" y="3492899"/>
                  <a:pt x="3741735" y="3503732"/>
                  <a:pt x="3710915" y="3465697"/>
                </a:cubicBezTo>
                <a:cubicBezTo>
                  <a:pt x="3710140" y="3514645"/>
                  <a:pt x="3710140" y="3514645"/>
                  <a:pt x="3694343" y="3520101"/>
                </a:cubicBezTo>
                <a:cubicBezTo>
                  <a:pt x="3675179" y="3490211"/>
                  <a:pt x="3718426" y="3487441"/>
                  <a:pt x="3687606" y="3449408"/>
                </a:cubicBezTo>
                <a:cubicBezTo>
                  <a:pt x="3690974" y="3484755"/>
                  <a:pt x="3671424" y="3479339"/>
                  <a:pt x="3686058" y="3547304"/>
                </a:cubicBezTo>
                <a:cubicBezTo>
                  <a:pt x="3643585" y="3501124"/>
                  <a:pt x="3694730" y="3495627"/>
                  <a:pt x="3652257" y="3449448"/>
                </a:cubicBezTo>
                <a:cubicBezTo>
                  <a:pt x="3655238" y="3509268"/>
                  <a:pt x="3624419" y="3471234"/>
                  <a:pt x="3654852" y="3533743"/>
                </a:cubicBezTo>
                <a:cubicBezTo>
                  <a:pt x="3616521" y="3473962"/>
                  <a:pt x="3600723" y="3479419"/>
                  <a:pt x="3619501" y="3533784"/>
                </a:cubicBezTo>
                <a:cubicBezTo>
                  <a:pt x="3607847" y="3525638"/>
                  <a:pt x="3607847" y="3525638"/>
                  <a:pt x="3603704" y="3539240"/>
                </a:cubicBezTo>
                <a:cubicBezTo>
                  <a:pt x="3592051" y="3531095"/>
                  <a:pt x="3577415" y="3463130"/>
                  <a:pt x="3565374" y="3479459"/>
                </a:cubicBezTo>
                <a:cubicBezTo>
                  <a:pt x="3564987" y="3503932"/>
                  <a:pt x="3576255" y="3536551"/>
                  <a:pt x="3583766" y="3558297"/>
                </a:cubicBezTo>
                <a:cubicBezTo>
                  <a:pt x="3567967" y="3563754"/>
                  <a:pt x="3548028" y="3582811"/>
                  <a:pt x="3533005" y="3539319"/>
                </a:cubicBezTo>
                <a:cubicBezTo>
                  <a:pt x="3548415" y="3558338"/>
                  <a:pt x="3556700" y="3531135"/>
                  <a:pt x="3568356" y="3539279"/>
                </a:cubicBezTo>
                <a:cubicBezTo>
                  <a:pt x="3517983" y="3495829"/>
                  <a:pt x="3497268" y="3563834"/>
                  <a:pt x="3459711" y="3455106"/>
                </a:cubicBezTo>
                <a:cubicBezTo>
                  <a:pt x="3455182" y="3493180"/>
                  <a:pt x="3420607" y="3444274"/>
                  <a:pt x="3416074" y="3482347"/>
                </a:cubicBezTo>
                <a:cubicBezTo>
                  <a:pt x="3431873" y="3476891"/>
                  <a:pt x="3462307" y="3539400"/>
                  <a:pt x="3459325" y="3479580"/>
                </a:cubicBezTo>
                <a:cubicBezTo>
                  <a:pt x="3459325" y="3479580"/>
                  <a:pt x="3459325" y="3479580"/>
                  <a:pt x="3490143" y="3517615"/>
                </a:cubicBezTo>
                <a:cubicBezTo>
                  <a:pt x="3486000" y="3531215"/>
                  <a:pt x="3489757" y="3542090"/>
                  <a:pt x="3485614" y="3555690"/>
                </a:cubicBezTo>
                <a:cubicBezTo>
                  <a:pt x="3466448" y="3525799"/>
                  <a:pt x="3442752" y="3533985"/>
                  <a:pt x="3419445" y="3517696"/>
                </a:cubicBezTo>
                <a:cubicBezTo>
                  <a:pt x="3408177" y="3485075"/>
                  <a:pt x="3408563" y="3460603"/>
                  <a:pt x="3393155" y="3441586"/>
                </a:cubicBezTo>
                <a:cubicBezTo>
                  <a:pt x="3384482" y="3493261"/>
                  <a:pt x="3334110" y="3449811"/>
                  <a:pt x="3322455" y="3441666"/>
                </a:cubicBezTo>
                <a:cubicBezTo>
                  <a:pt x="3341232" y="3496030"/>
                  <a:pt x="3313782" y="3493343"/>
                  <a:pt x="3332561" y="3547707"/>
                </a:cubicBezTo>
                <a:cubicBezTo>
                  <a:pt x="3328804" y="3536834"/>
                  <a:pt x="3320906" y="3539562"/>
                  <a:pt x="3324662" y="3550436"/>
                </a:cubicBezTo>
                <a:cubicBezTo>
                  <a:pt x="3305884" y="3496071"/>
                  <a:pt x="3282188" y="3504256"/>
                  <a:pt x="3282962" y="3455307"/>
                </a:cubicBezTo>
                <a:cubicBezTo>
                  <a:pt x="3267165" y="3460763"/>
                  <a:pt x="3278046" y="3517857"/>
                  <a:pt x="3285557" y="3539602"/>
                </a:cubicBezTo>
                <a:cubicBezTo>
                  <a:pt x="3258493" y="3512441"/>
                  <a:pt x="3221982" y="3585903"/>
                  <a:pt x="3231042" y="3509753"/>
                </a:cubicBezTo>
                <a:cubicBezTo>
                  <a:pt x="3215633" y="3490735"/>
                  <a:pt x="3191550" y="3523394"/>
                  <a:pt x="3184426" y="3477173"/>
                </a:cubicBezTo>
                <a:cubicBezTo>
                  <a:pt x="3188568" y="3463573"/>
                  <a:pt x="3207732" y="3493463"/>
                  <a:pt x="3204364" y="3458117"/>
                </a:cubicBezTo>
                <a:cubicBezTo>
                  <a:pt x="3177686" y="3406478"/>
                  <a:pt x="3180670" y="3466301"/>
                  <a:pt x="3153605" y="3439137"/>
                </a:cubicBezTo>
                <a:cubicBezTo>
                  <a:pt x="3153605" y="3439137"/>
                  <a:pt x="3153605" y="3439137"/>
                  <a:pt x="3157748" y="3425537"/>
                </a:cubicBezTo>
                <a:cubicBezTo>
                  <a:pt x="3153993" y="3414662"/>
                  <a:pt x="3150238" y="3403790"/>
                  <a:pt x="3154380" y="3390189"/>
                </a:cubicBezTo>
                <a:cubicBezTo>
                  <a:pt x="3158136" y="3401062"/>
                  <a:pt x="3177301" y="3430953"/>
                  <a:pt x="3181443" y="3417352"/>
                </a:cubicBezTo>
                <a:cubicBezTo>
                  <a:pt x="3177686" y="3406478"/>
                  <a:pt x="3181830" y="3392877"/>
                  <a:pt x="3178074" y="3382005"/>
                </a:cubicBezTo>
                <a:cubicBezTo>
                  <a:pt x="3158523" y="3376588"/>
                  <a:pt x="3123560" y="3352156"/>
                  <a:pt x="3134053" y="3433721"/>
                </a:cubicBezTo>
                <a:cubicBezTo>
                  <a:pt x="3099090" y="3409287"/>
                  <a:pt x="3071640" y="3406600"/>
                  <a:pt x="3055454" y="3436530"/>
                </a:cubicBezTo>
                <a:cubicBezTo>
                  <a:pt x="3074619" y="3466420"/>
                  <a:pt x="3085887" y="3499040"/>
                  <a:pt x="3085499" y="3523514"/>
                </a:cubicBezTo>
                <a:cubicBezTo>
                  <a:pt x="3047556" y="3439258"/>
                  <a:pt x="3073459" y="3539844"/>
                  <a:pt x="3042639" y="3501810"/>
                </a:cubicBezTo>
                <a:cubicBezTo>
                  <a:pt x="3027618" y="3458318"/>
                  <a:pt x="3062964" y="3458277"/>
                  <a:pt x="3036288" y="3406640"/>
                </a:cubicBezTo>
                <a:cubicBezTo>
                  <a:pt x="3004692" y="3417553"/>
                  <a:pt x="2958077" y="3384975"/>
                  <a:pt x="2953160" y="3447525"/>
                </a:cubicBezTo>
                <a:cubicBezTo>
                  <a:pt x="2903174" y="3379598"/>
                  <a:pt x="2870806" y="3439461"/>
                  <a:pt x="2824578" y="3382408"/>
                </a:cubicBezTo>
                <a:cubicBezTo>
                  <a:pt x="2824964" y="3357934"/>
                  <a:pt x="2836618" y="3366078"/>
                  <a:pt x="2829107" y="3344334"/>
                </a:cubicBezTo>
                <a:cubicBezTo>
                  <a:pt x="2797900" y="3330772"/>
                  <a:pt x="2802818" y="3268224"/>
                  <a:pt x="2782877" y="3287281"/>
                </a:cubicBezTo>
                <a:cubicBezTo>
                  <a:pt x="2790387" y="3309025"/>
                  <a:pt x="2809556" y="3338916"/>
                  <a:pt x="2809166" y="3363391"/>
                </a:cubicBezTo>
                <a:cubicBezTo>
                  <a:pt x="2808392" y="3412338"/>
                  <a:pt x="2773430" y="3387904"/>
                  <a:pt x="2761390" y="3404235"/>
                </a:cubicBezTo>
                <a:cubicBezTo>
                  <a:pt x="2776799" y="3423251"/>
                  <a:pt x="2792208" y="3442268"/>
                  <a:pt x="2795577" y="3477615"/>
                </a:cubicBezTo>
                <a:cubicBezTo>
                  <a:pt x="2787679" y="3480344"/>
                  <a:pt x="2760615" y="3453182"/>
                  <a:pt x="2748575" y="3469511"/>
                </a:cubicBezTo>
                <a:cubicBezTo>
                  <a:pt x="2752717" y="3455910"/>
                  <a:pt x="2737307" y="3436892"/>
                  <a:pt x="2729796" y="3415147"/>
                </a:cubicBezTo>
                <a:cubicBezTo>
                  <a:pt x="2760615" y="3453182"/>
                  <a:pt x="2772268" y="3461326"/>
                  <a:pt x="2784310" y="3444998"/>
                </a:cubicBezTo>
                <a:cubicBezTo>
                  <a:pt x="2761002" y="3428708"/>
                  <a:pt x="2756859" y="3442308"/>
                  <a:pt x="2749734" y="3396089"/>
                </a:cubicBezTo>
                <a:cubicBezTo>
                  <a:pt x="2722285" y="3393401"/>
                  <a:pt x="2691076" y="3379840"/>
                  <a:pt x="2675280" y="3385296"/>
                </a:cubicBezTo>
                <a:cubicBezTo>
                  <a:pt x="2671912" y="3349949"/>
                  <a:pt x="2645235" y="3298315"/>
                  <a:pt x="2629437" y="3303772"/>
                </a:cubicBezTo>
                <a:cubicBezTo>
                  <a:pt x="2630213" y="3254824"/>
                  <a:pt x="2664401" y="3328205"/>
                  <a:pt x="2661032" y="3292859"/>
                </a:cubicBezTo>
                <a:cubicBezTo>
                  <a:pt x="2638111" y="3252096"/>
                  <a:pt x="2611046" y="3224932"/>
                  <a:pt x="2606129" y="3287481"/>
                </a:cubicBezTo>
                <a:cubicBezTo>
                  <a:pt x="2629051" y="3328246"/>
                  <a:pt x="2625294" y="3317372"/>
                  <a:pt x="2628663" y="3352719"/>
                </a:cubicBezTo>
                <a:cubicBezTo>
                  <a:pt x="2651972" y="3369008"/>
                  <a:pt x="2625682" y="3292899"/>
                  <a:pt x="2656503" y="3330933"/>
                </a:cubicBezTo>
                <a:cubicBezTo>
                  <a:pt x="2656115" y="3355406"/>
                  <a:pt x="2644461" y="3347263"/>
                  <a:pt x="2647829" y="3382609"/>
                </a:cubicBezTo>
                <a:cubicBezTo>
                  <a:pt x="2608724" y="3371776"/>
                  <a:pt x="2542554" y="3333782"/>
                  <a:pt x="2537635" y="3396330"/>
                </a:cubicBezTo>
                <a:cubicBezTo>
                  <a:pt x="2514329" y="3380042"/>
                  <a:pt x="2514715" y="3355568"/>
                  <a:pt x="2499306" y="3336552"/>
                </a:cubicBezTo>
                <a:cubicBezTo>
                  <a:pt x="2495163" y="3350153"/>
                  <a:pt x="2495163" y="3350153"/>
                  <a:pt x="2487265" y="3352880"/>
                </a:cubicBezTo>
                <a:cubicBezTo>
                  <a:pt x="2483122" y="3366481"/>
                  <a:pt x="2506043" y="3407244"/>
                  <a:pt x="2482736" y="3390955"/>
                </a:cubicBezTo>
                <a:cubicBezTo>
                  <a:pt x="2459813" y="3350193"/>
                  <a:pt x="2381603" y="3328526"/>
                  <a:pt x="2388338" y="3399221"/>
                </a:cubicBezTo>
                <a:cubicBezTo>
                  <a:pt x="2368787" y="3393805"/>
                  <a:pt x="2384970" y="3363873"/>
                  <a:pt x="2369561" y="3344858"/>
                </a:cubicBezTo>
                <a:cubicBezTo>
                  <a:pt x="2365419" y="3358458"/>
                  <a:pt x="2357907" y="3336711"/>
                  <a:pt x="2346253" y="3328567"/>
                </a:cubicBezTo>
                <a:cubicBezTo>
                  <a:pt x="2349621" y="3363914"/>
                  <a:pt x="2334210" y="3344896"/>
                  <a:pt x="2318801" y="3325879"/>
                </a:cubicBezTo>
                <a:cubicBezTo>
                  <a:pt x="2314658" y="3339481"/>
                  <a:pt x="2326312" y="3347624"/>
                  <a:pt x="2322170" y="3361227"/>
                </a:cubicBezTo>
                <a:cubicBezTo>
                  <a:pt x="2303005" y="3331335"/>
                  <a:pt x="2294718" y="3358539"/>
                  <a:pt x="2275552" y="3328648"/>
                </a:cubicBezTo>
                <a:cubicBezTo>
                  <a:pt x="2279695" y="3315047"/>
                  <a:pt x="2272182" y="3293301"/>
                  <a:pt x="2268427" y="3282429"/>
                </a:cubicBezTo>
                <a:cubicBezTo>
                  <a:pt x="2264284" y="3296029"/>
                  <a:pt x="2256387" y="3298757"/>
                  <a:pt x="2252244" y="3312360"/>
                </a:cubicBezTo>
                <a:cubicBezTo>
                  <a:pt x="2263898" y="3320504"/>
                  <a:pt x="2263898" y="3320504"/>
                  <a:pt x="2275552" y="3328648"/>
                </a:cubicBezTo>
                <a:cubicBezTo>
                  <a:pt x="2263511" y="3344976"/>
                  <a:pt x="2255613" y="3347704"/>
                  <a:pt x="2251471" y="3361307"/>
                </a:cubicBezTo>
                <a:cubicBezTo>
                  <a:pt x="2240591" y="3304213"/>
                  <a:pt x="2224018" y="3358618"/>
                  <a:pt x="2193586" y="3296111"/>
                </a:cubicBezTo>
                <a:cubicBezTo>
                  <a:pt x="2173258" y="3339642"/>
                  <a:pt x="2126256" y="3331538"/>
                  <a:pt x="2064229" y="3279942"/>
                </a:cubicBezTo>
                <a:cubicBezTo>
                  <a:pt x="2071355" y="3326162"/>
                  <a:pt x="2063842" y="3304416"/>
                  <a:pt x="2044675" y="3274526"/>
                </a:cubicBezTo>
                <a:cubicBezTo>
                  <a:pt x="2028493" y="3304457"/>
                  <a:pt x="1989000" y="3318099"/>
                  <a:pt x="1962323" y="3266462"/>
                </a:cubicBezTo>
                <a:cubicBezTo>
                  <a:pt x="1957405" y="3329012"/>
                  <a:pt x="1895767" y="3252941"/>
                  <a:pt x="1884500" y="3220323"/>
                </a:cubicBezTo>
                <a:cubicBezTo>
                  <a:pt x="1888256" y="3231195"/>
                  <a:pt x="1900296" y="3214866"/>
                  <a:pt x="1888643" y="3206722"/>
                </a:cubicBezTo>
                <a:cubicBezTo>
                  <a:pt x="1873232" y="3187703"/>
                  <a:pt x="1865335" y="3190432"/>
                  <a:pt x="1861190" y="3204033"/>
                </a:cubicBezTo>
                <a:cubicBezTo>
                  <a:pt x="1864945" y="3214907"/>
                  <a:pt x="1880356" y="3233923"/>
                  <a:pt x="1876213" y="3247526"/>
                </a:cubicBezTo>
                <a:cubicBezTo>
                  <a:pt x="1852904" y="3231236"/>
                  <a:pt x="1844619" y="3258439"/>
                  <a:pt x="1828824" y="3263895"/>
                </a:cubicBezTo>
                <a:cubicBezTo>
                  <a:pt x="1849537" y="3195889"/>
                  <a:pt x="1823246" y="3119780"/>
                  <a:pt x="1869476" y="3176831"/>
                </a:cubicBezTo>
                <a:cubicBezTo>
                  <a:pt x="1881904" y="3136029"/>
                  <a:pt x="1905214" y="3152317"/>
                  <a:pt x="1913499" y="3125116"/>
                </a:cubicBezTo>
                <a:cubicBezTo>
                  <a:pt x="1936808" y="3141404"/>
                  <a:pt x="1940176" y="3176750"/>
                  <a:pt x="1955973" y="3171293"/>
                </a:cubicBezTo>
                <a:cubicBezTo>
                  <a:pt x="1967241" y="3203912"/>
                  <a:pt x="1932277" y="3179478"/>
                  <a:pt x="1955199" y="3220242"/>
                </a:cubicBezTo>
                <a:cubicBezTo>
                  <a:pt x="1986793" y="3209329"/>
                  <a:pt x="2034185" y="3192960"/>
                  <a:pt x="2031202" y="3133138"/>
                </a:cubicBezTo>
                <a:cubicBezTo>
                  <a:pt x="2046612" y="3152157"/>
                  <a:pt x="2042083" y="3190232"/>
                  <a:pt x="2065390" y="3206519"/>
                </a:cubicBezTo>
                <a:cubicBezTo>
                  <a:pt x="2062410" y="3146700"/>
                  <a:pt x="2116537" y="3201023"/>
                  <a:pt x="2124435" y="3198294"/>
                </a:cubicBezTo>
                <a:cubicBezTo>
                  <a:pt x="2116537" y="3201023"/>
                  <a:pt x="2112395" y="3214624"/>
                  <a:pt x="2104109" y="3241827"/>
                </a:cubicBezTo>
                <a:cubicBezTo>
                  <a:pt x="2081188" y="3201062"/>
                  <a:pt x="2049594" y="3211976"/>
                  <a:pt x="2064616" y="3255468"/>
                </a:cubicBezTo>
                <a:cubicBezTo>
                  <a:pt x="2103334" y="3290775"/>
                  <a:pt x="2115764" y="3249972"/>
                  <a:pt x="2150725" y="3274406"/>
                </a:cubicBezTo>
                <a:cubicBezTo>
                  <a:pt x="2150725" y="3274406"/>
                  <a:pt x="2146970" y="3263533"/>
                  <a:pt x="2151111" y="3249931"/>
                </a:cubicBezTo>
                <a:cubicBezTo>
                  <a:pt x="2139845" y="3217312"/>
                  <a:pt x="2123662" y="3247243"/>
                  <a:pt x="2124049" y="3222768"/>
                </a:cubicBezTo>
                <a:cubicBezTo>
                  <a:pt x="2139457" y="3241787"/>
                  <a:pt x="2128578" y="3184693"/>
                  <a:pt x="2132722" y="3171092"/>
                </a:cubicBezTo>
                <a:cubicBezTo>
                  <a:pt x="2182706" y="3239018"/>
                  <a:pt x="2149293" y="3116688"/>
                  <a:pt x="2188397" y="3127520"/>
                </a:cubicBezTo>
                <a:cubicBezTo>
                  <a:pt x="2195522" y="3173739"/>
                  <a:pt x="2164315" y="3160179"/>
                  <a:pt x="2183483" y="3190069"/>
                </a:cubicBezTo>
                <a:cubicBezTo>
                  <a:pt x="2207177" y="3181885"/>
                  <a:pt x="2234626" y="3184573"/>
                  <a:pt x="2254567" y="3165515"/>
                </a:cubicBezTo>
                <a:cubicBezTo>
                  <a:pt x="2269978" y="3184533"/>
                  <a:pt x="2269591" y="3209007"/>
                  <a:pt x="2281244" y="3217152"/>
                </a:cubicBezTo>
                <a:cubicBezTo>
                  <a:pt x="2293285" y="3200821"/>
                  <a:pt x="2293674" y="3176348"/>
                  <a:pt x="2297816" y="3162746"/>
                </a:cubicBezTo>
                <a:cubicBezTo>
                  <a:pt x="2320738" y="3203511"/>
                  <a:pt x="2304552" y="3233439"/>
                  <a:pt x="2319576" y="3276931"/>
                </a:cubicBezTo>
                <a:cubicBezTo>
                  <a:pt x="2334985" y="3295948"/>
                  <a:pt x="2335373" y="3271474"/>
                  <a:pt x="2347026" y="3279620"/>
                </a:cubicBezTo>
                <a:cubicBezTo>
                  <a:pt x="2328248" y="3225256"/>
                  <a:pt x="2359455" y="3238816"/>
                  <a:pt x="2359455" y="3238816"/>
                </a:cubicBezTo>
                <a:cubicBezTo>
                  <a:pt x="2344434" y="3195325"/>
                  <a:pt x="2367740" y="3211614"/>
                  <a:pt x="2356474" y="3178995"/>
                </a:cubicBezTo>
                <a:cubicBezTo>
                  <a:pt x="2356474" y="3178995"/>
                  <a:pt x="2352718" y="3168123"/>
                  <a:pt x="2352718" y="3168123"/>
                </a:cubicBezTo>
                <a:cubicBezTo>
                  <a:pt x="2376026" y="3184412"/>
                  <a:pt x="2359843" y="3214342"/>
                  <a:pt x="2386907" y="3241505"/>
                </a:cubicBezTo>
                <a:cubicBezTo>
                  <a:pt x="2418112" y="3255066"/>
                  <a:pt x="2396354" y="3140880"/>
                  <a:pt x="2423419" y="3168043"/>
                </a:cubicBezTo>
                <a:cubicBezTo>
                  <a:pt x="2415133" y="3195243"/>
                  <a:pt x="2418889" y="3206117"/>
                  <a:pt x="2434297" y="3225134"/>
                </a:cubicBezTo>
                <a:cubicBezTo>
                  <a:pt x="2473016" y="3260441"/>
                  <a:pt x="2459153" y="3143527"/>
                  <a:pt x="2463297" y="3129927"/>
                </a:cubicBezTo>
                <a:cubicBezTo>
                  <a:pt x="2462909" y="3154402"/>
                  <a:pt x="2478320" y="3173417"/>
                  <a:pt x="2485832" y="3195164"/>
                </a:cubicBezTo>
                <a:cubicBezTo>
                  <a:pt x="2485443" y="3219637"/>
                  <a:pt x="2457606" y="3241424"/>
                  <a:pt x="2476772" y="3271312"/>
                </a:cubicBezTo>
                <a:cubicBezTo>
                  <a:pt x="2519634" y="3293020"/>
                  <a:pt x="2489588" y="3206036"/>
                  <a:pt x="2513669" y="3173379"/>
                </a:cubicBezTo>
                <a:cubicBezTo>
                  <a:pt x="2529079" y="3192395"/>
                  <a:pt x="2524936" y="3205995"/>
                  <a:pt x="2540347" y="3225013"/>
                </a:cubicBezTo>
                <a:cubicBezTo>
                  <a:pt x="2540735" y="3200538"/>
                  <a:pt x="2544877" y="3186938"/>
                  <a:pt x="2545265" y="3162465"/>
                </a:cubicBezTo>
                <a:cubicBezTo>
                  <a:pt x="2529856" y="3143446"/>
                  <a:pt x="2517425" y="3184251"/>
                  <a:pt x="2510302" y="3138032"/>
                </a:cubicBezTo>
                <a:cubicBezTo>
                  <a:pt x="2529856" y="3143446"/>
                  <a:pt x="2553164" y="3159737"/>
                  <a:pt x="2553549" y="3135262"/>
                </a:cubicBezTo>
                <a:cubicBezTo>
                  <a:pt x="2502791" y="3116285"/>
                  <a:pt x="2459543" y="3119054"/>
                  <a:pt x="2412537" y="3110950"/>
                </a:cubicBezTo>
                <a:cubicBezTo>
                  <a:pt x="2421596" y="3034799"/>
                  <a:pt x="2545265" y="3162465"/>
                  <a:pt x="2527260" y="3059151"/>
                </a:cubicBezTo>
                <a:cubicBezTo>
                  <a:pt x="2527647" y="3034679"/>
                  <a:pt x="2539302" y="3042822"/>
                  <a:pt x="2555100" y="3037365"/>
                </a:cubicBezTo>
                <a:cubicBezTo>
                  <a:pt x="2550956" y="3050966"/>
                  <a:pt x="2546813" y="3064569"/>
                  <a:pt x="2562223" y="3083586"/>
                </a:cubicBezTo>
                <a:cubicBezTo>
                  <a:pt x="2585919" y="3075402"/>
                  <a:pt x="2616737" y="3113437"/>
                  <a:pt x="2644188" y="3116124"/>
                </a:cubicBezTo>
                <a:cubicBezTo>
                  <a:pt x="2647946" y="3126997"/>
                  <a:pt x="2643803" y="3140598"/>
                  <a:pt x="2647558" y="3151471"/>
                </a:cubicBezTo>
                <a:cubicBezTo>
                  <a:pt x="2655844" y="3124269"/>
                  <a:pt x="2678764" y="3165032"/>
                  <a:pt x="2675396" y="3129684"/>
                </a:cubicBezTo>
                <a:cubicBezTo>
                  <a:pt x="2663743" y="3121541"/>
                  <a:pt x="2659599" y="3135141"/>
                  <a:pt x="2644188" y="3116124"/>
                </a:cubicBezTo>
                <a:cubicBezTo>
                  <a:pt x="2652861" y="3064448"/>
                  <a:pt x="2672415" y="3069863"/>
                  <a:pt x="2665677" y="2999170"/>
                </a:cubicBezTo>
                <a:cubicBezTo>
                  <a:pt x="2700641" y="3023604"/>
                  <a:pt x="2670206" y="2961095"/>
                  <a:pt x="2720580" y="3004546"/>
                </a:cubicBezTo>
                <a:cubicBezTo>
                  <a:pt x="2721741" y="2931125"/>
                  <a:pt x="2795421" y="2990865"/>
                  <a:pt x="2827015" y="2979951"/>
                </a:cubicBezTo>
                <a:cubicBezTo>
                  <a:pt x="2830772" y="2990825"/>
                  <a:pt x="2826630" y="3004426"/>
                  <a:pt x="2830385" y="3015298"/>
                </a:cubicBezTo>
                <a:cubicBezTo>
                  <a:pt x="2838283" y="3012570"/>
                  <a:pt x="2838283" y="3012570"/>
                  <a:pt x="2849938" y="3020715"/>
                </a:cubicBezTo>
                <a:cubicBezTo>
                  <a:pt x="2830772" y="2990825"/>
                  <a:pt x="2835300" y="2952748"/>
                  <a:pt x="2862368" y="2979912"/>
                </a:cubicBezTo>
                <a:cubicBezTo>
                  <a:pt x="2877776" y="2998928"/>
                  <a:pt x="2873634" y="3012531"/>
                  <a:pt x="2877389" y="3023402"/>
                </a:cubicBezTo>
                <a:cubicBezTo>
                  <a:pt x="2885674" y="2996200"/>
                  <a:pt x="2874020" y="2988056"/>
                  <a:pt x="2881918" y="2985328"/>
                </a:cubicBezTo>
                <a:cubicBezTo>
                  <a:pt x="2893572" y="2993472"/>
                  <a:pt x="2889431" y="3007074"/>
                  <a:pt x="2904840" y="3026090"/>
                </a:cubicBezTo>
                <a:cubicBezTo>
                  <a:pt x="2905227" y="3001617"/>
                  <a:pt x="2893572" y="2993472"/>
                  <a:pt x="2897715" y="2979872"/>
                </a:cubicBezTo>
                <a:cubicBezTo>
                  <a:pt x="2917657" y="2960814"/>
                  <a:pt x="2971785" y="3015138"/>
                  <a:pt x="2968802" y="2955316"/>
                </a:cubicBezTo>
                <a:cubicBezTo>
                  <a:pt x="2995868" y="2982478"/>
                  <a:pt x="2971785" y="3015138"/>
                  <a:pt x="2995093" y="3031426"/>
                </a:cubicBezTo>
                <a:cubicBezTo>
                  <a:pt x="2999361" y="2947803"/>
                  <a:pt x="3030874" y="2957455"/>
                  <a:pt x="3064284" y="2986989"/>
                </a:cubicBezTo>
                <a:lnTo>
                  <a:pt x="3094562" y="3017581"/>
                </a:lnTo>
                <a:lnTo>
                  <a:pt x="3093955" y="3020096"/>
                </a:lnTo>
                <a:cubicBezTo>
                  <a:pt x="3094375" y="3024515"/>
                  <a:pt x="3097192" y="3032669"/>
                  <a:pt x="3104897" y="3042178"/>
                </a:cubicBezTo>
                <a:cubicBezTo>
                  <a:pt x="3089099" y="3047634"/>
                  <a:pt x="3084183" y="3110184"/>
                  <a:pt x="3110859" y="3161820"/>
                </a:cubicBezTo>
                <a:cubicBezTo>
                  <a:pt x="3119145" y="3134618"/>
                  <a:pt x="3107879" y="3101999"/>
                  <a:pt x="3131186" y="3118289"/>
                </a:cubicBezTo>
                <a:cubicBezTo>
                  <a:pt x="3119920" y="3085670"/>
                  <a:pt x="3104511" y="3066652"/>
                  <a:pt x="3112795" y="3039450"/>
                </a:cubicBezTo>
                <a:cubicBezTo>
                  <a:pt x="3139860" y="3066611"/>
                  <a:pt x="3123676" y="3096542"/>
                  <a:pt x="3142841" y="3126433"/>
                </a:cubicBezTo>
                <a:cubicBezTo>
                  <a:pt x="3158639" y="3120976"/>
                  <a:pt x="3169906" y="3153595"/>
                  <a:pt x="3178191" y="3126392"/>
                </a:cubicBezTo>
                <a:cubicBezTo>
                  <a:pt x="3164328" y="3009479"/>
                  <a:pt x="3238397" y="3044745"/>
                  <a:pt x="3254967" y="2990341"/>
                </a:cubicBezTo>
                <a:cubicBezTo>
                  <a:pt x="3254581" y="3014816"/>
                  <a:pt x="3250438" y="3028415"/>
                  <a:pt x="3269604" y="3058306"/>
                </a:cubicBezTo>
                <a:cubicBezTo>
                  <a:pt x="3281647" y="3041976"/>
                  <a:pt x="3300811" y="3071867"/>
                  <a:pt x="3286176" y="3003901"/>
                </a:cubicBezTo>
                <a:cubicBezTo>
                  <a:pt x="3328649" y="3050081"/>
                  <a:pt x="3275295" y="2946808"/>
                  <a:pt x="3302359" y="2973971"/>
                </a:cubicBezTo>
                <a:cubicBezTo>
                  <a:pt x="3305727" y="3009317"/>
                  <a:pt x="3313239" y="3031064"/>
                  <a:pt x="3324507" y="3063683"/>
                </a:cubicBezTo>
                <a:cubicBezTo>
                  <a:pt x="3336160" y="3071827"/>
                  <a:pt x="3332405" y="3060955"/>
                  <a:pt x="3340303" y="3058227"/>
                </a:cubicBezTo>
                <a:cubicBezTo>
                  <a:pt x="3332791" y="3036480"/>
                  <a:pt x="3317382" y="3017464"/>
                  <a:pt x="3325669" y="2990260"/>
                </a:cubicBezTo>
                <a:cubicBezTo>
                  <a:pt x="3352346" y="3041897"/>
                  <a:pt x="3356876" y="3003822"/>
                  <a:pt x="3345607" y="2971202"/>
                </a:cubicBezTo>
                <a:cubicBezTo>
                  <a:pt x="3431330" y="3014614"/>
                  <a:pt x="3472372" y="2903076"/>
                  <a:pt x="3556933" y="3019908"/>
                </a:cubicBezTo>
                <a:cubicBezTo>
                  <a:pt x="3549807" y="2973689"/>
                  <a:pt x="3576873" y="3000851"/>
                  <a:pt x="3569746" y="2954631"/>
                </a:cubicBezTo>
                <a:cubicBezTo>
                  <a:pt x="3608079" y="3014411"/>
                  <a:pt x="3612608" y="2976336"/>
                  <a:pt x="3613383" y="2927389"/>
                </a:cubicBezTo>
                <a:cubicBezTo>
                  <a:pt x="3644590" y="2940950"/>
                  <a:pt x="3663756" y="2970841"/>
                  <a:pt x="3660774" y="2911019"/>
                </a:cubicBezTo>
                <a:cubicBezTo>
                  <a:pt x="3684082" y="2927309"/>
                  <a:pt x="3660000" y="2959966"/>
                  <a:pt x="3675409" y="2978985"/>
                </a:cubicBezTo>
                <a:cubicBezTo>
                  <a:pt x="3698716" y="2995273"/>
                  <a:pt x="3691593" y="2949053"/>
                  <a:pt x="3718270" y="3000691"/>
                </a:cubicBezTo>
                <a:cubicBezTo>
                  <a:pt x="3714901" y="2965344"/>
                  <a:pt x="3726557" y="2973487"/>
                  <a:pt x="3738210" y="2981631"/>
                </a:cubicBezTo>
                <a:cubicBezTo>
                  <a:pt x="3741966" y="2992505"/>
                  <a:pt x="3737823" y="3006106"/>
                  <a:pt x="3741578" y="3016978"/>
                </a:cubicBezTo>
                <a:cubicBezTo>
                  <a:pt x="3805155" y="2970679"/>
                  <a:pt x="3910816" y="2995031"/>
                  <a:pt x="3947328" y="2921570"/>
                </a:cubicBezTo>
                <a:cubicBezTo>
                  <a:pt x="3924018" y="2905280"/>
                  <a:pt x="3899936" y="2937940"/>
                  <a:pt x="3877016" y="2897176"/>
                </a:cubicBezTo>
                <a:cubicBezTo>
                  <a:pt x="3880772" y="2908049"/>
                  <a:pt x="3896569" y="2902593"/>
                  <a:pt x="3884915" y="2894449"/>
                </a:cubicBezTo>
                <a:cubicBezTo>
                  <a:pt x="3869504" y="2875431"/>
                  <a:pt x="3849950" y="2870015"/>
                  <a:pt x="3864973" y="2913506"/>
                </a:cubicBezTo>
                <a:cubicBezTo>
                  <a:pt x="3837523" y="2910818"/>
                  <a:pt x="3834542" y="2850996"/>
                  <a:pt x="3831173" y="2815650"/>
                </a:cubicBezTo>
                <a:cubicBezTo>
                  <a:pt x="3869891" y="2850955"/>
                  <a:pt x="3931918" y="2902551"/>
                  <a:pt x="3909772" y="2812841"/>
                </a:cubicBezTo>
                <a:cubicBezTo>
                  <a:pt x="3932693" y="2853604"/>
                  <a:pt x="3929710" y="2793783"/>
                  <a:pt x="3948874" y="2823673"/>
                </a:cubicBezTo>
                <a:cubicBezTo>
                  <a:pt x="3952243" y="2859020"/>
                  <a:pt x="3928937" y="2842732"/>
                  <a:pt x="3948102" y="2872623"/>
                </a:cubicBezTo>
                <a:cubicBezTo>
                  <a:pt x="3963511" y="2891639"/>
                  <a:pt x="3975554" y="2875310"/>
                  <a:pt x="3975940" y="2850836"/>
                </a:cubicBezTo>
                <a:cubicBezTo>
                  <a:pt x="3972185" y="2839963"/>
                  <a:pt x="3960530" y="2831819"/>
                  <a:pt x="3964672" y="2818216"/>
                </a:cubicBezTo>
                <a:cubicBezTo>
                  <a:pt x="3983838" y="2848107"/>
                  <a:pt x="3995106" y="2880725"/>
                  <a:pt x="3990575" y="2918801"/>
                </a:cubicBezTo>
                <a:cubicBezTo>
                  <a:pt x="3971023" y="2913385"/>
                  <a:pt x="3959756" y="2880767"/>
                  <a:pt x="3958982" y="2929714"/>
                </a:cubicBezTo>
                <a:cubicBezTo>
                  <a:pt x="3986044" y="2956876"/>
                  <a:pt x="3969862" y="2986806"/>
                  <a:pt x="3996925" y="3013968"/>
                </a:cubicBezTo>
                <a:cubicBezTo>
                  <a:pt x="4001068" y="3000367"/>
                  <a:pt x="4012721" y="3008511"/>
                  <a:pt x="4016866" y="2994910"/>
                </a:cubicBezTo>
                <a:cubicBezTo>
                  <a:pt x="3990963" y="2894327"/>
                  <a:pt x="4019575" y="2823593"/>
                  <a:pt x="4047413" y="2801807"/>
                </a:cubicBezTo>
                <a:cubicBezTo>
                  <a:pt x="4034986" y="2842611"/>
                  <a:pt x="4074090" y="2853443"/>
                  <a:pt x="4070335" y="2842570"/>
                </a:cubicBezTo>
                <a:cubicBezTo>
                  <a:pt x="4059455" y="2785476"/>
                  <a:pt x="4109826" y="2828929"/>
                  <a:pt x="4137280" y="2831616"/>
                </a:cubicBezTo>
                <a:cubicBezTo>
                  <a:pt x="4133136" y="2845217"/>
                  <a:pt x="4128992" y="2858819"/>
                  <a:pt x="4136503" y="2880565"/>
                </a:cubicBezTo>
                <a:cubicBezTo>
                  <a:pt x="4159813" y="2896854"/>
                  <a:pt x="4133911" y="2796269"/>
                  <a:pt x="4157218" y="2812560"/>
                </a:cubicBezTo>
                <a:cubicBezTo>
                  <a:pt x="4168098" y="2869651"/>
                  <a:pt x="4176770" y="2817975"/>
                  <a:pt x="4184669" y="2815247"/>
                </a:cubicBezTo>
                <a:cubicBezTo>
                  <a:pt x="4184283" y="2839722"/>
                  <a:pt x="4215489" y="2853281"/>
                  <a:pt x="4223000" y="2875028"/>
                </a:cubicBezTo>
                <a:cubicBezTo>
                  <a:pt x="4223388" y="2850552"/>
                  <a:pt x="4235042" y="2858699"/>
                  <a:pt x="4231287" y="2847824"/>
                </a:cubicBezTo>
                <a:cubicBezTo>
                  <a:pt x="4223388" y="2850552"/>
                  <a:pt x="4203835" y="2845137"/>
                  <a:pt x="4208366" y="2807062"/>
                </a:cubicBezTo>
                <a:cubicBezTo>
                  <a:pt x="4235429" y="2834224"/>
                  <a:pt x="4251226" y="2828767"/>
                  <a:pt x="4232449" y="2774404"/>
                </a:cubicBezTo>
                <a:cubicBezTo>
                  <a:pt x="4255755" y="2790692"/>
                  <a:pt x="4235817" y="2809750"/>
                  <a:pt x="4259124" y="2826039"/>
                </a:cubicBezTo>
                <a:cubicBezTo>
                  <a:pt x="4256142" y="2766220"/>
                  <a:pt x="4267023" y="2823311"/>
                  <a:pt x="4282821" y="2817854"/>
                </a:cubicBezTo>
                <a:cubicBezTo>
                  <a:pt x="4283208" y="2793380"/>
                  <a:pt x="4275696" y="2771635"/>
                  <a:pt x="4260287" y="2752617"/>
                </a:cubicBezTo>
                <a:cubicBezTo>
                  <a:pt x="4275309" y="2796108"/>
                  <a:pt x="4232835" y="2749929"/>
                  <a:pt x="4217039" y="2755386"/>
                </a:cubicBezTo>
                <a:cubicBezTo>
                  <a:pt x="4221182" y="2741785"/>
                  <a:pt x="4205771" y="2722767"/>
                  <a:pt x="4206159" y="2698293"/>
                </a:cubicBezTo>
                <a:cubicBezTo>
                  <a:pt x="4217812" y="2706438"/>
                  <a:pt x="4237365" y="2711855"/>
                  <a:pt x="4237752" y="2687379"/>
                </a:cubicBezTo>
                <a:cubicBezTo>
                  <a:pt x="4226485" y="2654761"/>
                  <a:pt x="4214830" y="2646618"/>
                  <a:pt x="4195279" y="2641202"/>
                </a:cubicBezTo>
                <a:cubicBezTo>
                  <a:pt x="4230628" y="2641160"/>
                  <a:pt x="4246038" y="2660177"/>
                  <a:pt x="4284368" y="2719959"/>
                </a:cubicBezTo>
                <a:cubicBezTo>
                  <a:pt x="4288899" y="2681885"/>
                  <a:pt x="4330986" y="2752536"/>
                  <a:pt x="4350538" y="2757953"/>
                </a:cubicBezTo>
                <a:cubicBezTo>
                  <a:pt x="4361806" y="2790572"/>
                  <a:pt x="4353520" y="2817774"/>
                  <a:pt x="4364786" y="2850393"/>
                </a:cubicBezTo>
                <a:cubicBezTo>
                  <a:pt x="4376827" y="2834063"/>
                  <a:pt x="4400137" y="2850352"/>
                  <a:pt x="4420077" y="2831295"/>
                </a:cubicBezTo>
                <a:cubicBezTo>
                  <a:pt x="4412564" y="2809549"/>
                  <a:pt x="4397542" y="2766058"/>
                  <a:pt x="4420849" y="2782346"/>
                </a:cubicBezTo>
                <a:cubicBezTo>
                  <a:pt x="4432117" y="2814965"/>
                  <a:pt x="4404665" y="2812276"/>
                  <a:pt x="4435486" y="2850312"/>
                </a:cubicBezTo>
                <a:cubicBezTo>
                  <a:pt x="4428362" y="2804092"/>
                  <a:pt x="4439628" y="2836711"/>
                  <a:pt x="4455426" y="2831254"/>
                </a:cubicBezTo>
                <a:cubicBezTo>
                  <a:pt x="4447915" y="2809508"/>
                  <a:pt x="4448302" y="2785034"/>
                  <a:pt x="4440791" y="2763289"/>
                </a:cubicBezTo>
                <a:cubicBezTo>
                  <a:pt x="4432893" y="2766017"/>
                  <a:pt x="4405440" y="2763330"/>
                  <a:pt x="4405828" y="2738855"/>
                </a:cubicBezTo>
                <a:cubicBezTo>
                  <a:pt x="4421625" y="2733398"/>
                  <a:pt x="4440791" y="2763289"/>
                  <a:pt x="4437422" y="2727941"/>
                </a:cubicBezTo>
                <a:cubicBezTo>
                  <a:pt x="4426155" y="2695323"/>
                  <a:pt x="4409972" y="2725254"/>
                  <a:pt x="4410359" y="2700779"/>
                </a:cubicBezTo>
                <a:cubicBezTo>
                  <a:pt x="4422012" y="2708926"/>
                  <a:pt x="4422400" y="2684450"/>
                  <a:pt x="4414889" y="2662704"/>
                </a:cubicBezTo>
                <a:cubicBezTo>
                  <a:pt x="4434053" y="2692594"/>
                  <a:pt x="4449464" y="2711613"/>
                  <a:pt x="4449077" y="2736086"/>
                </a:cubicBezTo>
                <a:cubicBezTo>
                  <a:pt x="4464873" y="2730629"/>
                  <a:pt x="4480282" y="2749647"/>
                  <a:pt x="4484426" y="2736046"/>
                </a:cubicBezTo>
                <a:cubicBezTo>
                  <a:pt x="4499835" y="2755063"/>
                  <a:pt x="4526125" y="2831172"/>
                  <a:pt x="4534411" y="2803971"/>
                </a:cubicBezTo>
                <a:cubicBezTo>
                  <a:pt x="4546839" y="2763168"/>
                  <a:pt x="4507734" y="2752334"/>
                  <a:pt x="4520162" y="2711531"/>
                </a:cubicBezTo>
                <a:cubicBezTo>
                  <a:pt x="4547226" y="2738693"/>
                  <a:pt x="4523145" y="2771352"/>
                  <a:pt x="4550208" y="2798514"/>
                </a:cubicBezTo>
                <a:cubicBezTo>
                  <a:pt x="4585559" y="2798473"/>
                  <a:pt x="4616764" y="2812035"/>
                  <a:pt x="4629579" y="2746758"/>
                </a:cubicBezTo>
                <a:cubicBezTo>
                  <a:pt x="4644216" y="2814722"/>
                  <a:pt x="4657032" y="2749446"/>
                  <a:pt x="4668686" y="2757590"/>
                </a:cubicBezTo>
                <a:cubicBezTo>
                  <a:pt x="4680341" y="2765734"/>
                  <a:pt x="4702875" y="2830971"/>
                  <a:pt x="4714916" y="2814642"/>
                </a:cubicBezTo>
                <a:cubicBezTo>
                  <a:pt x="4711547" y="2779296"/>
                  <a:pt x="4708566" y="2719474"/>
                  <a:pt x="4716852" y="2692273"/>
                </a:cubicBezTo>
                <a:cubicBezTo>
                  <a:pt x="4724363" y="2714017"/>
                  <a:pt x="4736018" y="2722164"/>
                  <a:pt x="4751427" y="2741180"/>
                </a:cubicBezTo>
                <a:cubicBezTo>
                  <a:pt x="4778104" y="2792817"/>
                  <a:pt x="4727731" y="2749364"/>
                  <a:pt x="4750654" y="2790128"/>
                </a:cubicBezTo>
                <a:cubicBezTo>
                  <a:pt x="4770205" y="2795544"/>
                  <a:pt x="4805555" y="2795504"/>
                  <a:pt x="4798432" y="2749285"/>
                </a:cubicBezTo>
                <a:cubicBezTo>
                  <a:pt x="4783020" y="2730267"/>
                  <a:pt x="4778490" y="2768342"/>
                  <a:pt x="4763468" y="2724851"/>
                </a:cubicBezTo>
                <a:cubicBezTo>
                  <a:pt x="4780040" y="2670447"/>
                  <a:pt x="4857475" y="2741059"/>
                  <a:pt x="4862393" y="2678511"/>
                </a:cubicBezTo>
                <a:cubicBezTo>
                  <a:pt x="4916909" y="2708360"/>
                  <a:pt x="4955240" y="2768141"/>
                  <a:pt x="4956401" y="2694718"/>
                </a:cubicBezTo>
                <a:cubicBezTo>
                  <a:pt x="4971812" y="2713737"/>
                  <a:pt x="4983078" y="2746356"/>
                  <a:pt x="4991362" y="2719153"/>
                </a:cubicBezTo>
                <a:cubicBezTo>
                  <a:pt x="4979710" y="2711009"/>
                  <a:pt x="4983852" y="2697407"/>
                  <a:pt x="4960543" y="2681117"/>
                </a:cubicBezTo>
                <a:cubicBezTo>
                  <a:pt x="4960543" y="2681117"/>
                  <a:pt x="4960543" y="2681117"/>
                  <a:pt x="4965459" y="2618569"/>
                </a:cubicBezTo>
                <a:cubicBezTo>
                  <a:pt x="5003404" y="2702824"/>
                  <a:pt x="5005340" y="2580452"/>
                  <a:pt x="5035773" y="2642961"/>
                </a:cubicBezTo>
                <a:cubicBezTo>
                  <a:pt x="5012465" y="2626674"/>
                  <a:pt x="5015834" y="2662018"/>
                  <a:pt x="5031242" y="2681037"/>
                </a:cubicBezTo>
                <a:cubicBezTo>
                  <a:pt x="5035385" y="2667437"/>
                  <a:pt x="5069961" y="2716344"/>
                  <a:pt x="5066593" y="2680997"/>
                </a:cubicBezTo>
                <a:cubicBezTo>
                  <a:pt x="5039915" y="2629361"/>
                  <a:pt x="5074880" y="2653794"/>
                  <a:pt x="5075266" y="2629320"/>
                </a:cubicBezTo>
                <a:cubicBezTo>
                  <a:pt x="5098574" y="2645609"/>
                  <a:pt x="5078635" y="2664667"/>
                  <a:pt x="5101942" y="2680957"/>
                </a:cubicBezTo>
                <a:cubicBezTo>
                  <a:pt x="5109841" y="2678228"/>
                  <a:pt x="5102330" y="2656482"/>
                  <a:pt x="5113985" y="2664628"/>
                </a:cubicBezTo>
                <a:cubicBezTo>
                  <a:pt x="5121109" y="2710847"/>
                  <a:pt x="5082002" y="2700014"/>
                  <a:pt x="5112436" y="2762523"/>
                </a:cubicBezTo>
                <a:cubicBezTo>
                  <a:pt x="5113210" y="2713576"/>
                  <a:pt x="5182360" y="2811392"/>
                  <a:pt x="5164356" y="2708078"/>
                </a:cubicBezTo>
                <a:cubicBezTo>
                  <a:pt x="5168111" y="2718950"/>
                  <a:pt x="5175624" y="2740697"/>
                  <a:pt x="5187279" y="2748842"/>
                </a:cubicBezTo>
                <a:cubicBezTo>
                  <a:pt x="5183910" y="2713494"/>
                  <a:pt x="5218871" y="2737929"/>
                  <a:pt x="5203849" y="2694437"/>
                </a:cubicBezTo>
                <a:cubicBezTo>
                  <a:pt x="5188440" y="2675420"/>
                  <a:pt x="5199320" y="2732512"/>
                  <a:pt x="5176398" y="2691749"/>
                </a:cubicBezTo>
                <a:cubicBezTo>
                  <a:pt x="5196725" y="2648217"/>
                  <a:pt x="5220034" y="2664507"/>
                  <a:pt x="5213296" y="2593811"/>
                </a:cubicBezTo>
                <a:cubicBezTo>
                  <a:pt x="5232462" y="2623703"/>
                  <a:pt x="5224177" y="2650905"/>
                  <a:pt x="5243342" y="2680795"/>
                </a:cubicBezTo>
                <a:cubicBezTo>
                  <a:pt x="5208767" y="2631888"/>
                  <a:pt x="5207605" y="2705309"/>
                  <a:pt x="5230526" y="2746075"/>
                </a:cubicBezTo>
                <a:cubicBezTo>
                  <a:pt x="5235055" y="2707998"/>
                  <a:pt x="5258366" y="2724288"/>
                  <a:pt x="5274548" y="2694357"/>
                </a:cubicBezTo>
                <a:cubicBezTo>
                  <a:pt x="5267037" y="2672611"/>
                  <a:pt x="5251627" y="2653594"/>
                  <a:pt x="5239973" y="2645449"/>
                </a:cubicBezTo>
                <a:cubicBezTo>
                  <a:pt x="5236991" y="2585627"/>
                  <a:pt x="5256157" y="2615518"/>
                  <a:pt x="5264442" y="2588316"/>
                </a:cubicBezTo>
                <a:cubicBezTo>
                  <a:pt x="5287752" y="2604605"/>
                  <a:pt x="5287364" y="2629079"/>
                  <a:pt x="5294876" y="2650824"/>
                </a:cubicBezTo>
                <a:cubicBezTo>
                  <a:pt x="5303936" y="2574674"/>
                  <a:pt x="5373862" y="2623542"/>
                  <a:pt x="5375022" y="2550120"/>
                </a:cubicBezTo>
                <a:cubicBezTo>
                  <a:pt x="5386289" y="2582739"/>
                  <a:pt x="5385903" y="2607213"/>
                  <a:pt x="5397168" y="2639829"/>
                </a:cubicBezTo>
                <a:cubicBezTo>
                  <a:pt x="5428376" y="2653392"/>
                  <a:pt x="5390432" y="2569138"/>
                  <a:pt x="5417496" y="2596300"/>
                </a:cubicBezTo>
                <a:cubicBezTo>
                  <a:pt x="5421251" y="2607172"/>
                  <a:pt x="5417108" y="2620773"/>
                  <a:pt x="5428763" y="2628916"/>
                </a:cubicBezTo>
                <a:cubicBezTo>
                  <a:pt x="5432906" y="2615316"/>
                  <a:pt x="5444948" y="2598987"/>
                  <a:pt x="5433680" y="2566368"/>
                </a:cubicBezTo>
                <a:cubicBezTo>
                  <a:pt x="5417882" y="2571825"/>
                  <a:pt x="5409984" y="2574553"/>
                  <a:pt x="5398331" y="2566410"/>
                </a:cubicBezTo>
                <a:cubicBezTo>
                  <a:pt x="5402474" y="2552807"/>
                  <a:pt x="5387063" y="2533790"/>
                  <a:pt x="5371652" y="2514773"/>
                </a:cubicBezTo>
                <a:cubicBezTo>
                  <a:pt x="5391594" y="2495716"/>
                  <a:pt x="5422801" y="2509276"/>
                  <a:pt x="5446496" y="2501090"/>
                </a:cubicBezTo>
                <a:cubicBezTo>
                  <a:pt x="5458923" y="2460287"/>
                  <a:pt x="5431861" y="2433125"/>
                  <a:pt x="5424350" y="2411381"/>
                </a:cubicBezTo>
                <a:cubicBezTo>
                  <a:pt x="5459311" y="2435814"/>
                  <a:pt x="5439759" y="2430397"/>
                  <a:pt x="5474334" y="2479305"/>
                </a:cubicBezTo>
                <a:cubicBezTo>
                  <a:pt x="5465275" y="2555455"/>
                  <a:pt x="5434455" y="2517419"/>
                  <a:pt x="5418271" y="2547351"/>
                </a:cubicBezTo>
                <a:cubicBezTo>
                  <a:pt x="5441579" y="2563640"/>
                  <a:pt x="5437435" y="2577241"/>
                  <a:pt x="5460745" y="2593531"/>
                </a:cubicBezTo>
                <a:cubicBezTo>
                  <a:pt x="5475766" y="2637022"/>
                  <a:pt x="5459970" y="2642478"/>
                  <a:pt x="5478749" y="2696844"/>
                </a:cubicBezTo>
                <a:cubicBezTo>
                  <a:pt x="5471238" y="2675098"/>
                  <a:pt x="5450910" y="2718631"/>
                  <a:pt x="5462565" y="2726774"/>
                </a:cubicBezTo>
                <a:cubicBezTo>
                  <a:pt x="5485485" y="2767537"/>
                  <a:pt x="5498301" y="2702261"/>
                  <a:pt x="5475381" y="2661498"/>
                </a:cubicBezTo>
                <a:cubicBezTo>
                  <a:pt x="5506199" y="2699532"/>
                  <a:pt x="5518628" y="2658729"/>
                  <a:pt x="5511117" y="2636983"/>
                </a:cubicBezTo>
                <a:cubicBezTo>
                  <a:pt x="5488195" y="2596218"/>
                  <a:pt x="5499077" y="2653313"/>
                  <a:pt x="5483664" y="2634294"/>
                </a:cubicBezTo>
                <a:cubicBezTo>
                  <a:pt x="5479909" y="2623421"/>
                  <a:pt x="5472397" y="2601675"/>
                  <a:pt x="5460745" y="2593531"/>
                </a:cubicBezTo>
                <a:cubicBezTo>
                  <a:pt x="5497256" y="2520068"/>
                  <a:pt x="5652515" y="2636821"/>
                  <a:pt x="5599935" y="2484600"/>
                </a:cubicBezTo>
                <a:cubicBezTo>
                  <a:pt x="5603692" y="2495475"/>
                  <a:pt x="5587894" y="2500930"/>
                  <a:pt x="5576628" y="2468311"/>
                </a:cubicBezTo>
                <a:cubicBezTo>
                  <a:pt x="5584526" y="2465583"/>
                  <a:pt x="5611977" y="2468271"/>
                  <a:pt x="5596568" y="2449254"/>
                </a:cubicBezTo>
                <a:cubicBezTo>
                  <a:pt x="5577015" y="2443837"/>
                  <a:pt x="5572486" y="2481912"/>
                  <a:pt x="5560057" y="2522716"/>
                </a:cubicBezTo>
                <a:cubicBezTo>
                  <a:pt x="5521724" y="2462936"/>
                  <a:pt x="5532218" y="2544502"/>
                  <a:pt x="5501400" y="2506467"/>
                </a:cubicBezTo>
                <a:cubicBezTo>
                  <a:pt x="5505929" y="2468392"/>
                  <a:pt x="5520950" y="2511883"/>
                  <a:pt x="5532991" y="2495554"/>
                </a:cubicBezTo>
                <a:cubicBezTo>
                  <a:pt x="5517582" y="2476536"/>
                  <a:pt x="5517969" y="2452064"/>
                  <a:pt x="5502560" y="2433045"/>
                </a:cubicBezTo>
                <a:cubicBezTo>
                  <a:pt x="5518744" y="2403114"/>
                  <a:pt x="5495821" y="2362351"/>
                  <a:pt x="5522888" y="2389514"/>
                </a:cubicBezTo>
                <a:cubicBezTo>
                  <a:pt x="5537909" y="2433005"/>
                  <a:pt x="5506315" y="2443917"/>
                  <a:pt x="5540891" y="2492826"/>
                </a:cubicBezTo>
                <a:cubicBezTo>
                  <a:pt x="5545808" y="2430276"/>
                  <a:pt x="5554093" y="2403075"/>
                  <a:pt x="5539071" y="2359582"/>
                </a:cubicBezTo>
                <a:cubicBezTo>
                  <a:pt x="5523662" y="2340566"/>
                  <a:pt x="5511233" y="2381369"/>
                  <a:pt x="5504109" y="2335150"/>
                </a:cubicBezTo>
                <a:cubicBezTo>
                  <a:pt x="5512007" y="2332422"/>
                  <a:pt x="5519906" y="2329693"/>
                  <a:pt x="5516150" y="2318820"/>
                </a:cubicBezTo>
                <a:cubicBezTo>
                  <a:pt x="5546583" y="2381329"/>
                  <a:pt x="5571054" y="2324196"/>
                  <a:pt x="5593199" y="2413907"/>
                </a:cubicBezTo>
                <a:cubicBezTo>
                  <a:pt x="5586075" y="2367687"/>
                  <a:pt x="5622587" y="2294226"/>
                  <a:pt x="5665059" y="2340404"/>
                </a:cubicBezTo>
                <a:cubicBezTo>
                  <a:pt x="5653406" y="2332260"/>
                  <a:pt x="5649650" y="2321386"/>
                  <a:pt x="5653793" y="2307785"/>
                </a:cubicBezTo>
                <a:cubicBezTo>
                  <a:pt x="5657548" y="2318657"/>
                  <a:pt x="5669203" y="2326803"/>
                  <a:pt x="5669590" y="2302329"/>
                </a:cubicBezTo>
                <a:cubicBezTo>
                  <a:pt x="5680858" y="2334947"/>
                  <a:pt x="5688370" y="2356694"/>
                  <a:pt x="5687982" y="2381166"/>
                </a:cubicBezTo>
                <a:cubicBezTo>
                  <a:pt x="5664674" y="2364879"/>
                  <a:pt x="5652631" y="2381208"/>
                  <a:pt x="5628935" y="2389393"/>
                </a:cubicBezTo>
                <a:cubicBezTo>
                  <a:pt x="5644347" y="2408410"/>
                  <a:pt x="5636060" y="2435612"/>
                  <a:pt x="5651470" y="2454630"/>
                </a:cubicBezTo>
                <a:cubicBezTo>
                  <a:pt x="5648488" y="2394808"/>
                  <a:pt x="5710517" y="2446404"/>
                  <a:pt x="5711676" y="2372982"/>
                </a:cubicBezTo>
                <a:cubicBezTo>
                  <a:pt x="5696268" y="2353966"/>
                  <a:pt x="5692125" y="2367566"/>
                  <a:pt x="5688756" y="2332219"/>
                </a:cubicBezTo>
                <a:cubicBezTo>
                  <a:pt x="5704939" y="2302289"/>
                  <a:pt x="5763211" y="2343011"/>
                  <a:pt x="5736921" y="2266902"/>
                </a:cubicBezTo>
                <a:cubicBezTo>
                  <a:pt x="5759841" y="2307665"/>
                  <a:pt x="5786519" y="2359302"/>
                  <a:pt x="5779783" y="2288607"/>
                </a:cubicBezTo>
                <a:cubicBezTo>
                  <a:pt x="5795193" y="2307624"/>
                  <a:pt x="5798949" y="2318497"/>
                  <a:pt x="5814357" y="2337514"/>
                </a:cubicBezTo>
                <a:cubicBezTo>
                  <a:pt x="5817727" y="2372861"/>
                  <a:pt x="5787293" y="2310352"/>
                  <a:pt x="5794419" y="2356573"/>
                </a:cubicBezTo>
                <a:cubicBezTo>
                  <a:pt x="5836891" y="2402751"/>
                  <a:pt x="5790273" y="2370174"/>
                  <a:pt x="5801541" y="2402793"/>
                </a:cubicBezTo>
                <a:cubicBezTo>
                  <a:pt x="5828605" y="2429955"/>
                  <a:pt x="5825239" y="2394607"/>
                  <a:pt x="5836891" y="2402751"/>
                </a:cubicBezTo>
                <a:cubicBezTo>
                  <a:pt x="5810217" y="2351116"/>
                  <a:pt x="5833909" y="2342932"/>
                  <a:pt x="5807233" y="2291295"/>
                </a:cubicBezTo>
                <a:cubicBezTo>
                  <a:pt x="5822257" y="2334786"/>
                  <a:pt x="5868873" y="2367364"/>
                  <a:pt x="5857993" y="2310273"/>
                </a:cubicBezTo>
                <a:cubicBezTo>
                  <a:pt x="5869647" y="2318417"/>
                  <a:pt x="5877545" y="2315688"/>
                  <a:pt x="5881301" y="2326562"/>
                </a:cubicBezTo>
                <a:cubicBezTo>
                  <a:pt x="5915491" y="2399943"/>
                  <a:pt x="5853075" y="2372821"/>
                  <a:pt x="5891407" y="2432603"/>
                </a:cubicBezTo>
                <a:cubicBezTo>
                  <a:pt x="5828993" y="2405479"/>
                  <a:pt x="5808279" y="2473486"/>
                  <a:pt x="5768785" y="2487127"/>
                </a:cubicBezTo>
                <a:cubicBezTo>
                  <a:pt x="5807119" y="2546909"/>
                  <a:pt x="5800767" y="2451740"/>
                  <a:pt x="5823303" y="2516977"/>
                </a:cubicBezTo>
                <a:cubicBezTo>
                  <a:pt x="5835343" y="2500648"/>
                  <a:pt x="5831587" y="2489774"/>
                  <a:pt x="5828219" y="2454428"/>
                </a:cubicBezTo>
                <a:cubicBezTo>
                  <a:pt x="5863181" y="2478861"/>
                  <a:pt x="5836117" y="2451700"/>
                  <a:pt x="5854895" y="2506064"/>
                </a:cubicBezTo>
                <a:cubicBezTo>
                  <a:pt x="5863181" y="2478861"/>
                  <a:pt x="5878591" y="2497879"/>
                  <a:pt x="5863569" y="2454388"/>
                </a:cubicBezTo>
                <a:cubicBezTo>
                  <a:pt x="5891021" y="2457075"/>
                  <a:pt x="5881961" y="2533228"/>
                  <a:pt x="5901127" y="2563118"/>
                </a:cubicBezTo>
                <a:cubicBezTo>
                  <a:pt x="5905655" y="2525042"/>
                  <a:pt x="5943987" y="2584824"/>
                  <a:pt x="5948517" y="2546749"/>
                </a:cubicBezTo>
                <a:cubicBezTo>
                  <a:pt x="5936863" y="2538602"/>
                  <a:pt x="5929351" y="2516858"/>
                  <a:pt x="5921839" y="2495112"/>
                </a:cubicBezTo>
                <a:cubicBezTo>
                  <a:pt x="5928963" y="2541331"/>
                  <a:pt x="5909799" y="2511443"/>
                  <a:pt x="5909411" y="2535915"/>
                </a:cubicBezTo>
                <a:cubicBezTo>
                  <a:pt x="5905559" y="2531160"/>
                  <a:pt x="5901263" y="2523517"/>
                  <a:pt x="5897223" y="2515025"/>
                </a:cubicBezTo>
                <a:lnTo>
                  <a:pt x="5892665" y="2503886"/>
                </a:lnTo>
                <a:lnTo>
                  <a:pt x="5895109" y="2508909"/>
                </a:lnTo>
                <a:cubicBezTo>
                  <a:pt x="5896801" y="2510605"/>
                  <a:pt x="5898047" y="2509416"/>
                  <a:pt x="5898143" y="2503297"/>
                </a:cubicBezTo>
                <a:cubicBezTo>
                  <a:pt x="5906429" y="2476094"/>
                  <a:pt x="5902673" y="2465219"/>
                  <a:pt x="5895163" y="2443475"/>
                </a:cubicBezTo>
                <a:cubicBezTo>
                  <a:pt x="5914715" y="2448891"/>
                  <a:pt x="5957577" y="2470596"/>
                  <a:pt x="5946309" y="2437977"/>
                </a:cubicBezTo>
                <a:cubicBezTo>
                  <a:pt x="5919245" y="2410815"/>
                  <a:pt x="5926369" y="2457034"/>
                  <a:pt x="5899305" y="2429874"/>
                </a:cubicBezTo>
                <a:cubicBezTo>
                  <a:pt x="5896325" y="2370052"/>
                  <a:pt x="5923001" y="2421690"/>
                  <a:pt x="5915877" y="2375469"/>
                </a:cubicBezTo>
                <a:cubicBezTo>
                  <a:pt x="5942167" y="2451578"/>
                  <a:pt x="6005355" y="2429752"/>
                  <a:pt x="5979065" y="2353642"/>
                </a:cubicBezTo>
                <a:cubicBezTo>
                  <a:pt x="6002373" y="2369932"/>
                  <a:pt x="6009497" y="2416152"/>
                  <a:pt x="6017783" y="2388950"/>
                </a:cubicBezTo>
                <a:cubicBezTo>
                  <a:pt x="6021925" y="2375349"/>
                  <a:pt x="6006515" y="2356331"/>
                  <a:pt x="6010659" y="2342729"/>
                </a:cubicBezTo>
                <a:cubicBezTo>
                  <a:pt x="6029825" y="2372620"/>
                  <a:pt x="6014803" y="2329129"/>
                  <a:pt x="6018945" y="2315526"/>
                </a:cubicBezTo>
                <a:cubicBezTo>
                  <a:pt x="6038497" y="2320944"/>
                  <a:pt x="6053907" y="2339961"/>
                  <a:pt x="6069705" y="2334506"/>
                </a:cubicBezTo>
                <a:cubicBezTo>
                  <a:pt x="6061419" y="2361706"/>
                  <a:pt x="6055109" y="2388227"/>
                  <a:pt x="6051711" y="2416785"/>
                </a:cubicBezTo>
                <a:lnTo>
                  <a:pt x="6051509" y="2454132"/>
                </a:lnTo>
                <a:lnTo>
                  <a:pt x="6048215" y="2451460"/>
                </a:lnTo>
                <a:lnTo>
                  <a:pt x="6051461" y="2462879"/>
                </a:lnTo>
                <a:lnTo>
                  <a:pt x="6051197" y="2511280"/>
                </a:lnTo>
                <a:cubicBezTo>
                  <a:pt x="6059095" y="2508552"/>
                  <a:pt x="6060229" y="2499033"/>
                  <a:pt x="6058447" y="2487478"/>
                </a:cubicBezTo>
                <a:lnTo>
                  <a:pt x="6051461" y="2462879"/>
                </a:lnTo>
                <a:lnTo>
                  <a:pt x="6051509" y="2454132"/>
                </a:lnTo>
                <a:lnTo>
                  <a:pt x="6066455" y="2466267"/>
                </a:lnTo>
                <a:cubicBezTo>
                  <a:pt x="6080573" y="2469946"/>
                  <a:pt x="6084601" y="2448017"/>
                  <a:pt x="6098977" y="2470436"/>
                </a:cubicBezTo>
                <a:cubicBezTo>
                  <a:pt x="6098589" y="2494910"/>
                  <a:pt x="6113999" y="2513929"/>
                  <a:pt x="6129409" y="2532946"/>
                </a:cubicBezTo>
                <a:cubicBezTo>
                  <a:pt x="6134325" y="2470395"/>
                  <a:pt x="6164757" y="2532905"/>
                  <a:pt x="6172655" y="2530177"/>
                </a:cubicBezTo>
                <a:cubicBezTo>
                  <a:pt x="6173045" y="2505704"/>
                  <a:pt x="6177187" y="2492102"/>
                  <a:pt x="6161777" y="2473085"/>
                </a:cubicBezTo>
                <a:cubicBezTo>
                  <a:pt x="6161777" y="2473085"/>
                  <a:pt x="6145593" y="2503015"/>
                  <a:pt x="6142223" y="2467667"/>
                </a:cubicBezTo>
                <a:cubicBezTo>
                  <a:pt x="6142223" y="2467667"/>
                  <a:pt x="6154653" y="2426866"/>
                  <a:pt x="6150897" y="2415991"/>
                </a:cubicBezTo>
                <a:cubicBezTo>
                  <a:pt x="6150511" y="2440466"/>
                  <a:pt x="6123059" y="2437779"/>
                  <a:pt x="6119689" y="2402430"/>
                </a:cubicBezTo>
                <a:cubicBezTo>
                  <a:pt x="6112953" y="2331736"/>
                  <a:pt x="6151285" y="2391517"/>
                  <a:pt x="6144547" y="2320823"/>
                </a:cubicBezTo>
                <a:cubicBezTo>
                  <a:pt x="6159957" y="2339841"/>
                  <a:pt x="6155813" y="2353442"/>
                  <a:pt x="6159569" y="2364314"/>
                </a:cubicBezTo>
                <a:cubicBezTo>
                  <a:pt x="6175365" y="2358857"/>
                  <a:pt x="6218229" y="2380562"/>
                  <a:pt x="6199451" y="2326199"/>
                </a:cubicBezTo>
                <a:cubicBezTo>
                  <a:pt x="6249821" y="2369650"/>
                  <a:pt x="6231429" y="2290812"/>
                  <a:pt x="6255127" y="2282627"/>
                </a:cubicBezTo>
                <a:cubicBezTo>
                  <a:pt x="6255127" y="2282627"/>
                  <a:pt x="6285945" y="2320662"/>
                  <a:pt x="6267167" y="2266298"/>
                </a:cubicBezTo>
                <a:cubicBezTo>
                  <a:pt x="6290475" y="2282586"/>
                  <a:pt x="6290089" y="2307061"/>
                  <a:pt x="6301743" y="2315205"/>
                </a:cubicBezTo>
                <a:cubicBezTo>
                  <a:pt x="6290863" y="2258113"/>
                  <a:pt x="6341235" y="2301564"/>
                  <a:pt x="6349521" y="2274362"/>
                </a:cubicBezTo>
                <a:cubicBezTo>
                  <a:pt x="6353277" y="2285235"/>
                  <a:pt x="6360789" y="2306979"/>
                  <a:pt x="6376197" y="2325997"/>
                </a:cubicBezTo>
                <a:cubicBezTo>
                  <a:pt x="6399507" y="2342289"/>
                  <a:pt x="6372829" y="2290650"/>
                  <a:pt x="6384483" y="2298794"/>
                </a:cubicBezTo>
                <a:cubicBezTo>
                  <a:pt x="6388239" y="2309669"/>
                  <a:pt x="6391993" y="2320541"/>
                  <a:pt x="6407405" y="2339561"/>
                </a:cubicBezTo>
                <a:cubicBezTo>
                  <a:pt x="6400279" y="2293338"/>
                  <a:pt x="6422813" y="2358577"/>
                  <a:pt x="6423203" y="2334104"/>
                </a:cubicBezTo>
                <a:cubicBezTo>
                  <a:pt x="6435243" y="2317773"/>
                  <a:pt x="6411935" y="2301483"/>
                  <a:pt x="6412323" y="2277008"/>
                </a:cubicBezTo>
                <a:cubicBezTo>
                  <a:pt x="6443529" y="2290570"/>
                  <a:pt x="6448445" y="2228021"/>
                  <a:pt x="6479653" y="2241582"/>
                </a:cubicBezTo>
                <a:cubicBezTo>
                  <a:pt x="6479265" y="2266055"/>
                  <a:pt x="6483021" y="2276929"/>
                  <a:pt x="6486777" y="2287801"/>
                </a:cubicBezTo>
                <a:cubicBezTo>
                  <a:pt x="6499205" y="2246999"/>
                  <a:pt x="6503349" y="2233396"/>
                  <a:pt x="6525883" y="2298636"/>
                </a:cubicBezTo>
                <a:cubicBezTo>
                  <a:pt x="6538311" y="2257831"/>
                  <a:pt x="6558639" y="2214299"/>
                  <a:pt x="6596969" y="2274081"/>
                </a:cubicBezTo>
                <a:cubicBezTo>
                  <a:pt x="6601499" y="2236005"/>
                  <a:pt x="6620665" y="2265897"/>
                  <a:pt x="6632707" y="2249565"/>
                </a:cubicBezTo>
                <a:cubicBezTo>
                  <a:pt x="6621439" y="2216945"/>
                  <a:pt x="6633093" y="2225092"/>
                  <a:pt x="6625969" y="2178872"/>
                </a:cubicBezTo>
                <a:cubicBezTo>
                  <a:pt x="6648889" y="2219635"/>
                  <a:pt x="6652645" y="2230507"/>
                  <a:pt x="6664687" y="2214178"/>
                </a:cubicBezTo>
                <a:cubicBezTo>
                  <a:pt x="6679711" y="2257671"/>
                  <a:pt x="6648503" y="2244109"/>
                  <a:pt x="6644361" y="2257712"/>
                </a:cubicBezTo>
                <a:cubicBezTo>
                  <a:pt x="6667281" y="2298474"/>
                  <a:pt x="6670651" y="2333822"/>
                  <a:pt x="6674019" y="2369168"/>
                </a:cubicBezTo>
                <a:cubicBezTo>
                  <a:pt x="6693571" y="2374584"/>
                  <a:pt x="6713123" y="2380002"/>
                  <a:pt x="6694345" y="2325637"/>
                </a:cubicBezTo>
                <a:cubicBezTo>
                  <a:pt x="6725553" y="2339196"/>
                  <a:pt x="6764271" y="2374504"/>
                  <a:pt x="6761677" y="2290210"/>
                </a:cubicBezTo>
                <a:cubicBezTo>
                  <a:pt x="6773331" y="2298354"/>
                  <a:pt x="6776313" y="2358174"/>
                  <a:pt x="6788353" y="2341845"/>
                </a:cubicBezTo>
                <a:cubicBezTo>
                  <a:pt x="6784597" y="2330973"/>
                  <a:pt x="6780841" y="2320098"/>
                  <a:pt x="6777085" y="2309226"/>
                </a:cubicBezTo>
                <a:cubicBezTo>
                  <a:pt x="6831215" y="2363550"/>
                  <a:pt x="6860215" y="2268342"/>
                  <a:pt x="6922629" y="2295464"/>
                </a:cubicBezTo>
                <a:cubicBezTo>
                  <a:pt x="6891809" y="2257429"/>
                  <a:pt x="6899319" y="2279174"/>
                  <a:pt x="6864745" y="2230267"/>
                </a:cubicBezTo>
                <a:cubicBezTo>
                  <a:pt x="6871869" y="2276487"/>
                  <a:pt x="6841437" y="2213977"/>
                  <a:pt x="6848559" y="2260199"/>
                </a:cubicBezTo>
                <a:cubicBezTo>
                  <a:pt x="6860215" y="2268342"/>
                  <a:pt x="6864359" y="2254741"/>
                  <a:pt x="6860215" y="2268342"/>
                </a:cubicBezTo>
                <a:cubicBezTo>
                  <a:pt x="6836131" y="2301000"/>
                  <a:pt x="6801557" y="2252093"/>
                  <a:pt x="6777473" y="2284753"/>
                </a:cubicBezTo>
                <a:cubicBezTo>
                  <a:pt x="6777861" y="2260278"/>
                  <a:pt x="6793659" y="2254821"/>
                  <a:pt x="6766593" y="2227659"/>
                </a:cubicBezTo>
                <a:cubicBezTo>
                  <a:pt x="6771125" y="2189583"/>
                  <a:pt x="6782779" y="2197728"/>
                  <a:pt x="6805699" y="2238491"/>
                </a:cubicBezTo>
                <a:cubicBezTo>
                  <a:pt x="6806087" y="2214019"/>
                  <a:pt x="6830557" y="2156884"/>
                  <a:pt x="6853865" y="2173174"/>
                </a:cubicBezTo>
                <a:cubicBezTo>
                  <a:pt x="6861375" y="2194921"/>
                  <a:pt x="6857233" y="2208521"/>
                  <a:pt x="6868887" y="2216665"/>
                </a:cubicBezTo>
                <a:cubicBezTo>
                  <a:pt x="6888053" y="2246557"/>
                  <a:pt x="6880927" y="2200337"/>
                  <a:pt x="6888827" y="2197608"/>
                </a:cubicBezTo>
                <a:cubicBezTo>
                  <a:pt x="6888827" y="2197608"/>
                  <a:pt x="6888827" y="2197608"/>
                  <a:pt x="6869661" y="2167717"/>
                </a:cubicBezTo>
                <a:cubicBezTo>
                  <a:pt x="6905011" y="2167679"/>
                  <a:pt x="6940749" y="2143163"/>
                  <a:pt x="6968585" y="2121376"/>
                </a:cubicBezTo>
                <a:cubicBezTo>
                  <a:pt x="6991895" y="2137667"/>
                  <a:pt x="6991509" y="2162140"/>
                  <a:pt x="7003163" y="2170284"/>
                </a:cubicBezTo>
                <a:cubicBezTo>
                  <a:pt x="7007305" y="2156683"/>
                  <a:pt x="7003549" y="2145811"/>
                  <a:pt x="7007691" y="2132211"/>
                </a:cubicBezTo>
                <a:cubicBezTo>
                  <a:pt x="7023101" y="2151227"/>
                  <a:pt x="7018959" y="2164828"/>
                  <a:pt x="7022715" y="2175701"/>
                </a:cubicBezTo>
                <a:cubicBezTo>
                  <a:pt x="7026857" y="2162100"/>
                  <a:pt x="7046023" y="2191991"/>
                  <a:pt x="7042653" y="2156643"/>
                </a:cubicBezTo>
                <a:cubicBezTo>
                  <a:pt x="7030999" y="2148498"/>
                  <a:pt x="7027243" y="2137626"/>
                  <a:pt x="7023489" y="2126754"/>
                </a:cubicBezTo>
                <a:cubicBezTo>
                  <a:pt x="7035143" y="2134898"/>
                  <a:pt x="7039673" y="2096821"/>
                  <a:pt x="7058839" y="2126714"/>
                </a:cubicBezTo>
                <a:cubicBezTo>
                  <a:pt x="7054697" y="2140314"/>
                  <a:pt x="7050553" y="2153914"/>
                  <a:pt x="7073861" y="2170205"/>
                </a:cubicBezTo>
                <a:cubicBezTo>
                  <a:pt x="7074249" y="2145729"/>
                  <a:pt x="7081759" y="2167475"/>
                  <a:pt x="7078391" y="2132129"/>
                </a:cubicBezTo>
                <a:cubicBezTo>
                  <a:pt x="7070879" y="2110384"/>
                  <a:pt x="7067123" y="2099510"/>
                  <a:pt x="7063367" y="2088637"/>
                </a:cubicBezTo>
                <a:cubicBezTo>
                  <a:pt x="7105455" y="2159291"/>
                  <a:pt x="7099105" y="2064123"/>
                  <a:pt x="7130311" y="2077684"/>
                </a:cubicBezTo>
                <a:cubicBezTo>
                  <a:pt x="7137823" y="2099431"/>
                  <a:pt x="7125783" y="2115759"/>
                  <a:pt x="7141191" y="2134777"/>
                </a:cubicBezTo>
                <a:cubicBezTo>
                  <a:pt x="7199463" y="2175499"/>
                  <a:pt x="7236749" y="2053091"/>
                  <a:pt x="7329595" y="2142720"/>
                </a:cubicBezTo>
                <a:cubicBezTo>
                  <a:pt x="7325839" y="2131846"/>
                  <a:pt x="7310429" y="2112830"/>
                  <a:pt x="7314573" y="2099230"/>
                </a:cubicBezTo>
                <a:cubicBezTo>
                  <a:pt x="7338269" y="2091044"/>
                  <a:pt x="7322083" y="2120974"/>
                  <a:pt x="7345393" y="2137263"/>
                </a:cubicBezTo>
                <a:cubicBezTo>
                  <a:pt x="7364945" y="2142679"/>
                  <a:pt x="7329983" y="2118246"/>
                  <a:pt x="7338269" y="2091044"/>
                </a:cubicBezTo>
                <a:cubicBezTo>
                  <a:pt x="7353677" y="2110061"/>
                  <a:pt x="7353291" y="2134535"/>
                  <a:pt x="7376599" y="2150826"/>
                </a:cubicBezTo>
                <a:cubicBezTo>
                  <a:pt x="7381129" y="2112748"/>
                  <a:pt x="7408193" y="2139912"/>
                  <a:pt x="7416479" y="2112709"/>
                </a:cubicBezTo>
                <a:cubicBezTo>
                  <a:pt x="7401067" y="2093691"/>
                  <a:pt x="7397313" y="2082819"/>
                  <a:pt x="7389801" y="2061073"/>
                </a:cubicBezTo>
                <a:cubicBezTo>
                  <a:pt x="7401457" y="2069218"/>
                  <a:pt x="7405599" y="2055616"/>
                  <a:pt x="7401843" y="2044744"/>
                </a:cubicBezTo>
                <a:cubicBezTo>
                  <a:pt x="7444317" y="2090922"/>
                  <a:pt x="7437579" y="2020228"/>
                  <a:pt x="7468787" y="2033789"/>
                </a:cubicBezTo>
                <a:cubicBezTo>
                  <a:pt x="7491321" y="2099027"/>
                  <a:pt x="7452603" y="2063720"/>
                  <a:pt x="7440561" y="2080050"/>
                </a:cubicBezTo>
                <a:cubicBezTo>
                  <a:pt x="7452215" y="2088194"/>
                  <a:pt x="7448073" y="2101796"/>
                  <a:pt x="7459727" y="2109940"/>
                </a:cubicBezTo>
                <a:cubicBezTo>
                  <a:pt x="7483423" y="2101755"/>
                  <a:pt x="7510875" y="2104444"/>
                  <a:pt x="7542469" y="2093531"/>
                </a:cubicBezTo>
                <a:cubicBezTo>
                  <a:pt x="7515403" y="2066367"/>
                  <a:pt x="7495851" y="2060952"/>
                  <a:pt x="7483811" y="2077280"/>
                </a:cubicBezTo>
                <a:cubicBezTo>
                  <a:pt x="7484197" y="2052808"/>
                  <a:pt x="7472543" y="2044663"/>
                  <a:pt x="7468787" y="2033789"/>
                </a:cubicBezTo>
                <a:cubicBezTo>
                  <a:pt x="7511261" y="2079970"/>
                  <a:pt x="7480829" y="2017461"/>
                  <a:pt x="7508279" y="2020148"/>
                </a:cubicBezTo>
                <a:cubicBezTo>
                  <a:pt x="7515791" y="2041895"/>
                  <a:pt x="7546611" y="2079929"/>
                  <a:pt x="7562407" y="2074472"/>
                </a:cubicBezTo>
                <a:cubicBezTo>
                  <a:pt x="7547385" y="2030981"/>
                  <a:pt x="7535731" y="2022837"/>
                  <a:pt x="7528221" y="2001090"/>
                </a:cubicBezTo>
                <a:cubicBezTo>
                  <a:pt x="7543629" y="2020109"/>
                  <a:pt x="7544017" y="1995634"/>
                  <a:pt x="7566937" y="2036397"/>
                </a:cubicBezTo>
                <a:cubicBezTo>
                  <a:pt x="7563569" y="2001050"/>
                  <a:pt x="7583509" y="1981993"/>
                  <a:pt x="7602287" y="2036357"/>
                </a:cubicBezTo>
                <a:cubicBezTo>
                  <a:pt x="7615103" y="1971080"/>
                  <a:pt x="7646309" y="1984641"/>
                  <a:pt x="7681661" y="1984601"/>
                </a:cubicBezTo>
                <a:cubicBezTo>
                  <a:pt x="7693701" y="1968271"/>
                  <a:pt x="7663269" y="1905763"/>
                  <a:pt x="7682821" y="1911179"/>
                </a:cubicBezTo>
                <a:cubicBezTo>
                  <a:pt x="7693701" y="1968271"/>
                  <a:pt x="7706129" y="1927467"/>
                  <a:pt x="7724907" y="1981832"/>
                </a:cubicBezTo>
                <a:cubicBezTo>
                  <a:pt x="7730213" y="1894808"/>
                  <a:pt x="7792239" y="1946405"/>
                  <a:pt x="7777991" y="1853964"/>
                </a:cubicBezTo>
                <a:cubicBezTo>
                  <a:pt x="7797157" y="1883855"/>
                  <a:pt x="7790031" y="1837634"/>
                  <a:pt x="7809585" y="1843051"/>
                </a:cubicBezTo>
                <a:cubicBezTo>
                  <a:pt x="7831343" y="1957236"/>
                  <a:pt x="7891937" y="1851116"/>
                  <a:pt x="7896467" y="1813040"/>
                </a:cubicBezTo>
                <a:cubicBezTo>
                  <a:pt x="7926901" y="1875549"/>
                  <a:pt x="7884039" y="1853844"/>
                  <a:pt x="7895307" y="1886462"/>
                </a:cubicBezTo>
                <a:cubicBezTo>
                  <a:pt x="7910717" y="1905481"/>
                  <a:pt x="7926125" y="1924497"/>
                  <a:pt x="7941923" y="1919040"/>
                </a:cubicBezTo>
                <a:cubicBezTo>
                  <a:pt x="7919001" y="1878278"/>
                  <a:pt x="7938167" y="1908168"/>
                  <a:pt x="7946067" y="1905439"/>
                </a:cubicBezTo>
                <a:cubicBezTo>
                  <a:pt x="7931045" y="1861948"/>
                  <a:pt x="7938943" y="1859220"/>
                  <a:pt x="7935575" y="1823873"/>
                </a:cubicBezTo>
                <a:cubicBezTo>
                  <a:pt x="7950983" y="1842890"/>
                  <a:pt x="7942699" y="1870092"/>
                  <a:pt x="7953965" y="1902711"/>
                </a:cubicBezTo>
                <a:cubicBezTo>
                  <a:pt x="7981029" y="1929874"/>
                  <a:pt x="7996827" y="1924417"/>
                  <a:pt x="8019361" y="1989654"/>
                </a:cubicBezTo>
                <a:cubicBezTo>
                  <a:pt x="8012237" y="1943435"/>
                  <a:pt x="7997213" y="1899942"/>
                  <a:pt x="7993845" y="1864597"/>
                </a:cubicBezTo>
                <a:cubicBezTo>
                  <a:pt x="8016765" y="1905360"/>
                  <a:pt x="8040463" y="1897174"/>
                  <a:pt x="8067525" y="1924337"/>
                </a:cubicBezTo>
                <a:cubicBezTo>
                  <a:pt x="8052503" y="1880844"/>
                  <a:pt x="8013785" y="1845539"/>
                  <a:pt x="8002517" y="1812920"/>
                </a:cubicBezTo>
                <a:cubicBezTo>
                  <a:pt x="8022457" y="1793862"/>
                  <a:pt x="8067525" y="1924337"/>
                  <a:pt x="8080729" y="1834585"/>
                </a:cubicBezTo>
                <a:cubicBezTo>
                  <a:pt x="8033725" y="1826480"/>
                  <a:pt x="8022845" y="1769388"/>
                  <a:pt x="7972085" y="1750409"/>
                </a:cubicBezTo>
                <a:cubicBezTo>
                  <a:pt x="7987883" y="1744952"/>
                  <a:pt x="8015719" y="1723167"/>
                  <a:pt x="8034885" y="1753057"/>
                </a:cubicBezTo>
                <a:cubicBezTo>
                  <a:pt x="8026987" y="1755786"/>
                  <a:pt x="8026987" y="1755786"/>
                  <a:pt x="8022845" y="1769388"/>
                </a:cubicBezTo>
                <a:cubicBezTo>
                  <a:pt x="8057419" y="1818296"/>
                  <a:pt x="8076973" y="1823712"/>
                  <a:pt x="8092769" y="1818255"/>
                </a:cubicBezTo>
                <a:cubicBezTo>
                  <a:pt x="8096139" y="1853602"/>
                  <a:pt x="8088241" y="1856330"/>
                  <a:pt x="8119061" y="1894366"/>
                </a:cubicBezTo>
                <a:cubicBezTo>
                  <a:pt x="8123203" y="1880764"/>
                  <a:pt x="8142367" y="1910654"/>
                  <a:pt x="8142755" y="1886182"/>
                </a:cubicBezTo>
                <a:cubicBezTo>
                  <a:pt x="8123589" y="1856290"/>
                  <a:pt x="8115305" y="1883492"/>
                  <a:pt x="8119833" y="1845418"/>
                </a:cubicBezTo>
                <a:cubicBezTo>
                  <a:pt x="8147285" y="1848105"/>
                  <a:pt x="8166451" y="1877996"/>
                  <a:pt x="8151815" y="1810031"/>
                </a:cubicBezTo>
                <a:cubicBezTo>
                  <a:pt x="8190147" y="1869812"/>
                  <a:pt x="8222127" y="1834425"/>
                  <a:pt x="8199207" y="1793661"/>
                </a:cubicBezTo>
                <a:cubicBezTo>
                  <a:pt x="8210859" y="1801806"/>
                  <a:pt x="8214615" y="1812678"/>
                  <a:pt x="8226271" y="1820821"/>
                </a:cubicBezTo>
                <a:cubicBezTo>
                  <a:pt x="8219145" y="1774602"/>
                  <a:pt x="8234557" y="1793620"/>
                  <a:pt x="8246597" y="1777292"/>
                </a:cubicBezTo>
                <a:cubicBezTo>
                  <a:pt x="8269519" y="1818055"/>
                  <a:pt x="8269131" y="1842528"/>
                  <a:pt x="8288683" y="1847945"/>
                </a:cubicBezTo>
                <a:cubicBezTo>
                  <a:pt x="8293213" y="1809870"/>
                  <a:pt x="8297745" y="1771794"/>
                  <a:pt x="8332707" y="1796228"/>
                </a:cubicBezTo>
                <a:cubicBezTo>
                  <a:pt x="8332319" y="1820703"/>
                  <a:pt x="8301113" y="1807141"/>
                  <a:pt x="8316135" y="1850632"/>
                </a:cubicBezTo>
                <a:cubicBezTo>
                  <a:pt x="8331933" y="1845175"/>
                  <a:pt x="8343199" y="1877794"/>
                  <a:pt x="8351097" y="1875066"/>
                </a:cubicBezTo>
                <a:cubicBezTo>
                  <a:pt x="8363527" y="1834262"/>
                  <a:pt x="8375179" y="1842406"/>
                  <a:pt x="8368443" y="1771713"/>
                </a:cubicBezTo>
                <a:cubicBezTo>
                  <a:pt x="8422571" y="1826037"/>
                  <a:pt x="8409485" y="1660176"/>
                  <a:pt x="8486533" y="1755263"/>
                </a:cubicBezTo>
                <a:cubicBezTo>
                  <a:pt x="8475267" y="1722645"/>
                  <a:pt x="8475267" y="1722645"/>
                  <a:pt x="8479409" y="1709044"/>
                </a:cubicBezTo>
                <a:cubicBezTo>
                  <a:pt x="8510617" y="1722603"/>
                  <a:pt x="8509453" y="1796026"/>
                  <a:pt x="8529395" y="1776968"/>
                </a:cubicBezTo>
                <a:cubicBezTo>
                  <a:pt x="8533539" y="1763368"/>
                  <a:pt x="8506475" y="1736205"/>
                  <a:pt x="8518515" y="1719874"/>
                </a:cubicBezTo>
                <a:cubicBezTo>
                  <a:pt x="8538455" y="1700818"/>
                  <a:pt x="8565519" y="1727980"/>
                  <a:pt x="8562539" y="1668160"/>
                </a:cubicBezTo>
                <a:cubicBezTo>
                  <a:pt x="8585845" y="1684448"/>
                  <a:pt x="8565907" y="1703505"/>
                  <a:pt x="8581317" y="1722523"/>
                </a:cubicBezTo>
                <a:cubicBezTo>
                  <a:pt x="8597113" y="1717067"/>
                  <a:pt x="8628319" y="1730628"/>
                  <a:pt x="8621583" y="1659934"/>
                </a:cubicBezTo>
                <a:cubicBezTo>
                  <a:pt x="8641135" y="1665351"/>
                  <a:pt x="8656547" y="1684368"/>
                  <a:pt x="8668973" y="1643565"/>
                </a:cubicBezTo>
                <a:cubicBezTo>
                  <a:pt x="8684383" y="1662581"/>
                  <a:pt x="8683997" y="1687056"/>
                  <a:pt x="8707305" y="1703346"/>
                </a:cubicBezTo>
                <a:cubicBezTo>
                  <a:pt x="8696423" y="1646253"/>
                  <a:pt x="8742269" y="1727779"/>
                  <a:pt x="8735145" y="1681559"/>
                </a:cubicBezTo>
                <a:cubicBezTo>
                  <a:pt x="8727633" y="1659814"/>
                  <a:pt x="8724263" y="1624467"/>
                  <a:pt x="8716751" y="1602720"/>
                </a:cubicBezTo>
                <a:cubicBezTo>
                  <a:pt x="8747571" y="1640755"/>
                  <a:pt x="8727245" y="1684288"/>
                  <a:pt x="8758065" y="1722322"/>
                </a:cubicBezTo>
                <a:cubicBezTo>
                  <a:pt x="8758451" y="1697848"/>
                  <a:pt x="8773861" y="1716866"/>
                  <a:pt x="8781761" y="1714138"/>
                </a:cubicBezTo>
                <a:cubicBezTo>
                  <a:pt x="8766349" y="1695120"/>
                  <a:pt x="8758839" y="1673375"/>
                  <a:pt x="8759227" y="1648901"/>
                </a:cubicBezTo>
                <a:cubicBezTo>
                  <a:pt x="8782535" y="1665189"/>
                  <a:pt x="8778005" y="1703264"/>
                  <a:pt x="8793801" y="1697807"/>
                </a:cubicBezTo>
                <a:cubicBezTo>
                  <a:pt x="8790433" y="1662461"/>
                  <a:pt x="8779165" y="1629841"/>
                  <a:pt x="8763757" y="1610825"/>
                </a:cubicBezTo>
                <a:cubicBezTo>
                  <a:pt x="8794575" y="1648860"/>
                  <a:pt x="8756631" y="1564605"/>
                  <a:pt x="8775797" y="1594497"/>
                </a:cubicBezTo>
                <a:cubicBezTo>
                  <a:pt x="8783309" y="1616241"/>
                  <a:pt x="8787451" y="1602640"/>
                  <a:pt x="8802861" y="1621657"/>
                </a:cubicBezTo>
                <a:cubicBezTo>
                  <a:pt x="8798719" y="1635259"/>
                  <a:pt x="8787065" y="1627114"/>
                  <a:pt x="8794575" y="1648860"/>
                </a:cubicBezTo>
                <a:cubicBezTo>
                  <a:pt x="8825395" y="1686894"/>
                  <a:pt x="8822027" y="1651549"/>
                  <a:pt x="8834069" y="1635218"/>
                </a:cubicBezTo>
                <a:cubicBezTo>
                  <a:pt x="8814903" y="1605327"/>
                  <a:pt x="8825783" y="1662421"/>
                  <a:pt x="8802861" y="1621657"/>
                </a:cubicBezTo>
                <a:cubicBezTo>
                  <a:pt x="8796125" y="1550963"/>
                  <a:pt x="8842355" y="1608015"/>
                  <a:pt x="8812309" y="1521034"/>
                </a:cubicBezTo>
                <a:cubicBezTo>
                  <a:pt x="8827331" y="1564525"/>
                  <a:pt x="8838985" y="1572670"/>
                  <a:pt x="8854395" y="1591687"/>
                </a:cubicBezTo>
                <a:cubicBezTo>
                  <a:pt x="8850253" y="1605287"/>
                  <a:pt x="8853621" y="1640636"/>
                  <a:pt x="8861133" y="1662380"/>
                </a:cubicBezTo>
                <a:cubicBezTo>
                  <a:pt x="8876929" y="1656923"/>
                  <a:pt x="8923545" y="1689501"/>
                  <a:pt x="8901011" y="1624266"/>
                </a:cubicBezTo>
                <a:cubicBezTo>
                  <a:pt x="8904381" y="1659612"/>
                  <a:pt x="8869419" y="1635179"/>
                  <a:pt x="8854395" y="1591687"/>
                </a:cubicBezTo>
                <a:cubicBezTo>
                  <a:pt x="8870579" y="1561757"/>
                  <a:pt x="8898033" y="1564444"/>
                  <a:pt x="8906703" y="1512767"/>
                </a:cubicBezTo>
                <a:cubicBezTo>
                  <a:pt x="8937523" y="1550803"/>
                  <a:pt x="8934929" y="1466509"/>
                  <a:pt x="8961219" y="1542618"/>
                </a:cubicBezTo>
                <a:cubicBezTo>
                  <a:pt x="8965749" y="1504543"/>
                  <a:pt x="8989057" y="1520833"/>
                  <a:pt x="8985687" y="1485485"/>
                </a:cubicBezTo>
                <a:cubicBezTo>
                  <a:pt x="9004467" y="1539849"/>
                  <a:pt x="9013527" y="1463699"/>
                  <a:pt x="9036447" y="1504463"/>
                </a:cubicBezTo>
                <a:cubicBezTo>
                  <a:pt x="9039815" y="1539808"/>
                  <a:pt x="9008997" y="1501773"/>
                  <a:pt x="9012365" y="1537121"/>
                </a:cubicBezTo>
                <a:cubicBezTo>
                  <a:pt x="9058595" y="1594173"/>
                  <a:pt x="8992425" y="1556178"/>
                  <a:pt x="9019103" y="1607815"/>
                </a:cubicBezTo>
                <a:cubicBezTo>
                  <a:pt x="9042411" y="1624104"/>
                  <a:pt x="9046553" y="1610502"/>
                  <a:pt x="9058207" y="1618648"/>
                </a:cubicBezTo>
                <a:cubicBezTo>
                  <a:pt x="9055225" y="1558827"/>
                  <a:pt x="9075167" y="1539769"/>
                  <a:pt x="9080083" y="1477220"/>
                </a:cubicBezTo>
                <a:cubicBezTo>
                  <a:pt x="9099249" y="1507110"/>
                  <a:pt x="9083065" y="1537041"/>
                  <a:pt x="9102231" y="1566931"/>
                </a:cubicBezTo>
                <a:cubicBezTo>
                  <a:pt x="9105599" y="1602278"/>
                  <a:pt x="9070635" y="1577845"/>
                  <a:pt x="9093559" y="1618606"/>
                </a:cubicBezTo>
                <a:cubicBezTo>
                  <a:pt x="9113497" y="1599550"/>
                  <a:pt x="9121783" y="1572347"/>
                  <a:pt x="9160501" y="1607653"/>
                </a:cubicBezTo>
                <a:cubicBezTo>
                  <a:pt x="9168787" y="1580452"/>
                  <a:pt x="9169561" y="1531505"/>
                  <a:pt x="9204137" y="1580410"/>
                </a:cubicBezTo>
                <a:cubicBezTo>
                  <a:pt x="9227833" y="1572226"/>
                  <a:pt x="9194419" y="1449897"/>
                  <a:pt x="9233137" y="1485204"/>
                </a:cubicBezTo>
                <a:cubicBezTo>
                  <a:pt x="9224851" y="1512406"/>
                  <a:pt x="9232363" y="1534151"/>
                  <a:pt x="9247385" y="1577642"/>
                </a:cubicBezTo>
                <a:cubicBezTo>
                  <a:pt x="9263955" y="1523238"/>
                  <a:pt x="9326369" y="1550359"/>
                  <a:pt x="9311735" y="1482396"/>
                </a:cubicBezTo>
                <a:cubicBezTo>
                  <a:pt x="9288813" y="1441631"/>
                  <a:pt x="9326757" y="1525887"/>
                  <a:pt x="9292183" y="1476978"/>
                </a:cubicBezTo>
                <a:cubicBezTo>
                  <a:pt x="9292183" y="1476978"/>
                  <a:pt x="9292183" y="1476978"/>
                  <a:pt x="9300855" y="1425302"/>
                </a:cubicBezTo>
                <a:cubicBezTo>
                  <a:pt x="9319633" y="1479667"/>
                  <a:pt x="9343329" y="1471483"/>
                  <a:pt x="9351227" y="1468754"/>
                </a:cubicBezTo>
                <a:cubicBezTo>
                  <a:pt x="9332835" y="1389915"/>
                  <a:pt x="9371555" y="1425220"/>
                  <a:pt x="9376085" y="1387147"/>
                </a:cubicBezTo>
                <a:cubicBezTo>
                  <a:pt x="9399393" y="1403435"/>
                  <a:pt x="9406905" y="1425181"/>
                  <a:pt x="9414803" y="1422453"/>
                </a:cubicBezTo>
                <a:cubicBezTo>
                  <a:pt x="9419719" y="1359903"/>
                  <a:pt x="9349021" y="1359983"/>
                  <a:pt x="9377245" y="1313725"/>
                </a:cubicBezTo>
                <a:cubicBezTo>
                  <a:pt x="9391881" y="1381690"/>
                  <a:pt x="9461805" y="1430558"/>
                  <a:pt x="9474235" y="1389752"/>
                </a:cubicBezTo>
                <a:cubicBezTo>
                  <a:pt x="9470481" y="1378880"/>
                  <a:pt x="9462969" y="1357135"/>
                  <a:pt x="9459213" y="1346261"/>
                </a:cubicBezTo>
                <a:cubicBezTo>
                  <a:pt x="9482521" y="1362551"/>
                  <a:pt x="9470481" y="1378880"/>
                  <a:pt x="9493787" y="1395170"/>
                </a:cubicBezTo>
                <a:cubicBezTo>
                  <a:pt x="9513727" y="1376111"/>
                  <a:pt x="9494949" y="1321748"/>
                  <a:pt x="9529523" y="1370654"/>
                </a:cubicBezTo>
                <a:cubicBezTo>
                  <a:pt x="9529911" y="1346182"/>
                  <a:pt x="9514501" y="1327163"/>
                  <a:pt x="9514889" y="1302689"/>
                </a:cubicBezTo>
                <a:cubicBezTo>
                  <a:pt x="9530299" y="1321707"/>
                  <a:pt x="9529911" y="1346182"/>
                  <a:pt x="9541567" y="1354326"/>
                </a:cubicBezTo>
                <a:cubicBezTo>
                  <a:pt x="9553995" y="1313522"/>
                  <a:pt x="9566035" y="1297193"/>
                  <a:pt x="9593099" y="1324355"/>
                </a:cubicBezTo>
                <a:cubicBezTo>
                  <a:pt x="9601385" y="1297153"/>
                  <a:pt x="9570177" y="1283591"/>
                  <a:pt x="9578465" y="1256390"/>
                </a:cubicBezTo>
                <a:cubicBezTo>
                  <a:pt x="9590119" y="1264534"/>
                  <a:pt x="9598405" y="1237333"/>
                  <a:pt x="9606303" y="1234605"/>
                </a:cubicBezTo>
                <a:cubicBezTo>
                  <a:pt x="9605915" y="1259077"/>
                  <a:pt x="9601773" y="1272677"/>
                  <a:pt x="9617183" y="1291696"/>
                </a:cubicBezTo>
                <a:cubicBezTo>
                  <a:pt x="9672859" y="1248124"/>
                  <a:pt x="9716493" y="1220881"/>
                  <a:pt x="9783437" y="1209928"/>
                </a:cubicBezTo>
                <a:cubicBezTo>
                  <a:pt x="9779681" y="1199056"/>
                  <a:pt x="9768029" y="1190911"/>
                  <a:pt x="9772171" y="1177310"/>
                </a:cubicBezTo>
                <a:cubicBezTo>
                  <a:pt x="9791337" y="1207199"/>
                  <a:pt x="9784213" y="1160980"/>
                  <a:pt x="9799623" y="1179998"/>
                </a:cubicBezTo>
                <a:cubicBezTo>
                  <a:pt x="9803379" y="1190870"/>
                  <a:pt x="9810891" y="1212616"/>
                  <a:pt x="9822545" y="1220760"/>
                </a:cubicBezTo>
                <a:cubicBezTo>
                  <a:pt x="9830829" y="1193558"/>
                  <a:pt x="9857893" y="1220721"/>
                  <a:pt x="9858669" y="1171772"/>
                </a:cubicBezTo>
                <a:cubicBezTo>
                  <a:pt x="9874079" y="1190790"/>
                  <a:pt x="9877833" y="1201662"/>
                  <a:pt x="9885345" y="1223409"/>
                </a:cubicBezTo>
                <a:cubicBezTo>
                  <a:pt x="9886505" y="1149987"/>
                  <a:pt x="9932735" y="1207040"/>
                  <a:pt x="9945165" y="1166235"/>
                </a:cubicBezTo>
                <a:cubicBezTo>
                  <a:pt x="9933511" y="1158090"/>
                  <a:pt x="9929755" y="1147218"/>
                  <a:pt x="9929755" y="1147218"/>
                </a:cubicBezTo>
                <a:cubicBezTo>
                  <a:pt x="9925611" y="1160819"/>
                  <a:pt x="9902303" y="1144530"/>
                  <a:pt x="9890649" y="1136387"/>
                </a:cubicBezTo>
                <a:cubicBezTo>
                  <a:pt x="9902689" y="1120055"/>
                  <a:pt x="9914731" y="1103725"/>
                  <a:pt x="9903851" y="1046634"/>
                </a:cubicBezTo>
                <a:cubicBezTo>
                  <a:pt x="9938813" y="1071066"/>
                  <a:pt x="9903077" y="1095581"/>
                  <a:pt x="9922243" y="1125473"/>
                </a:cubicBezTo>
                <a:cubicBezTo>
                  <a:pt x="9962121" y="1087355"/>
                  <a:pt x="10003939" y="926870"/>
                  <a:pt x="10066351" y="953993"/>
                </a:cubicBezTo>
                <a:cubicBezTo>
                  <a:pt x="10059227" y="907772"/>
                  <a:pt x="10074637" y="926789"/>
                  <a:pt x="10082537" y="924062"/>
                </a:cubicBezTo>
                <a:cubicBezTo>
                  <a:pt x="10105071" y="989298"/>
                  <a:pt x="10050167" y="983922"/>
                  <a:pt x="10088497" y="1043703"/>
                </a:cubicBezTo>
                <a:cubicBezTo>
                  <a:pt x="10120093" y="1032789"/>
                  <a:pt x="10144175" y="1000130"/>
                  <a:pt x="10168645" y="942998"/>
                </a:cubicBezTo>
                <a:cubicBezTo>
                  <a:pt x="10195709" y="970160"/>
                  <a:pt x="10195323" y="994634"/>
                  <a:pt x="10172403" y="953871"/>
                </a:cubicBezTo>
                <a:cubicBezTo>
                  <a:pt x="10183669" y="986488"/>
                  <a:pt x="10151687" y="1021876"/>
                  <a:pt x="10174607" y="1062640"/>
                </a:cubicBezTo>
                <a:cubicBezTo>
                  <a:pt x="10198303" y="1054457"/>
                  <a:pt x="10211119" y="989178"/>
                  <a:pt x="10207751" y="953832"/>
                </a:cubicBezTo>
                <a:cubicBezTo>
                  <a:pt x="10203607" y="967432"/>
                  <a:pt x="10219017" y="986449"/>
                  <a:pt x="10230671" y="994594"/>
                </a:cubicBezTo>
                <a:cubicBezTo>
                  <a:pt x="10255529" y="912987"/>
                  <a:pt x="10302921" y="896616"/>
                  <a:pt x="10301487" y="738901"/>
                </a:cubicBezTo>
                <a:cubicBezTo>
                  <a:pt x="10328551" y="766063"/>
                  <a:pt x="10328163" y="790537"/>
                  <a:pt x="10339429" y="823154"/>
                </a:cubicBezTo>
                <a:cubicBezTo>
                  <a:pt x="10327777" y="815010"/>
                  <a:pt x="10316509" y="782392"/>
                  <a:pt x="10312367" y="795993"/>
                </a:cubicBezTo>
                <a:cubicBezTo>
                  <a:pt x="10304469" y="798722"/>
                  <a:pt x="10308225" y="809595"/>
                  <a:pt x="10319491" y="842212"/>
                </a:cubicBezTo>
                <a:cubicBezTo>
                  <a:pt x="10331531" y="825883"/>
                  <a:pt x="10346941" y="844901"/>
                  <a:pt x="10358985" y="828571"/>
                </a:cubicBezTo>
                <a:cubicBezTo>
                  <a:pt x="10347329" y="820426"/>
                  <a:pt x="10347717" y="795953"/>
                  <a:pt x="10343963" y="785081"/>
                </a:cubicBezTo>
                <a:cubicBezTo>
                  <a:pt x="10356003" y="768750"/>
                  <a:pt x="10386433" y="831260"/>
                  <a:pt x="10390577" y="817659"/>
                </a:cubicBezTo>
                <a:cubicBezTo>
                  <a:pt x="10383065" y="795912"/>
                  <a:pt x="10387207" y="782312"/>
                  <a:pt x="10383451" y="771439"/>
                </a:cubicBezTo>
                <a:cubicBezTo>
                  <a:pt x="10371411" y="787769"/>
                  <a:pt x="10371411" y="787769"/>
                  <a:pt x="10348491" y="747005"/>
                </a:cubicBezTo>
                <a:cubicBezTo>
                  <a:pt x="10344347" y="760606"/>
                  <a:pt x="10332695" y="752462"/>
                  <a:pt x="10316897" y="757919"/>
                </a:cubicBezTo>
                <a:cubicBezTo>
                  <a:pt x="10321429" y="719843"/>
                  <a:pt x="10289445" y="755229"/>
                  <a:pt x="10293975" y="717154"/>
                </a:cubicBezTo>
                <a:cubicBezTo>
                  <a:pt x="10306017" y="700825"/>
                  <a:pt x="10301873" y="714426"/>
                  <a:pt x="10328939" y="741587"/>
                </a:cubicBezTo>
                <a:cubicBezTo>
                  <a:pt x="10368043" y="752421"/>
                  <a:pt x="10357551" y="670855"/>
                  <a:pt x="10377491" y="651798"/>
                </a:cubicBezTo>
                <a:cubicBezTo>
                  <a:pt x="10380473" y="711617"/>
                  <a:pt x="10383451" y="771439"/>
                  <a:pt x="10410129" y="823074"/>
                </a:cubicBezTo>
                <a:cubicBezTo>
                  <a:pt x="10441337" y="836636"/>
                  <a:pt x="10427089" y="744196"/>
                  <a:pt x="10450783" y="736011"/>
                </a:cubicBezTo>
                <a:cubicBezTo>
                  <a:pt x="10489115" y="795791"/>
                  <a:pt x="10489889" y="746844"/>
                  <a:pt x="10501543" y="754987"/>
                </a:cubicBezTo>
                <a:cubicBezTo>
                  <a:pt x="10486521" y="711497"/>
                  <a:pt x="10515133" y="640762"/>
                  <a:pt x="10530157" y="684254"/>
                </a:cubicBezTo>
                <a:cubicBezTo>
                  <a:pt x="10522257" y="686983"/>
                  <a:pt x="10506075" y="716912"/>
                  <a:pt x="10533137" y="744075"/>
                </a:cubicBezTo>
                <a:cubicBezTo>
                  <a:pt x="10529767" y="708729"/>
                  <a:pt x="10541425" y="716873"/>
                  <a:pt x="10553465" y="700543"/>
                </a:cubicBezTo>
                <a:cubicBezTo>
                  <a:pt x="10541811" y="692399"/>
                  <a:pt x="10550097" y="665195"/>
                  <a:pt x="10530545" y="659780"/>
                </a:cubicBezTo>
                <a:cubicBezTo>
                  <a:pt x="10550871" y="616248"/>
                  <a:pt x="10546727" y="629849"/>
                  <a:pt x="10567055" y="586319"/>
                </a:cubicBezTo>
                <a:cubicBezTo>
                  <a:pt x="10628693" y="662388"/>
                  <a:pt x="10591913" y="504711"/>
                  <a:pt x="10657307" y="591653"/>
                </a:cubicBezTo>
                <a:cubicBezTo>
                  <a:pt x="10653939" y="556308"/>
                  <a:pt x="10669349" y="575325"/>
                  <a:pt x="10670123" y="526377"/>
                </a:cubicBezTo>
                <a:cubicBezTo>
                  <a:pt x="10684757" y="594342"/>
                  <a:pt x="10691883" y="640561"/>
                  <a:pt x="10694865" y="700381"/>
                </a:cubicBezTo>
                <a:cubicBezTo>
                  <a:pt x="10738499" y="673140"/>
                  <a:pt x="10797545" y="664914"/>
                  <a:pt x="10779927" y="537128"/>
                </a:cubicBezTo>
                <a:cubicBezTo>
                  <a:pt x="10815275" y="537087"/>
                  <a:pt x="10870567" y="517989"/>
                  <a:pt x="10856705" y="401076"/>
                </a:cubicBezTo>
                <a:cubicBezTo>
                  <a:pt x="10783413" y="316862"/>
                  <a:pt x="10803235" y="553419"/>
                  <a:pt x="10745353" y="488222"/>
                </a:cubicBezTo>
                <a:cubicBezTo>
                  <a:pt x="10757007" y="496365"/>
                  <a:pt x="10759987" y="556185"/>
                  <a:pt x="10748333" y="548041"/>
                </a:cubicBezTo>
                <a:cubicBezTo>
                  <a:pt x="10740823" y="526297"/>
                  <a:pt x="10737067" y="515422"/>
                  <a:pt x="10729555" y="493678"/>
                </a:cubicBezTo>
                <a:cubicBezTo>
                  <a:pt x="10713373" y="523607"/>
                  <a:pt x="10742641" y="659539"/>
                  <a:pt x="10699781" y="637833"/>
                </a:cubicBezTo>
                <a:cubicBezTo>
                  <a:pt x="10693043" y="567140"/>
                  <a:pt x="10691225" y="433895"/>
                  <a:pt x="10722817" y="422983"/>
                </a:cubicBezTo>
                <a:cubicBezTo>
                  <a:pt x="10730329" y="444729"/>
                  <a:pt x="10714145" y="474660"/>
                  <a:pt x="10737453" y="490949"/>
                </a:cubicBezTo>
                <a:cubicBezTo>
                  <a:pt x="10746127" y="439273"/>
                  <a:pt x="10758167" y="422943"/>
                  <a:pt x="10751819" y="327776"/>
                </a:cubicBezTo>
                <a:cubicBezTo>
                  <a:pt x="10775127" y="344065"/>
                  <a:pt x="10802577" y="346752"/>
                  <a:pt x="10830029" y="349441"/>
                </a:cubicBezTo>
                <a:cubicBezTo>
                  <a:pt x="10827435" y="265147"/>
                  <a:pt x="10854499" y="292309"/>
                  <a:pt x="10832351" y="202598"/>
                </a:cubicBezTo>
                <a:cubicBezTo>
                  <a:pt x="10855659" y="218887"/>
                  <a:pt x="10839477" y="248816"/>
                  <a:pt x="10866541" y="275978"/>
                </a:cubicBezTo>
                <a:cubicBezTo>
                  <a:pt x="10890235" y="267793"/>
                  <a:pt x="10870683" y="262378"/>
                  <a:pt x="10897359" y="314013"/>
                </a:cubicBezTo>
                <a:cubicBezTo>
                  <a:pt x="10897359" y="314013"/>
                  <a:pt x="10897359" y="314013"/>
                  <a:pt x="10902665" y="226990"/>
                </a:cubicBezTo>
                <a:cubicBezTo>
                  <a:pt x="10925973" y="243280"/>
                  <a:pt x="10933871" y="240552"/>
                  <a:pt x="10942157" y="213349"/>
                </a:cubicBezTo>
                <a:cubicBezTo>
                  <a:pt x="10922991" y="183458"/>
                  <a:pt x="10926359" y="218805"/>
                  <a:pt x="10914707" y="210661"/>
                </a:cubicBezTo>
                <a:cubicBezTo>
                  <a:pt x="10919235" y="172586"/>
                  <a:pt x="10911723" y="150839"/>
                  <a:pt x="10904213" y="129095"/>
                </a:cubicBezTo>
                <a:cubicBezTo>
                  <a:pt x="10923765" y="134511"/>
                  <a:pt x="10920397" y="99164"/>
                  <a:pt x="10943317" y="139926"/>
                </a:cubicBezTo>
                <a:cubicBezTo>
                  <a:pt x="10950829" y="161673"/>
                  <a:pt x="10950443" y="186147"/>
                  <a:pt x="10969607" y="216038"/>
                </a:cubicBezTo>
                <a:cubicBezTo>
                  <a:pt x="10966625" y="156216"/>
                  <a:pt x="10967403" y="107268"/>
                  <a:pt x="10972319" y="44719"/>
                </a:cubicBezTo>
                <a:cubicBezTo>
                  <a:pt x="11002231" y="108928"/>
                  <a:pt x="10980983" y="-14179"/>
                  <a:pt x="11003397" y="1373"/>
                </a:cubicBezTo>
                <a:close/>
              </a:path>
            </a:pathLst>
          </a:custGeom>
        </p:spPr>
        <p:txBody>
          <a:bodyPr wrap="square">
            <a:noAutofit/>
          </a:bodyPr>
          <a:lstStyle/>
          <a:p>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91794" y="1230924"/>
            <a:ext cx="4254990" cy="11254152"/>
          </a:xfrm>
          <a:prstGeom prst="rect">
            <a:avLst/>
          </a:prstGeom>
        </p:spPr>
        <p:txBody>
          <a:bodyPr/>
          <a:lstStyle/>
          <a:p>
            <a:endParaRPr lang="en-US"/>
          </a:p>
        </p:txBody>
      </p:sp>
      <p:sp>
        <p:nvSpPr>
          <p:cNvPr id="5" name="Picture Placeholder 3"/>
          <p:cNvSpPr>
            <a:spLocks noGrp="1"/>
          </p:cNvSpPr>
          <p:nvPr>
            <p:ph type="pic" sz="quarter" idx="11"/>
          </p:nvPr>
        </p:nvSpPr>
        <p:spPr>
          <a:xfrm>
            <a:off x="5420028" y="1230924"/>
            <a:ext cx="4254990" cy="11254152"/>
          </a:xfrm>
          <a:prstGeom prst="rect">
            <a:avLst/>
          </a:prstGeom>
        </p:spPr>
        <p:txBody>
          <a:bodyPr/>
          <a:lstStyle/>
          <a:p>
            <a:endParaRPr lang="en-US"/>
          </a:p>
        </p:txBody>
      </p:sp>
      <p:sp>
        <p:nvSpPr>
          <p:cNvPr id="6" name="Picture Placeholder 3"/>
          <p:cNvSpPr>
            <a:spLocks noGrp="1"/>
          </p:cNvSpPr>
          <p:nvPr>
            <p:ph type="pic" sz="quarter" idx="12"/>
          </p:nvPr>
        </p:nvSpPr>
        <p:spPr>
          <a:xfrm>
            <a:off x="10048262" y="1230924"/>
            <a:ext cx="4254990" cy="11254152"/>
          </a:xfrm>
          <a:prstGeom prst="rect">
            <a:avLst/>
          </a:prstGeom>
        </p:spPr>
        <p:txBody>
          <a:bodyPr/>
          <a:lstStyle/>
          <a:p>
            <a:endParaRPr lang="en-US"/>
          </a:p>
        </p:txBody>
      </p:sp>
      <p:sp>
        <p:nvSpPr>
          <p:cNvPr id="7" name="Picture Placeholder 3"/>
          <p:cNvSpPr>
            <a:spLocks noGrp="1"/>
          </p:cNvSpPr>
          <p:nvPr>
            <p:ph type="pic" sz="quarter" idx="13"/>
          </p:nvPr>
        </p:nvSpPr>
        <p:spPr>
          <a:xfrm>
            <a:off x="14676496" y="1230924"/>
            <a:ext cx="4254990" cy="11254152"/>
          </a:xfrm>
          <a:prstGeom prst="rect">
            <a:avLst/>
          </a:prstGeom>
        </p:spPr>
        <p:txBody>
          <a:bodyPr/>
          <a:lstStyle/>
          <a:p>
            <a:endParaRPr lang="en-US"/>
          </a:p>
        </p:txBody>
      </p:sp>
      <p:sp>
        <p:nvSpPr>
          <p:cNvPr id="8" name="Picture Placeholder 3"/>
          <p:cNvSpPr>
            <a:spLocks noGrp="1"/>
          </p:cNvSpPr>
          <p:nvPr>
            <p:ph type="pic" sz="quarter" idx="14"/>
          </p:nvPr>
        </p:nvSpPr>
        <p:spPr>
          <a:xfrm>
            <a:off x="19304731" y="1230924"/>
            <a:ext cx="4254990" cy="11254152"/>
          </a:xfrm>
          <a:prstGeom prst="rect">
            <a:avLst/>
          </a:prstGeom>
        </p:spPr>
        <p:txBody>
          <a:bodyPr/>
          <a:lstStyle/>
          <a:p>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3096" y="161295"/>
            <a:ext cx="24139512" cy="7060027"/>
          </a:xfrm>
          <a:custGeom>
            <a:avLst/>
            <a:gdLst>
              <a:gd name="connsiteX0" fmla="*/ 2212063 w 24139512"/>
              <a:gd name="connsiteY0" fmla="*/ 7025244 h 7060027"/>
              <a:gd name="connsiteX1" fmla="*/ 2208298 w 24139512"/>
              <a:gd name="connsiteY1" fmla="*/ 7027443 h 7060027"/>
              <a:gd name="connsiteX2" fmla="*/ 2205291 w 24139512"/>
              <a:gd name="connsiteY2" fmla="*/ 7029198 h 7060027"/>
              <a:gd name="connsiteX3" fmla="*/ 2232378 w 24139512"/>
              <a:gd name="connsiteY3" fmla="*/ 7013388 h 7060027"/>
              <a:gd name="connsiteX4" fmla="*/ 2223347 w 24139512"/>
              <a:gd name="connsiteY4" fmla="*/ 7018660 h 7060027"/>
              <a:gd name="connsiteX5" fmla="*/ 2212063 w 24139512"/>
              <a:gd name="connsiteY5" fmla="*/ 7025244 h 7060027"/>
              <a:gd name="connsiteX6" fmla="*/ 6692698 w 24139512"/>
              <a:gd name="connsiteY6" fmla="*/ 6952033 h 7060027"/>
              <a:gd name="connsiteX7" fmla="*/ 6700828 w 24139512"/>
              <a:gd name="connsiteY7" fmla="*/ 6955446 h 7060027"/>
              <a:gd name="connsiteX8" fmla="*/ 6676065 w 24139512"/>
              <a:gd name="connsiteY8" fmla="*/ 6977996 h 7060027"/>
              <a:gd name="connsiteX9" fmla="*/ 6692698 w 24139512"/>
              <a:gd name="connsiteY9" fmla="*/ 6952033 h 7060027"/>
              <a:gd name="connsiteX10" fmla="*/ 7037048 w 24139512"/>
              <a:gd name="connsiteY10" fmla="*/ 6948452 h 7060027"/>
              <a:gd name="connsiteX11" fmla="*/ 7053281 w 24139512"/>
              <a:gd name="connsiteY11" fmla="*/ 6948591 h 7060027"/>
              <a:gd name="connsiteX12" fmla="*/ 7041211 w 24139512"/>
              <a:gd name="connsiteY12" fmla="*/ 6952332 h 7060027"/>
              <a:gd name="connsiteX13" fmla="*/ 5686896 w 24139512"/>
              <a:gd name="connsiteY13" fmla="*/ 6948119 h 7060027"/>
              <a:gd name="connsiteX14" fmla="*/ 5698604 w 24139512"/>
              <a:gd name="connsiteY14" fmla="*/ 6957728 h 7060027"/>
              <a:gd name="connsiteX15" fmla="*/ 5667711 w 24139512"/>
              <a:gd name="connsiteY15" fmla="*/ 6958860 h 7060027"/>
              <a:gd name="connsiteX16" fmla="*/ 6975802 w 24139512"/>
              <a:gd name="connsiteY16" fmla="*/ 6947914 h 7060027"/>
              <a:gd name="connsiteX17" fmla="*/ 7007563 w 24139512"/>
              <a:gd name="connsiteY17" fmla="*/ 6948192 h 7060027"/>
              <a:gd name="connsiteX18" fmla="*/ 6991791 w 24139512"/>
              <a:gd name="connsiteY18" fmla="*/ 6952425 h 7060027"/>
              <a:gd name="connsiteX19" fmla="*/ 6915040 w 24139512"/>
              <a:gd name="connsiteY19" fmla="*/ 6947383 h 7060027"/>
              <a:gd name="connsiteX20" fmla="*/ 6958041 w 24139512"/>
              <a:gd name="connsiteY20" fmla="*/ 6947760 h 7060027"/>
              <a:gd name="connsiteX21" fmla="*/ 6896880 w 24139512"/>
              <a:gd name="connsiteY21" fmla="*/ 6954818 h 7060027"/>
              <a:gd name="connsiteX22" fmla="*/ 6833534 w 24139512"/>
              <a:gd name="connsiteY22" fmla="*/ 6946667 h 7060027"/>
              <a:gd name="connsiteX23" fmla="*/ 6847029 w 24139512"/>
              <a:gd name="connsiteY23" fmla="*/ 6946787 h 7060027"/>
              <a:gd name="connsiteX24" fmla="*/ 6896880 w 24139512"/>
              <a:gd name="connsiteY24" fmla="*/ 6954818 h 7060027"/>
              <a:gd name="connsiteX25" fmla="*/ 6765047 w 24139512"/>
              <a:gd name="connsiteY25" fmla="*/ 6964592 h 7060027"/>
              <a:gd name="connsiteX26" fmla="*/ 5652843 w 24139512"/>
              <a:gd name="connsiteY26" fmla="*/ 6937022 h 7060027"/>
              <a:gd name="connsiteX27" fmla="*/ 5640321 w 24139512"/>
              <a:gd name="connsiteY27" fmla="*/ 6942729 h 7060027"/>
              <a:gd name="connsiteX28" fmla="*/ 5637751 w 24139512"/>
              <a:gd name="connsiteY28" fmla="*/ 6948468 h 7060027"/>
              <a:gd name="connsiteX29" fmla="*/ 5636335 w 24139512"/>
              <a:gd name="connsiteY29" fmla="*/ 6951632 h 7060027"/>
              <a:gd name="connsiteX30" fmla="*/ 5635075 w 24139512"/>
              <a:gd name="connsiteY30" fmla="*/ 6954445 h 7060027"/>
              <a:gd name="connsiteX31" fmla="*/ 5633783 w 24139512"/>
              <a:gd name="connsiteY31" fmla="*/ 6957332 h 7060027"/>
              <a:gd name="connsiteX32" fmla="*/ 5633467 w 24139512"/>
              <a:gd name="connsiteY32" fmla="*/ 6958032 h 7060027"/>
              <a:gd name="connsiteX33" fmla="*/ 5632611 w 24139512"/>
              <a:gd name="connsiteY33" fmla="*/ 6959944 h 7060027"/>
              <a:gd name="connsiteX34" fmla="*/ 5633783 w 24139512"/>
              <a:gd name="connsiteY34" fmla="*/ 6957332 h 7060027"/>
              <a:gd name="connsiteX35" fmla="*/ 5636335 w 24139512"/>
              <a:gd name="connsiteY35" fmla="*/ 6951632 h 7060027"/>
              <a:gd name="connsiteX36" fmla="*/ 5640321 w 24139512"/>
              <a:gd name="connsiteY36" fmla="*/ 6942729 h 7060027"/>
              <a:gd name="connsiteX37" fmla="*/ 5658712 w 24139512"/>
              <a:gd name="connsiteY37" fmla="*/ 6959190 h 7060027"/>
              <a:gd name="connsiteX38" fmla="*/ 5235769 w 24139512"/>
              <a:gd name="connsiteY38" fmla="*/ 6974703 h 7060027"/>
              <a:gd name="connsiteX39" fmla="*/ 3630589 w 24139512"/>
              <a:gd name="connsiteY39" fmla="*/ 7059733 h 7060027"/>
              <a:gd name="connsiteX40" fmla="*/ 3742105 w 24139512"/>
              <a:gd name="connsiteY40" fmla="*/ 7024482 h 7060027"/>
              <a:gd name="connsiteX41" fmla="*/ 5458208 w 24139512"/>
              <a:gd name="connsiteY41" fmla="*/ 6947334 h 7060027"/>
              <a:gd name="connsiteX42" fmla="*/ 6114453 w 24139512"/>
              <a:gd name="connsiteY42" fmla="*/ 6718231 h 7060027"/>
              <a:gd name="connsiteX43" fmla="*/ 6095328 w 24139512"/>
              <a:gd name="connsiteY43" fmla="*/ 6761423 h 7060027"/>
              <a:gd name="connsiteX44" fmla="*/ 6118743 w 24139512"/>
              <a:gd name="connsiteY44" fmla="*/ 6762922 h 7060027"/>
              <a:gd name="connsiteX45" fmla="*/ 3611517 w 24139512"/>
              <a:gd name="connsiteY45" fmla="*/ 6691669 h 7060027"/>
              <a:gd name="connsiteX46" fmla="*/ 3517289 w 24139512"/>
              <a:gd name="connsiteY46" fmla="*/ 6695521 h 7060027"/>
              <a:gd name="connsiteX47" fmla="*/ 3611517 w 24139512"/>
              <a:gd name="connsiteY47" fmla="*/ 6691669 h 7060027"/>
              <a:gd name="connsiteX48" fmla="*/ 3487036 w 24139512"/>
              <a:gd name="connsiteY48" fmla="*/ 6691627 h 7060027"/>
              <a:gd name="connsiteX49" fmla="*/ 3485023 w 24139512"/>
              <a:gd name="connsiteY49" fmla="*/ 6698584 h 7060027"/>
              <a:gd name="connsiteX50" fmla="*/ 3479611 w 24139512"/>
              <a:gd name="connsiteY50" fmla="*/ 6703399 h 7060027"/>
              <a:gd name="connsiteX51" fmla="*/ 3487036 w 24139512"/>
              <a:gd name="connsiteY51" fmla="*/ 6691627 h 7060027"/>
              <a:gd name="connsiteX52" fmla="*/ 5495326 w 24139512"/>
              <a:gd name="connsiteY52" fmla="*/ 6689859 h 7060027"/>
              <a:gd name="connsiteX53" fmla="*/ 5433763 w 24139512"/>
              <a:gd name="connsiteY53" fmla="*/ 6691633 h 7060027"/>
              <a:gd name="connsiteX54" fmla="*/ 5430120 w 24139512"/>
              <a:gd name="connsiteY54" fmla="*/ 6692519 h 7060027"/>
              <a:gd name="connsiteX55" fmla="*/ 5431993 w 24139512"/>
              <a:gd name="connsiteY55" fmla="*/ 6700192 h 7060027"/>
              <a:gd name="connsiteX56" fmla="*/ 5455791 w 24139512"/>
              <a:gd name="connsiteY56" fmla="*/ 6715686 h 7060027"/>
              <a:gd name="connsiteX57" fmla="*/ 5498562 w 24139512"/>
              <a:gd name="connsiteY57" fmla="*/ 6719210 h 7060027"/>
              <a:gd name="connsiteX58" fmla="*/ 5498622 w 24139512"/>
              <a:gd name="connsiteY58" fmla="*/ 6719118 h 7060027"/>
              <a:gd name="connsiteX59" fmla="*/ 5495326 w 24139512"/>
              <a:gd name="connsiteY59" fmla="*/ 6689859 h 7060027"/>
              <a:gd name="connsiteX60" fmla="*/ 8003521 w 24139512"/>
              <a:gd name="connsiteY60" fmla="*/ 6657689 h 7060027"/>
              <a:gd name="connsiteX61" fmla="*/ 7991018 w 24139512"/>
              <a:gd name="connsiteY61" fmla="*/ 6685611 h 7060027"/>
              <a:gd name="connsiteX62" fmla="*/ 8003521 w 24139512"/>
              <a:gd name="connsiteY62" fmla="*/ 6657689 h 7060027"/>
              <a:gd name="connsiteX63" fmla="*/ 8063206 w 24139512"/>
              <a:gd name="connsiteY63" fmla="*/ 6655407 h 7060027"/>
              <a:gd name="connsiteX64" fmla="*/ 8081644 w 24139512"/>
              <a:gd name="connsiteY64" fmla="*/ 6661730 h 7060027"/>
              <a:gd name="connsiteX65" fmla="*/ 8068539 w 24139512"/>
              <a:gd name="connsiteY65" fmla="*/ 6669400 h 7060027"/>
              <a:gd name="connsiteX66" fmla="*/ 8050101 w 24139512"/>
              <a:gd name="connsiteY66" fmla="*/ 6663075 h 7060027"/>
              <a:gd name="connsiteX67" fmla="*/ 8063206 w 24139512"/>
              <a:gd name="connsiteY67" fmla="*/ 6655407 h 7060027"/>
              <a:gd name="connsiteX68" fmla="*/ 9191312 w 24139512"/>
              <a:gd name="connsiteY68" fmla="*/ 6648155 h 7060027"/>
              <a:gd name="connsiteX69" fmla="*/ 9284032 w 24139512"/>
              <a:gd name="connsiteY69" fmla="*/ 6654871 h 7060027"/>
              <a:gd name="connsiteX70" fmla="*/ 9295275 w 24139512"/>
              <a:gd name="connsiteY70" fmla="*/ 6661099 h 7060027"/>
              <a:gd name="connsiteX71" fmla="*/ 9016474 w 24139512"/>
              <a:gd name="connsiteY71" fmla="*/ 6703969 h 7060027"/>
              <a:gd name="connsiteX72" fmla="*/ 8612246 w 24139512"/>
              <a:gd name="connsiteY72" fmla="*/ 6763030 h 7060027"/>
              <a:gd name="connsiteX73" fmla="*/ 8507163 w 24139512"/>
              <a:gd name="connsiteY73" fmla="*/ 6770154 h 7060027"/>
              <a:gd name="connsiteX74" fmla="*/ 8347957 w 24139512"/>
              <a:gd name="connsiteY74" fmla="*/ 6781004 h 7060027"/>
              <a:gd name="connsiteX75" fmla="*/ 7364331 w 24139512"/>
              <a:gd name="connsiteY75" fmla="*/ 6835558 h 7060027"/>
              <a:gd name="connsiteX76" fmla="*/ 7208796 w 24139512"/>
              <a:gd name="connsiteY76" fmla="*/ 6834875 h 7060027"/>
              <a:gd name="connsiteX77" fmla="*/ 7636640 w 24139512"/>
              <a:gd name="connsiteY77" fmla="*/ 6801037 h 7060027"/>
              <a:gd name="connsiteX78" fmla="*/ 7774074 w 24139512"/>
              <a:gd name="connsiteY78" fmla="*/ 6785544 h 7060027"/>
              <a:gd name="connsiteX79" fmla="*/ 7870492 w 24139512"/>
              <a:gd name="connsiteY79" fmla="*/ 6781466 h 7060027"/>
              <a:gd name="connsiteX80" fmla="*/ 8136676 w 24139512"/>
              <a:gd name="connsiteY80" fmla="*/ 6757234 h 7060027"/>
              <a:gd name="connsiteX81" fmla="*/ 8137164 w 24139512"/>
              <a:gd name="connsiteY81" fmla="*/ 6757652 h 7060027"/>
              <a:gd name="connsiteX82" fmla="*/ 8144815 w 24139512"/>
              <a:gd name="connsiteY82" fmla="*/ 6756492 h 7060027"/>
              <a:gd name="connsiteX83" fmla="*/ 8269800 w 24139512"/>
              <a:gd name="connsiteY83" fmla="*/ 6745112 h 7060027"/>
              <a:gd name="connsiteX84" fmla="*/ 8271138 w 24139512"/>
              <a:gd name="connsiteY84" fmla="*/ 6746168 h 7060027"/>
              <a:gd name="connsiteX85" fmla="*/ 8288920 w 24139512"/>
              <a:gd name="connsiteY85" fmla="*/ 6743373 h 7060027"/>
              <a:gd name="connsiteX86" fmla="*/ 8308232 w 24139512"/>
              <a:gd name="connsiteY86" fmla="*/ 6741615 h 7060027"/>
              <a:gd name="connsiteX87" fmla="*/ 9191312 w 24139512"/>
              <a:gd name="connsiteY87" fmla="*/ 6648155 h 7060027"/>
              <a:gd name="connsiteX88" fmla="*/ 6279275 w 24139512"/>
              <a:gd name="connsiteY88" fmla="*/ 6640226 h 7060027"/>
              <a:gd name="connsiteX89" fmla="*/ 6276269 w 24139512"/>
              <a:gd name="connsiteY89" fmla="*/ 6645527 h 7060027"/>
              <a:gd name="connsiteX90" fmla="*/ 6227020 w 24139512"/>
              <a:gd name="connsiteY90" fmla="*/ 6732419 h 7060027"/>
              <a:gd name="connsiteX91" fmla="*/ 6156665 w 24139512"/>
              <a:gd name="connsiteY91" fmla="*/ 6732419 h 7060027"/>
              <a:gd name="connsiteX92" fmla="*/ 6198877 w 24139512"/>
              <a:gd name="connsiteY92" fmla="*/ 6746605 h 7060027"/>
              <a:gd name="connsiteX93" fmla="*/ 6189737 w 24139512"/>
              <a:gd name="connsiteY93" fmla="*/ 6767012 h 7060027"/>
              <a:gd name="connsiteX94" fmla="*/ 6323172 w 24139512"/>
              <a:gd name="connsiteY94" fmla="*/ 6774371 h 7060027"/>
              <a:gd name="connsiteX95" fmla="*/ 6318483 w 24139512"/>
              <a:gd name="connsiteY95" fmla="*/ 6744831 h 7060027"/>
              <a:gd name="connsiteX96" fmla="*/ 6311447 w 24139512"/>
              <a:gd name="connsiteY96" fmla="*/ 6689859 h 7060027"/>
              <a:gd name="connsiteX97" fmla="*/ 6286823 w 24139512"/>
              <a:gd name="connsiteY97" fmla="*/ 6655917 h 7060027"/>
              <a:gd name="connsiteX98" fmla="*/ 6284417 w 24139512"/>
              <a:gd name="connsiteY98" fmla="*/ 6640324 h 7060027"/>
              <a:gd name="connsiteX99" fmla="*/ 8316587 w 24139512"/>
              <a:gd name="connsiteY99" fmla="*/ 6638025 h 7060027"/>
              <a:gd name="connsiteX100" fmla="*/ 8263636 w 24139512"/>
              <a:gd name="connsiteY100" fmla="*/ 6656941 h 7060027"/>
              <a:gd name="connsiteX101" fmla="*/ 8081644 w 24139512"/>
              <a:gd name="connsiteY101" fmla="*/ 6661730 h 7060027"/>
              <a:gd name="connsiteX102" fmla="*/ 8316587 w 24139512"/>
              <a:gd name="connsiteY102" fmla="*/ 6638025 h 7060027"/>
              <a:gd name="connsiteX103" fmla="*/ 5354610 w 24139512"/>
              <a:gd name="connsiteY103" fmla="*/ 6633114 h 7060027"/>
              <a:gd name="connsiteX104" fmla="*/ 5353787 w 24139512"/>
              <a:gd name="connsiteY104" fmla="*/ 6646397 h 7060027"/>
              <a:gd name="connsiteX105" fmla="*/ 5355033 w 24139512"/>
              <a:gd name="connsiteY105" fmla="*/ 6646143 h 7060027"/>
              <a:gd name="connsiteX106" fmla="*/ 5358037 w 24139512"/>
              <a:gd name="connsiteY106" fmla="*/ 6646927 h 7060027"/>
              <a:gd name="connsiteX107" fmla="*/ 2569595 w 24139512"/>
              <a:gd name="connsiteY107" fmla="*/ 6623196 h 7060027"/>
              <a:gd name="connsiteX108" fmla="*/ 2569974 w 24139512"/>
              <a:gd name="connsiteY108" fmla="*/ 6623213 h 7060027"/>
              <a:gd name="connsiteX109" fmla="*/ 2569979 w 24139512"/>
              <a:gd name="connsiteY109" fmla="*/ 6623248 h 7060027"/>
              <a:gd name="connsiteX110" fmla="*/ 5960076 w 24139512"/>
              <a:gd name="connsiteY110" fmla="*/ 6621678 h 7060027"/>
              <a:gd name="connsiteX111" fmla="*/ 5941504 w 24139512"/>
              <a:gd name="connsiteY111" fmla="*/ 6638405 h 7060027"/>
              <a:gd name="connsiteX112" fmla="*/ 5856088 w 24139512"/>
              <a:gd name="connsiteY112" fmla="*/ 6660018 h 7060027"/>
              <a:gd name="connsiteX113" fmla="*/ 5851912 w 24139512"/>
              <a:gd name="connsiteY113" fmla="*/ 6642189 h 7060027"/>
              <a:gd name="connsiteX114" fmla="*/ 5800784 w 24139512"/>
              <a:gd name="connsiteY114" fmla="*/ 6644477 h 7060027"/>
              <a:gd name="connsiteX115" fmla="*/ 5790815 w 24139512"/>
              <a:gd name="connsiteY115" fmla="*/ 6661486 h 7060027"/>
              <a:gd name="connsiteX116" fmla="*/ 5804885 w 24139512"/>
              <a:gd name="connsiteY116" fmla="*/ 6718231 h 7060027"/>
              <a:gd name="connsiteX117" fmla="*/ 5664175 w 24139512"/>
              <a:gd name="connsiteY117" fmla="*/ 6730645 h 7060027"/>
              <a:gd name="connsiteX118" fmla="*/ 5659215 w 24139512"/>
              <a:gd name="connsiteY118" fmla="*/ 6732233 h 7060027"/>
              <a:gd name="connsiteX119" fmla="*/ 5716889 w 24139512"/>
              <a:gd name="connsiteY119" fmla="*/ 6737216 h 7060027"/>
              <a:gd name="connsiteX120" fmla="*/ 5926819 w 24139512"/>
              <a:gd name="connsiteY120" fmla="*/ 6750644 h 7060027"/>
              <a:gd name="connsiteX121" fmla="*/ 5961432 w 24139512"/>
              <a:gd name="connsiteY121" fmla="*/ 6734191 h 7060027"/>
              <a:gd name="connsiteX122" fmla="*/ 6008177 w 24139512"/>
              <a:gd name="connsiteY122" fmla="*/ 6658632 h 7060027"/>
              <a:gd name="connsiteX123" fmla="*/ 6012675 w 24139512"/>
              <a:gd name="connsiteY123" fmla="*/ 6627462 h 7060027"/>
              <a:gd name="connsiteX124" fmla="*/ 20185536 w 24139512"/>
              <a:gd name="connsiteY124" fmla="*/ 6618926 h 7060027"/>
              <a:gd name="connsiteX125" fmla="*/ 20188460 w 24139512"/>
              <a:gd name="connsiteY125" fmla="*/ 6623387 h 7060027"/>
              <a:gd name="connsiteX126" fmla="*/ 20187514 w 24139512"/>
              <a:gd name="connsiteY126" fmla="*/ 6624468 h 7060027"/>
              <a:gd name="connsiteX127" fmla="*/ 20185536 w 24139512"/>
              <a:gd name="connsiteY127" fmla="*/ 6618926 h 7060027"/>
              <a:gd name="connsiteX128" fmla="*/ 2498892 w 24139512"/>
              <a:gd name="connsiteY128" fmla="*/ 6617389 h 7060027"/>
              <a:gd name="connsiteX129" fmla="*/ 2531480 w 24139512"/>
              <a:gd name="connsiteY129" fmla="*/ 6617792 h 7060027"/>
              <a:gd name="connsiteX130" fmla="*/ 2569595 w 24139512"/>
              <a:gd name="connsiteY130" fmla="*/ 6623196 h 7060027"/>
              <a:gd name="connsiteX131" fmla="*/ 2474648 w 24139512"/>
              <a:gd name="connsiteY131" fmla="*/ 6618812 h 7060027"/>
              <a:gd name="connsiteX132" fmla="*/ 2498892 w 24139512"/>
              <a:gd name="connsiteY132" fmla="*/ 6617389 h 7060027"/>
              <a:gd name="connsiteX133" fmla="*/ 2568879 w 24139512"/>
              <a:gd name="connsiteY133" fmla="*/ 6614960 h 7060027"/>
              <a:gd name="connsiteX134" fmla="*/ 2660848 w 24139512"/>
              <a:gd name="connsiteY134" fmla="*/ 6625350 h 7060027"/>
              <a:gd name="connsiteX135" fmla="*/ 2617916 w 24139512"/>
              <a:gd name="connsiteY135" fmla="*/ 6625425 h 7060027"/>
              <a:gd name="connsiteX136" fmla="*/ 2569974 w 24139512"/>
              <a:gd name="connsiteY136" fmla="*/ 6623213 h 7060027"/>
              <a:gd name="connsiteX137" fmla="*/ 2234713 w 24139512"/>
              <a:gd name="connsiteY137" fmla="*/ 6605044 h 7060027"/>
              <a:gd name="connsiteX138" fmla="*/ 2219455 w 24139512"/>
              <a:gd name="connsiteY138" fmla="*/ 6614645 h 7060027"/>
              <a:gd name="connsiteX139" fmla="*/ 2249783 w 24139512"/>
              <a:gd name="connsiteY139" fmla="*/ 6614551 h 7060027"/>
              <a:gd name="connsiteX140" fmla="*/ 2248608 w 24139512"/>
              <a:gd name="connsiteY140" fmla="*/ 6610249 h 7060027"/>
              <a:gd name="connsiteX141" fmla="*/ 2234713 w 24139512"/>
              <a:gd name="connsiteY141" fmla="*/ 6605044 h 7060027"/>
              <a:gd name="connsiteX142" fmla="*/ 5847101 w 24139512"/>
              <a:gd name="connsiteY142" fmla="*/ 6604740 h 7060027"/>
              <a:gd name="connsiteX143" fmla="*/ 5813682 w 24139512"/>
              <a:gd name="connsiteY143" fmla="*/ 6622474 h 7060027"/>
              <a:gd name="connsiteX144" fmla="*/ 5807747 w 24139512"/>
              <a:gd name="connsiteY144" fmla="*/ 6632596 h 7060027"/>
              <a:gd name="connsiteX145" fmla="*/ 5850353 w 24139512"/>
              <a:gd name="connsiteY145" fmla="*/ 6633901 h 7060027"/>
              <a:gd name="connsiteX146" fmla="*/ 5298329 w 24139512"/>
              <a:gd name="connsiteY146" fmla="*/ 6604740 h 7060027"/>
              <a:gd name="connsiteX147" fmla="*/ 5278542 w 24139512"/>
              <a:gd name="connsiteY147" fmla="*/ 6646633 h 7060027"/>
              <a:gd name="connsiteX148" fmla="*/ 5277609 w 24139512"/>
              <a:gd name="connsiteY148" fmla="*/ 6649532 h 7060027"/>
              <a:gd name="connsiteX149" fmla="*/ 5324699 w 24139512"/>
              <a:gd name="connsiteY149" fmla="*/ 6647280 h 7060027"/>
              <a:gd name="connsiteX150" fmla="*/ 5993116 w 24139512"/>
              <a:gd name="connsiteY150" fmla="*/ 6600667 h 7060027"/>
              <a:gd name="connsiteX151" fmla="*/ 5968911 w 24139512"/>
              <a:gd name="connsiteY151" fmla="*/ 6614101 h 7060027"/>
              <a:gd name="connsiteX152" fmla="*/ 6015031 w 24139512"/>
              <a:gd name="connsiteY152" fmla="*/ 6611137 h 7060027"/>
              <a:gd name="connsiteX153" fmla="*/ 6015954 w 24139512"/>
              <a:gd name="connsiteY153" fmla="*/ 6604740 h 7060027"/>
              <a:gd name="connsiteX154" fmla="*/ 5993116 w 24139512"/>
              <a:gd name="connsiteY154" fmla="*/ 6600667 h 7060027"/>
              <a:gd name="connsiteX155" fmla="*/ 5129329 w 24139512"/>
              <a:gd name="connsiteY155" fmla="*/ 6582908 h 7060027"/>
              <a:gd name="connsiteX156" fmla="*/ 4700565 w 24139512"/>
              <a:gd name="connsiteY156" fmla="*/ 6598938 h 7060027"/>
              <a:gd name="connsiteX157" fmla="*/ 4661835 w 24139512"/>
              <a:gd name="connsiteY157" fmla="*/ 6602331 h 7060027"/>
              <a:gd name="connsiteX158" fmla="*/ 4155485 w 24139512"/>
              <a:gd name="connsiteY158" fmla="*/ 6627221 h 7060027"/>
              <a:gd name="connsiteX159" fmla="*/ 4136144 w 24139512"/>
              <a:gd name="connsiteY159" fmla="*/ 6637804 h 7060027"/>
              <a:gd name="connsiteX160" fmla="*/ 4264052 w 24139512"/>
              <a:gd name="connsiteY160" fmla="*/ 6632416 h 7060027"/>
              <a:gd name="connsiteX161" fmla="*/ 4439228 w 24139512"/>
              <a:gd name="connsiteY161" fmla="*/ 6634060 h 7060027"/>
              <a:gd name="connsiteX162" fmla="*/ 4778359 w 24139512"/>
              <a:gd name="connsiteY162" fmla="*/ 6604950 h 7060027"/>
              <a:gd name="connsiteX163" fmla="*/ 5031258 w 24139512"/>
              <a:gd name="connsiteY163" fmla="*/ 6589801 h 7060027"/>
              <a:gd name="connsiteX164" fmla="*/ 1881783 w 24139512"/>
              <a:gd name="connsiteY164" fmla="*/ 6564922 h 7060027"/>
              <a:gd name="connsiteX165" fmla="*/ 1904829 w 24139512"/>
              <a:gd name="connsiteY165" fmla="*/ 6573131 h 7060027"/>
              <a:gd name="connsiteX166" fmla="*/ 1883091 w 24139512"/>
              <a:gd name="connsiteY166" fmla="*/ 6574767 h 7060027"/>
              <a:gd name="connsiteX167" fmla="*/ 1856994 w 24139512"/>
              <a:gd name="connsiteY167" fmla="*/ 6567007 h 7060027"/>
              <a:gd name="connsiteX168" fmla="*/ 1881783 w 24139512"/>
              <a:gd name="connsiteY168" fmla="*/ 6564922 h 7060027"/>
              <a:gd name="connsiteX169" fmla="*/ 1844256 w 24139512"/>
              <a:gd name="connsiteY169" fmla="*/ 6558970 h 7060027"/>
              <a:gd name="connsiteX170" fmla="*/ 1856994 w 24139512"/>
              <a:gd name="connsiteY170" fmla="*/ 6567007 h 7060027"/>
              <a:gd name="connsiteX171" fmla="*/ 1850502 w 24139512"/>
              <a:gd name="connsiteY171" fmla="*/ 6569558 h 7060027"/>
              <a:gd name="connsiteX172" fmla="*/ 1839226 w 24139512"/>
              <a:gd name="connsiteY172" fmla="*/ 6563391 h 7060027"/>
              <a:gd name="connsiteX173" fmla="*/ 1844256 w 24139512"/>
              <a:gd name="connsiteY173" fmla="*/ 6558970 h 7060027"/>
              <a:gd name="connsiteX174" fmla="*/ 1826488 w 24139512"/>
              <a:gd name="connsiteY174" fmla="*/ 6555356 h 7060027"/>
              <a:gd name="connsiteX175" fmla="*/ 1839226 w 24139512"/>
              <a:gd name="connsiteY175" fmla="*/ 6563391 h 7060027"/>
              <a:gd name="connsiteX176" fmla="*/ 1832736 w 24139512"/>
              <a:gd name="connsiteY176" fmla="*/ 6565944 h 7060027"/>
              <a:gd name="connsiteX177" fmla="*/ 1821457 w 24139512"/>
              <a:gd name="connsiteY177" fmla="*/ 6559777 h 7060027"/>
              <a:gd name="connsiteX178" fmla="*/ 1826488 w 24139512"/>
              <a:gd name="connsiteY178" fmla="*/ 6555356 h 7060027"/>
              <a:gd name="connsiteX179" fmla="*/ 6519149 w 24139512"/>
              <a:gd name="connsiteY179" fmla="*/ 6524618 h 7060027"/>
              <a:gd name="connsiteX180" fmla="*/ 6402456 w 24139512"/>
              <a:gd name="connsiteY180" fmla="*/ 6531141 h 7060027"/>
              <a:gd name="connsiteX181" fmla="*/ 6395874 w 24139512"/>
              <a:gd name="connsiteY181" fmla="*/ 6547994 h 7060027"/>
              <a:gd name="connsiteX182" fmla="*/ 6513719 w 24139512"/>
              <a:gd name="connsiteY182" fmla="*/ 6530260 h 7060027"/>
              <a:gd name="connsiteX183" fmla="*/ 6637295 w 24139512"/>
              <a:gd name="connsiteY183" fmla="*/ 6518015 h 7060027"/>
              <a:gd name="connsiteX184" fmla="*/ 6612543 w 24139512"/>
              <a:gd name="connsiteY184" fmla="*/ 6519398 h 7060027"/>
              <a:gd name="connsiteX185" fmla="*/ 6605620 w 24139512"/>
              <a:gd name="connsiteY185" fmla="*/ 6528044 h 7060027"/>
              <a:gd name="connsiteX186" fmla="*/ 6578799 w 24139512"/>
              <a:gd name="connsiteY186" fmla="*/ 6562181 h 7060027"/>
              <a:gd name="connsiteX187" fmla="*/ 6570877 w 24139512"/>
              <a:gd name="connsiteY187" fmla="*/ 6575402 h 7060027"/>
              <a:gd name="connsiteX188" fmla="*/ 6622789 w 24139512"/>
              <a:gd name="connsiteY188" fmla="*/ 6572064 h 7060027"/>
              <a:gd name="connsiteX189" fmla="*/ 6638600 w 24139512"/>
              <a:gd name="connsiteY189" fmla="*/ 6533808 h 7060027"/>
              <a:gd name="connsiteX190" fmla="*/ 2237130 w 24139512"/>
              <a:gd name="connsiteY190" fmla="*/ 6479583 h 7060027"/>
              <a:gd name="connsiteX191" fmla="*/ 2253081 w 24139512"/>
              <a:gd name="connsiteY191" fmla="*/ 6487749 h 7060027"/>
              <a:gd name="connsiteX192" fmla="*/ 2238650 w 24139512"/>
              <a:gd name="connsiteY192" fmla="*/ 6489089 h 7060027"/>
              <a:gd name="connsiteX193" fmla="*/ 2222829 w 24139512"/>
              <a:gd name="connsiteY193" fmla="*/ 6483855 h 7060027"/>
              <a:gd name="connsiteX194" fmla="*/ 2237130 w 24139512"/>
              <a:gd name="connsiteY194" fmla="*/ 6479583 h 7060027"/>
              <a:gd name="connsiteX195" fmla="*/ 1617501 w 24139512"/>
              <a:gd name="connsiteY195" fmla="*/ 6471621 h 7060027"/>
              <a:gd name="connsiteX196" fmla="*/ 1641985 w 24139512"/>
              <a:gd name="connsiteY196" fmla="*/ 6474544 h 7060027"/>
              <a:gd name="connsiteX197" fmla="*/ 1636826 w 24139512"/>
              <a:gd name="connsiteY197" fmla="*/ 6475299 h 7060027"/>
              <a:gd name="connsiteX198" fmla="*/ 2073383 w 24139512"/>
              <a:gd name="connsiteY198" fmla="*/ 6412994 h 7060027"/>
              <a:gd name="connsiteX199" fmla="*/ 2089928 w 24139512"/>
              <a:gd name="connsiteY199" fmla="*/ 6415201 h 7060027"/>
              <a:gd name="connsiteX200" fmla="*/ 2092021 w 24139512"/>
              <a:gd name="connsiteY200" fmla="*/ 6420165 h 7060027"/>
              <a:gd name="connsiteX201" fmla="*/ 2076220 w 24139512"/>
              <a:gd name="connsiteY201" fmla="*/ 6421140 h 7060027"/>
              <a:gd name="connsiteX202" fmla="*/ 2063634 w 24139512"/>
              <a:gd name="connsiteY202" fmla="*/ 6415071 h 7060027"/>
              <a:gd name="connsiteX203" fmla="*/ 2073383 w 24139512"/>
              <a:gd name="connsiteY203" fmla="*/ 6412994 h 7060027"/>
              <a:gd name="connsiteX204" fmla="*/ 2561390 w 24139512"/>
              <a:gd name="connsiteY204" fmla="*/ 6405490 h 7060027"/>
              <a:gd name="connsiteX205" fmla="*/ 2510296 w 24139512"/>
              <a:gd name="connsiteY205" fmla="*/ 6406089 h 7060027"/>
              <a:gd name="connsiteX206" fmla="*/ 2567440 w 24139512"/>
              <a:gd name="connsiteY206" fmla="*/ 6410099 h 7060027"/>
              <a:gd name="connsiteX207" fmla="*/ 2583396 w 24139512"/>
              <a:gd name="connsiteY207" fmla="*/ 6408692 h 7060027"/>
              <a:gd name="connsiteX208" fmla="*/ 2571336 w 24139512"/>
              <a:gd name="connsiteY208" fmla="*/ 6405773 h 7060027"/>
              <a:gd name="connsiteX209" fmla="*/ 1845159 w 24139512"/>
              <a:gd name="connsiteY209" fmla="*/ 6269558 h 7060027"/>
              <a:gd name="connsiteX210" fmla="*/ 1822619 w 24139512"/>
              <a:gd name="connsiteY210" fmla="*/ 6291405 h 7060027"/>
              <a:gd name="connsiteX211" fmla="*/ 1845159 w 24139512"/>
              <a:gd name="connsiteY211" fmla="*/ 6269558 h 7060027"/>
              <a:gd name="connsiteX212" fmla="*/ 23591280 w 24139512"/>
              <a:gd name="connsiteY212" fmla="*/ 6249517 h 7060027"/>
              <a:gd name="connsiteX213" fmla="*/ 23593476 w 24139512"/>
              <a:gd name="connsiteY213" fmla="*/ 6254016 h 7060027"/>
              <a:gd name="connsiteX214" fmla="*/ 23590742 w 24139512"/>
              <a:gd name="connsiteY214" fmla="*/ 6250075 h 7060027"/>
              <a:gd name="connsiteX215" fmla="*/ 1840793 w 24139512"/>
              <a:gd name="connsiteY215" fmla="*/ 6195973 h 7060027"/>
              <a:gd name="connsiteX216" fmla="*/ 1829957 w 24139512"/>
              <a:gd name="connsiteY216" fmla="*/ 6196895 h 7060027"/>
              <a:gd name="connsiteX217" fmla="*/ 1823293 w 24139512"/>
              <a:gd name="connsiteY217" fmla="*/ 6200400 h 7060027"/>
              <a:gd name="connsiteX218" fmla="*/ 1694165 w 24139512"/>
              <a:gd name="connsiteY218" fmla="*/ 6226493 h 7060027"/>
              <a:gd name="connsiteX219" fmla="*/ 1823293 w 24139512"/>
              <a:gd name="connsiteY219" fmla="*/ 6200400 h 7060027"/>
              <a:gd name="connsiteX220" fmla="*/ 23590740 w 24139512"/>
              <a:gd name="connsiteY220" fmla="*/ 6164956 h 7060027"/>
              <a:gd name="connsiteX221" fmla="*/ 23632952 w 24139512"/>
              <a:gd name="connsiteY221" fmla="*/ 6164956 h 7060027"/>
              <a:gd name="connsiteX222" fmla="*/ 23661096 w 24139512"/>
              <a:gd name="connsiteY222" fmla="*/ 6264264 h 7060027"/>
              <a:gd name="connsiteX223" fmla="*/ 23617564 w 24139512"/>
              <a:gd name="connsiteY223" fmla="*/ 6222366 h 7060027"/>
              <a:gd name="connsiteX224" fmla="*/ 23591280 w 24139512"/>
              <a:gd name="connsiteY224" fmla="*/ 6249517 h 7060027"/>
              <a:gd name="connsiteX225" fmla="*/ 23587220 w 24139512"/>
              <a:gd name="connsiteY225" fmla="*/ 6241207 h 7060027"/>
              <a:gd name="connsiteX226" fmla="*/ 23562596 w 24139512"/>
              <a:gd name="connsiteY226" fmla="*/ 6221703 h 7060027"/>
              <a:gd name="connsiteX227" fmla="*/ 23590740 w 24139512"/>
              <a:gd name="connsiteY227" fmla="*/ 6164956 h 7060027"/>
              <a:gd name="connsiteX228" fmla="*/ 15453633 w 24139512"/>
              <a:gd name="connsiteY228" fmla="*/ 6108714 h 7060027"/>
              <a:gd name="connsiteX229" fmla="*/ 15454134 w 24139512"/>
              <a:gd name="connsiteY229" fmla="*/ 6115302 h 7060027"/>
              <a:gd name="connsiteX230" fmla="*/ 15443582 w 24139512"/>
              <a:gd name="connsiteY230" fmla="*/ 6136584 h 7060027"/>
              <a:gd name="connsiteX231" fmla="*/ 15451496 w 24139512"/>
              <a:gd name="connsiteY231" fmla="*/ 6125943 h 7060027"/>
              <a:gd name="connsiteX232" fmla="*/ 15452626 w 24139512"/>
              <a:gd name="connsiteY232" fmla="*/ 6095541 h 7060027"/>
              <a:gd name="connsiteX233" fmla="*/ 15454134 w 24139512"/>
              <a:gd name="connsiteY233" fmla="*/ 6104661 h 7060027"/>
              <a:gd name="connsiteX234" fmla="*/ 15453633 w 24139512"/>
              <a:gd name="connsiteY234" fmla="*/ 6108714 h 7060027"/>
              <a:gd name="connsiteX235" fmla="*/ 1801850 w 24139512"/>
              <a:gd name="connsiteY235" fmla="*/ 6068233 h 7060027"/>
              <a:gd name="connsiteX236" fmla="*/ 1795808 w 24139512"/>
              <a:gd name="connsiteY236" fmla="*/ 6070292 h 7060027"/>
              <a:gd name="connsiteX237" fmla="*/ 1790963 w 24139512"/>
              <a:gd name="connsiteY237" fmla="*/ 6071587 h 7060027"/>
              <a:gd name="connsiteX238" fmla="*/ 1780122 w 24139512"/>
              <a:gd name="connsiteY238" fmla="*/ 6071340 h 7060027"/>
              <a:gd name="connsiteX239" fmla="*/ 1801850 w 24139512"/>
              <a:gd name="connsiteY239" fmla="*/ 6068233 h 7060027"/>
              <a:gd name="connsiteX240" fmla="*/ 1652918 w 24139512"/>
              <a:gd name="connsiteY240" fmla="*/ 5988511 h 7060027"/>
              <a:gd name="connsiteX241" fmla="*/ 1647162 w 24139512"/>
              <a:gd name="connsiteY241" fmla="*/ 5996745 h 7060027"/>
              <a:gd name="connsiteX242" fmla="*/ 1652918 w 24139512"/>
              <a:gd name="connsiteY242" fmla="*/ 5988511 h 7060027"/>
              <a:gd name="connsiteX243" fmla="*/ 9820032 w 24139512"/>
              <a:gd name="connsiteY243" fmla="*/ 5969497 h 7060027"/>
              <a:gd name="connsiteX244" fmla="*/ 9812053 w 24139512"/>
              <a:gd name="connsiteY244" fmla="*/ 5971963 h 7060027"/>
              <a:gd name="connsiteX245" fmla="*/ 9520157 w 24139512"/>
              <a:gd name="connsiteY245" fmla="*/ 6005032 h 7060027"/>
              <a:gd name="connsiteX246" fmla="*/ 9457425 w 24139512"/>
              <a:gd name="connsiteY246" fmla="*/ 6014417 h 7060027"/>
              <a:gd name="connsiteX247" fmla="*/ 9422010 w 24139512"/>
              <a:gd name="connsiteY247" fmla="*/ 6039078 h 7060027"/>
              <a:gd name="connsiteX248" fmla="*/ 9417354 w 24139512"/>
              <a:gd name="connsiteY248" fmla="*/ 6044896 h 7060027"/>
              <a:gd name="connsiteX249" fmla="*/ 9578938 w 24139512"/>
              <a:gd name="connsiteY249" fmla="*/ 6025102 h 7060027"/>
              <a:gd name="connsiteX250" fmla="*/ 9817474 w 24139512"/>
              <a:gd name="connsiteY250" fmla="*/ 5990135 h 7060027"/>
              <a:gd name="connsiteX251" fmla="*/ 10662171 w 24139512"/>
              <a:gd name="connsiteY251" fmla="*/ 5948670 h 7060027"/>
              <a:gd name="connsiteX252" fmla="*/ 10659560 w 24139512"/>
              <a:gd name="connsiteY252" fmla="*/ 5949143 h 7060027"/>
              <a:gd name="connsiteX253" fmla="*/ 10656499 w 24139512"/>
              <a:gd name="connsiteY253" fmla="*/ 5953653 h 7060027"/>
              <a:gd name="connsiteX254" fmla="*/ 10645341 w 24139512"/>
              <a:gd name="connsiteY254" fmla="*/ 5980530 h 7060027"/>
              <a:gd name="connsiteX255" fmla="*/ 10608403 w 24139512"/>
              <a:gd name="connsiteY255" fmla="*/ 5959249 h 7060027"/>
              <a:gd name="connsiteX256" fmla="*/ 10601076 w 24139512"/>
              <a:gd name="connsiteY256" fmla="*/ 5959726 h 7060027"/>
              <a:gd name="connsiteX257" fmla="*/ 10585226 w 24139512"/>
              <a:gd name="connsiteY257" fmla="*/ 5962595 h 7060027"/>
              <a:gd name="connsiteX258" fmla="*/ 10560914 w 24139512"/>
              <a:gd name="connsiteY258" fmla="*/ 5980529 h 7060027"/>
              <a:gd name="connsiteX259" fmla="*/ 10558217 w 24139512"/>
              <a:gd name="connsiteY259" fmla="*/ 5967482 h 7060027"/>
              <a:gd name="connsiteX260" fmla="*/ 10465918 w 24139512"/>
              <a:gd name="connsiteY260" fmla="*/ 5984185 h 7060027"/>
              <a:gd name="connsiteX261" fmla="*/ 10462415 w 24139512"/>
              <a:gd name="connsiteY261" fmla="*/ 6008903 h 7060027"/>
              <a:gd name="connsiteX262" fmla="*/ 10457854 w 24139512"/>
              <a:gd name="connsiteY262" fmla="*/ 5985644 h 7060027"/>
              <a:gd name="connsiteX263" fmla="*/ 10370417 w 24139512"/>
              <a:gd name="connsiteY263" fmla="*/ 6001467 h 7060027"/>
              <a:gd name="connsiteX264" fmla="*/ 10370296 w 24139512"/>
              <a:gd name="connsiteY264" fmla="*/ 6002475 h 7060027"/>
              <a:gd name="connsiteX265" fmla="*/ 10368013 w 24139512"/>
              <a:gd name="connsiteY265" fmla="*/ 6003999 h 7060027"/>
              <a:gd name="connsiteX266" fmla="*/ 10367157 w 24139512"/>
              <a:gd name="connsiteY266" fmla="*/ 6002057 h 7060027"/>
              <a:gd name="connsiteX267" fmla="*/ 10270474 w 24139512"/>
              <a:gd name="connsiteY267" fmla="*/ 6019553 h 7060027"/>
              <a:gd name="connsiteX268" fmla="*/ 10267289 w 24139512"/>
              <a:gd name="connsiteY268" fmla="*/ 6031680 h 7060027"/>
              <a:gd name="connsiteX269" fmla="*/ 10265421 w 24139512"/>
              <a:gd name="connsiteY269" fmla="*/ 6065649 h 7060027"/>
              <a:gd name="connsiteX270" fmla="*/ 10263004 w 24139512"/>
              <a:gd name="connsiteY270" fmla="*/ 6030183 h 7060027"/>
              <a:gd name="connsiteX271" fmla="*/ 10260726 w 24139512"/>
              <a:gd name="connsiteY271" fmla="*/ 6021317 h 7060027"/>
              <a:gd name="connsiteX272" fmla="*/ 10080804 w 24139512"/>
              <a:gd name="connsiteY272" fmla="*/ 6053876 h 7060027"/>
              <a:gd name="connsiteX273" fmla="*/ 8774976 w 24139512"/>
              <a:gd name="connsiteY273" fmla="*/ 6299792 h 7060027"/>
              <a:gd name="connsiteX274" fmla="*/ 7507259 w 24139512"/>
              <a:gd name="connsiteY274" fmla="*/ 6425688 h 7060027"/>
              <a:gd name="connsiteX275" fmla="*/ 6877219 w 24139512"/>
              <a:gd name="connsiteY275" fmla="*/ 6504605 h 7060027"/>
              <a:gd name="connsiteX276" fmla="*/ 6691995 w 24139512"/>
              <a:gd name="connsiteY276" fmla="*/ 6514957 h 7060027"/>
              <a:gd name="connsiteX277" fmla="*/ 6687299 w 24139512"/>
              <a:gd name="connsiteY277" fmla="*/ 6522503 h 7060027"/>
              <a:gd name="connsiteX278" fmla="*/ 6642668 w 24139512"/>
              <a:gd name="connsiteY278" fmla="*/ 6569496 h 7060027"/>
              <a:gd name="connsiteX279" fmla="*/ 6637570 w 24139512"/>
              <a:gd name="connsiteY279" fmla="*/ 6571114 h 7060027"/>
              <a:gd name="connsiteX280" fmla="*/ 6818481 w 24139512"/>
              <a:gd name="connsiteY280" fmla="*/ 6559483 h 7060027"/>
              <a:gd name="connsiteX281" fmla="*/ 7827536 w 24139512"/>
              <a:gd name="connsiteY281" fmla="*/ 6476588 h 7060027"/>
              <a:gd name="connsiteX282" fmla="*/ 10498470 w 24139512"/>
              <a:gd name="connsiteY282" fmla="*/ 6099530 h 7060027"/>
              <a:gd name="connsiteX283" fmla="*/ 10664156 w 24139512"/>
              <a:gd name="connsiteY283" fmla="*/ 6069672 h 7060027"/>
              <a:gd name="connsiteX284" fmla="*/ 10662171 w 24139512"/>
              <a:gd name="connsiteY284" fmla="*/ 6069660 h 7060027"/>
              <a:gd name="connsiteX285" fmla="*/ 10662171 w 24139512"/>
              <a:gd name="connsiteY285" fmla="*/ 6016048 h 7060027"/>
              <a:gd name="connsiteX286" fmla="*/ 1649823 w 24139512"/>
              <a:gd name="connsiteY286" fmla="*/ 5934590 h 7060027"/>
              <a:gd name="connsiteX287" fmla="*/ 1650771 w 24139512"/>
              <a:gd name="connsiteY287" fmla="*/ 5935446 h 7060027"/>
              <a:gd name="connsiteX288" fmla="*/ 1649090 w 24139512"/>
              <a:gd name="connsiteY288" fmla="*/ 5936457 h 7060027"/>
              <a:gd name="connsiteX289" fmla="*/ 1649823 w 24139512"/>
              <a:gd name="connsiteY289" fmla="*/ 5934590 h 7060027"/>
              <a:gd name="connsiteX290" fmla="*/ 9944875 w 24139512"/>
              <a:gd name="connsiteY290" fmla="*/ 5932859 h 7060027"/>
              <a:gd name="connsiteX291" fmla="*/ 9877036 w 24139512"/>
              <a:gd name="connsiteY291" fmla="*/ 5951883 h 7060027"/>
              <a:gd name="connsiteX292" fmla="*/ 9850636 w 24139512"/>
              <a:gd name="connsiteY292" fmla="*/ 5960040 h 7060027"/>
              <a:gd name="connsiteX293" fmla="*/ 9846587 w 24139512"/>
              <a:gd name="connsiteY293" fmla="*/ 5964570 h 7060027"/>
              <a:gd name="connsiteX294" fmla="*/ 9829732 w 24139512"/>
              <a:gd name="connsiteY294" fmla="*/ 5988338 h 7060027"/>
              <a:gd name="connsiteX295" fmla="*/ 9857820 w 24139512"/>
              <a:gd name="connsiteY295" fmla="*/ 5984220 h 7060027"/>
              <a:gd name="connsiteX296" fmla="*/ 9955429 w 24139512"/>
              <a:gd name="connsiteY296" fmla="*/ 5965300 h 7060027"/>
              <a:gd name="connsiteX297" fmla="*/ 9945525 w 24139512"/>
              <a:gd name="connsiteY297" fmla="*/ 5941157 h 7060027"/>
              <a:gd name="connsiteX298" fmla="*/ 11542373 w 24139512"/>
              <a:gd name="connsiteY298" fmla="*/ 5899622 h 7060027"/>
              <a:gd name="connsiteX299" fmla="*/ 11531819 w 24139512"/>
              <a:gd name="connsiteY299" fmla="*/ 5909595 h 7060027"/>
              <a:gd name="connsiteX300" fmla="*/ 11532869 w 24139512"/>
              <a:gd name="connsiteY300" fmla="*/ 5911404 h 7060027"/>
              <a:gd name="connsiteX301" fmla="*/ 11556563 w 24139512"/>
              <a:gd name="connsiteY301" fmla="*/ 5906797 h 7060027"/>
              <a:gd name="connsiteX302" fmla="*/ 11552928 w 24139512"/>
              <a:gd name="connsiteY302" fmla="*/ 5904277 h 7060027"/>
              <a:gd name="connsiteX303" fmla="*/ 11542373 w 24139512"/>
              <a:gd name="connsiteY303" fmla="*/ 5899622 h 7060027"/>
              <a:gd name="connsiteX304" fmla="*/ 10392060 w 24139512"/>
              <a:gd name="connsiteY304" fmla="*/ 5867038 h 7060027"/>
              <a:gd name="connsiteX305" fmla="*/ 10390727 w 24139512"/>
              <a:gd name="connsiteY305" fmla="*/ 5874879 h 7060027"/>
              <a:gd name="connsiteX306" fmla="*/ 10391249 w 24139512"/>
              <a:gd name="connsiteY306" fmla="*/ 5879670 h 7060027"/>
              <a:gd name="connsiteX307" fmla="*/ 10399726 w 24139512"/>
              <a:gd name="connsiteY307" fmla="*/ 5871453 h 7060027"/>
              <a:gd name="connsiteX308" fmla="*/ 10463312 w 24139512"/>
              <a:gd name="connsiteY308" fmla="*/ 5857418 h 7060027"/>
              <a:gd name="connsiteX309" fmla="*/ 10454200 w 24139512"/>
              <a:gd name="connsiteY309" fmla="*/ 5868054 h 7060027"/>
              <a:gd name="connsiteX310" fmla="*/ 10449012 w 24139512"/>
              <a:gd name="connsiteY310" fmla="*/ 5876136 h 7060027"/>
              <a:gd name="connsiteX311" fmla="*/ 10465255 w 24139512"/>
              <a:gd name="connsiteY311" fmla="*/ 5867317 h 7060027"/>
              <a:gd name="connsiteX312" fmla="*/ 11785098 w 24139512"/>
              <a:gd name="connsiteY312" fmla="*/ 5838664 h 7060027"/>
              <a:gd name="connsiteX313" fmla="*/ 11780961 w 24139512"/>
              <a:gd name="connsiteY313" fmla="*/ 5863166 h 7060027"/>
              <a:gd name="connsiteX314" fmla="*/ 11786151 w 24139512"/>
              <a:gd name="connsiteY314" fmla="*/ 5862157 h 7060027"/>
              <a:gd name="connsiteX315" fmla="*/ 20181452 w 24139512"/>
              <a:gd name="connsiteY315" fmla="*/ 5813365 h 7060027"/>
              <a:gd name="connsiteX316" fmla="*/ 20183778 w 24139512"/>
              <a:gd name="connsiteY316" fmla="*/ 5817384 h 7060027"/>
              <a:gd name="connsiteX317" fmla="*/ 20185536 w 24139512"/>
              <a:gd name="connsiteY317" fmla="*/ 5838664 h 7060027"/>
              <a:gd name="connsiteX318" fmla="*/ 20178400 w 24139512"/>
              <a:gd name="connsiteY318" fmla="*/ 5794454 h 7060027"/>
              <a:gd name="connsiteX319" fmla="*/ 20181452 w 24139512"/>
              <a:gd name="connsiteY319" fmla="*/ 5813365 h 7060027"/>
              <a:gd name="connsiteX320" fmla="*/ 20171468 w 24139512"/>
              <a:gd name="connsiteY320" fmla="*/ 5796104 h 7060027"/>
              <a:gd name="connsiteX321" fmla="*/ 22999752 w 24139512"/>
              <a:gd name="connsiteY321" fmla="*/ 5611679 h 7060027"/>
              <a:gd name="connsiteX322" fmla="*/ 22999774 w 24139512"/>
              <a:gd name="connsiteY322" fmla="*/ 5612077 h 7060027"/>
              <a:gd name="connsiteX323" fmla="*/ 22999464 w 24139512"/>
              <a:gd name="connsiteY323" fmla="*/ 5612027 h 7060027"/>
              <a:gd name="connsiteX324" fmla="*/ 22975128 w 24139512"/>
              <a:gd name="connsiteY324" fmla="*/ 5608132 h 7060027"/>
              <a:gd name="connsiteX325" fmla="*/ 22999464 w 24139512"/>
              <a:gd name="connsiteY325" fmla="*/ 5612027 h 7060027"/>
              <a:gd name="connsiteX326" fmla="*/ 22971612 w 24139512"/>
              <a:gd name="connsiteY326" fmla="*/ 5645373 h 7060027"/>
              <a:gd name="connsiteX327" fmla="*/ 22943470 w 24139512"/>
              <a:gd name="connsiteY327" fmla="*/ 5668425 h 7060027"/>
              <a:gd name="connsiteX328" fmla="*/ 22975128 w 24139512"/>
              <a:gd name="connsiteY328" fmla="*/ 5608132 h 7060027"/>
              <a:gd name="connsiteX329" fmla="*/ 1724641 w 24139512"/>
              <a:gd name="connsiteY329" fmla="*/ 5480174 h 7060027"/>
              <a:gd name="connsiteX330" fmla="*/ 1753192 w 24139512"/>
              <a:gd name="connsiteY330" fmla="*/ 5488813 h 7060027"/>
              <a:gd name="connsiteX331" fmla="*/ 1766284 w 24139512"/>
              <a:gd name="connsiteY331" fmla="*/ 5491761 h 7060027"/>
              <a:gd name="connsiteX332" fmla="*/ 1633475 w 24139512"/>
              <a:gd name="connsiteY332" fmla="*/ 5508609 h 7060027"/>
              <a:gd name="connsiteX333" fmla="*/ 1617859 w 24139512"/>
              <a:gd name="connsiteY333" fmla="*/ 5505974 h 7060027"/>
              <a:gd name="connsiteX334" fmla="*/ 1599633 w 24139512"/>
              <a:gd name="connsiteY334" fmla="*/ 5501547 h 7060027"/>
              <a:gd name="connsiteX335" fmla="*/ 1663359 w 24139512"/>
              <a:gd name="connsiteY335" fmla="*/ 5489311 h 7060027"/>
              <a:gd name="connsiteX336" fmla="*/ 2559012 w 24139512"/>
              <a:gd name="connsiteY336" fmla="*/ 5464229 h 7060027"/>
              <a:gd name="connsiteX337" fmla="*/ 2556321 w 24139512"/>
              <a:gd name="connsiteY337" fmla="*/ 5465243 h 7060027"/>
              <a:gd name="connsiteX338" fmla="*/ 2557528 w 24139512"/>
              <a:gd name="connsiteY338" fmla="*/ 5466366 h 7060027"/>
              <a:gd name="connsiteX339" fmla="*/ 2570454 w 24139512"/>
              <a:gd name="connsiteY339" fmla="*/ 5468488 h 7060027"/>
              <a:gd name="connsiteX340" fmla="*/ 2572709 w 24139512"/>
              <a:gd name="connsiteY340" fmla="*/ 5466815 h 7060027"/>
              <a:gd name="connsiteX341" fmla="*/ 2571502 w 24139512"/>
              <a:gd name="connsiteY341" fmla="*/ 5464510 h 7060027"/>
              <a:gd name="connsiteX342" fmla="*/ 2559012 w 24139512"/>
              <a:gd name="connsiteY342" fmla="*/ 5464229 h 7060027"/>
              <a:gd name="connsiteX343" fmla="*/ 2012681 w 24139512"/>
              <a:gd name="connsiteY343" fmla="*/ 5442195 h 7060027"/>
              <a:gd name="connsiteX344" fmla="*/ 2072402 w 24139512"/>
              <a:gd name="connsiteY344" fmla="*/ 5453861 h 7060027"/>
              <a:gd name="connsiteX345" fmla="*/ 2153404 w 24139512"/>
              <a:gd name="connsiteY345" fmla="*/ 5463106 h 7060027"/>
              <a:gd name="connsiteX346" fmla="*/ 2119709 w 24139512"/>
              <a:gd name="connsiteY346" fmla="*/ 5468017 h 7060027"/>
              <a:gd name="connsiteX347" fmla="*/ 1961242 w 24139512"/>
              <a:gd name="connsiteY347" fmla="*/ 5470906 h 7060027"/>
              <a:gd name="connsiteX348" fmla="*/ 1883927 w 24139512"/>
              <a:gd name="connsiteY348" fmla="*/ 5478937 h 7060027"/>
              <a:gd name="connsiteX349" fmla="*/ 1885180 w 24139512"/>
              <a:gd name="connsiteY349" fmla="*/ 5477532 h 7060027"/>
              <a:gd name="connsiteX350" fmla="*/ 1844464 w 24139512"/>
              <a:gd name="connsiteY350" fmla="*/ 5467909 h 7060027"/>
              <a:gd name="connsiteX351" fmla="*/ 1829184 w 24139512"/>
              <a:gd name="connsiteY351" fmla="*/ 5464587 h 7060027"/>
              <a:gd name="connsiteX352" fmla="*/ 1853493 w 24139512"/>
              <a:gd name="connsiteY352" fmla="*/ 5460963 h 7060027"/>
              <a:gd name="connsiteX353" fmla="*/ 2307041 w 24139512"/>
              <a:gd name="connsiteY353" fmla="*/ 5424500 h 7060027"/>
              <a:gd name="connsiteX354" fmla="*/ 2297566 w 24139512"/>
              <a:gd name="connsiteY354" fmla="*/ 5425013 h 7060027"/>
              <a:gd name="connsiteX355" fmla="*/ 2293748 w 24139512"/>
              <a:gd name="connsiteY355" fmla="*/ 5433994 h 7060027"/>
              <a:gd name="connsiteX356" fmla="*/ 2324075 w 24139512"/>
              <a:gd name="connsiteY356" fmla="*/ 5433903 h 7060027"/>
              <a:gd name="connsiteX357" fmla="*/ 2322899 w 24139512"/>
              <a:gd name="connsiteY357" fmla="*/ 5429600 h 7060027"/>
              <a:gd name="connsiteX358" fmla="*/ 2310567 w 24139512"/>
              <a:gd name="connsiteY358" fmla="*/ 5424981 h 7060027"/>
              <a:gd name="connsiteX359" fmla="*/ 1956074 w 24139512"/>
              <a:gd name="connsiteY359" fmla="*/ 5384273 h 7060027"/>
              <a:gd name="connsiteX360" fmla="*/ 1979120 w 24139512"/>
              <a:gd name="connsiteY360" fmla="*/ 5392483 h 7060027"/>
              <a:gd name="connsiteX361" fmla="*/ 1957381 w 24139512"/>
              <a:gd name="connsiteY361" fmla="*/ 5394116 h 7060027"/>
              <a:gd name="connsiteX362" fmla="*/ 1931285 w 24139512"/>
              <a:gd name="connsiteY362" fmla="*/ 5386355 h 7060027"/>
              <a:gd name="connsiteX363" fmla="*/ 1956074 w 24139512"/>
              <a:gd name="connsiteY363" fmla="*/ 5384273 h 7060027"/>
              <a:gd name="connsiteX364" fmla="*/ 1918547 w 24139512"/>
              <a:gd name="connsiteY364" fmla="*/ 5378321 h 7060027"/>
              <a:gd name="connsiteX365" fmla="*/ 1931285 w 24139512"/>
              <a:gd name="connsiteY365" fmla="*/ 5386355 h 7060027"/>
              <a:gd name="connsiteX366" fmla="*/ 1924794 w 24139512"/>
              <a:gd name="connsiteY366" fmla="*/ 5388908 h 7060027"/>
              <a:gd name="connsiteX367" fmla="*/ 1913514 w 24139512"/>
              <a:gd name="connsiteY367" fmla="*/ 5382743 h 7060027"/>
              <a:gd name="connsiteX368" fmla="*/ 1918547 w 24139512"/>
              <a:gd name="connsiteY368" fmla="*/ 5378321 h 7060027"/>
              <a:gd name="connsiteX369" fmla="*/ 1900779 w 24139512"/>
              <a:gd name="connsiteY369" fmla="*/ 5374707 h 7060027"/>
              <a:gd name="connsiteX370" fmla="*/ 1913514 w 24139512"/>
              <a:gd name="connsiteY370" fmla="*/ 5382743 h 7060027"/>
              <a:gd name="connsiteX371" fmla="*/ 1907025 w 24139512"/>
              <a:gd name="connsiteY371" fmla="*/ 5385294 h 7060027"/>
              <a:gd name="connsiteX372" fmla="*/ 1895748 w 24139512"/>
              <a:gd name="connsiteY372" fmla="*/ 5379128 h 7060027"/>
              <a:gd name="connsiteX373" fmla="*/ 1900779 w 24139512"/>
              <a:gd name="connsiteY373" fmla="*/ 5374707 h 7060027"/>
              <a:gd name="connsiteX374" fmla="*/ 2338531 w 24139512"/>
              <a:gd name="connsiteY374" fmla="*/ 5309738 h 7060027"/>
              <a:gd name="connsiteX375" fmla="*/ 2311610 w 24139512"/>
              <a:gd name="connsiteY375" fmla="*/ 5310360 h 7060027"/>
              <a:gd name="connsiteX376" fmla="*/ 2251940 w 24139512"/>
              <a:gd name="connsiteY376" fmla="*/ 5311378 h 7060027"/>
              <a:gd name="connsiteX377" fmla="*/ 2289264 w 24139512"/>
              <a:gd name="connsiteY377" fmla="*/ 5316129 h 7060027"/>
              <a:gd name="connsiteX378" fmla="*/ 2345948 w 24139512"/>
              <a:gd name="connsiteY378" fmla="*/ 5324404 h 7060027"/>
              <a:gd name="connsiteX379" fmla="*/ 2368191 w 24139512"/>
              <a:gd name="connsiteY379" fmla="*/ 5319125 h 7060027"/>
              <a:gd name="connsiteX380" fmla="*/ 2375677 w 24139512"/>
              <a:gd name="connsiteY380" fmla="*/ 5317665 h 7060027"/>
              <a:gd name="connsiteX381" fmla="*/ 2358117 w 24139512"/>
              <a:gd name="connsiteY381" fmla="*/ 5314370 h 7060027"/>
              <a:gd name="connsiteX382" fmla="*/ 2434373 w 24139512"/>
              <a:gd name="connsiteY382" fmla="*/ 5307525 h 7060027"/>
              <a:gd name="connsiteX383" fmla="*/ 2379270 w 24139512"/>
              <a:gd name="connsiteY383" fmla="*/ 5308798 h 7060027"/>
              <a:gd name="connsiteX384" fmla="*/ 2404007 w 24139512"/>
              <a:gd name="connsiteY384" fmla="*/ 5312418 h 7060027"/>
              <a:gd name="connsiteX385" fmla="*/ 2611729 w 24139512"/>
              <a:gd name="connsiteY385" fmla="*/ 5303426 h 7060027"/>
              <a:gd name="connsiteX386" fmla="*/ 2609893 w 24139512"/>
              <a:gd name="connsiteY386" fmla="*/ 5303469 h 7060027"/>
              <a:gd name="connsiteX387" fmla="*/ 2636205 w 24139512"/>
              <a:gd name="connsiteY387" fmla="*/ 5307060 h 7060027"/>
              <a:gd name="connsiteX388" fmla="*/ 2642309 w 24139512"/>
              <a:gd name="connsiteY388" fmla="*/ 5306883 h 7060027"/>
              <a:gd name="connsiteX389" fmla="*/ 2189433 w 24139512"/>
              <a:gd name="connsiteY389" fmla="*/ 5295006 h 7060027"/>
              <a:gd name="connsiteX390" fmla="*/ 2188125 w 24139512"/>
              <a:gd name="connsiteY390" fmla="*/ 5296774 h 7060027"/>
              <a:gd name="connsiteX391" fmla="*/ 2183756 w 24139512"/>
              <a:gd name="connsiteY391" fmla="*/ 5302700 h 7060027"/>
              <a:gd name="connsiteX392" fmla="*/ 1691794 w 24139512"/>
              <a:gd name="connsiteY392" fmla="*/ 5290971 h 7060027"/>
              <a:gd name="connsiteX393" fmla="*/ 1716274 w 24139512"/>
              <a:gd name="connsiteY393" fmla="*/ 5293895 h 7060027"/>
              <a:gd name="connsiteX394" fmla="*/ 1711117 w 24139512"/>
              <a:gd name="connsiteY394" fmla="*/ 5294649 h 7060027"/>
              <a:gd name="connsiteX395" fmla="*/ 2026488 w 24139512"/>
              <a:gd name="connsiteY395" fmla="*/ 5274544 h 7060027"/>
              <a:gd name="connsiteX396" fmla="*/ 2009323 w 24139512"/>
              <a:gd name="connsiteY396" fmla="*/ 5277415 h 7060027"/>
              <a:gd name="connsiteX397" fmla="*/ 1994526 w 24139512"/>
              <a:gd name="connsiteY397" fmla="*/ 5278263 h 7060027"/>
              <a:gd name="connsiteX398" fmla="*/ 1995401 w 24139512"/>
              <a:gd name="connsiteY398" fmla="*/ 5278508 h 7060027"/>
              <a:gd name="connsiteX399" fmla="*/ 1998690 w 24139512"/>
              <a:gd name="connsiteY399" fmla="*/ 5279505 h 7060027"/>
              <a:gd name="connsiteX400" fmla="*/ 2053648 w 24139512"/>
              <a:gd name="connsiteY400" fmla="*/ 5286372 h 7060027"/>
              <a:gd name="connsiteX401" fmla="*/ 2147674 w 24139512"/>
              <a:gd name="connsiteY401" fmla="*/ 5232344 h 7060027"/>
              <a:gd name="connsiteX402" fmla="*/ 2164219 w 24139512"/>
              <a:gd name="connsiteY402" fmla="*/ 5234553 h 7060027"/>
              <a:gd name="connsiteX403" fmla="*/ 2166313 w 24139512"/>
              <a:gd name="connsiteY403" fmla="*/ 5239517 h 7060027"/>
              <a:gd name="connsiteX404" fmla="*/ 2150508 w 24139512"/>
              <a:gd name="connsiteY404" fmla="*/ 5240493 h 7060027"/>
              <a:gd name="connsiteX405" fmla="*/ 2137924 w 24139512"/>
              <a:gd name="connsiteY405" fmla="*/ 5234419 h 7060027"/>
              <a:gd name="connsiteX406" fmla="*/ 2147674 w 24139512"/>
              <a:gd name="connsiteY406" fmla="*/ 5232344 h 7060027"/>
              <a:gd name="connsiteX407" fmla="*/ 1958609 w 24139512"/>
              <a:gd name="connsiteY407" fmla="*/ 5011612 h 7060027"/>
              <a:gd name="connsiteX408" fmla="*/ 1930881 w 24139512"/>
              <a:gd name="connsiteY408" fmla="*/ 5013976 h 7060027"/>
              <a:gd name="connsiteX409" fmla="*/ 1936066 w 24139512"/>
              <a:gd name="connsiteY409" fmla="*/ 5014004 h 7060027"/>
              <a:gd name="connsiteX410" fmla="*/ 1959194 w 24139512"/>
              <a:gd name="connsiteY410" fmla="*/ 5012573 h 7060027"/>
              <a:gd name="connsiteX411" fmla="*/ 1876141 w 24139512"/>
              <a:gd name="connsiteY411" fmla="*/ 4887583 h 7060027"/>
              <a:gd name="connsiteX412" fmla="*/ 1870099 w 24139512"/>
              <a:gd name="connsiteY412" fmla="*/ 4889643 h 7060027"/>
              <a:gd name="connsiteX413" fmla="*/ 1865252 w 24139512"/>
              <a:gd name="connsiteY413" fmla="*/ 4890937 h 7060027"/>
              <a:gd name="connsiteX414" fmla="*/ 1854413 w 24139512"/>
              <a:gd name="connsiteY414" fmla="*/ 4890690 h 7060027"/>
              <a:gd name="connsiteX415" fmla="*/ 1876141 w 24139512"/>
              <a:gd name="connsiteY415" fmla="*/ 4887583 h 7060027"/>
              <a:gd name="connsiteX416" fmla="*/ 1727209 w 24139512"/>
              <a:gd name="connsiteY416" fmla="*/ 4807861 h 7060027"/>
              <a:gd name="connsiteX417" fmla="*/ 1721451 w 24139512"/>
              <a:gd name="connsiteY417" fmla="*/ 4816096 h 7060027"/>
              <a:gd name="connsiteX418" fmla="*/ 1727209 w 24139512"/>
              <a:gd name="connsiteY418" fmla="*/ 4807861 h 7060027"/>
              <a:gd name="connsiteX419" fmla="*/ 21293634 w 24139512"/>
              <a:gd name="connsiteY419" fmla="*/ 4750290 h 7060027"/>
              <a:gd name="connsiteX420" fmla="*/ 21304190 w 24139512"/>
              <a:gd name="connsiteY420" fmla="*/ 4753392 h 7060027"/>
              <a:gd name="connsiteX421" fmla="*/ 21304798 w 24139512"/>
              <a:gd name="connsiteY421" fmla="*/ 4753570 h 7060027"/>
              <a:gd name="connsiteX422" fmla="*/ 21283316 w 24139512"/>
              <a:gd name="connsiteY422" fmla="*/ 4761191 h 7060027"/>
              <a:gd name="connsiteX423" fmla="*/ 21283084 w 24139512"/>
              <a:gd name="connsiteY423" fmla="*/ 4760487 h 7060027"/>
              <a:gd name="connsiteX424" fmla="*/ 21293634 w 24139512"/>
              <a:gd name="connsiteY424" fmla="*/ 4750290 h 7060027"/>
              <a:gd name="connsiteX425" fmla="*/ 21325296 w 24139512"/>
              <a:gd name="connsiteY425" fmla="*/ 4746301 h 7060027"/>
              <a:gd name="connsiteX426" fmla="*/ 21314740 w 24139512"/>
              <a:gd name="connsiteY426" fmla="*/ 4756496 h 7060027"/>
              <a:gd name="connsiteX427" fmla="*/ 21304798 w 24139512"/>
              <a:gd name="connsiteY427" fmla="*/ 4753570 h 7060027"/>
              <a:gd name="connsiteX428" fmla="*/ 3328058 w 24139512"/>
              <a:gd name="connsiteY428" fmla="*/ 4365505 h 7060027"/>
              <a:gd name="connsiteX429" fmla="*/ 3226143 w 24139512"/>
              <a:gd name="connsiteY429" fmla="*/ 4370790 h 7060027"/>
              <a:gd name="connsiteX430" fmla="*/ 3216549 w 24139512"/>
              <a:gd name="connsiteY430" fmla="*/ 4370964 h 7060027"/>
              <a:gd name="connsiteX431" fmla="*/ 3223542 w 24139512"/>
              <a:gd name="connsiteY431" fmla="*/ 4371460 h 7060027"/>
              <a:gd name="connsiteX432" fmla="*/ 3327397 w 24139512"/>
              <a:gd name="connsiteY432" fmla="*/ 4366096 h 7060027"/>
              <a:gd name="connsiteX433" fmla="*/ 1798932 w 24139512"/>
              <a:gd name="connsiteY433" fmla="*/ 4299524 h 7060027"/>
              <a:gd name="connsiteX434" fmla="*/ 1827484 w 24139512"/>
              <a:gd name="connsiteY434" fmla="*/ 4308164 h 7060027"/>
              <a:gd name="connsiteX435" fmla="*/ 1840575 w 24139512"/>
              <a:gd name="connsiteY435" fmla="*/ 4311111 h 7060027"/>
              <a:gd name="connsiteX436" fmla="*/ 1707767 w 24139512"/>
              <a:gd name="connsiteY436" fmla="*/ 4327961 h 7060027"/>
              <a:gd name="connsiteX437" fmla="*/ 1692150 w 24139512"/>
              <a:gd name="connsiteY437" fmla="*/ 4325324 h 7060027"/>
              <a:gd name="connsiteX438" fmla="*/ 1673925 w 24139512"/>
              <a:gd name="connsiteY438" fmla="*/ 4320897 h 7060027"/>
              <a:gd name="connsiteX439" fmla="*/ 1737650 w 24139512"/>
              <a:gd name="connsiteY439" fmla="*/ 4308662 h 7060027"/>
              <a:gd name="connsiteX440" fmla="*/ 2633304 w 24139512"/>
              <a:gd name="connsiteY440" fmla="*/ 4283579 h 7060027"/>
              <a:gd name="connsiteX441" fmla="*/ 2628516 w 24139512"/>
              <a:gd name="connsiteY441" fmla="*/ 4290172 h 7060027"/>
              <a:gd name="connsiteX442" fmla="*/ 2632664 w 24139512"/>
              <a:gd name="connsiteY442" fmla="*/ 4291163 h 7060027"/>
              <a:gd name="connsiteX443" fmla="*/ 2646179 w 24139512"/>
              <a:gd name="connsiteY443" fmla="*/ 4290480 h 7060027"/>
              <a:gd name="connsiteX444" fmla="*/ 2645791 w 24139512"/>
              <a:gd name="connsiteY444" fmla="*/ 4283860 h 7060027"/>
              <a:gd name="connsiteX445" fmla="*/ 2633304 w 24139512"/>
              <a:gd name="connsiteY445" fmla="*/ 4283579 h 7060027"/>
              <a:gd name="connsiteX446" fmla="*/ 1674507 w 24139512"/>
              <a:gd name="connsiteY446" fmla="*/ 4156235 h 7060027"/>
              <a:gd name="connsiteX447" fmla="*/ 1634444 w 24139512"/>
              <a:gd name="connsiteY447" fmla="*/ 4159540 h 7060027"/>
              <a:gd name="connsiteX448" fmla="*/ 1624289 w 24139512"/>
              <a:gd name="connsiteY448" fmla="*/ 4156922 h 7060027"/>
              <a:gd name="connsiteX449" fmla="*/ 1772442 w 24139512"/>
              <a:gd name="connsiteY449" fmla="*/ 4154903 h 7060027"/>
              <a:gd name="connsiteX450" fmla="*/ 1789151 w 24139512"/>
              <a:gd name="connsiteY450" fmla="*/ 4155328 h 7060027"/>
              <a:gd name="connsiteX451" fmla="*/ 1747859 w 24139512"/>
              <a:gd name="connsiteY451" fmla="*/ 4156509 h 7060027"/>
              <a:gd name="connsiteX452" fmla="*/ 1683925 w 24139512"/>
              <a:gd name="connsiteY452" fmla="*/ 4156110 h 7060027"/>
              <a:gd name="connsiteX453" fmla="*/ 1311074 w 24139512"/>
              <a:gd name="connsiteY453" fmla="*/ 4151214 h 7060027"/>
              <a:gd name="connsiteX454" fmla="*/ 1445930 w 24139512"/>
              <a:gd name="connsiteY454" fmla="*/ 4155249 h 7060027"/>
              <a:gd name="connsiteX455" fmla="*/ 1331793 w 24139512"/>
              <a:gd name="connsiteY455" fmla="*/ 4164415 h 7060027"/>
              <a:gd name="connsiteX456" fmla="*/ 1259156 w 24139512"/>
              <a:gd name="connsiteY456" fmla="*/ 4157192 h 7060027"/>
              <a:gd name="connsiteX457" fmla="*/ 2234543 w 24139512"/>
              <a:gd name="connsiteY457" fmla="*/ 4147907 h 7060027"/>
              <a:gd name="connsiteX458" fmla="*/ 2217909 w 24139512"/>
              <a:gd name="connsiteY458" fmla="*/ 4173871 h 7060027"/>
              <a:gd name="connsiteX459" fmla="*/ 2240442 w 24139512"/>
              <a:gd name="connsiteY459" fmla="*/ 4152024 h 7060027"/>
              <a:gd name="connsiteX460" fmla="*/ 2234543 w 24139512"/>
              <a:gd name="connsiteY460" fmla="*/ 4147907 h 7060027"/>
              <a:gd name="connsiteX461" fmla="*/ 2187633 w 24139512"/>
              <a:gd name="connsiteY461" fmla="*/ 4146978 h 7060027"/>
              <a:gd name="connsiteX462" fmla="*/ 2171300 w 24139512"/>
              <a:gd name="connsiteY462" fmla="*/ 4173879 h 7060027"/>
              <a:gd name="connsiteX463" fmla="*/ 2193834 w 24139512"/>
              <a:gd name="connsiteY463" fmla="*/ 4152033 h 7060027"/>
              <a:gd name="connsiteX464" fmla="*/ 2187633 w 24139512"/>
              <a:gd name="connsiteY464" fmla="*/ 4146978 h 7060027"/>
              <a:gd name="connsiteX465" fmla="*/ 2024544 w 24139512"/>
              <a:gd name="connsiteY465" fmla="*/ 4144200 h 7060027"/>
              <a:gd name="connsiteX466" fmla="*/ 2002011 w 24139512"/>
              <a:gd name="connsiteY466" fmla="*/ 4166047 h 7060027"/>
              <a:gd name="connsiteX467" fmla="*/ 2007914 w 24139512"/>
              <a:gd name="connsiteY467" fmla="*/ 4170162 h 7060027"/>
              <a:gd name="connsiteX468" fmla="*/ 2024544 w 24139512"/>
              <a:gd name="connsiteY468" fmla="*/ 4144200 h 7060027"/>
              <a:gd name="connsiteX469" fmla="*/ 871904 w 24139512"/>
              <a:gd name="connsiteY469" fmla="*/ 3936441 h 7060027"/>
              <a:gd name="connsiteX470" fmla="*/ 870826 w 24139512"/>
              <a:gd name="connsiteY470" fmla="*/ 3937021 h 7060027"/>
              <a:gd name="connsiteX471" fmla="*/ 871338 w 24139512"/>
              <a:gd name="connsiteY471" fmla="*/ 3936745 h 7060027"/>
              <a:gd name="connsiteX472" fmla="*/ 3425088 w 24139512"/>
              <a:gd name="connsiteY472" fmla="*/ 3920384 h 7060027"/>
              <a:gd name="connsiteX473" fmla="*/ 3169771 w 24139512"/>
              <a:gd name="connsiteY473" fmla="*/ 3924805 h 7060027"/>
              <a:gd name="connsiteX474" fmla="*/ 3073432 w 24139512"/>
              <a:gd name="connsiteY474" fmla="*/ 3923038 h 7060027"/>
              <a:gd name="connsiteX475" fmla="*/ 2856209 w 24139512"/>
              <a:gd name="connsiteY475" fmla="*/ 3931919 h 7060027"/>
              <a:gd name="connsiteX476" fmla="*/ 2848634 w 24139512"/>
              <a:gd name="connsiteY476" fmla="*/ 3932100 h 7060027"/>
              <a:gd name="connsiteX477" fmla="*/ 3029073 w 24139512"/>
              <a:gd name="connsiteY477" fmla="*/ 3947461 h 7060027"/>
              <a:gd name="connsiteX478" fmla="*/ 3101980 w 24139512"/>
              <a:gd name="connsiteY478" fmla="*/ 3950245 h 7060027"/>
              <a:gd name="connsiteX479" fmla="*/ 3376382 w 24139512"/>
              <a:gd name="connsiteY479" fmla="*/ 3945052 h 7060027"/>
              <a:gd name="connsiteX480" fmla="*/ 3534702 w 24139512"/>
              <a:gd name="connsiteY480" fmla="*/ 3940141 h 7060027"/>
              <a:gd name="connsiteX481" fmla="*/ 3678679 w 24139512"/>
              <a:gd name="connsiteY481" fmla="*/ 3922753 h 7060027"/>
              <a:gd name="connsiteX482" fmla="*/ 3425088 w 24139512"/>
              <a:gd name="connsiteY482" fmla="*/ 3920384 h 7060027"/>
              <a:gd name="connsiteX483" fmla="*/ 903557 w 24139512"/>
              <a:gd name="connsiteY483" fmla="*/ 3919426 h 7060027"/>
              <a:gd name="connsiteX484" fmla="*/ 883101 w 24139512"/>
              <a:gd name="connsiteY484" fmla="*/ 3930422 h 7060027"/>
              <a:gd name="connsiteX485" fmla="*/ 871904 w 24139512"/>
              <a:gd name="connsiteY485" fmla="*/ 3936441 h 7060027"/>
              <a:gd name="connsiteX486" fmla="*/ 881280 w 24139512"/>
              <a:gd name="connsiteY486" fmla="*/ 3931401 h 7060027"/>
              <a:gd name="connsiteX487" fmla="*/ 903557 w 24139512"/>
              <a:gd name="connsiteY487" fmla="*/ 3919426 h 7060027"/>
              <a:gd name="connsiteX488" fmla="*/ 432879 w 24139512"/>
              <a:gd name="connsiteY488" fmla="*/ 3816579 h 7060027"/>
              <a:gd name="connsiteX489" fmla="*/ 432360 w 24139512"/>
              <a:gd name="connsiteY489" fmla="*/ 3816827 h 7060027"/>
              <a:gd name="connsiteX490" fmla="*/ 431754 w 24139512"/>
              <a:gd name="connsiteY490" fmla="*/ 3817115 h 7060027"/>
              <a:gd name="connsiteX491" fmla="*/ 462262 w 24139512"/>
              <a:gd name="connsiteY491" fmla="*/ 3802573 h 7060027"/>
              <a:gd name="connsiteX492" fmla="*/ 446258 w 24139512"/>
              <a:gd name="connsiteY492" fmla="*/ 3810203 h 7060027"/>
              <a:gd name="connsiteX493" fmla="*/ 432879 w 24139512"/>
              <a:gd name="connsiteY493" fmla="*/ 3816579 h 7060027"/>
              <a:gd name="connsiteX494" fmla="*/ 470433 w 24139512"/>
              <a:gd name="connsiteY494" fmla="*/ 3798680 h 7060027"/>
              <a:gd name="connsiteX495" fmla="*/ 462262 w 24139512"/>
              <a:gd name="connsiteY495" fmla="*/ 3802573 h 7060027"/>
              <a:gd name="connsiteX496" fmla="*/ 462574 w 24139512"/>
              <a:gd name="connsiteY496" fmla="*/ 3802424 h 7060027"/>
              <a:gd name="connsiteX497" fmla="*/ 470433 w 24139512"/>
              <a:gd name="connsiteY497" fmla="*/ 3798680 h 7060027"/>
              <a:gd name="connsiteX498" fmla="*/ 377014 w 24139512"/>
              <a:gd name="connsiteY498" fmla="*/ 3791745 h 7060027"/>
              <a:gd name="connsiteX499" fmla="*/ 392833 w 24139512"/>
              <a:gd name="connsiteY499" fmla="*/ 3793760 h 7060027"/>
              <a:gd name="connsiteX500" fmla="*/ 356919 w 24139512"/>
              <a:gd name="connsiteY500" fmla="*/ 3819837 h 7060027"/>
              <a:gd name="connsiteX501" fmla="*/ 377014 w 24139512"/>
              <a:gd name="connsiteY501" fmla="*/ 3791745 h 7060027"/>
              <a:gd name="connsiteX502" fmla="*/ 23675166 w 24139512"/>
              <a:gd name="connsiteY502" fmla="*/ 3753237 h 7060027"/>
              <a:gd name="connsiteX503" fmla="*/ 23687546 w 24139512"/>
              <a:gd name="connsiteY503" fmla="*/ 3763996 h 7060027"/>
              <a:gd name="connsiteX504" fmla="*/ 23685720 w 24139512"/>
              <a:gd name="connsiteY504" fmla="*/ 3764763 h 7060027"/>
              <a:gd name="connsiteX505" fmla="*/ 23675166 w 24139512"/>
              <a:gd name="connsiteY505" fmla="*/ 3753237 h 7060027"/>
              <a:gd name="connsiteX506" fmla="*/ 364700 w 24139512"/>
              <a:gd name="connsiteY506" fmla="*/ 3603887 h 7060027"/>
              <a:gd name="connsiteX507" fmla="*/ 339942 w 24139512"/>
              <a:gd name="connsiteY507" fmla="*/ 3626439 h 7060027"/>
              <a:gd name="connsiteX508" fmla="*/ 364700 w 24139512"/>
              <a:gd name="connsiteY508" fmla="*/ 3603887 h 7060027"/>
              <a:gd name="connsiteX509" fmla="*/ 830078 w 24139512"/>
              <a:gd name="connsiteY509" fmla="*/ 3473092 h 7060027"/>
              <a:gd name="connsiteX510" fmla="*/ 830029 w 24139512"/>
              <a:gd name="connsiteY510" fmla="*/ 3473170 h 7060027"/>
              <a:gd name="connsiteX511" fmla="*/ 823907 w 24139512"/>
              <a:gd name="connsiteY511" fmla="*/ 3473452 h 7060027"/>
              <a:gd name="connsiteX512" fmla="*/ 862312 w 24139512"/>
              <a:gd name="connsiteY512" fmla="*/ 3462678 h 7060027"/>
              <a:gd name="connsiteX513" fmla="*/ 855144 w 24139512"/>
              <a:gd name="connsiteY513" fmla="*/ 3471627 h 7060027"/>
              <a:gd name="connsiteX514" fmla="*/ 830078 w 24139512"/>
              <a:gd name="connsiteY514" fmla="*/ 3473092 h 7060027"/>
              <a:gd name="connsiteX515" fmla="*/ 833534 w 24139512"/>
              <a:gd name="connsiteY515" fmla="*/ 3467532 h 7060027"/>
              <a:gd name="connsiteX516" fmla="*/ 833385 w 24139512"/>
              <a:gd name="connsiteY516" fmla="*/ 3463372 h 7060027"/>
              <a:gd name="connsiteX517" fmla="*/ 468526 w 24139512"/>
              <a:gd name="connsiteY517" fmla="*/ 3427666 h 7060027"/>
              <a:gd name="connsiteX518" fmla="*/ 476866 w 24139512"/>
              <a:gd name="connsiteY518" fmla="*/ 3431011 h 7060027"/>
              <a:gd name="connsiteX519" fmla="*/ 472558 w 24139512"/>
              <a:gd name="connsiteY519" fmla="*/ 3435882 h 7060027"/>
              <a:gd name="connsiteX520" fmla="*/ 453213 w 24139512"/>
              <a:gd name="connsiteY520" fmla="*/ 3436435 h 7060027"/>
              <a:gd name="connsiteX521" fmla="*/ 454621 w 24139512"/>
              <a:gd name="connsiteY521" fmla="*/ 3434362 h 7060027"/>
              <a:gd name="connsiteX522" fmla="*/ 468526 w 24139512"/>
              <a:gd name="connsiteY522" fmla="*/ 3427666 h 7060027"/>
              <a:gd name="connsiteX523" fmla="*/ 528523 w 24139512"/>
              <a:gd name="connsiteY523" fmla="*/ 3423461 h 7060027"/>
              <a:gd name="connsiteX524" fmla="*/ 536851 w 24139512"/>
              <a:gd name="connsiteY524" fmla="*/ 3426770 h 7060027"/>
              <a:gd name="connsiteX525" fmla="*/ 531164 w 24139512"/>
              <a:gd name="connsiteY525" fmla="*/ 3434198 h 7060027"/>
              <a:gd name="connsiteX526" fmla="*/ 512082 w 24139512"/>
              <a:gd name="connsiteY526" fmla="*/ 3434746 h 7060027"/>
              <a:gd name="connsiteX527" fmla="*/ 514694 w 24139512"/>
              <a:gd name="connsiteY527" fmla="*/ 3430402 h 7060027"/>
              <a:gd name="connsiteX528" fmla="*/ 528523 w 24139512"/>
              <a:gd name="connsiteY528" fmla="*/ 3423461 h 7060027"/>
              <a:gd name="connsiteX529" fmla="*/ 588909 w 24139512"/>
              <a:gd name="connsiteY529" fmla="*/ 3420476 h 7060027"/>
              <a:gd name="connsiteX530" fmla="*/ 597547 w 24139512"/>
              <a:gd name="connsiteY530" fmla="*/ 3424762 h 7060027"/>
              <a:gd name="connsiteX531" fmla="*/ 590489 w 24139512"/>
              <a:gd name="connsiteY531" fmla="*/ 3432744 h 7060027"/>
              <a:gd name="connsiteX532" fmla="*/ 571240 w 24139512"/>
              <a:gd name="connsiteY532" fmla="*/ 3433171 h 7060027"/>
              <a:gd name="connsiteX533" fmla="*/ 575039 w 24139512"/>
              <a:gd name="connsiteY533" fmla="*/ 3427279 h 7060027"/>
              <a:gd name="connsiteX534" fmla="*/ 588909 w 24139512"/>
              <a:gd name="connsiteY534" fmla="*/ 3420476 h 7060027"/>
              <a:gd name="connsiteX535" fmla="*/ 1294515 w 24139512"/>
              <a:gd name="connsiteY535" fmla="*/ 3371314 h 7060027"/>
              <a:gd name="connsiteX536" fmla="*/ 1305513 w 24139512"/>
              <a:gd name="connsiteY536" fmla="*/ 3386471 h 7060027"/>
              <a:gd name="connsiteX537" fmla="*/ 1294515 w 24139512"/>
              <a:gd name="connsiteY537" fmla="*/ 3371314 h 7060027"/>
              <a:gd name="connsiteX538" fmla="*/ 551510 w 24139512"/>
              <a:gd name="connsiteY538" fmla="*/ 3294879 h 7060027"/>
              <a:gd name="connsiteX539" fmla="*/ 558058 w 24139512"/>
              <a:gd name="connsiteY539" fmla="*/ 3299827 h 7060027"/>
              <a:gd name="connsiteX540" fmla="*/ 533292 w 24139512"/>
              <a:gd name="connsiteY540" fmla="*/ 3322379 h 7060027"/>
              <a:gd name="connsiteX541" fmla="*/ 551510 w 24139512"/>
              <a:gd name="connsiteY541" fmla="*/ 3294879 h 7060027"/>
              <a:gd name="connsiteX542" fmla="*/ 2447317 w 24139512"/>
              <a:gd name="connsiteY542" fmla="*/ 2975005 h 7060027"/>
              <a:gd name="connsiteX543" fmla="*/ 2454378 w 24139512"/>
              <a:gd name="connsiteY543" fmla="*/ 2985066 h 7060027"/>
              <a:gd name="connsiteX544" fmla="*/ 2455894 w 24139512"/>
              <a:gd name="connsiteY544" fmla="*/ 2987227 h 7060027"/>
              <a:gd name="connsiteX545" fmla="*/ 2458613 w 24139512"/>
              <a:gd name="connsiteY545" fmla="*/ 2991102 h 7060027"/>
              <a:gd name="connsiteX546" fmla="*/ 2458437 w 24139512"/>
              <a:gd name="connsiteY546" fmla="*/ 2990851 h 7060027"/>
              <a:gd name="connsiteX547" fmla="*/ 2455894 w 24139512"/>
              <a:gd name="connsiteY547" fmla="*/ 2987227 h 7060027"/>
              <a:gd name="connsiteX548" fmla="*/ 2703356 w 24139512"/>
              <a:gd name="connsiteY548" fmla="*/ 2970139 h 7060027"/>
              <a:gd name="connsiteX549" fmla="*/ 2716985 w 24139512"/>
              <a:gd name="connsiteY549" fmla="*/ 2992792 h 7060027"/>
              <a:gd name="connsiteX550" fmla="*/ 2703356 w 24139512"/>
              <a:gd name="connsiteY550" fmla="*/ 2970139 h 7060027"/>
              <a:gd name="connsiteX551" fmla="*/ 2369715 w 24139512"/>
              <a:gd name="connsiteY551" fmla="*/ 2970088 h 7060027"/>
              <a:gd name="connsiteX552" fmla="*/ 2331569 w 24139512"/>
              <a:gd name="connsiteY552" fmla="*/ 2996870 h 7060027"/>
              <a:gd name="connsiteX553" fmla="*/ 2347440 w 24139512"/>
              <a:gd name="connsiteY553" fmla="*/ 2997835 h 7060027"/>
              <a:gd name="connsiteX554" fmla="*/ 2369715 w 24139512"/>
              <a:gd name="connsiteY554" fmla="*/ 2970088 h 7060027"/>
              <a:gd name="connsiteX555" fmla="*/ 2625756 w 24139512"/>
              <a:gd name="connsiteY555" fmla="*/ 2965224 h 7060027"/>
              <a:gd name="connsiteX556" fmla="*/ 2603224 w 24139512"/>
              <a:gd name="connsiteY556" fmla="*/ 2987069 h 7060027"/>
              <a:gd name="connsiteX557" fmla="*/ 2609123 w 24139512"/>
              <a:gd name="connsiteY557" fmla="*/ 2991184 h 7060027"/>
              <a:gd name="connsiteX558" fmla="*/ 2625756 w 24139512"/>
              <a:gd name="connsiteY558" fmla="*/ 2965224 h 7060027"/>
              <a:gd name="connsiteX559" fmla="*/ 2790814 w 24139512"/>
              <a:gd name="connsiteY559" fmla="*/ 2959671 h 7060027"/>
              <a:gd name="connsiteX560" fmla="*/ 2768279 w 24139512"/>
              <a:gd name="connsiteY560" fmla="*/ 2981520 h 7060027"/>
              <a:gd name="connsiteX561" fmla="*/ 2781706 w 24139512"/>
              <a:gd name="connsiteY561" fmla="*/ 2983254 h 7060027"/>
              <a:gd name="connsiteX562" fmla="*/ 2790814 w 24139512"/>
              <a:gd name="connsiteY562" fmla="*/ 2959671 h 7060027"/>
              <a:gd name="connsiteX563" fmla="*/ 22477932 w 24139512"/>
              <a:gd name="connsiteY563" fmla="*/ 2064636 h 7060027"/>
              <a:gd name="connsiteX564" fmla="*/ 22479124 w 24139512"/>
              <a:gd name="connsiteY564" fmla="*/ 2065038 h 7060027"/>
              <a:gd name="connsiteX565" fmla="*/ 22478690 w 24139512"/>
              <a:gd name="connsiteY565" fmla="*/ 2066017 h 7060027"/>
              <a:gd name="connsiteX566" fmla="*/ 19381992 w 24139512"/>
              <a:gd name="connsiteY566" fmla="*/ 2059740 h 7060027"/>
              <a:gd name="connsiteX567" fmla="*/ 19357892 w 24139512"/>
              <a:gd name="connsiteY567" fmla="*/ 2069991 h 7060027"/>
              <a:gd name="connsiteX568" fmla="*/ 19317572 w 24139512"/>
              <a:gd name="connsiteY568" fmla="*/ 2093819 h 7060027"/>
              <a:gd name="connsiteX569" fmla="*/ 19166982 w 24139512"/>
              <a:gd name="connsiteY569" fmla="*/ 2198907 h 7060027"/>
              <a:gd name="connsiteX570" fmla="*/ 19358184 w 24139512"/>
              <a:gd name="connsiteY570" fmla="*/ 2226317 h 7060027"/>
              <a:gd name="connsiteX571" fmla="*/ 19707890 w 24139512"/>
              <a:gd name="connsiteY571" fmla="*/ 2116317 h 7060027"/>
              <a:gd name="connsiteX572" fmla="*/ 19700084 w 24139512"/>
              <a:gd name="connsiteY572" fmla="*/ 2114690 h 7060027"/>
              <a:gd name="connsiteX573" fmla="*/ 19524194 w 24139512"/>
              <a:gd name="connsiteY573" fmla="*/ 2093409 h 7060027"/>
              <a:gd name="connsiteX574" fmla="*/ 19538268 w 24139512"/>
              <a:gd name="connsiteY574" fmla="*/ 2135969 h 7060027"/>
              <a:gd name="connsiteX575" fmla="*/ 19424738 w 24139512"/>
              <a:gd name="connsiteY575" fmla="*/ 2063403 h 7060027"/>
              <a:gd name="connsiteX576" fmla="*/ 22450926 w 24139512"/>
              <a:gd name="connsiteY576" fmla="*/ 2034641 h 7060027"/>
              <a:gd name="connsiteX577" fmla="*/ 22461976 w 24139512"/>
              <a:gd name="connsiteY577" fmla="*/ 2035553 h 7060027"/>
              <a:gd name="connsiteX578" fmla="*/ 22477932 w 24139512"/>
              <a:gd name="connsiteY578" fmla="*/ 2064636 h 7060027"/>
              <a:gd name="connsiteX579" fmla="*/ 22458014 w 24139512"/>
              <a:gd name="connsiteY579" fmla="*/ 2057944 h 7060027"/>
              <a:gd name="connsiteX580" fmla="*/ 22436910 w 24139512"/>
              <a:gd name="connsiteY580" fmla="*/ 2050852 h 7060027"/>
              <a:gd name="connsiteX581" fmla="*/ 22450926 w 24139512"/>
              <a:gd name="connsiteY581" fmla="*/ 2034641 h 7060027"/>
              <a:gd name="connsiteX582" fmla="*/ 9353474 w 24139512"/>
              <a:gd name="connsiteY582" fmla="*/ 1783972 h 7060027"/>
              <a:gd name="connsiteX583" fmla="*/ 9352561 w 24139512"/>
              <a:gd name="connsiteY583" fmla="*/ 1790171 h 7060027"/>
              <a:gd name="connsiteX584" fmla="*/ 9352622 w 24139512"/>
              <a:gd name="connsiteY584" fmla="*/ 1797938 h 7060027"/>
              <a:gd name="connsiteX585" fmla="*/ 9350801 w 24139512"/>
              <a:gd name="connsiteY585" fmla="*/ 1795493 h 7060027"/>
              <a:gd name="connsiteX586" fmla="*/ 9354979 w 24139512"/>
              <a:gd name="connsiteY586" fmla="*/ 1776206 h 7060027"/>
              <a:gd name="connsiteX587" fmla="*/ 9354293 w 24139512"/>
              <a:gd name="connsiteY587" fmla="*/ 1780448 h 7060027"/>
              <a:gd name="connsiteX588" fmla="*/ 9353474 w 24139512"/>
              <a:gd name="connsiteY588" fmla="*/ 1783972 h 7060027"/>
              <a:gd name="connsiteX589" fmla="*/ 9354016 w 24139512"/>
              <a:gd name="connsiteY589" fmla="*/ 1780280 h 7060027"/>
              <a:gd name="connsiteX590" fmla="*/ 9354979 w 24139512"/>
              <a:gd name="connsiteY590" fmla="*/ 1776206 h 7060027"/>
              <a:gd name="connsiteX591" fmla="*/ 19445250 w 24139512"/>
              <a:gd name="connsiteY591" fmla="*/ 374 h 7060027"/>
              <a:gd name="connsiteX592" fmla="*/ 19552772 w 24139512"/>
              <a:gd name="connsiteY592" fmla="*/ 75261 h 7060027"/>
              <a:gd name="connsiteX593" fmla="*/ 19700614 w 24139512"/>
              <a:gd name="connsiteY593" fmla="*/ 31010 h 7060027"/>
              <a:gd name="connsiteX594" fmla="*/ 19418372 w 24139512"/>
              <a:gd name="connsiteY594" fmla="*/ 228440 h 7060027"/>
              <a:gd name="connsiteX595" fmla="*/ 18336448 w 24139512"/>
              <a:gd name="connsiteY595" fmla="*/ 803712 h 7060027"/>
              <a:gd name="connsiteX596" fmla="*/ 18390208 w 24139512"/>
              <a:gd name="connsiteY596" fmla="*/ 837752 h 7060027"/>
              <a:gd name="connsiteX597" fmla="*/ 18638848 w 24139512"/>
              <a:gd name="connsiteY597" fmla="*/ 769672 h 7060027"/>
              <a:gd name="connsiteX598" fmla="*/ 18551486 w 24139512"/>
              <a:gd name="connsiteY598" fmla="*/ 882003 h 7060027"/>
              <a:gd name="connsiteX599" fmla="*/ 19001730 w 24139512"/>
              <a:gd name="connsiteY599" fmla="*/ 834348 h 7060027"/>
              <a:gd name="connsiteX600" fmla="*/ 19230212 w 24139512"/>
              <a:gd name="connsiteY600" fmla="*/ 939871 h 7060027"/>
              <a:gd name="connsiteX601" fmla="*/ 19633412 w 24139512"/>
              <a:gd name="connsiteY601" fmla="*/ 967102 h 7060027"/>
              <a:gd name="connsiteX602" fmla="*/ 19552770 w 24139512"/>
              <a:gd name="connsiteY602" fmla="*/ 888811 h 7060027"/>
              <a:gd name="connsiteX603" fmla="*/ 19740934 w 24139512"/>
              <a:gd name="connsiteY603" fmla="*/ 963699 h 7060027"/>
              <a:gd name="connsiteX604" fmla="*/ 19398212 w 24139512"/>
              <a:gd name="connsiteY604" fmla="*/ 1079434 h 7060027"/>
              <a:gd name="connsiteX605" fmla="*/ 19425092 w 24139512"/>
              <a:gd name="connsiteY605" fmla="*/ 1103261 h 7060027"/>
              <a:gd name="connsiteX606" fmla="*/ 20003014 w 24139512"/>
              <a:gd name="connsiteY606" fmla="*/ 960295 h 7060027"/>
              <a:gd name="connsiteX607" fmla="*/ 20433096 w 24139512"/>
              <a:gd name="connsiteY607" fmla="*/ 813923 h 7060027"/>
              <a:gd name="connsiteX608" fmla="*/ 20903500 w 24139512"/>
              <a:gd name="connsiteY608" fmla="*/ 769672 h 7060027"/>
              <a:gd name="connsiteX609" fmla="*/ 20937100 w 24139512"/>
              <a:gd name="connsiteY609" fmla="*/ 847963 h 7060027"/>
              <a:gd name="connsiteX610" fmla="*/ 20923660 w 24139512"/>
              <a:gd name="connsiteY610" fmla="*/ 854772 h 7060027"/>
              <a:gd name="connsiteX611" fmla="*/ 20648136 w 24139512"/>
              <a:gd name="connsiteY611" fmla="*/ 973911 h 7060027"/>
              <a:gd name="connsiteX612" fmla="*/ 20587658 w 24139512"/>
              <a:gd name="connsiteY612" fmla="*/ 1028374 h 7060027"/>
              <a:gd name="connsiteX613" fmla="*/ 21044618 w 24139512"/>
              <a:gd name="connsiteY613" fmla="*/ 984122 h 7060027"/>
              <a:gd name="connsiteX614" fmla="*/ 20211336 w 24139512"/>
              <a:gd name="connsiteY614" fmla="*/ 1355156 h 7060027"/>
              <a:gd name="connsiteX615" fmla="*/ 19955974 w 24139512"/>
              <a:gd name="connsiteY615" fmla="*/ 1409619 h 7060027"/>
              <a:gd name="connsiteX616" fmla="*/ 20197896 w 24139512"/>
              <a:gd name="connsiteY616" fmla="*/ 1477699 h 7060027"/>
              <a:gd name="connsiteX617" fmla="*/ 20903500 w 24139512"/>
              <a:gd name="connsiteY617" fmla="*/ 1239421 h 7060027"/>
              <a:gd name="connsiteX618" fmla="*/ 20943820 w 24139512"/>
              <a:gd name="connsiteY618" fmla="*/ 1259844 h 7060027"/>
              <a:gd name="connsiteX619" fmla="*/ 20681738 w 24139512"/>
              <a:gd name="connsiteY619" fmla="*/ 1375580 h 7060027"/>
              <a:gd name="connsiteX620" fmla="*/ 20822858 w 24139512"/>
              <a:gd name="connsiteY620" fmla="*/ 1385792 h 7060027"/>
              <a:gd name="connsiteX621" fmla="*/ 20459976 w 24139512"/>
              <a:gd name="connsiteY621" fmla="*/ 1457275 h 7060027"/>
              <a:gd name="connsiteX622" fmla="*/ 20341536 w 24139512"/>
              <a:gd name="connsiteY622" fmla="*/ 1528758 h 7060027"/>
              <a:gd name="connsiteX623" fmla="*/ 20250496 w 24139512"/>
              <a:gd name="connsiteY623" fmla="*/ 1600745 h 7060027"/>
              <a:gd name="connsiteX624" fmla="*/ 20288872 w 24139512"/>
              <a:gd name="connsiteY624" fmla="*/ 1603751 h 7060027"/>
              <a:gd name="connsiteX625" fmla="*/ 20396604 w 24139512"/>
              <a:gd name="connsiteY625" fmla="*/ 1611066 h 7060027"/>
              <a:gd name="connsiteX626" fmla="*/ 20424744 w 24139512"/>
              <a:gd name="connsiteY626" fmla="*/ 1681998 h 7060027"/>
              <a:gd name="connsiteX627" fmla="*/ 20509172 w 24139512"/>
              <a:gd name="connsiteY627" fmla="*/ 1611066 h 7060027"/>
              <a:gd name="connsiteX628" fmla="*/ 20621740 w 24139512"/>
              <a:gd name="connsiteY628" fmla="*/ 1696186 h 7060027"/>
              <a:gd name="connsiteX629" fmla="*/ 20875020 w 24139512"/>
              <a:gd name="connsiteY629" fmla="*/ 1710371 h 7060027"/>
              <a:gd name="connsiteX630" fmla="*/ 21043870 w 24139512"/>
              <a:gd name="connsiteY630" fmla="*/ 1781307 h 7060027"/>
              <a:gd name="connsiteX631" fmla="*/ 21057942 w 24139512"/>
              <a:gd name="connsiteY631" fmla="*/ 1710371 h 7060027"/>
              <a:gd name="connsiteX632" fmla="*/ 21128300 w 24139512"/>
              <a:gd name="connsiteY632" fmla="*/ 1724558 h 7060027"/>
              <a:gd name="connsiteX633" fmla="*/ 21325296 w 24139512"/>
              <a:gd name="connsiteY633" fmla="*/ 1781307 h 7060027"/>
              <a:gd name="connsiteX634" fmla="*/ 21339366 w 24139512"/>
              <a:gd name="connsiteY634" fmla="*/ 1894798 h 7060027"/>
              <a:gd name="connsiteX635" fmla="*/ 21536362 w 24139512"/>
              <a:gd name="connsiteY635" fmla="*/ 1809679 h 7060027"/>
              <a:gd name="connsiteX636" fmla="*/ 21494148 w 24139512"/>
              <a:gd name="connsiteY636" fmla="*/ 1866424 h 7060027"/>
              <a:gd name="connsiteX637" fmla="*/ 21508218 w 24139512"/>
              <a:gd name="connsiteY637" fmla="*/ 1951544 h 7060027"/>
              <a:gd name="connsiteX638" fmla="*/ 21620786 w 24139512"/>
              <a:gd name="connsiteY638" fmla="*/ 1923173 h 7060027"/>
              <a:gd name="connsiteX639" fmla="*/ 21578576 w 24139512"/>
              <a:gd name="connsiteY639" fmla="*/ 1965732 h 7060027"/>
              <a:gd name="connsiteX640" fmla="*/ 21691144 w 24139512"/>
              <a:gd name="connsiteY640" fmla="*/ 1937359 h 7060027"/>
              <a:gd name="connsiteX641" fmla="*/ 21719284 w 24139512"/>
              <a:gd name="connsiteY641" fmla="*/ 2008292 h 7060027"/>
              <a:gd name="connsiteX642" fmla="*/ 21789642 w 24139512"/>
              <a:gd name="connsiteY642" fmla="*/ 1937358 h 7060027"/>
              <a:gd name="connsiteX643" fmla="*/ 21958494 w 24139512"/>
              <a:gd name="connsiteY643" fmla="*/ 1965732 h 7060027"/>
              <a:gd name="connsiteX644" fmla="*/ 21944422 w 24139512"/>
              <a:gd name="connsiteY644" fmla="*/ 1880613 h 7060027"/>
              <a:gd name="connsiteX645" fmla="*/ 21986636 w 24139512"/>
              <a:gd name="connsiteY645" fmla="*/ 1979918 h 7060027"/>
              <a:gd name="connsiteX646" fmla="*/ 22028848 w 24139512"/>
              <a:gd name="connsiteY646" fmla="*/ 1923173 h 7060027"/>
              <a:gd name="connsiteX647" fmla="*/ 22014780 w 24139512"/>
              <a:gd name="connsiteY647" fmla="*/ 1979918 h 7060027"/>
              <a:gd name="connsiteX648" fmla="*/ 22225844 w 24139512"/>
              <a:gd name="connsiteY648" fmla="*/ 2022478 h 7060027"/>
              <a:gd name="connsiteX649" fmla="*/ 22225844 w 24139512"/>
              <a:gd name="connsiteY649" fmla="*/ 2036664 h 7060027"/>
              <a:gd name="connsiteX650" fmla="*/ 22394700 w 24139512"/>
              <a:gd name="connsiteY650" fmla="*/ 2036664 h 7060027"/>
              <a:gd name="connsiteX651" fmla="*/ 22436910 w 24139512"/>
              <a:gd name="connsiteY651" fmla="*/ 2050852 h 7060027"/>
              <a:gd name="connsiteX652" fmla="*/ 22422840 w 24139512"/>
              <a:gd name="connsiteY652" fmla="*/ 2121783 h 7060027"/>
              <a:gd name="connsiteX653" fmla="*/ 22466374 w 24139512"/>
              <a:gd name="connsiteY653" fmla="*/ 2093854 h 7060027"/>
              <a:gd name="connsiteX654" fmla="*/ 22478690 w 24139512"/>
              <a:gd name="connsiteY654" fmla="*/ 2066017 h 7060027"/>
              <a:gd name="connsiteX655" fmla="*/ 22479122 w 24139512"/>
              <a:gd name="connsiteY655" fmla="*/ 2066810 h 7060027"/>
              <a:gd name="connsiteX656" fmla="*/ 22521338 w 24139512"/>
              <a:gd name="connsiteY656" fmla="*/ 2093409 h 7060027"/>
              <a:gd name="connsiteX657" fmla="*/ 22577622 w 24139512"/>
              <a:gd name="connsiteY657" fmla="*/ 2121783 h 7060027"/>
              <a:gd name="connsiteX658" fmla="*/ 22549482 w 24139512"/>
              <a:gd name="connsiteY658" fmla="*/ 2178529 h 7060027"/>
              <a:gd name="connsiteX659" fmla="*/ 22718332 w 24139512"/>
              <a:gd name="connsiteY659" fmla="*/ 2164342 h 7060027"/>
              <a:gd name="connsiteX660" fmla="*/ 22704262 w 24139512"/>
              <a:gd name="connsiteY660" fmla="*/ 2221088 h 7060027"/>
              <a:gd name="connsiteX661" fmla="*/ 22746474 w 24139512"/>
              <a:gd name="connsiteY661" fmla="*/ 2206903 h 7060027"/>
              <a:gd name="connsiteX662" fmla="*/ 22760548 w 24139512"/>
              <a:gd name="connsiteY662" fmla="*/ 2150157 h 7060027"/>
              <a:gd name="connsiteX663" fmla="*/ 22830902 w 24139512"/>
              <a:gd name="connsiteY663" fmla="*/ 2192717 h 7060027"/>
              <a:gd name="connsiteX664" fmla="*/ 22844972 w 24139512"/>
              <a:gd name="connsiteY664" fmla="*/ 2150157 h 7060027"/>
              <a:gd name="connsiteX665" fmla="*/ 22915330 w 24139512"/>
              <a:gd name="connsiteY665" fmla="*/ 2206903 h 7060027"/>
              <a:gd name="connsiteX666" fmla="*/ 22887186 w 24139512"/>
              <a:gd name="connsiteY666" fmla="*/ 2292022 h 7060027"/>
              <a:gd name="connsiteX667" fmla="*/ 22971612 w 24139512"/>
              <a:gd name="connsiteY667" fmla="*/ 2263648 h 7060027"/>
              <a:gd name="connsiteX668" fmla="*/ 23027898 w 24139512"/>
              <a:gd name="connsiteY668" fmla="*/ 2221089 h 7060027"/>
              <a:gd name="connsiteX669" fmla="*/ 22999754 w 24139512"/>
              <a:gd name="connsiteY669" fmla="*/ 2334582 h 7060027"/>
              <a:gd name="connsiteX670" fmla="*/ 23041968 w 24139512"/>
              <a:gd name="connsiteY670" fmla="*/ 2277836 h 7060027"/>
              <a:gd name="connsiteX671" fmla="*/ 23182678 w 24139512"/>
              <a:gd name="connsiteY671" fmla="*/ 2391328 h 7060027"/>
              <a:gd name="connsiteX672" fmla="*/ 23182678 w 24139512"/>
              <a:gd name="connsiteY672" fmla="*/ 2348768 h 7060027"/>
              <a:gd name="connsiteX673" fmla="*/ 23210818 w 24139512"/>
              <a:gd name="connsiteY673" fmla="*/ 2348768 h 7060027"/>
              <a:gd name="connsiteX674" fmla="*/ 23253034 w 24139512"/>
              <a:gd name="connsiteY674" fmla="*/ 2405514 h 7060027"/>
              <a:gd name="connsiteX675" fmla="*/ 23238964 w 24139512"/>
              <a:gd name="connsiteY675" fmla="*/ 2504821 h 7060027"/>
              <a:gd name="connsiteX676" fmla="*/ 23140466 w 24139512"/>
              <a:gd name="connsiteY676" fmla="*/ 2490633 h 7060027"/>
              <a:gd name="connsiteX677" fmla="*/ 23070110 w 24139512"/>
              <a:gd name="connsiteY677" fmla="*/ 2391328 h 7060027"/>
              <a:gd name="connsiteX678" fmla="*/ 23027898 w 24139512"/>
              <a:gd name="connsiteY678" fmla="*/ 2448074 h 7060027"/>
              <a:gd name="connsiteX679" fmla="*/ 23041968 w 24139512"/>
              <a:gd name="connsiteY679" fmla="*/ 2391328 h 7060027"/>
              <a:gd name="connsiteX680" fmla="*/ 23013828 w 24139512"/>
              <a:gd name="connsiteY680" fmla="*/ 2362954 h 7060027"/>
              <a:gd name="connsiteX681" fmla="*/ 22985684 w 24139512"/>
              <a:gd name="connsiteY681" fmla="*/ 2490633 h 7060027"/>
              <a:gd name="connsiteX682" fmla="*/ 22985682 w 24139512"/>
              <a:gd name="connsiteY682" fmla="*/ 2362954 h 7060027"/>
              <a:gd name="connsiteX683" fmla="*/ 22887186 w 24139512"/>
              <a:gd name="connsiteY683" fmla="*/ 2377142 h 7060027"/>
              <a:gd name="connsiteX684" fmla="*/ 22901254 w 24139512"/>
              <a:gd name="connsiteY684" fmla="*/ 2490633 h 7060027"/>
              <a:gd name="connsiteX685" fmla="*/ 22873114 w 24139512"/>
              <a:gd name="connsiteY685" fmla="*/ 2362954 h 7060027"/>
              <a:gd name="connsiteX686" fmla="*/ 22690190 w 24139512"/>
              <a:gd name="connsiteY686" fmla="*/ 2377142 h 7060027"/>
              <a:gd name="connsiteX687" fmla="*/ 22676120 w 24139512"/>
              <a:gd name="connsiteY687" fmla="*/ 2405514 h 7060027"/>
              <a:gd name="connsiteX688" fmla="*/ 22718332 w 24139512"/>
              <a:gd name="connsiteY688" fmla="*/ 2433887 h 7060027"/>
              <a:gd name="connsiteX689" fmla="*/ 22647980 w 24139512"/>
              <a:gd name="connsiteY689" fmla="*/ 2377142 h 7060027"/>
              <a:gd name="connsiteX690" fmla="*/ 22619836 w 24139512"/>
              <a:gd name="connsiteY690" fmla="*/ 2433888 h 7060027"/>
              <a:gd name="connsiteX691" fmla="*/ 22591690 w 24139512"/>
              <a:gd name="connsiteY691" fmla="*/ 2334582 h 7060027"/>
              <a:gd name="connsiteX692" fmla="*/ 22394700 w 24139512"/>
              <a:gd name="connsiteY692" fmla="*/ 2405513 h 7060027"/>
              <a:gd name="connsiteX693" fmla="*/ 22380628 w 24139512"/>
              <a:gd name="connsiteY693" fmla="*/ 2334581 h 7060027"/>
              <a:gd name="connsiteX694" fmla="*/ 22239916 w 24139512"/>
              <a:gd name="connsiteY694" fmla="*/ 2334582 h 7060027"/>
              <a:gd name="connsiteX695" fmla="*/ 22253988 w 24139512"/>
              <a:gd name="connsiteY695" fmla="*/ 2263648 h 7060027"/>
              <a:gd name="connsiteX696" fmla="*/ 22211774 w 24139512"/>
              <a:gd name="connsiteY696" fmla="*/ 2306209 h 7060027"/>
              <a:gd name="connsiteX697" fmla="*/ 22225844 w 24139512"/>
              <a:gd name="connsiteY697" fmla="*/ 2377142 h 7060027"/>
              <a:gd name="connsiteX698" fmla="*/ 22169558 w 24139512"/>
              <a:gd name="connsiteY698" fmla="*/ 2348767 h 7060027"/>
              <a:gd name="connsiteX699" fmla="*/ 22169560 w 24139512"/>
              <a:gd name="connsiteY699" fmla="*/ 2249462 h 7060027"/>
              <a:gd name="connsiteX700" fmla="*/ 22028848 w 24139512"/>
              <a:gd name="connsiteY700" fmla="*/ 2277836 h 7060027"/>
              <a:gd name="connsiteX701" fmla="*/ 22000708 w 24139512"/>
              <a:gd name="connsiteY701" fmla="*/ 2235277 h 7060027"/>
              <a:gd name="connsiteX702" fmla="*/ 21958494 w 24139512"/>
              <a:gd name="connsiteY702" fmla="*/ 2277837 h 7060027"/>
              <a:gd name="connsiteX703" fmla="*/ 21972564 w 24139512"/>
              <a:gd name="connsiteY703" fmla="*/ 2320396 h 7060027"/>
              <a:gd name="connsiteX704" fmla="*/ 21859996 w 24139512"/>
              <a:gd name="connsiteY704" fmla="*/ 2235276 h 7060027"/>
              <a:gd name="connsiteX705" fmla="*/ 21859996 w 24139512"/>
              <a:gd name="connsiteY705" fmla="*/ 2277837 h 7060027"/>
              <a:gd name="connsiteX706" fmla="*/ 21902210 w 24139512"/>
              <a:gd name="connsiteY706" fmla="*/ 2320396 h 7060027"/>
              <a:gd name="connsiteX707" fmla="*/ 21648932 w 24139512"/>
              <a:gd name="connsiteY707" fmla="*/ 2320397 h 7060027"/>
              <a:gd name="connsiteX708" fmla="*/ 21648932 w 24139512"/>
              <a:gd name="connsiteY708" fmla="*/ 2277837 h 7060027"/>
              <a:gd name="connsiteX709" fmla="*/ 21480078 w 24139512"/>
              <a:gd name="connsiteY709" fmla="*/ 2221088 h 7060027"/>
              <a:gd name="connsiteX710" fmla="*/ 21311224 w 24139512"/>
              <a:gd name="connsiteY710" fmla="*/ 2249463 h 7060027"/>
              <a:gd name="connsiteX711" fmla="*/ 21212726 w 24139512"/>
              <a:gd name="connsiteY711" fmla="*/ 2164343 h 7060027"/>
              <a:gd name="connsiteX712" fmla="*/ 21128300 w 24139512"/>
              <a:gd name="connsiteY712" fmla="*/ 2192717 h 7060027"/>
              <a:gd name="connsiteX713" fmla="*/ 21001660 w 24139512"/>
              <a:gd name="connsiteY713" fmla="*/ 2206903 h 7060027"/>
              <a:gd name="connsiteX714" fmla="*/ 20987586 w 24139512"/>
              <a:gd name="connsiteY714" fmla="*/ 2135969 h 7060027"/>
              <a:gd name="connsiteX715" fmla="*/ 20931302 w 24139512"/>
              <a:gd name="connsiteY715" fmla="*/ 2121784 h 7060027"/>
              <a:gd name="connsiteX716" fmla="*/ 20903164 w 24139512"/>
              <a:gd name="connsiteY716" fmla="*/ 2178529 h 7060027"/>
              <a:gd name="connsiteX717" fmla="*/ 20931304 w 24139512"/>
              <a:gd name="connsiteY717" fmla="*/ 2107598 h 7060027"/>
              <a:gd name="connsiteX718" fmla="*/ 20846878 w 24139512"/>
              <a:gd name="connsiteY718" fmla="*/ 2164343 h 7060027"/>
              <a:gd name="connsiteX719" fmla="*/ 20818736 w 24139512"/>
              <a:gd name="connsiteY719" fmla="*/ 2093410 h 7060027"/>
              <a:gd name="connsiteX720" fmla="*/ 20720238 w 24139512"/>
              <a:gd name="connsiteY720" fmla="*/ 2192717 h 7060027"/>
              <a:gd name="connsiteX721" fmla="*/ 20734310 w 24139512"/>
              <a:gd name="connsiteY721" fmla="*/ 2235277 h 7060027"/>
              <a:gd name="connsiteX722" fmla="*/ 20720238 w 24139512"/>
              <a:gd name="connsiteY722" fmla="*/ 2221088 h 7060027"/>
              <a:gd name="connsiteX723" fmla="*/ 20734310 w 24139512"/>
              <a:gd name="connsiteY723" fmla="*/ 2292023 h 7060027"/>
              <a:gd name="connsiteX724" fmla="*/ 20621740 w 24139512"/>
              <a:gd name="connsiteY724" fmla="*/ 2235277 h 7060027"/>
              <a:gd name="connsiteX725" fmla="*/ 20649886 w 24139512"/>
              <a:gd name="connsiteY725" fmla="*/ 2178529 h 7060027"/>
              <a:gd name="connsiteX726" fmla="*/ 20706168 w 24139512"/>
              <a:gd name="connsiteY726" fmla="*/ 2150158 h 7060027"/>
              <a:gd name="connsiteX727" fmla="*/ 20649886 w 24139512"/>
              <a:gd name="connsiteY727" fmla="*/ 2093409 h 7060027"/>
              <a:gd name="connsiteX728" fmla="*/ 20579528 w 24139512"/>
              <a:gd name="connsiteY728" fmla="*/ 2135969 h 7060027"/>
              <a:gd name="connsiteX729" fmla="*/ 20621740 w 24139512"/>
              <a:gd name="connsiteY729" fmla="*/ 2164342 h 7060027"/>
              <a:gd name="connsiteX730" fmla="*/ 20621740 w 24139512"/>
              <a:gd name="connsiteY730" fmla="*/ 2235277 h 7060027"/>
              <a:gd name="connsiteX731" fmla="*/ 20565458 w 24139512"/>
              <a:gd name="connsiteY731" fmla="*/ 2249462 h 7060027"/>
              <a:gd name="connsiteX732" fmla="*/ 20579528 w 24139512"/>
              <a:gd name="connsiteY732" fmla="*/ 2192717 h 7060027"/>
              <a:gd name="connsiteX733" fmla="*/ 20551388 w 24139512"/>
              <a:gd name="connsiteY733" fmla="*/ 2178529 h 7060027"/>
              <a:gd name="connsiteX734" fmla="*/ 20537312 w 24139512"/>
              <a:gd name="connsiteY734" fmla="*/ 2263649 h 7060027"/>
              <a:gd name="connsiteX735" fmla="*/ 20340320 w 24139512"/>
              <a:gd name="connsiteY735" fmla="*/ 2135970 h 7060027"/>
              <a:gd name="connsiteX736" fmla="*/ 20312176 w 24139512"/>
              <a:gd name="connsiteY736" fmla="*/ 2178529 h 7060027"/>
              <a:gd name="connsiteX737" fmla="*/ 20340318 w 24139512"/>
              <a:gd name="connsiteY737" fmla="*/ 2221088 h 7060027"/>
              <a:gd name="connsiteX738" fmla="*/ 20227752 w 24139512"/>
              <a:gd name="connsiteY738" fmla="*/ 2121783 h 7060027"/>
              <a:gd name="connsiteX739" fmla="*/ 20213680 w 24139512"/>
              <a:gd name="connsiteY739" fmla="*/ 2121783 h 7060027"/>
              <a:gd name="connsiteX740" fmla="*/ 20185534 w 24139512"/>
              <a:gd name="connsiteY740" fmla="*/ 2206902 h 7060027"/>
              <a:gd name="connsiteX741" fmla="*/ 19875970 w 24139512"/>
              <a:gd name="connsiteY741" fmla="*/ 2178529 h 7060027"/>
              <a:gd name="connsiteX742" fmla="*/ 19833154 w 24139512"/>
              <a:gd name="connsiteY742" fmla="*/ 2151597 h 7060027"/>
              <a:gd name="connsiteX743" fmla="*/ 19809610 w 24139512"/>
              <a:gd name="connsiteY743" fmla="*/ 2141768 h 7060027"/>
              <a:gd name="connsiteX744" fmla="*/ 19735580 w 24139512"/>
              <a:gd name="connsiteY744" fmla="*/ 2173705 h 7060027"/>
              <a:gd name="connsiteX745" fmla="*/ 19545214 w 24139512"/>
              <a:gd name="connsiteY745" fmla="*/ 2235083 h 7060027"/>
              <a:gd name="connsiteX746" fmla="*/ 19507746 w 24139512"/>
              <a:gd name="connsiteY746" fmla="*/ 2248433 h 7060027"/>
              <a:gd name="connsiteX747" fmla="*/ 19883004 w 24139512"/>
              <a:gd name="connsiteY747" fmla="*/ 2312072 h 7060027"/>
              <a:gd name="connsiteX748" fmla="*/ 20284036 w 24139512"/>
              <a:gd name="connsiteY748" fmla="*/ 2391328 h 7060027"/>
              <a:gd name="connsiteX749" fmla="*/ 20523242 w 24139512"/>
              <a:gd name="connsiteY749" fmla="*/ 2448073 h 7060027"/>
              <a:gd name="connsiteX750" fmla="*/ 20663956 w 24139512"/>
              <a:gd name="connsiteY750" fmla="*/ 2391328 h 7060027"/>
              <a:gd name="connsiteX751" fmla="*/ 20692096 w 24139512"/>
              <a:gd name="connsiteY751" fmla="*/ 2448073 h 7060027"/>
              <a:gd name="connsiteX752" fmla="*/ 20790594 w 24139512"/>
              <a:gd name="connsiteY752" fmla="*/ 2462261 h 7060027"/>
              <a:gd name="connsiteX753" fmla="*/ 20917234 w 24139512"/>
              <a:gd name="connsiteY753" fmla="*/ 2476448 h 7060027"/>
              <a:gd name="connsiteX754" fmla="*/ 20860948 w 24139512"/>
              <a:gd name="connsiteY754" fmla="*/ 2490633 h 7060027"/>
              <a:gd name="connsiteX755" fmla="*/ 21057942 w 24139512"/>
              <a:gd name="connsiteY755" fmla="*/ 2547381 h 7060027"/>
              <a:gd name="connsiteX756" fmla="*/ 21297154 w 24139512"/>
              <a:gd name="connsiteY756" fmla="*/ 2504820 h 7060027"/>
              <a:gd name="connsiteX757" fmla="*/ 21339366 w 24139512"/>
              <a:gd name="connsiteY757" fmla="*/ 2561567 h 7060027"/>
              <a:gd name="connsiteX758" fmla="*/ 21409720 w 24139512"/>
              <a:gd name="connsiteY758" fmla="*/ 2604126 h 7060027"/>
              <a:gd name="connsiteX759" fmla="*/ 21592646 w 24139512"/>
              <a:gd name="connsiteY759" fmla="*/ 2589941 h 7060027"/>
              <a:gd name="connsiteX760" fmla="*/ 21578576 w 24139512"/>
              <a:gd name="connsiteY760" fmla="*/ 2675058 h 7060027"/>
              <a:gd name="connsiteX761" fmla="*/ 21592646 w 24139512"/>
              <a:gd name="connsiteY761" fmla="*/ 2604127 h 7060027"/>
              <a:gd name="connsiteX762" fmla="*/ 21803710 w 24139512"/>
              <a:gd name="connsiteY762" fmla="*/ 2618313 h 7060027"/>
              <a:gd name="connsiteX763" fmla="*/ 21845926 w 24139512"/>
              <a:gd name="connsiteY763" fmla="*/ 2604126 h 7060027"/>
              <a:gd name="connsiteX764" fmla="*/ 21859996 w 24139512"/>
              <a:gd name="connsiteY764" fmla="*/ 2660873 h 7060027"/>
              <a:gd name="connsiteX765" fmla="*/ 21944424 w 24139512"/>
              <a:gd name="connsiteY765" fmla="*/ 2632499 h 7060027"/>
              <a:gd name="connsiteX766" fmla="*/ 22028850 w 24139512"/>
              <a:gd name="connsiteY766" fmla="*/ 2660873 h 7060027"/>
              <a:gd name="connsiteX767" fmla="*/ 22282130 w 24139512"/>
              <a:gd name="connsiteY767" fmla="*/ 2802738 h 7060027"/>
              <a:gd name="connsiteX768" fmla="*/ 22535408 w 24139512"/>
              <a:gd name="connsiteY768" fmla="*/ 2788551 h 7060027"/>
              <a:gd name="connsiteX769" fmla="*/ 22577622 w 24139512"/>
              <a:gd name="connsiteY769" fmla="*/ 2816925 h 7060027"/>
              <a:gd name="connsiteX770" fmla="*/ 22394700 w 24139512"/>
              <a:gd name="connsiteY770" fmla="*/ 2859485 h 7060027"/>
              <a:gd name="connsiteX771" fmla="*/ 22394700 w 24139512"/>
              <a:gd name="connsiteY771" fmla="*/ 2944602 h 7060027"/>
              <a:gd name="connsiteX772" fmla="*/ 22450980 w 24139512"/>
              <a:gd name="connsiteY772" fmla="*/ 2902043 h 7060027"/>
              <a:gd name="connsiteX773" fmla="*/ 22450982 w 24139512"/>
              <a:gd name="connsiteY773" fmla="*/ 3015535 h 7060027"/>
              <a:gd name="connsiteX774" fmla="*/ 22507268 w 24139512"/>
              <a:gd name="connsiteY774" fmla="*/ 2930416 h 7060027"/>
              <a:gd name="connsiteX775" fmla="*/ 22577622 w 24139512"/>
              <a:gd name="connsiteY775" fmla="*/ 2958791 h 7060027"/>
              <a:gd name="connsiteX776" fmla="*/ 22591692 w 24139512"/>
              <a:gd name="connsiteY776" fmla="*/ 2831111 h 7060027"/>
              <a:gd name="connsiteX777" fmla="*/ 22690188 w 24139512"/>
              <a:gd name="connsiteY777" fmla="*/ 2831111 h 7060027"/>
              <a:gd name="connsiteX778" fmla="*/ 22704262 w 24139512"/>
              <a:gd name="connsiteY778" fmla="*/ 2902043 h 7060027"/>
              <a:gd name="connsiteX779" fmla="*/ 22830902 w 24139512"/>
              <a:gd name="connsiteY779" fmla="*/ 2944602 h 7060027"/>
              <a:gd name="connsiteX780" fmla="*/ 22746476 w 24139512"/>
              <a:gd name="connsiteY780" fmla="*/ 2958791 h 7060027"/>
              <a:gd name="connsiteX781" fmla="*/ 22774616 w 24139512"/>
              <a:gd name="connsiteY781" fmla="*/ 3058096 h 7060027"/>
              <a:gd name="connsiteX782" fmla="*/ 22802758 w 24139512"/>
              <a:gd name="connsiteY782" fmla="*/ 3001350 h 7060027"/>
              <a:gd name="connsiteX783" fmla="*/ 22971612 w 24139512"/>
              <a:gd name="connsiteY783" fmla="*/ 3086470 h 7060027"/>
              <a:gd name="connsiteX784" fmla="*/ 22985684 w 24139512"/>
              <a:gd name="connsiteY784" fmla="*/ 3157403 h 7060027"/>
              <a:gd name="connsiteX785" fmla="*/ 22999754 w 24139512"/>
              <a:gd name="connsiteY785" fmla="*/ 3143216 h 7060027"/>
              <a:gd name="connsiteX786" fmla="*/ 22999752 w 24139512"/>
              <a:gd name="connsiteY786" fmla="*/ 3015536 h 7060027"/>
              <a:gd name="connsiteX787" fmla="*/ 23056038 w 24139512"/>
              <a:gd name="connsiteY787" fmla="*/ 3029722 h 7060027"/>
              <a:gd name="connsiteX788" fmla="*/ 23013826 w 24139512"/>
              <a:gd name="connsiteY788" fmla="*/ 2958790 h 7060027"/>
              <a:gd name="connsiteX789" fmla="*/ 23084180 w 24139512"/>
              <a:gd name="connsiteY789" fmla="*/ 2987163 h 7060027"/>
              <a:gd name="connsiteX790" fmla="*/ 23041968 w 24139512"/>
              <a:gd name="connsiteY790" fmla="*/ 3086470 h 7060027"/>
              <a:gd name="connsiteX791" fmla="*/ 23112326 w 24139512"/>
              <a:gd name="connsiteY791" fmla="*/ 3100655 h 7060027"/>
              <a:gd name="connsiteX792" fmla="*/ 23112326 w 24139512"/>
              <a:gd name="connsiteY792" fmla="*/ 3199963 h 7060027"/>
              <a:gd name="connsiteX793" fmla="*/ 23070108 w 24139512"/>
              <a:gd name="connsiteY793" fmla="*/ 3285083 h 7060027"/>
              <a:gd name="connsiteX794" fmla="*/ 23126394 w 24139512"/>
              <a:gd name="connsiteY794" fmla="*/ 3228337 h 7060027"/>
              <a:gd name="connsiteX795" fmla="*/ 23140466 w 24139512"/>
              <a:gd name="connsiteY795" fmla="*/ 3327642 h 7060027"/>
              <a:gd name="connsiteX796" fmla="*/ 23168608 w 24139512"/>
              <a:gd name="connsiteY796" fmla="*/ 3256709 h 7060027"/>
              <a:gd name="connsiteX797" fmla="*/ 23140466 w 24139512"/>
              <a:gd name="connsiteY797" fmla="*/ 3199963 h 7060027"/>
              <a:gd name="connsiteX798" fmla="*/ 23126396 w 24139512"/>
              <a:gd name="connsiteY798" fmla="*/ 3214150 h 7060027"/>
              <a:gd name="connsiteX799" fmla="*/ 23140466 w 24139512"/>
              <a:gd name="connsiteY799" fmla="*/ 3157403 h 7060027"/>
              <a:gd name="connsiteX800" fmla="*/ 23182678 w 24139512"/>
              <a:gd name="connsiteY800" fmla="*/ 3256709 h 7060027"/>
              <a:gd name="connsiteX801" fmla="*/ 23210820 w 24139512"/>
              <a:gd name="connsiteY801" fmla="*/ 3214150 h 7060027"/>
              <a:gd name="connsiteX802" fmla="*/ 23182678 w 24139512"/>
              <a:gd name="connsiteY802" fmla="*/ 3171590 h 7060027"/>
              <a:gd name="connsiteX803" fmla="*/ 23323390 w 24139512"/>
              <a:gd name="connsiteY803" fmla="*/ 3214149 h 7060027"/>
              <a:gd name="connsiteX804" fmla="*/ 23196750 w 24139512"/>
              <a:gd name="connsiteY804" fmla="*/ 3299266 h 7060027"/>
              <a:gd name="connsiteX805" fmla="*/ 23196748 w 24139512"/>
              <a:gd name="connsiteY805" fmla="*/ 3341828 h 7060027"/>
              <a:gd name="connsiteX806" fmla="*/ 23351532 w 24139512"/>
              <a:gd name="connsiteY806" fmla="*/ 3285083 h 7060027"/>
              <a:gd name="connsiteX807" fmla="*/ 23365602 w 24139512"/>
              <a:gd name="connsiteY807" fmla="*/ 3356017 h 7060027"/>
              <a:gd name="connsiteX808" fmla="*/ 23379676 w 24139512"/>
              <a:gd name="connsiteY808" fmla="*/ 3341829 h 7060027"/>
              <a:gd name="connsiteX809" fmla="*/ 23379676 w 24139512"/>
              <a:gd name="connsiteY809" fmla="*/ 3285083 h 7060027"/>
              <a:gd name="connsiteX810" fmla="*/ 23450028 w 24139512"/>
              <a:gd name="connsiteY810" fmla="*/ 3327642 h 7060027"/>
              <a:gd name="connsiteX811" fmla="*/ 23590742 w 24139512"/>
              <a:gd name="connsiteY811" fmla="*/ 3285082 h 7060027"/>
              <a:gd name="connsiteX812" fmla="*/ 23478174 w 24139512"/>
              <a:gd name="connsiteY812" fmla="*/ 3384388 h 7060027"/>
              <a:gd name="connsiteX813" fmla="*/ 23604812 w 24139512"/>
              <a:gd name="connsiteY813" fmla="*/ 3384388 h 7060027"/>
              <a:gd name="connsiteX814" fmla="*/ 23604810 w 24139512"/>
              <a:gd name="connsiteY814" fmla="*/ 3256709 h 7060027"/>
              <a:gd name="connsiteX815" fmla="*/ 23647026 w 24139512"/>
              <a:gd name="connsiteY815" fmla="*/ 3270897 h 7060027"/>
              <a:gd name="connsiteX816" fmla="*/ 23618880 w 24139512"/>
              <a:gd name="connsiteY816" fmla="*/ 3398576 h 7060027"/>
              <a:gd name="connsiteX817" fmla="*/ 23689238 w 24139512"/>
              <a:gd name="connsiteY817" fmla="*/ 3441134 h 7060027"/>
              <a:gd name="connsiteX818" fmla="*/ 23872162 w 24139512"/>
              <a:gd name="connsiteY818" fmla="*/ 3398576 h 7060027"/>
              <a:gd name="connsiteX819" fmla="*/ 23801806 w 24139512"/>
              <a:gd name="connsiteY819" fmla="*/ 3512068 h 7060027"/>
              <a:gd name="connsiteX820" fmla="*/ 23942518 w 24139512"/>
              <a:gd name="connsiteY820" fmla="*/ 3568814 h 7060027"/>
              <a:gd name="connsiteX821" fmla="*/ 24055086 w 24139512"/>
              <a:gd name="connsiteY821" fmla="*/ 3554627 h 7060027"/>
              <a:gd name="connsiteX822" fmla="*/ 24083228 w 24139512"/>
              <a:gd name="connsiteY822" fmla="*/ 3469507 h 7060027"/>
              <a:gd name="connsiteX823" fmla="*/ 24111372 w 24139512"/>
              <a:gd name="connsiteY823" fmla="*/ 3497882 h 7060027"/>
              <a:gd name="connsiteX824" fmla="*/ 24111372 w 24139512"/>
              <a:gd name="connsiteY824" fmla="*/ 3441134 h 7060027"/>
              <a:gd name="connsiteX825" fmla="*/ 24083228 w 24139512"/>
              <a:gd name="connsiteY825" fmla="*/ 3540442 h 7060027"/>
              <a:gd name="connsiteX826" fmla="*/ 24097302 w 24139512"/>
              <a:gd name="connsiteY826" fmla="*/ 3625560 h 7060027"/>
              <a:gd name="connsiteX827" fmla="*/ 24139512 w 24139512"/>
              <a:gd name="connsiteY827" fmla="*/ 3611373 h 7060027"/>
              <a:gd name="connsiteX828" fmla="*/ 24055086 w 24139512"/>
              <a:gd name="connsiteY828" fmla="*/ 3653932 h 7060027"/>
              <a:gd name="connsiteX829" fmla="*/ 24069154 w 24139512"/>
              <a:gd name="connsiteY829" fmla="*/ 3682307 h 7060027"/>
              <a:gd name="connsiteX830" fmla="*/ 24111372 w 24139512"/>
              <a:gd name="connsiteY830" fmla="*/ 3710680 h 7060027"/>
              <a:gd name="connsiteX831" fmla="*/ 23984730 w 24139512"/>
              <a:gd name="connsiteY831" fmla="*/ 3724866 h 7060027"/>
              <a:gd name="connsiteX832" fmla="*/ 23998802 w 24139512"/>
              <a:gd name="connsiteY832" fmla="*/ 3795798 h 7060027"/>
              <a:gd name="connsiteX833" fmla="*/ 23942518 w 24139512"/>
              <a:gd name="connsiteY833" fmla="*/ 3739052 h 7060027"/>
              <a:gd name="connsiteX834" fmla="*/ 23956588 w 24139512"/>
              <a:gd name="connsiteY834" fmla="*/ 3696493 h 7060027"/>
              <a:gd name="connsiteX835" fmla="*/ 23886234 w 24139512"/>
              <a:gd name="connsiteY835" fmla="*/ 3767426 h 7060027"/>
              <a:gd name="connsiteX836" fmla="*/ 23844022 w 24139512"/>
              <a:gd name="connsiteY836" fmla="*/ 3710680 h 7060027"/>
              <a:gd name="connsiteX837" fmla="*/ 23914376 w 24139512"/>
              <a:gd name="connsiteY837" fmla="*/ 3696492 h 7060027"/>
              <a:gd name="connsiteX838" fmla="*/ 23829948 w 24139512"/>
              <a:gd name="connsiteY838" fmla="*/ 3583002 h 7060027"/>
              <a:gd name="connsiteX839" fmla="*/ 23801806 w 24139512"/>
              <a:gd name="connsiteY839" fmla="*/ 3597187 h 7060027"/>
              <a:gd name="connsiteX840" fmla="*/ 23829948 w 24139512"/>
              <a:gd name="connsiteY840" fmla="*/ 3653932 h 7060027"/>
              <a:gd name="connsiteX841" fmla="*/ 23815876 w 24139512"/>
              <a:gd name="connsiteY841" fmla="*/ 3710680 h 7060027"/>
              <a:gd name="connsiteX842" fmla="*/ 23759592 w 24139512"/>
              <a:gd name="connsiteY842" fmla="*/ 3753237 h 7060027"/>
              <a:gd name="connsiteX843" fmla="*/ 23787734 w 24139512"/>
              <a:gd name="connsiteY843" fmla="*/ 3809985 h 7060027"/>
              <a:gd name="connsiteX844" fmla="*/ 23726172 w 24139512"/>
              <a:gd name="connsiteY844" fmla="*/ 3797570 h 7060027"/>
              <a:gd name="connsiteX845" fmla="*/ 23687546 w 24139512"/>
              <a:gd name="connsiteY845" fmla="*/ 3763996 h 7060027"/>
              <a:gd name="connsiteX846" fmla="*/ 23696272 w 24139512"/>
              <a:gd name="connsiteY846" fmla="*/ 3760332 h 7060027"/>
              <a:gd name="connsiteX847" fmla="*/ 23717380 w 24139512"/>
              <a:gd name="connsiteY847" fmla="*/ 3724866 h 7060027"/>
              <a:gd name="connsiteX848" fmla="*/ 23576670 w 24139512"/>
              <a:gd name="connsiteY848" fmla="*/ 3668118 h 7060027"/>
              <a:gd name="connsiteX849" fmla="*/ 23590742 w 24139512"/>
              <a:gd name="connsiteY849" fmla="*/ 3724866 h 7060027"/>
              <a:gd name="connsiteX850" fmla="*/ 23520384 w 24139512"/>
              <a:gd name="connsiteY850" fmla="*/ 3767426 h 7060027"/>
              <a:gd name="connsiteX851" fmla="*/ 23337460 w 24139512"/>
              <a:gd name="connsiteY851" fmla="*/ 3739052 h 7060027"/>
              <a:gd name="connsiteX852" fmla="*/ 23365602 w 24139512"/>
              <a:gd name="connsiteY852" fmla="*/ 3682307 h 7060027"/>
              <a:gd name="connsiteX853" fmla="*/ 23295248 w 24139512"/>
              <a:gd name="connsiteY853" fmla="*/ 3696492 h 7060027"/>
              <a:gd name="connsiteX854" fmla="*/ 23295248 w 24139512"/>
              <a:gd name="connsiteY854" fmla="*/ 3625561 h 7060027"/>
              <a:gd name="connsiteX855" fmla="*/ 23267104 w 24139512"/>
              <a:gd name="connsiteY855" fmla="*/ 3682306 h 7060027"/>
              <a:gd name="connsiteX856" fmla="*/ 23140466 w 24139512"/>
              <a:gd name="connsiteY856" fmla="*/ 3739052 h 7060027"/>
              <a:gd name="connsiteX857" fmla="*/ 23041968 w 24139512"/>
              <a:gd name="connsiteY857" fmla="*/ 3781611 h 7060027"/>
              <a:gd name="connsiteX858" fmla="*/ 23070110 w 24139512"/>
              <a:gd name="connsiteY858" fmla="*/ 3781612 h 7060027"/>
              <a:gd name="connsiteX859" fmla="*/ 23070108 w 24139512"/>
              <a:gd name="connsiteY859" fmla="*/ 3838358 h 7060027"/>
              <a:gd name="connsiteX860" fmla="*/ 22999754 w 24139512"/>
              <a:gd name="connsiteY860" fmla="*/ 3767426 h 7060027"/>
              <a:gd name="connsiteX861" fmla="*/ 23070110 w 24139512"/>
              <a:gd name="connsiteY861" fmla="*/ 3682307 h 7060027"/>
              <a:gd name="connsiteX862" fmla="*/ 22915330 w 24139512"/>
              <a:gd name="connsiteY862" fmla="*/ 3696492 h 7060027"/>
              <a:gd name="connsiteX863" fmla="*/ 22873114 w 24139512"/>
              <a:gd name="connsiteY863" fmla="*/ 3639746 h 7060027"/>
              <a:gd name="connsiteX864" fmla="*/ 22788688 w 24139512"/>
              <a:gd name="connsiteY864" fmla="*/ 3639746 h 7060027"/>
              <a:gd name="connsiteX865" fmla="*/ 22746476 w 24139512"/>
              <a:gd name="connsiteY865" fmla="*/ 3724866 h 7060027"/>
              <a:gd name="connsiteX866" fmla="*/ 22732404 w 24139512"/>
              <a:gd name="connsiteY866" fmla="*/ 3611373 h 7060027"/>
              <a:gd name="connsiteX867" fmla="*/ 22647980 w 24139512"/>
              <a:gd name="connsiteY867" fmla="*/ 3625561 h 7060027"/>
              <a:gd name="connsiteX868" fmla="*/ 22647980 w 24139512"/>
              <a:gd name="connsiteY868" fmla="*/ 3682307 h 7060027"/>
              <a:gd name="connsiteX869" fmla="*/ 22591690 w 24139512"/>
              <a:gd name="connsiteY869" fmla="*/ 3625560 h 7060027"/>
              <a:gd name="connsiteX870" fmla="*/ 22436910 w 24139512"/>
              <a:gd name="connsiteY870" fmla="*/ 3653932 h 7060027"/>
              <a:gd name="connsiteX871" fmla="*/ 22408770 w 24139512"/>
              <a:gd name="connsiteY871" fmla="*/ 3696492 h 7060027"/>
              <a:gd name="connsiteX872" fmla="*/ 22422840 w 24139512"/>
              <a:gd name="connsiteY872" fmla="*/ 3611373 h 7060027"/>
              <a:gd name="connsiteX873" fmla="*/ 22282130 w 24139512"/>
              <a:gd name="connsiteY873" fmla="*/ 3653933 h 7060027"/>
              <a:gd name="connsiteX874" fmla="*/ 22324342 w 24139512"/>
              <a:gd name="connsiteY874" fmla="*/ 3696492 h 7060027"/>
              <a:gd name="connsiteX875" fmla="*/ 22225842 w 24139512"/>
              <a:gd name="connsiteY875" fmla="*/ 3682307 h 7060027"/>
              <a:gd name="connsiteX876" fmla="*/ 22253988 w 24139512"/>
              <a:gd name="connsiteY876" fmla="*/ 3653932 h 7060027"/>
              <a:gd name="connsiteX877" fmla="*/ 22169558 w 24139512"/>
              <a:gd name="connsiteY877" fmla="*/ 3668118 h 7060027"/>
              <a:gd name="connsiteX878" fmla="*/ 22197704 w 24139512"/>
              <a:gd name="connsiteY878" fmla="*/ 3724866 h 7060027"/>
              <a:gd name="connsiteX879" fmla="*/ 22155490 w 24139512"/>
              <a:gd name="connsiteY879" fmla="*/ 3668118 h 7060027"/>
              <a:gd name="connsiteX880" fmla="*/ 22099206 w 24139512"/>
              <a:gd name="connsiteY880" fmla="*/ 3724866 h 7060027"/>
              <a:gd name="connsiteX881" fmla="*/ 22141420 w 24139512"/>
              <a:gd name="connsiteY881" fmla="*/ 3809986 h 7060027"/>
              <a:gd name="connsiteX882" fmla="*/ 22183632 w 24139512"/>
              <a:gd name="connsiteY882" fmla="*/ 3753238 h 7060027"/>
              <a:gd name="connsiteX883" fmla="*/ 22394700 w 24139512"/>
              <a:gd name="connsiteY883" fmla="*/ 3852546 h 7060027"/>
              <a:gd name="connsiteX884" fmla="*/ 22507268 w 24139512"/>
              <a:gd name="connsiteY884" fmla="*/ 3838357 h 7060027"/>
              <a:gd name="connsiteX885" fmla="*/ 22718332 w 24139512"/>
              <a:gd name="connsiteY885" fmla="*/ 3880917 h 7060027"/>
              <a:gd name="connsiteX886" fmla="*/ 22718330 w 24139512"/>
              <a:gd name="connsiteY886" fmla="*/ 3966037 h 7060027"/>
              <a:gd name="connsiteX887" fmla="*/ 22774618 w 24139512"/>
              <a:gd name="connsiteY887" fmla="*/ 3966037 h 7060027"/>
              <a:gd name="connsiteX888" fmla="*/ 22788688 w 24139512"/>
              <a:gd name="connsiteY888" fmla="*/ 4093716 h 7060027"/>
              <a:gd name="connsiteX889" fmla="*/ 22830902 w 24139512"/>
              <a:gd name="connsiteY889" fmla="*/ 4008597 h 7060027"/>
              <a:gd name="connsiteX890" fmla="*/ 22887186 w 24139512"/>
              <a:gd name="connsiteY890" fmla="*/ 4079530 h 7060027"/>
              <a:gd name="connsiteX891" fmla="*/ 22929400 w 24139512"/>
              <a:gd name="connsiteY891" fmla="*/ 4036970 h 7060027"/>
              <a:gd name="connsiteX892" fmla="*/ 22901256 w 24139512"/>
              <a:gd name="connsiteY892" fmla="*/ 4136276 h 7060027"/>
              <a:gd name="connsiteX893" fmla="*/ 22957540 w 24139512"/>
              <a:gd name="connsiteY893" fmla="*/ 4164649 h 7060027"/>
              <a:gd name="connsiteX894" fmla="*/ 23013826 w 24139512"/>
              <a:gd name="connsiteY894" fmla="*/ 4136275 h 7060027"/>
              <a:gd name="connsiteX895" fmla="*/ 23027898 w 24139512"/>
              <a:gd name="connsiteY895" fmla="*/ 4022782 h 7060027"/>
              <a:gd name="connsiteX896" fmla="*/ 23027898 w 24139512"/>
              <a:gd name="connsiteY896" fmla="*/ 4107902 h 7060027"/>
              <a:gd name="connsiteX897" fmla="*/ 23140466 w 24139512"/>
              <a:gd name="connsiteY897" fmla="*/ 4136276 h 7060027"/>
              <a:gd name="connsiteX898" fmla="*/ 23112324 w 24139512"/>
              <a:gd name="connsiteY898" fmla="*/ 4235582 h 7060027"/>
              <a:gd name="connsiteX899" fmla="*/ 23070110 w 24139512"/>
              <a:gd name="connsiteY899" fmla="*/ 4278141 h 7060027"/>
              <a:gd name="connsiteX900" fmla="*/ 22999754 w 24139512"/>
              <a:gd name="connsiteY900" fmla="*/ 4263955 h 7060027"/>
              <a:gd name="connsiteX901" fmla="*/ 23027898 w 24139512"/>
              <a:gd name="connsiteY901" fmla="*/ 4207207 h 7060027"/>
              <a:gd name="connsiteX902" fmla="*/ 22957540 w 24139512"/>
              <a:gd name="connsiteY902" fmla="*/ 4235581 h 7060027"/>
              <a:gd name="connsiteX903" fmla="*/ 22830902 w 24139512"/>
              <a:gd name="connsiteY903" fmla="*/ 4136275 h 7060027"/>
              <a:gd name="connsiteX904" fmla="*/ 22816830 w 24139512"/>
              <a:gd name="connsiteY904" fmla="*/ 4193022 h 7060027"/>
              <a:gd name="connsiteX905" fmla="*/ 22788688 w 24139512"/>
              <a:gd name="connsiteY905" fmla="*/ 4193022 h 7060027"/>
              <a:gd name="connsiteX906" fmla="*/ 22788688 w 24139512"/>
              <a:gd name="connsiteY906" fmla="*/ 4122089 h 7060027"/>
              <a:gd name="connsiteX907" fmla="*/ 22746476 w 24139512"/>
              <a:gd name="connsiteY907" fmla="*/ 4178836 h 7060027"/>
              <a:gd name="connsiteX908" fmla="*/ 22718330 w 24139512"/>
              <a:gd name="connsiteY908" fmla="*/ 4107901 h 7060027"/>
              <a:gd name="connsiteX909" fmla="*/ 22619836 w 24139512"/>
              <a:gd name="connsiteY909" fmla="*/ 4065341 h 7060027"/>
              <a:gd name="connsiteX910" fmla="*/ 22605764 w 24139512"/>
              <a:gd name="connsiteY910" fmla="*/ 4136276 h 7060027"/>
              <a:gd name="connsiteX911" fmla="*/ 22577622 w 24139512"/>
              <a:gd name="connsiteY911" fmla="*/ 4164650 h 7060027"/>
              <a:gd name="connsiteX912" fmla="*/ 22521338 w 24139512"/>
              <a:gd name="connsiteY912" fmla="*/ 4122089 h 7060027"/>
              <a:gd name="connsiteX913" fmla="*/ 22338412 w 24139512"/>
              <a:gd name="connsiteY913" fmla="*/ 4065342 h 7060027"/>
              <a:gd name="connsiteX914" fmla="*/ 22296202 w 24139512"/>
              <a:gd name="connsiteY914" fmla="*/ 4207207 h 7060027"/>
              <a:gd name="connsiteX915" fmla="*/ 22338412 w 24139512"/>
              <a:gd name="connsiteY915" fmla="*/ 4150462 h 7060027"/>
              <a:gd name="connsiteX916" fmla="*/ 22338412 w 24139512"/>
              <a:gd name="connsiteY916" fmla="*/ 4221395 h 7060027"/>
              <a:gd name="connsiteX917" fmla="*/ 22633904 w 24139512"/>
              <a:gd name="connsiteY917" fmla="*/ 4320701 h 7060027"/>
              <a:gd name="connsiteX918" fmla="*/ 22577622 w 24139512"/>
              <a:gd name="connsiteY918" fmla="*/ 4349075 h 7060027"/>
              <a:gd name="connsiteX919" fmla="*/ 22577622 w 24139512"/>
              <a:gd name="connsiteY919" fmla="*/ 4434194 h 7060027"/>
              <a:gd name="connsiteX920" fmla="*/ 22563550 w 24139512"/>
              <a:gd name="connsiteY920" fmla="*/ 4391634 h 7060027"/>
              <a:gd name="connsiteX921" fmla="*/ 22493196 w 24139512"/>
              <a:gd name="connsiteY921" fmla="*/ 4448379 h 7060027"/>
              <a:gd name="connsiteX922" fmla="*/ 22521336 w 24139512"/>
              <a:gd name="connsiteY922" fmla="*/ 4363261 h 7060027"/>
              <a:gd name="connsiteX923" fmla="*/ 22549482 w 24139512"/>
              <a:gd name="connsiteY923" fmla="*/ 4405820 h 7060027"/>
              <a:gd name="connsiteX924" fmla="*/ 22549482 w 24139512"/>
              <a:gd name="connsiteY924" fmla="*/ 4306515 h 7060027"/>
              <a:gd name="connsiteX925" fmla="*/ 22493196 w 24139512"/>
              <a:gd name="connsiteY925" fmla="*/ 4349074 h 7060027"/>
              <a:gd name="connsiteX926" fmla="*/ 22450982 w 24139512"/>
              <a:gd name="connsiteY926" fmla="*/ 4420006 h 7060027"/>
              <a:gd name="connsiteX927" fmla="*/ 22211774 w 24139512"/>
              <a:gd name="connsiteY927" fmla="*/ 4377446 h 7060027"/>
              <a:gd name="connsiteX928" fmla="*/ 22211772 w 24139512"/>
              <a:gd name="connsiteY928" fmla="*/ 4462566 h 7060027"/>
              <a:gd name="connsiteX929" fmla="*/ 22113276 w 24139512"/>
              <a:gd name="connsiteY929" fmla="*/ 4363261 h 7060027"/>
              <a:gd name="connsiteX930" fmla="*/ 22169560 w 24139512"/>
              <a:gd name="connsiteY930" fmla="*/ 4320701 h 7060027"/>
              <a:gd name="connsiteX931" fmla="*/ 22169560 w 24139512"/>
              <a:gd name="connsiteY931" fmla="*/ 4363261 h 7060027"/>
              <a:gd name="connsiteX932" fmla="*/ 22211774 w 24139512"/>
              <a:gd name="connsiteY932" fmla="*/ 4292327 h 7060027"/>
              <a:gd name="connsiteX933" fmla="*/ 22099204 w 24139512"/>
              <a:gd name="connsiteY933" fmla="*/ 4391634 h 7060027"/>
              <a:gd name="connsiteX934" fmla="*/ 22028850 w 24139512"/>
              <a:gd name="connsiteY934" fmla="*/ 4363261 h 7060027"/>
              <a:gd name="connsiteX935" fmla="*/ 22056990 w 24139512"/>
              <a:gd name="connsiteY935" fmla="*/ 4278141 h 7060027"/>
              <a:gd name="connsiteX936" fmla="*/ 21986636 w 24139512"/>
              <a:gd name="connsiteY936" fmla="*/ 4306515 h 7060027"/>
              <a:gd name="connsiteX937" fmla="*/ 21888140 w 24139512"/>
              <a:gd name="connsiteY937" fmla="*/ 4405820 h 7060027"/>
              <a:gd name="connsiteX938" fmla="*/ 21902208 w 24139512"/>
              <a:gd name="connsiteY938" fmla="*/ 4349075 h 7060027"/>
              <a:gd name="connsiteX939" fmla="*/ 21845926 w 24139512"/>
              <a:gd name="connsiteY939" fmla="*/ 4363261 h 7060027"/>
              <a:gd name="connsiteX940" fmla="*/ 21803712 w 24139512"/>
              <a:gd name="connsiteY940" fmla="*/ 4306514 h 7060027"/>
              <a:gd name="connsiteX941" fmla="*/ 21761500 w 24139512"/>
              <a:gd name="connsiteY941" fmla="*/ 4391635 h 7060027"/>
              <a:gd name="connsiteX942" fmla="*/ 21719284 w 24139512"/>
              <a:gd name="connsiteY942" fmla="*/ 4334887 h 7060027"/>
              <a:gd name="connsiteX943" fmla="*/ 21677074 w 24139512"/>
              <a:gd name="connsiteY943" fmla="*/ 4377446 h 7060027"/>
              <a:gd name="connsiteX944" fmla="*/ 21677072 w 24139512"/>
              <a:gd name="connsiteY944" fmla="*/ 4320701 h 7060027"/>
              <a:gd name="connsiteX945" fmla="*/ 21663000 w 24139512"/>
              <a:gd name="connsiteY945" fmla="*/ 4377446 h 7060027"/>
              <a:gd name="connsiteX946" fmla="*/ 21634860 w 24139512"/>
              <a:gd name="connsiteY946" fmla="*/ 4334887 h 7060027"/>
              <a:gd name="connsiteX947" fmla="*/ 21663002 w 24139512"/>
              <a:gd name="connsiteY947" fmla="*/ 4278141 h 7060027"/>
              <a:gd name="connsiteX948" fmla="*/ 21592646 w 24139512"/>
              <a:gd name="connsiteY948" fmla="*/ 4363261 h 7060027"/>
              <a:gd name="connsiteX949" fmla="*/ 21536362 w 24139512"/>
              <a:gd name="connsiteY949" fmla="*/ 4334887 h 7060027"/>
              <a:gd name="connsiteX950" fmla="*/ 21522292 w 24139512"/>
              <a:gd name="connsiteY950" fmla="*/ 4278141 h 7060027"/>
              <a:gd name="connsiteX951" fmla="*/ 21311224 w 24139512"/>
              <a:gd name="connsiteY951" fmla="*/ 4306514 h 7060027"/>
              <a:gd name="connsiteX952" fmla="*/ 21297154 w 24139512"/>
              <a:gd name="connsiteY952" fmla="*/ 4221395 h 7060027"/>
              <a:gd name="connsiteX953" fmla="*/ 21198656 w 24139512"/>
              <a:gd name="connsiteY953" fmla="*/ 4235582 h 7060027"/>
              <a:gd name="connsiteX954" fmla="*/ 21142370 w 24139512"/>
              <a:gd name="connsiteY954" fmla="*/ 4278141 h 7060027"/>
              <a:gd name="connsiteX955" fmla="*/ 21128300 w 24139512"/>
              <a:gd name="connsiteY955" fmla="*/ 4235581 h 7060027"/>
              <a:gd name="connsiteX956" fmla="*/ 21015732 w 24139512"/>
              <a:gd name="connsiteY956" fmla="*/ 4249769 h 7060027"/>
              <a:gd name="connsiteX957" fmla="*/ 20917234 w 24139512"/>
              <a:gd name="connsiteY957" fmla="*/ 4363261 h 7060027"/>
              <a:gd name="connsiteX958" fmla="*/ 20776522 w 24139512"/>
              <a:gd name="connsiteY958" fmla="*/ 4263955 h 7060027"/>
              <a:gd name="connsiteX959" fmla="*/ 20720238 w 24139512"/>
              <a:gd name="connsiteY959" fmla="*/ 4263954 h 7060027"/>
              <a:gd name="connsiteX960" fmla="*/ 20748382 w 24139512"/>
              <a:gd name="connsiteY960" fmla="*/ 4221395 h 7060027"/>
              <a:gd name="connsiteX961" fmla="*/ 20663956 w 24139512"/>
              <a:gd name="connsiteY961" fmla="*/ 4278141 h 7060027"/>
              <a:gd name="connsiteX962" fmla="*/ 20706166 w 24139512"/>
              <a:gd name="connsiteY962" fmla="*/ 4306515 h 7060027"/>
              <a:gd name="connsiteX963" fmla="*/ 20579528 w 24139512"/>
              <a:gd name="connsiteY963" fmla="*/ 4235581 h 7060027"/>
              <a:gd name="connsiteX964" fmla="*/ 20565458 w 24139512"/>
              <a:gd name="connsiteY964" fmla="*/ 4306514 h 7060027"/>
              <a:gd name="connsiteX965" fmla="*/ 20509172 w 24139512"/>
              <a:gd name="connsiteY965" fmla="*/ 4292327 h 7060027"/>
              <a:gd name="connsiteX966" fmla="*/ 20537312 w 24139512"/>
              <a:gd name="connsiteY966" fmla="*/ 4377446 h 7060027"/>
              <a:gd name="connsiteX967" fmla="*/ 20621738 w 24139512"/>
              <a:gd name="connsiteY967" fmla="*/ 4405820 h 7060027"/>
              <a:gd name="connsiteX968" fmla="*/ 20551388 w 24139512"/>
              <a:gd name="connsiteY968" fmla="*/ 4405820 h 7060027"/>
              <a:gd name="connsiteX969" fmla="*/ 20481032 w 24139512"/>
              <a:gd name="connsiteY969" fmla="*/ 4306515 h 7060027"/>
              <a:gd name="connsiteX970" fmla="*/ 20452888 w 24139512"/>
              <a:gd name="connsiteY970" fmla="*/ 4405820 h 7060027"/>
              <a:gd name="connsiteX971" fmla="*/ 20438816 w 24139512"/>
              <a:gd name="connsiteY971" fmla="*/ 4377446 h 7060027"/>
              <a:gd name="connsiteX972" fmla="*/ 20424744 w 24139512"/>
              <a:gd name="connsiteY972" fmla="*/ 4377446 h 7060027"/>
              <a:gd name="connsiteX973" fmla="*/ 20466960 w 24139512"/>
              <a:gd name="connsiteY973" fmla="*/ 4278141 h 7060027"/>
              <a:gd name="connsiteX974" fmla="*/ 20452888 w 24139512"/>
              <a:gd name="connsiteY974" fmla="*/ 4193022 h 7060027"/>
              <a:gd name="connsiteX975" fmla="*/ 20382532 w 24139512"/>
              <a:gd name="connsiteY975" fmla="*/ 4263954 h 7060027"/>
              <a:gd name="connsiteX976" fmla="*/ 20269964 w 24139512"/>
              <a:gd name="connsiteY976" fmla="*/ 4320701 h 7060027"/>
              <a:gd name="connsiteX977" fmla="*/ 20269964 w 24139512"/>
              <a:gd name="connsiteY977" fmla="*/ 4164650 h 7060027"/>
              <a:gd name="connsiteX978" fmla="*/ 20227752 w 24139512"/>
              <a:gd name="connsiteY978" fmla="*/ 4292327 h 7060027"/>
              <a:gd name="connsiteX979" fmla="*/ 20143322 w 24139512"/>
              <a:gd name="connsiteY979" fmla="*/ 4292327 h 7060027"/>
              <a:gd name="connsiteX980" fmla="*/ 20143324 w 24139512"/>
              <a:gd name="connsiteY980" fmla="*/ 4164650 h 7060027"/>
              <a:gd name="connsiteX981" fmla="*/ 20087040 w 24139512"/>
              <a:gd name="connsiteY981" fmla="*/ 4249769 h 7060027"/>
              <a:gd name="connsiteX982" fmla="*/ 20016682 w 24139512"/>
              <a:gd name="connsiteY982" fmla="*/ 4164649 h 7060027"/>
              <a:gd name="connsiteX983" fmla="*/ 20002614 w 24139512"/>
              <a:gd name="connsiteY983" fmla="*/ 4207207 h 7060027"/>
              <a:gd name="connsiteX984" fmla="*/ 19890044 w 24139512"/>
              <a:gd name="connsiteY984" fmla="*/ 4249769 h 7060027"/>
              <a:gd name="connsiteX985" fmla="*/ 19819692 w 24139512"/>
              <a:gd name="connsiteY985" fmla="*/ 4249769 h 7060027"/>
              <a:gd name="connsiteX986" fmla="*/ 19721192 w 24139512"/>
              <a:gd name="connsiteY986" fmla="*/ 4207208 h 7060027"/>
              <a:gd name="connsiteX987" fmla="*/ 19693046 w 24139512"/>
              <a:gd name="connsiteY987" fmla="*/ 4221395 h 7060027"/>
              <a:gd name="connsiteX988" fmla="*/ 19707118 w 24139512"/>
              <a:gd name="connsiteY988" fmla="*/ 4278140 h 7060027"/>
              <a:gd name="connsiteX989" fmla="*/ 19636766 w 24139512"/>
              <a:gd name="connsiteY989" fmla="*/ 4292327 h 7060027"/>
              <a:gd name="connsiteX990" fmla="*/ 19678976 w 24139512"/>
              <a:gd name="connsiteY990" fmla="*/ 4221396 h 7060027"/>
              <a:gd name="connsiteX991" fmla="*/ 19538266 w 24139512"/>
              <a:gd name="connsiteY991" fmla="*/ 4150461 h 7060027"/>
              <a:gd name="connsiteX992" fmla="*/ 19510124 w 24139512"/>
              <a:gd name="connsiteY992" fmla="*/ 4249769 h 7060027"/>
              <a:gd name="connsiteX993" fmla="*/ 19566408 w 24139512"/>
              <a:gd name="connsiteY993" fmla="*/ 4207208 h 7060027"/>
              <a:gd name="connsiteX994" fmla="*/ 19552338 w 24139512"/>
              <a:gd name="connsiteY994" fmla="*/ 4349075 h 7060027"/>
              <a:gd name="connsiteX995" fmla="*/ 19481984 w 24139512"/>
              <a:gd name="connsiteY995" fmla="*/ 4263955 h 7060027"/>
              <a:gd name="connsiteX996" fmla="*/ 19481984 w 24139512"/>
              <a:gd name="connsiteY996" fmla="*/ 4150462 h 7060027"/>
              <a:gd name="connsiteX997" fmla="*/ 19453840 w 24139512"/>
              <a:gd name="connsiteY997" fmla="*/ 4207207 h 7060027"/>
              <a:gd name="connsiteX998" fmla="*/ 19453840 w 24139512"/>
              <a:gd name="connsiteY998" fmla="*/ 4150461 h 7060027"/>
              <a:gd name="connsiteX999" fmla="*/ 19369412 w 24139512"/>
              <a:gd name="connsiteY999" fmla="*/ 4178836 h 7060027"/>
              <a:gd name="connsiteX1000" fmla="*/ 19214632 w 24139512"/>
              <a:gd name="connsiteY1000" fmla="*/ 4107902 h 7060027"/>
              <a:gd name="connsiteX1001" fmla="*/ 19214632 w 24139512"/>
              <a:gd name="connsiteY1001" fmla="*/ 4178836 h 7060027"/>
              <a:gd name="connsiteX1002" fmla="*/ 19172422 w 24139512"/>
              <a:gd name="connsiteY1002" fmla="*/ 4178835 h 7060027"/>
              <a:gd name="connsiteX1003" fmla="*/ 19073918 w 24139512"/>
              <a:gd name="connsiteY1003" fmla="*/ 4178836 h 7060027"/>
              <a:gd name="connsiteX1004" fmla="*/ 19045780 w 24139512"/>
              <a:gd name="connsiteY1004" fmla="*/ 4107901 h 7060027"/>
              <a:gd name="connsiteX1005" fmla="*/ 19102062 w 24139512"/>
              <a:gd name="connsiteY1005" fmla="*/ 4065342 h 7060027"/>
              <a:gd name="connsiteX1006" fmla="*/ 18989496 w 24139512"/>
              <a:gd name="connsiteY1006" fmla="*/ 4036970 h 7060027"/>
              <a:gd name="connsiteX1007" fmla="*/ 19045778 w 24139512"/>
              <a:gd name="connsiteY1007" fmla="*/ 4079530 h 7060027"/>
              <a:gd name="connsiteX1008" fmla="*/ 18862856 w 24139512"/>
              <a:gd name="connsiteY1008" fmla="*/ 4136275 h 7060027"/>
              <a:gd name="connsiteX1009" fmla="*/ 18876924 w 24139512"/>
              <a:gd name="connsiteY1009" fmla="*/ 4178836 h 7060027"/>
              <a:gd name="connsiteX1010" fmla="*/ 18848784 w 24139512"/>
              <a:gd name="connsiteY1010" fmla="*/ 4235581 h 7060027"/>
              <a:gd name="connsiteX1011" fmla="*/ 18820640 w 24139512"/>
              <a:gd name="connsiteY1011" fmla="*/ 4122090 h 7060027"/>
              <a:gd name="connsiteX1012" fmla="*/ 18750288 w 24139512"/>
              <a:gd name="connsiteY1012" fmla="*/ 4107901 h 7060027"/>
              <a:gd name="connsiteX1013" fmla="*/ 18806570 w 24139512"/>
              <a:gd name="connsiteY1013" fmla="*/ 4193022 h 7060027"/>
              <a:gd name="connsiteX1014" fmla="*/ 18736216 w 24139512"/>
              <a:gd name="connsiteY1014" fmla="*/ 4235581 h 7060027"/>
              <a:gd name="connsiteX1015" fmla="*/ 18708074 w 24139512"/>
              <a:gd name="connsiteY1015" fmla="*/ 4051156 h 7060027"/>
              <a:gd name="connsiteX1016" fmla="*/ 18581436 w 24139512"/>
              <a:gd name="connsiteY1016" fmla="*/ 4207207 h 7060027"/>
              <a:gd name="connsiteX1017" fmla="*/ 18679930 w 24139512"/>
              <a:gd name="connsiteY1017" fmla="*/ 4164649 h 7060027"/>
              <a:gd name="connsiteX1018" fmla="*/ 18651788 w 24139512"/>
              <a:gd name="connsiteY1018" fmla="*/ 4235581 h 7060027"/>
              <a:gd name="connsiteX1019" fmla="*/ 18482936 w 24139512"/>
              <a:gd name="connsiteY1019" fmla="*/ 4207207 h 7060027"/>
              <a:gd name="connsiteX1020" fmla="*/ 18511078 w 24139512"/>
              <a:gd name="connsiteY1020" fmla="*/ 4207207 h 7060027"/>
              <a:gd name="connsiteX1021" fmla="*/ 18497008 w 24139512"/>
              <a:gd name="connsiteY1021" fmla="*/ 4136275 h 7060027"/>
              <a:gd name="connsiteX1022" fmla="*/ 18525146 w 24139512"/>
              <a:gd name="connsiteY1022" fmla="*/ 4164649 h 7060027"/>
              <a:gd name="connsiteX1023" fmla="*/ 18525146 w 24139512"/>
              <a:gd name="connsiteY1023" fmla="*/ 4093716 h 7060027"/>
              <a:gd name="connsiteX1024" fmla="*/ 18595504 w 24139512"/>
              <a:gd name="connsiteY1024" fmla="*/ 4051157 h 7060027"/>
              <a:gd name="connsiteX1025" fmla="*/ 18525148 w 24139512"/>
              <a:gd name="connsiteY1025" fmla="*/ 4022782 h 7060027"/>
              <a:gd name="connsiteX1026" fmla="*/ 18482936 w 24139512"/>
              <a:gd name="connsiteY1026" fmla="*/ 4079530 h 7060027"/>
              <a:gd name="connsiteX1027" fmla="*/ 18497008 w 24139512"/>
              <a:gd name="connsiteY1027" fmla="*/ 3994411 h 7060027"/>
              <a:gd name="connsiteX1028" fmla="*/ 18454796 w 24139512"/>
              <a:gd name="connsiteY1028" fmla="*/ 4051156 h 7060027"/>
              <a:gd name="connsiteX1029" fmla="*/ 18497008 w 24139512"/>
              <a:gd name="connsiteY1029" fmla="*/ 4122090 h 7060027"/>
              <a:gd name="connsiteX1030" fmla="*/ 18426652 w 24139512"/>
              <a:gd name="connsiteY1030" fmla="*/ 4107902 h 7060027"/>
              <a:gd name="connsiteX1031" fmla="*/ 18412580 w 24139512"/>
              <a:gd name="connsiteY1031" fmla="*/ 4164650 h 7060027"/>
              <a:gd name="connsiteX1032" fmla="*/ 18468866 w 24139512"/>
              <a:gd name="connsiteY1032" fmla="*/ 4178836 h 7060027"/>
              <a:gd name="connsiteX1033" fmla="*/ 18412580 w 24139512"/>
              <a:gd name="connsiteY1033" fmla="*/ 4235582 h 7060027"/>
              <a:gd name="connsiteX1034" fmla="*/ 18511078 w 24139512"/>
              <a:gd name="connsiteY1034" fmla="*/ 4249770 h 7060027"/>
              <a:gd name="connsiteX1035" fmla="*/ 18497008 w 24139512"/>
              <a:gd name="connsiteY1035" fmla="*/ 4306514 h 7060027"/>
              <a:gd name="connsiteX1036" fmla="*/ 18525148 w 24139512"/>
              <a:gd name="connsiteY1036" fmla="*/ 4249769 h 7060027"/>
              <a:gd name="connsiteX1037" fmla="*/ 18623644 w 24139512"/>
              <a:gd name="connsiteY1037" fmla="*/ 4249769 h 7060027"/>
              <a:gd name="connsiteX1038" fmla="*/ 18651786 w 24139512"/>
              <a:gd name="connsiteY1038" fmla="*/ 4249770 h 7060027"/>
              <a:gd name="connsiteX1039" fmla="*/ 18651788 w 24139512"/>
              <a:gd name="connsiteY1039" fmla="*/ 4306514 h 7060027"/>
              <a:gd name="connsiteX1040" fmla="*/ 18694004 w 24139512"/>
              <a:gd name="connsiteY1040" fmla="*/ 4263955 h 7060027"/>
              <a:gd name="connsiteX1041" fmla="*/ 18792498 w 24139512"/>
              <a:gd name="connsiteY1041" fmla="*/ 4278141 h 7060027"/>
              <a:gd name="connsiteX1042" fmla="*/ 18806572 w 24139512"/>
              <a:gd name="connsiteY1042" fmla="*/ 4349075 h 7060027"/>
              <a:gd name="connsiteX1043" fmla="*/ 18961352 w 24139512"/>
              <a:gd name="connsiteY1043" fmla="*/ 4306515 h 7060027"/>
              <a:gd name="connsiteX1044" fmla="*/ 19017636 w 24139512"/>
              <a:gd name="connsiteY1044" fmla="*/ 4306515 h 7060027"/>
              <a:gd name="connsiteX1045" fmla="*/ 19045780 w 24139512"/>
              <a:gd name="connsiteY1045" fmla="*/ 4391634 h 7060027"/>
              <a:gd name="connsiteX1046" fmla="*/ 19186492 w 24139512"/>
              <a:gd name="connsiteY1046" fmla="*/ 4405820 h 7060027"/>
              <a:gd name="connsiteX1047" fmla="*/ 19186492 w 24139512"/>
              <a:gd name="connsiteY1047" fmla="*/ 4349074 h 7060027"/>
              <a:gd name="connsiteX1048" fmla="*/ 19270918 w 24139512"/>
              <a:gd name="connsiteY1048" fmla="*/ 4377446 h 7060027"/>
              <a:gd name="connsiteX1049" fmla="*/ 19256844 w 24139512"/>
              <a:gd name="connsiteY1049" fmla="*/ 4448380 h 7060027"/>
              <a:gd name="connsiteX1050" fmla="*/ 19467912 w 24139512"/>
              <a:gd name="connsiteY1050" fmla="*/ 4420006 h 7060027"/>
              <a:gd name="connsiteX1051" fmla="*/ 19481984 w 24139512"/>
              <a:gd name="connsiteY1051" fmla="*/ 4334887 h 7060027"/>
              <a:gd name="connsiteX1052" fmla="*/ 19552338 w 24139512"/>
              <a:gd name="connsiteY1052" fmla="*/ 4363261 h 7060027"/>
              <a:gd name="connsiteX1053" fmla="*/ 19524196 w 24139512"/>
              <a:gd name="connsiteY1053" fmla="*/ 4448380 h 7060027"/>
              <a:gd name="connsiteX1054" fmla="*/ 19875972 w 24139512"/>
              <a:gd name="connsiteY1054" fmla="*/ 4519313 h 7060027"/>
              <a:gd name="connsiteX1055" fmla="*/ 19833760 w 24139512"/>
              <a:gd name="connsiteY1055" fmla="*/ 4533500 h 7060027"/>
              <a:gd name="connsiteX1056" fmla="*/ 19861904 w 24139512"/>
              <a:gd name="connsiteY1056" fmla="*/ 4604433 h 7060027"/>
              <a:gd name="connsiteX1057" fmla="*/ 19932260 w 24139512"/>
              <a:gd name="connsiteY1057" fmla="*/ 4618621 h 7060027"/>
              <a:gd name="connsiteX1058" fmla="*/ 19960400 w 24139512"/>
              <a:gd name="connsiteY1058" fmla="*/ 4533500 h 7060027"/>
              <a:gd name="connsiteX1059" fmla="*/ 20016684 w 24139512"/>
              <a:gd name="connsiteY1059" fmla="*/ 4618621 h 7060027"/>
              <a:gd name="connsiteX1060" fmla="*/ 20016682 w 24139512"/>
              <a:gd name="connsiteY1060" fmla="*/ 4561871 h 7060027"/>
              <a:gd name="connsiteX1061" fmla="*/ 20101112 w 24139512"/>
              <a:gd name="connsiteY1061" fmla="*/ 4576059 h 7060027"/>
              <a:gd name="connsiteX1062" fmla="*/ 20044828 w 24139512"/>
              <a:gd name="connsiteY1062" fmla="*/ 4590247 h 7060027"/>
              <a:gd name="connsiteX1063" fmla="*/ 20087040 w 24139512"/>
              <a:gd name="connsiteY1063" fmla="*/ 4717926 h 7060027"/>
              <a:gd name="connsiteX1064" fmla="*/ 20101112 w 24139512"/>
              <a:gd name="connsiteY1064" fmla="*/ 4632806 h 7060027"/>
              <a:gd name="connsiteX1065" fmla="*/ 20255892 w 24139512"/>
              <a:gd name="connsiteY1065" fmla="*/ 4675367 h 7060027"/>
              <a:gd name="connsiteX1066" fmla="*/ 20312176 w 24139512"/>
              <a:gd name="connsiteY1066" fmla="*/ 4576059 h 7060027"/>
              <a:gd name="connsiteX1067" fmla="*/ 20326246 w 24139512"/>
              <a:gd name="connsiteY1067" fmla="*/ 4675367 h 7060027"/>
              <a:gd name="connsiteX1068" fmla="*/ 20396604 w 24139512"/>
              <a:gd name="connsiteY1068" fmla="*/ 4590247 h 7060027"/>
              <a:gd name="connsiteX1069" fmla="*/ 20382532 w 24139512"/>
              <a:gd name="connsiteY1069" fmla="*/ 4547686 h 7060027"/>
              <a:gd name="connsiteX1070" fmla="*/ 20410674 w 24139512"/>
              <a:gd name="connsiteY1070" fmla="*/ 4490940 h 7060027"/>
              <a:gd name="connsiteX1071" fmla="*/ 20481032 w 24139512"/>
              <a:gd name="connsiteY1071" fmla="*/ 4519314 h 7060027"/>
              <a:gd name="connsiteX1072" fmla="*/ 20438816 w 24139512"/>
              <a:gd name="connsiteY1072" fmla="*/ 4547686 h 7060027"/>
              <a:gd name="connsiteX1073" fmla="*/ 20424744 w 24139512"/>
              <a:gd name="connsiteY1073" fmla="*/ 4590247 h 7060027"/>
              <a:gd name="connsiteX1074" fmla="*/ 20481032 w 24139512"/>
              <a:gd name="connsiteY1074" fmla="*/ 4646995 h 7060027"/>
              <a:gd name="connsiteX1075" fmla="*/ 20466958 w 24139512"/>
              <a:gd name="connsiteY1075" fmla="*/ 4689552 h 7060027"/>
              <a:gd name="connsiteX1076" fmla="*/ 20593596 w 24139512"/>
              <a:gd name="connsiteY1076" fmla="*/ 4646995 h 7060027"/>
              <a:gd name="connsiteX1077" fmla="*/ 20579528 w 24139512"/>
              <a:gd name="connsiteY1077" fmla="*/ 4732113 h 7060027"/>
              <a:gd name="connsiteX1078" fmla="*/ 20678026 w 24139512"/>
              <a:gd name="connsiteY1078" fmla="*/ 4661181 h 7060027"/>
              <a:gd name="connsiteX1079" fmla="*/ 20649884 w 24139512"/>
              <a:gd name="connsiteY1079" fmla="*/ 4689553 h 7060027"/>
              <a:gd name="connsiteX1080" fmla="*/ 20748382 w 24139512"/>
              <a:gd name="connsiteY1080" fmla="*/ 4675367 h 7060027"/>
              <a:gd name="connsiteX1081" fmla="*/ 20776524 w 24139512"/>
              <a:gd name="connsiteY1081" fmla="*/ 4746301 h 7060027"/>
              <a:gd name="connsiteX1082" fmla="*/ 20818736 w 24139512"/>
              <a:gd name="connsiteY1082" fmla="*/ 4689553 h 7060027"/>
              <a:gd name="connsiteX1083" fmla="*/ 20846878 w 24139512"/>
              <a:gd name="connsiteY1083" fmla="*/ 4717927 h 7060027"/>
              <a:gd name="connsiteX1084" fmla="*/ 20846878 w 24139512"/>
              <a:gd name="connsiteY1084" fmla="*/ 4774672 h 7060027"/>
              <a:gd name="connsiteX1085" fmla="*/ 21029802 w 24139512"/>
              <a:gd name="connsiteY1085" fmla="*/ 4732113 h 7060027"/>
              <a:gd name="connsiteX1086" fmla="*/ 21015732 w 24139512"/>
              <a:gd name="connsiteY1086" fmla="*/ 4845606 h 7060027"/>
              <a:gd name="connsiteX1087" fmla="*/ 21086086 w 24139512"/>
              <a:gd name="connsiteY1087" fmla="*/ 4817232 h 7060027"/>
              <a:gd name="connsiteX1088" fmla="*/ 21043872 w 24139512"/>
              <a:gd name="connsiteY1088" fmla="*/ 4774672 h 7060027"/>
              <a:gd name="connsiteX1089" fmla="*/ 21128300 w 24139512"/>
              <a:gd name="connsiteY1089" fmla="*/ 4859792 h 7060027"/>
              <a:gd name="connsiteX1090" fmla="*/ 21114230 w 24139512"/>
              <a:gd name="connsiteY1090" fmla="*/ 4760486 h 7060027"/>
              <a:gd name="connsiteX1091" fmla="*/ 21230314 w 24139512"/>
              <a:gd name="connsiteY1091" fmla="*/ 4779994 h 7060027"/>
              <a:gd name="connsiteX1092" fmla="*/ 21283316 w 24139512"/>
              <a:gd name="connsiteY1092" fmla="*/ 4761191 h 7060027"/>
              <a:gd name="connsiteX1093" fmla="*/ 21297154 w 24139512"/>
              <a:gd name="connsiteY1093" fmla="*/ 4803046 h 7060027"/>
              <a:gd name="connsiteX1094" fmla="*/ 21311224 w 24139512"/>
              <a:gd name="connsiteY1094" fmla="*/ 4845606 h 7060027"/>
              <a:gd name="connsiteX1095" fmla="*/ 21536362 w 24139512"/>
              <a:gd name="connsiteY1095" fmla="*/ 4845605 h 7060027"/>
              <a:gd name="connsiteX1096" fmla="*/ 21536362 w 24139512"/>
              <a:gd name="connsiteY1096" fmla="*/ 4916537 h 7060027"/>
              <a:gd name="connsiteX1097" fmla="*/ 21606716 w 24139512"/>
              <a:gd name="connsiteY1097" fmla="*/ 4831417 h 7060027"/>
              <a:gd name="connsiteX1098" fmla="*/ 21606714 w 24139512"/>
              <a:gd name="connsiteY1098" fmla="*/ 4888166 h 7060027"/>
              <a:gd name="connsiteX1099" fmla="*/ 21789642 w 24139512"/>
              <a:gd name="connsiteY1099" fmla="*/ 4845606 h 7060027"/>
              <a:gd name="connsiteX1100" fmla="*/ 21775572 w 24139512"/>
              <a:gd name="connsiteY1100" fmla="*/ 4902352 h 7060027"/>
              <a:gd name="connsiteX1101" fmla="*/ 21930354 w 24139512"/>
              <a:gd name="connsiteY1101" fmla="*/ 4959096 h 7060027"/>
              <a:gd name="connsiteX1102" fmla="*/ 21916282 w 24139512"/>
              <a:gd name="connsiteY1102" fmla="*/ 5030031 h 7060027"/>
              <a:gd name="connsiteX1103" fmla="*/ 21972564 w 24139512"/>
              <a:gd name="connsiteY1103" fmla="*/ 5030031 h 7060027"/>
              <a:gd name="connsiteX1104" fmla="*/ 22000708 w 24139512"/>
              <a:gd name="connsiteY1104" fmla="*/ 4959096 h 7060027"/>
              <a:gd name="connsiteX1105" fmla="*/ 22042922 w 24139512"/>
              <a:gd name="connsiteY1105" fmla="*/ 4987471 h 7060027"/>
              <a:gd name="connsiteX1106" fmla="*/ 22028850 w 24139512"/>
              <a:gd name="connsiteY1106" fmla="*/ 4930726 h 7060027"/>
              <a:gd name="connsiteX1107" fmla="*/ 22113276 w 24139512"/>
              <a:gd name="connsiteY1107" fmla="*/ 4987471 h 7060027"/>
              <a:gd name="connsiteX1108" fmla="*/ 22099206 w 24139512"/>
              <a:gd name="connsiteY1108" fmla="*/ 4916537 h 7060027"/>
              <a:gd name="connsiteX1109" fmla="*/ 22225844 w 24139512"/>
              <a:gd name="connsiteY1109" fmla="*/ 5086776 h 7060027"/>
              <a:gd name="connsiteX1110" fmla="*/ 22310272 w 24139512"/>
              <a:gd name="connsiteY1110" fmla="*/ 5086777 h 7060027"/>
              <a:gd name="connsiteX1111" fmla="*/ 22296202 w 24139512"/>
              <a:gd name="connsiteY1111" fmla="*/ 5129336 h 7060027"/>
              <a:gd name="connsiteX1112" fmla="*/ 22366554 w 24139512"/>
              <a:gd name="connsiteY1112" fmla="*/ 5171895 h 7060027"/>
              <a:gd name="connsiteX1113" fmla="*/ 22380628 w 24139512"/>
              <a:gd name="connsiteY1113" fmla="*/ 5015845 h 7060027"/>
              <a:gd name="connsiteX1114" fmla="*/ 22465054 w 24139512"/>
              <a:gd name="connsiteY1114" fmla="*/ 5044217 h 7060027"/>
              <a:gd name="connsiteX1115" fmla="*/ 23056038 w 24139512"/>
              <a:gd name="connsiteY1115" fmla="*/ 5228642 h 7060027"/>
              <a:gd name="connsiteX1116" fmla="*/ 22999754 w 24139512"/>
              <a:gd name="connsiteY1116" fmla="*/ 5228642 h 7060027"/>
              <a:gd name="connsiteX1117" fmla="*/ 22985684 w 24139512"/>
              <a:gd name="connsiteY1117" fmla="*/ 5299575 h 7060027"/>
              <a:gd name="connsiteX1118" fmla="*/ 23013826 w 24139512"/>
              <a:gd name="connsiteY1118" fmla="*/ 5313761 h 7060027"/>
              <a:gd name="connsiteX1119" fmla="*/ 23027896 w 24139512"/>
              <a:gd name="connsiteY1119" fmla="*/ 5257016 h 7060027"/>
              <a:gd name="connsiteX1120" fmla="*/ 23041966 w 24139512"/>
              <a:gd name="connsiteY1120" fmla="*/ 5327949 h 7060027"/>
              <a:gd name="connsiteX1121" fmla="*/ 23084180 w 24139512"/>
              <a:gd name="connsiteY1121" fmla="*/ 5342134 h 7060027"/>
              <a:gd name="connsiteX1122" fmla="*/ 23098252 w 24139512"/>
              <a:gd name="connsiteY1122" fmla="*/ 5285389 h 7060027"/>
              <a:gd name="connsiteX1123" fmla="*/ 23056038 w 24139512"/>
              <a:gd name="connsiteY1123" fmla="*/ 5143522 h 7060027"/>
              <a:gd name="connsiteX1124" fmla="*/ 23112326 w 24139512"/>
              <a:gd name="connsiteY1124" fmla="*/ 5171896 h 7060027"/>
              <a:gd name="connsiteX1125" fmla="*/ 23098250 w 24139512"/>
              <a:gd name="connsiteY1125" fmla="*/ 5242830 h 7060027"/>
              <a:gd name="connsiteX1126" fmla="*/ 23238964 w 24139512"/>
              <a:gd name="connsiteY1126" fmla="*/ 5271202 h 7060027"/>
              <a:gd name="connsiteX1127" fmla="*/ 23267106 w 24139512"/>
              <a:gd name="connsiteY1127" fmla="*/ 5271201 h 7060027"/>
              <a:gd name="connsiteX1128" fmla="*/ 23309318 w 24139512"/>
              <a:gd name="connsiteY1128" fmla="*/ 5313761 h 7060027"/>
              <a:gd name="connsiteX1129" fmla="*/ 23238964 w 24139512"/>
              <a:gd name="connsiteY1129" fmla="*/ 5356321 h 7060027"/>
              <a:gd name="connsiteX1130" fmla="*/ 23365602 w 24139512"/>
              <a:gd name="connsiteY1130" fmla="*/ 5398881 h 7060027"/>
              <a:gd name="connsiteX1131" fmla="*/ 23421888 w 24139512"/>
              <a:gd name="connsiteY1131" fmla="*/ 5455626 h 7060027"/>
              <a:gd name="connsiteX1132" fmla="*/ 23393746 w 24139512"/>
              <a:gd name="connsiteY1132" fmla="*/ 5583306 h 7060027"/>
              <a:gd name="connsiteX1133" fmla="*/ 23478174 w 24139512"/>
              <a:gd name="connsiteY1133" fmla="*/ 5554934 h 7060027"/>
              <a:gd name="connsiteX1134" fmla="*/ 23492242 w 24139512"/>
              <a:gd name="connsiteY1134" fmla="*/ 5469814 h 7060027"/>
              <a:gd name="connsiteX1135" fmla="*/ 23548526 w 24139512"/>
              <a:gd name="connsiteY1135" fmla="*/ 5569120 h 7060027"/>
              <a:gd name="connsiteX1136" fmla="*/ 23534456 w 24139512"/>
              <a:gd name="connsiteY1136" fmla="*/ 5668425 h 7060027"/>
              <a:gd name="connsiteX1137" fmla="*/ 23464100 w 24139512"/>
              <a:gd name="connsiteY1137" fmla="*/ 5696798 h 7060027"/>
              <a:gd name="connsiteX1138" fmla="*/ 23281178 w 24139512"/>
              <a:gd name="connsiteY1138" fmla="*/ 5611679 h 7060027"/>
              <a:gd name="connsiteX1139" fmla="*/ 23168608 w 24139512"/>
              <a:gd name="connsiteY1139" fmla="*/ 5625865 h 7060027"/>
              <a:gd name="connsiteX1140" fmla="*/ 23168608 w 24139512"/>
              <a:gd name="connsiteY1140" fmla="*/ 5668425 h 7060027"/>
              <a:gd name="connsiteX1141" fmla="*/ 23112326 w 24139512"/>
              <a:gd name="connsiteY1141" fmla="*/ 5611679 h 7060027"/>
              <a:gd name="connsiteX1142" fmla="*/ 23126394 w 24139512"/>
              <a:gd name="connsiteY1142" fmla="*/ 5526560 h 7060027"/>
              <a:gd name="connsiteX1143" fmla="*/ 23098252 w 24139512"/>
              <a:gd name="connsiteY1143" fmla="*/ 5526560 h 7060027"/>
              <a:gd name="connsiteX1144" fmla="*/ 23070110 w 24139512"/>
              <a:gd name="connsiteY1144" fmla="*/ 5654239 h 7060027"/>
              <a:gd name="connsiteX1145" fmla="*/ 23013828 w 24139512"/>
              <a:gd name="connsiteY1145" fmla="*/ 5668425 h 7060027"/>
              <a:gd name="connsiteX1146" fmla="*/ 23001512 w 24139512"/>
              <a:gd name="connsiteY1146" fmla="*/ 5645373 h 7060027"/>
              <a:gd name="connsiteX1147" fmla="*/ 22999774 w 24139512"/>
              <a:gd name="connsiteY1147" fmla="*/ 5612077 h 7060027"/>
              <a:gd name="connsiteX1148" fmla="*/ 23002832 w 24139512"/>
              <a:gd name="connsiteY1148" fmla="*/ 5612566 h 7060027"/>
              <a:gd name="connsiteX1149" fmla="*/ 23027896 w 24139512"/>
              <a:gd name="connsiteY1149" fmla="*/ 5611679 h 7060027"/>
              <a:gd name="connsiteX1150" fmla="*/ 23027898 w 24139512"/>
              <a:gd name="connsiteY1150" fmla="*/ 5526560 h 7060027"/>
              <a:gd name="connsiteX1151" fmla="*/ 22929400 w 24139512"/>
              <a:gd name="connsiteY1151" fmla="*/ 5569120 h 7060027"/>
              <a:gd name="connsiteX1152" fmla="*/ 22887186 w 24139512"/>
              <a:gd name="connsiteY1152" fmla="*/ 5554934 h 7060027"/>
              <a:gd name="connsiteX1153" fmla="*/ 22859046 w 24139512"/>
              <a:gd name="connsiteY1153" fmla="*/ 5469814 h 7060027"/>
              <a:gd name="connsiteX1154" fmla="*/ 22816830 w 24139512"/>
              <a:gd name="connsiteY1154" fmla="*/ 5526560 h 7060027"/>
              <a:gd name="connsiteX1155" fmla="*/ 22788688 w 24139512"/>
              <a:gd name="connsiteY1155" fmla="*/ 5455627 h 7060027"/>
              <a:gd name="connsiteX1156" fmla="*/ 22774618 w 24139512"/>
              <a:gd name="connsiteY1156" fmla="*/ 5583306 h 7060027"/>
              <a:gd name="connsiteX1157" fmla="*/ 22718332 w 24139512"/>
              <a:gd name="connsiteY1157" fmla="*/ 5469814 h 7060027"/>
              <a:gd name="connsiteX1158" fmla="*/ 22676120 w 24139512"/>
              <a:gd name="connsiteY1158" fmla="*/ 5526560 h 7060027"/>
              <a:gd name="connsiteX1159" fmla="*/ 22732404 w 24139512"/>
              <a:gd name="connsiteY1159" fmla="*/ 5583306 h 7060027"/>
              <a:gd name="connsiteX1160" fmla="*/ 22619836 w 24139512"/>
              <a:gd name="connsiteY1160" fmla="*/ 5554934 h 7060027"/>
              <a:gd name="connsiteX1161" fmla="*/ 22493196 w 24139512"/>
              <a:gd name="connsiteY1161" fmla="*/ 5597493 h 7060027"/>
              <a:gd name="connsiteX1162" fmla="*/ 22591692 w 24139512"/>
              <a:gd name="connsiteY1162" fmla="*/ 5781918 h 7060027"/>
              <a:gd name="connsiteX1163" fmla="*/ 22633906 w 24139512"/>
              <a:gd name="connsiteY1163" fmla="*/ 5753544 h 7060027"/>
              <a:gd name="connsiteX1164" fmla="*/ 22633906 w 24139512"/>
              <a:gd name="connsiteY1164" fmla="*/ 5696798 h 7060027"/>
              <a:gd name="connsiteX1165" fmla="*/ 22704262 w 24139512"/>
              <a:gd name="connsiteY1165" fmla="*/ 5625865 h 7060027"/>
              <a:gd name="connsiteX1166" fmla="*/ 22690190 w 24139512"/>
              <a:gd name="connsiteY1166" fmla="*/ 5710985 h 7060027"/>
              <a:gd name="connsiteX1167" fmla="*/ 22718332 w 24139512"/>
              <a:gd name="connsiteY1167" fmla="*/ 5725172 h 7060027"/>
              <a:gd name="connsiteX1168" fmla="*/ 22746476 w 24139512"/>
              <a:gd name="connsiteY1168" fmla="*/ 5682610 h 7060027"/>
              <a:gd name="connsiteX1169" fmla="*/ 22802758 w 24139512"/>
              <a:gd name="connsiteY1169" fmla="*/ 5753545 h 7060027"/>
              <a:gd name="connsiteX1170" fmla="*/ 22746476 w 24139512"/>
              <a:gd name="connsiteY1170" fmla="*/ 5796104 h 7060027"/>
              <a:gd name="connsiteX1171" fmla="*/ 22788688 w 24139512"/>
              <a:gd name="connsiteY1171" fmla="*/ 5824478 h 7060027"/>
              <a:gd name="connsiteX1172" fmla="*/ 22816830 w 24139512"/>
              <a:gd name="connsiteY1172" fmla="*/ 5753545 h 7060027"/>
              <a:gd name="connsiteX1173" fmla="*/ 22816830 w 24139512"/>
              <a:gd name="connsiteY1173" fmla="*/ 5710984 h 7060027"/>
              <a:gd name="connsiteX1174" fmla="*/ 22929400 w 24139512"/>
              <a:gd name="connsiteY1174" fmla="*/ 5753544 h 7060027"/>
              <a:gd name="connsiteX1175" fmla="*/ 23168608 w 24139512"/>
              <a:gd name="connsiteY1175" fmla="*/ 5725173 h 7060027"/>
              <a:gd name="connsiteX1176" fmla="*/ 23140466 w 24139512"/>
              <a:gd name="connsiteY1176" fmla="*/ 5838664 h 7060027"/>
              <a:gd name="connsiteX1177" fmla="*/ 23013828 w 24139512"/>
              <a:gd name="connsiteY1177" fmla="*/ 5781918 h 7060027"/>
              <a:gd name="connsiteX1178" fmla="*/ 22943470 w 24139512"/>
              <a:gd name="connsiteY1178" fmla="*/ 5739359 h 7060027"/>
              <a:gd name="connsiteX1179" fmla="*/ 22985684 w 24139512"/>
              <a:gd name="connsiteY1179" fmla="*/ 5838664 h 7060027"/>
              <a:gd name="connsiteX1180" fmla="*/ 23056038 w 24139512"/>
              <a:gd name="connsiteY1180" fmla="*/ 5796104 h 7060027"/>
              <a:gd name="connsiteX1181" fmla="*/ 23154534 w 24139512"/>
              <a:gd name="connsiteY1181" fmla="*/ 5867038 h 7060027"/>
              <a:gd name="connsiteX1182" fmla="*/ 23140466 w 24139512"/>
              <a:gd name="connsiteY1182" fmla="*/ 5923784 h 7060027"/>
              <a:gd name="connsiteX1183" fmla="*/ 23168608 w 24139512"/>
              <a:gd name="connsiteY1183" fmla="*/ 5980529 h 7060027"/>
              <a:gd name="connsiteX1184" fmla="*/ 23210818 w 24139512"/>
              <a:gd name="connsiteY1184" fmla="*/ 5923784 h 7060027"/>
              <a:gd name="connsiteX1185" fmla="*/ 23196750 w 24139512"/>
              <a:gd name="connsiteY1185" fmla="*/ 5867038 h 7060027"/>
              <a:gd name="connsiteX1186" fmla="*/ 23281178 w 24139512"/>
              <a:gd name="connsiteY1186" fmla="*/ 5937970 h 7060027"/>
              <a:gd name="connsiteX1187" fmla="*/ 23267106 w 24139512"/>
              <a:gd name="connsiteY1187" fmla="*/ 5994715 h 7060027"/>
              <a:gd name="connsiteX1188" fmla="*/ 23323390 w 24139512"/>
              <a:gd name="connsiteY1188" fmla="*/ 5923784 h 7060027"/>
              <a:gd name="connsiteX1189" fmla="*/ 23407816 w 24139512"/>
              <a:gd name="connsiteY1189" fmla="*/ 6065649 h 7060027"/>
              <a:gd name="connsiteX1190" fmla="*/ 23492244 w 24139512"/>
              <a:gd name="connsiteY1190" fmla="*/ 6122395 h 7060027"/>
              <a:gd name="connsiteX1191" fmla="*/ 23478172 w 24139512"/>
              <a:gd name="connsiteY1191" fmla="*/ 6179143 h 7060027"/>
              <a:gd name="connsiteX1192" fmla="*/ 23534456 w 24139512"/>
              <a:gd name="connsiteY1192" fmla="*/ 6179143 h 7060027"/>
              <a:gd name="connsiteX1193" fmla="*/ 23548526 w 24139512"/>
              <a:gd name="connsiteY1193" fmla="*/ 6264263 h 7060027"/>
              <a:gd name="connsiteX1194" fmla="*/ 23590742 w 24139512"/>
              <a:gd name="connsiteY1194" fmla="*/ 6292636 h 7060027"/>
              <a:gd name="connsiteX1195" fmla="*/ 23594260 w 24139512"/>
              <a:gd name="connsiteY1195" fmla="*/ 6255618 h 7060027"/>
              <a:gd name="connsiteX1196" fmla="*/ 23593476 w 24139512"/>
              <a:gd name="connsiteY1196" fmla="*/ 6254016 h 7060027"/>
              <a:gd name="connsiteX1197" fmla="*/ 23627676 w 24139512"/>
              <a:gd name="connsiteY1197" fmla="*/ 6303275 h 7060027"/>
              <a:gd name="connsiteX1198" fmla="*/ 23632954 w 24139512"/>
              <a:gd name="connsiteY1198" fmla="*/ 6377755 h 7060027"/>
              <a:gd name="connsiteX1199" fmla="*/ 23717380 w 24139512"/>
              <a:gd name="connsiteY1199" fmla="*/ 6391941 h 7060027"/>
              <a:gd name="connsiteX1200" fmla="*/ 23675166 w 24139512"/>
              <a:gd name="connsiteY1200" fmla="*/ 6448687 h 7060027"/>
              <a:gd name="connsiteX1201" fmla="*/ 23604812 w 24139512"/>
              <a:gd name="connsiteY1201" fmla="*/ 6406129 h 7060027"/>
              <a:gd name="connsiteX1202" fmla="*/ 23590742 w 24139512"/>
              <a:gd name="connsiteY1202" fmla="*/ 6448687 h 7060027"/>
              <a:gd name="connsiteX1203" fmla="*/ 23492242 w 24139512"/>
              <a:gd name="connsiteY1203" fmla="*/ 6462874 h 7060027"/>
              <a:gd name="connsiteX1204" fmla="*/ 23464100 w 24139512"/>
              <a:gd name="connsiteY1204" fmla="*/ 6391941 h 7060027"/>
              <a:gd name="connsiteX1205" fmla="*/ 23379676 w 24139512"/>
              <a:gd name="connsiteY1205" fmla="*/ 6377755 h 7060027"/>
              <a:gd name="connsiteX1206" fmla="*/ 23421888 w 24139512"/>
              <a:gd name="connsiteY1206" fmla="*/ 6391941 h 7060027"/>
              <a:gd name="connsiteX1207" fmla="*/ 23450028 w 24139512"/>
              <a:gd name="connsiteY1207" fmla="*/ 6278450 h 7060027"/>
              <a:gd name="connsiteX1208" fmla="*/ 23421888 w 24139512"/>
              <a:gd name="connsiteY1208" fmla="*/ 6335195 h 7060027"/>
              <a:gd name="connsiteX1209" fmla="*/ 23365602 w 24139512"/>
              <a:gd name="connsiteY1209" fmla="*/ 6321010 h 7060027"/>
              <a:gd name="connsiteX1210" fmla="*/ 23351532 w 24139512"/>
              <a:gd name="connsiteY1210" fmla="*/ 6250076 h 7060027"/>
              <a:gd name="connsiteX1211" fmla="*/ 23281178 w 24139512"/>
              <a:gd name="connsiteY1211" fmla="*/ 6306822 h 7060027"/>
              <a:gd name="connsiteX1212" fmla="*/ 23267106 w 24139512"/>
              <a:gd name="connsiteY1212" fmla="*/ 6420314 h 7060027"/>
              <a:gd name="connsiteX1213" fmla="*/ 23154536 w 24139512"/>
              <a:gd name="connsiteY1213" fmla="*/ 6377755 h 7060027"/>
              <a:gd name="connsiteX1214" fmla="*/ 23182676 w 24139512"/>
              <a:gd name="connsiteY1214" fmla="*/ 6321009 h 7060027"/>
              <a:gd name="connsiteX1215" fmla="*/ 23098252 w 24139512"/>
              <a:gd name="connsiteY1215" fmla="*/ 6321010 h 7060027"/>
              <a:gd name="connsiteX1216" fmla="*/ 23013828 w 24139512"/>
              <a:gd name="connsiteY1216" fmla="*/ 6264264 h 7060027"/>
              <a:gd name="connsiteX1217" fmla="*/ 22985684 w 24139512"/>
              <a:gd name="connsiteY1217" fmla="*/ 6150770 h 7060027"/>
              <a:gd name="connsiteX1218" fmla="*/ 22929400 w 24139512"/>
              <a:gd name="connsiteY1218" fmla="*/ 6235890 h 7060027"/>
              <a:gd name="connsiteX1219" fmla="*/ 22901256 w 24139512"/>
              <a:gd name="connsiteY1219" fmla="*/ 6207516 h 7060027"/>
              <a:gd name="connsiteX1220" fmla="*/ 22901256 w 24139512"/>
              <a:gd name="connsiteY1220" fmla="*/ 6150770 h 7060027"/>
              <a:gd name="connsiteX1221" fmla="*/ 22873114 w 24139512"/>
              <a:gd name="connsiteY1221" fmla="*/ 6179142 h 7060027"/>
              <a:gd name="connsiteX1222" fmla="*/ 22859046 w 24139512"/>
              <a:gd name="connsiteY1222" fmla="*/ 6079834 h 7060027"/>
              <a:gd name="connsiteX1223" fmla="*/ 22788688 w 24139512"/>
              <a:gd name="connsiteY1223" fmla="*/ 6122394 h 7060027"/>
              <a:gd name="connsiteX1224" fmla="*/ 22859046 w 24139512"/>
              <a:gd name="connsiteY1224" fmla="*/ 6193331 h 7060027"/>
              <a:gd name="connsiteX1225" fmla="*/ 22718332 w 24139512"/>
              <a:gd name="connsiteY1225" fmla="*/ 6164956 h 7060027"/>
              <a:gd name="connsiteX1226" fmla="*/ 22873116 w 24139512"/>
              <a:gd name="connsiteY1226" fmla="*/ 6264264 h 7060027"/>
              <a:gd name="connsiteX1227" fmla="*/ 22873116 w 24139512"/>
              <a:gd name="connsiteY1227" fmla="*/ 6207517 h 7060027"/>
              <a:gd name="connsiteX1228" fmla="*/ 22915330 w 24139512"/>
              <a:gd name="connsiteY1228" fmla="*/ 6278450 h 7060027"/>
              <a:gd name="connsiteX1229" fmla="*/ 22887184 w 24139512"/>
              <a:gd name="connsiteY1229" fmla="*/ 6363569 h 7060027"/>
              <a:gd name="connsiteX1230" fmla="*/ 22732404 w 24139512"/>
              <a:gd name="connsiteY1230" fmla="*/ 6321010 h 7060027"/>
              <a:gd name="connsiteX1231" fmla="*/ 22704260 w 24139512"/>
              <a:gd name="connsiteY1231" fmla="*/ 6306821 h 7060027"/>
              <a:gd name="connsiteX1232" fmla="*/ 22704262 w 24139512"/>
              <a:gd name="connsiteY1232" fmla="*/ 6207516 h 7060027"/>
              <a:gd name="connsiteX1233" fmla="*/ 22647980 w 24139512"/>
              <a:gd name="connsiteY1233" fmla="*/ 6207516 h 7060027"/>
              <a:gd name="connsiteX1234" fmla="*/ 22676118 w 24139512"/>
              <a:gd name="connsiteY1234" fmla="*/ 6278450 h 7060027"/>
              <a:gd name="connsiteX1235" fmla="*/ 22633906 w 24139512"/>
              <a:gd name="connsiteY1235" fmla="*/ 6250076 h 7060027"/>
              <a:gd name="connsiteX1236" fmla="*/ 22591692 w 24139512"/>
              <a:gd name="connsiteY1236" fmla="*/ 6335195 h 7060027"/>
              <a:gd name="connsiteX1237" fmla="*/ 22591690 w 24139512"/>
              <a:gd name="connsiteY1237" fmla="*/ 6406129 h 7060027"/>
              <a:gd name="connsiteX1238" fmla="*/ 22549482 w 24139512"/>
              <a:gd name="connsiteY1238" fmla="*/ 6462874 h 7060027"/>
              <a:gd name="connsiteX1239" fmla="*/ 22549480 w 24139512"/>
              <a:gd name="connsiteY1239" fmla="*/ 6349381 h 7060027"/>
              <a:gd name="connsiteX1240" fmla="*/ 22465054 w 24139512"/>
              <a:gd name="connsiteY1240" fmla="*/ 6349381 h 7060027"/>
              <a:gd name="connsiteX1241" fmla="*/ 22479124 w 24139512"/>
              <a:gd name="connsiteY1241" fmla="*/ 6292636 h 7060027"/>
              <a:gd name="connsiteX1242" fmla="*/ 22450980 w 24139512"/>
              <a:gd name="connsiteY1242" fmla="*/ 6221702 h 7060027"/>
              <a:gd name="connsiteX1243" fmla="*/ 22394700 w 24139512"/>
              <a:gd name="connsiteY1243" fmla="*/ 6179142 h 7060027"/>
              <a:gd name="connsiteX1244" fmla="*/ 22352484 w 24139512"/>
              <a:gd name="connsiteY1244" fmla="*/ 6278450 h 7060027"/>
              <a:gd name="connsiteX1245" fmla="*/ 22324340 w 24139512"/>
              <a:gd name="connsiteY1245" fmla="*/ 6164957 h 7060027"/>
              <a:gd name="connsiteX1246" fmla="*/ 22239916 w 24139512"/>
              <a:gd name="connsiteY1246" fmla="*/ 6221702 h 7060027"/>
              <a:gd name="connsiteX1247" fmla="*/ 22211774 w 24139512"/>
              <a:gd name="connsiteY1247" fmla="*/ 6179142 h 7060027"/>
              <a:gd name="connsiteX1248" fmla="*/ 22324340 w 24139512"/>
              <a:gd name="connsiteY1248" fmla="*/ 6349381 h 7060027"/>
              <a:gd name="connsiteX1249" fmla="*/ 22225844 w 24139512"/>
              <a:gd name="connsiteY1249" fmla="*/ 6292636 h 7060027"/>
              <a:gd name="connsiteX1250" fmla="*/ 22197702 w 24139512"/>
              <a:gd name="connsiteY1250" fmla="*/ 6547994 h 7060027"/>
              <a:gd name="connsiteX1251" fmla="*/ 22028850 w 24139512"/>
              <a:gd name="connsiteY1251" fmla="*/ 6547995 h 7060027"/>
              <a:gd name="connsiteX1252" fmla="*/ 22099206 w 24139512"/>
              <a:gd name="connsiteY1252" fmla="*/ 6462874 h 7060027"/>
              <a:gd name="connsiteX1253" fmla="*/ 21930354 w 24139512"/>
              <a:gd name="connsiteY1253" fmla="*/ 6377755 h 7060027"/>
              <a:gd name="connsiteX1254" fmla="*/ 21761498 w 24139512"/>
              <a:gd name="connsiteY1254" fmla="*/ 6250075 h 7060027"/>
              <a:gd name="connsiteX1255" fmla="*/ 21719282 w 24139512"/>
              <a:gd name="connsiteY1255" fmla="*/ 6264263 h 7060027"/>
              <a:gd name="connsiteX1256" fmla="*/ 21691144 w 24139512"/>
              <a:gd name="connsiteY1256" fmla="*/ 6207516 h 7060027"/>
              <a:gd name="connsiteX1257" fmla="*/ 21494148 w 24139512"/>
              <a:gd name="connsiteY1257" fmla="*/ 6122394 h 7060027"/>
              <a:gd name="connsiteX1258" fmla="*/ 21508218 w 24139512"/>
              <a:gd name="connsiteY1258" fmla="*/ 6164956 h 7060027"/>
              <a:gd name="connsiteX1259" fmla="*/ 21466006 w 24139512"/>
              <a:gd name="connsiteY1259" fmla="*/ 6164956 h 7060027"/>
              <a:gd name="connsiteX1260" fmla="*/ 21466006 w 24139512"/>
              <a:gd name="connsiteY1260" fmla="*/ 6122394 h 7060027"/>
              <a:gd name="connsiteX1261" fmla="*/ 21353436 w 24139512"/>
              <a:gd name="connsiteY1261" fmla="*/ 6079835 h 7060027"/>
              <a:gd name="connsiteX1262" fmla="*/ 21395652 w 24139512"/>
              <a:gd name="connsiteY1262" fmla="*/ 6023090 h 7060027"/>
              <a:gd name="connsiteX1263" fmla="*/ 21311224 w 24139512"/>
              <a:gd name="connsiteY1263" fmla="*/ 5980530 h 7060027"/>
              <a:gd name="connsiteX1264" fmla="*/ 21297154 w 24139512"/>
              <a:gd name="connsiteY1264" fmla="*/ 6122394 h 7060027"/>
              <a:gd name="connsiteX1265" fmla="*/ 21212728 w 24139512"/>
              <a:gd name="connsiteY1265" fmla="*/ 5966343 h 7060027"/>
              <a:gd name="connsiteX1266" fmla="*/ 21226798 w 24139512"/>
              <a:gd name="connsiteY1266" fmla="*/ 6008904 h 7060027"/>
              <a:gd name="connsiteX1267" fmla="*/ 21086086 w 24139512"/>
              <a:gd name="connsiteY1267" fmla="*/ 6079835 h 7060027"/>
              <a:gd name="connsiteX1268" fmla="*/ 20945376 w 24139512"/>
              <a:gd name="connsiteY1268" fmla="*/ 5966343 h 7060027"/>
              <a:gd name="connsiteX1269" fmla="*/ 20903164 w 24139512"/>
              <a:gd name="connsiteY1269" fmla="*/ 6008903 h 7060027"/>
              <a:gd name="connsiteX1270" fmla="*/ 20917234 w 24139512"/>
              <a:gd name="connsiteY1270" fmla="*/ 6051462 h 7060027"/>
              <a:gd name="connsiteX1271" fmla="*/ 20776524 w 24139512"/>
              <a:gd name="connsiteY1271" fmla="*/ 6037278 h 7060027"/>
              <a:gd name="connsiteX1272" fmla="*/ 20860950 w 24139512"/>
              <a:gd name="connsiteY1272" fmla="*/ 5980529 h 7060027"/>
              <a:gd name="connsiteX1273" fmla="*/ 20720238 w 24139512"/>
              <a:gd name="connsiteY1273" fmla="*/ 5881224 h 7060027"/>
              <a:gd name="connsiteX1274" fmla="*/ 20551388 w 24139512"/>
              <a:gd name="connsiteY1274" fmla="*/ 5895410 h 7060027"/>
              <a:gd name="connsiteX1275" fmla="*/ 20495100 w 24139512"/>
              <a:gd name="connsiteY1275" fmla="*/ 5810290 h 7060027"/>
              <a:gd name="connsiteX1276" fmla="*/ 20523240 w 24139512"/>
              <a:gd name="connsiteY1276" fmla="*/ 5710985 h 7060027"/>
              <a:gd name="connsiteX1277" fmla="*/ 20495100 w 24139512"/>
              <a:gd name="connsiteY1277" fmla="*/ 5710985 h 7060027"/>
              <a:gd name="connsiteX1278" fmla="*/ 20466958 w 24139512"/>
              <a:gd name="connsiteY1278" fmla="*/ 5796104 h 7060027"/>
              <a:gd name="connsiteX1279" fmla="*/ 20466960 w 24139512"/>
              <a:gd name="connsiteY1279" fmla="*/ 5682611 h 7060027"/>
              <a:gd name="connsiteX1280" fmla="*/ 20410674 w 24139512"/>
              <a:gd name="connsiteY1280" fmla="*/ 5725173 h 7060027"/>
              <a:gd name="connsiteX1281" fmla="*/ 20410674 w 24139512"/>
              <a:gd name="connsiteY1281" fmla="*/ 5654239 h 7060027"/>
              <a:gd name="connsiteX1282" fmla="*/ 20382532 w 24139512"/>
              <a:gd name="connsiteY1282" fmla="*/ 5739359 h 7060027"/>
              <a:gd name="connsiteX1283" fmla="*/ 20340320 w 24139512"/>
              <a:gd name="connsiteY1283" fmla="*/ 5710985 h 7060027"/>
              <a:gd name="connsiteX1284" fmla="*/ 20354388 w 24139512"/>
              <a:gd name="connsiteY1284" fmla="*/ 5654239 h 7060027"/>
              <a:gd name="connsiteX1285" fmla="*/ 20284036 w 24139512"/>
              <a:gd name="connsiteY1285" fmla="*/ 5725173 h 7060027"/>
              <a:gd name="connsiteX1286" fmla="*/ 20326246 w 24139512"/>
              <a:gd name="connsiteY1286" fmla="*/ 5824478 h 7060027"/>
              <a:gd name="connsiteX1287" fmla="*/ 20211482 w 24139512"/>
              <a:gd name="connsiteY1287" fmla="*/ 5786573 h 7060027"/>
              <a:gd name="connsiteX1288" fmla="*/ 20178400 w 24139512"/>
              <a:gd name="connsiteY1288" fmla="*/ 5794454 h 7060027"/>
              <a:gd name="connsiteX1289" fmla="*/ 20173224 w 24139512"/>
              <a:gd name="connsiteY1289" fmla="*/ 5762413 h 7060027"/>
              <a:gd name="connsiteX1290" fmla="*/ 20171468 w 24139512"/>
              <a:gd name="connsiteY1290" fmla="*/ 5696799 h 7060027"/>
              <a:gd name="connsiteX1291" fmla="*/ 20101110 w 24139512"/>
              <a:gd name="connsiteY1291" fmla="*/ 5682611 h 7060027"/>
              <a:gd name="connsiteX1292" fmla="*/ 20129252 w 24139512"/>
              <a:gd name="connsiteY1292" fmla="*/ 5796104 h 7060027"/>
              <a:gd name="connsiteX1293" fmla="*/ 20087040 w 24139512"/>
              <a:gd name="connsiteY1293" fmla="*/ 5696799 h 7060027"/>
              <a:gd name="connsiteX1294" fmla="*/ 20044828 w 24139512"/>
              <a:gd name="connsiteY1294" fmla="*/ 5781918 h 7060027"/>
              <a:gd name="connsiteX1295" fmla="*/ 19932258 w 24139512"/>
              <a:gd name="connsiteY1295" fmla="*/ 5725172 h 7060027"/>
              <a:gd name="connsiteX1296" fmla="*/ 19960400 w 24139512"/>
              <a:gd name="connsiteY1296" fmla="*/ 5725173 h 7060027"/>
              <a:gd name="connsiteX1297" fmla="*/ 19946330 w 24139512"/>
              <a:gd name="connsiteY1297" fmla="*/ 5668426 h 7060027"/>
              <a:gd name="connsiteX1298" fmla="*/ 19819692 w 24139512"/>
              <a:gd name="connsiteY1298" fmla="*/ 5725173 h 7060027"/>
              <a:gd name="connsiteX1299" fmla="*/ 19805614 w 24139512"/>
              <a:gd name="connsiteY1299" fmla="*/ 5640053 h 7060027"/>
              <a:gd name="connsiteX1300" fmla="*/ 19749334 w 24139512"/>
              <a:gd name="connsiteY1300" fmla="*/ 5668426 h 7060027"/>
              <a:gd name="connsiteX1301" fmla="*/ 19735264 w 24139512"/>
              <a:gd name="connsiteY1301" fmla="*/ 5569120 h 7060027"/>
              <a:gd name="connsiteX1302" fmla="*/ 19664908 w 24139512"/>
              <a:gd name="connsiteY1302" fmla="*/ 5597493 h 7060027"/>
              <a:gd name="connsiteX1303" fmla="*/ 19650836 w 24139512"/>
              <a:gd name="connsiteY1303" fmla="*/ 5512374 h 7060027"/>
              <a:gd name="connsiteX1304" fmla="*/ 19622692 w 24139512"/>
              <a:gd name="connsiteY1304" fmla="*/ 5498186 h 7060027"/>
              <a:gd name="connsiteX1305" fmla="*/ 19847832 w 24139512"/>
              <a:gd name="connsiteY1305" fmla="*/ 5569119 h 7060027"/>
              <a:gd name="connsiteX1306" fmla="*/ 19861904 w 24139512"/>
              <a:gd name="connsiteY1306" fmla="*/ 5469814 h 7060027"/>
              <a:gd name="connsiteX1307" fmla="*/ 19594550 w 24139512"/>
              <a:gd name="connsiteY1307" fmla="*/ 5512374 h 7060027"/>
              <a:gd name="connsiteX1308" fmla="*/ 19566408 w 24139512"/>
              <a:gd name="connsiteY1308" fmla="*/ 5441441 h 7060027"/>
              <a:gd name="connsiteX1309" fmla="*/ 19496054 w 24139512"/>
              <a:gd name="connsiteY1309" fmla="*/ 5455627 h 7060027"/>
              <a:gd name="connsiteX1310" fmla="*/ 19467912 w 24139512"/>
              <a:gd name="connsiteY1310" fmla="*/ 5526560 h 7060027"/>
              <a:gd name="connsiteX1311" fmla="*/ 19538268 w 24139512"/>
              <a:gd name="connsiteY1311" fmla="*/ 5526560 h 7060027"/>
              <a:gd name="connsiteX1312" fmla="*/ 19524196 w 24139512"/>
              <a:gd name="connsiteY1312" fmla="*/ 5484000 h 7060027"/>
              <a:gd name="connsiteX1313" fmla="*/ 19566408 w 24139512"/>
              <a:gd name="connsiteY1313" fmla="*/ 5512375 h 7060027"/>
              <a:gd name="connsiteX1314" fmla="*/ 19552338 w 24139512"/>
              <a:gd name="connsiteY1314" fmla="*/ 5654240 h 7060027"/>
              <a:gd name="connsiteX1315" fmla="*/ 19524196 w 24139512"/>
              <a:gd name="connsiteY1315" fmla="*/ 5583306 h 7060027"/>
              <a:gd name="connsiteX1316" fmla="*/ 19439770 w 24139512"/>
              <a:gd name="connsiteY1316" fmla="*/ 5625865 h 7060027"/>
              <a:gd name="connsiteX1317" fmla="*/ 19397556 w 24139512"/>
              <a:gd name="connsiteY1317" fmla="*/ 5640053 h 7060027"/>
              <a:gd name="connsiteX1318" fmla="*/ 19369412 w 24139512"/>
              <a:gd name="connsiteY1318" fmla="*/ 5583306 h 7060027"/>
              <a:gd name="connsiteX1319" fmla="*/ 19369412 w 24139512"/>
              <a:gd name="connsiteY1319" fmla="*/ 5625865 h 7060027"/>
              <a:gd name="connsiteX1320" fmla="*/ 19284988 w 24139512"/>
              <a:gd name="connsiteY1320" fmla="*/ 5597494 h 7060027"/>
              <a:gd name="connsiteX1321" fmla="*/ 19270916 w 24139512"/>
              <a:gd name="connsiteY1321" fmla="*/ 5640053 h 7060027"/>
              <a:gd name="connsiteX1322" fmla="*/ 19355344 w 24139512"/>
              <a:gd name="connsiteY1322" fmla="*/ 5682610 h 7060027"/>
              <a:gd name="connsiteX1323" fmla="*/ 19256842 w 24139512"/>
              <a:gd name="connsiteY1323" fmla="*/ 5710985 h 7060027"/>
              <a:gd name="connsiteX1324" fmla="*/ 19256844 w 24139512"/>
              <a:gd name="connsiteY1324" fmla="*/ 5640053 h 7060027"/>
              <a:gd name="connsiteX1325" fmla="*/ 19228704 w 24139512"/>
              <a:gd name="connsiteY1325" fmla="*/ 5654239 h 7060027"/>
              <a:gd name="connsiteX1326" fmla="*/ 19228702 w 24139512"/>
              <a:gd name="connsiteY1326" fmla="*/ 5753544 h 7060027"/>
              <a:gd name="connsiteX1327" fmla="*/ 19313130 w 24139512"/>
              <a:gd name="connsiteY1327" fmla="*/ 5725173 h 7060027"/>
              <a:gd name="connsiteX1328" fmla="*/ 19341272 w 24139512"/>
              <a:gd name="connsiteY1328" fmla="*/ 5810290 h 7060027"/>
              <a:gd name="connsiteX1329" fmla="*/ 19467912 w 24139512"/>
              <a:gd name="connsiteY1329" fmla="*/ 5781918 h 7060027"/>
              <a:gd name="connsiteX1330" fmla="*/ 19453840 w 24139512"/>
              <a:gd name="connsiteY1330" fmla="*/ 5852850 h 7060027"/>
              <a:gd name="connsiteX1331" fmla="*/ 19510124 w 24139512"/>
              <a:gd name="connsiteY1331" fmla="*/ 5796105 h 7060027"/>
              <a:gd name="connsiteX1332" fmla="*/ 19481982 w 24139512"/>
              <a:gd name="connsiteY1332" fmla="*/ 5881224 h 7060027"/>
              <a:gd name="connsiteX1333" fmla="*/ 19538266 w 24139512"/>
              <a:gd name="connsiteY1333" fmla="*/ 5767730 h 7060027"/>
              <a:gd name="connsiteX1334" fmla="*/ 19538268 w 24139512"/>
              <a:gd name="connsiteY1334" fmla="*/ 5895410 h 7060027"/>
              <a:gd name="connsiteX1335" fmla="*/ 19580478 w 24139512"/>
              <a:gd name="connsiteY1335" fmla="*/ 5796104 h 7060027"/>
              <a:gd name="connsiteX1336" fmla="*/ 19636766 w 24139512"/>
              <a:gd name="connsiteY1336" fmla="*/ 5810291 h 7060027"/>
              <a:gd name="connsiteX1337" fmla="*/ 19664906 w 24139512"/>
              <a:gd name="connsiteY1337" fmla="*/ 5810290 h 7060027"/>
              <a:gd name="connsiteX1338" fmla="*/ 19693048 w 24139512"/>
              <a:gd name="connsiteY1338" fmla="*/ 5895410 h 7060027"/>
              <a:gd name="connsiteX1339" fmla="*/ 19707118 w 24139512"/>
              <a:gd name="connsiteY1339" fmla="*/ 5796104 h 7060027"/>
              <a:gd name="connsiteX1340" fmla="*/ 19777474 w 24139512"/>
              <a:gd name="connsiteY1340" fmla="*/ 5838664 h 7060027"/>
              <a:gd name="connsiteX1341" fmla="*/ 19721192 w 24139512"/>
              <a:gd name="connsiteY1341" fmla="*/ 5824478 h 7060027"/>
              <a:gd name="connsiteX1342" fmla="*/ 19847832 w 24139512"/>
              <a:gd name="connsiteY1342" fmla="*/ 5966343 h 7060027"/>
              <a:gd name="connsiteX1343" fmla="*/ 19932260 w 24139512"/>
              <a:gd name="connsiteY1343" fmla="*/ 5952158 h 7060027"/>
              <a:gd name="connsiteX1344" fmla="*/ 19861904 w 24139512"/>
              <a:gd name="connsiteY1344" fmla="*/ 5937970 h 7060027"/>
              <a:gd name="connsiteX1345" fmla="*/ 19833760 w 24139512"/>
              <a:gd name="connsiteY1345" fmla="*/ 5881224 h 7060027"/>
              <a:gd name="connsiteX1346" fmla="*/ 19861904 w 24139512"/>
              <a:gd name="connsiteY1346" fmla="*/ 5838664 h 7060027"/>
              <a:gd name="connsiteX1347" fmla="*/ 19946330 w 24139512"/>
              <a:gd name="connsiteY1347" fmla="*/ 5909596 h 7060027"/>
              <a:gd name="connsiteX1348" fmla="*/ 19946330 w 24139512"/>
              <a:gd name="connsiteY1348" fmla="*/ 6008903 h 7060027"/>
              <a:gd name="connsiteX1349" fmla="*/ 20058898 w 24139512"/>
              <a:gd name="connsiteY1349" fmla="*/ 6037277 h 7060027"/>
              <a:gd name="connsiteX1350" fmla="*/ 20101112 w 24139512"/>
              <a:gd name="connsiteY1350" fmla="*/ 5909596 h 7060027"/>
              <a:gd name="connsiteX1351" fmla="*/ 20115182 w 24139512"/>
              <a:gd name="connsiteY1351" fmla="*/ 5909596 h 7060027"/>
              <a:gd name="connsiteX1352" fmla="*/ 20129252 w 24139512"/>
              <a:gd name="connsiteY1352" fmla="*/ 6037277 h 7060027"/>
              <a:gd name="connsiteX1353" fmla="*/ 20171468 w 24139512"/>
              <a:gd name="connsiteY1353" fmla="*/ 5937969 h 7060027"/>
              <a:gd name="connsiteX1354" fmla="*/ 20241820 w 24139512"/>
              <a:gd name="connsiteY1354" fmla="*/ 5994715 h 7060027"/>
              <a:gd name="connsiteX1355" fmla="*/ 20298104 w 24139512"/>
              <a:gd name="connsiteY1355" fmla="*/ 6051462 h 7060027"/>
              <a:gd name="connsiteX1356" fmla="*/ 20255892 w 24139512"/>
              <a:gd name="connsiteY1356" fmla="*/ 6065649 h 7060027"/>
              <a:gd name="connsiteX1357" fmla="*/ 20326246 w 24139512"/>
              <a:gd name="connsiteY1357" fmla="*/ 6108211 h 7060027"/>
              <a:gd name="connsiteX1358" fmla="*/ 20312176 w 24139512"/>
              <a:gd name="connsiteY1358" fmla="*/ 6122397 h 7060027"/>
              <a:gd name="connsiteX1359" fmla="*/ 20298104 w 24139512"/>
              <a:gd name="connsiteY1359" fmla="*/ 6164956 h 7060027"/>
              <a:gd name="connsiteX1360" fmla="*/ 20269964 w 24139512"/>
              <a:gd name="connsiteY1360" fmla="*/ 6122397 h 7060027"/>
              <a:gd name="connsiteX1361" fmla="*/ 20255892 w 24139512"/>
              <a:gd name="connsiteY1361" fmla="*/ 6164956 h 7060027"/>
              <a:gd name="connsiteX1362" fmla="*/ 20354388 w 24139512"/>
              <a:gd name="connsiteY1362" fmla="*/ 6122397 h 7060027"/>
              <a:gd name="connsiteX1363" fmla="*/ 20481032 w 24139512"/>
              <a:gd name="connsiteY1363" fmla="*/ 6150770 h 7060027"/>
              <a:gd name="connsiteX1364" fmla="*/ 20481032 w 24139512"/>
              <a:gd name="connsiteY1364" fmla="*/ 6037277 h 7060027"/>
              <a:gd name="connsiteX1365" fmla="*/ 20537312 w 24139512"/>
              <a:gd name="connsiteY1365" fmla="*/ 6079835 h 7060027"/>
              <a:gd name="connsiteX1366" fmla="*/ 20495100 w 24139512"/>
              <a:gd name="connsiteY1366" fmla="*/ 6193330 h 7060027"/>
              <a:gd name="connsiteX1367" fmla="*/ 20649886 w 24139512"/>
              <a:gd name="connsiteY1367" fmla="*/ 6179143 h 7060027"/>
              <a:gd name="connsiteX1368" fmla="*/ 20818734 w 24139512"/>
              <a:gd name="connsiteY1368" fmla="*/ 6306822 h 7060027"/>
              <a:gd name="connsiteX1369" fmla="*/ 20790592 w 24139512"/>
              <a:gd name="connsiteY1369" fmla="*/ 6349381 h 7060027"/>
              <a:gd name="connsiteX1370" fmla="*/ 20832808 w 24139512"/>
              <a:gd name="connsiteY1370" fmla="*/ 6434501 h 7060027"/>
              <a:gd name="connsiteX1371" fmla="*/ 20832808 w 24139512"/>
              <a:gd name="connsiteY1371" fmla="*/ 6335195 h 7060027"/>
              <a:gd name="connsiteX1372" fmla="*/ 20931304 w 24139512"/>
              <a:gd name="connsiteY1372" fmla="*/ 6306822 h 7060027"/>
              <a:gd name="connsiteX1373" fmla="*/ 20917234 w 24139512"/>
              <a:gd name="connsiteY1373" fmla="*/ 6207517 h 7060027"/>
              <a:gd name="connsiteX1374" fmla="*/ 20987586 w 24139512"/>
              <a:gd name="connsiteY1374" fmla="*/ 6235890 h 7060027"/>
              <a:gd name="connsiteX1375" fmla="*/ 20987588 w 24139512"/>
              <a:gd name="connsiteY1375" fmla="*/ 6306822 h 7060027"/>
              <a:gd name="connsiteX1376" fmla="*/ 20917232 w 24139512"/>
              <a:gd name="connsiteY1376" fmla="*/ 6250076 h 7060027"/>
              <a:gd name="connsiteX1377" fmla="*/ 20945376 w 24139512"/>
              <a:gd name="connsiteY1377" fmla="*/ 6321009 h 7060027"/>
              <a:gd name="connsiteX1378" fmla="*/ 21057942 w 24139512"/>
              <a:gd name="connsiteY1378" fmla="*/ 6363569 h 7060027"/>
              <a:gd name="connsiteX1379" fmla="*/ 21086084 w 24139512"/>
              <a:gd name="connsiteY1379" fmla="*/ 6477061 h 7060027"/>
              <a:gd name="connsiteX1380" fmla="*/ 21029802 w 24139512"/>
              <a:gd name="connsiteY1380" fmla="*/ 6477061 h 7060027"/>
              <a:gd name="connsiteX1381" fmla="*/ 21114228 w 24139512"/>
              <a:gd name="connsiteY1381" fmla="*/ 6505434 h 7060027"/>
              <a:gd name="connsiteX1382" fmla="*/ 21114230 w 24139512"/>
              <a:gd name="connsiteY1382" fmla="*/ 6420315 h 7060027"/>
              <a:gd name="connsiteX1383" fmla="*/ 21057942 w 24139512"/>
              <a:gd name="connsiteY1383" fmla="*/ 6434501 h 7060027"/>
              <a:gd name="connsiteX1384" fmla="*/ 21100156 w 24139512"/>
              <a:gd name="connsiteY1384" fmla="*/ 6377755 h 7060027"/>
              <a:gd name="connsiteX1385" fmla="*/ 21283084 w 24139512"/>
              <a:gd name="connsiteY1385" fmla="*/ 6406129 h 7060027"/>
              <a:gd name="connsiteX1386" fmla="*/ 21311224 w 24139512"/>
              <a:gd name="connsiteY1386" fmla="*/ 6491246 h 7060027"/>
              <a:gd name="connsiteX1387" fmla="*/ 21339366 w 24139512"/>
              <a:gd name="connsiteY1387" fmla="*/ 6477061 h 7060027"/>
              <a:gd name="connsiteX1388" fmla="*/ 21367508 w 24139512"/>
              <a:gd name="connsiteY1388" fmla="*/ 6434501 h 7060027"/>
              <a:gd name="connsiteX1389" fmla="*/ 21522292 w 24139512"/>
              <a:gd name="connsiteY1389" fmla="*/ 6462874 h 7060027"/>
              <a:gd name="connsiteX1390" fmla="*/ 21522290 w 24139512"/>
              <a:gd name="connsiteY1390" fmla="*/ 6533806 h 7060027"/>
              <a:gd name="connsiteX1391" fmla="*/ 21550432 w 24139512"/>
              <a:gd name="connsiteY1391" fmla="*/ 6562180 h 7060027"/>
              <a:gd name="connsiteX1392" fmla="*/ 21592646 w 24139512"/>
              <a:gd name="connsiteY1392" fmla="*/ 6576368 h 7060027"/>
              <a:gd name="connsiteX1393" fmla="*/ 21606714 w 24139512"/>
              <a:gd name="connsiteY1393" fmla="*/ 6533806 h 7060027"/>
              <a:gd name="connsiteX1394" fmla="*/ 21663002 w 24139512"/>
              <a:gd name="connsiteY1394" fmla="*/ 6590554 h 7060027"/>
              <a:gd name="connsiteX1395" fmla="*/ 21648932 w 24139512"/>
              <a:gd name="connsiteY1395" fmla="*/ 6647300 h 7060027"/>
              <a:gd name="connsiteX1396" fmla="*/ 21691144 w 24139512"/>
              <a:gd name="connsiteY1396" fmla="*/ 6618926 h 7060027"/>
              <a:gd name="connsiteX1397" fmla="*/ 21663002 w 24139512"/>
              <a:gd name="connsiteY1397" fmla="*/ 6590554 h 7060027"/>
              <a:gd name="connsiteX1398" fmla="*/ 21719284 w 24139512"/>
              <a:gd name="connsiteY1398" fmla="*/ 6562181 h 7060027"/>
              <a:gd name="connsiteX1399" fmla="*/ 21775570 w 24139512"/>
              <a:gd name="connsiteY1399" fmla="*/ 6661485 h 7060027"/>
              <a:gd name="connsiteX1400" fmla="*/ 21972562 w 24139512"/>
              <a:gd name="connsiteY1400" fmla="*/ 6732419 h 7060027"/>
              <a:gd name="connsiteX1401" fmla="*/ 22000708 w 24139512"/>
              <a:gd name="connsiteY1401" fmla="*/ 6746605 h 7060027"/>
              <a:gd name="connsiteX1402" fmla="*/ 22127348 w 24139512"/>
              <a:gd name="connsiteY1402" fmla="*/ 6789165 h 7060027"/>
              <a:gd name="connsiteX1403" fmla="*/ 22225844 w 24139512"/>
              <a:gd name="connsiteY1403" fmla="*/ 6874284 h 7060027"/>
              <a:gd name="connsiteX1404" fmla="*/ 22211772 w 24139512"/>
              <a:gd name="connsiteY1404" fmla="*/ 6888470 h 7060027"/>
              <a:gd name="connsiteX1405" fmla="*/ 22253988 w 24139512"/>
              <a:gd name="connsiteY1405" fmla="*/ 6902658 h 7060027"/>
              <a:gd name="connsiteX1406" fmla="*/ 22253988 w 24139512"/>
              <a:gd name="connsiteY1406" fmla="*/ 6845910 h 7060027"/>
              <a:gd name="connsiteX1407" fmla="*/ 22338412 w 24139512"/>
              <a:gd name="connsiteY1407" fmla="*/ 6845910 h 7060027"/>
              <a:gd name="connsiteX1408" fmla="*/ 22225844 w 24139512"/>
              <a:gd name="connsiteY1408" fmla="*/ 6931030 h 7060027"/>
              <a:gd name="connsiteX1409" fmla="*/ 22127348 w 24139512"/>
              <a:gd name="connsiteY1409" fmla="*/ 6973590 h 7060027"/>
              <a:gd name="connsiteX1410" fmla="*/ 22085132 w 24139512"/>
              <a:gd name="connsiteY1410" fmla="*/ 6902658 h 7060027"/>
              <a:gd name="connsiteX1411" fmla="*/ 22113276 w 24139512"/>
              <a:gd name="connsiteY1411" fmla="*/ 6845910 h 7060027"/>
              <a:gd name="connsiteX1412" fmla="*/ 21944424 w 24139512"/>
              <a:gd name="connsiteY1412" fmla="*/ 6916844 h 7060027"/>
              <a:gd name="connsiteX1413" fmla="*/ 21930354 w 24139512"/>
              <a:gd name="connsiteY1413" fmla="*/ 6817539 h 7060027"/>
              <a:gd name="connsiteX1414" fmla="*/ 21831856 w 24139512"/>
              <a:gd name="connsiteY1414" fmla="*/ 6803352 h 7060027"/>
              <a:gd name="connsiteX1415" fmla="*/ 21888140 w 24139512"/>
              <a:gd name="connsiteY1415" fmla="*/ 6760791 h 7060027"/>
              <a:gd name="connsiteX1416" fmla="*/ 21958492 w 24139512"/>
              <a:gd name="connsiteY1416" fmla="*/ 6760791 h 7060027"/>
              <a:gd name="connsiteX1417" fmla="*/ 21831856 w 24139512"/>
              <a:gd name="connsiteY1417" fmla="*/ 6704045 h 7060027"/>
              <a:gd name="connsiteX1418" fmla="*/ 21817782 w 24139512"/>
              <a:gd name="connsiteY1418" fmla="*/ 6732419 h 7060027"/>
              <a:gd name="connsiteX1419" fmla="*/ 21845926 w 24139512"/>
              <a:gd name="connsiteY1419" fmla="*/ 6774979 h 7060027"/>
              <a:gd name="connsiteX1420" fmla="*/ 21803710 w 24139512"/>
              <a:gd name="connsiteY1420" fmla="*/ 6831725 h 7060027"/>
              <a:gd name="connsiteX1421" fmla="*/ 21691142 w 24139512"/>
              <a:gd name="connsiteY1421" fmla="*/ 6860098 h 7060027"/>
              <a:gd name="connsiteX1422" fmla="*/ 21733356 w 24139512"/>
              <a:gd name="connsiteY1422" fmla="*/ 6789165 h 7060027"/>
              <a:gd name="connsiteX1423" fmla="*/ 21606716 w 24139512"/>
              <a:gd name="connsiteY1423" fmla="*/ 6789165 h 7060027"/>
              <a:gd name="connsiteX1424" fmla="*/ 21592646 w 24139512"/>
              <a:gd name="connsiteY1424" fmla="*/ 6718231 h 7060027"/>
              <a:gd name="connsiteX1425" fmla="*/ 21536362 w 24139512"/>
              <a:gd name="connsiteY1425" fmla="*/ 6774979 h 7060027"/>
              <a:gd name="connsiteX1426" fmla="*/ 21564504 w 24139512"/>
              <a:gd name="connsiteY1426" fmla="*/ 6633114 h 7060027"/>
              <a:gd name="connsiteX1427" fmla="*/ 21522292 w 24139512"/>
              <a:gd name="connsiteY1427" fmla="*/ 6618925 h 7060027"/>
              <a:gd name="connsiteX1428" fmla="*/ 21480078 w 24139512"/>
              <a:gd name="connsiteY1428" fmla="*/ 6661486 h 7060027"/>
              <a:gd name="connsiteX1429" fmla="*/ 21451936 w 24139512"/>
              <a:gd name="connsiteY1429" fmla="*/ 6732419 h 7060027"/>
              <a:gd name="connsiteX1430" fmla="*/ 21451936 w 24139512"/>
              <a:gd name="connsiteY1430" fmla="*/ 6746605 h 7060027"/>
              <a:gd name="connsiteX1431" fmla="*/ 21437864 w 24139512"/>
              <a:gd name="connsiteY1431" fmla="*/ 6647300 h 7060027"/>
              <a:gd name="connsiteX1432" fmla="*/ 21339366 w 24139512"/>
              <a:gd name="connsiteY1432" fmla="*/ 6718232 h 7060027"/>
              <a:gd name="connsiteX1433" fmla="*/ 21353436 w 24139512"/>
              <a:gd name="connsiteY1433" fmla="*/ 6647300 h 7060027"/>
              <a:gd name="connsiteX1434" fmla="*/ 21254936 w 24139512"/>
              <a:gd name="connsiteY1434" fmla="*/ 6746605 h 7060027"/>
              <a:gd name="connsiteX1435" fmla="*/ 21254938 w 24139512"/>
              <a:gd name="connsiteY1435" fmla="*/ 6661486 h 7060027"/>
              <a:gd name="connsiteX1436" fmla="*/ 21311222 w 24139512"/>
              <a:gd name="connsiteY1436" fmla="*/ 6576369 h 7060027"/>
              <a:gd name="connsiteX1437" fmla="*/ 21198656 w 24139512"/>
              <a:gd name="connsiteY1437" fmla="*/ 6675671 h 7060027"/>
              <a:gd name="connsiteX1438" fmla="*/ 21184584 w 24139512"/>
              <a:gd name="connsiteY1438" fmla="*/ 6604740 h 7060027"/>
              <a:gd name="connsiteX1439" fmla="*/ 21142370 w 24139512"/>
              <a:gd name="connsiteY1439" fmla="*/ 6675671 h 7060027"/>
              <a:gd name="connsiteX1440" fmla="*/ 21184582 w 24139512"/>
              <a:gd name="connsiteY1440" fmla="*/ 6718231 h 7060027"/>
              <a:gd name="connsiteX1441" fmla="*/ 21114230 w 24139512"/>
              <a:gd name="connsiteY1441" fmla="*/ 6704045 h 7060027"/>
              <a:gd name="connsiteX1442" fmla="*/ 21325296 w 24139512"/>
              <a:gd name="connsiteY1442" fmla="*/ 6789165 h 7060027"/>
              <a:gd name="connsiteX1443" fmla="*/ 21114230 w 24139512"/>
              <a:gd name="connsiteY1443" fmla="*/ 6803353 h 7060027"/>
              <a:gd name="connsiteX1444" fmla="*/ 21057942 w 24139512"/>
              <a:gd name="connsiteY1444" fmla="*/ 6817539 h 7060027"/>
              <a:gd name="connsiteX1445" fmla="*/ 21072014 w 24139512"/>
              <a:gd name="connsiteY1445" fmla="*/ 6760791 h 7060027"/>
              <a:gd name="connsiteX1446" fmla="*/ 20959448 w 24139512"/>
              <a:gd name="connsiteY1446" fmla="*/ 6689859 h 7060027"/>
              <a:gd name="connsiteX1447" fmla="*/ 20973518 w 24139512"/>
              <a:gd name="connsiteY1447" fmla="*/ 6647300 h 7060027"/>
              <a:gd name="connsiteX1448" fmla="*/ 20917234 w 24139512"/>
              <a:gd name="connsiteY1448" fmla="*/ 6661486 h 7060027"/>
              <a:gd name="connsiteX1449" fmla="*/ 20959448 w 24139512"/>
              <a:gd name="connsiteY1449" fmla="*/ 6689859 h 7060027"/>
              <a:gd name="connsiteX1450" fmla="*/ 20860950 w 24139512"/>
              <a:gd name="connsiteY1450" fmla="*/ 6817539 h 7060027"/>
              <a:gd name="connsiteX1451" fmla="*/ 20776524 w 24139512"/>
              <a:gd name="connsiteY1451" fmla="*/ 6789165 h 7060027"/>
              <a:gd name="connsiteX1452" fmla="*/ 20593598 w 24139512"/>
              <a:gd name="connsiteY1452" fmla="*/ 6774979 h 7060027"/>
              <a:gd name="connsiteX1453" fmla="*/ 20607670 w 24139512"/>
              <a:gd name="connsiteY1453" fmla="*/ 6732419 h 7060027"/>
              <a:gd name="connsiteX1454" fmla="*/ 20579528 w 24139512"/>
              <a:gd name="connsiteY1454" fmla="*/ 6718231 h 7060027"/>
              <a:gd name="connsiteX1455" fmla="*/ 20537312 w 24139512"/>
              <a:gd name="connsiteY1455" fmla="*/ 6760790 h 7060027"/>
              <a:gd name="connsiteX1456" fmla="*/ 20537312 w 24139512"/>
              <a:gd name="connsiteY1456" fmla="*/ 6704045 h 7060027"/>
              <a:gd name="connsiteX1457" fmla="*/ 20509172 w 24139512"/>
              <a:gd name="connsiteY1457" fmla="*/ 6746605 h 7060027"/>
              <a:gd name="connsiteX1458" fmla="*/ 20495100 w 24139512"/>
              <a:gd name="connsiteY1458" fmla="*/ 6689860 h 7060027"/>
              <a:gd name="connsiteX1459" fmla="*/ 20481030 w 24139512"/>
              <a:gd name="connsiteY1459" fmla="*/ 6746605 h 7060027"/>
              <a:gd name="connsiteX1460" fmla="*/ 20354390 w 24139512"/>
              <a:gd name="connsiteY1460" fmla="*/ 6746605 h 7060027"/>
              <a:gd name="connsiteX1461" fmla="*/ 20354390 w 24139512"/>
              <a:gd name="connsiteY1461" fmla="*/ 6647299 h 7060027"/>
              <a:gd name="connsiteX1462" fmla="*/ 20219836 w 24139512"/>
              <a:gd name="connsiteY1462" fmla="*/ 6671239 h 7060027"/>
              <a:gd name="connsiteX1463" fmla="*/ 20188460 w 24139512"/>
              <a:gd name="connsiteY1463" fmla="*/ 6623387 h 7060027"/>
              <a:gd name="connsiteX1464" fmla="*/ 20190812 w 24139512"/>
              <a:gd name="connsiteY1464" fmla="*/ 6620700 h 7060027"/>
              <a:gd name="connsiteX1465" fmla="*/ 20185536 w 24139512"/>
              <a:gd name="connsiteY1465" fmla="*/ 6590554 h 7060027"/>
              <a:gd name="connsiteX1466" fmla="*/ 20241818 w 24139512"/>
              <a:gd name="connsiteY1466" fmla="*/ 6448687 h 7060027"/>
              <a:gd name="connsiteX1467" fmla="*/ 20185536 w 24139512"/>
              <a:gd name="connsiteY1467" fmla="*/ 6491246 h 7060027"/>
              <a:gd name="connsiteX1468" fmla="*/ 20171466 w 24139512"/>
              <a:gd name="connsiteY1468" fmla="*/ 6590554 h 7060027"/>
              <a:gd name="connsiteX1469" fmla="*/ 20171468 w 24139512"/>
              <a:gd name="connsiteY1469" fmla="*/ 6477060 h 7060027"/>
              <a:gd name="connsiteX1470" fmla="*/ 20115182 w 24139512"/>
              <a:gd name="connsiteY1470" fmla="*/ 6462875 h 7060027"/>
              <a:gd name="connsiteX1471" fmla="*/ 19918188 w 24139512"/>
              <a:gd name="connsiteY1471" fmla="*/ 6590554 h 7060027"/>
              <a:gd name="connsiteX1472" fmla="*/ 19932258 w 24139512"/>
              <a:gd name="connsiteY1472" fmla="*/ 6505434 h 7060027"/>
              <a:gd name="connsiteX1473" fmla="*/ 19875972 w 24139512"/>
              <a:gd name="connsiteY1473" fmla="*/ 6562180 h 7060027"/>
              <a:gd name="connsiteX1474" fmla="*/ 19833760 w 24139512"/>
              <a:gd name="connsiteY1474" fmla="*/ 6590554 h 7060027"/>
              <a:gd name="connsiteX1475" fmla="*/ 19847830 w 24139512"/>
              <a:gd name="connsiteY1475" fmla="*/ 6477061 h 7060027"/>
              <a:gd name="connsiteX1476" fmla="*/ 19819692 w 24139512"/>
              <a:gd name="connsiteY1476" fmla="*/ 6477061 h 7060027"/>
              <a:gd name="connsiteX1477" fmla="*/ 19805616 w 24139512"/>
              <a:gd name="connsiteY1477" fmla="*/ 6562180 h 7060027"/>
              <a:gd name="connsiteX1478" fmla="*/ 19763404 w 24139512"/>
              <a:gd name="connsiteY1478" fmla="*/ 6576368 h 7060027"/>
              <a:gd name="connsiteX1479" fmla="*/ 19453840 w 24139512"/>
              <a:gd name="connsiteY1479" fmla="*/ 6434501 h 7060027"/>
              <a:gd name="connsiteX1480" fmla="*/ 19397556 w 24139512"/>
              <a:gd name="connsiteY1480" fmla="*/ 6505434 h 7060027"/>
              <a:gd name="connsiteX1481" fmla="*/ 19313132 w 24139512"/>
              <a:gd name="connsiteY1481" fmla="*/ 6519620 h 7060027"/>
              <a:gd name="connsiteX1482" fmla="*/ 19228704 w 24139512"/>
              <a:gd name="connsiteY1482" fmla="*/ 6519620 h 7060027"/>
              <a:gd name="connsiteX1483" fmla="*/ 19242774 w 24139512"/>
              <a:gd name="connsiteY1483" fmla="*/ 6434501 h 7060027"/>
              <a:gd name="connsiteX1484" fmla="*/ 19186492 w 24139512"/>
              <a:gd name="connsiteY1484" fmla="*/ 6391942 h 7060027"/>
              <a:gd name="connsiteX1485" fmla="*/ 19144276 w 24139512"/>
              <a:gd name="connsiteY1485" fmla="*/ 6406129 h 7060027"/>
              <a:gd name="connsiteX1486" fmla="*/ 19158348 w 24139512"/>
              <a:gd name="connsiteY1486" fmla="*/ 6363569 h 7060027"/>
              <a:gd name="connsiteX1487" fmla="*/ 18778428 w 24139512"/>
              <a:gd name="connsiteY1487" fmla="*/ 6391941 h 7060027"/>
              <a:gd name="connsiteX1488" fmla="*/ 18876926 w 24139512"/>
              <a:gd name="connsiteY1488" fmla="*/ 6448687 h 7060027"/>
              <a:gd name="connsiteX1489" fmla="*/ 18862854 w 24139512"/>
              <a:gd name="connsiteY1489" fmla="*/ 6448687 h 7060027"/>
              <a:gd name="connsiteX1490" fmla="*/ 18905068 w 24139512"/>
              <a:gd name="connsiteY1490" fmla="*/ 6434501 h 7060027"/>
              <a:gd name="connsiteX1491" fmla="*/ 18905068 w 24139512"/>
              <a:gd name="connsiteY1491" fmla="*/ 6562180 h 7060027"/>
              <a:gd name="connsiteX1492" fmla="*/ 18778428 w 24139512"/>
              <a:gd name="connsiteY1492" fmla="*/ 6533806 h 7060027"/>
              <a:gd name="connsiteX1493" fmla="*/ 18722146 w 24139512"/>
              <a:gd name="connsiteY1493" fmla="*/ 6505434 h 7060027"/>
              <a:gd name="connsiteX1494" fmla="*/ 18750288 w 24139512"/>
              <a:gd name="connsiteY1494" fmla="*/ 6448686 h 7060027"/>
              <a:gd name="connsiteX1495" fmla="*/ 18694002 w 24139512"/>
              <a:gd name="connsiteY1495" fmla="*/ 6462875 h 7060027"/>
              <a:gd name="connsiteX1496" fmla="*/ 18694004 w 24139512"/>
              <a:gd name="connsiteY1496" fmla="*/ 6505434 h 7060027"/>
              <a:gd name="connsiteX1497" fmla="*/ 18708074 w 24139512"/>
              <a:gd name="connsiteY1497" fmla="*/ 6377755 h 7060027"/>
              <a:gd name="connsiteX1498" fmla="*/ 18764358 w 24139512"/>
              <a:gd name="connsiteY1498" fmla="*/ 6377755 h 7060027"/>
              <a:gd name="connsiteX1499" fmla="*/ 18750288 w 24139512"/>
              <a:gd name="connsiteY1499" fmla="*/ 6264264 h 7060027"/>
              <a:gd name="connsiteX1500" fmla="*/ 18708074 w 24139512"/>
              <a:gd name="connsiteY1500" fmla="*/ 6278450 h 7060027"/>
              <a:gd name="connsiteX1501" fmla="*/ 18553292 w 24139512"/>
              <a:gd name="connsiteY1501" fmla="*/ 6491246 h 7060027"/>
              <a:gd name="connsiteX1502" fmla="*/ 18539218 w 24139512"/>
              <a:gd name="connsiteY1502" fmla="*/ 6434501 h 7060027"/>
              <a:gd name="connsiteX1503" fmla="*/ 18426652 w 24139512"/>
              <a:gd name="connsiteY1503" fmla="*/ 6420315 h 7060027"/>
              <a:gd name="connsiteX1504" fmla="*/ 18454796 w 24139512"/>
              <a:gd name="connsiteY1504" fmla="*/ 6363569 h 7060027"/>
              <a:gd name="connsiteX1505" fmla="*/ 18384438 w 24139512"/>
              <a:gd name="connsiteY1505" fmla="*/ 6434501 h 7060027"/>
              <a:gd name="connsiteX1506" fmla="*/ 18342224 w 24139512"/>
              <a:gd name="connsiteY1506" fmla="*/ 6420315 h 7060027"/>
              <a:gd name="connsiteX1507" fmla="*/ 18314084 w 24139512"/>
              <a:gd name="connsiteY1507" fmla="*/ 6335195 h 7060027"/>
              <a:gd name="connsiteX1508" fmla="*/ 18285940 w 24139512"/>
              <a:gd name="connsiteY1508" fmla="*/ 6363570 h 7060027"/>
              <a:gd name="connsiteX1509" fmla="*/ 18300010 w 24139512"/>
              <a:gd name="connsiteY1509" fmla="*/ 6420315 h 7060027"/>
              <a:gd name="connsiteX1510" fmla="*/ 18243726 w 24139512"/>
              <a:gd name="connsiteY1510" fmla="*/ 6448687 h 7060027"/>
              <a:gd name="connsiteX1511" fmla="*/ 18229656 w 24139512"/>
              <a:gd name="connsiteY1511" fmla="*/ 6377756 h 7060027"/>
              <a:gd name="connsiteX1512" fmla="*/ 18187444 w 24139512"/>
              <a:gd name="connsiteY1512" fmla="*/ 6377756 h 7060027"/>
              <a:gd name="connsiteX1513" fmla="*/ 18187442 w 24139512"/>
              <a:gd name="connsiteY1513" fmla="*/ 6462875 h 7060027"/>
              <a:gd name="connsiteX1514" fmla="*/ 18257798 w 24139512"/>
              <a:gd name="connsiteY1514" fmla="*/ 6477061 h 7060027"/>
              <a:gd name="connsiteX1515" fmla="*/ 18243726 w 24139512"/>
              <a:gd name="connsiteY1515" fmla="*/ 6547994 h 7060027"/>
              <a:gd name="connsiteX1516" fmla="*/ 18187444 w 24139512"/>
              <a:gd name="connsiteY1516" fmla="*/ 6547994 h 7060027"/>
              <a:gd name="connsiteX1517" fmla="*/ 18229656 w 24139512"/>
              <a:gd name="connsiteY1517" fmla="*/ 6618926 h 7060027"/>
              <a:gd name="connsiteX1518" fmla="*/ 18131160 w 24139512"/>
              <a:gd name="connsiteY1518" fmla="*/ 6491246 h 7060027"/>
              <a:gd name="connsiteX1519" fmla="*/ 18046732 w 24139512"/>
              <a:gd name="connsiteY1519" fmla="*/ 6420314 h 7060027"/>
              <a:gd name="connsiteX1520" fmla="*/ 18074876 w 24139512"/>
              <a:gd name="connsiteY1520" fmla="*/ 6306822 h 7060027"/>
              <a:gd name="connsiteX1521" fmla="*/ 17976376 w 24139512"/>
              <a:gd name="connsiteY1521" fmla="*/ 6306822 h 7060027"/>
              <a:gd name="connsiteX1522" fmla="*/ 17948236 w 24139512"/>
              <a:gd name="connsiteY1522" fmla="*/ 6363569 h 7060027"/>
              <a:gd name="connsiteX1523" fmla="*/ 17962308 w 24139512"/>
              <a:gd name="connsiteY1523" fmla="*/ 6278450 h 7060027"/>
              <a:gd name="connsiteX1524" fmla="*/ 17920092 w 24139512"/>
              <a:gd name="connsiteY1524" fmla="*/ 6292636 h 7060027"/>
              <a:gd name="connsiteX1525" fmla="*/ 17906020 w 24139512"/>
              <a:gd name="connsiteY1525" fmla="*/ 6377755 h 7060027"/>
              <a:gd name="connsiteX1526" fmla="*/ 17948236 w 24139512"/>
              <a:gd name="connsiteY1526" fmla="*/ 6420315 h 7060027"/>
              <a:gd name="connsiteX1527" fmla="*/ 17891950 w 24139512"/>
              <a:gd name="connsiteY1527" fmla="*/ 6420315 h 7060027"/>
              <a:gd name="connsiteX1528" fmla="*/ 17920092 w 24139512"/>
              <a:gd name="connsiteY1528" fmla="*/ 6462875 h 7060027"/>
              <a:gd name="connsiteX1529" fmla="*/ 17891950 w 24139512"/>
              <a:gd name="connsiteY1529" fmla="*/ 6505434 h 7060027"/>
              <a:gd name="connsiteX1530" fmla="*/ 17877880 w 24139512"/>
              <a:gd name="connsiteY1530" fmla="*/ 6406129 h 7060027"/>
              <a:gd name="connsiteX1531" fmla="*/ 17821596 w 24139512"/>
              <a:gd name="connsiteY1531" fmla="*/ 6391941 h 7060027"/>
              <a:gd name="connsiteX1532" fmla="*/ 17779378 w 24139512"/>
              <a:gd name="connsiteY1532" fmla="*/ 6292636 h 7060027"/>
              <a:gd name="connsiteX1533" fmla="*/ 17751238 w 24139512"/>
              <a:gd name="connsiteY1533" fmla="*/ 6406129 h 7060027"/>
              <a:gd name="connsiteX1534" fmla="*/ 17751240 w 24139512"/>
              <a:gd name="connsiteY1534" fmla="*/ 6292636 h 7060027"/>
              <a:gd name="connsiteX1535" fmla="*/ 17596458 w 24139512"/>
              <a:gd name="connsiteY1535" fmla="*/ 6321010 h 7060027"/>
              <a:gd name="connsiteX1536" fmla="*/ 17540174 w 24139512"/>
              <a:gd name="connsiteY1536" fmla="*/ 6292636 h 7060027"/>
              <a:gd name="connsiteX1537" fmla="*/ 17497958 w 24139512"/>
              <a:gd name="connsiteY1537" fmla="*/ 6207516 h 7060027"/>
              <a:gd name="connsiteX1538" fmla="*/ 17427604 w 24139512"/>
              <a:gd name="connsiteY1538" fmla="*/ 6349381 h 7060027"/>
              <a:gd name="connsiteX1539" fmla="*/ 17399464 w 24139512"/>
              <a:gd name="connsiteY1539" fmla="*/ 6278450 h 7060027"/>
              <a:gd name="connsiteX1540" fmla="*/ 17427602 w 24139512"/>
              <a:gd name="connsiteY1540" fmla="*/ 6221702 h 7060027"/>
              <a:gd name="connsiteX1541" fmla="*/ 17329106 w 24139512"/>
              <a:gd name="connsiteY1541" fmla="*/ 6250076 h 7060027"/>
              <a:gd name="connsiteX1542" fmla="*/ 17371322 w 24139512"/>
              <a:gd name="connsiteY1542" fmla="*/ 6292636 h 7060027"/>
              <a:gd name="connsiteX1543" fmla="*/ 17188396 w 24139512"/>
              <a:gd name="connsiteY1543" fmla="*/ 6306822 h 7060027"/>
              <a:gd name="connsiteX1544" fmla="*/ 17047682 w 24139512"/>
              <a:gd name="connsiteY1544" fmla="*/ 6250075 h 7060027"/>
              <a:gd name="connsiteX1545" fmla="*/ 17005472 w 24139512"/>
              <a:gd name="connsiteY1545" fmla="*/ 6207516 h 7060027"/>
              <a:gd name="connsiteX1546" fmla="*/ 17033614 w 24139512"/>
              <a:gd name="connsiteY1546" fmla="*/ 6264264 h 7060027"/>
              <a:gd name="connsiteX1547" fmla="*/ 16991404 w 24139512"/>
              <a:gd name="connsiteY1547" fmla="*/ 6335195 h 7060027"/>
              <a:gd name="connsiteX1548" fmla="*/ 16892904 w 24139512"/>
              <a:gd name="connsiteY1548" fmla="*/ 6278450 h 7060027"/>
              <a:gd name="connsiteX1549" fmla="*/ 16921046 w 24139512"/>
              <a:gd name="connsiteY1549" fmla="*/ 6235890 h 7060027"/>
              <a:gd name="connsiteX1550" fmla="*/ 16864762 w 24139512"/>
              <a:gd name="connsiteY1550" fmla="*/ 6221702 h 7060027"/>
              <a:gd name="connsiteX1551" fmla="*/ 16822548 w 24139512"/>
              <a:gd name="connsiteY1551" fmla="*/ 6278449 h 7060027"/>
              <a:gd name="connsiteX1552" fmla="*/ 16808478 w 24139512"/>
              <a:gd name="connsiteY1552" fmla="*/ 6207516 h 7060027"/>
              <a:gd name="connsiteX1553" fmla="*/ 16780336 w 24139512"/>
              <a:gd name="connsiteY1553" fmla="*/ 6221702 h 7060027"/>
              <a:gd name="connsiteX1554" fmla="*/ 16836620 w 24139512"/>
              <a:gd name="connsiteY1554" fmla="*/ 6108211 h 7060027"/>
              <a:gd name="connsiteX1555" fmla="*/ 16724049 w 24139512"/>
              <a:gd name="connsiteY1555" fmla="*/ 6150771 h 7060027"/>
              <a:gd name="connsiteX1556" fmla="*/ 16709978 w 24139512"/>
              <a:gd name="connsiteY1556" fmla="*/ 6094023 h 7060027"/>
              <a:gd name="connsiteX1557" fmla="*/ 16653695 w 24139512"/>
              <a:gd name="connsiteY1557" fmla="*/ 6150770 h 7060027"/>
              <a:gd name="connsiteX1558" fmla="*/ 16695906 w 24139512"/>
              <a:gd name="connsiteY1558" fmla="*/ 6164956 h 7060027"/>
              <a:gd name="connsiteX1559" fmla="*/ 16583338 w 24139512"/>
              <a:gd name="connsiteY1559" fmla="*/ 6264264 h 7060027"/>
              <a:gd name="connsiteX1560" fmla="*/ 16583338 w 24139512"/>
              <a:gd name="connsiteY1560" fmla="*/ 6150770 h 7060027"/>
              <a:gd name="connsiteX1561" fmla="*/ 16639625 w 24139512"/>
              <a:gd name="connsiteY1561" fmla="*/ 6079835 h 7060027"/>
              <a:gd name="connsiteX1562" fmla="*/ 16541126 w 24139512"/>
              <a:gd name="connsiteY1562" fmla="*/ 6122396 h 7060027"/>
              <a:gd name="connsiteX1563" fmla="*/ 16569267 w 24139512"/>
              <a:gd name="connsiteY1563" fmla="*/ 6193330 h 7060027"/>
              <a:gd name="connsiteX1564" fmla="*/ 16498914 w 24139512"/>
              <a:gd name="connsiteY1564" fmla="*/ 6250075 h 7060027"/>
              <a:gd name="connsiteX1565" fmla="*/ 16484842 w 24139512"/>
              <a:gd name="connsiteY1565" fmla="*/ 6164956 h 7060027"/>
              <a:gd name="connsiteX1566" fmla="*/ 16301917 w 24139512"/>
              <a:gd name="connsiteY1566" fmla="*/ 6250075 h 7060027"/>
              <a:gd name="connsiteX1567" fmla="*/ 16315987 w 24139512"/>
              <a:gd name="connsiteY1567" fmla="*/ 6136585 h 7060027"/>
              <a:gd name="connsiteX1568" fmla="*/ 16259704 w 24139512"/>
              <a:gd name="connsiteY1568" fmla="*/ 6179142 h 7060027"/>
              <a:gd name="connsiteX1569" fmla="*/ 16259704 w 24139512"/>
              <a:gd name="connsiteY1569" fmla="*/ 6136585 h 7060027"/>
              <a:gd name="connsiteX1570" fmla="*/ 16217491 w 24139512"/>
              <a:gd name="connsiteY1570" fmla="*/ 6207516 h 7060027"/>
              <a:gd name="connsiteX1571" fmla="*/ 16273776 w 24139512"/>
              <a:gd name="connsiteY1571" fmla="*/ 6221703 h 7060027"/>
              <a:gd name="connsiteX1572" fmla="*/ 16287846 w 24139512"/>
              <a:gd name="connsiteY1572" fmla="*/ 6292636 h 7060027"/>
              <a:gd name="connsiteX1573" fmla="*/ 16161205 w 24139512"/>
              <a:gd name="connsiteY1573" fmla="*/ 6278449 h 7060027"/>
              <a:gd name="connsiteX1574" fmla="*/ 16147136 w 24139512"/>
              <a:gd name="connsiteY1574" fmla="*/ 6391941 h 7060027"/>
              <a:gd name="connsiteX1575" fmla="*/ 16104921 w 24139512"/>
              <a:gd name="connsiteY1575" fmla="*/ 6292635 h 7060027"/>
              <a:gd name="connsiteX1576" fmla="*/ 16231560 w 24139512"/>
              <a:gd name="connsiteY1576" fmla="*/ 6235890 h 7060027"/>
              <a:gd name="connsiteX1577" fmla="*/ 16189349 w 24139512"/>
              <a:gd name="connsiteY1577" fmla="*/ 6164957 h 7060027"/>
              <a:gd name="connsiteX1578" fmla="*/ 16217490 w 24139512"/>
              <a:gd name="connsiteY1578" fmla="*/ 6037277 h 7060027"/>
              <a:gd name="connsiteX1579" fmla="*/ 16259703 w 24139512"/>
              <a:gd name="connsiteY1579" fmla="*/ 6008903 h 7060027"/>
              <a:gd name="connsiteX1580" fmla="*/ 16203419 w 24139512"/>
              <a:gd name="connsiteY1580" fmla="*/ 6079834 h 7060027"/>
              <a:gd name="connsiteX1581" fmla="*/ 16133065 w 24139512"/>
              <a:gd name="connsiteY1581" fmla="*/ 6094022 h 7060027"/>
              <a:gd name="connsiteX1582" fmla="*/ 16175278 w 24139512"/>
              <a:gd name="connsiteY1582" fmla="*/ 6108211 h 7060027"/>
              <a:gd name="connsiteX1583" fmla="*/ 16189349 w 24139512"/>
              <a:gd name="connsiteY1583" fmla="*/ 6164957 h 7060027"/>
              <a:gd name="connsiteX1584" fmla="*/ 15907929 w 24139512"/>
              <a:gd name="connsiteY1584" fmla="*/ 6235889 h 7060027"/>
              <a:gd name="connsiteX1585" fmla="*/ 15936070 w 24139512"/>
              <a:gd name="connsiteY1585" fmla="*/ 6264264 h 7060027"/>
              <a:gd name="connsiteX1586" fmla="*/ 15893855 w 24139512"/>
              <a:gd name="connsiteY1586" fmla="*/ 6278450 h 7060027"/>
              <a:gd name="connsiteX1587" fmla="*/ 15992354 w 24139512"/>
              <a:gd name="connsiteY1587" fmla="*/ 6207516 h 7060027"/>
              <a:gd name="connsiteX1588" fmla="*/ 16076779 w 24139512"/>
              <a:gd name="connsiteY1588" fmla="*/ 6250076 h 7060027"/>
              <a:gd name="connsiteX1589" fmla="*/ 16020496 w 24139512"/>
              <a:gd name="connsiteY1589" fmla="*/ 6250075 h 7060027"/>
              <a:gd name="connsiteX1590" fmla="*/ 16034567 w 24139512"/>
              <a:gd name="connsiteY1590" fmla="*/ 6335195 h 7060027"/>
              <a:gd name="connsiteX1591" fmla="*/ 15978281 w 24139512"/>
              <a:gd name="connsiteY1591" fmla="*/ 6377755 h 7060027"/>
              <a:gd name="connsiteX1592" fmla="*/ 16006426 w 24139512"/>
              <a:gd name="connsiteY1592" fmla="*/ 6250075 h 7060027"/>
              <a:gd name="connsiteX1593" fmla="*/ 15936070 w 24139512"/>
              <a:gd name="connsiteY1593" fmla="*/ 6406129 h 7060027"/>
              <a:gd name="connsiteX1594" fmla="*/ 15978281 w 24139512"/>
              <a:gd name="connsiteY1594" fmla="*/ 6448687 h 7060027"/>
              <a:gd name="connsiteX1595" fmla="*/ 15950139 w 24139512"/>
              <a:gd name="connsiteY1595" fmla="*/ 6462875 h 7060027"/>
              <a:gd name="connsiteX1596" fmla="*/ 15879786 w 24139512"/>
              <a:gd name="connsiteY1596" fmla="*/ 6321009 h 7060027"/>
              <a:gd name="connsiteX1597" fmla="*/ 15725003 w 24139512"/>
              <a:gd name="connsiteY1597" fmla="*/ 6377756 h 7060027"/>
              <a:gd name="connsiteX1598" fmla="*/ 15725004 w 24139512"/>
              <a:gd name="connsiteY1598" fmla="*/ 6420315 h 7060027"/>
              <a:gd name="connsiteX1599" fmla="*/ 15696859 w 24139512"/>
              <a:gd name="connsiteY1599" fmla="*/ 6420315 h 7060027"/>
              <a:gd name="connsiteX1600" fmla="*/ 15710930 w 24139512"/>
              <a:gd name="connsiteY1600" fmla="*/ 6321010 h 7060027"/>
              <a:gd name="connsiteX1601" fmla="*/ 15809431 w 24139512"/>
              <a:gd name="connsiteY1601" fmla="*/ 6335196 h 7060027"/>
              <a:gd name="connsiteX1602" fmla="*/ 15809430 w 24139512"/>
              <a:gd name="connsiteY1602" fmla="*/ 6250076 h 7060027"/>
              <a:gd name="connsiteX1603" fmla="*/ 15668718 w 24139512"/>
              <a:gd name="connsiteY1603" fmla="*/ 6321010 h 7060027"/>
              <a:gd name="connsiteX1604" fmla="*/ 15682789 w 24139512"/>
              <a:gd name="connsiteY1604" fmla="*/ 6377755 h 7060027"/>
              <a:gd name="connsiteX1605" fmla="*/ 15570220 w 24139512"/>
              <a:gd name="connsiteY1605" fmla="*/ 6434500 h 7060027"/>
              <a:gd name="connsiteX1606" fmla="*/ 15513936 w 24139512"/>
              <a:gd name="connsiteY1606" fmla="*/ 6391941 h 7060027"/>
              <a:gd name="connsiteX1607" fmla="*/ 15485793 w 24139512"/>
              <a:gd name="connsiteY1607" fmla="*/ 6321009 h 7060027"/>
              <a:gd name="connsiteX1608" fmla="*/ 15528007 w 24139512"/>
              <a:gd name="connsiteY1608" fmla="*/ 6306822 h 7060027"/>
              <a:gd name="connsiteX1609" fmla="*/ 15542079 w 24139512"/>
              <a:gd name="connsiteY1609" fmla="*/ 6250076 h 7060027"/>
              <a:gd name="connsiteX1610" fmla="*/ 15485794 w 24139512"/>
              <a:gd name="connsiteY1610" fmla="*/ 6235890 h 7060027"/>
              <a:gd name="connsiteX1611" fmla="*/ 15471723 w 24139512"/>
              <a:gd name="connsiteY1611" fmla="*/ 6377755 h 7060027"/>
              <a:gd name="connsiteX1612" fmla="*/ 15401369 w 24139512"/>
              <a:gd name="connsiteY1612" fmla="*/ 6335195 h 7060027"/>
              <a:gd name="connsiteX1613" fmla="*/ 15373225 w 24139512"/>
              <a:gd name="connsiteY1613" fmla="*/ 6306821 h 7060027"/>
              <a:gd name="connsiteX1614" fmla="*/ 15415439 w 24139512"/>
              <a:gd name="connsiteY1614" fmla="*/ 6179142 h 7060027"/>
              <a:gd name="connsiteX1615" fmla="*/ 15640577 w 24139512"/>
              <a:gd name="connsiteY1615" fmla="*/ 6164956 h 7060027"/>
              <a:gd name="connsiteX1616" fmla="*/ 15570220 w 24139512"/>
              <a:gd name="connsiteY1616" fmla="*/ 6108210 h 7060027"/>
              <a:gd name="connsiteX1617" fmla="*/ 15528008 w 24139512"/>
              <a:gd name="connsiteY1617" fmla="*/ 6179142 h 7060027"/>
              <a:gd name="connsiteX1618" fmla="*/ 15513936 w 24139512"/>
              <a:gd name="connsiteY1618" fmla="*/ 6108211 h 7060027"/>
              <a:gd name="connsiteX1619" fmla="*/ 15471723 w 24139512"/>
              <a:gd name="connsiteY1619" fmla="*/ 6164956 h 7060027"/>
              <a:gd name="connsiteX1620" fmla="*/ 15471724 w 24139512"/>
              <a:gd name="connsiteY1620" fmla="*/ 6023089 h 7060027"/>
              <a:gd name="connsiteX1621" fmla="*/ 15387297 w 24139512"/>
              <a:gd name="connsiteY1621" fmla="*/ 6023089 h 7060027"/>
              <a:gd name="connsiteX1622" fmla="*/ 15401369 w 24139512"/>
              <a:gd name="connsiteY1622" fmla="*/ 6094023 h 7060027"/>
              <a:gd name="connsiteX1623" fmla="*/ 15443582 w 24139512"/>
              <a:gd name="connsiteY1623" fmla="*/ 6051463 h 7060027"/>
              <a:gd name="connsiteX1624" fmla="*/ 15451496 w 24139512"/>
              <a:gd name="connsiteY1624" fmla="*/ 6080722 h 7060027"/>
              <a:gd name="connsiteX1625" fmla="*/ 15452626 w 24139512"/>
              <a:gd name="connsiteY1625" fmla="*/ 6095541 h 7060027"/>
              <a:gd name="connsiteX1626" fmla="*/ 15451497 w 24139512"/>
              <a:gd name="connsiteY1626" fmla="*/ 6088703 h 7060027"/>
              <a:gd name="connsiteX1627" fmla="*/ 15443582 w 24139512"/>
              <a:gd name="connsiteY1627" fmla="*/ 6094023 h 7060027"/>
              <a:gd name="connsiteX1628" fmla="*/ 15415438 w 24139512"/>
              <a:gd name="connsiteY1628" fmla="*/ 6164957 h 7060027"/>
              <a:gd name="connsiteX1629" fmla="*/ 15331011 w 24139512"/>
              <a:gd name="connsiteY1629" fmla="*/ 6150770 h 7060027"/>
              <a:gd name="connsiteX1630" fmla="*/ 15401368 w 24139512"/>
              <a:gd name="connsiteY1630" fmla="*/ 6179142 h 7060027"/>
              <a:gd name="connsiteX1631" fmla="*/ 15345082 w 24139512"/>
              <a:gd name="connsiteY1631" fmla="*/ 6235890 h 7060027"/>
              <a:gd name="connsiteX1632" fmla="*/ 15232513 w 24139512"/>
              <a:gd name="connsiteY1632" fmla="*/ 6235890 h 7060027"/>
              <a:gd name="connsiteX1633" fmla="*/ 15190302 w 24139512"/>
              <a:gd name="connsiteY1633" fmla="*/ 6179142 h 7060027"/>
              <a:gd name="connsiteX1634" fmla="*/ 15176232 w 24139512"/>
              <a:gd name="connsiteY1634" fmla="*/ 6235890 h 7060027"/>
              <a:gd name="connsiteX1635" fmla="*/ 15148088 w 24139512"/>
              <a:gd name="connsiteY1635" fmla="*/ 6264264 h 7060027"/>
              <a:gd name="connsiteX1636" fmla="*/ 15077734 w 24139512"/>
              <a:gd name="connsiteY1636" fmla="*/ 6221702 h 7060027"/>
              <a:gd name="connsiteX1637" fmla="*/ 15151606 w 24139512"/>
              <a:gd name="connsiteY1637" fmla="*/ 6133035 h 7060027"/>
              <a:gd name="connsiteX1638" fmla="*/ 15172460 w 24139512"/>
              <a:gd name="connsiteY1638" fmla="*/ 6089583 h 7060027"/>
              <a:gd name="connsiteX1639" fmla="*/ 15176231 w 24139512"/>
              <a:gd name="connsiteY1639" fmla="*/ 6094023 h 7060027"/>
              <a:gd name="connsiteX1640" fmla="*/ 15177346 w 24139512"/>
              <a:gd name="connsiteY1640" fmla="*/ 6079405 h 7060027"/>
              <a:gd name="connsiteX1641" fmla="*/ 15204373 w 24139512"/>
              <a:gd name="connsiteY1641" fmla="*/ 6023089 h 7060027"/>
              <a:gd name="connsiteX1642" fmla="*/ 15179750 w 24139512"/>
              <a:gd name="connsiteY1642" fmla="*/ 6047916 h 7060027"/>
              <a:gd name="connsiteX1643" fmla="*/ 15177346 w 24139512"/>
              <a:gd name="connsiteY1643" fmla="*/ 6079405 h 7060027"/>
              <a:gd name="connsiteX1644" fmla="*/ 15172460 w 24139512"/>
              <a:gd name="connsiteY1644" fmla="*/ 6089583 h 7060027"/>
              <a:gd name="connsiteX1645" fmla="*/ 15155344 w 24139512"/>
              <a:gd name="connsiteY1645" fmla="*/ 6069418 h 7060027"/>
              <a:gd name="connsiteX1646" fmla="*/ 15105874 w 24139512"/>
              <a:gd name="connsiteY1646" fmla="*/ 6051462 h 7060027"/>
              <a:gd name="connsiteX1647" fmla="*/ 15091804 w 24139512"/>
              <a:gd name="connsiteY1647" fmla="*/ 5966344 h 7060027"/>
              <a:gd name="connsiteX1648" fmla="*/ 15021450 w 24139512"/>
              <a:gd name="connsiteY1648" fmla="*/ 5952157 h 7060027"/>
              <a:gd name="connsiteX1649" fmla="*/ 15007378 w 24139512"/>
              <a:gd name="connsiteY1649" fmla="*/ 6023089 h 7060027"/>
              <a:gd name="connsiteX1650" fmla="*/ 15035521 w 24139512"/>
              <a:gd name="connsiteY1650" fmla="*/ 6037277 h 7060027"/>
              <a:gd name="connsiteX1651" fmla="*/ 14993306 w 24139512"/>
              <a:gd name="connsiteY1651" fmla="*/ 6094022 h 7060027"/>
              <a:gd name="connsiteX1652" fmla="*/ 15035520 w 24139512"/>
              <a:gd name="connsiteY1652" fmla="*/ 6122396 h 7060027"/>
              <a:gd name="connsiteX1653" fmla="*/ 14951093 w 24139512"/>
              <a:gd name="connsiteY1653" fmla="*/ 6207516 h 7060027"/>
              <a:gd name="connsiteX1654" fmla="*/ 14951092 w 24139512"/>
              <a:gd name="connsiteY1654" fmla="*/ 6150770 h 7060027"/>
              <a:gd name="connsiteX1655" fmla="*/ 14866665 w 24139512"/>
              <a:gd name="connsiteY1655" fmla="*/ 6179142 h 7060027"/>
              <a:gd name="connsiteX1656" fmla="*/ 14754098 w 24139512"/>
              <a:gd name="connsiteY1656" fmla="*/ 6207516 h 7060027"/>
              <a:gd name="connsiteX1657" fmla="*/ 14725957 w 24139512"/>
              <a:gd name="connsiteY1657" fmla="*/ 6221702 h 7060027"/>
              <a:gd name="connsiteX1658" fmla="*/ 14697812 w 24139512"/>
              <a:gd name="connsiteY1658" fmla="*/ 6150770 h 7060027"/>
              <a:gd name="connsiteX1659" fmla="*/ 14599315 w 24139512"/>
              <a:gd name="connsiteY1659" fmla="*/ 6179142 h 7060027"/>
              <a:gd name="connsiteX1660" fmla="*/ 14585245 w 24139512"/>
              <a:gd name="connsiteY1660" fmla="*/ 6108211 h 7060027"/>
              <a:gd name="connsiteX1661" fmla="*/ 14557103 w 24139512"/>
              <a:gd name="connsiteY1661" fmla="*/ 6136585 h 7060027"/>
              <a:gd name="connsiteX1662" fmla="*/ 14543033 w 24139512"/>
              <a:gd name="connsiteY1662" fmla="*/ 6079835 h 7060027"/>
              <a:gd name="connsiteX1663" fmla="*/ 14514887 w 24139512"/>
              <a:gd name="connsiteY1663" fmla="*/ 6079834 h 7060027"/>
              <a:gd name="connsiteX1664" fmla="*/ 14500817 w 24139512"/>
              <a:gd name="connsiteY1664" fmla="*/ 6150770 h 7060027"/>
              <a:gd name="connsiteX1665" fmla="*/ 14374179 w 24139512"/>
              <a:gd name="connsiteY1665" fmla="*/ 6164956 h 7060027"/>
              <a:gd name="connsiteX1666" fmla="*/ 14388249 w 24139512"/>
              <a:gd name="connsiteY1666" fmla="*/ 6108211 h 7060027"/>
              <a:gd name="connsiteX1667" fmla="*/ 14331964 w 24139512"/>
              <a:gd name="connsiteY1667" fmla="*/ 6079834 h 7060027"/>
              <a:gd name="connsiteX1668" fmla="*/ 14205325 w 24139512"/>
              <a:gd name="connsiteY1668" fmla="*/ 6079834 h 7060027"/>
              <a:gd name="connsiteX1669" fmla="*/ 14134970 w 24139512"/>
              <a:gd name="connsiteY1669" fmla="*/ 6094023 h 7060027"/>
              <a:gd name="connsiteX1670" fmla="*/ 14106829 w 24139512"/>
              <a:gd name="connsiteY1670" fmla="*/ 6179142 h 7060027"/>
              <a:gd name="connsiteX1671" fmla="*/ 14064614 w 24139512"/>
              <a:gd name="connsiteY1671" fmla="*/ 6122397 h 7060027"/>
              <a:gd name="connsiteX1672" fmla="*/ 14120898 w 24139512"/>
              <a:gd name="connsiteY1672" fmla="*/ 6079835 h 7060027"/>
              <a:gd name="connsiteX1673" fmla="*/ 14134969 w 24139512"/>
              <a:gd name="connsiteY1673" fmla="*/ 5937970 h 7060027"/>
              <a:gd name="connsiteX1674" fmla="*/ 14078686 w 24139512"/>
              <a:gd name="connsiteY1674" fmla="*/ 5980529 h 7060027"/>
              <a:gd name="connsiteX1675" fmla="*/ 13952045 w 24139512"/>
              <a:gd name="connsiteY1675" fmla="*/ 5994715 h 7060027"/>
              <a:gd name="connsiteX1676" fmla="*/ 13937975 w 24139512"/>
              <a:gd name="connsiteY1676" fmla="*/ 5923783 h 7060027"/>
              <a:gd name="connsiteX1677" fmla="*/ 13937975 w 24139512"/>
              <a:gd name="connsiteY1677" fmla="*/ 5966344 h 7060027"/>
              <a:gd name="connsiteX1678" fmla="*/ 13698766 w 24139512"/>
              <a:gd name="connsiteY1678" fmla="*/ 5923784 h 7060027"/>
              <a:gd name="connsiteX1679" fmla="*/ 13755050 w 24139512"/>
              <a:gd name="connsiteY1679" fmla="*/ 6023089 h 7060027"/>
              <a:gd name="connsiteX1680" fmla="*/ 13797266 w 24139512"/>
              <a:gd name="connsiteY1680" fmla="*/ 5994716 h 7060027"/>
              <a:gd name="connsiteX1681" fmla="*/ 13783192 w 24139512"/>
              <a:gd name="connsiteY1681" fmla="*/ 5980529 h 7060027"/>
              <a:gd name="connsiteX1682" fmla="*/ 13923904 w 24139512"/>
              <a:gd name="connsiteY1682" fmla="*/ 5994715 h 7060027"/>
              <a:gd name="connsiteX1683" fmla="*/ 13909833 w 24139512"/>
              <a:gd name="connsiteY1683" fmla="*/ 6065649 h 7060027"/>
              <a:gd name="connsiteX1684" fmla="*/ 13853548 w 24139512"/>
              <a:gd name="connsiteY1684" fmla="*/ 6037277 h 7060027"/>
              <a:gd name="connsiteX1685" fmla="*/ 13740980 w 24139512"/>
              <a:gd name="connsiteY1685" fmla="*/ 6094023 h 7060027"/>
              <a:gd name="connsiteX1686" fmla="*/ 13740979 w 24139512"/>
              <a:gd name="connsiteY1686" fmla="*/ 6037277 h 7060027"/>
              <a:gd name="connsiteX1687" fmla="*/ 13698766 w 24139512"/>
              <a:gd name="connsiteY1687" fmla="*/ 6051462 h 7060027"/>
              <a:gd name="connsiteX1688" fmla="*/ 13712839 w 24139512"/>
              <a:gd name="connsiteY1688" fmla="*/ 6094023 h 7060027"/>
              <a:gd name="connsiteX1689" fmla="*/ 13529913 w 24139512"/>
              <a:gd name="connsiteY1689" fmla="*/ 6108211 h 7060027"/>
              <a:gd name="connsiteX1690" fmla="*/ 13501771 w 24139512"/>
              <a:gd name="connsiteY1690" fmla="*/ 6037277 h 7060027"/>
              <a:gd name="connsiteX1691" fmla="*/ 13473629 w 24139512"/>
              <a:gd name="connsiteY1691" fmla="*/ 6079835 h 7060027"/>
              <a:gd name="connsiteX1692" fmla="*/ 13473630 w 24139512"/>
              <a:gd name="connsiteY1692" fmla="*/ 6023089 h 7060027"/>
              <a:gd name="connsiteX1693" fmla="*/ 13431417 w 24139512"/>
              <a:gd name="connsiteY1693" fmla="*/ 6037277 h 7060027"/>
              <a:gd name="connsiteX1694" fmla="*/ 13445488 w 24139512"/>
              <a:gd name="connsiteY1694" fmla="*/ 6079834 h 7060027"/>
              <a:gd name="connsiteX1695" fmla="*/ 13389202 w 24139512"/>
              <a:gd name="connsiteY1695" fmla="*/ 6065649 h 7060027"/>
              <a:gd name="connsiteX1696" fmla="*/ 13389203 w 24139512"/>
              <a:gd name="connsiteY1696" fmla="*/ 6008904 h 7060027"/>
              <a:gd name="connsiteX1697" fmla="*/ 13361062 w 24139512"/>
              <a:gd name="connsiteY1697" fmla="*/ 6051463 h 7060027"/>
              <a:gd name="connsiteX1698" fmla="*/ 13361061 w 24139512"/>
              <a:gd name="connsiteY1698" fmla="*/ 6108211 h 7060027"/>
              <a:gd name="connsiteX1699" fmla="*/ 13248493 w 24139512"/>
              <a:gd name="connsiteY1699" fmla="*/ 6094023 h 7060027"/>
              <a:gd name="connsiteX1700" fmla="*/ 13262563 w 24139512"/>
              <a:gd name="connsiteY1700" fmla="*/ 6023089 h 7060027"/>
              <a:gd name="connsiteX1701" fmla="*/ 13005161 w 24139512"/>
              <a:gd name="connsiteY1701" fmla="*/ 5979449 h 7060027"/>
              <a:gd name="connsiteX1702" fmla="*/ 12987934 w 24139512"/>
              <a:gd name="connsiteY1702" fmla="*/ 5960689 h 7060027"/>
              <a:gd name="connsiteX1703" fmla="*/ 12971792 w 24139512"/>
              <a:gd name="connsiteY1703" fmla="*/ 5963363 h 7060027"/>
              <a:gd name="connsiteX1704" fmla="*/ 12972346 w 24139512"/>
              <a:gd name="connsiteY1704" fmla="*/ 5966344 h 7060027"/>
              <a:gd name="connsiteX1705" fmla="*/ 12967069 w 24139512"/>
              <a:gd name="connsiteY1705" fmla="*/ 5994716 h 7060027"/>
              <a:gd name="connsiteX1706" fmla="*/ 12947721 w 24139512"/>
              <a:gd name="connsiteY1706" fmla="*/ 5976983 h 7060027"/>
              <a:gd name="connsiteX1707" fmla="*/ 12945629 w 24139512"/>
              <a:gd name="connsiteY1707" fmla="*/ 5967697 h 7060027"/>
              <a:gd name="connsiteX1708" fmla="*/ 12934631 w 24139512"/>
              <a:gd name="connsiteY1708" fmla="*/ 5969519 h 7060027"/>
              <a:gd name="connsiteX1709" fmla="*/ 12934970 w 24139512"/>
              <a:gd name="connsiteY1709" fmla="*/ 5971884 h 7060027"/>
              <a:gd name="connsiteX1710" fmla="*/ 12924855 w 24139512"/>
              <a:gd name="connsiteY1710" fmla="*/ 5994715 h 7060027"/>
              <a:gd name="connsiteX1711" fmla="*/ 12920145 w 24139512"/>
              <a:gd name="connsiteY1711" fmla="*/ 5971919 h 7060027"/>
              <a:gd name="connsiteX1712" fmla="*/ 12825305 w 24139512"/>
              <a:gd name="connsiteY1712" fmla="*/ 5987630 h 7060027"/>
              <a:gd name="connsiteX1713" fmla="*/ 12826360 w 24139512"/>
              <a:gd name="connsiteY1713" fmla="*/ 6008903 h 7060027"/>
              <a:gd name="connsiteX1714" fmla="*/ 12798218 w 24139512"/>
              <a:gd name="connsiteY1714" fmla="*/ 6023089 h 7060027"/>
              <a:gd name="connsiteX1715" fmla="*/ 12782992 w 24139512"/>
              <a:gd name="connsiteY1715" fmla="*/ 6003278 h 7060027"/>
              <a:gd name="connsiteX1716" fmla="*/ 12771497 w 24139512"/>
              <a:gd name="connsiteY1716" fmla="*/ 5996544 h 7060027"/>
              <a:gd name="connsiteX1717" fmla="*/ 12737571 w 24139512"/>
              <a:gd name="connsiteY1717" fmla="*/ 6002164 h 7060027"/>
              <a:gd name="connsiteX1718" fmla="*/ 12715109 w 24139512"/>
              <a:gd name="connsiteY1718" fmla="*/ 6013115 h 7060027"/>
              <a:gd name="connsiteX1719" fmla="*/ 12700873 w 24139512"/>
              <a:gd name="connsiteY1719" fmla="*/ 6014750 h 7060027"/>
              <a:gd name="connsiteX1720" fmla="*/ 12689035 w 24139512"/>
              <a:gd name="connsiteY1720" fmla="*/ 6010204 h 7060027"/>
              <a:gd name="connsiteX1721" fmla="*/ 12661155 w 24139512"/>
              <a:gd name="connsiteY1721" fmla="*/ 6014822 h 7060027"/>
              <a:gd name="connsiteX1722" fmla="*/ 12311847 w 24139512"/>
              <a:gd name="connsiteY1722" fmla="*/ 6065390 h 7060027"/>
              <a:gd name="connsiteX1723" fmla="*/ 10911090 w 24139512"/>
              <a:gd name="connsiteY1723" fmla="*/ 6268340 h 7060027"/>
              <a:gd name="connsiteX1724" fmla="*/ 9650769 w 24139512"/>
              <a:gd name="connsiteY1724" fmla="*/ 6405261 h 7060027"/>
              <a:gd name="connsiteX1725" fmla="*/ 9607685 w 24139512"/>
              <a:gd name="connsiteY1725" fmla="*/ 6432378 h 7060027"/>
              <a:gd name="connsiteX1726" fmla="*/ 9926519 w 24139512"/>
              <a:gd name="connsiteY1726" fmla="*/ 6399829 h 7060027"/>
              <a:gd name="connsiteX1727" fmla="*/ 10367907 w 24139512"/>
              <a:gd name="connsiteY1727" fmla="*/ 6375756 h 7060027"/>
              <a:gd name="connsiteX1728" fmla="*/ 11205495 w 24139512"/>
              <a:gd name="connsiteY1728" fmla="*/ 6255792 h 7060027"/>
              <a:gd name="connsiteX1729" fmla="*/ 12154872 w 24139512"/>
              <a:gd name="connsiteY1729" fmla="*/ 6141423 h 7060027"/>
              <a:gd name="connsiteX1730" fmla="*/ 12289559 w 24139512"/>
              <a:gd name="connsiteY1730" fmla="*/ 6123521 h 7060027"/>
              <a:gd name="connsiteX1731" fmla="*/ 12154943 w 24139512"/>
              <a:gd name="connsiteY1731" fmla="*/ 6153533 h 7060027"/>
              <a:gd name="connsiteX1732" fmla="*/ 11745759 w 24139512"/>
              <a:gd name="connsiteY1732" fmla="*/ 6235164 h 7060027"/>
              <a:gd name="connsiteX1733" fmla="*/ 11128137 w 24139512"/>
              <a:gd name="connsiteY1733" fmla="*/ 6319134 h 7060027"/>
              <a:gd name="connsiteX1734" fmla="*/ 9328689 w 24139512"/>
              <a:gd name="connsiteY1734" fmla="*/ 6485350 h 7060027"/>
              <a:gd name="connsiteX1735" fmla="*/ 8431644 w 24139512"/>
              <a:gd name="connsiteY1735" fmla="*/ 6594152 h 7060027"/>
              <a:gd name="connsiteX1736" fmla="*/ 6689863 w 24139512"/>
              <a:gd name="connsiteY1736" fmla="*/ 6648075 h 7060027"/>
              <a:gd name="connsiteX1737" fmla="*/ 6534701 w 24139512"/>
              <a:gd name="connsiteY1737" fmla="*/ 6645108 h 7060027"/>
              <a:gd name="connsiteX1738" fmla="*/ 6522514 w 24139512"/>
              <a:gd name="connsiteY1738" fmla="*/ 6675671 h 7060027"/>
              <a:gd name="connsiteX1739" fmla="*/ 6474498 w 24139512"/>
              <a:gd name="connsiteY1739" fmla="*/ 6643957 h 7060027"/>
              <a:gd name="connsiteX1740" fmla="*/ 6398468 w 24139512"/>
              <a:gd name="connsiteY1740" fmla="*/ 6642504 h 7060027"/>
              <a:gd name="connsiteX1741" fmla="*/ 6394773 w 24139512"/>
              <a:gd name="connsiteY1741" fmla="*/ 6650098 h 7060027"/>
              <a:gd name="connsiteX1742" fmla="*/ 6331454 w 24139512"/>
              <a:gd name="connsiteY1742" fmla="*/ 6753338 h 7060027"/>
              <a:gd name="connsiteX1743" fmla="*/ 6327927 w 24139512"/>
              <a:gd name="connsiteY1743" fmla="*/ 6774633 h 7060027"/>
              <a:gd name="connsiteX1744" fmla="*/ 6575850 w 24139512"/>
              <a:gd name="connsiteY1744" fmla="*/ 6788307 h 7060027"/>
              <a:gd name="connsiteX1745" fmla="*/ 7429186 w 24139512"/>
              <a:gd name="connsiteY1745" fmla="*/ 6800139 h 7060027"/>
              <a:gd name="connsiteX1746" fmla="*/ 7510191 w 24139512"/>
              <a:gd name="connsiteY1746" fmla="*/ 6796711 h 7060027"/>
              <a:gd name="connsiteX1747" fmla="*/ 7194033 w 24139512"/>
              <a:gd name="connsiteY1747" fmla="*/ 6834808 h 7060027"/>
              <a:gd name="connsiteX1748" fmla="*/ 6911610 w 24139512"/>
              <a:gd name="connsiteY1748" fmla="*/ 6833570 h 7060027"/>
              <a:gd name="connsiteX1749" fmla="*/ 6264870 w 24139512"/>
              <a:gd name="connsiteY1749" fmla="*/ 6809482 h 7060027"/>
              <a:gd name="connsiteX1750" fmla="*/ 6173937 w 24139512"/>
              <a:gd name="connsiteY1750" fmla="*/ 6805588 h 7060027"/>
              <a:gd name="connsiteX1751" fmla="*/ 6170738 w 24139512"/>
              <a:gd name="connsiteY1751" fmla="*/ 6845910 h 7060027"/>
              <a:gd name="connsiteX1752" fmla="*/ 6114453 w 24139512"/>
              <a:gd name="connsiteY1752" fmla="*/ 6817539 h 7060027"/>
              <a:gd name="connsiteX1753" fmla="*/ 6116170 w 24139512"/>
              <a:gd name="connsiteY1753" fmla="*/ 6803116 h 7060027"/>
              <a:gd name="connsiteX1754" fmla="*/ 6077598 w 24139512"/>
              <a:gd name="connsiteY1754" fmla="*/ 6801463 h 7060027"/>
              <a:gd name="connsiteX1755" fmla="*/ 6070480 w 24139512"/>
              <a:gd name="connsiteY1755" fmla="*/ 6817537 h 7060027"/>
              <a:gd name="connsiteX1756" fmla="*/ 6015954 w 24139512"/>
              <a:gd name="connsiteY1756" fmla="*/ 6916844 h 7060027"/>
              <a:gd name="connsiteX1757" fmla="*/ 5990479 w 24139512"/>
              <a:gd name="connsiteY1757" fmla="*/ 6903877 h 7060027"/>
              <a:gd name="connsiteX1758" fmla="*/ 5981491 w 24139512"/>
              <a:gd name="connsiteY1758" fmla="*/ 6919609 h 7060027"/>
              <a:gd name="connsiteX1759" fmla="*/ 6065157 w 24139512"/>
              <a:gd name="connsiteY1759" fmla="*/ 6915175 h 7060027"/>
              <a:gd name="connsiteX1760" fmla="*/ 6198567 w 24139512"/>
              <a:gd name="connsiteY1760" fmla="*/ 6923037 h 7060027"/>
              <a:gd name="connsiteX1761" fmla="*/ 6161847 w 24139512"/>
              <a:gd name="connsiteY1761" fmla="*/ 6922757 h 7060027"/>
              <a:gd name="connsiteX1762" fmla="*/ 6068754 w 24139512"/>
              <a:gd name="connsiteY1762" fmla="*/ 6927033 h 7060027"/>
              <a:gd name="connsiteX1763" fmla="*/ 6003849 w 24139512"/>
              <a:gd name="connsiteY1763" fmla="*/ 6962277 h 7060027"/>
              <a:gd name="connsiteX1764" fmla="*/ 6008766 w 24139512"/>
              <a:gd name="connsiteY1764" fmla="*/ 6931272 h 7060027"/>
              <a:gd name="connsiteX1765" fmla="*/ 5986469 w 24139512"/>
              <a:gd name="connsiteY1765" fmla="*/ 6926474 h 7060027"/>
              <a:gd name="connsiteX1766" fmla="*/ 5976051 w 24139512"/>
              <a:gd name="connsiteY1766" fmla="*/ 6928850 h 7060027"/>
              <a:gd name="connsiteX1767" fmla="*/ 5966899 w 24139512"/>
              <a:gd name="connsiteY1767" fmla="*/ 6943997 h 7060027"/>
              <a:gd name="connsiteX1768" fmla="*/ 5942659 w 24139512"/>
              <a:gd name="connsiteY1768" fmla="*/ 6954859 h 7060027"/>
              <a:gd name="connsiteX1769" fmla="*/ 5937892 w 24139512"/>
              <a:gd name="connsiteY1769" fmla="*/ 6944656 h 7060027"/>
              <a:gd name="connsiteX1770" fmla="*/ 5916208 w 24139512"/>
              <a:gd name="connsiteY1770" fmla="*/ 6956043 h 7060027"/>
              <a:gd name="connsiteX1771" fmla="*/ 5902738 w 24139512"/>
              <a:gd name="connsiteY1771" fmla="*/ 6963490 h 7060027"/>
              <a:gd name="connsiteX1772" fmla="*/ 5894335 w 24139512"/>
              <a:gd name="connsiteY1772" fmla="*/ 6963321 h 7060027"/>
              <a:gd name="connsiteX1773" fmla="*/ 5885975 w 24139512"/>
              <a:gd name="connsiteY1773" fmla="*/ 6954135 h 7060027"/>
              <a:gd name="connsiteX1774" fmla="*/ 5874699 w 24139512"/>
              <a:gd name="connsiteY1774" fmla="*/ 6941749 h 7060027"/>
              <a:gd name="connsiteX1775" fmla="*/ 5855849 w 24139512"/>
              <a:gd name="connsiteY1775" fmla="*/ 6962546 h 7060027"/>
              <a:gd name="connsiteX1776" fmla="*/ 5832795 w 24139512"/>
              <a:gd name="connsiteY1776" fmla="*/ 6962080 h 7060027"/>
              <a:gd name="connsiteX1777" fmla="*/ 5819311 w 24139512"/>
              <a:gd name="connsiteY1777" fmla="*/ 6959565 h 7060027"/>
              <a:gd name="connsiteX1778" fmla="*/ 5787951 w 24139512"/>
              <a:gd name="connsiteY1778" fmla="*/ 6954448 h 7060027"/>
              <a:gd name="connsiteX1779" fmla="*/ 5709815 w 24139512"/>
              <a:gd name="connsiteY1779" fmla="*/ 6957315 h 7060027"/>
              <a:gd name="connsiteX1780" fmla="*/ 5697116 w 24139512"/>
              <a:gd name="connsiteY1780" fmla="*/ 6946890 h 7060027"/>
              <a:gd name="connsiteX1781" fmla="*/ 5686896 w 24139512"/>
              <a:gd name="connsiteY1781" fmla="*/ 6948119 h 7060027"/>
              <a:gd name="connsiteX1782" fmla="*/ 5657557 w 24139512"/>
              <a:gd name="connsiteY1782" fmla="*/ 6936772 h 7060027"/>
              <a:gd name="connsiteX1783" fmla="*/ 5932135 w 24139512"/>
              <a:gd name="connsiteY1783" fmla="*/ 6922224 h 7060027"/>
              <a:gd name="connsiteX1784" fmla="*/ 5932738 w 24139512"/>
              <a:gd name="connsiteY1784" fmla="*/ 6913408 h 7060027"/>
              <a:gd name="connsiteX1785" fmla="*/ 5959670 w 24139512"/>
              <a:gd name="connsiteY1785" fmla="*/ 6845910 h 7060027"/>
              <a:gd name="connsiteX1786" fmla="*/ 6001884 w 24139512"/>
              <a:gd name="connsiteY1786" fmla="*/ 6831725 h 7060027"/>
              <a:gd name="connsiteX1787" fmla="*/ 6000132 w 24139512"/>
              <a:gd name="connsiteY1787" fmla="*/ 6798147 h 7060027"/>
              <a:gd name="connsiteX1788" fmla="*/ 5971490 w 24139512"/>
              <a:gd name="connsiteY1788" fmla="*/ 6796921 h 7060027"/>
              <a:gd name="connsiteX1789" fmla="*/ 5970003 w 24139512"/>
              <a:gd name="connsiteY1789" fmla="*/ 6798918 h 7060027"/>
              <a:gd name="connsiteX1790" fmla="*/ 5945598 w 24139512"/>
              <a:gd name="connsiteY1790" fmla="*/ 6831724 h 7060027"/>
              <a:gd name="connsiteX1791" fmla="*/ 5943730 w 24139512"/>
              <a:gd name="connsiteY1791" fmla="*/ 6807202 h 7060027"/>
              <a:gd name="connsiteX1792" fmla="*/ 5938719 w 24139512"/>
              <a:gd name="connsiteY1792" fmla="*/ 6795518 h 7060027"/>
              <a:gd name="connsiteX1793" fmla="*/ 5920222 w 24139512"/>
              <a:gd name="connsiteY1793" fmla="*/ 6794725 h 7060027"/>
              <a:gd name="connsiteX1794" fmla="*/ 5898109 w 24139512"/>
              <a:gd name="connsiteY1794" fmla="*/ 6801800 h 7060027"/>
              <a:gd name="connsiteX1795" fmla="*/ 5886347 w 24139512"/>
              <a:gd name="connsiteY1795" fmla="*/ 6799722 h 7060027"/>
              <a:gd name="connsiteX1796" fmla="*/ 5879246 w 24139512"/>
              <a:gd name="connsiteY1796" fmla="*/ 6792971 h 7060027"/>
              <a:gd name="connsiteX1797" fmla="*/ 5601837 w 24139512"/>
              <a:gd name="connsiteY1797" fmla="*/ 6781094 h 7060027"/>
              <a:gd name="connsiteX1798" fmla="*/ 5516735 w 24139512"/>
              <a:gd name="connsiteY1798" fmla="*/ 6775423 h 7060027"/>
              <a:gd name="connsiteX1799" fmla="*/ 5509395 w 24139512"/>
              <a:gd name="connsiteY1799" fmla="*/ 6789165 h 7060027"/>
              <a:gd name="connsiteX1800" fmla="*/ 5504489 w 24139512"/>
              <a:gd name="connsiteY1800" fmla="*/ 6774607 h 7060027"/>
              <a:gd name="connsiteX1801" fmla="*/ 5483815 w 24139512"/>
              <a:gd name="connsiteY1801" fmla="*/ 6773231 h 7060027"/>
              <a:gd name="connsiteX1802" fmla="*/ 5471802 w 24139512"/>
              <a:gd name="connsiteY1802" fmla="*/ 6781185 h 7060027"/>
              <a:gd name="connsiteX1803" fmla="*/ 5453114 w 24139512"/>
              <a:gd name="connsiteY1803" fmla="*/ 6774979 h 7060027"/>
              <a:gd name="connsiteX1804" fmla="*/ 5455283 w 24139512"/>
              <a:gd name="connsiteY1804" fmla="*/ 6771329 h 7060027"/>
              <a:gd name="connsiteX1805" fmla="*/ 5358344 w 24139512"/>
              <a:gd name="connsiteY1805" fmla="*/ 6764871 h 7060027"/>
              <a:gd name="connsiteX1806" fmla="*/ 5096533 w 24139512"/>
              <a:gd name="connsiteY1806" fmla="*/ 6763651 h 7060027"/>
              <a:gd name="connsiteX1807" fmla="*/ 5178145 w 24139512"/>
              <a:gd name="connsiteY1807" fmla="*/ 6800201 h 7060027"/>
              <a:gd name="connsiteX1808" fmla="*/ 5314546 w 24139512"/>
              <a:gd name="connsiteY1808" fmla="*/ 6812295 h 7060027"/>
              <a:gd name="connsiteX1809" fmla="*/ 5836610 w 24139512"/>
              <a:gd name="connsiteY1809" fmla="*/ 6901710 h 7060027"/>
              <a:gd name="connsiteX1810" fmla="*/ 5848870 w 24139512"/>
              <a:gd name="connsiteY1810" fmla="*/ 6902434 h 7060027"/>
              <a:gd name="connsiteX1811" fmla="*/ 4686709 w 24139512"/>
              <a:gd name="connsiteY1811" fmla="*/ 6959008 h 7060027"/>
              <a:gd name="connsiteX1812" fmla="*/ 2232378 w 24139512"/>
              <a:gd name="connsiteY1812" fmla="*/ 7013388 h 7060027"/>
              <a:gd name="connsiteX1813" fmla="*/ 2393202 w 24139512"/>
              <a:gd name="connsiteY1813" fmla="*/ 6994454 h 7060027"/>
              <a:gd name="connsiteX1814" fmla="*/ 2508950 w 24139512"/>
              <a:gd name="connsiteY1814" fmla="*/ 6972587 h 7060027"/>
              <a:gd name="connsiteX1815" fmla="*/ 2142064 w 24139512"/>
              <a:gd name="connsiteY1815" fmla="*/ 6921693 h 7060027"/>
              <a:gd name="connsiteX1816" fmla="*/ 2928013 w 24139512"/>
              <a:gd name="connsiteY1816" fmla="*/ 6854842 h 7060027"/>
              <a:gd name="connsiteX1817" fmla="*/ 2928013 w 24139512"/>
              <a:gd name="connsiteY1817" fmla="*/ 6854842 h 7060027"/>
              <a:gd name="connsiteX1818" fmla="*/ 3108658 w 24139512"/>
              <a:gd name="connsiteY1818" fmla="*/ 6797737 h 7060027"/>
              <a:gd name="connsiteX1819" fmla="*/ 3190430 w 24139512"/>
              <a:gd name="connsiteY1819" fmla="*/ 6766368 h 7060027"/>
              <a:gd name="connsiteX1820" fmla="*/ 3245659 w 24139512"/>
              <a:gd name="connsiteY1820" fmla="*/ 6752065 h 7060027"/>
              <a:gd name="connsiteX1821" fmla="*/ 3220425 w 24139512"/>
              <a:gd name="connsiteY1821" fmla="*/ 6751294 h 7060027"/>
              <a:gd name="connsiteX1822" fmla="*/ 3043169 w 24139512"/>
              <a:gd name="connsiteY1822" fmla="*/ 6738031 h 7060027"/>
              <a:gd name="connsiteX1823" fmla="*/ 2918270 w 24139512"/>
              <a:gd name="connsiteY1823" fmla="*/ 6724593 h 7060027"/>
              <a:gd name="connsiteX1824" fmla="*/ 2930133 w 24139512"/>
              <a:gd name="connsiteY1824" fmla="*/ 6723524 h 7060027"/>
              <a:gd name="connsiteX1825" fmla="*/ 3025497 w 24139512"/>
              <a:gd name="connsiteY1825" fmla="*/ 6722682 h 7060027"/>
              <a:gd name="connsiteX1826" fmla="*/ 3034734 w 24139512"/>
              <a:gd name="connsiteY1826" fmla="*/ 6721944 h 7060027"/>
              <a:gd name="connsiteX1827" fmla="*/ 3085239 w 24139512"/>
              <a:gd name="connsiteY1827" fmla="*/ 6727347 h 7060027"/>
              <a:gd name="connsiteX1828" fmla="*/ 3249048 w 24139512"/>
              <a:gd name="connsiteY1828" fmla="*/ 6737701 h 7060027"/>
              <a:gd name="connsiteX1829" fmla="*/ 3304350 w 24139512"/>
              <a:gd name="connsiteY1829" fmla="*/ 6738964 h 7060027"/>
              <a:gd name="connsiteX1830" fmla="*/ 3418152 w 24139512"/>
              <a:gd name="connsiteY1830" fmla="*/ 6723332 h 7060027"/>
              <a:gd name="connsiteX1831" fmla="*/ 3841543 w 24139512"/>
              <a:gd name="connsiteY1831" fmla="*/ 6718213 h 7060027"/>
              <a:gd name="connsiteX1832" fmla="*/ 5267820 w 24139512"/>
              <a:gd name="connsiteY1832" fmla="*/ 6650000 h 7060027"/>
              <a:gd name="connsiteX1833" fmla="*/ 5263151 w 24139512"/>
              <a:gd name="connsiteY1833" fmla="*/ 6599419 h 7060027"/>
              <a:gd name="connsiteX1834" fmla="*/ 5262158 w 24139512"/>
              <a:gd name="connsiteY1834" fmla="*/ 6590156 h 7060027"/>
              <a:gd name="connsiteX1835" fmla="*/ 5006324 w 24139512"/>
              <a:gd name="connsiteY1835" fmla="*/ 6609675 h 7060027"/>
              <a:gd name="connsiteX1836" fmla="*/ 4742311 w 24139512"/>
              <a:gd name="connsiteY1836" fmla="*/ 6630313 h 7060027"/>
              <a:gd name="connsiteX1837" fmla="*/ 4022006 w 24139512"/>
              <a:gd name="connsiteY1837" fmla="*/ 6653147 h 7060027"/>
              <a:gd name="connsiteX1838" fmla="*/ 3660579 w 24139512"/>
              <a:gd name="connsiteY1838" fmla="*/ 6675784 h 7060027"/>
              <a:gd name="connsiteX1839" fmla="*/ 2741727 w 24139512"/>
              <a:gd name="connsiteY1839" fmla="*/ 6630327 h 7060027"/>
              <a:gd name="connsiteX1840" fmla="*/ 2603299 w 24139512"/>
              <a:gd name="connsiteY1840" fmla="*/ 6606550 h 7060027"/>
              <a:gd name="connsiteX1841" fmla="*/ 2565685 w 24139512"/>
              <a:gd name="connsiteY1841" fmla="*/ 6608437 h 7060027"/>
              <a:gd name="connsiteX1842" fmla="*/ 2564845 w 24139512"/>
              <a:gd name="connsiteY1842" fmla="*/ 6606721 h 7060027"/>
              <a:gd name="connsiteX1843" fmla="*/ 2559068 w 24139512"/>
              <a:gd name="connsiteY1843" fmla="*/ 6608770 h 7060027"/>
              <a:gd name="connsiteX1844" fmla="*/ 2565685 w 24139512"/>
              <a:gd name="connsiteY1844" fmla="*/ 6608437 h 7060027"/>
              <a:gd name="connsiteX1845" fmla="*/ 2568879 w 24139512"/>
              <a:gd name="connsiteY1845" fmla="*/ 6614960 h 7060027"/>
              <a:gd name="connsiteX1846" fmla="*/ 2486717 w 24139512"/>
              <a:gd name="connsiteY1846" fmla="*/ 6611391 h 7060027"/>
              <a:gd name="connsiteX1847" fmla="*/ 2450819 w 24139512"/>
              <a:gd name="connsiteY1847" fmla="*/ 6614381 h 7060027"/>
              <a:gd name="connsiteX1848" fmla="*/ 2450034 w 24139512"/>
              <a:gd name="connsiteY1848" fmla="*/ 6614082 h 7060027"/>
              <a:gd name="connsiteX1849" fmla="*/ 2444397 w 24139512"/>
              <a:gd name="connsiteY1849" fmla="*/ 6614916 h 7060027"/>
              <a:gd name="connsiteX1850" fmla="*/ 2450819 w 24139512"/>
              <a:gd name="connsiteY1850" fmla="*/ 6614381 h 7060027"/>
              <a:gd name="connsiteX1851" fmla="*/ 2459095 w 24139512"/>
              <a:gd name="connsiteY1851" fmla="*/ 6617543 h 7060027"/>
              <a:gd name="connsiteX1852" fmla="*/ 2471221 w 24139512"/>
              <a:gd name="connsiteY1852" fmla="*/ 6624245 h 7060027"/>
              <a:gd name="connsiteX1853" fmla="*/ 2483237 w 24139512"/>
              <a:gd name="connsiteY1853" fmla="*/ 6647015 h 7060027"/>
              <a:gd name="connsiteX1854" fmla="*/ 2583624 w 24139512"/>
              <a:gd name="connsiteY1854" fmla="*/ 6663507 h 7060027"/>
              <a:gd name="connsiteX1855" fmla="*/ 2746421 w 24139512"/>
              <a:gd name="connsiteY1855" fmla="*/ 6686753 h 7060027"/>
              <a:gd name="connsiteX1856" fmla="*/ 2887791 w 24139512"/>
              <a:gd name="connsiteY1856" fmla="*/ 6705503 h 7060027"/>
              <a:gd name="connsiteX1857" fmla="*/ 2852180 w 24139512"/>
              <a:gd name="connsiteY1857" fmla="*/ 6704293 h 7060027"/>
              <a:gd name="connsiteX1858" fmla="*/ 2669253 w 24139512"/>
              <a:gd name="connsiteY1858" fmla="*/ 6679403 h 7060027"/>
              <a:gd name="connsiteX1859" fmla="*/ 2290120 w 24139512"/>
              <a:gd name="connsiteY1859" fmla="*/ 6636439 h 7060027"/>
              <a:gd name="connsiteX1860" fmla="*/ 2089810 w 24139512"/>
              <a:gd name="connsiteY1860" fmla="*/ 6605646 h 7060027"/>
              <a:gd name="connsiteX1861" fmla="*/ 1904829 w 24139512"/>
              <a:gd name="connsiteY1861" fmla="*/ 6573131 h 7060027"/>
              <a:gd name="connsiteX1862" fmla="*/ 2123028 w 24139512"/>
              <a:gd name="connsiteY1862" fmla="*/ 6601915 h 7060027"/>
              <a:gd name="connsiteX1863" fmla="*/ 2196588 w 24139512"/>
              <a:gd name="connsiteY1863" fmla="*/ 6609080 h 7060027"/>
              <a:gd name="connsiteX1864" fmla="*/ 2133881 w 24139512"/>
              <a:gd name="connsiteY1864" fmla="*/ 6584711 h 7060027"/>
              <a:gd name="connsiteX1865" fmla="*/ 1647629 w 24139512"/>
              <a:gd name="connsiteY1865" fmla="*/ 6505816 h 7060027"/>
              <a:gd name="connsiteX1866" fmla="*/ 2100670 w 24139512"/>
              <a:gd name="connsiteY1866" fmla="*/ 6563760 h 7060027"/>
              <a:gd name="connsiteX1867" fmla="*/ 2134922 w 24139512"/>
              <a:gd name="connsiteY1867" fmla="*/ 6561316 h 7060027"/>
              <a:gd name="connsiteX1868" fmla="*/ 2104098 w 24139512"/>
              <a:gd name="connsiteY1868" fmla="*/ 6558328 h 7060027"/>
              <a:gd name="connsiteX1869" fmla="*/ 1854550 w 24139512"/>
              <a:gd name="connsiteY1869" fmla="*/ 6516726 h 7060027"/>
              <a:gd name="connsiteX1870" fmla="*/ 1695170 w 24139512"/>
              <a:gd name="connsiteY1870" fmla="*/ 6486400 h 7060027"/>
              <a:gd name="connsiteX1871" fmla="*/ 1718310 w 24139512"/>
              <a:gd name="connsiteY1871" fmla="*/ 6483991 h 7060027"/>
              <a:gd name="connsiteX1872" fmla="*/ 1719311 w 24139512"/>
              <a:gd name="connsiteY1872" fmla="*/ 6483782 h 7060027"/>
              <a:gd name="connsiteX1873" fmla="*/ 1726418 w 24139512"/>
              <a:gd name="connsiteY1873" fmla="*/ 6484632 h 7060027"/>
              <a:gd name="connsiteX1874" fmla="*/ 1839290 w 24139512"/>
              <a:gd name="connsiteY1874" fmla="*/ 6501403 h 7060027"/>
              <a:gd name="connsiteX1875" fmla="*/ 1764096 w 24139512"/>
              <a:gd name="connsiteY1875" fmla="*/ 6476754 h 7060027"/>
              <a:gd name="connsiteX1876" fmla="*/ 1756001 w 24139512"/>
              <a:gd name="connsiteY1876" fmla="*/ 6475717 h 7060027"/>
              <a:gd name="connsiteX1877" fmla="*/ 1763363 w 24139512"/>
              <a:gd name="connsiteY1877" fmla="*/ 6466195 h 7060027"/>
              <a:gd name="connsiteX1878" fmla="*/ 1735984 w 24139512"/>
              <a:gd name="connsiteY1878" fmla="*/ 6465054 h 7060027"/>
              <a:gd name="connsiteX1879" fmla="*/ 1703115 w 24139512"/>
              <a:gd name="connsiteY1879" fmla="*/ 6467821 h 7060027"/>
              <a:gd name="connsiteX1880" fmla="*/ 1680721 w 24139512"/>
              <a:gd name="connsiteY1880" fmla="*/ 6463400 h 7060027"/>
              <a:gd name="connsiteX1881" fmla="*/ 1753936 w 24139512"/>
              <a:gd name="connsiteY1881" fmla="*/ 6462749 h 7060027"/>
              <a:gd name="connsiteX1882" fmla="*/ 2181783 w 24139512"/>
              <a:gd name="connsiteY1882" fmla="*/ 6528849 h 7060027"/>
              <a:gd name="connsiteX1883" fmla="*/ 2350673 w 24139512"/>
              <a:gd name="connsiteY1883" fmla="*/ 6540454 h 7060027"/>
              <a:gd name="connsiteX1884" fmla="*/ 2327804 w 24139512"/>
              <a:gd name="connsiteY1884" fmla="*/ 6534888 h 7060027"/>
              <a:gd name="connsiteX1885" fmla="*/ 1978050 w 24139512"/>
              <a:gd name="connsiteY1885" fmla="*/ 6478812 h 7060027"/>
              <a:gd name="connsiteX1886" fmla="*/ 1846085 w 24139512"/>
              <a:gd name="connsiteY1886" fmla="*/ 6458853 h 7060027"/>
              <a:gd name="connsiteX1887" fmla="*/ 1924401 w 24139512"/>
              <a:gd name="connsiteY1887" fmla="*/ 6460155 h 7060027"/>
              <a:gd name="connsiteX1888" fmla="*/ 2317119 w 24139512"/>
              <a:gd name="connsiteY1888" fmla="*/ 6511688 h 7060027"/>
              <a:gd name="connsiteX1889" fmla="*/ 2472952 w 24139512"/>
              <a:gd name="connsiteY1889" fmla="*/ 6523918 h 7060027"/>
              <a:gd name="connsiteX1890" fmla="*/ 2363281 w 24139512"/>
              <a:gd name="connsiteY1890" fmla="*/ 6510431 h 7060027"/>
              <a:gd name="connsiteX1891" fmla="*/ 2253081 w 24139512"/>
              <a:gd name="connsiteY1891" fmla="*/ 6487749 h 7060027"/>
              <a:gd name="connsiteX1892" fmla="*/ 2449553 w 24139512"/>
              <a:gd name="connsiteY1892" fmla="*/ 6509157 h 7060027"/>
              <a:gd name="connsiteX1893" fmla="*/ 2512957 w 24139512"/>
              <a:gd name="connsiteY1893" fmla="*/ 6502315 h 7060027"/>
              <a:gd name="connsiteX1894" fmla="*/ 2546616 w 24139512"/>
              <a:gd name="connsiteY1894" fmla="*/ 6504112 h 7060027"/>
              <a:gd name="connsiteX1895" fmla="*/ 2547764 w 24139512"/>
              <a:gd name="connsiteY1895" fmla="*/ 6504532 h 7060027"/>
              <a:gd name="connsiteX1896" fmla="*/ 2554267 w 24139512"/>
              <a:gd name="connsiteY1896" fmla="*/ 6504520 h 7060027"/>
              <a:gd name="connsiteX1897" fmla="*/ 2626393 w 24139512"/>
              <a:gd name="connsiteY1897" fmla="*/ 6508369 h 7060027"/>
              <a:gd name="connsiteX1898" fmla="*/ 2737827 w 24139512"/>
              <a:gd name="connsiteY1898" fmla="*/ 6518852 h 7060027"/>
              <a:gd name="connsiteX1899" fmla="*/ 2772075 w 24139512"/>
              <a:gd name="connsiteY1899" fmla="*/ 6516409 h 7060027"/>
              <a:gd name="connsiteX1900" fmla="*/ 2714428 w 24139512"/>
              <a:gd name="connsiteY1900" fmla="*/ 6504092 h 7060027"/>
              <a:gd name="connsiteX1901" fmla="*/ 2658986 w 24139512"/>
              <a:gd name="connsiteY1901" fmla="*/ 6497822 h 7060027"/>
              <a:gd name="connsiteX1902" fmla="*/ 2591336 w 24139512"/>
              <a:gd name="connsiteY1902" fmla="*/ 6504456 h 7060027"/>
              <a:gd name="connsiteX1903" fmla="*/ 2554267 w 24139512"/>
              <a:gd name="connsiteY1903" fmla="*/ 6504520 h 7060027"/>
              <a:gd name="connsiteX1904" fmla="*/ 2546616 w 24139512"/>
              <a:gd name="connsiteY1904" fmla="*/ 6504112 h 7060027"/>
              <a:gd name="connsiteX1905" fmla="*/ 2525203 w 24139512"/>
              <a:gd name="connsiteY1905" fmla="*/ 6496297 h 7060027"/>
              <a:gd name="connsiteX1906" fmla="*/ 2556229 w 24139512"/>
              <a:gd name="connsiteY1906" fmla="*/ 6486202 h 7060027"/>
              <a:gd name="connsiteX1907" fmla="*/ 2470543 w 24139512"/>
              <a:gd name="connsiteY1907" fmla="*/ 6476511 h 7060027"/>
              <a:gd name="connsiteX1908" fmla="*/ 2238336 w 24139512"/>
              <a:gd name="connsiteY1908" fmla="*/ 6439204 h 7060027"/>
              <a:gd name="connsiteX1909" fmla="*/ 2439822 w 24139512"/>
              <a:gd name="connsiteY1909" fmla="*/ 6459979 h 7060027"/>
              <a:gd name="connsiteX1910" fmla="*/ 2616818 w 24139512"/>
              <a:gd name="connsiteY1910" fmla="*/ 6476896 h 7060027"/>
              <a:gd name="connsiteX1911" fmla="*/ 2650410 w 24139512"/>
              <a:gd name="connsiteY1911" fmla="*/ 6472363 h 7060027"/>
              <a:gd name="connsiteX1912" fmla="*/ 2695803 w 24139512"/>
              <a:gd name="connsiteY1912" fmla="*/ 6467228 h 7060027"/>
              <a:gd name="connsiteX1913" fmla="*/ 2687543 w 24139512"/>
              <a:gd name="connsiteY1913" fmla="*/ 6463081 h 7060027"/>
              <a:gd name="connsiteX1914" fmla="*/ 2216735 w 24139512"/>
              <a:gd name="connsiteY1914" fmla="*/ 6401525 h 7060027"/>
              <a:gd name="connsiteX1915" fmla="*/ 2172079 w 24139512"/>
              <a:gd name="connsiteY1915" fmla="*/ 6390108 h 7060027"/>
              <a:gd name="connsiteX1916" fmla="*/ 2110435 w 24139512"/>
              <a:gd name="connsiteY1916" fmla="*/ 6392075 h 7060027"/>
              <a:gd name="connsiteX1917" fmla="*/ 2148149 w 24139512"/>
              <a:gd name="connsiteY1917" fmla="*/ 6373467 h 7060027"/>
              <a:gd name="connsiteX1918" fmla="*/ 2225091 w 24139512"/>
              <a:gd name="connsiteY1918" fmla="*/ 6359413 h 7060027"/>
              <a:gd name="connsiteX1919" fmla="*/ 2180031 w 24139512"/>
              <a:gd name="connsiteY1919" fmla="*/ 6354118 h 7060027"/>
              <a:gd name="connsiteX1920" fmla="*/ 2227541 w 24139512"/>
              <a:gd name="connsiteY1920" fmla="*/ 6341909 h 7060027"/>
              <a:gd name="connsiteX1921" fmla="*/ 2154597 w 24139512"/>
              <a:gd name="connsiteY1921" fmla="*/ 6332343 h 7060027"/>
              <a:gd name="connsiteX1922" fmla="*/ 2084635 w 24139512"/>
              <a:gd name="connsiteY1922" fmla="*/ 6341313 h 7060027"/>
              <a:gd name="connsiteX1923" fmla="*/ 2036342 w 24139512"/>
              <a:gd name="connsiteY1923" fmla="*/ 6334560 h 7060027"/>
              <a:gd name="connsiteX1924" fmla="*/ 2030512 w 24139512"/>
              <a:gd name="connsiteY1924" fmla="*/ 6333767 h 7060027"/>
              <a:gd name="connsiteX1925" fmla="*/ 2058295 w 24139512"/>
              <a:gd name="connsiteY1925" fmla="*/ 6328496 h 7060027"/>
              <a:gd name="connsiteX1926" fmla="*/ 2168667 w 24139512"/>
              <a:gd name="connsiteY1926" fmla="*/ 6311651 h 7060027"/>
              <a:gd name="connsiteX1927" fmla="*/ 2297934 w 24139512"/>
              <a:gd name="connsiteY1927" fmla="*/ 6300079 h 7060027"/>
              <a:gd name="connsiteX1928" fmla="*/ 2390370 w 24139512"/>
              <a:gd name="connsiteY1928" fmla="*/ 6288206 h 7060027"/>
              <a:gd name="connsiteX1929" fmla="*/ 2355607 w 24139512"/>
              <a:gd name="connsiteY1929" fmla="*/ 6277566 h 7060027"/>
              <a:gd name="connsiteX1930" fmla="*/ 2347873 w 24139512"/>
              <a:gd name="connsiteY1930" fmla="*/ 6277956 h 7060027"/>
              <a:gd name="connsiteX1931" fmla="*/ 2225827 w 24139512"/>
              <a:gd name="connsiteY1931" fmla="*/ 6286576 h 7060027"/>
              <a:gd name="connsiteX1932" fmla="*/ 2181539 w 24139512"/>
              <a:gd name="connsiteY1932" fmla="*/ 6275335 h 7060027"/>
              <a:gd name="connsiteX1933" fmla="*/ 2135543 w 24139512"/>
              <a:gd name="connsiteY1933" fmla="*/ 6287925 h 7060027"/>
              <a:gd name="connsiteX1934" fmla="*/ 2090226 w 24139512"/>
              <a:gd name="connsiteY1934" fmla="*/ 6276426 h 7060027"/>
              <a:gd name="connsiteX1935" fmla="*/ 1972896 w 24139512"/>
              <a:gd name="connsiteY1935" fmla="*/ 6293898 h 7060027"/>
              <a:gd name="connsiteX1936" fmla="*/ 1949845 w 24139512"/>
              <a:gd name="connsiteY1936" fmla="*/ 6289409 h 7060027"/>
              <a:gd name="connsiteX1937" fmla="*/ 1959712 w 24139512"/>
              <a:gd name="connsiteY1937" fmla="*/ 6285066 h 7060027"/>
              <a:gd name="connsiteX1938" fmla="*/ 1902086 w 24139512"/>
              <a:gd name="connsiteY1938" fmla="*/ 6293240 h 7060027"/>
              <a:gd name="connsiteX1939" fmla="*/ 1866999 w 24139512"/>
              <a:gd name="connsiteY1939" fmla="*/ 6292102 h 7060027"/>
              <a:gd name="connsiteX1940" fmla="*/ 1936137 w 24139512"/>
              <a:gd name="connsiteY1940" fmla="*/ 6270245 h 7060027"/>
              <a:gd name="connsiteX1941" fmla="*/ 2022524 w 24139512"/>
              <a:gd name="connsiteY1941" fmla="*/ 6259310 h 7060027"/>
              <a:gd name="connsiteX1942" fmla="*/ 2126732 w 24139512"/>
              <a:gd name="connsiteY1942" fmla="*/ 6242534 h 7060027"/>
              <a:gd name="connsiteX1943" fmla="*/ 2140420 w 24139512"/>
              <a:gd name="connsiteY1943" fmla="*/ 6232983 h 7060027"/>
              <a:gd name="connsiteX1944" fmla="*/ 2184664 w 24139512"/>
              <a:gd name="connsiteY1944" fmla="*/ 6221784 h 7060027"/>
              <a:gd name="connsiteX1945" fmla="*/ 2200924 w 24139512"/>
              <a:gd name="connsiteY1945" fmla="*/ 6220524 h 7060027"/>
              <a:gd name="connsiteX1946" fmla="*/ 2195094 w 24139512"/>
              <a:gd name="connsiteY1946" fmla="*/ 6220288 h 7060027"/>
              <a:gd name="connsiteX1947" fmla="*/ 2176950 w 24139512"/>
              <a:gd name="connsiteY1947" fmla="*/ 6221389 h 7060027"/>
              <a:gd name="connsiteX1948" fmla="*/ 2072199 w 24139512"/>
              <a:gd name="connsiteY1948" fmla="*/ 6232271 h 7060027"/>
              <a:gd name="connsiteX1949" fmla="*/ 2035721 w 24139512"/>
              <a:gd name="connsiteY1949" fmla="*/ 6230679 h 7060027"/>
              <a:gd name="connsiteX1950" fmla="*/ 2031828 w 24139512"/>
              <a:gd name="connsiteY1950" fmla="*/ 6230341 h 7060027"/>
              <a:gd name="connsiteX1951" fmla="*/ 1982481 w 24139512"/>
              <a:gd name="connsiteY1951" fmla="*/ 6233512 h 7060027"/>
              <a:gd name="connsiteX1952" fmla="*/ 1940568 w 24139512"/>
              <a:gd name="connsiteY1952" fmla="*/ 6234906 h 7060027"/>
              <a:gd name="connsiteX1953" fmla="*/ 1940480 w 24139512"/>
              <a:gd name="connsiteY1953" fmla="*/ 6234920 h 7060027"/>
              <a:gd name="connsiteX1954" fmla="*/ 1940416 w 24139512"/>
              <a:gd name="connsiteY1954" fmla="*/ 6234912 h 7060027"/>
              <a:gd name="connsiteX1955" fmla="*/ 1791610 w 24139512"/>
              <a:gd name="connsiteY1955" fmla="*/ 6239861 h 7060027"/>
              <a:gd name="connsiteX1956" fmla="*/ 1638409 w 24139512"/>
              <a:gd name="connsiteY1956" fmla="*/ 6244118 h 7060027"/>
              <a:gd name="connsiteX1957" fmla="*/ 1658826 w 24139512"/>
              <a:gd name="connsiteY1957" fmla="*/ 6223097 h 7060027"/>
              <a:gd name="connsiteX1958" fmla="*/ 1631031 w 24139512"/>
              <a:gd name="connsiteY1958" fmla="*/ 6226844 h 7060027"/>
              <a:gd name="connsiteX1959" fmla="*/ 1623246 w 24139512"/>
              <a:gd name="connsiteY1959" fmla="*/ 6223333 h 7060027"/>
              <a:gd name="connsiteX1960" fmla="*/ 1600017 w 24139512"/>
              <a:gd name="connsiteY1960" fmla="*/ 6215313 h 7060027"/>
              <a:gd name="connsiteX1961" fmla="*/ 1622519 w 24139512"/>
              <a:gd name="connsiteY1961" fmla="*/ 6211543 h 7060027"/>
              <a:gd name="connsiteX1962" fmla="*/ 1960265 w 24139512"/>
              <a:gd name="connsiteY1962" fmla="*/ 6155351 h 7060027"/>
              <a:gd name="connsiteX1963" fmla="*/ 2011971 w 24139512"/>
              <a:gd name="connsiteY1963" fmla="*/ 6147245 h 7060027"/>
              <a:gd name="connsiteX1964" fmla="*/ 2073516 w 24139512"/>
              <a:gd name="connsiteY1964" fmla="*/ 6137104 h 7060027"/>
              <a:gd name="connsiteX1965" fmla="*/ 2148681 w 24139512"/>
              <a:gd name="connsiteY1965" fmla="*/ 6118091 h 7060027"/>
              <a:gd name="connsiteX1966" fmla="*/ 2182383 w 24139512"/>
              <a:gd name="connsiteY1966" fmla="*/ 6111370 h 7060027"/>
              <a:gd name="connsiteX1967" fmla="*/ 2162911 w 24139512"/>
              <a:gd name="connsiteY1967" fmla="*/ 6110408 h 7060027"/>
              <a:gd name="connsiteX1968" fmla="*/ 2252081 w 24139512"/>
              <a:gd name="connsiteY1968" fmla="*/ 6095329 h 7060027"/>
              <a:gd name="connsiteX1969" fmla="*/ 2287014 w 24139512"/>
              <a:gd name="connsiteY1969" fmla="*/ 6056949 h 7060027"/>
              <a:gd name="connsiteX1970" fmla="*/ 2075878 w 24139512"/>
              <a:gd name="connsiteY1970" fmla="*/ 6082539 h 7060027"/>
              <a:gd name="connsiteX1971" fmla="*/ 1929114 w 24139512"/>
              <a:gd name="connsiteY1971" fmla="*/ 6084885 h 7060027"/>
              <a:gd name="connsiteX1972" fmla="*/ 1899679 w 24139512"/>
              <a:gd name="connsiteY1972" fmla="*/ 6069755 h 7060027"/>
              <a:gd name="connsiteX1973" fmla="*/ 1739259 w 24139512"/>
              <a:gd name="connsiteY1973" fmla="*/ 6091616 h 7060027"/>
              <a:gd name="connsiteX1974" fmla="*/ 1780122 w 24139512"/>
              <a:gd name="connsiteY1974" fmla="*/ 6071340 h 7060027"/>
              <a:gd name="connsiteX1975" fmla="*/ 1778325 w 24139512"/>
              <a:gd name="connsiteY1975" fmla="*/ 6074965 h 7060027"/>
              <a:gd name="connsiteX1976" fmla="*/ 1771453 w 24139512"/>
              <a:gd name="connsiteY1976" fmla="*/ 6076802 h 7060027"/>
              <a:gd name="connsiteX1977" fmla="*/ 1777171 w 24139512"/>
              <a:gd name="connsiteY1977" fmla="*/ 6077294 h 7060027"/>
              <a:gd name="connsiteX1978" fmla="*/ 1778325 w 24139512"/>
              <a:gd name="connsiteY1978" fmla="*/ 6074965 h 7060027"/>
              <a:gd name="connsiteX1979" fmla="*/ 1790963 w 24139512"/>
              <a:gd name="connsiteY1979" fmla="*/ 6071587 h 7060027"/>
              <a:gd name="connsiteX1980" fmla="*/ 1799471 w 24139512"/>
              <a:gd name="connsiteY1980" fmla="*/ 6071781 h 7060027"/>
              <a:gd name="connsiteX1981" fmla="*/ 1808777 w 24139512"/>
              <a:gd name="connsiteY1981" fmla="*/ 6069675 h 7060027"/>
              <a:gd name="connsiteX1982" fmla="*/ 1832547 w 24139512"/>
              <a:gd name="connsiteY1982" fmla="*/ 6043785 h 7060027"/>
              <a:gd name="connsiteX1983" fmla="*/ 1910603 w 24139512"/>
              <a:gd name="connsiteY1983" fmla="*/ 6029433 h 7060027"/>
              <a:gd name="connsiteX1984" fmla="*/ 1958983 w 24139512"/>
              <a:gd name="connsiteY1984" fmla="*/ 6023667 h 7060027"/>
              <a:gd name="connsiteX1985" fmla="*/ 1936744 w 24139512"/>
              <a:gd name="connsiteY1985" fmla="*/ 6010246 h 7060027"/>
              <a:gd name="connsiteX1986" fmla="*/ 1909249 w 24139512"/>
              <a:gd name="connsiteY1986" fmla="*/ 5993592 h 7060027"/>
              <a:gd name="connsiteX1987" fmla="*/ 1904798 w 24139512"/>
              <a:gd name="connsiteY1987" fmla="*/ 5992303 h 7060027"/>
              <a:gd name="connsiteX1988" fmla="*/ 1762509 w 24139512"/>
              <a:gd name="connsiteY1988" fmla="*/ 6007021 h 7060027"/>
              <a:gd name="connsiteX1989" fmla="*/ 1531851 w 24139512"/>
              <a:gd name="connsiteY1989" fmla="*/ 6042697 h 7060027"/>
              <a:gd name="connsiteX1990" fmla="*/ 1516077 w 24139512"/>
              <a:gd name="connsiteY1990" fmla="*/ 6037997 h 7060027"/>
              <a:gd name="connsiteX1991" fmla="*/ 1478527 w 24139512"/>
              <a:gd name="connsiteY1991" fmla="*/ 6029211 h 7060027"/>
              <a:gd name="connsiteX1992" fmla="*/ 1550449 w 24139512"/>
              <a:gd name="connsiteY1992" fmla="*/ 6013065 h 7060027"/>
              <a:gd name="connsiteX1993" fmla="*/ 1609832 w 24139512"/>
              <a:gd name="connsiteY1993" fmla="*/ 6003874 h 7060027"/>
              <a:gd name="connsiteX1994" fmla="*/ 1550449 w 24139512"/>
              <a:gd name="connsiteY1994" fmla="*/ 6013065 h 7060027"/>
              <a:gd name="connsiteX1995" fmla="*/ 1479453 w 24139512"/>
              <a:gd name="connsiteY1995" fmla="*/ 6018220 h 7060027"/>
              <a:gd name="connsiteX1996" fmla="*/ 1481704 w 24139512"/>
              <a:gd name="connsiteY1996" fmla="*/ 6001122 h 7060027"/>
              <a:gd name="connsiteX1997" fmla="*/ 1491514 w 24139512"/>
              <a:gd name="connsiteY1997" fmla="*/ 6007310 h 7060027"/>
              <a:gd name="connsiteX1998" fmla="*/ 1481704 w 24139512"/>
              <a:gd name="connsiteY1998" fmla="*/ 6001122 h 7060027"/>
              <a:gd name="connsiteX1999" fmla="*/ 1457299 w 24139512"/>
              <a:gd name="connsiteY1999" fmla="*/ 5997307 h 7060027"/>
              <a:gd name="connsiteX2000" fmla="*/ 1525292 w 24139512"/>
              <a:gd name="connsiteY2000" fmla="*/ 5984084 h 7060027"/>
              <a:gd name="connsiteX2001" fmla="*/ 1546859 w 24139512"/>
              <a:gd name="connsiteY2001" fmla="*/ 5983302 h 7060027"/>
              <a:gd name="connsiteX2002" fmla="*/ 1557062 w 24139512"/>
              <a:gd name="connsiteY2002" fmla="*/ 5985367 h 7060027"/>
              <a:gd name="connsiteX2003" fmla="*/ 1554584 w 24139512"/>
              <a:gd name="connsiteY2003" fmla="*/ 5978385 h 7060027"/>
              <a:gd name="connsiteX2004" fmla="*/ 1645557 w 24139512"/>
              <a:gd name="connsiteY2004" fmla="*/ 5960693 h 7060027"/>
              <a:gd name="connsiteX2005" fmla="*/ 1673145 w 24139512"/>
              <a:gd name="connsiteY2005" fmla="*/ 5963599 h 7060027"/>
              <a:gd name="connsiteX2006" fmla="*/ 1679187 w 24139512"/>
              <a:gd name="connsiteY2006" fmla="*/ 5964490 h 7060027"/>
              <a:gd name="connsiteX2007" fmla="*/ 1655121 w 24139512"/>
              <a:gd name="connsiteY2007" fmla="*/ 5939420 h 7060027"/>
              <a:gd name="connsiteX2008" fmla="*/ 1650771 w 24139512"/>
              <a:gd name="connsiteY2008" fmla="*/ 5935446 h 7060027"/>
              <a:gd name="connsiteX2009" fmla="*/ 1656098 w 24139512"/>
              <a:gd name="connsiteY2009" fmla="*/ 5932239 h 7060027"/>
              <a:gd name="connsiteX2010" fmla="*/ 1739850 w 24139512"/>
              <a:gd name="connsiteY2010" fmla="*/ 5880107 h 7060027"/>
              <a:gd name="connsiteX2011" fmla="*/ 1755826 w 24139512"/>
              <a:gd name="connsiteY2011" fmla="*/ 5868987 h 7060027"/>
              <a:gd name="connsiteX2012" fmla="*/ 1824886 w 24139512"/>
              <a:gd name="connsiteY2012" fmla="*/ 5864133 h 7060027"/>
              <a:gd name="connsiteX2013" fmla="*/ 1901747 w 24139512"/>
              <a:gd name="connsiteY2013" fmla="*/ 5848267 h 7060027"/>
              <a:gd name="connsiteX2014" fmla="*/ 1849178 w 24139512"/>
              <a:gd name="connsiteY2014" fmla="*/ 5840298 h 7060027"/>
              <a:gd name="connsiteX2015" fmla="*/ 1904904 w 24139512"/>
              <a:gd name="connsiteY2015" fmla="*/ 5839038 h 7060027"/>
              <a:gd name="connsiteX2016" fmla="*/ 1913227 w 24139512"/>
              <a:gd name="connsiteY2016" fmla="*/ 5838851 h 7060027"/>
              <a:gd name="connsiteX2017" fmla="*/ 1998879 w 24139512"/>
              <a:gd name="connsiteY2017" fmla="*/ 5837235 h 7060027"/>
              <a:gd name="connsiteX2018" fmla="*/ 2041490 w 24139512"/>
              <a:gd name="connsiteY2018" fmla="*/ 5832644 h 7060027"/>
              <a:gd name="connsiteX2019" fmla="*/ 2095950 w 24139512"/>
              <a:gd name="connsiteY2019" fmla="*/ 5810564 h 7060027"/>
              <a:gd name="connsiteX2020" fmla="*/ 2070204 w 24139512"/>
              <a:gd name="connsiteY2020" fmla="*/ 5804032 h 7060027"/>
              <a:gd name="connsiteX2021" fmla="*/ 2181351 w 24139512"/>
              <a:gd name="connsiteY2021" fmla="*/ 5784988 h 7060027"/>
              <a:gd name="connsiteX2022" fmla="*/ 2296185 w 24139512"/>
              <a:gd name="connsiteY2022" fmla="*/ 5774545 h 7060027"/>
              <a:gd name="connsiteX2023" fmla="*/ 2299971 w 24139512"/>
              <a:gd name="connsiteY2023" fmla="*/ 5766248 h 7060027"/>
              <a:gd name="connsiteX2024" fmla="*/ 2308369 w 24139512"/>
              <a:gd name="connsiteY2024" fmla="*/ 5756129 h 7060027"/>
              <a:gd name="connsiteX2025" fmla="*/ 2275565 w 24139512"/>
              <a:gd name="connsiteY2025" fmla="*/ 5753146 h 7060027"/>
              <a:gd name="connsiteX2026" fmla="*/ 2182803 w 24139512"/>
              <a:gd name="connsiteY2026" fmla="*/ 5736152 h 7060027"/>
              <a:gd name="connsiteX2027" fmla="*/ 2145226 w 24139512"/>
              <a:gd name="connsiteY2027" fmla="*/ 5733367 h 7060027"/>
              <a:gd name="connsiteX2028" fmla="*/ 2052701 w 24139512"/>
              <a:gd name="connsiteY2028" fmla="*/ 5736226 h 7060027"/>
              <a:gd name="connsiteX2029" fmla="*/ 1951068 w 24139512"/>
              <a:gd name="connsiteY2029" fmla="*/ 5738739 h 7060027"/>
              <a:gd name="connsiteX2030" fmla="*/ 1926761 w 24139512"/>
              <a:gd name="connsiteY2030" fmla="*/ 5741019 h 7060027"/>
              <a:gd name="connsiteX2031" fmla="*/ 1894805 w 24139512"/>
              <a:gd name="connsiteY2031" fmla="*/ 5745246 h 7060027"/>
              <a:gd name="connsiteX2032" fmla="*/ 1874559 w 24139512"/>
              <a:gd name="connsiteY2032" fmla="*/ 5751675 h 7060027"/>
              <a:gd name="connsiteX2033" fmla="*/ 1862901 w 24139512"/>
              <a:gd name="connsiteY2033" fmla="*/ 5749798 h 7060027"/>
              <a:gd name="connsiteX2034" fmla="*/ 1863292 w 24139512"/>
              <a:gd name="connsiteY2034" fmla="*/ 5749416 h 7060027"/>
              <a:gd name="connsiteX2035" fmla="*/ 1860208 w 24139512"/>
              <a:gd name="connsiteY2035" fmla="*/ 5749825 h 7060027"/>
              <a:gd name="connsiteX2036" fmla="*/ 1817012 w 24139512"/>
              <a:gd name="connsiteY2036" fmla="*/ 5745955 h 7060027"/>
              <a:gd name="connsiteX2037" fmla="*/ 1824959 w 24139512"/>
              <a:gd name="connsiteY2037" fmla="*/ 5741260 h 7060027"/>
              <a:gd name="connsiteX2038" fmla="*/ 1892215 w 24139512"/>
              <a:gd name="connsiteY2038" fmla="*/ 5738048 h 7060027"/>
              <a:gd name="connsiteX2039" fmla="*/ 1899409 w 24139512"/>
              <a:gd name="connsiteY2039" fmla="*/ 5722480 h 7060027"/>
              <a:gd name="connsiteX2040" fmla="*/ 1904675 w 24139512"/>
              <a:gd name="connsiteY2040" fmla="*/ 5716823 h 7060027"/>
              <a:gd name="connsiteX2041" fmla="*/ 1940519 w 24139512"/>
              <a:gd name="connsiteY2041" fmla="*/ 5711055 h 7060027"/>
              <a:gd name="connsiteX2042" fmla="*/ 1959523 w 24139512"/>
              <a:gd name="connsiteY2042" fmla="*/ 5715629 h 7060027"/>
              <a:gd name="connsiteX2043" fmla="*/ 1945180 w 24139512"/>
              <a:gd name="connsiteY2043" fmla="*/ 5698739 h 7060027"/>
              <a:gd name="connsiteX2044" fmla="*/ 1971680 w 24139512"/>
              <a:gd name="connsiteY2044" fmla="*/ 5697081 h 7060027"/>
              <a:gd name="connsiteX2045" fmla="*/ 2202180 w 24139512"/>
              <a:gd name="connsiteY2045" fmla="*/ 5689923 h 7060027"/>
              <a:gd name="connsiteX2046" fmla="*/ 1972616 w 24139512"/>
              <a:gd name="connsiteY2046" fmla="*/ 5641204 h 7060027"/>
              <a:gd name="connsiteX2047" fmla="*/ 1789167 w 24139512"/>
              <a:gd name="connsiteY2047" fmla="*/ 5642152 h 7060027"/>
              <a:gd name="connsiteX2048" fmla="*/ 1672374 w 24139512"/>
              <a:gd name="connsiteY2048" fmla="*/ 5629528 h 7060027"/>
              <a:gd name="connsiteX2049" fmla="*/ 1670927 w 24139512"/>
              <a:gd name="connsiteY2049" fmla="*/ 5625268 h 7060027"/>
              <a:gd name="connsiteX2050" fmla="*/ 1635316 w 24139512"/>
              <a:gd name="connsiteY2050" fmla="*/ 5621993 h 7060027"/>
              <a:gd name="connsiteX2051" fmla="*/ 1612376 w 24139512"/>
              <a:gd name="connsiteY2051" fmla="*/ 5623470 h 7060027"/>
              <a:gd name="connsiteX2052" fmla="*/ 1517060 w 24139512"/>
              <a:gd name="connsiteY2052" fmla="*/ 5613895 h 7060027"/>
              <a:gd name="connsiteX2053" fmla="*/ 1539581 w 24139512"/>
              <a:gd name="connsiteY2053" fmla="*/ 5594512 h 7060027"/>
              <a:gd name="connsiteX2054" fmla="*/ 1612641 w 24139512"/>
              <a:gd name="connsiteY2054" fmla="*/ 5574075 h 7060027"/>
              <a:gd name="connsiteX2055" fmla="*/ 1639755 w 24139512"/>
              <a:gd name="connsiteY2055" fmla="*/ 5574536 h 7060027"/>
              <a:gd name="connsiteX2056" fmla="*/ 1909289 w 24139512"/>
              <a:gd name="connsiteY2056" fmla="*/ 5557342 h 7060027"/>
              <a:gd name="connsiteX2057" fmla="*/ 1968418 w 24139512"/>
              <a:gd name="connsiteY2057" fmla="*/ 5515396 h 7060027"/>
              <a:gd name="connsiteX2058" fmla="*/ 2240644 w 24139512"/>
              <a:gd name="connsiteY2058" fmla="*/ 5533945 h 7060027"/>
              <a:gd name="connsiteX2059" fmla="*/ 2233907 w 24139512"/>
              <a:gd name="connsiteY2059" fmla="*/ 5507246 h 7060027"/>
              <a:gd name="connsiteX2060" fmla="*/ 2238624 w 24139512"/>
              <a:gd name="connsiteY2060" fmla="*/ 5481224 h 7060027"/>
              <a:gd name="connsiteX2061" fmla="*/ 2226656 w 24139512"/>
              <a:gd name="connsiteY2061" fmla="*/ 5479832 h 7060027"/>
              <a:gd name="connsiteX2062" fmla="*/ 2234341 w 24139512"/>
              <a:gd name="connsiteY2062" fmla="*/ 5473142 h 7060027"/>
              <a:gd name="connsiteX2063" fmla="*/ 2239338 w 24139512"/>
              <a:gd name="connsiteY2063" fmla="*/ 5471282 h 7060027"/>
              <a:gd name="connsiteX2064" fmla="*/ 2240406 w 24139512"/>
              <a:gd name="connsiteY2064" fmla="*/ 5471382 h 7060027"/>
              <a:gd name="connsiteX2065" fmla="*/ 2240846 w 24139512"/>
              <a:gd name="connsiteY2065" fmla="*/ 5468958 h 7060027"/>
              <a:gd name="connsiteX2066" fmla="*/ 2243682 w 24139512"/>
              <a:gd name="connsiteY2066" fmla="*/ 5466530 h 7060027"/>
              <a:gd name="connsiteX2067" fmla="*/ 2354531 w 24139512"/>
              <a:gd name="connsiteY2067" fmla="*/ 5459981 h 7060027"/>
              <a:gd name="connsiteX2068" fmla="*/ 2296688 w 24139512"/>
              <a:gd name="connsiteY2068" fmla="*/ 5446853 h 7060027"/>
              <a:gd name="connsiteX2069" fmla="*/ 2308505 w 24139512"/>
              <a:gd name="connsiteY2069" fmla="*/ 5447194 h 7060027"/>
              <a:gd name="connsiteX2070" fmla="*/ 2164102 w 24139512"/>
              <a:gd name="connsiteY2070" fmla="*/ 5424996 h 7060027"/>
              <a:gd name="connsiteX2071" fmla="*/ 1979120 w 24139512"/>
              <a:gd name="connsiteY2071" fmla="*/ 5392483 h 7060027"/>
              <a:gd name="connsiteX2072" fmla="*/ 2197315 w 24139512"/>
              <a:gd name="connsiteY2072" fmla="*/ 5421266 h 7060027"/>
              <a:gd name="connsiteX2073" fmla="*/ 2270879 w 24139512"/>
              <a:gd name="connsiteY2073" fmla="*/ 5428430 h 7060027"/>
              <a:gd name="connsiteX2074" fmla="*/ 2265971 w 24139512"/>
              <a:gd name="connsiteY2074" fmla="*/ 5419697 h 7060027"/>
              <a:gd name="connsiteX2075" fmla="*/ 2263103 w 24139512"/>
              <a:gd name="connsiteY2075" fmla="*/ 5418523 h 7060027"/>
              <a:gd name="connsiteX2076" fmla="*/ 2240058 w 24139512"/>
              <a:gd name="connsiteY2076" fmla="*/ 5415391 h 7060027"/>
              <a:gd name="connsiteX2077" fmla="*/ 2249908 w 24139512"/>
              <a:gd name="connsiteY2077" fmla="*/ 5414229 h 7060027"/>
              <a:gd name="connsiteX2078" fmla="*/ 2252065 w 24139512"/>
              <a:gd name="connsiteY2078" fmla="*/ 5414013 h 7060027"/>
              <a:gd name="connsiteX2079" fmla="*/ 2246989 w 24139512"/>
              <a:gd name="connsiteY2079" fmla="*/ 5411937 h 7060027"/>
              <a:gd name="connsiteX2080" fmla="*/ 2208172 w 24139512"/>
              <a:gd name="connsiteY2080" fmla="*/ 5404061 h 7060027"/>
              <a:gd name="connsiteX2081" fmla="*/ 1721922 w 24139512"/>
              <a:gd name="connsiteY2081" fmla="*/ 5325167 h 7060027"/>
              <a:gd name="connsiteX2082" fmla="*/ 2174959 w 24139512"/>
              <a:gd name="connsiteY2082" fmla="*/ 5383110 h 7060027"/>
              <a:gd name="connsiteX2083" fmla="*/ 2209215 w 24139512"/>
              <a:gd name="connsiteY2083" fmla="*/ 5380667 h 7060027"/>
              <a:gd name="connsiteX2084" fmla="*/ 2178389 w 24139512"/>
              <a:gd name="connsiteY2084" fmla="*/ 5377679 h 7060027"/>
              <a:gd name="connsiteX2085" fmla="*/ 1928841 w 24139512"/>
              <a:gd name="connsiteY2085" fmla="*/ 5336078 h 7060027"/>
              <a:gd name="connsiteX2086" fmla="*/ 1769461 w 24139512"/>
              <a:gd name="connsiteY2086" fmla="*/ 5305752 h 7060027"/>
              <a:gd name="connsiteX2087" fmla="*/ 1792598 w 24139512"/>
              <a:gd name="connsiteY2087" fmla="*/ 5303341 h 7060027"/>
              <a:gd name="connsiteX2088" fmla="*/ 1793602 w 24139512"/>
              <a:gd name="connsiteY2088" fmla="*/ 5303134 h 7060027"/>
              <a:gd name="connsiteX2089" fmla="*/ 1800708 w 24139512"/>
              <a:gd name="connsiteY2089" fmla="*/ 5303979 h 7060027"/>
              <a:gd name="connsiteX2090" fmla="*/ 1913577 w 24139512"/>
              <a:gd name="connsiteY2090" fmla="*/ 5320755 h 7060027"/>
              <a:gd name="connsiteX2091" fmla="*/ 1838386 w 24139512"/>
              <a:gd name="connsiteY2091" fmla="*/ 5296104 h 7060027"/>
              <a:gd name="connsiteX2092" fmla="*/ 1830294 w 24139512"/>
              <a:gd name="connsiteY2092" fmla="*/ 5295069 h 7060027"/>
              <a:gd name="connsiteX2093" fmla="*/ 1837654 w 24139512"/>
              <a:gd name="connsiteY2093" fmla="*/ 5285545 h 7060027"/>
              <a:gd name="connsiteX2094" fmla="*/ 1810277 w 24139512"/>
              <a:gd name="connsiteY2094" fmla="*/ 5284403 h 7060027"/>
              <a:gd name="connsiteX2095" fmla="*/ 1777403 w 24139512"/>
              <a:gd name="connsiteY2095" fmla="*/ 5287174 h 7060027"/>
              <a:gd name="connsiteX2096" fmla="*/ 1755012 w 24139512"/>
              <a:gd name="connsiteY2096" fmla="*/ 5282750 h 7060027"/>
              <a:gd name="connsiteX2097" fmla="*/ 1828227 w 24139512"/>
              <a:gd name="connsiteY2097" fmla="*/ 5282099 h 7060027"/>
              <a:gd name="connsiteX2098" fmla="*/ 2256076 w 24139512"/>
              <a:gd name="connsiteY2098" fmla="*/ 5348198 h 7060027"/>
              <a:gd name="connsiteX2099" fmla="*/ 2313330 w 24139512"/>
              <a:gd name="connsiteY2099" fmla="*/ 5357286 h 7060027"/>
              <a:gd name="connsiteX2100" fmla="*/ 2335990 w 24139512"/>
              <a:gd name="connsiteY2100" fmla="*/ 5360623 h 7060027"/>
              <a:gd name="connsiteX2101" fmla="*/ 2334765 w 24139512"/>
              <a:gd name="connsiteY2101" fmla="*/ 5359310 h 7060027"/>
              <a:gd name="connsiteX2102" fmla="*/ 2323294 w 24139512"/>
              <a:gd name="connsiteY2102" fmla="*/ 5345847 h 7060027"/>
              <a:gd name="connsiteX2103" fmla="*/ 2321131 w 24139512"/>
              <a:gd name="connsiteY2103" fmla="*/ 5340718 h 7060027"/>
              <a:gd name="connsiteX2104" fmla="*/ 2225735 w 24139512"/>
              <a:gd name="connsiteY2104" fmla="*/ 5324788 h 7060027"/>
              <a:gd name="connsiteX2105" fmla="*/ 2149773 w 24139512"/>
              <a:gd name="connsiteY2105" fmla="*/ 5313123 h 7060027"/>
              <a:gd name="connsiteX2106" fmla="*/ 2116392 w 24139512"/>
              <a:gd name="connsiteY2106" fmla="*/ 5313693 h 7060027"/>
              <a:gd name="connsiteX2107" fmla="*/ 2096184 w 24139512"/>
              <a:gd name="connsiteY2107" fmla="*/ 5304893 h 7060027"/>
              <a:gd name="connsiteX2108" fmla="*/ 2052342 w 24139512"/>
              <a:gd name="connsiteY2108" fmla="*/ 5298161 h 7060027"/>
              <a:gd name="connsiteX2109" fmla="*/ 1920375 w 24139512"/>
              <a:gd name="connsiteY2109" fmla="*/ 5278202 h 7060027"/>
              <a:gd name="connsiteX2110" fmla="*/ 1960206 w 24139512"/>
              <a:gd name="connsiteY2110" fmla="*/ 5270260 h 7060027"/>
              <a:gd name="connsiteX2111" fmla="*/ 1967890 w 24139512"/>
              <a:gd name="connsiteY2111" fmla="*/ 5271948 h 7060027"/>
              <a:gd name="connsiteX2112" fmla="*/ 1980987 w 24139512"/>
              <a:gd name="connsiteY2112" fmla="*/ 5268598 h 7060027"/>
              <a:gd name="connsiteX2113" fmla="*/ 2062536 w 24139512"/>
              <a:gd name="connsiteY2113" fmla="*/ 5255606 h 7060027"/>
              <a:gd name="connsiteX2114" fmla="*/ 2139430 w 24139512"/>
              <a:gd name="connsiteY2114" fmla="*/ 5244531 h 7060027"/>
              <a:gd name="connsiteX2115" fmla="*/ 2150559 w 24139512"/>
              <a:gd name="connsiteY2115" fmla="*/ 5242493 h 7060027"/>
              <a:gd name="connsiteX2116" fmla="*/ 2235654 w 24139512"/>
              <a:gd name="connsiteY2116" fmla="*/ 5252990 h 7060027"/>
              <a:gd name="connsiteX2117" fmla="*/ 2131376 w 24139512"/>
              <a:gd name="connsiteY2117" fmla="*/ 5257751 h 7060027"/>
              <a:gd name="connsiteX2118" fmla="*/ 2079364 w 24139512"/>
              <a:gd name="connsiteY2118" fmla="*/ 5265696 h 7060027"/>
              <a:gd name="connsiteX2119" fmla="*/ 2069894 w 24139512"/>
              <a:gd name="connsiteY2119" fmla="*/ 5267283 h 7060027"/>
              <a:gd name="connsiteX2120" fmla="*/ 2138772 w 24139512"/>
              <a:gd name="connsiteY2120" fmla="*/ 5268380 h 7060027"/>
              <a:gd name="connsiteX2121" fmla="*/ 2252399 w 24139512"/>
              <a:gd name="connsiteY2121" fmla="*/ 5274311 h 7060027"/>
              <a:gd name="connsiteX2122" fmla="*/ 2341484 w 24139512"/>
              <a:gd name="connsiteY2122" fmla="*/ 5278006 h 7060027"/>
              <a:gd name="connsiteX2123" fmla="*/ 2351734 w 24139512"/>
              <a:gd name="connsiteY2123" fmla="*/ 5272145 h 7060027"/>
              <a:gd name="connsiteX2124" fmla="*/ 2364644 w 24139512"/>
              <a:gd name="connsiteY2124" fmla="*/ 5268792 h 7060027"/>
              <a:gd name="connsiteX2125" fmla="*/ 2377812 w 24139512"/>
              <a:gd name="connsiteY2125" fmla="*/ 5270399 h 7060027"/>
              <a:gd name="connsiteX2126" fmla="*/ 2312629 w 24139512"/>
              <a:gd name="connsiteY2126" fmla="*/ 5258554 h 7060027"/>
              <a:gd name="connsiteX2127" fmla="*/ 2448786 w 24139512"/>
              <a:gd name="connsiteY2127" fmla="*/ 5270188 h 7060027"/>
              <a:gd name="connsiteX2128" fmla="*/ 2416844 w 24139512"/>
              <a:gd name="connsiteY2128" fmla="*/ 5264629 h 7060027"/>
              <a:gd name="connsiteX2129" fmla="*/ 2405557 w 24139512"/>
              <a:gd name="connsiteY2129" fmla="*/ 5263253 h 7060027"/>
              <a:gd name="connsiteX2130" fmla="*/ 2312928 w 24139512"/>
              <a:gd name="connsiteY2130" fmla="*/ 5254610 h 7060027"/>
              <a:gd name="connsiteX2131" fmla="*/ 2266324 w 24139512"/>
              <a:gd name="connsiteY2131" fmla="*/ 5250268 h 7060027"/>
              <a:gd name="connsiteX2132" fmla="*/ 2224306 w 24139512"/>
              <a:gd name="connsiteY2132" fmla="*/ 5246353 h 7060027"/>
              <a:gd name="connsiteX2133" fmla="*/ 2187947 w 24139512"/>
              <a:gd name="connsiteY2133" fmla="*/ 5237328 h 7060027"/>
              <a:gd name="connsiteX2134" fmla="*/ 2226532 w 24139512"/>
              <a:gd name="connsiteY2134" fmla="*/ 5225778 h 7060027"/>
              <a:gd name="connsiteX2135" fmla="*/ 2269577 w 24139512"/>
              <a:gd name="connsiteY2135" fmla="*/ 5216218 h 7060027"/>
              <a:gd name="connsiteX2136" fmla="*/ 2258325 w 24139512"/>
              <a:gd name="connsiteY2136" fmla="*/ 5213776 h 7060027"/>
              <a:gd name="connsiteX2137" fmla="*/ 2253287 w 24139512"/>
              <a:gd name="connsiteY2137" fmla="*/ 5197069 h 7060027"/>
              <a:gd name="connsiteX2138" fmla="*/ 2301460 w 24139512"/>
              <a:gd name="connsiteY2138" fmla="*/ 5200652 h 7060027"/>
              <a:gd name="connsiteX2139" fmla="*/ 2305695 w 24139512"/>
              <a:gd name="connsiteY2139" fmla="*/ 5196831 h 7060027"/>
              <a:gd name="connsiteX2140" fmla="*/ 2288962 w 24139512"/>
              <a:gd name="connsiteY2140" fmla="*/ 5192649 h 7060027"/>
              <a:gd name="connsiteX2141" fmla="*/ 2287021 w 24139512"/>
              <a:gd name="connsiteY2141" fmla="*/ 5192957 h 7060027"/>
              <a:gd name="connsiteX2142" fmla="*/ 2285104 w 24139512"/>
              <a:gd name="connsiteY2142" fmla="*/ 5191684 h 7060027"/>
              <a:gd name="connsiteX2143" fmla="*/ 2275128 w 24139512"/>
              <a:gd name="connsiteY2143" fmla="*/ 5189189 h 7060027"/>
              <a:gd name="connsiteX2144" fmla="*/ 2207005 w 24139512"/>
              <a:gd name="connsiteY2144" fmla="*/ 5181667 h 7060027"/>
              <a:gd name="connsiteX2145" fmla="*/ 1712476 w 24139512"/>
              <a:gd name="connsiteY2145" fmla="*/ 5136781 h 7060027"/>
              <a:gd name="connsiteX2146" fmla="*/ 1894294 w 24139512"/>
              <a:gd name="connsiteY2146" fmla="*/ 5106977 h 7060027"/>
              <a:gd name="connsiteX2147" fmla="*/ 1564287 w 24139512"/>
              <a:gd name="connsiteY2147" fmla="*/ 5086021 h 7060027"/>
              <a:gd name="connsiteX2148" fmla="*/ 1510420 w 24139512"/>
              <a:gd name="connsiteY2148" fmla="*/ 5087369 h 7060027"/>
              <a:gd name="connsiteX2149" fmla="*/ 1560248 w 24139512"/>
              <a:gd name="connsiteY2149" fmla="*/ 5081127 h 7060027"/>
              <a:gd name="connsiteX2150" fmla="*/ 1460099 w 24139512"/>
              <a:gd name="connsiteY2150" fmla="*/ 5051439 h 7060027"/>
              <a:gd name="connsiteX2151" fmla="*/ 1328949 w 24139512"/>
              <a:gd name="connsiteY2151" fmla="*/ 5016825 h 7060027"/>
              <a:gd name="connsiteX2152" fmla="*/ 1284923 w 24139512"/>
              <a:gd name="connsiteY2152" fmla="*/ 5011556 h 7060027"/>
              <a:gd name="connsiteX2153" fmla="*/ 1755153 w 24139512"/>
              <a:gd name="connsiteY2153" fmla="*/ 5012093 h 7060027"/>
              <a:gd name="connsiteX2154" fmla="*/ 1805088 w 24139512"/>
              <a:gd name="connsiteY2154" fmla="*/ 5012879 h 7060027"/>
              <a:gd name="connsiteX2155" fmla="*/ 1888962 w 24139512"/>
              <a:gd name="connsiteY2155" fmla="*/ 4998925 h 7060027"/>
              <a:gd name="connsiteX2156" fmla="*/ 1850922 w 24139512"/>
              <a:gd name="connsiteY2156" fmla="*/ 4991162 h 7060027"/>
              <a:gd name="connsiteX2157" fmla="*/ 2000313 w 24139512"/>
              <a:gd name="connsiteY2157" fmla="*/ 4971634 h 7060027"/>
              <a:gd name="connsiteX2158" fmla="*/ 1960236 w 24139512"/>
              <a:gd name="connsiteY2158" fmla="*/ 4957919 h 7060027"/>
              <a:gd name="connsiteX2159" fmla="*/ 1930467 w 24139512"/>
              <a:gd name="connsiteY2159" fmla="*/ 4923169 h 7060027"/>
              <a:gd name="connsiteX2160" fmla="*/ 1907215 w 24139512"/>
              <a:gd name="connsiteY2160" fmla="*/ 4896763 h 7060027"/>
              <a:gd name="connsiteX2161" fmla="*/ 1870556 w 24139512"/>
              <a:gd name="connsiteY2161" fmla="*/ 4906118 h 7060027"/>
              <a:gd name="connsiteX2162" fmla="*/ 1813551 w 24139512"/>
              <a:gd name="connsiteY2162" fmla="*/ 4910968 h 7060027"/>
              <a:gd name="connsiteX2163" fmla="*/ 1854413 w 24139512"/>
              <a:gd name="connsiteY2163" fmla="*/ 4890690 h 7060027"/>
              <a:gd name="connsiteX2164" fmla="*/ 1852616 w 24139512"/>
              <a:gd name="connsiteY2164" fmla="*/ 4894315 h 7060027"/>
              <a:gd name="connsiteX2165" fmla="*/ 1845744 w 24139512"/>
              <a:gd name="connsiteY2165" fmla="*/ 4896151 h 7060027"/>
              <a:gd name="connsiteX2166" fmla="*/ 1851459 w 24139512"/>
              <a:gd name="connsiteY2166" fmla="*/ 4896646 h 7060027"/>
              <a:gd name="connsiteX2167" fmla="*/ 1852616 w 24139512"/>
              <a:gd name="connsiteY2167" fmla="*/ 4894315 h 7060027"/>
              <a:gd name="connsiteX2168" fmla="*/ 1865252 w 24139512"/>
              <a:gd name="connsiteY2168" fmla="*/ 4890937 h 7060027"/>
              <a:gd name="connsiteX2169" fmla="*/ 1873763 w 24139512"/>
              <a:gd name="connsiteY2169" fmla="*/ 4891133 h 7060027"/>
              <a:gd name="connsiteX2170" fmla="*/ 1883070 w 24139512"/>
              <a:gd name="connsiteY2170" fmla="*/ 4889025 h 7060027"/>
              <a:gd name="connsiteX2171" fmla="*/ 1906840 w 24139512"/>
              <a:gd name="connsiteY2171" fmla="*/ 4863134 h 7060027"/>
              <a:gd name="connsiteX2172" fmla="*/ 2061080 w 24139512"/>
              <a:gd name="connsiteY2172" fmla="*/ 4839703 h 7060027"/>
              <a:gd name="connsiteX2173" fmla="*/ 2081327 w 24139512"/>
              <a:gd name="connsiteY2173" fmla="*/ 4820582 h 7060027"/>
              <a:gd name="connsiteX2174" fmla="*/ 2143850 w 24139512"/>
              <a:gd name="connsiteY2174" fmla="*/ 4806752 h 7060027"/>
              <a:gd name="connsiteX2175" fmla="*/ 2155758 w 24139512"/>
              <a:gd name="connsiteY2175" fmla="*/ 4805885 h 7060027"/>
              <a:gd name="connsiteX2176" fmla="*/ 2139049 w 24139512"/>
              <a:gd name="connsiteY2176" fmla="*/ 4804277 h 7060027"/>
              <a:gd name="connsiteX2177" fmla="*/ 2091228 w 24139512"/>
              <a:gd name="connsiteY2177" fmla="*/ 4800054 h 7060027"/>
              <a:gd name="connsiteX2178" fmla="*/ 1836800 w 24139512"/>
              <a:gd name="connsiteY2178" fmla="*/ 4826373 h 7060027"/>
              <a:gd name="connsiteX2179" fmla="*/ 1606138 w 24139512"/>
              <a:gd name="connsiteY2179" fmla="*/ 4862045 h 7060027"/>
              <a:gd name="connsiteX2180" fmla="*/ 1590368 w 24139512"/>
              <a:gd name="connsiteY2180" fmla="*/ 4857347 h 7060027"/>
              <a:gd name="connsiteX2181" fmla="*/ 1552818 w 24139512"/>
              <a:gd name="connsiteY2181" fmla="*/ 4848560 h 7060027"/>
              <a:gd name="connsiteX2182" fmla="*/ 1624736 w 24139512"/>
              <a:gd name="connsiteY2182" fmla="*/ 4832416 h 7060027"/>
              <a:gd name="connsiteX2183" fmla="*/ 1684124 w 24139512"/>
              <a:gd name="connsiteY2183" fmla="*/ 4823226 h 7060027"/>
              <a:gd name="connsiteX2184" fmla="*/ 1624736 w 24139512"/>
              <a:gd name="connsiteY2184" fmla="*/ 4832416 h 7060027"/>
              <a:gd name="connsiteX2185" fmla="*/ 1553744 w 24139512"/>
              <a:gd name="connsiteY2185" fmla="*/ 4837570 h 7060027"/>
              <a:gd name="connsiteX2186" fmla="*/ 1555996 w 24139512"/>
              <a:gd name="connsiteY2186" fmla="*/ 4820472 h 7060027"/>
              <a:gd name="connsiteX2187" fmla="*/ 1565805 w 24139512"/>
              <a:gd name="connsiteY2187" fmla="*/ 4826661 h 7060027"/>
              <a:gd name="connsiteX2188" fmla="*/ 1555996 w 24139512"/>
              <a:gd name="connsiteY2188" fmla="*/ 4820472 h 7060027"/>
              <a:gd name="connsiteX2189" fmla="*/ 1531591 w 24139512"/>
              <a:gd name="connsiteY2189" fmla="*/ 4816657 h 7060027"/>
              <a:gd name="connsiteX2190" fmla="*/ 1599579 w 24139512"/>
              <a:gd name="connsiteY2190" fmla="*/ 4803435 h 7060027"/>
              <a:gd name="connsiteX2191" fmla="*/ 1621150 w 24139512"/>
              <a:gd name="connsiteY2191" fmla="*/ 4802652 h 7060027"/>
              <a:gd name="connsiteX2192" fmla="*/ 1631353 w 24139512"/>
              <a:gd name="connsiteY2192" fmla="*/ 4804717 h 7060027"/>
              <a:gd name="connsiteX2193" fmla="*/ 1628878 w 24139512"/>
              <a:gd name="connsiteY2193" fmla="*/ 4797737 h 7060027"/>
              <a:gd name="connsiteX2194" fmla="*/ 1719848 w 24139512"/>
              <a:gd name="connsiteY2194" fmla="*/ 4780043 h 7060027"/>
              <a:gd name="connsiteX2195" fmla="*/ 1747436 w 24139512"/>
              <a:gd name="connsiteY2195" fmla="*/ 4782949 h 7060027"/>
              <a:gd name="connsiteX2196" fmla="*/ 1810181 w 24139512"/>
              <a:gd name="connsiteY2196" fmla="*/ 4792209 h 7060027"/>
              <a:gd name="connsiteX2197" fmla="*/ 1887172 w 24139512"/>
              <a:gd name="connsiteY2197" fmla="*/ 4793941 h 7060027"/>
              <a:gd name="connsiteX2198" fmla="*/ 1756528 w 24139512"/>
              <a:gd name="connsiteY2198" fmla="*/ 4773555 h 7060027"/>
              <a:gd name="connsiteX2199" fmla="*/ 1755105 w 24139512"/>
              <a:gd name="connsiteY2199" fmla="*/ 4773186 h 7060027"/>
              <a:gd name="connsiteX2200" fmla="*/ 1779905 w 24139512"/>
              <a:gd name="connsiteY2200" fmla="*/ 4768361 h 7060027"/>
              <a:gd name="connsiteX2201" fmla="*/ 1995894 w 24139512"/>
              <a:gd name="connsiteY2201" fmla="*/ 4738576 h 7060027"/>
              <a:gd name="connsiteX2202" fmla="*/ 2071079 w 24139512"/>
              <a:gd name="connsiteY2202" fmla="*/ 4730118 h 7060027"/>
              <a:gd name="connsiteX2203" fmla="*/ 2053614 w 24139512"/>
              <a:gd name="connsiteY2203" fmla="*/ 4728706 h 7060027"/>
              <a:gd name="connsiteX2204" fmla="*/ 1819842 w 24139512"/>
              <a:gd name="connsiteY2204" fmla="*/ 4698592 h 7060027"/>
              <a:gd name="connsiteX2205" fmla="*/ 1865095 w 24139512"/>
              <a:gd name="connsiteY2205" fmla="*/ 4695201 h 7060027"/>
              <a:gd name="connsiteX2206" fmla="*/ 2143034 w 24139512"/>
              <a:gd name="connsiteY2206" fmla="*/ 4697526 h 7060027"/>
              <a:gd name="connsiteX2207" fmla="*/ 2167347 w 24139512"/>
              <a:gd name="connsiteY2207" fmla="*/ 4697394 h 7060027"/>
              <a:gd name="connsiteX2208" fmla="*/ 2181862 w 24139512"/>
              <a:gd name="connsiteY2208" fmla="*/ 4689689 h 7060027"/>
              <a:gd name="connsiteX2209" fmla="*/ 2257190 w 24139512"/>
              <a:gd name="connsiteY2209" fmla="*/ 4696910 h 7060027"/>
              <a:gd name="connsiteX2210" fmla="*/ 2287008 w 24139512"/>
              <a:gd name="connsiteY2210" fmla="*/ 4696751 h 7060027"/>
              <a:gd name="connsiteX2211" fmla="*/ 2216339 w 24139512"/>
              <a:gd name="connsiteY2211" fmla="*/ 4682676 h 7060027"/>
              <a:gd name="connsiteX2212" fmla="*/ 2222772 w 24139512"/>
              <a:gd name="connsiteY2212" fmla="*/ 4681527 h 7060027"/>
              <a:gd name="connsiteX2213" fmla="*/ 2372192 w 24139512"/>
              <a:gd name="connsiteY2213" fmla="*/ 4649235 h 7060027"/>
              <a:gd name="connsiteX2214" fmla="*/ 2153681 w 24139512"/>
              <a:gd name="connsiteY2214" fmla="*/ 4657633 h 7060027"/>
              <a:gd name="connsiteX2215" fmla="*/ 2105349 w 24139512"/>
              <a:gd name="connsiteY2215" fmla="*/ 4656223 h 7060027"/>
              <a:gd name="connsiteX2216" fmla="*/ 2163649 w 24139512"/>
              <a:gd name="connsiteY2216" fmla="*/ 4632585 h 7060027"/>
              <a:gd name="connsiteX2217" fmla="*/ 2151917 w 24139512"/>
              <a:gd name="connsiteY2217" fmla="*/ 4632663 h 7060027"/>
              <a:gd name="connsiteX2218" fmla="*/ 1794370 w 24139512"/>
              <a:gd name="connsiteY2218" fmla="*/ 4639532 h 7060027"/>
              <a:gd name="connsiteX2219" fmla="*/ 1685700 w 24139512"/>
              <a:gd name="connsiteY2219" fmla="*/ 4637747 h 7060027"/>
              <a:gd name="connsiteX2220" fmla="*/ 1753619 w 24139512"/>
              <a:gd name="connsiteY2220" fmla="*/ 4633222 h 7060027"/>
              <a:gd name="connsiteX2221" fmla="*/ 1934623 w 24139512"/>
              <a:gd name="connsiteY2221" fmla="*/ 4625798 h 7060027"/>
              <a:gd name="connsiteX2222" fmla="*/ 2138588 w 24139512"/>
              <a:gd name="connsiteY2222" fmla="*/ 4618499 h 7060027"/>
              <a:gd name="connsiteX2223" fmla="*/ 1967030 w 24139512"/>
              <a:gd name="connsiteY2223" fmla="*/ 4574705 h 7060027"/>
              <a:gd name="connsiteX2224" fmla="*/ 1774435 w 24139512"/>
              <a:gd name="connsiteY2224" fmla="*/ 4556050 h 7060027"/>
              <a:gd name="connsiteX2225" fmla="*/ 1868768 w 24139512"/>
              <a:gd name="connsiteY2225" fmla="*/ 4543873 h 7060027"/>
              <a:gd name="connsiteX2226" fmla="*/ 1913936 w 24139512"/>
              <a:gd name="connsiteY2226" fmla="*/ 4533309 h 7060027"/>
              <a:gd name="connsiteX2227" fmla="*/ 2384846 w 24139512"/>
              <a:gd name="connsiteY2227" fmla="*/ 4499832 h 7060027"/>
              <a:gd name="connsiteX2228" fmla="*/ 2412000 w 24139512"/>
              <a:gd name="connsiteY2228" fmla="*/ 4476747 h 7060027"/>
              <a:gd name="connsiteX2229" fmla="*/ 2539814 w 24139512"/>
              <a:gd name="connsiteY2229" fmla="*/ 4470873 h 7060027"/>
              <a:gd name="connsiteX2230" fmla="*/ 2546508 w 24139512"/>
              <a:gd name="connsiteY2230" fmla="*/ 4432987 h 7060027"/>
              <a:gd name="connsiteX2231" fmla="*/ 2707337 w 24139512"/>
              <a:gd name="connsiteY2231" fmla="*/ 4409956 h 7060027"/>
              <a:gd name="connsiteX2232" fmla="*/ 2708100 w 24139512"/>
              <a:gd name="connsiteY2232" fmla="*/ 4407816 h 7060027"/>
              <a:gd name="connsiteX2233" fmla="*/ 2709049 w 24139512"/>
              <a:gd name="connsiteY2233" fmla="*/ 4405137 h 7060027"/>
              <a:gd name="connsiteX2234" fmla="*/ 2709364 w 24139512"/>
              <a:gd name="connsiteY2234" fmla="*/ 4404246 h 7060027"/>
              <a:gd name="connsiteX2235" fmla="*/ 2709617 w 24139512"/>
              <a:gd name="connsiteY2235" fmla="*/ 4403531 h 7060027"/>
              <a:gd name="connsiteX2236" fmla="*/ 2709049 w 24139512"/>
              <a:gd name="connsiteY2236" fmla="*/ 4405137 h 7060027"/>
              <a:gd name="connsiteX2237" fmla="*/ 2707337 w 24139512"/>
              <a:gd name="connsiteY2237" fmla="*/ 4409956 h 7060027"/>
              <a:gd name="connsiteX2238" fmla="*/ 2572935 w 24139512"/>
              <a:gd name="connsiteY2238" fmla="*/ 4415436 h 7060027"/>
              <a:gd name="connsiteX2239" fmla="*/ 2473343 w 24139512"/>
              <a:gd name="connsiteY2239" fmla="*/ 4408999 h 7060027"/>
              <a:gd name="connsiteX2240" fmla="*/ 2467577 w 24139512"/>
              <a:gd name="connsiteY2240" fmla="*/ 4409431 h 7060027"/>
              <a:gd name="connsiteX2241" fmla="*/ 2466245 w 24139512"/>
              <a:gd name="connsiteY2241" fmla="*/ 4414666 h 7060027"/>
              <a:gd name="connsiteX2242" fmla="*/ 2453766 w 24139512"/>
              <a:gd name="connsiteY2242" fmla="*/ 4424304 h 7060027"/>
              <a:gd name="connsiteX2243" fmla="*/ 2447867 w 24139512"/>
              <a:gd name="connsiteY2243" fmla="*/ 4420189 h 7060027"/>
              <a:gd name="connsiteX2244" fmla="*/ 2448260 w 24139512"/>
              <a:gd name="connsiteY2244" fmla="*/ 4412704 h 7060027"/>
              <a:gd name="connsiteX2245" fmla="*/ 2451446 w 24139512"/>
              <a:gd name="connsiteY2245" fmla="*/ 4410636 h 7060027"/>
              <a:gd name="connsiteX2246" fmla="*/ 2363508 w 24139512"/>
              <a:gd name="connsiteY2246" fmla="*/ 4417204 h 7060027"/>
              <a:gd name="connsiteX2247" fmla="*/ 2516968 w 24139512"/>
              <a:gd name="connsiteY2247" fmla="*/ 4376975 h 7060027"/>
              <a:gd name="connsiteX2248" fmla="*/ 2503397 w 24139512"/>
              <a:gd name="connsiteY2248" fmla="*/ 4372120 h 7060027"/>
              <a:gd name="connsiteX2249" fmla="*/ 2167733 w 24139512"/>
              <a:gd name="connsiteY2249" fmla="*/ 4356598 h 7060027"/>
              <a:gd name="connsiteX2250" fmla="*/ 1971681 w 24139512"/>
              <a:gd name="connsiteY2250" fmla="*/ 4357225 h 7060027"/>
              <a:gd name="connsiteX2251" fmla="*/ 1846771 w 24139512"/>
              <a:gd name="connsiteY2251" fmla="*/ 4361012 h 7060027"/>
              <a:gd name="connsiteX2252" fmla="*/ 1799471 w 24139512"/>
              <a:gd name="connsiteY2252" fmla="*/ 4360883 h 7060027"/>
              <a:gd name="connsiteX2253" fmla="*/ 1805090 w 24139512"/>
              <a:gd name="connsiteY2253" fmla="*/ 4333338 h 7060027"/>
              <a:gd name="connsiteX2254" fmla="*/ 1861760 w 24139512"/>
              <a:gd name="connsiteY2254" fmla="*/ 4327786 h 7060027"/>
              <a:gd name="connsiteX2255" fmla="*/ 1936803 w 24139512"/>
              <a:gd name="connsiteY2255" fmla="*/ 4330550 h 7060027"/>
              <a:gd name="connsiteX2256" fmla="*/ 2082906 w 24139512"/>
              <a:gd name="connsiteY2256" fmla="*/ 4323347 h 7060027"/>
              <a:gd name="connsiteX2257" fmla="*/ 2066571 w 24139512"/>
              <a:gd name="connsiteY2257" fmla="*/ 4317044 h 7060027"/>
              <a:gd name="connsiteX2258" fmla="*/ 2215026 w 24139512"/>
              <a:gd name="connsiteY2258" fmla="*/ 4312203 h 7060027"/>
              <a:gd name="connsiteX2259" fmla="*/ 2353084 w 24139512"/>
              <a:gd name="connsiteY2259" fmla="*/ 4305248 h 7060027"/>
              <a:gd name="connsiteX2260" fmla="*/ 2300947 w 24139512"/>
              <a:gd name="connsiteY2260" fmla="*/ 4299183 h 7060027"/>
              <a:gd name="connsiteX2261" fmla="*/ 2308630 w 24139512"/>
              <a:gd name="connsiteY2261" fmla="*/ 4292494 h 7060027"/>
              <a:gd name="connsiteX2262" fmla="*/ 2313629 w 24139512"/>
              <a:gd name="connsiteY2262" fmla="*/ 4290632 h 7060027"/>
              <a:gd name="connsiteX2263" fmla="*/ 2427473 w 24139512"/>
              <a:gd name="connsiteY2263" fmla="*/ 4301247 h 7060027"/>
              <a:gd name="connsiteX2264" fmla="*/ 2422544 w 24139512"/>
              <a:gd name="connsiteY2264" fmla="*/ 4301748 h 7060027"/>
              <a:gd name="connsiteX2265" fmla="*/ 2553582 w 24139512"/>
              <a:gd name="connsiteY2265" fmla="*/ 4295145 h 7060027"/>
              <a:gd name="connsiteX2266" fmla="*/ 2532846 w 24139512"/>
              <a:gd name="connsiteY2266" fmla="*/ 4294181 h 7060027"/>
              <a:gd name="connsiteX2267" fmla="*/ 2521939 w 24139512"/>
              <a:gd name="connsiteY2267" fmla="*/ 4294602 h 7060027"/>
              <a:gd name="connsiteX2268" fmla="*/ 2457224 w 24139512"/>
              <a:gd name="connsiteY2268" fmla="*/ 4285778 h 7060027"/>
              <a:gd name="connsiteX2269" fmla="*/ 2370983 w 24139512"/>
              <a:gd name="connsiteY2269" fmla="*/ 4266202 h 7060027"/>
              <a:gd name="connsiteX2270" fmla="*/ 2585814 w 24139512"/>
              <a:gd name="connsiteY2270" fmla="*/ 4285267 h 7060027"/>
              <a:gd name="connsiteX2271" fmla="*/ 2576226 w 24139512"/>
              <a:gd name="connsiteY2271" fmla="*/ 4270357 h 7060027"/>
              <a:gd name="connsiteX2272" fmla="*/ 2439431 w 24139512"/>
              <a:gd name="connsiteY2272" fmla="*/ 4251752 h 7060027"/>
              <a:gd name="connsiteX2273" fmla="*/ 2290977 w 24139512"/>
              <a:gd name="connsiteY2273" fmla="*/ 4257146 h 7060027"/>
              <a:gd name="connsiteX2274" fmla="*/ 2099966 w 24139512"/>
              <a:gd name="connsiteY2274" fmla="*/ 4264086 h 7060027"/>
              <a:gd name="connsiteX2275" fmla="*/ 2146693 w 24139512"/>
              <a:gd name="connsiteY2275" fmla="*/ 4273211 h 7060027"/>
              <a:gd name="connsiteX2276" fmla="*/ 2227695 w 24139512"/>
              <a:gd name="connsiteY2276" fmla="*/ 4282457 h 7060027"/>
              <a:gd name="connsiteX2277" fmla="*/ 2193996 w 24139512"/>
              <a:gd name="connsiteY2277" fmla="*/ 4287370 h 7060027"/>
              <a:gd name="connsiteX2278" fmla="*/ 2035533 w 24139512"/>
              <a:gd name="connsiteY2278" fmla="*/ 4290256 h 7060027"/>
              <a:gd name="connsiteX2279" fmla="*/ 1958214 w 24139512"/>
              <a:gd name="connsiteY2279" fmla="*/ 4298288 h 7060027"/>
              <a:gd name="connsiteX2280" fmla="*/ 1959471 w 24139512"/>
              <a:gd name="connsiteY2280" fmla="*/ 4296882 h 7060027"/>
              <a:gd name="connsiteX2281" fmla="*/ 1918755 w 24139512"/>
              <a:gd name="connsiteY2281" fmla="*/ 4287258 h 7060027"/>
              <a:gd name="connsiteX2282" fmla="*/ 1903475 w 24139512"/>
              <a:gd name="connsiteY2282" fmla="*/ 4283937 h 7060027"/>
              <a:gd name="connsiteX2283" fmla="*/ 1927784 w 24139512"/>
              <a:gd name="connsiteY2283" fmla="*/ 4280313 h 7060027"/>
              <a:gd name="connsiteX2284" fmla="*/ 2055883 w 24139512"/>
              <a:gd name="connsiteY2284" fmla="*/ 4265212 h 7060027"/>
              <a:gd name="connsiteX2285" fmla="*/ 1898540 w 24139512"/>
              <a:gd name="connsiteY2285" fmla="*/ 4267463 h 7060027"/>
              <a:gd name="connsiteX2286" fmla="*/ 1729692 w 24139512"/>
              <a:gd name="connsiteY2286" fmla="*/ 4266850 h 7060027"/>
              <a:gd name="connsiteX2287" fmla="*/ 1746277 w 24139512"/>
              <a:gd name="connsiteY2287" fmla="*/ 4252405 h 7060027"/>
              <a:gd name="connsiteX2288" fmla="*/ 1746326 w 24139512"/>
              <a:gd name="connsiteY2288" fmla="*/ 4251868 h 7060027"/>
              <a:gd name="connsiteX2289" fmla="*/ 1762780 w 24139512"/>
              <a:gd name="connsiteY2289" fmla="*/ 4254898 h 7060027"/>
              <a:gd name="connsiteX2290" fmla="*/ 1928057 w 24139512"/>
              <a:gd name="connsiteY2290" fmla="*/ 4238013 h 7060027"/>
              <a:gd name="connsiteX2291" fmla="*/ 1563548 w 24139512"/>
              <a:gd name="connsiteY2291" fmla="*/ 4220212 h 7060027"/>
              <a:gd name="connsiteX2292" fmla="*/ 1415110 w 24139512"/>
              <a:gd name="connsiteY2292" fmla="*/ 4199140 h 7060027"/>
              <a:gd name="connsiteX2293" fmla="*/ 1412292 w 24139512"/>
              <a:gd name="connsiteY2293" fmla="*/ 4198853 h 7060027"/>
              <a:gd name="connsiteX2294" fmla="*/ 1505096 w 24139512"/>
              <a:gd name="connsiteY2294" fmla="*/ 4187852 h 7060027"/>
              <a:gd name="connsiteX2295" fmla="*/ 1656992 w 24139512"/>
              <a:gd name="connsiteY2295" fmla="*/ 4184314 h 7060027"/>
              <a:gd name="connsiteX2296" fmla="*/ 1906799 w 24139512"/>
              <a:gd name="connsiteY2296" fmla="*/ 4151972 h 7060027"/>
              <a:gd name="connsiteX2297" fmla="*/ 1803221 w 24139512"/>
              <a:gd name="connsiteY2297" fmla="*/ 4154929 h 7060027"/>
              <a:gd name="connsiteX2298" fmla="*/ 1759209 w 24139512"/>
              <a:gd name="connsiteY2298" fmla="*/ 4152562 h 7060027"/>
              <a:gd name="connsiteX2299" fmla="*/ 1634403 w 24139512"/>
              <a:gd name="connsiteY2299" fmla="*/ 4107659 h 7060027"/>
              <a:gd name="connsiteX2300" fmla="*/ 1854072 w 24139512"/>
              <a:gd name="connsiteY2300" fmla="*/ 4090810 h 7060027"/>
              <a:gd name="connsiteX2301" fmla="*/ 1648881 w 24139512"/>
              <a:gd name="connsiteY2301" fmla="*/ 4065354 h 7060027"/>
              <a:gd name="connsiteX2302" fmla="*/ 1436125 w 24139512"/>
              <a:gd name="connsiteY2302" fmla="*/ 4054723 h 7060027"/>
              <a:gd name="connsiteX2303" fmla="*/ 1340390 w 24139512"/>
              <a:gd name="connsiteY2303" fmla="*/ 4021955 h 7060027"/>
              <a:gd name="connsiteX2304" fmla="*/ 1260615 w 24139512"/>
              <a:gd name="connsiteY2304" fmla="*/ 4018167 h 7060027"/>
              <a:gd name="connsiteX2305" fmla="*/ 1908916 w 24139512"/>
              <a:gd name="connsiteY2305" fmla="*/ 3978606 h 7060027"/>
              <a:gd name="connsiteX2306" fmla="*/ 2422819 w 24139512"/>
              <a:gd name="connsiteY2306" fmla="*/ 3964845 h 7060027"/>
              <a:gd name="connsiteX2307" fmla="*/ 2416016 w 24139512"/>
              <a:gd name="connsiteY2307" fmla="*/ 3955547 h 7060027"/>
              <a:gd name="connsiteX2308" fmla="*/ 2429407 w 24139512"/>
              <a:gd name="connsiteY2308" fmla="*/ 3958945 h 7060027"/>
              <a:gd name="connsiteX2309" fmla="*/ 2426078 w 24139512"/>
              <a:gd name="connsiteY2309" fmla="*/ 3964757 h 7060027"/>
              <a:gd name="connsiteX2310" fmla="*/ 2481510 w 24139512"/>
              <a:gd name="connsiteY2310" fmla="*/ 3963273 h 7060027"/>
              <a:gd name="connsiteX2311" fmla="*/ 2488308 w 24139512"/>
              <a:gd name="connsiteY2311" fmla="*/ 3960963 h 7060027"/>
              <a:gd name="connsiteX2312" fmla="*/ 2487347 w 24139512"/>
              <a:gd name="connsiteY2312" fmla="*/ 3950664 h 7060027"/>
              <a:gd name="connsiteX2313" fmla="*/ 2429407 w 24139512"/>
              <a:gd name="connsiteY2313" fmla="*/ 3958945 h 7060027"/>
              <a:gd name="connsiteX2314" fmla="*/ 2427444 w 24139512"/>
              <a:gd name="connsiteY2314" fmla="*/ 3942219 h 7060027"/>
              <a:gd name="connsiteX2315" fmla="*/ 1864435 w 24139512"/>
              <a:gd name="connsiteY2315" fmla="*/ 3955747 h 7060027"/>
              <a:gd name="connsiteX2316" fmla="*/ 903557 w 24139512"/>
              <a:gd name="connsiteY2316" fmla="*/ 3919426 h 7060027"/>
              <a:gd name="connsiteX2317" fmla="*/ 1193508 w 24139512"/>
              <a:gd name="connsiteY2317" fmla="*/ 3874395 h 7060027"/>
              <a:gd name="connsiteX2318" fmla="*/ 962229 w 24139512"/>
              <a:gd name="connsiteY2318" fmla="*/ 3856712 h 7060027"/>
              <a:gd name="connsiteX2319" fmla="*/ 902226 w 24139512"/>
              <a:gd name="connsiteY2319" fmla="*/ 3814330 h 7060027"/>
              <a:gd name="connsiteX2320" fmla="*/ 470433 w 24139512"/>
              <a:gd name="connsiteY2320" fmla="*/ 3798680 h 7060027"/>
              <a:gd name="connsiteX2321" fmla="*/ 548209 w 24139512"/>
              <a:gd name="connsiteY2321" fmla="*/ 3784383 h 7060027"/>
              <a:gd name="connsiteX2322" fmla="*/ 558191 w 24139512"/>
              <a:gd name="connsiteY2322" fmla="*/ 3785890 h 7060027"/>
              <a:gd name="connsiteX2323" fmla="*/ 573349 w 24139512"/>
              <a:gd name="connsiteY2323" fmla="*/ 3782655 h 7060027"/>
              <a:gd name="connsiteX2324" fmla="*/ 603024 w 24139512"/>
              <a:gd name="connsiteY2324" fmla="*/ 3781611 h 7060027"/>
              <a:gd name="connsiteX2325" fmla="*/ 663776 w 24139512"/>
              <a:gd name="connsiteY2325" fmla="*/ 3781732 h 7060027"/>
              <a:gd name="connsiteX2326" fmla="*/ 871211 w 24139512"/>
              <a:gd name="connsiteY2326" fmla="*/ 3762783 h 7060027"/>
              <a:gd name="connsiteX2327" fmla="*/ 701924 w 24139512"/>
              <a:gd name="connsiteY2327" fmla="*/ 3754950 h 7060027"/>
              <a:gd name="connsiteX2328" fmla="*/ 609784 w 24139512"/>
              <a:gd name="connsiteY2328" fmla="*/ 3774874 h 7060027"/>
              <a:gd name="connsiteX2329" fmla="*/ 573349 w 24139512"/>
              <a:gd name="connsiteY2329" fmla="*/ 3782655 h 7060027"/>
              <a:gd name="connsiteX2330" fmla="*/ 553896 w 24139512"/>
              <a:gd name="connsiteY2330" fmla="*/ 3783337 h 7060027"/>
              <a:gd name="connsiteX2331" fmla="*/ 548209 w 24139512"/>
              <a:gd name="connsiteY2331" fmla="*/ 3784383 h 7060027"/>
              <a:gd name="connsiteX2332" fmla="*/ 526189 w 24139512"/>
              <a:gd name="connsiteY2332" fmla="*/ 3781053 h 7060027"/>
              <a:gd name="connsiteX2333" fmla="*/ 645405 w 24139512"/>
              <a:gd name="connsiteY2333" fmla="*/ 3732654 h 7060027"/>
              <a:gd name="connsiteX2334" fmla="*/ 666315 w 24139512"/>
              <a:gd name="connsiteY2334" fmla="*/ 3731453 h 7060027"/>
              <a:gd name="connsiteX2335" fmla="*/ 669022 w 24139512"/>
              <a:gd name="connsiteY2335" fmla="*/ 3731375 h 7060027"/>
              <a:gd name="connsiteX2336" fmla="*/ 669485 w 24139512"/>
              <a:gd name="connsiteY2336" fmla="*/ 3731272 h 7060027"/>
              <a:gd name="connsiteX2337" fmla="*/ 666315 w 24139512"/>
              <a:gd name="connsiteY2337" fmla="*/ 3731453 h 7060027"/>
              <a:gd name="connsiteX2338" fmla="*/ 633471 w 24139512"/>
              <a:gd name="connsiteY2338" fmla="*/ 3732417 h 7060027"/>
              <a:gd name="connsiteX2339" fmla="*/ 304043 w 24139512"/>
              <a:gd name="connsiteY2339" fmla="*/ 3699134 h 7060027"/>
              <a:gd name="connsiteX2340" fmla="*/ 378527 w 24139512"/>
              <a:gd name="connsiteY2340" fmla="*/ 3654423 h 7060027"/>
              <a:gd name="connsiteX2341" fmla="*/ 401392 w 24139512"/>
              <a:gd name="connsiteY2341" fmla="*/ 3651643 h 7060027"/>
              <a:gd name="connsiteX2342" fmla="*/ 513627 w 24139512"/>
              <a:gd name="connsiteY2342" fmla="*/ 3646957 h 7060027"/>
              <a:gd name="connsiteX2343" fmla="*/ 709570 w 24139512"/>
              <a:gd name="connsiteY2343" fmla="*/ 3619501 h 7060027"/>
              <a:gd name="connsiteX2344" fmla="*/ 533873 w 24139512"/>
              <a:gd name="connsiteY2344" fmla="*/ 3615958 h 7060027"/>
              <a:gd name="connsiteX2345" fmla="*/ 526432 w 24139512"/>
              <a:gd name="connsiteY2345" fmla="*/ 3616492 h 7060027"/>
              <a:gd name="connsiteX2346" fmla="*/ 518584 w 24139512"/>
              <a:gd name="connsiteY2346" fmla="*/ 3615364 h 7060027"/>
              <a:gd name="connsiteX2347" fmla="*/ 442303 w 24139512"/>
              <a:gd name="connsiteY2347" fmla="*/ 3608804 h 7060027"/>
              <a:gd name="connsiteX2348" fmla="*/ 410167 w 24139512"/>
              <a:gd name="connsiteY2348" fmla="*/ 3587673 h 7060027"/>
              <a:gd name="connsiteX2349" fmla="*/ 426243 w 24139512"/>
              <a:gd name="connsiteY2349" fmla="*/ 3581249 h 7060027"/>
              <a:gd name="connsiteX2350" fmla="*/ 936160 w 24139512"/>
              <a:gd name="connsiteY2350" fmla="*/ 3575172 h 7060027"/>
              <a:gd name="connsiteX2351" fmla="*/ 1117982 w 24139512"/>
              <a:gd name="connsiteY2351" fmla="*/ 3545371 h 7060027"/>
              <a:gd name="connsiteX2352" fmla="*/ 900657 w 24139512"/>
              <a:gd name="connsiteY2352" fmla="*/ 3548097 h 7060027"/>
              <a:gd name="connsiteX2353" fmla="*/ 725171 w 24139512"/>
              <a:gd name="connsiteY2353" fmla="*/ 3545752 h 7060027"/>
              <a:gd name="connsiteX2354" fmla="*/ 702257 w 24139512"/>
              <a:gd name="connsiteY2354" fmla="*/ 3527928 h 7060027"/>
              <a:gd name="connsiteX2355" fmla="*/ 777591 w 24139512"/>
              <a:gd name="connsiteY2355" fmla="*/ 3521909 h 7060027"/>
              <a:gd name="connsiteX2356" fmla="*/ 1462446 w 24139512"/>
              <a:gd name="connsiteY2356" fmla="*/ 3514546 h 7060027"/>
              <a:gd name="connsiteX2357" fmla="*/ 1523118 w 24139512"/>
              <a:gd name="connsiteY2357" fmla="*/ 3465917 h 7060027"/>
              <a:gd name="connsiteX2358" fmla="*/ 883893 w 24139512"/>
              <a:gd name="connsiteY2358" fmla="*/ 3469212 h 7060027"/>
              <a:gd name="connsiteX2359" fmla="*/ 886170 w 24139512"/>
              <a:gd name="connsiteY2359" fmla="*/ 3462110 h 7060027"/>
              <a:gd name="connsiteX2360" fmla="*/ 888404 w 24139512"/>
              <a:gd name="connsiteY2360" fmla="*/ 3462056 h 7060027"/>
              <a:gd name="connsiteX2361" fmla="*/ 1169442 w 24139512"/>
              <a:gd name="connsiteY2361" fmla="*/ 3438616 h 7060027"/>
              <a:gd name="connsiteX2362" fmla="*/ 1174442 w 24139512"/>
              <a:gd name="connsiteY2362" fmla="*/ 3432058 h 7060027"/>
              <a:gd name="connsiteX2363" fmla="*/ 1179593 w 24139512"/>
              <a:gd name="connsiteY2363" fmla="*/ 3425302 h 7060027"/>
              <a:gd name="connsiteX2364" fmla="*/ 1180861 w 24139512"/>
              <a:gd name="connsiteY2364" fmla="*/ 3423638 h 7060027"/>
              <a:gd name="connsiteX2365" fmla="*/ 1174442 w 24139512"/>
              <a:gd name="connsiteY2365" fmla="*/ 3432058 h 7060027"/>
              <a:gd name="connsiteX2366" fmla="*/ 1173247 w 24139512"/>
              <a:gd name="connsiteY2366" fmla="*/ 3433624 h 7060027"/>
              <a:gd name="connsiteX2367" fmla="*/ 1169442 w 24139512"/>
              <a:gd name="connsiteY2367" fmla="*/ 3438616 h 7060027"/>
              <a:gd name="connsiteX2368" fmla="*/ 873338 w 24139512"/>
              <a:gd name="connsiteY2368" fmla="*/ 3426467 h 7060027"/>
              <a:gd name="connsiteX2369" fmla="*/ 677321 w 24139512"/>
              <a:gd name="connsiteY2369" fmla="*/ 3430816 h 7060027"/>
              <a:gd name="connsiteX2370" fmla="*/ 672920 w 24139512"/>
              <a:gd name="connsiteY2370" fmla="*/ 3430388 h 7060027"/>
              <a:gd name="connsiteX2371" fmla="*/ 1056087 w 24139512"/>
              <a:gd name="connsiteY2371" fmla="*/ 3385333 h 7060027"/>
              <a:gd name="connsiteX2372" fmla="*/ 1169601 w 24139512"/>
              <a:gd name="connsiteY2372" fmla="*/ 3364176 h 7060027"/>
              <a:gd name="connsiteX2373" fmla="*/ 944554 w 24139512"/>
              <a:gd name="connsiteY2373" fmla="*/ 3373966 h 7060027"/>
              <a:gd name="connsiteX2374" fmla="*/ 882546 w 24139512"/>
              <a:gd name="connsiteY2374" fmla="*/ 3317496 h 7060027"/>
              <a:gd name="connsiteX2375" fmla="*/ 689198 w 24139512"/>
              <a:gd name="connsiteY2375" fmla="*/ 3334443 h 7060027"/>
              <a:gd name="connsiteX2376" fmla="*/ 579902 w 24139512"/>
              <a:gd name="connsiteY2376" fmla="*/ 3322368 h 7060027"/>
              <a:gd name="connsiteX2377" fmla="*/ 598201 w 24139512"/>
              <a:gd name="connsiteY2377" fmla="*/ 3287140 h 7060027"/>
              <a:gd name="connsiteX2378" fmla="*/ 368924 w 24139512"/>
              <a:gd name="connsiteY2378" fmla="*/ 3283541 h 7060027"/>
              <a:gd name="connsiteX2379" fmla="*/ 217935 w 24139512"/>
              <a:gd name="connsiteY2379" fmla="*/ 3240474 h 7060027"/>
              <a:gd name="connsiteX2380" fmla="*/ 213001 w 24139512"/>
              <a:gd name="connsiteY2380" fmla="*/ 3224856 h 7060027"/>
              <a:gd name="connsiteX2381" fmla="*/ 13401 w 24139512"/>
              <a:gd name="connsiteY2381" fmla="*/ 3167711 h 7060027"/>
              <a:gd name="connsiteX2382" fmla="*/ 155908 w 24139512"/>
              <a:gd name="connsiteY2382" fmla="*/ 3137387 h 7060027"/>
              <a:gd name="connsiteX2383" fmla="*/ 0 w 24139512"/>
              <a:gd name="connsiteY2383" fmla="*/ 3125320 h 7060027"/>
              <a:gd name="connsiteX2384" fmla="*/ 238408 w 24139512"/>
              <a:gd name="connsiteY2384" fmla="*/ 3064685 h 7060027"/>
              <a:gd name="connsiteX2385" fmla="*/ 2071298 w 24139512"/>
              <a:gd name="connsiteY2385" fmla="*/ 2988348 h 7060027"/>
              <a:gd name="connsiteX2386" fmla="*/ 2115672 w 24139512"/>
              <a:gd name="connsiteY2386" fmla="*/ 2989045 h 7060027"/>
              <a:gd name="connsiteX2387" fmla="*/ 2115672 w 24139512"/>
              <a:gd name="connsiteY2387" fmla="*/ 2989045 h 7060027"/>
              <a:gd name="connsiteX2388" fmla="*/ 2071298 w 24139512"/>
              <a:gd name="connsiteY2388" fmla="*/ 2988348 h 7060027"/>
              <a:gd name="connsiteX2389" fmla="*/ 1427844 w 24139512"/>
              <a:gd name="connsiteY2389" fmla="*/ 2978258 h 7060027"/>
              <a:gd name="connsiteX2390" fmla="*/ 773235 w 24139512"/>
              <a:gd name="connsiteY2390" fmla="*/ 2971692 h 7060027"/>
              <a:gd name="connsiteX2391" fmla="*/ 548877 w 24139512"/>
              <a:gd name="connsiteY2391" fmla="*/ 2937094 h 7060027"/>
              <a:gd name="connsiteX2392" fmla="*/ 644780 w 24139512"/>
              <a:gd name="connsiteY2392" fmla="*/ 2906779 h 7060027"/>
              <a:gd name="connsiteX2393" fmla="*/ 809129 w 24139512"/>
              <a:gd name="connsiteY2393" fmla="*/ 2898997 h 7060027"/>
              <a:gd name="connsiteX2394" fmla="*/ 1791146 w 24139512"/>
              <a:gd name="connsiteY2394" fmla="*/ 2878137 h 7060027"/>
              <a:gd name="connsiteX2395" fmla="*/ 7106886 w 24139512"/>
              <a:gd name="connsiteY2395" fmla="*/ 2613705 h 7060027"/>
              <a:gd name="connsiteX2396" fmla="*/ 7127790 w 24139512"/>
              <a:gd name="connsiteY2396" fmla="*/ 2610941 h 7060027"/>
              <a:gd name="connsiteX2397" fmla="*/ 7128891 w 24139512"/>
              <a:gd name="connsiteY2397" fmla="*/ 2574229 h 7060027"/>
              <a:gd name="connsiteX2398" fmla="*/ 7211997 w 24139512"/>
              <a:gd name="connsiteY2398" fmla="*/ 2391329 h 7060027"/>
              <a:gd name="connsiteX2399" fmla="*/ 7718557 w 24139512"/>
              <a:gd name="connsiteY2399" fmla="*/ 2320396 h 7060027"/>
              <a:gd name="connsiteX2400" fmla="*/ 7901480 w 24139512"/>
              <a:gd name="connsiteY2400" fmla="*/ 2206903 h 7060027"/>
              <a:gd name="connsiteX2401" fmla="*/ 8196973 w 24139512"/>
              <a:gd name="connsiteY2401" fmla="*/ 2093410 h 7060027"/>
              <a:gd name="connsiteX2402" fmla="*/ 8393966 w 24139512"/>
              <a:gd name="connsiteY2402" fmla="*/ 1937358 h 7060027"/>
              <a:gd name="connsiteX2403" fmla="*/ 8422110 w 24139512"/>
              <a:gd name="connsiteY2403" fmla="*/ 1994103 h 7060027"/>
              <a:gd name="connsiteX2404" fmla="*/ 8548749 w 24139512"/>
              <a:gd name="connsiteY2404" fmla="*/ 1880613 h 7060027"/>
              <a:gd name="connsiteX2405" fmla="*/ 8534677 w 24139512"/>
              <a:gd name="connsiteY2405" fmla="*/ 1937359 h 7060027"/>
              <a:gd name="connsiteX2406" fmla="*/ 8802029 w 24139512"/>
              <a:gd name="connsiteY2406" fmla="*/ 1852239 h 7060027"/>
              <a:gd name="connsiteX2407" fmla="*/ 8675389 w 24139512"/>
              <a:gd name="connsiteY2407" fmla="*/ 1866425 h 7060027"/>
              <a:gd name="connsiteX2408" fmla="*/ 8562820 w 24139512"/>
              <a:gd name="connsiteY2408" fmla="*/ 1994104 h 7060027"/>
              <a:gd name="connsiteX2409" fmla="*/ 8605031 w 24139512"/>
              <a:gd name="connsiteY2409" fmla="*/ 2022478 h 7060027"/>
              <a:gd name="connsiteX2410" fmla="*/ 8520607 w 24139512"/>
              <a:gd name="connsiteY2410" fmla="*/ 2093409 h 7060027"/>
              <a:gd name="connsiteX2411" fmla="*/ 8647246 w 24139512"/>
              <a:gd name="connsiteY2411" fmla="*/ 1979918 h 7060027"/>
              <a:gd name="connsiteX2412" fmla="*/ 8984953 w 24139512"/>
              <a:gd name="connsiteY2412" fmla="*/ 1965732 h 7060027"/>
              <a:gd name="connsiteX2413" fmla="*/ 9027167 w 24139512"/>
              <a:gd name="connsiteY2413" fmla="*/ 1894798 h 7060027"/>
              <a:gd name="connsiteX2414" fmla="*/ 9069379 w 24139512"/>
              <a:gd name="connsiteY2414" fmla="*/ 1923173 h 7060027"/>
              <a:gd name="connsiteX2415" fmla="*/ 9055307 w 24139512"/>
              <a:gd name="connsiteY2415" fmla="*/ 1965732 h 7060027"/>
              <a:gd name="connsiteX2416" fmla="*/ 9181949 w 24139512"/>
              <a:gd name="connsiteY2416" fmla="*/ 1894798 h 7060027"/>
              <a:gd name="connsiteX2417" fmla="*/ 9167878 w 24139512"/>
              <a:gd name="connsiteY2417" fmla="*/ 1838053 h 7060027"/>
              <a:gd name="connsiteX2418" fmla="*/ 9224159 w 24139512"/>
              <a:gd name="connsiteY2418" fmla="*/ 1852239 h 7060027"/>
              <a:gd name="connsiteX2419" fmla="*/ 9252303 w 24139512"/>
              <a:gd name="connsiteY2419" fmla="*/ 1923172 h 7060027"/>
              <a:gd name="connsiteX2420" fmla="*/ 9364872 w 24139512"/>
              <a:gd name="connsiteY2420" fmla="*/ 1838053 h 7060027"/>
              <a:gd name="connsiteX2421" fmla="*/ 9352781 w 24139512"/>
              <a:gd name="connsiteY2421" fmla="*/ 1817435 h 7060027"/>
              <a:gd name="connsiteX2422" fmla="*/ 9352622 w 24139512"/>
              <a:gd name="connsiteY2422" fmla="*/ 1797938 h 7060027"/>
              <a:gd name="connsiteX2423" fmla="*/ 9356076 w 24139512"/>
              <a:gd name="connsiteY2423" fmla="*/ 1802585 h 7060027"/>
              <a:gd name="connsiteX2424" fmla="*/ 9393015 w 24139512"/>
              <a:gd name="connsiteY2424" fmla="*/ 1852239 h 7060027"/>
              <a:gd name="connsiteX2425" fmla="*/ 9618152 w 24139512"/>
              <a:gd name="connsiteY2425" fmla="*/ 1724557 h 7060027"/>
              <a:gd name="connsiteX2426" fmla="*/ 9575939 w 24139512"/>
              <a:gd name="connsiteY2426" fmla="*/ 1795494 h 7060027"/>
              <a:gd name="connsiteX2427" fmla="*/ 9688506 w 24139512"/>
              <a:gd name="connsiteY2427" fmla="*/ 1738745 h 7060027"/>
              <a:gd name="connsiteX2428" fmla="*/ 9674436 w 24139512"/>
              <a:gd name="connsiteY2428" fmla="*/ 1781307 h 7060027"/>
              <a:gd name="connsiteX2429" fmla="*/ 9744789 w 24139512"/>
              <a:gd name="connsiteY2429" fmla="*/ 1752932 h 7060027"/>
              <a:gd name="connsiteX2430" fmla="*/ 9730719 w 24139512"/>
              <a:gd name="connsiteY2430" fmla="*/ 1724558 h 7060027"/>
              <a:gd name="connsiteX2431" fmla="*/ 9787003 w 24139512"/>
              <a:gd name="connsiteY2431" fmla="*/ 1681998 h 7060027"/>
              <a:gd name="connsiteX2432" fmla="*/ 9801076 w 24139512"/>
              <a:gd name="connsiteY2432" fmla="*/ 1752931 h 7060027"/>
              <a:gd name="connsiteX2433" fmla="*/ 10012142 w 24139512"/>
              <a:gd name="connsiteY2433" fmla="*/ 1696185 h 7060027"/>
              <a:gd name="connsiteX2434" fmla="*/ 10068429 w 24139512"/>
              <a:gd name="connsiteY2434" fmla="*/ 1696186 h 7060027"/>
              <a:gd name="connsiteX2435" fmla="*/ 10082499 w 24139512"/>
              <a:gd name="connsiteY2435" fmla="*/ 1752931 h 7060027"/>
              <a:gd name="connsiteX2436" fmla="*/ 10223208 w 24139512"/>
              <a:gd name="connsiteY2436" fmla="*/ 1738745 h 7060027"/>
              <a:gd name="connsiteX2437" fmla="*/ 10237277 w 24139512"/>
              <a:gd name="connsiteY2437" fmla="*/ 1696185 h 7060027"/>
              <a:gd name="connsiteX2438" fmla="*/ 10954903 w 24139512"/>
              <a:gd name="connsiteY2438" fmla="*/ 1724557 h 7060027"/>
              <a:gd name="connsiteX2439" fmla="*/ 11095615 w 24139512"/>
              <a:gd name="connsiteY2439" fmla="*/ 1710371 h 7060027"/>
              <a:gd name="connsiteX2440" fmla="*/ 11123756 w 24139512"/>
              <a:gd name="connsiteY2440" fmla="*/ 1653626 h 7060027"/>
              <a:gd name="connsiteX2441" fmla="*/ 11236323 w 24139512"/>
              <a:gd name="connsiteY2441" fmla="*/ 1653626 h 7060027"/>
              <a:gd name="connsiteX2442" fmla="*/ 11292610 w 24139512"/>
              <a:gd name="connsiteY2442" fmla="*/ 1625252 h 7060027"/>
              <a:gd name="connsiteX2443" fmla="*/ 11714743 w 24139512"/>
              <a:gd name="connsiteY2443" fmla="*/ 1625252 h 7060027"/>
              <a:gd name="connsiteX2444" fmla="*/ 11728814 w 24139512"/>
              <a:gd name="connsiteY2444" fmla="*/ 1582692 h 7060027"/>
              <a:gd name="connsiteX2445" fmla="*/ 12495029 w 24139512"/>
              <a:gd name="connsiteY2445" fmla="*/ 1517079 h 7060027"/>
              <a:gd name="connsiteX2446" fmla="*/ 12654818 w 24139512"/>
              <a:gd name="connsiteY2446" fmla="*/ 1498865 h 7060027"/>
              <a:gd name="connsiteX2447" fmla="*/ 12739816 w 24139512"/>
              <a:gd name="connsiteY2447" fmla="*/ 1467540 h 7060027"/>
              <a:gd name="connsiteX2448" fmla="*/ 12906661 w 24139512"/>
              <a:gd name="connsiteY2448" fmla="*/ 1409619 h 7060027"/>
              <a:gd name="connsiteX2449" fmla="*/ 13202342 w 24139512"/>
              <a:gd name="connsiteY2449" fmla="*/ 1314308 h 7060027"/>
              <a:gd name="connsiteX2450" fmla="*/ 13249384 w 24139512"/>
              <a:gd name="connsiteY2450" fmla="*/ 1293884 h 7060027"/>
              <a:gd name="connsiteX2451" fmla="*/ 13296423 w 24139512"/>
              <a:gd name="connsiteY2451" fmla="*/ 1293884 h 7060027"/>
              <a:gd name="connsiteX2452" fmla="*/ 13840746 w 24139512"/>
              <a:gd name="connsiteY2452" fmla="*/ 1103262 h 7060027"/>
              <a:gd name="connsiteX2453" fmla="*/ 13928105 w 24139512"/>
              <a:gd name="connsiteY2453" fmla="*/ 1021566 h 7060027"/>
              <a:gd name="connsiteX2454" fmla="*/ 14239957 w 24139512"/>
              <a:gd name="connsiteY2454" fmla="*/ 993324 h 7060027"/>
              <a:gd name="connsiteX2455" fmla="*/ 14291376 w 24139512"/>
              <a:gd name="connsiteY2455" fmla="*/ 1013053 h 7060027"/>
              <a:gd name="connsiteX2456" fmla="*/ 14540626 w 24139512"/>
              <a:gd name="connsiteY2456" fmla="*/ 916591 h 7060027"/>
              <a:gd name="connsiteX2457" fmla="*/ 15025593 w 24139512"/>
              <a:gd name="connsiteY2457" fmla="*/ 707025 h 7060027"/>
              <a:gd name="connsiteX2458" fmla="*/ 15052047 w 24139512"/>
              <a:gd name="connsiteY2458" fmla="*/ 710755 h 7060027"/>
              <a:gd name="connsiteX2459" fmla="*/ 14921561 w 24139512"/>
              <a:gd name="connsiteY2459" fmla="*/ 872247 h 7060027"/>
              <a:gd name="connsiteX2460" fmla="*/ 14819520 w 24139512"/>
              <a:gd name="connsiteY2460" fmla="*/ 928734 h 7060027"/>
              <a:gd name="connsiteX2461" fmla="*/ 14811460 w 24139512"/>
              <a:gd name="connsiteY2461" fmla="*/ 932624 h 7060027"/>
              <a:gd name="connsiteX2462" fmla="*/ 14852110 w 24139512"/>
              <a:gd name="connsiteY2462" fmla="*/ 919447 h 7060027"/>
              <a:gd name="connsiteX2463" fmla="*/ 14936111 w 24139512"/>
              <a:gd name="connsiteY2463" fmla="*/ 892215 h 7060027"/>
              <a:gd name="connsiteX2464" fmla="*/ 15601393 w 24139512"/>
              <a:gd name="connsiteY2464" fmla="*/ 633513 h 7060027"/>
              <a:gd name="connsiteX2465" fmla="*/ 15648434 w 24139512"/>
              <a:gd name="connsiteY2465" fmla="*/ 592665 h 7060027"/>
              <a:gd name="connsiteX2466" fmla="*/ 15829874 w 24139512"/>
              <a:gd name="connsiteY2466" fmla="*/ 545010 h 7060027"/>
              <a:gd name="connsiteX2467" fmla="*/ 16038195 w 24139512"/>
              <a:gd name="connsiteY2467" fmla="*/ 609685 h 7060027"/>
              <a:gd name="connsiteX2468" fmla="*/ 16401077 w 24139512"/>
              <a:gd name="connsiteY2468" fmla="*/ 582454 h 7060027"/>
              <a:gd name="connsiteX2469" fmla="*/ 16884918 w 24139512"/>
              <a:gd name="connsiteY2469" fmla="*/ 425871 h 7060027"/>
              <a:gd name="connsiteX2470" fmla="*/ 17180602 w 24139512"/>
              <a:gd name="connsiteY2470" fmla="*/ 381619 h 7060027"/>
              <a:gd name="connsiteX2471" fmla="*/ 17147002 w 24139512"/>
              <a:gd name="connsiteY2471" fmla="*/ 347579 h 7060027"/>
              <a:gd name="connsiteX2472" fmla="*/ 17328444 w 24139512"/>
              <a:gd name="connsiteY2472" fmla="*/ 228440 h 7060027"/>
              <a:gd name="connsiteX2473" fmla="*/ 17422524 w 24139512"/>
              <a:gd name="connsiteY2473" fmla="*/ 139937 h 7060027"/>
              <a:gd name="connsiteX2474" fmla="*/ 17792124 w 24139512"/>
              <a:gd name="connsiteY2474" fmla="*/ 109301 h 7060027"/>
              <a:gd name="connsiteX2475" fmla="*/ 17751804 w 24139512"/>
              <a:gd name="connsiteY2475" fmla="*/ 190996 h 7060027"/>
              <a:gd name="connsiteX2476" fmla="*/ 18000446 w 24139512"/>
              <a:gd name="connsiteY2476" fmla="*/ 153553 h 7060027"/>
              <a:gd name="connsiteX2477" fmla="*/ 17913084 w 24139512"/>
              <a:gd name="connsiteY2477" fmla="*/ 368003 h 7060027"/>
              <a:gd name="connsiteX2478" fmla="*/ 17852604 w 24139512"/>
              <a:gd name="connsiteY2478" fmla="*/ 402043 h 7060027"/>
              <a:gd name="connsiteX2479" fmla="*/ 17637564 w 24139512"/>
              <a:gd name="connsiteY2479" fmla="*/ 368002 h 7060027"/>
              <a:gd name="connsiteX2480" fmla="*/ 17046200 w 24139512"/>
              <a:gd name="connsiteY2480" fmla="*/ 711805 h 7060027"/>
              <a:gd name="connsiteX2481" fmla="*/ 17019320 w 24139512"/>
              <a:gd name="connsiteY2481" fmla="*/ 684572 h 7060027"/>
              <a:gd name="connsiteX2482" fmla="*/ 16911800 w 24139512"/>
              <a:gd name="connsiteY2482" fmla="*/ 762864 h 7060027"/>
              <a:gd name="connsiteX2483" fmla="*/ 16938678 w 24139512"/>
              <a:gd name="connsiteY2483" fmla="*/ 783288 h 7060027"/>
              <a:gd name="connsiteX2484" fmla="*/ 17328444 w 24139512"/>
              <a:gd name="connsiteY2484" fmla="*/ 687977 h 7060027"/>
              <a:gd name="connsiteX2485" fmla="*/ 17933244 w 24139512"/>
              <a:gd name="connsiteY2485" fmla="*/ 466718 h 7060027"/>
              <a:gd name="connsiteX2486" fmla="*/ 18020606 w 24139512"/>
              <a:gd name="connsiteY2486" fmla="*/ 442891 h 7060027"/>
              <a:gd name="connsiteX2487" fmla="*/ 18692606 w 24139512"/>
              <a:gd name="connsiteY2487" fmla="*/ 279499 h 7060027"/>
              <a:gd name="connsiteX2488" fmla="*/ 18867330 w 24139512"/>
              <a:gd name="connsiteY2488" fmla="*/ 259076 h 7060027"/>
              <a:gd name="connsiteX2489" fmla="*/ 19075652 w 24139512"/>
              <a:gd name="connsiteY2489" fmla="*/ 139937 h 7060027"/>
              <a:gd name="connsiteX2490" fmla="*/ 19250370 w 24139512"/>
              <a:gd name="connsiteY2490" fmla="*/ 37817 h 7060027"/>
              <a:gd name="connsiteX2491" fmla="*/ 19445250 w 24139512"/>
              <a:gd name="connsiteY2491" fmla="*/ 374 h 706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Lst>
            <a:rect l="l" t="t" r="r" b="b"/>
            <a:pathLst>
              <a:path w="24139512" h="7060027">
                <a:moveTo>
                  <a:pt x="2212063" y="7025244"/>
                </a:moveTo>
                <a:lnTo>
                  <a:pt x="2208298" y="7027443"/>
                </a:lnTo>
                <a:cubicBezTo>
                  <a:pt x="2204289" y="7029784"/>
                  <a:pt x="2202276" y="7030952"/>
                  <a:pt x="2205291" y="7029198"/>
                </a:cubicBezTo>
                <a:close/>
                <a:moveTo>
                  <a:pt x="2232378" y="7013388"/>
                </a:moveTo>
                <a:cubicBezTo>
                  <a:pt x="2232378" y="7013388"/>
                  <a:pt x="2228361" y="7015730"/>
                  <a:pt x="2223347" y="7018660"/>
                </a:cubicBezTo>
                <a:lnTo>
                  <a:pt x="2212063" y="7025244"/>
                </a:lnTo>
                <a:close/>
                <a:moveTo>
                  <a:pt x="6692698" y="6952033"/>
                </a:moveTo>
                <a:cubicBezTo>
                  <a:pt x="6696592" y="6951263"/>
                  <a:pt x="6699770" y="6952099"/>
                  <a:pt x="6700828" y="6955446"/>
                </a:cubicBezTo>
                <a:lnTo>
                  <a:pt x="6676065" y="6977996"/>
                </a:lnTo>
                <a:cubicBezTo>
                  <a:pt x="6662855" y="6971128"/>
                  <a:pt x="6681009" y="6954347"/>
                  <a:pt x="6692698" y="6952033"/>
                </a:cubicBezTo>
                <a:close/>
                <a:moveTo>
                  <a:pt x="7037048" y="6948452"/>
                </a:moveTo>
                <a:lnTo>
                  <a:pt x="7053281" y="6948591"/>
                </a:lnTo>
                <a:lnTo>
                  <a:pt x="7041211" y="6952332"/>
                </a:lnTo>
                <a:close/>
                <a:moveTo>
                  <a:pt x="5686896" y="6948119"/>
                </a:moveTo>
                <a:lnTo>
                  <a:pt x="5698604" y="6957728"/>
                </a:lnTo>
                <a:lnTo>
                  <a:pt x="5667711" y="6958860"/>
                </a:lnTo>
                <a:close/>
                <a:moveTo>
                  <a:pt x="6975802" y="6947914"/>
                </a:moveTo>
                <a:lnTo>
                  <a:pt x="7007563" y="6948192"/>
                </a:lnTo>
                <a:lnTo>
                  <a:pt x="6991791" y="6952425"/>
                </a:lnTo>
                <a:close/>
                <a:moveTo>
                  <a:pt x="6915040" y="6947383"/>
                </a:moveTo>
                <a:lnTo>
                  <a:pt x="6958041" y="6947760"/>
                </a:lnTo>
                <a:lnTo>
                  <a:pt x="6896880" y="6954818"/>
                </a:lnTo>
                <a:close/>
                <a:moveTo>
                  <a:pt x="6833534" y="6946667"/>
                </a:moveTo>
                <a:lnTo>
                  <a:pt x="6847029" y="6946787"/>
                </a:lnTo>
                <a:lnTo>
                  <a:pt x="6896880" y="6954818"/>
                </a:lnTo>
                <a:cubicBezTo>
                  <a:pt x="6856734" y="6967510"/>
                  <a:pt x="6796747" y="6971749"/>
                  <a:pt x="6765047" y="6964592"/>
                </a:cubicBezTo>
                <a:close/>
                <a:moveTo>
                  <a:pt x="5652843" y="6937022"/>
                </a:moveTo>
                <a:lnTo>
                  <a:pt x="5640321" y="6942729"/>
                </a:lnTo>
                <a:cubicBezTo>
                  <a:pt x="5640321" y="6942729"/>
                  <a:pt x="5639178" y="6945280"/>
                  <a:pt x="5637751" y="6948468"/>
                </a:cubicBezTo>
                <a:lnTo>
                  <a:pt x="5636335" y="6951632"/>
                </a:lnTo>
                <a:lnTo>
                  <a:pt x="5635075" y="6954445"/>
                </a:lnTo>
                <a:lnTo>
                  <a:pt x="5633783" y="6957332"/>
                </a:lnTo>
                <a:lnTo>
                  <a:pt x="5633467" y="6958032"/>
                </a:lnTo>
                <a:cubicBezTo>
                  <a:pt x="5632326" y="6960582"/>
                  <a:pt x="5631754" y="6961858"/>
                  <a:pt x="5632611" y="6959944"/>
                </a:cubicBezTo>
                <a:lnTo>
                  <a:pt x="5633783" y="6957332"/>
                </a:lnTo>
                <a:lnTo>
                  <a:pt x="5636335" y="6951632"/>
                </a:lnTo>
                <a:lnTo>
                  <a:pt x="5640321" y="6942729"/>
                </a:lnTo>
                <a:lnTo>
                  <a:pt x="5658712" y="6959190"/>
                </a:lnTo>
                <a:lnTo>
                  <a:pt x="5235769" y="6974703"/>
                </a:lnTo>
                <a:cubicBezTo>
                  <a:pt x="4688793" y="7006815"/>
                  <a:pt x="4156497" y="7064654"/>
                  <a:pt x="3630589" y="7059733"/>
                </a:cubicBezTo>
                <a:cubicBezTo>
                  <a:pt x="3401312" y="7056140"/>
                  <a:pt x="3663795" y="7017335"/>
                  <a:pt x="3742105" y="7024482"/>
                </a:cubicBezTo>
                <a:cubicBezTo>
                  <a:pt x="4317745" y="6994663"/>
                  <a:pt x="4888817" y="6973650"/>
                  <a:pt x="5458208" y="6947334"/>
                </a:cubicBezTo>
                <a:close/>
                <a:moveTo>
                  <a:pt x="6114453" y="6718231"/>
                </a:moveTo>
                <a:lnTo>
                  <a:pt x="6095328" y="6761423"/>
                </a:lnTo>
                <a:lnTo>
                  <a:pt x="6118743" y="6762922"/>
                </a:lnTo>
                <a:close/>
                <a:moveTo>
                  <a:pt x="3611517" y="6691669"/>
                </a:moveTo>
                <a:cubicBezTo>
                  <a:pt x="3582896" y="6705263"/>
                  <a:pt x="3548115" y="6698511"/>
                  <a:pt x="3517289" y="6695521"/>
                </a:cubicBezTo>
                <a:cubicBezTo>
                  <a:pt x="3547011" y="6690221"/>
                  <a:pt x="3580692" y="6688682"/>
                  <a:pt x="3611517" y="6691669"/>
                </a:cubicBezTo>
                <a:close/>
                <a:moveTo>
                  <a:pt x="3487036" y="6691627"/>
                </a:moveTo>
                <a:cubicBezTo>
                  <a:pt x="3489299" y="6693054"/>
                  <a:pt x="3487444" y="6695997"/>
                  <a:pt x="3485023" y="6698584"/>
                </a:cubicBezTo>
                <a:cubicBezTo>
                  <a:pt x="3482598" y="6701170"/>
                  <a:pt x="3479611" y="6703399"/>
                  <a:pt x="3479611" y="6703399"/>
                </a:cubicBezTo>
                <a:cubicBezTo>
                  <a:pt x="3470553" y="6697685"/>
                  <a:pt x="3482506" y="6688769"/>
                  <a:pt x="3487036" y="6691627"/>
                </a:cubicBezTo>
                <a:close/>
                <a:moveTo>
                  <a:pt x="5495326" y="6689859"/>
                </a:moveTo>
                <a:cubicBezTo>
                  <a:pt x="5474218" y="6689859"/>
                  <a:pt x="5453110" y="6689859"/>
                  <a:pt x="5433763" y="6691633"/>
                </a:cubicBezTo>
                <a:lnTo>
                  <a:pt x="5430120" y="6692519"/>
                </a:lnTo>
                <a:lnTo>
                  <a:pt x="5431993" y="6700192"/>
                </a:lnTo>
                <a:cubicBezTo>
                  <a:pt x="5435439" y="6704637"/>
                  <a:pt x="5442369" y="6709674"/>
                  <a:pt x="5455791" y="6715686"/>
                </a:cubicBezTo>
                <a:lnTo>
                  <a:pt x="5498562" y="6719210"/>
                </a:lnTo>
                <a:lnTo>
                  <a:pt x="5498622" y="6719118"/>
                </a:lnTo>
                <a:cubicBezTo>
                  <a:pt x="5499722" y="6712912"/>
                  <a:pt x="5498841" y="6704046"/>
                  <a:pt x="5495326" y="6689859"/>
                </a:cubicBezTo>
                <a:close/>
                <a:moveTo>
                  <a:pt x="8003521" y="6657689"/>
                </a:moveTo>
                <a:cubicBezTo>
                  <a:pt x="8016408" y="6663458"/>
                  <a:pt x="7991018" y="6685611"/>
                  <a:pt x="7991018" y="6685611"/>
                </a:cubicBezTo>
                <a:cubicBezTo>
                  <a:pt x="7965246" y="6674066"/>
                  <a:pt x="7990637" y="6651916"/>
                  <a:pt x="8003521" y="6657689"/>
                </a:cubicBezTo>
                <a:close/>
                <a:moveTo>
                  <a:pt x="8063206" y="6655407"/>
                </a:moveTo>
                <a:cubicBezTo>
                  <a:pt x="8068760" y="6655960"/>
                  <a:pt x="8075202" y="6658846"/>
                  <a:pt x="8081644" y="6661730"/>
                </a:cubicBezTo>
                <a:cubicBezTo>
                  <a:pt x="8078759" y="6668176"/>
                  <a:pt x="8074095" y="6669954"/>
                  <a:pt x="8068539" y="6669400"/>
                </a:cubicBezTo>
                <a:cubicBezTo>
                  <a:pt x="8062987" y="6668848"/>
                  <a:pt x="8056541" y="6665962"/>
                  <a:pt x="8050101" y="6663075"/>
                </a:cubicBezTo>
                <a:cubicBezTo>
                  <a:pt x="8052987" y="6656632"/>
                  <a:pt x="8057652" y="6654853"/>
                  <a:pt x="8063206" y="6655407"/>
                </a:cubicBezTo>
                <a:close/>
                <a:moveTo>
                  <a:pt x="9191312" y="6648155"/>
                </a:moveTo>
                <a:cubicBezTo>
                  <a:pt x="9200976" y="6652485"/>
                  <a:pt x="9258374" y="6650628"/>
                  <a:pt x="9284032" y="6654871"/>
                </a:cubicBezTo>
                <a:lnTo>
                  <a:pt x="9295275" y="6661099"/>
                </a:lnTo>
                <a:lnTo>
                  <a:pt x="9016474" y="6703969"/>
                </a:lnTo>
                <a:lnTo>
                  <a:pt x="8612246" y="6763030"/>
                </a:lnTo>
                <a:lnTo>
                  <a:pt x="8507163" y="6770154"/>
                </a:lnTo>
                <a:cubicBezTo>
                  <a:pt x="8447793" y="6773984"/>
                  <a:pt x="8393365" y="6777490"/>
                  <a:pt x="8347957" y="6781004"/>
                </a:cubicBezTo>
                <a:cubicBezTo>
                  <a:pt x="7984692" y="6809124"/>
                  <a:pt x="7718203" y="6834173"/>
                  <a:pt x="7364331" y="6835558"/>
                </a:cubicBezTo>
                <a:lnTo>
                  <a:pt x="7208796" y="6834875"/>
                </a:lnTo>
                <a:lnTo>
                  <a:pt x="7636640" y="6801037"/>
                </a:lnTo>
                <a:lnTo>
                  <a:pt x="7774074" y="6785544"/>
                </a:lnTo>
                <a:lnTo>
                  <a:pt x="7870492" y="6781466"/>
                </a:lnTo>
                <a:lnTo>
                  <a:pt x="8136676" y="6757234"/>
                </a:lnTo>
                <a:lnTo>
                  <a:pt x="8137164" y="6757652"/>
                </a:lnTo>
                <a:lnTo>
                  <a:pt x="8144815" y="6756492"/>
                </a:lnTo>
                <a:lnTo>
                  <a:pt x="8269800" y="6745112"/>
                </a:lnTo>
                <a:lnTo>
                  <a:pt x="8271138" y="6746168"/>
                </a:lnTo>
                <a:lnTo>
                  <a:pt x="8288920" y="6743373"/>
                </a:lnTo>
                <a:lnTo>
                  <a:pt x="8308232" y="6741615"/>
                </a:lnTo>
                <a:cubicBezTo>
                  <a:pt x="8599881" y="6710753"/>
                  <a:pt x="8892207" y="6674070"/>
                  <a:pt x="9191312" y="6648155"/>
                </a:cubicBezTo>
                <a:close/>
                <a:moveTo>
                  <a:pt x="6279275" y="6640226"/>
                </a:moveTo>
                <a:lnTo>
                  <a:pt x="6276269" y="6645527"/>
                </a:lnTo>
                <a:cubicBezTo>
                  <a:pt x="6269235" y="6657939"/>
                  <a:pt x="6255163" y="6682766"/>
                  <a:pt x="6227020" y="6732419"/>
                </a:cubicBezTo>
                <a:cubicBezTo>
                  <a:pt x="6198878" y="6704046"/>
                  <a:pt x="6184805" y="6704045"/>
                  <a:pt x="6156665" y="6732419"/>
                </a:cubicBezTo>
                <a:cubicBezTo>
                  <a:pt x="6170737" y="6774979"/>
                  <a:pt x="6184805" y="6732420"/>
                  <a:pt x="6198877" y="6746605"/>
                </a:cubicBezTo>
                <a:lnTo>
                  <a:pt x="6189737" y="6767012"/>
                </a:lnTo>
                <a:lnTo>
                  <a:pt x="6323172" y="6774371"/>
                </a:lnTo>
                <a:lnTo>
                  <a:pt x="6318483" y="6744831"/>
                </a:lnTo>
                <a:cubicBezTo>
                  <a:pt x="6322000" y="6728872"/>
                  <a:pt x="6325517" y="6711140"/>
                  <a:pt x="6311447" y="6689859"/>
                </a:cubicBezTo>
                <a:cubicBezTo>
                  <a:pt x="6274513" y="6689859"/>
                  <a:pt x="6291442" y="6700720"/>
                  <a:pt x="6286823" y="6655917"/>
                </a:cubicBezTo>
                <a:lnTo>
                  <a:pt x="6284417" y="6640324"/>
                </a:lnTo>
                <a:close/>
                <a:moveTo>
                  <a:pt x="8316587" y="6638025"/>
                </a:moveTo>
                <a:cubicBezTo>
                  <a:pt x="8300376" y="6646882"/>
                  <a:pt x="8282529" y="6652907"/>
                  <a:pt x="8263636" y="6656941"/>
                </a:cubicBezTo>
                <a:cubicBezTo>
                  <a:pt x="8206976" y="6669032"/>
                  <a:pt x="8140958" y="6663154"/>
                  <a:pt x="8081644" y="6661730"/>
                </a:cubicBezTo>
                <a:cubicBezTo>
                  <a:pt x="8153613" y="6644971"/>
                  <a:pt x="8237504" y="6636129"/>
                  <a:pt x="8316587" y="6638025"/>
                </a:cubicBezTo>
                <a:close/>
                <a:moveTo>
                  <a:pt x="5354610" y="6633114"/>
                </a:moveTo>
                <a:lnTo>
                  <a:pt x="5353787" y="6646397"/>
                </a:lnTo>
                <a:lnTo>
                  <a:pt x="5355033" y="6646143"/>
                </a:lnTo>
                <a:lnTo>
                  <a:pt x="5358037" y="6646927"/>
                </a:lnTo>
                <a:close/>
                <a:moveTo>
                  <a:pt x="2569595" y="6623196"/>
                </a:moveTo>
                <a:lnTo>
                  <a:pt x="2569974" y="6623213"/>
                </a:lnTo>
                <a:lnTo>
                  <a:pt x="2569979" y="6623248"/>
                </a:lnTo>
                <a:close/>
                <a:moveTo>
                  <a:pt x="5960076" y="6621678"/>
                </a:moveTo>
                <a:lnTo>
                  <a:pt x="5941504" y="6638405"/>
                </a:lnTo>
                <a:cubicBezTo>
                  <a:pt x="5906438" y="6672652"/>
                  <a:pt x="5872686" y="6710004"/>
                  <a:pt x="5856088" y="6660018"/>
                </a:cubicBezTo>
                <a:lnTo>
                  <a:pt x="5851912" y="6642189"/>
                </a:lnTo>
                <a:lnTo>
                  <a:pt x="5800784" y="6644477"/>
                </a:lnTo>
                <a:lnTo>
                  <a:pt x="5790815" y="6661486"/>
                </a:lnTo>
                <a:cubicBezTo>
                  <a:pt x="5804885" y="6675671"/>
                  <a:pt x="5818960" y="6704045"/>
                  <a:pt x="5804885" y="6718231"/>
                </a:cubicBezTo>
                <a:cubicBezTo>
                  <a:pt x="5755636" y="6696952"/>
                  <a:pt x="5709907" y="6714684"/>
                  <a:pt x="5664175" y="6730645"/>
                </a:cubicBezTo>
                <a:lnTo>
                  <a:pt x="5659215" y="6732233"/>
                </a:lnTo>
                <a:lnTo>
                  <a:pt x="5716889" y="6737216"/>
                </a:lnTo>
                <a:lnTo>
                  <a:pt x="5926819" y="6750644"/>
                </a:lnTo>
                <a:lnTo>
                  <a:pt x="5961432" y="6734191"/>
                </a:lnTo>
                <a:cubicBezTo>
                  <a:pt x="5981216" y="6722223"/>
                  <a:pt x="5998036" y="6703270"/>
                  <a:pt x="6008177" y="6658632"/>
                </a:cubicBezTo>
                <a:lnTo>
                  <a:pt x="6012675" y="6627462"/>
                </a:lnTo>
                <a:close/>
                <a:moveTo>
                  <a:pt x="20185536" y="6618926"/>
                </a:moveTo>
                <a:lnTo>
                  <a:pt x="20188460" y="6623387"/>
                </a:lnTo>
                <a:lnTo>
                  <a:pt x="20187514" y="6624468"/>
                </a:lnTo>
                <a:cubicBezTo>
                  <a:pt x="20186416" y="6624246"/>
                  <a:pt x="20185536" y="6622472"/>
                  <a:pt x="20185536" y="6618926"/>
                </a:cubicBezTo>
                <a:close/>
                <a:moveTo>
                  <a:pt x="2498892" y="6617389"/>
                </a:moveTo>
                <a:cubicBezTo>
                  <a:pt x="2509082" y="6617231"/>
                  <a:pt x="2520663" y="6617376"/>
                  <a:pt x="2531480" y="6617792"/>
                </a:cubicBezTo>
                <a:lnTo>
                  <a:pt x="2569595" y="6623196"/>
                </a:lnTo>
                <a:lnTo>
                  <a:pt x="2474648" y="6618812"/>
                </a:lnTo>
                <a:cubicBezTo>
                  <a:pt x="2479902" y="6618011"/>
                  <a:pt x="2488702" y="6617548"/>
                  <a:pt x="2498892" y="6617389"/>
                </a:cubicBezTo>
                <a:close/>
                <a:moveTo>
                  <a:pt x="2568879" y="6614960"/>
                </a:moveTo>
                <a:cubicBezTo>
                  <a:pt x="2618523" y="6619062"/>
                  <a:pt x="2662866" y="6623617"/>
                  <a:pt x="2660848" y="6625350"/>
                </a:cubicBezTo>
                <a:cubicBezTo>
                  <a:pt x="2659840" y="6626219"/>
                  <a:pt x="2647240" y="6626380"/>
                  <a:pt x="2617916" y="6625425"/>
                </a:cubicBezTo>
                <a:lnTo>
                  <a:pt x="2569974" y="6623213"/>
                </a:lnTo>
                <a:close/>
                <a:moveTo>
                  <a:pt x="2234713" y="6605044"/>
                </a:moveTo>
                <a:cubicBezTo>
                  <a:pt x="2221560" y="6603155"/>
                  <a:pt x="2212095" y="6610002"/>
                  <a:pt x="2219455" y="6614645"/>
                </a:cubicBezTo>
                <a:cubicBezTo>
                  <a:pt x="2219455" y="6614645"/>
                  <a:pt x="2243495" y="6616994"/>
                  <a:pt x="2249783" y="6614551"/>
                </a:cubicBezTo>
                <a:cubicBezTo>
                  <a:pt x="2251880" y="6613740"/>
                  <a:pt x="2252007" y="6612391"/>
                  <a:pt x="2248608" y="6610249"/>
                </a:cubicBezTo>
                <a:cubicBezTo>
                  <a:pt x="2243891" y="6607273"/>
                  <a:pt x="2239096" y="6605674"/>
                  <a:pt x="2234713" y="6605044"/>
                </a:cubicBezTo>
                <a:close/>
                <a:moveTo>
                  <a:pt x="5847101" y="6604740"/>
                </a:moveTo>
                <a:cubicBezTo>
                  <a:pt x="5833031" y="6604740"/>
                  <a:pt x="5822478" y="6611833"/>
                  <a:pt x="5813682" y="6622474"/>
                </a:cubicBezTo>
                <a:lnTo>
                  <a:pt x="5807747" y="6632596"/>
                </a:lnTo>
                <a:lnTo>
                  <a:pt x="5850353" y="6633901"/>
                </a:lnTo>
                <a:close/>
                <a:moveTo>
                  <a:pt x="5298329" y="6604740"/>
                </a:moveTo>
                <a:cubicBezTo>
                  <a:pt x="5287775" y="6636659"/>
                  <a:pt x="5285139" y="6628679"/>
                  <a:pt x="5278542" y="6646633"/>
                </a:cubicBezTo>
                <a:lnTo>
                  <a:pt x="5277609" y="6649532"/>
                </a:lnTo>
                <a:lnTo>
                  <a:pt x="5324699" y="6647280"/>
                </a:lnTo>
                <a:close/>
                <a:moveTo>
                  <a:pt x="5993116" y="6600667"/>
                </a:moveTo>
                <a:lnTo>
                  <a:pt x="5968911" y="6614101"/>
                </a:lnTo>
                <a:lnTo>
                  <a:pt x="6015031" y="6611137"/>
                </a:lnTo>
                <a:lnTo>
                  <a:pt x="6015954" y="6604740"/>
                </a:lnTo>
                <a:cubicBezTo>
                  <a:pt x="6008919" y="6599420"/>
                  <a:pt x="6001224" y="6598533"/>
                  <a:pt x="5993116" y="6600667"/>
                </a:cubicBezTo>
                <a:close/>
                <a:moveTo>
                  <a:pt x="5129329" y="6582908"/>
                </a:moveTo>
                <a:lnTo>
                  <a:pt x="4700565" y="6598938"/>
                </a:lnTo>
                <a:lnTo>
                  <a:pt x="4661835" y="6602331"/>
                </a:lnTo>
                <a:cubicBezTo>
                  <a:pt x="4495147" y="6607306"/>
                  <a:pt x="4338267" y="6618474"/>
                  <a:pt x="4155485" y="6627221"/>
                </a:cubicBezTo>
                <a:cubicBezTo>
                  <a:pt x="4129760" y="6626182"/>
                  <a:pt x="4045344" y="6636223"/>
                  <a:pt x="4136144" y="6637804"/>
                </a:cubicBezTo>
                <a:cubicBezTo>
                  <a:pt x="4177784" y="6633690"/>
                  <a:pt x="4224518" y="6631527"/>
                  <a:pt x="4264052" y="6632416"/>
                </a:cubicBezTo>
                <a:cubicBezTo>
                  <a:pt x="4336512" y="6631291"/>
                  <a:pt x="4374151" y="6633514"/>
                  <a:pt x="4439228" y="6634060"/>
                </a:cubicBezTo>
                <a:cubicBezTo>
                  <a:pt x="4545367" y="6631396"/>
                  <a:pt x="4671645" y="6608521"/>
                  <a:pt x="4778359" y="6604950"/>
                </a:cubicBezTo>
                <a:cubicBezTo>
                  <a:pt x="4863416" y="6599745"/>
                  <a:pt x="4946296" y="6595065"/>
                  <a:pt x="5031258" y="6589801"/>
                </a:cubicBezTo>
                <a:close/>
                <a:moveTo>
                  <a:pt x="1881783" y="6564922"/>
                </a:moveTo>
                <a:cubicBezTo>
                  <a:pt x="1890056" y="6566026"/>
                  <a:pt x="1898036" y="6568847"/>
                  <a:pt x="1904829" y="6573131"/>
                </a:cubicBezTo>
                <a:cubicBezTo>
                  <a:pt x="1896587" y="6576161"/>
                  <a:pt x="1890204" y="6576248"/>
                  <a:pt x="1883091" y="6574767"/>
                </a:cubicBezTo>
                <a:cubicBezTo>
                  <a:pt x="1875978" y="6573287"/>
                  <a:pt x="1868139" y="6570240"/>
                  <a:pt x="1856994" y="6567007"/>
                </a:cubicBezTo>
                <a:cubicBezTo>
                  <a:pt x="1864949" y="6564429"/>
                  <a:pt x="1873511" y="6563818"/>
                  <a:pt x="1881783" y="6564922"/>
                </a:cubicBezTo>
                <a:close/>
                <a:moveTo>
                  <a:pt x="1844256" y="6558970"/>
                </a:moveTo>
                <a:cubicBezTo>
                  <a:pt x="1849156" y="6557791"/>
                  <a:pt x="1853597" y="6564864"/>
                  <a:pt x="1856994" y="6567007"/>
                </a:cubicBezTo>
                <a:cubicBezTo>
                  <a:pt x="1855280" y="6569724"/>
                  <a:pt x="1853289" y="6570367"/>
                  <a:pt x="1850502" y="6569558"/>
                </a:cubicBezTo>
                <a:cubicBezTo>
                  <a:pt x="1847716" y="6568748"/>
                  <a:pt x="1844131" y="6566485"/>
                  <a:pt x="1839226" y="6563391"/>
                </a:cubicBezTo>
                <a:cubicBezTo>
                  <a:pt x="1840939" y="6560674"/>
                  <a:pt x="1842623" y="6559364"/>
                  <a:pt x="1844256" y="6558970"/>
                </a:cubicBezTo>
                <a:close/>
                <a:moveTo>
                  <a:pt x="1826488" y="6555356"/>
                </a:moveTo>
                <a:cubicBezTo>
                  <a:pt x="1831388" y="6554175"/>
                  <a:pt x="1835830" y="6561248"/>
                  <a:pt x="1839226" y="6563391"/>
                </a:cubicBezTo>
                <a:cubicBezTo>
                  <a:pt x="1837510" y="6566109"/>
                  <a:pt x="1835523" y="6566751"/>
                  <a:pt x="1832736" y="6565944"/>
                </a:cubicBezTo>
                <a:cubicBezTo>
                  <a:pt x="1829948" y="6565134"/>
                  <a:pt x="1826362" y="6562872"/>
                  <a:pt x="1821457" y="6559777"/>
                </a:cubicBezTo>
                <a:cubicBezTo>
                  <a:pt x="1823170" y="6557061"/>
                  <a:pt x="1824855" y="6555750"/>
                  <a:pt x="1826488" y="6555356"/>
                </a:cubicBezTo>
                <a:close/>
                <a:moveTo>
                  <a:pt x="6519149" y="6524618"/>
                </a:moveTo>
                <a:lnTo>
                  <a:pt x="6402456" y="6531141"/>
                </a:lnTo>
                <a:lnTo>
                  <a:pt x="6395874" y="6547994"/>
                </a:lnTo>
                <a:cubicBezTo>
                  <a:pt x="6431051" y="6611833"/>
                  <a:pt x="6473264" y="6572820"/>
                  <a:pt x="6513719" y="6530260"/>
                </a:cubicBezTo>
                <a:close/>
                <a:moveTo>
                  <a:pt x="6637295" y="6518015"/>
                </a:moveTo>
                <a:lnTo>
                  <a:pt x="6612543" y="6519398"/>
                </a:lnTo>
                <a:lnTo>
                  <a:pt x="6605620" y="6528044"/>
                </a:lnTo>
                <a:cubicBezTo>
                  <a:pt x="6596386" y="6539127"/>
                  <a:pt x="6587591" y="6549767"/>
                  <a:pt x="6578799" y="6562181"/>
                </a:cubicBezTo>
                <a:lnTo>
                  <a:pt x="6570877" y="6575402"/>
                </a:lnTo>
                <a:lnTo>
                  <a:pt x="6622789" y="6572064"/>
                </a:lnTo>
                <a:lnTo>
                  <a:pt x="6638600" y="6533808"/>
                </a:lnTo>
                <a:close/>
                <a:moveTo>
                  <a:pt x="2237130" y="6479583"/>
                </a:moveTo>
                <a:cubicBezTo>
                  <a:pt x="2241572" y="6480488"/>
                  <a:pt x="2246290" y="6483463"/>
                  <a:pt x="2253081" y="6487749"/>
                </a:cubicBezTo>
                <a:cubicBezTo>
                  <a:pt x="2249105" y="6489037"/>
                  <a:pt x="2243992" y="6489612"/>
                  <a:pt x="2238650" y="6489089"/>
                </a:cubicBezTo>
                <a:cubicBezTo>
                  <a:pt x="2233311" y="6488568"/>
                  <a:pt x="2227734" y="6486950"/>
                  <a:pt x="2222829" y="6483855"/>
                </a:cubicBezTo>
                <a:cubicBezTo>
                  <a:pt x="2228521" y="6479850"/>
                  <a:pt x="2232688" y="6478681"/>
                  <a:pt x="2237130" y="6479583"/>
                </a:cubicBezTo>
                <a:close/>
                <a:moveTo>
                  <a:pt x="1617501" y="6471621"/>
                </a:moveTo>
                <a:lnTo>
                  <a:pt x="1641985" y="6474544"/>
                </a:lnTo>
                <a:lnTo>
                  <a:pt x="1636826" y="6475299"/>
                </a:lnTo>
                <a:close/>
                <a:moveTo>
                  <a:pt x="2073383" y="6412994"/>
                </a:moveTo>
                <a:cubicBezTo>
                  <a:pt x="2078825" y="6412313"/>
                  <a:pt x="2085399" y="6412347"/>
                  <a:pt x="2089928" y="6415201"/>
                </a:cubicBezTo>
                <a:cubicBezTo>
                  <a:pt x="2093513" y="6417465"/>
                  <a:pt x="2093731" y="6419105"/>
                  <a:pt x="2092021" y="6420165"/>
                </a:cubicBezTo>
                <a:cubicBezTo>
                  <a:pt x="2089463" y="6421754"/>
                  <a:pt x="2082569" y="6422035"/>
                  <a:pt x="2076220" y="6421140"/>
                </a:cubicBezTo>
                <a:cubicBezTo>
                  <a:pt x="2069861" y="6420247"/>
                  <a:pt x="2064043" y="6418179"/>
                  <a:pt x="2063634" y="6415071"/>
                </a:cubicBezTo>
                <a:cubicBezTo>
                  <a:pt x="2063634" y="6415071"/>
                  <a:pt x="2067942" y="6413676"/>
                  <a:pt x="2073383" y="6412994"/>
                </a:cubicBezTo>
                <a:close/>
                <a:moveTo>
                  <a:pt x="2561390" y="6405490"/>
                </a:moveTo>
                <a:lnTo>
                  <a:pt x="2510296" y="6406089"/>
                </a:lnTo>
                <a:lnTo>
                  <a:pt x="2567440" y="6410099"/>
                </a:lnTo>
                <a:cubicBezTo>
                  <a:pt x="2577939" y="6410392"/>
                  <a:pt x="2584727" y="6410087"/>
                  <a:pt x="2583396" y="6408692"/>
                </a:cubicBezTo>
                <a:lnTo>
                  <a:pt x="2571336" y="6405773"/>
                </a:lnTo>
                <a:close/>
                <a:moveTo>
                  <a:pt x="1845159" y="6269558"/>
                </a:moveTo>
                <a:cubicBezTo>
                  <a:pt x="1858535" y="6265329"/>
                  <a:pt x="1822619" y="6291405"/>
                  <a:pt x="1822619" y="6291405"/>
                </a:cubicBezTo>
                <a:cubicBezTo>
                  <a:pt x="1818390" y="6278020"/>
                  <a:pt x="1845159" y="6269558"/>
                  <a:pt x="1845159" y="6269558"/>
                </a:cubicBezTo>
                <a:close/>
                <a:moveTo>
                  <a:pt x="23591280" y="6249517"/>
                </a:moveTo>
                <a:lnTo>
                  <a:pt x="23593476" y="6254016"/>
                </a:lnTo>
                <a:lnTo>
                  <a:pt x="23590742" y="6250075"/>
                </a:lnTo>
                <a:close/>
                <a:moveTo>
                  <a:pt x="1840793" y="6195973"/>
                </a:moveTo>
                <a:lnTo>
                  <a:pt x="1829957" y="6196895"/>
                </a:lnTo>
                <a:lnTo>
                  <a:pt x="1823293" y="6200400"/>
                </a:lnTo>
                <a:cubicBezTo>
                  <a:pt x="1778915" y="6199703"/>
                  <a:pt x="1736538" y="6213098"/>
                  <a:pt x="1694165" y="6226493"/>
                </a:cubicBezTo>
                <a:cubicBezTo>
                  <a:pt x="1749921" y="6208867"/>
                  <a:pt x="1796526" y="6208860"/>
                  <a:pt x="1823293" y="6200400"/>
                </a:cubicBezTo>
                <a:close/>
                <a:moveTo>
                  <a:pt x="23590740" y="6164956"/>
                </a:moveTo>
                <a:cubicBezTo>
                  <a:pt x="23604812" y="6207516"/>
                  <a:pt x="23618882" y="6207516"/>
                  <a:pt x="23632952" y="6164956"/>
                </a:cubicBezTo>
                <a:cubicBezTo>
                  <a:pt x="23632954" y="6221702"/>
                  <a:pt x="23675164" y="6207516"/>
                  <a:pt x="23661096" y="6264264"/>
                </a:cubicBezTo>
                <a:cubicBezTo>
                  <a:pt x="23650542" y="6264264"/>
                  <a:pt x="23639988" y="6216382"/>
                  <a:pt x="23617564" y="6222366"/>
                </a:cubicBezTo>
                <a:lnTo>
                  <a:pt x="23591280" y="6249517"/>
                </a:lnTo>
                <a:lnTo>
                  <a:pt x="23587220" y="6241207"/>
                </a:lnTo>
                <a:cubicBezTo>
                  <a:pt x="23580184" y="6235889"/>
                  <a:pt x="23569634" y="6235890"/>
                  <a:pt x="23562596" y="6221703"/>
                </a:cubicBezTo>
                <a:cubicBezTo>
                  <a:pt x="23562598" y="6179143"/>
                  <a:pt x="23576670" y="6207516"/>
                  <a:pt x="23590740" y="6164956"/>
                </a:cubicBezTo>
                <a:close/>
                <a:moveTo>
                  <a:pt x="15453633" y="6108714"/>
                </a:moveTo>
                <a:lnTo>
                  <a:pt x="15454134" y="6115302"/>
                </a:lnTo>
                <a:cubicBezTo>
                  <a:pt x="15454134" y="6136585"/>
                  <a:pt x="15450617" y="6150771"/>
                  <a:pt x="15443582" y="6136584"/>
                </a:cubicBezTo>
                <a:cubicBezTo>
                  <a:pt x="15447099" y="6136585"/>
                  <a:pt x="15449736" y="6132150"/>
                  <a:pt x="15451496" y="6125943"/>
                </a:cubicBezTo>
                <a:close/>
                <a:moveTo>
                  <a:pt x="15452626" y="6095541"/>
                </a:moveTo>
                <a:lnTo>
                  <a:pt x="15454134" y="6104661"/>
                </a:lnTo>
                <a:lnTo>
                  <a:pt x="15453633" y="6108714"/>
                </a:lnTo>
                <a:close/>
                <a:moveTo>
                  <a:pt x="1801850" y="6068233"/>
                </a:moveTo>
                <a:cubicBezTo>
                  <a:pt x="1802301" y="6068351"/>
                  <a:pt x="1800577" y="6068949"/>
                  <a:pt x="1795808" y="6070292"/>
                </a:cubicBezTo>
                <a:lnTo>
                  <a:pt x="1790963" y="6071587"/>
                </a:lnTo>
                <a:lnTo>
                  <a:pt x="1780122" y="6071340"/>
                </a:lnTo>
                <a:cubicBezTo>
                  <a:pt x="1791362" y="6069724"/>
                  <a:pt x="1800950" y="6068006"/>
                  <a:pt x="1801850" y="6068233"/>
                </a:cubicBezTo>
                <a:close/>
                <a:moveTo>
                  <a:pt x="1652918" y="5988511"/>
                </a:moveTo>
                <a:cubicBezTo>
                  <a:pt x="1652279" y="5989424"/>
                  <a:pt x="1650572" y="5991866"/>
                  <a:pt x="1647162" y="5996745"/>
                </a:cubicBezTo>
                <a:cubicBezTo>
                  <a:pt x="1647162" y="5996745"/>
                  <a:pt x="1654840" y="5985765"/>
                  <a:pt x="1652918" y="5988511"/>
                </a:cubicBezTo>
                <a:close/>
                <a:moveTo>
                  <a:pt x="9820032" y="5969497"/>
                </a:moveTo>
                <a:lnTo>
                  <a:pt x="9812053" y="5971963"/>
                </a:lnTo>
                <a:cubicBezTo>
                  <a:pt x="9701644" y="5983552"/>
                  <a:pt x="9609757" y="5993580"/>
                  <a:pt x="9520157" y="6005032"/>
                </a:cubicBezTo>
                <a:lnTo>
                  <a:pt x="9457425" y="6014417"/>
                </a:lnTo>
                <a:lnTo>
                  <a:pt x="9422010" y="6039078"/>
                </a:lnTo>
                <a:lnTo>
                  <a:pt x="9417354" y="6044896"/>
                </a:lnTo>
                <a:lnTo>
                  <a:pt x="9578938" y="6025102"/>
                </a:lnTo>
                <a:lnTo>
                  <a:pt x="9817474" y="5990135"/>
                </a:lnTo>
                <a:close/>
                <a:moveTo>
                  <a:pt x="10662171" y="5948670"/>
                </a:moveTo>
                <a:lnTo>
                  <a:pt x="10659560" y="5949143"/>
                </a:lnTo>
                <a:lnTo>
                  <a:pt x="10656499" y="5953653"/>
                </a:lnTo>
                <a:cubicBezTo>
                  <a:pt x="10652597" y="5961022"/>
                  <a:pt x="10648860" y="5969889"/>
                  <a:pt x="10645341" y="5980530"/>
                </a:cubicBezTo>
                <a:cubicBezTo>
                  <a:pt x="10631270" y="5973436"/>
                  <a:pt x="10620715" y="5962796"/>
                  <a:pt x="10608403" y="5959249"/>
                </a:cubicBezTo>
                <a:lnTo>
                  <a:pt x="10601076" y="5959726"/>
                </a:lnTo>
                <a:lnTo>
                  <a:pt x="10585226" y="5962595"/>
                </a:lnTo>
                <a:lnTo>
                  <a:pt x="10560914" y="5980529"/>
                </a:lnTo>
                <a:lnTo>
                  <a:pt x="10558217" y="5967482"/>
                </a:lnTo>
                <a:lnTo>
                  <a:pt x="10465918" y="5984185"/>
                </a:lnTo>
                <a:lnTo>
                  <a:pt x="10462415" y="6008903"/>
                </a:lnTo>
                <a:lnTo>
                  <a:pt x="10457854" y="5985644"/>
                </a:lnTo>
                <a:lnTo>
                  <a:pt x="10370417" y="6001467"/>
                </a:lnTo>
                <a:lnTo>
                  <a:pt x="10370296" y="6002475"/>
                </a:lnTo>
                <a:cubicBezTo>
                  <a:pt x="10369745" y="6004359"/>
                  <a:pt x="10369031" y="6005079"/>
                  <a:pt x="10368013" y="6003999"/>
                </a:cubicBezTo>
                <a:lnTo>
                  <a:pt x="10367157" y="6002057"/>
                </a:lnTo>
                <a:lnTo>
                  <a:pt x="10270474" y="6019553"/>
                </a:lnTo>
                <a:lnTo>
                  <a:pt x="10267289" y="6031680"/>
                </a:lnTo>
                <a:cubicBezTo>
                  <a:pt x="10266081" y="6040380"/>
                  <a:pt x="10265421" y="6051462"/>
                  <a:pt x="10265421" y="6065649"/>
                </a:cubicBezTo>
                <a:cubicBezTo>
                  <a:pt x="10265421" y="6051462"/>
                  <a:pt x="10264542" y="6039936"/>
                  <a:pt x="10263004" y="6030183"/>
                </a:cubicBezTo>
                <a:lnTo>
                  <a:pt x="10260726" y="6021317"/>
                </a:lnTo>
                <a:lnTo>
                  <a:pt x="10080804" y="6053876"/>
                </a:lnTo>
                <a:cubicBezTo>
                  <a:pt x="9657494" y="6111615"/>
                  <a:pt x="9225051" y="6233588"/>
                  <a:pt x="8774976" y="6299792"/>
                </a:cubicBezTo>
                <a:cubicBezTo>
                  <a:pt x="8347434" y="6344145"/>
                  <a:pt x="7910728" y="6359496"/>
                  <a:pt x="7507259" y="6425688"/>
                </a:cubicBezTo>
                <a:cubicBezTo>
                  <a:pt x="7271537" y="6456029"/>
                  <a:pt x="7083947" y="6483425"/>
                  <a:pt x="6877219" y="6504605"/>
                </a:cubicBezTo>
                <a:lnTo>
                  <a:pt x="6691995" y="6514957"/>
                </a:lnTo>
                <a:lnTo>
                  <a:pt x="6687299" y="6522503"/>
                </a:lnTo>
                <a:cubicBezTo>
                  <a:pt x="6672568" y="6543783"/>
                  <a:pt x="6657398" y="6560630"/>
                  <a:pt x="6642668" y="6569496"/>
                </a:cubicBezTo>
                <a:lnTo>
                  <a:pt x="6637570" y="6571114"/>
                </a:lnTo>
                <a:lnTo>
                  <a:pt x="6818481" y="6559483"/>
                </a:lnTo>
                <a:cubicBezTo>
                  <a:pt x="7151573" y="6535358"/>
                  <a:pt x="7487304" y="6508065"/>
                  <a:pt x="7827536" y="6476588"/>
                </a:cubicBezTo>
                <a:cubicBezTo>
                  <a:pt x="8694691" y="6408604"/>
                  <a:pt x="9589288" y="6261549"/>
                  <a:pt x="10498470" y="6099530"/>
                </a:cubicBezTo>
                <a:lnTo>
                  <a:pt x="10664156" y="6069672"/>
                </a:lnTo>
                <a:lnTo>
                  <a:pt x="10662171" y="6069660"/>
                </a:lnTo>
                <a:cubicBezTo>
                  <a:pt x="10662172" y="6054342"/>
                  <a:pt x="10662171" y="6036471"/>
                  <a:pt x="10662171" y="6016048"/>
                </a:cubicBezTo>
                <a:close/>
                <a:moveTo>
                  <a:pt x="1649823" y="5934590"/>
                </a:moveTo>
                <a:lnTo>
                  <a:pt x="1650771" y="5935446"/>
                </a:lnTo>
                <a:lnTo>
                  <a:pt x="1649090" y="5936457"/>
                </a:lnTo>
                <a:cubicBezTo>
                  <a:pt x="1648472" y="5934502"/>
                  <a:pt x="1648771" y="5933987"/>
                  <a:pt x="1649823" y="5934590"/>
                </a:cubicBezTo>
                <a:close/>
                <a:moveTo>
                  <a:pt x="9944875" y="5932859"/>
                </a:moveTo>
                <a:lnTo>
                  <a:pt x="9877036" y="5951883"/>
                </a:lnTo>
                <a:lnTo>
                  <a:pt x="9850636" y="5960040"/>
                </a:lnTo>
                <a:lnTo>
                  <a:pt x="9846587" y="5964570"/>
                </a:lnTo>
                <a:lnTo>
                  <a:pt x="9829732" y="5988338"/>
                </a:lnTo>
                <a:lnTo>
                  <a:pt x="9857820" y="5984220"/>
                </a:lnTo>
                <a:lnTo>
                  <a:pt x="9955429" y="5965300"/>
                </a:lnTo>
                <a:lnTo>
                  <a:pt x="9945525" y="5941157"/>
                </a:lnTo>
                <a:close/>
                <a:moveTo>
                  <a:pt x="11542373" y="5899622"/>
                </a:moveTo>
                <a:cubicBezTo>
                  <a:pt x="11538855" y="5899843"/>
                  <a:pt x="11535337" y="5902503"/>
                  <a:pt x="11531819" y="5909595"/>
                </a:cubicBezTo>
                <a:lnTo>
                  <a:pt x="11532869" y="5911404"/>
                </a:lnTo>
                <a:lnTo>
                  <a:pt x="11556563" y="5906797"/>
                </a:lnTo>
                <a:lnTo>
                  <a:pt x="11552928" y="5904277"/>
                </a:lnTo>
                <a:cubicBezTo>
                  <a:pt x="11549410" y="5901616"/>
                  <a:pt x="11545892" y="5899400"/>
                  <a:pt x="11542373" y="5899622"/>
                </a:cubicBezTo>
                <a:close/>
                <a:moveTo>
                  <a:pt x="10392060" y="5867038"/>
                </a:moveTo>
                <a:lnTo>
                  <a:pt x="10390727" y="5874879"/>
                </a:lnTo>
                <a:lnTo>
                  <a:pt x="10391249" y="5879670"/>
                </a:lnTo>
                <a:lnTo>
                  <a:pt x="10399726" y="5871453"/>
                </a:lnTo>
                <a:close/>
                <a:moveTo>
                  <a:pt x="10463312" y="5857418"/>
                </a:moveTo>
                <a:lnTo>
                  <a:pt x="10454200" y="5868054"/>
                </a:lnTo>
                <a:cubicBezTo>
                  <a:pt x="10450867" y="5872788"/>
                  <a:pt x="10449012" y="5876136"/>
                  <a:pt x="10449012" y="5876136"/>
                </a:cubicBezTo>
                <a:lnTo>
                  <a:pt x="10465255" y="5867317"/>
                </a:lnTo>
                <a:close/>
                <a:moveTo>
                  <a:pt x="11785098" y="5838664"/>
                </a:moveTo>
                <a:lnTo>
                  <a:pt x="11780961" y="5863166"/>
                </a:lnTo>
                <a:lnTo>
                  <a:pt x="11786151" y="5862157"/>
                </a:lnTo>
                <a:close/>
                <a:moveTo>
                  <a:pt x="20181452" y="5813365"/>
                </a:moveTo>
                <a:lnTo>
                  <a:pt x="20183778" y="5817384"/>
                </a:lnTo>
                <a:cubicBezTo>
                  <a:pt x="20185536" y="5824478"/>
                  <a:pt x="20185536" y="5831571"/>
                  <a:pt x="20185536" y="5838664"/>
                </a:cubicBezTo>
                <a:close/>
                <a:moveTo>
                  <a:pt x="20178400" y="5794454"/>
                </a:moveTo>
                <a:lnTo>
                  <a:pt x="20181452" y="5813365"/>
                </a:lnTo>
                <a:lnTo>
                  <a:pt x="20171468" y="5796104"/>
                </a:lnTo>
                <a:close/>
                <a:moveTo>
                  <a:pt x="22999752" y="5611679"/>
                </a:moveTo>
                <a:lnTo>
                  <a:pt x="22999774" y="5612077"/>
                </a:lnTo>
                <a:lnTo>
                  <a:pt x="22999464" y="5612027"/>
                </a:lnTo>
                <a:close/>
                <a:moveTo>
                  <a:pt x="22975128" y="5608132"/>
                </a:moveTo>
                <a:lnTo>
                  <a:pt x="22999464" y="5612027"/>
                </a:lnTo>
                <a:lnTo>
                  <a:pt x="22971612" y="5645373"/>
                </a:lnTo>
                <a:cubicBezTo>
                  <a:pt x="22961056" y="5657784"/>
                  <a:pt x="22950506" y="5668425"/>
                  <a:pt x="22943470" y="5668425"/>
                </a:cubicBezTo>
                <a:cubicBezTo>
                  <a:pt x="22943470" y="5618773"/>
                  <a:pt x="22957538" y="5608133"/>
                  <a:pt x="22975128" y="5608132"/>
                </a:cubicBezTo>
                <a:close/>
                <a:moveTo>
                  <a:pt x="1724641" y="5480174"/>
                </a:moveTo>
                <a:lnTo>
                  <a:pt x="1753192" y="5488813"/>
                </a:lnTo>
                <a:lnTo>
                  <a:pt x="1766284" y="5491761"/>
                </a:lnTo>
                <a:lnTo>
                  <a:pt x="1633475" y="5508609"/>
                </a:lnTo>
                <a:lnTo>
                  <a:pt x="1617859" y="5505974"/>
                </a:lnTo>
                <a:lnTo>
                  <a:pt x="1599633" y="5501547"/>
                </a:lnTo>
                <a:lnTo>
                  <a:pt x="1663359" y="5489311"/>
                </a:lnTo>
                <a:close/>
                <a:moveTo>
                  <a:pt x="2559012" y="5464229"/>
                </a:moveTo>
                <a:lnTo>
                  <a:pt x="2556321" y="5465243"/>
                </a:lnTo>
                <a:lnTo>
                  <a:pt x="2557528" y="5466366"/>
                </a:lnTo>
                <a:lnTo>
                  <a:pt x="2570454" y="5468488"/>
                </a:lnTo>
                <a:lnTo>
                  <a:pt x="2572709" y="5466815"/>
                </a:lnTo>
                <a:lnTo>
                  <a:pt x="2571502" y="5464510"/>
                </a:lnTo>
                <a:cubicBezTo>
                  <a:pt x="2566970" y="5461651"/>
                  <a:pt x="2563542" y="5467085"/>
                  <a:pt x="2559012" y="5464229"/>
                </a:cubicBezTo>
                <a:close/>
                <a:moveTo>
                  <a:pt x="2012681" y="5442195"/>
                </a:moveTo>
                <a:lnTo>
                  <a:pt x="2072402" y="5453861"/>
                </a:lnTo>
                <a:lnTo>
                  <a:pt x="2153404" y="5463106"/>
                </a:lnTo>
                <a:lnTo>
                  <a:pt x="2119709" y="5468017"/>
                </a:lnTo>
                <a:cubicBezTo>
                  <a:pt x="2067871" y="5466996"/>
                  <a:pt x="2015410" y="5467729"/>
                  <a:pt x="1961242" y="5470906"/>
                </a:cubicBezTo>
                <a:lnTo>
                  <a:pt x="1883927" y="5478937"/>
                </a:lnTo>
                <a:lnTo>
                  <a:pt x="1885180" y="5477532"/>
                </a:lnTo>
                <a:cubicBezTo>
                  <a:pt x="1880020" y="5475621"/>
                  <a:pt x="1867571" y="5472673"/>
                  <a:pt x="1844464" y="5467909"/>
                </a:cubicBezTo>
                <a:lnTo>
                  <a:pt x="1829184" y="5464587"/>
                </a:lnTo>
                <a:lnTo>
                  <a:pt x="1853493" y="5460963"/>
                </a:lnTo>
                <a:close/>
                <a:moveTo>
                  <a:pt x="2307041" y="5424500"/>
                </a:moveTo>
                <a:lnTo>
                  <a:pt x="2297566" y="5425013"/>
                </a:lnTo>
                <a:cubicBezTo>
                  <a:pt x="2291410" y="5426824"/>
                  <a:pt x="2288839" y="5430900"/>
                  <a:pt x="2293748" y="5433994"/>
                </a:cubicBezTo>
                <a:cubicBezTo>
                  <a:pt x="2293748" y="5433994"/>
                  <a:pt x="2317788" y="5436344"/>
                  <a:pt x="2324075" y="5433903"/>
                </a:cubicBezTo>
                <a:cubicBezTo>
                  <a:pt x="2326171" y="5433089"/>
                  <a:pt x="2326293" y="5431743"/>
                  <a:pt x="2322899" y="5429600"/>
                </a:cubicBezTo>
                <a:lnTo>
                  <a:pt x="2310567" y="5424981"/>
                </a:lnTo>
                <a:close/>
                <a:moveTo>
                  <a:pt x="1956074" y="5384273"/>
                </a:moveTo>
                <a:cubicBezTo>
                  <a:pt x="1964346" y="5385377"/>
                  <a:pt x="1972327" y="5388198"/>
                  <a:pt x="1979120" y="5392483"/>
                </a:cubicBezTo>
                <a:cubicBezTo>
                  <a:pt x="1970878" y="5395513"/>
                  <a:pt x="1964493" y="5395598"/>
                  <a:pt x="1957381" y="5394116"/>
                </a:cubicBezTo>
                <a:cubicBezTo>
                  <a:pt x="1950269" y="5392637"/>
                  <a:pt x="1942431" y="5389593"/>
                  <a:pt x="1931285" y="5386355"/>
                </a:cubicBezTo>
                <a:cubicBezTo>
                  <a:pt x="1939238" y="5383780"/>
                  <a:pt x="1947801" y="5383169"/>
                  <a:pt x="1956074" y="5384273"/>
                </a:cubicBezTo>
                <a:close/>
                <a:moveTo>
                  <a:pt x="1918547" y="5378321"/>
                </a:moveTo>
                <a:cubicBezTo>
                  <a:pt x="1923447" y="5377140"/>
                  <a:pt x="1927889" y="5384212"/>
                  <a:pt x="1931285" y="5386355"/>
                </a:cubicBezTo>
                <a:cubicBezTo>
                  <a:pt x="1929572" y="5389072"/>
                  <a:pt x="1927582" y="5389717"/>
                  <a:pt x="1924794" y="5388908"/>
                </a:cubicBezTo>
                <a:cubicBezTo>
                  <a:pt x="1922007" y="5388099"/>
                  <a:pt x="1918422" y="5385835"/>
                  <a:pt x="1913514" y="5382743"/>
                </a:cubicBezTo>
                <a:cubicBezTo>
                  <a:pt x="1915228" y="5380026"/>
                  <a:pt x="1916914" y="5378716"/>
                  <a:pt x="1918547" y="5378321"/>
                </a:cubicBezTo>
                <a:close/>
                <a:moveTo>
                  <a:pt x="1900779" y="5374707"/>
                </a:moveTo>
                <a:cubicBezTo>
                  <a:pt x="1905679" y="5373526"/>
                  <a:pt x="1910118" y="5380600"/>
                  <a:pt x="1913514" y="5382743"/>
                </a:cubicBezTo>
                <a:cubicBezTo>
                  <a:pt x="1911802" y="5385458"/>
                  <a:pt x="1909815" y="5386103"/>
                  <a:pt x="1907025" y="5385294"/>
                </a:cubicBezTo>
                <a:cubicBezTo>
                  <a:pt x="1904239" y="5384483"/>
                  <a:pt x="1900655" y="5382222"/>
                  <a:pt x="1895748" y="5379128"/>
                </a:cubicBezTo>
                <a:cubicBezTo>
                  <a:pt x="1897463" y="5376411"/>
                  <a:pt x="1899146" y="5375101"/>
                  <a:pt x="1900779" y="5374707"/>
                </a:cubicBezTo>
                <a:close/>
                <a:moveTo>
                  <a:pt x="2338531" y="5309738"/>
                </a:moveTo>
                <a:lnTo>
                  <a:pt x="2311610" y="5310360"/>
                </a:lnTo>
                <a:lnTo>
                  <a:pt x="2251940" y="5311378"/>
                </a:lnTo>
                <a:lnTo>
                  <a:pt x="2289264" y="5316129"/>
                </a:lnTo>
                <a:lnTo>
                  <a:pt x="2345948" y="5324404"/>
                </a:lnTo>
                <a:lnTo>
                  <a:pt x="2368191" y="5319125"/>
                </a:lnTo>
                <a:lnTo>
                  <a:pt x="2375677" y="5317665"/>
                </a:lnTo>
                <a:lnTo>
                  <a:pt x="2358117" y="5314370"/>
                </a:lnTo>
                <a:close/>
                <a:moveTo>
                  <a:pt x="2434373" y="5307525"/>
                </a:moveTo>
                <a:lnTo>
                  <a:pt x="2379270" y="5308798"/>
                </a:lnTo>
                <a:lnTo>
                  <a:pt x="2404007" y="5312418"/>
                </a:lnTo>
                <a:close/>
                <a:moveTo>
                  <a:pt x="2611729" y="5303426"/>
                </a:moveTo>
                <a:lnTo>
                  <a:pt x="2609893" y="5303469"/>
                </a:lnTo>
                <a:lnTo>
                  <a:pt x="2636205" y="5307060"/>
                </a:lnTo>
                <a:lnTo>
                  <a:pt x="2642309" y="5306883"/>
                </a:lnTo>
                <a:close/>
                <a:moveTo>
                  <a:pt x="2189433" y="5295006"/>
                </a:moveTo>
                <a:cubicBezTo>
                  <a:pt x="2190736" y="5293238"/>
                  <a:pt x="2189868" y="5294417"/>
                  <a:pt x="2188125" y="5296774"/>
                </a:cubicBezTo>
                <a:lnTo>
                  <a:pt x="2183756" y="5302700"/>
                </a:lnTo>
                <a:close/>
                <a:moveTo>
                  <a:pt x="1691794" y="5290971"/>
                </a:moveTo>
                <a:lnTo>
                  <a:pt x="1716274" y="5293895"/>
                </a:lnTo>
                <a:lnTo>
                  <a:pt x="1711117" y="5294649"/>
                </a:lnTo>
                <a:close/>
                <a:moveTo>
                  <a:pt x="2026488" y="5274544"/>
                </a:moveTo>
                <a:lnTo>
                  <a:pt x="2009323" y="5277415"/>
                </a:lnTo>
                <a:lnTo>
                  <a:pt x="1994526" y="5278263"/>
                </a:lnTo>
                <a:lnTo>
                  <a:pt x="1995401" y="5278508"/>
                </a:lnTo>
                <a:cubicBezTo>
                  <a:pt x="1997497" y="5279127"/>
                  <a:pt x="1998690" y="5279505"/>
                  <a:pt x="1998690" y="5279505"/>
                </a:cubicBezTo>
                <a:lnTo>
                  <a:pt x="2053648" y="5286372"/>
                </a:lnTo>
                <a:close/>
                <a:moveTo>
                  <a:pt x="2147674" y="5232344"/>
                </a:moveTo>
                <a:cubicBezTo>
                  <a:pt x="2153116" y="5231663"/>
                  <a:pt x="2159689" y="5231697"/>
                  <a:pt x="2164219" y="5234553"/>
                </a:cubicBezTo>
                <a:cubicBezTo>
                  <a:pt x="2167804" y="5236815"/>
                  <a:pt x="2168021" y="5238458"/>
                  <a:pt x="2166313" y="5239517"/>
                </a:cubicBezTo>
                <a:cubicBezTo>
                  <a:pt x="2163750" y="5241105"/>
                  <a:pt x="2156862" y="5241385"/>
                  <a:pt x="2150508" y="5240493"/>
                </a:cubicBezTo>
                <a:cubicBezTo>
                  <a:pt x="2144152" y="5239597"/>
                  <a:pt x="2138333" y="5237530"/>
                  <a:pt x="2137924" y="5234419"/>
                </a:cubicBezTo>
                <a:cubicBezTo>
                  <a:pt x="2137924" y="5234419"/>
                  <a:pt x="2142232" y="5233025"/>
                  <a:pt x="2147674" y="5232344"/>
                </a:cubicBezTo>
                <a:close/>
                <a:moveTo>
                  <a:pt x="1958609" y="5011612"/>
                </a:moveTo>
                <a:lnTo>
                  <a:pt x="1930881" y="5013976"/>
                </a:lnTo>
                <a:lnTo>
                  <a:pt x="1936066" y="5014004"/>
                </a:lnTo>
                <a:lnTo>
                  <a:pt x="1959194" y="5012573"/>
                </a:lnTo>
                <a:close/>
                <a:moveTo>
                  <a:pt x="1876141" y="4887583"/>
                </a:moveTo>
                <a:cubicBezTo>
                  <a:pt x="1876593" y="4887700"/>
                  <a:pt x="1874870" y="4888301"/>
                  <a:pt x="1870099" y="4889643"/>
                </a:cubicBezTo>
                <a:lnTo>
                  <a:pt x="1865252" y="4890937"/>
                </a:lnTo>
                <a:lnTo>
                  <a:pt x="1854413" y="4890690"/>
                </a:lnTo>
                <a:cubicBezTo>
                  <a:pt x="1865651" y="4889074"/>
                  <a:pt x="1875242" y="4887359"/>
                  <a:pt x="1876141" y="4887583"/>
                </a:cubicBezTo>
                <a:close/>
                <a:moveTo>
                  <a:pt x="1727209" y="4807861"/>
                </a:moveTo>
                <a:cubicBezTo>
                  <a:pt x="1726571" y="4808776"/>
                  <a:pt x="1724863" y="4811216"/>
                  <a:pt x="1721451" y="4816096"/>
                </a:cubicBezTo>
                <a:cubicBezTo>
                  <a:pt x="1721451" y="4816096"/>
                  <a:pt x="1729131" y="4805119"/>
                  <a:pt x="1727209" y="4807861"/>
                </a:cubicBezTo>
                <a:close/>
                <a:moveTo>
                  <a:pt x="21293634" y="4750290"/>
                </a:moveTo>
                <a:cubicBezTo>
                  <a:pt x="21297154" y="4749845"/>
                  <a:pt x="21300670" y="4751620"/>
                  <a:pt x="21304190" y="4753392"/>
                </a:cubicBezTo>
                <a:lnTo>
                  <a:pt x="21304798" y="4753570"/>
                </a:lnTo>
                <a:lnTo>
                  <a:pt x="21283316" y="4761191"/>
                </a:lnTo>
                <a:lnTo>
                  <a:pt x="21283084" y="4760487"/>
                </a:lnTo>
                <a:cubicBezTo>
                  <a:pt x="21286600" y="4753392"/>
                  <a:pt x="21290120" y="4750732"/>
                  <a:pt x="21293634" y="4750290"/>
                </a:cubicBezTo>
                <a:close/>
                <a:moveTo>
                  <a:pt x="21325296" y="4746301"/>
                </a:moveTo>
                <a:cubicBezTo>
                  <a:pt x="21321778" y="4753392"/>
                  <a:pt x="21318258" y="4756053"/>
                  <a:pt x="21314740" y="4756496"/>
                </a:cubicBezTo>
                <a:lnTo>
                  <a:pt x="21304798" y="4753570"/>
                </a:lnTo>
                <a:close/>
                <a:moveTo>
                  <a:pt x="3328058" y="4365505"/>
                </a:moveTo>
                <a:lnTo>
                  <a:pt x="3226143" y="4370790"/>
                </a:lnTo>
                <a:lnTo>
                  <a:pt x="3216549" y="4370964"/>
                </a:lnTo>
                <a:lnTo>
                  <a:pt x="3223542" y="4371460"/>
                </a:lnTo>
                <a:cubicBezTo>
                  <a:pt x="3258585" y="4372659"/>
                  <a:pt x="3304073" y="4371896"/>
                  <a:pt x="3327397" y="4366096"/>
                </a:cubicBezTo>
                <a:close/>
                <a:moveTo>
                  <a:pt x="1798932" y="4299524"/>
                </a:moveTo>
                <a:lnTo>
                  <a:pt x="1827484" y="4308164"/>
                </a:lnTo>
                <a:lnTo>
                  <a:pt x="1840575" y="4311111"/>
                </a:lnTo>
                <a:lnTo>
                  <a:pt x="1707767" y="4327961"/>
                </a:lnTo>
                <a:lnTo>
                  <a:pt x="1692150" y="4325324"/>
                </a:lnTo>
                <a:lnTo>
                  <a:pt x="1673925" y="4320897"/>
                </a:lnTo>
                <a:lnTo>
                  <a:pt x="1737650" y="4308662"/>
                </a:lnTo>
                <a:close/>
                <a:moveTo>
                  <a:pt x="2633304" y="4283579"/>
                </a:moveTo>
                <a:cubicBezTo>
                  <a:pt x="2622373" y="4285230"/>
                  <a:pt x="2623568" y="4288120"/>
                  <a:pt x="2628516" y="4290172"/>
                </a:cubicBezTo>
                <a:lnTo>
                  <a:pt x="2632664" y="4291163"/>
                </a:lnTo>
                <a:lnTo>
                  <a:pt x="2646179" y="4290480"/>
                </a:lnTo>
                <a:lnTo>
                  <a:pt x="2645791" y="4283860"/>
                </a:lnTo>
                <a:cubicBezTo>
                  <a:pt x="2641262" y="4281003"/>
                  <a:pt x="2637834" y="4286437"/>
                  <a:pt x="2633304" y="4283579"/>
                </a:cubicBezTo>
                <a:close/>
                <a:moveTo>
                  <a:pt x="1674507" y="4156235"/>
                </a:moveTo>
                <a:lnTo>
                  <a:pt x="1634444" y="4159540"/>
                </a:lnTo>
                <a:lnTo>
                  <a:pt x="1624289" y="4156922"/>
                </a:lnTo>
                <a:close/>
                <a:moveTo>
                  <a:pt x="1772442" y="4154903"/>
                </a:moveTo>
                <a:lnTo>
                  <a:pt x="1789151" y="4155328"/>
                </a:lnTo>
                <a:lnTo>
                  <a:pt x="1747859" y="4156509"/>
                </a:lnTo>
                <a:lnTo>
                  <a:pt x="1683925" y="4156110"/>
                </a:lnTo>
                <a:close/>
                <a:moveTo>
                  <a:pt x="1311074" y="4151214"/>
                </a:moveTo>
                <a:lnTo>
                  <a:pt x="1445930" y="4155249"/>
                </a:lnTo>
                <a:lnTo>
                  <a:pt x="1331793" y="4164415"/>
                </a:lnTo>
                <a:lnTo>
                  <a:pt x="1259156" y="4157192"/>
                </a:lnTo>
                <a:close/>
                <a:moveTo>
                  <a:pt x="2234543" y="4147907"/>
                </a:moveTo>
                <a:cubicBezTo>
                  <a:pt x="2226618" y="4149032"/>
                  <a:pt x="2214734" y="4163832"/>
                  <a:pt x="2217909" y="4173871"/>
                </a:cubicBezTo>
                <a:cubicBezTo>
                  <a:pt x="2231294" y="4169640"/>
                  <a:pt x="2253822" y="4147794"/>
                  <a:pt x="2240442" y="4152024"/>
                </a:cubicBezTo>
                <a:cubicBezTo>
                  <a:pt x="2239384" y="4148677"/>
                  <a:pt x="2237185" y="4147532"/>
                  <a:pt x="2234543" y="4147907"/>
                </a:cubicBezTo>
                <a:close/>
                <a:moveTo>
                  <a:pt x="2187633" y="4146978"/>
                </a:moveTo>
                <a:cubicBezTo>
                  <a:pt x="2179613" y="4147788"/>
                  <a:pt x="2168127" y="4163841"/>
                  <a:pt x="2171300" y="4173879"/>
                </a:cubicBezTo>
                <a:cubicBezTo>
                  <a:pt x="2184685" y="4169648"/>
                  <a:pt x="2209446" y="4147098"/>
                  <a:pt x="2193834" y="4152033"/>
                </a:cubicBezTo>
                <a:cubicBezTo>
                  <a:pt x="2192600" y="4148130"/>
                  <a:pt x="2190308" y="4146707"/>
                  <a:pt x="2187633" y="4146978"/>
                </a:cubicBezTo>
                <a:close/>
                <a:moveTo>
                  <a:pt x="2024544" y="4144200"/>
                </a:moveTo>
                <a:cubicBezTo>
                  <a:pt x="2024544" y="4144200"/>
                  <a:pt x="1988634" y="4170277"/>
                  <a:pt x="2002011" y="4166047"/>
                </a:cubicBezTo>
                <a:cubicBezTo>
                  <a:pt x="2003069" y="4169389"/>
                  <a:pt x="2005270" y="4170536"/>
                  <a:pt x="2007914" y="4170162"/>
                </a:cubicBezTo>
                <a:cubicBezTo>
                  <a:pt x="2015837" y="4169037"/>
                  <a:pt x="2027721" y="4154238"/>
                  <a:pt x="2024544" y="4144200"/>
                </a:cubicBezTo>
                <a:close/>
                <a:moveTo>
                  <a:pt x="871904" y="3936441"/>
                </a:moveTo>
                <a:lnTo>
                  <a:pt x="870826" y="3937021"/>
                </a:lnTo>
                <a:cubicBezTo>
                  <a:pt x="868099" y="3938487"/>
                  <a:pt x="868781" y="3938120"/>
                  <a:pt x="871338" y="3936745"/>
                </a:cubicBezTo>
                <a:close/>
                <a:moveTo>
                  <a:pt x="3425088" y="3920384"/>
                </a:moveTo>
                <a:cubicBezTo>
                  <a:pt x="3340952" y="3921848"/>
                  <a:pt x="3256532" y="3924442"/>
                  <a:pt x="3169771" y="3924805"/>
                </a:cubicBezTo>
                <a:lnTo>
                  <a:pt x="3073432" y="3923038"/>
                </a:lnTo>
                <a:lnTo>
                  <a:pt x="2856209" y="3931919"/>
                </a:lnTo>
                <a:lnTo>
                  <a:pt x="2848634" y="3932100"/>
                </a:lnTo>
                <a:lnTo>
                  <a:pt x="3029073" y="3947461"/>
                </a:lnTo>
                <a:lnTo>
                  <a:pt x="3101980" y="3950245"/>
                </a:lnTo>
                <a:lnTo>
                  <a:pt x="3376382" y="3945052"/>
                </a:lnTo>
                <a:lnTo>
                  <a:pt x="3534702" y="3940141"/>
                </a:lnTo>
                <a:lnTo>
                  <a:pt x="3678679" y="3922753"/>
                </a:lnTo>
                <a:cubicBezTo>
                  <a:pt x="3593069" y="3918590"/>
                  <a:pt x="3509222" y="3918922"/>
                  <a:pt x="3425088" y="3920384"/>
                </a:cubicBezTo>
                <a:close/>
                <a:moveTo>
                  <a:pt x="903557" y="3919426"/>
                </a:moveTo>
                <a:cubicBezTo>
                  <a:pt x="903557" y="3919426"/>
                  <a:pt x="892647" y="3925291"/>
                  <a:pt x="883101" y="3930422"/>
                </a:cubicBezTo>
                <a:lnTo>
                  <a:pt x="871904" y="3936441"/>
                </a:lnTo>
                <a:lnTo>
                  <a:pt x="881280" y="3931401"/>
                </a:lnTo>
                <a:cubicBezTo>
                  <a:pt x="886583" y="3928550"/>
                  <a:pt x="893857" y="3924640"/>
                  <a:pt x="903557" y="3919426"/>
                </a:cubicBezTo>
                <a:close/>
                <a:moveTo>
                  <a:pt x="432879" y="3816579"/>
                </a:moveTo>
                <a:lnTo>
                  <a:pt x="432360" y="3816827"/>
                </a:lnTo>
                <a:cubicBezTo>
                  <a:pt x="429337" y="3818267"/>
                  <a:pt x="428532" y="3818650"/>
                  <a:pt x="431754" y="3817115"/>
                </a:cubicBezTo>
                <a:close/>
                <a:moveTo>
                  <a:pt x="462262" y="3802573"/>
                </a:moveTo>
                <a:lnTo>
                  <a:pt x="446258" y="3810203"/>
                </a:lnTo>
                <a:lnTo>
                  <a:pt x="432879" y="3816579"/>
                </a:lnTo>
                <a:close/>
                <a:moveTo>
                  <a:pt x="470433" y="3798680"/>
                </a:moveTo>
                <a:lnTo>
                  <a:pt x="462262" y="3802573"/>
                </a:lnTo>
                <a:lnTo>
                  <a:pt x="462574" y="3802424"/>
                </a:lnTo>
                <a:cubicBezTo>
                  <a:pt x="467208" y="3800218"/>
                  <a:pt x="470433" y="3798680"/>
                  <a:pt x="470433" y="3798680"/>
                </a:cubicBezTo>
                <a:close/>
                <a:moveTo>
                  <a:pt x="377014" y="3791745"/>
                </a:moveTo>
                <a:cubicBezTo>
                  <a:pt x="382616" y="3790549"/>
                  <a:pt x="388252" y="3790914"/>
                  <a:pt x="392833" y="3793760"/>
                </a:cubicBezTo>
                <a:lnTo>
                  <a:pt x="356919" y="3819837"/>
                </a:lnTo>
                <a:cubicBezTo>
                  <a:pt x="343707" y="3812972"/>
                  <a:pt x="360208" y="3795333"/>
                  <a:pt x="377014" y="3791745"/>
                </a:cubicBezTo>
                <a:close/>
                <a:moveTo>
                  <a:pt x="23675166" y="3753237"/>
                </a:moveTo>
                <a:lnTo>
                  <a:pt x="23687546" y="3763996"/>
                </a:lnTo>
                <a:lnTo>
                  <a:pt x="23685720" y="3764763"/>
                </a:lnTo>
                <a:cubicBezTo>
                  <a:pt x="23682202" y="3763879"/>
                  <a:pt x="23678684" y="3760332"/>
                  <a:pt x="23675166" y="3753237"/>
                </a:cubicBezTo>
                <a:close/>
                <a:moveTo>
                  <a:pt x="364700" y="3603887"/>
                </a:moveTo>
                <a:cubicBezTo>
                  <a:pt x="368936" y="3617274"/>
                  <a:pt x="339942" y="3626439"/>
                  <a:pt x="339942" y="3626439"/>
                </a:cubicBezTo>
                <a:cubicBezTo>
                  <a:pt x="326554" y="3630669"/>
                  <a:pt x="351321" y="3608117"/>
                  <a:pt x="364700" y="3603887"/>
                </a:cubicBezTo>
                <a:close/>
                <a:moveTo>
                  <a:pt x="830078" y="3473092"/>
                </a:moveTo>
                <a:lnTo>
                  <a:pt x="830029" y="3473170"/>
                </a:lnTo>
                <a:cubicBezTo>
                  <a:pt x="828426" y="3474285"/>
                  <a:pt x="826387" y="3474508"/>
                  <a:pt x="823907" y="3473452"/>
                </a:cubicBezTo>
                <a:close/>
                <a:moveTo>
                  <a:pt x="862312" y="3462678"/>
                </a:moveTo>
                <a:lnTo>
                  <a:pt x="855144" y="3471627"/>
                </a:lnTo>
                <a:lnTo>
                  <a:pt x="830078" y="3473092"/>
                </a:lnTo>
                <a:lnTo>
                  <a:pt x="833534" y="3467532"/>
                </a:lnTo>
                <a:lnTo>
                  <a:pt x="833385" y="3463372"/>
                </a:lnTo>
                <a:close/>
                <a:moveTo>
                  <a:pt x="468526" y="3427666"/>
                </a:moveTo>
                <a:cubicBezTo>
                  <a:pt x="472630" y="3426828"/>
                  <a:pt x="475808" y="3427665"/>
                  <a:pt x="476866" y="3431011"/>
                </a:cubicBezTo>
                <a:lnTo>
                  <a:pt x="472558" y="3435882"/>
                </a:lnTo>
                <a:lnTo>
                  <a:pt x="453213" y="3436435"/>
                </a:lnTo>
                <a:lnTo>
                  <a:pt x="454621" y="3434362"/>
                </a:lnTo>
                <a:cubicBezTo>
                  <a:pt x="459390" y="3431014"/>
                  <a:pt x="464421" y="3428503"/>
                  <a:pt x="468526" y="3427666"/>
                </a:cubicBezTo>
                <a:close/>
                <a:moveTo>
                  <a:pt x="528523" y="3423461"/>
                </a:moveTo>
                <a:cubicBezTo>
                  <a:pt x="532616" y="3422589"/>
                  <a:pt x="535796" y="3423425"/>
                  <a:pt x="536851" y="3426770"/>
                </a:cubicBezTo>
                <a:lnTo>
                  <a:pt x="531164" y="3434198"/>
                </a:lnTo>
                <a:lnTo>
                  <a:pt x="512082" y="3434746"/>
                </a:lnTo>
                <a:lnTo>
                  <a:pt x="514694" y="3430402"/>
                </a:lnTo>
                <a:cubicBezTo>
                  <a:pt x="519418" y="3426914"/>
                  <a:pt x="524429" y="3424334"/>
                  <a:pt x="528523" y="3423461"/>
                </a:cubicBezTo>
                <a:close/>
                <a:moveTo>
                  <a:pt x="588909" y="3420476"/>
                </a:moveTo>
                <a:cubicBezTo>
                  <a:pt x="593049" y="3419742"/>
                  <a:pt x="596313" y="3420857"/>
                  <a:pt x="597547" y="3424762"/>
                </a:cubicBezTo>
                <a:lnTo>
                  <a:pt x="590489" y="3432744"/>
                </a:lnTo>
                <a:lnTo>
                  <a:pt x="571240" y="3433171"/>
                </a:lnTo>
                <a:lnTo>
                  <a:pt x="575039" y="3427279"/>
                </a:lnTo>
                <a:cubicBezTo>
                  <a:pt x="579763" y="3423790"/>
                  <a:pt x="584772" y="3421209"/>
                  <a:pt x="588909" y="3420476"/>
                </a:cubicBezTo>
                <a:close/>
                <a:moveTo>
                  <a:pt x="1294515" y="3371314"/>
                </a:moveTo>
                <a:cubicBezTo>
                  <a:pt x="1294515" y="3371314"/>
                  <a:pt x="1309179" y="3391526"/>
                  <a:pt x="1305513" y="3386471"/>
                </a:cubicBezTo>
                <a:cubicBezTo>
                  <a:pt x="1304289" y="3384787"/>
                  <a:pt x="1301028" y="3380299"/>
                  <a:pt x="1294515" y="3371314"/>
                </a:cubicBezTo>
                <a:close/>
                <a:moveTo>
                  <a:pt x="551510" y="3294879"/>
                </a:moveTo>
                <a:cubicBezTo>
                  <a:pt x="554395" y="3294543"/>
                  <a:pt x="556824" y="3295922"/>
                  <a:pt x="558058" y="3299827"/>
                </a:cubicBezTo>
                <a:cubicBezTo>
                  <a:pt x="571437" y="3295598"/>
                  <a:pt x="546677" y="3318149"/>
                  <a:pt x="533292" y="3322379"/>
                </a:cubicBezTo>
                <a:cubicBezTo>
                  <a:pt x="530118" y="3312339"/>
                  <a:pt x="542858" y="3295888"/>
                  <a:pt x="551510" y="3294879"/>
                </a:cubicBezTo>
                <a:close/>
                <a:moveTo>
                  <a:pt x="2447317" y="2975005"/>
                </a:moveTo>
                <a:cubicBezTo>
                  <a:pt x="2447317" y="2975005"/>
                  <a:pt x="2451083" y="2980371"/>
                  <a:pt x="2454378" y="2985066"/>
                </a:cubicBezTo>
                <a:lnTo>
                  <a:pt x="2455894" y="2987227"/>
                </a:lnTo>
                <a:lnTo>
                  <a:pt x="2458613" y="2991102"/>
                </a:lnTo>
                <a:cubicBezTo>
                  <a:pt x="2459554" y="2992444"/>
                  <a:pt x="2459319" y="2992109"/>
                  <a:pt x="2458437" y="2990851"/>
                </a:cubicBezTo>
                <a:lnTo>
                  <a:pt x="2455894" y="2987227"/>
                </a:lnTo>
                <a:close/>
                <a:moveTo>
                  <a:pt x="2703356" y="2970139"/>
                </a:moveTo>
                <a:cubicBezTo>
                  <a:pt x="2714985" y="2989470"/>
                  <a:pt x="2717893" y="2994304"/>
                  <a:pt x="2716985" y="2992792"/>
                </a:cubicBezTo>
                <a:cubicBezTo>
                  <a:pt x="2715470" y="2990275"/>
                  <a:pt x="2703356" y="2970139"/>
                  <a:pt x="2703356" y="2970139"/>
                </a:cubicBezTo>
                <a:close/>
                <a:moveTo>
                  <a:pt x="2369715" y="2970088"/>
                </a:moveTo>
                <a:lnTo>
                  <a:pt x="2331569" y="2996870"/>
                </a:lnTo>
                <a:cubicBezTo>
                  <a:pt x="2335972" y="2999155"/>
                  <a:pt x="2341660" y="2999198"/>
                  <a:pt x="2347440" y="2997835"/>
                </a:cubicBezTo>
                <a:cubicBezTo>
                  <a:pt x="2364768" y="2993735"/>
                  <a:pt x="2382923" y="2976955"/>
                  <a:pt x="2369715" y="2970088"/>
                </a:cubicBezTo>
                <a:close/>
                <a:moveTo>
                  <a:pt x="2625756" y="2965224"/>
                </a:moveTo>
                <a:cubicBezTo>
                  <a:pt x="2625756" y="2965224"/>
                  <a:pt x="2587609" y="2992005"/>
                  <a:pt x="2603224" y="2987069"/>
                </a:cubicBezTo>
                <a:cubicBezTo>
                  <a:pt x="2604278" y="2990417"/>
                  <a:pt x="2606481" y="2991560"/>
                  <a:pt x="2609123" y="2991184"/>
                </a:cubicBezTo>
                <a:cubicBezTo>
                  <a:pt x="2617049" y="2990063"/>
                  <a:pt x="2628928" y="2975262"/>
                  <a:pt x="2625756" y="2965224"/>
                </a:cubicBezTo>
                <a:close/>
                <a:moveTo>
                  <a:pt x="2790814" y="2959671"/>
                </a:moveTo>
                <a:lnTo>
                  <a:pt x="2768279" y="2981520"/>
                </a:lnTo>
                <a:cubicBezTo>
                  <a:pt x="2772684" y="2983808"/>
                  <a:pt x="2777392" y="2984159"/>
                  <a:pt x="2781706" y="2983254"/>
                </a:cubicBezTo>
                <a:cubicBezTo>
                  <a:pt x="2794651" y="2980543"/>
                  <a:pt x="2804022" y="2966539"/>
                  <a:pt x="2790814" y="2959671"/>
                </a:cubicBezTo>
                <a:close/>
                <a:moveTo>
                  <a:pt x="22477932" y="2064636"/>
                </a:moveTo>
                <a:lnTo>
                  <a:pt x="22479124" y="2065038"/>
                </a:lnTo>
                <a:lnTo>
                  <a:pt x="22478690" y="2066017"/>
                </a:lnTo>
                <a:close/>
                <a:moveTo>
                  <a:pt x="19381992" y="2059740"/>
                </a:moveTo>
                <a:lnTo>
                  <a:pt x="19357892" y="2069991"/>
                </a:lnTo>
                <a:cubicBezTo>
                  <a:pt x="19344452" y="2076798"/>
                  <a:pt x="19331012" y="2083606"/>
                  <a:pt x="19317572" y="2093819"/>
                </a:cubicBezTo>
                <a:lnTo>
                  <a:pt x="19166982" y="2198907"/>
                </a:lnTo>
                <a:lnTo>
                  <a:pt x="19358184" y="2226317"/>
                </a:lnTo>
                <a:lnTo>
                  <a:pt x="19707890" y="2116317"/>
                </a:lnTo>
                <a:lnTo>
                  <a:pt x="19700084" y="2114690"/>
                </a:lnTo>
                <a:cubicBezTo>
                  <a:pt x="19640282" y="2107596"/>
                  <a:pt x="19580480" y="2107596"/>
                  <a:pt x="19524194" y="2093409"/>
                </a:cubicBezTo>
                <a:cubicBezTo>
                  <a:pt x="19538266" y="2107597"/>
                  <a:pt x="19538268" y="2121783"/>
                  <a:pt x="19538268" y="2135969"/>
                </a:cubicBezTo>
                <a:cubicBezTo>
                  <a:pt x="19506608" y="2088091"/>
                  <a:pt x="19467030" y="2070135"/>
                  <a:pt x="19424738" y="2063403"/>
                </a:cubicBezTo>
                <a:close/>
                <a:moveTo>
                  <a:pt x="22450926" y="2034641"/>
                </a:moveTo>
                <a:cubicBezTo>
                  <a:pt x="22455050" y="2032397"/>
                  <a:pt x="22458678" y="2033006"/>
                  <a:pt x="22461976" y="2035553"/>
                </a:cubicBezTo>
                <a:lnTo>
                  <a:pt x="22477932" y="2064636"/>
                </a:lnTo>
                <a:lnTo>
                  <a:pt x="22458014" y="2057944"/>
                </a:lnTo>
                <a:cubicBezTo>
                  <a:pt x="22450982" y="2054396"/>
                  <a:pt x="22443944" y="2050851"/>
                  <a:pt x="22436910" y="2050852"/>
                </a:cubicBezTo>
                <a:cubicBezTo>
                  <a:pt x="22442188" y="2041984"/>
                  <a:pt x="22446802" y="2036884"/>
                  <a:pt x="22450926" y="2034641"/>
                </a:cubicBezTo>
                <a:close/>
                <a:moveTo>
                  <a:pt x="9353474" y="1783972"/>
                </a:moveTo>
                <a:lnTo>
                  <a:pt x="9352561" y="1790171"/>
                </a:lnTo>
                <a:lnTo>
                  <a:pt x="9352622" y="1797938"/>
                </a:lnTo>
                <a:lnTo>
                  <a:pt x="9350801" y="1795493"/>
                </a:lnTo>
                <a:close/>
                <a:moveTo>
                  <a:pt x="9354979" y="1776206"/>
                </a:moveTo>
                <a:cubicBezTo>
                  <a:pt x="9355088" y="1776096"/>
                  <a:pt x="9354924" y="1777371"/>
                  <a:pt x="9354293" y="1780448"/>
                </a:cubicBezTo>
                <a:lnTo>
                  <a:pt x="9353474" y="1783972"/>
                </a:lnTo>
                <a:lnTo>
                  <a:pt x="9354016" y="1780280"/>
                </a:lnTo>
                <a:cubicBezTo>
                  <a:pt x="9354484" y="1777814"/>
                  <a:pt x="9354870" y="1776318"/>
                  <a:pt x="9354979" y="1776206"/>
                </a:cubicBezTo>
                <a:close/>
                <a:moveTo>
                  <a:pt x="19445250" y="374"/>
                </a:moveTo>
                <a:cubicBezTo>
                  <a:pt x="19485570" y="3777"/>
                  <a:pt x="19519172" y="48029"/>
                  <a:pt x="19552772" y="75261"/>
                </a:cubicBezTo>
                <a:cubicBezTo>
                  <a:pt x="19586372" y="65049"/>
                  <a:pt x="19640132" y="51433"/>
                  <a:pt x="19700614" y="31010"/>
                </a:cubicBezTo>
                <a:cubicBezTo>
                  <a:pt x="19700612" y="225036"/>
                  <a:pt x="19613250" y="286308"/>
                  <a:pt x="19418372" y="228440"/>
                </a:cubicBezTo>
                <a:cubicBezTo>
                  <a:pt x="19055492" y="419063"/>
                  <a:pt x="18699328" y="609685"/>
                  <a:pt x="18336448" y="803712"/>
                </a:cubicBezTo>
                <a:cubicBezTo>
                  <a:pt x="18356608" y="813924"/>
                  <a:pt x="18370048" y="827539"/>
                  <a:pt x="18390208" y="837752"/>
                </a:cubicBezTo>
                <a:cubicBezTo>
                  <a:pt x="18470848" y="817328"/>
                  <a:pt x="18551488" y="796903"/>
                  <a:pt x="18638848" y="769672"/>
                </a:cubicBezTo>
                <a:cubicBezTo>
                  <a:pt x="18611968" y="803712"/>
                  <a:pt x="18585088" y="834347"/>
                  <a:pt x="18551486" y="882003"/>
                </a:cubicBezTo>
                <a:cubicBezTo>
                  <a:pt x="18706048" y="830944"/>
                  <a:pt x="18887490" y="997739"/>
                  <a:pt x="19001730" y="834348"/>
                </a:cubicBezTo>
                <a:cubicBezTo>
                  <a:pt x="19048772" y="899022"/>
                  <a:pt x="19317572" y="820731"/>
                  <a:pt x="19230212" y="939871"/>
                </a:cubicBezTo>
                <a:cubicBezTo>
                  <a:pt x="19371330" y="950082"/>
                  <a:pt x="19499012" y="956890"/>
                  <a:pt x="19633412" y="967102"/>
                </a:cubicBezTo>
                <a:cubicBezTo>
                  <a:pt x="19619972" y="950082"/>
                  <a:pt x="19599812" y="936467"/>
                  <a:pt x="19552770" y="888811"/>
                </a:cubicBezTo>
                <a:cubicBezTo>
                  <a:pt x="19640132" y="922851"/>
                  <a:pt x="19687172" y="939871"/>
                  <a:pt x="19740934" y="963699"/>
                </a:cubicBezTo>
                <a:cubicBezTo>
                  <a:pt x="19619972" y="1004546"/>
                  <a:pt x="19505732" y="1041990"/>
                  <a:pt x="19398212" y="1079434"/>
                </a:cubicBezTo>
                <a:cubicBezTo>
                  <a:pt x="19404932" y="1089645"/>
                  <a:pt x="19418372" y="1096453"/>
                  <a:pt x="19425092" y="1103261"/>
                </a:cubicBezTo>
                <a:cubicBezTo>
                  <a:pt x="19613252" y="1055606"/>
                  <a:pt x="19801414" y="1001142"/>
                  <a:pt x="20003014" y="960295"/>
                </a:cubicBezTo>
                <a:cubicBezTo>
                  <a:pt x="20164296" y="922851"/>
                  <a:pt x="20291976" y="864983"/>
                  <a:pt x="20433096" y="813923"/>
                </a:cubicBezTo>
                <a:cubicBezTo>
                  <a:pt x="20554056" y="769672"/>
                  <a:pt x="20722058" y="735632"/>
                  <a:pt x="20903500" y="769672"/>
                </a:cubicBezTo>
                <a:cubicBezTo>
                  <a:pt x="21011020" y="790096"/>
                  <a:pt x="21044618" y="807116"/>
                  <a:pt x="20937100" y="847963"/>
                </a:cubicBezTo>
                <a:cubicBezTo>
                  <a:pt x="20930378" y="851367"/>
                  <a:pt x="20923660" y="851367"/>
                  <a:pt x="20923660" y="854772"/>
                </a:cubicBezTo>
                <a:cubicBezTo>
                  <a:pt x="20910220" y="936467"/>
                  <a:pt x="20755660" y="943275"/>
                  <a:pt x="20648136" y="973911"/>
                </a:cubicBezTo>
                <a:cubicBezTo>
                  <a:pt x="20621258" y="984122"/>
                  <a:pt x="20601098" y="997739"/>
                  <a:pt x="20587658" y="1028374"/>
                </a:cubicBezTo>
                <a:cubicBezTo>
                  <a:pt x="20728780" y="1014758"/>
                  <a:pt x="20869900" y="1001142"/>
                  <a:pt x="21044618" y="984122"/>
                </a:cubicBezTo>
                <a:cubicBezTo>
                  <a:pt x="20742220" y="1116877"/>
                  <a:pt x="20486854" y="1239421"/>
                  <a:pt x="20211336" y="1355156"/>
                </a:cubicBezTo>
                <a:cubicBezTo>
                  <a:pt x="20157576" y="1382387"/>
                  <a:pt x="20070216" y="1385791"/>
                  <a:pt x="19955974" y="1409619"/>
                </a:cubicBezTo>
                <a:cubicBezTo>
                  <a:pt x="20063494" y="1436851"/>
                  <a:pt x="20130694" y="1457275"/>
                  <a:pt x="20197896" y="1477699"/>
                </a:cubicBezTo>
                <a:cubicBezTo>
                  <a:pt x="20439816" y="1396003"/>
                  <a:pt x="20675016" y="1317712"/>
                  <a:pt x="20903500" y="1239421"/>
                </a:cubicBezTo>
                <a:cubicBezTo>
                  <a:pt x="20916940" y="1246229"/>
                  <a:pt x="20930380" y="1253036"/>
                  <a:pt x="20943820" y="1259844"/>
                </a:cubicBezTo>
                <a:cubicBezTo>
                  <a:pt x="20856458" y="1297288"/>
                  <a:pt x="20775820" y="1334732"/>
                  <a:pt x="20681738" y="1375580"/>
                </a:cubicBezTo>
                <a:cubicBezTo>
                  <a:pt x="20722058" y="1378983"/>
                  <a:pt x="20755660" y="1378983"/>
                  <a:pt x="20822858" y="1385792"/>
                </a:cubicBezTo>
                <a:cubicBezTo>
                  <a:pt x="20681736" y="1413023"/>
                  <a:pt x="20554058" y="1419831"/>
                  <a:pt x="20459976" y="1457275"/>
                </a:cubicBezTo>
                <a:cubicBezTo>
                  <a:pt x="20412936" y="1475997"/>
                  <a:pt x="20375976" y="1501527"/>
                  <a:pt x="20341536" y="1528758"/>
                </a:cubicBezTo>
                <a:lnTo>
                  <a:pt x="20250496" y="1600745"/>
                </a:lnTo>
                <a:lnTo>
                  <a:pt x="20288872" y="1603751"/>
                </a:lnTo>
                <a:cubicBezTo>
                  <a:pt x="20325368" y="1605746"/>
                  <a:pt x="20361426" y="1607519"/>
                  <a:pt x="20396604" y="1611066"/>
                </a:cubicBezTo>
                <a:cubicBezTo>
                  <a:pt x="20410674" y="1639438"/>
                  <a:pt x="20396604" y="1653626"/>
                  <a:pt x="20424744" y="1681998"/>
                </a:cubicBezTo>
                <a:cubicBezTo>
                  <a:pt x="20452888" y="1611067"/>
                  <a:pt x="20481032" y="1667812"/>
                  <a:pt x="20509172" y="1611066"/>
                </a:cubicBezTo>
                <a:cubicBezTo>
                  <a:pt x="20537312" y="1696185"/>
                  <a:pt x="20579526" y="1625252"/>
                  <a:pt x="20621740" y="1696186"/>
                </a:cubicBezTo>
                <a:cubicBezTo>
                  <a:pt x="20678026" y="1639438"/>
                  <a:pt x="20790592" y="1710371"/>
                  <a:pt x="20875020" y="1710371"/>
                </a:cubicBezTo>
                <a:cubicBezTo>
                  <a:pt x="20875020" y="1823864"/>
                  <a:pt x="20987588" y="1696186"/>
                  <a:pt x="21043870" y="1781307"/>
                </a:cubicBezTo>
                <a:cubicBezTo>
                  <a:pt x="21057942" y="1767120"/>
                  <a:pt x="21043872" y="1738745"/>
                  <a:pt x="21057942" y="1710371"/>
                </a:cubicBezTo>
                <a:cubicBezTo>
                  <a:pt x="21072014" y="1724557"/>
                  <a:pt x="21100158" y="1795493"/>
                  <a:pt x="21128300" y="1724558"/>
                </a:cubicBezTo>
                <a:cubicBezTo>
                  <a:pt x="21198656" y="1795493"/>
                  <a:pt x="21269012" y="1781307"/>
                  <a:pt x="21325296" y="1781307"/>
                </a:cubicBezTo>
                <a:cubicBezTo>
                  <a:pt x="21353436" y="1823865"/>
                  <a:pt x="21297152" y="1852239"/>
                  <a:pt x="21339366" y="1894798"/>
                </a:cubicBezTo>
                <a:cubicBezTo>
                  <a:pt x="21409722" y="1823864"/>
                  <a:pt x="21451936" y="1809679"/>
                  <a:pt x="21536362" y="1809679"/>
                </a:cubicBezTo>
                <a:cubicBezTo>
                  <a:pt x="21536360" y="1866425"/>
                  <a:pt x="21508218" y="1838053"/>
                  <a:pt x="21494148" y="1866424"/>
                </a:cubicBezTo>
                <a:cubicBezTo>
                  <a:pt x="21522292" y="1894799"/>
                  <a:pt x="21480078" y="1923172"/>
                  <a:pt x="21508218" y="1951544"/>
                </a:cubicBezTo>
                <a:cubicBezTo>
                  <a:pt x="21550430" y="1908984"/>
                  <a:pt x="21592646" y="1880613"/>
                  <a:pt x="21620786" y="1923173"/>
                </a:cubicBezTo>
                <a:cubicBezTo>
                  <a:pt x="21606716" y="1937358"/>
                  <a:pt x="21564504" y="1908985"/>
                  <a:pt x="21578576" y="1965732"/>
                </a:cubicBezTo>
                <a:cubicBezTo>
                  <a:pt x="21606716" y="1965731"/>
                  <a:pt x="21648932" y="1979918"/>
                  <a:pt x="21691144" y="1937359"/>
                </a:cubicBezTo>
                <a:cubicBezTo>
                  <a:pt x="21705214" y="1965732"/>
                  <a:pt x="21691144" y="1979918"/>
                  <a:pt x="21719284" y="2008292"/>
                </a:cubicBezTo>
                <a:cubicBezTo>
                  <a:pt x="21747426" y="1979918"/>
                  <a:pt x="21775572" y="2022478"/>
                  <a:pt x="21789642" y="1937358"/>
                </a:cubicBezTo>
                <a:cubicBezTo>
                  <a:pt x="21845926" y="2022478"/>
                  <a:pt x="21902210" y="1965732"/>
                  <a:pt x="21958494" y="1965732"/>
                </a:cubicBezTo>
                <a:cubicBezTo>
                  <a:pt x="21972562" y="1937358"/>
                  <a:pt x="21916282" y="1908984"/>
                  <a:pt x="21944422" y="1880613"/>
                </a:cubicBezTo>
                <a:cubicBezTo>
                  <a:pt x="21986636" y="1908984"/>
                  <a:pt x="21944422" y="1994104"/>
                  <a:pt x="21986636" y="1979918"/>
                </a:cubicBezTo>
                <a:cubicBezTo>
                  <a:pt x="21986636" y="1951544"/>
                  <a:pt x="22000706" y="1866424"/>
                  <a:pt x="22028848" y="1923173"/>
                </a:cubicBezTo>
                <a:cubicBezTo>
                  <a:pt x="22014778" y="1951544"/>
                  <a:pt x="22000706" y="1965732"/>
                  <a:pt x="22014780" y="1979918"/>
                </a:cubicBezTo>
                <a:cubicBezTo>
                  <a:pt x="22085132" y="2022478"/>
                  <a:pt x="22155490" y="2022477"/>
                  <a:pt x="22225844" y="2022478"/>
                </a:cubicBezTo>
                <a:cubicBezTo>
                  <a:pt x="22225844" y="2022478"/>
                  <a:pt x="22225844" y="2036664"/>
                  <a:pt x="22225844" y="2036664"/>
                </a:cubicBezTo>
                <a:cubicBezTo>
                  <a:pt x="22282130" y="2065037"/>
                  <a:pt x="22394700" y="2121783"/>
                  <a:pt x="22394700" y="2036664"/>
                </a:cubicBezTo>
                <a:cubicBezTo>
                  <a:pt x="22408768" y="2065037"/>
                  <a:pt x="22422840" y="2050852"/>
                  <a:pt x="22436910" y="2050852"/>
                </a:cubicBezTo>
                <a:cubicBezTo>
                  <a:pt x="22422838" y="2079223"/>
                  <a:pt x="22408770" y="2093410"/>
                  <a:pt x="22422840" y="2121783"/>
                </a:cubicBezTo>
                <a:cubicBezTo>
                  <a:pt x="22433394" y="2068582"/>
                  <a:pt x="22451862" y="2103163"/>
                  <a:pt x="22466374" y="2093854"/>
                </a:cubicBezTo>
                <a:lnTo>
                  <a:pt x="22478690" y="2066017"/>
                </a:lnTo>
                <a:lnTo>
                  <a:pt x="22479122" y="2066810"/>
                </a:lnTo>
                <a:cubicBezTo>
                  <a:pt x="22489676" y="2093410"/>
                  <a:pt x="22500230" y="2121783"/>
                  <a:pt x="22521338" y="2093409"/>
                </a:cubicBezTo>
                <a:cubicBezTo>
                  <a:pt x="22535408" y="2150157"/>
                  <a:pt x="22563552" y="2093409"/>
                  <a:pt x="22577622" y="2121783"/>
                </a:cubicBezTo>
                <a:cubicBezTo>
                  <a:pt x="22563552" y="2164343"/>
                  <a:pt x="22535408" y="2135969"/>
                  <a:pt x="22549482" y="2178529"/>
                </a:cubicBezTo>
                <a:cubicBezTo>
                  <a:pt x="22605764" y="2192717"/>
                  <a:pt x="22662050" y="2206902"/>
                  <a:pt x="22718332" y="2164342"/>
                </a:cubicBezTo>
                <a:cubicBezTo>
                  <a:pt x="22704262" y="2178529"/>
                  <a:pt x="22704262" y="2206902"/>
                  <a:pt x="22704262" y="2221088"/>
                </a:cubicBezTo>
                <a:cubicBezTo>
                  <a:pt x="22718330" y="2206902"/>
                  <a:pt x="22732404" y="2235276"/>
                  <a:pt x="22746474" y="2206903"/>
                </a:cubicBezTo>
                <a:cubicBezTo>
                  <a:pt x="22760548" y="2192717"/>
                  <a:pt x="22746476" y="2178529"/>
                  <a:pt x="22760548" y="2150157"/>
                </a:cubicBezTo>
                <a:cubicBezTo>
                  <a:pt x="22788688" y="2192717"/>
                  <a:pt x="22802758" y="2192716"/>
                  <a:pt x="22830902" y="2192717"/>
                </a:cubicBezTo>
                <a:cubicBezTo>
                  <a:pt x="22816830" y="2178529"/>
                  <a:pt x="22830902" y="2121784"/>
                  <a:pt x="22844972" y="2150157"/>
                </a:cubicBezTo>
                <a:cubicBezTo>
                  <a:pt x="22816830" y="2249462"/>
                  <a:pt x="22887186" y="2164343"/>
                  <a:pt x="22915330" y="2206903"/>
                </a:cubicBezTo>
                <a:cubicBezTo>
                  <a:pt x="22915330" y="2235276"/>
                  <a:pt x="22873116" y="2263648"/>
                  <a:pt x="22887186" y="2292022"/>
                </a:cubicBezTo>
                <a:cubicBezTo>
                  <a:pt x="22915330" y="2221089"/>
                  <a:pt x="22943470" y="2277836"/>
                  <a:pt x="22971612" y="2263648"/>
                </a:cubicBezTo>
                <a:cubicBezTo>
                  <a:pt x="22943468" y="2206902"/>
                  <a:pt x="23013826" y="2206903"/>
                  <a:pt x="23027898" y="2221089"/>
                </a:cubicBezTo>
                <a:cubicBezTo>
                  <a:pt x="22999754" y="2235276"/>
                  <a:pt x="22985684" y="2277837"/>
                  <a:pt x="22999754" y="2334582"/>
                </a:cubicBezTo>
                <a:cubicBezTo>
                  <a:pt x="23013828" y="2320397"/>
                  <a:pt x="23027896" y="2249463"/>
                  <a:pt x="23041968" y="2277836"/>
                </a:cubicBezTo>
                <a:cubicBezTo>
                  <a:pt x="23013828" y="2405513"/>
                  <a:pt x="23140466" y="2377141"/>
                  <a:pt x="23182678" y="2391328"/>
                </a:cubicBezTo>
                <a:cubicBezTo>
                  <a:pt x="23168608" y="2377142"/>
                  <a:pt x="23168608" y="2362954"/>
                  <a:pt x="23182678" y="2348768"/>
                </a:cubicBezTo>
                <a:cubicBezTo>
                  <a:pt x="23210820" y="2405513"/>
                  <a:pt x="23196748" y="2334582"/>
                  <a:pt x="23210818" y="2348768"/>
                </a:cubicBezTo>
                <a:cubicBezTo>
                  <a:pt x="23210818" y="2348768"/>
                  <a:pt x="23210818" y="2348768"/>
                  <a:pt x="23253034" y="2405514"/>
                </a:cubicBezTo>
                <a:cubicBezTo>
                  <a:pt x="23210820" y="2433887"/>
                  <a:pt x="23238964" y="2476448"/>
                  <a:pt x="23238964" y="2504821"/>
                </a:cubicBezTo>
                <a:cubicBezTo>
                  <a:pt x="23196750" y="2476447"/>
                  <a:pt x="23182678" y="2448073"/>
                  <a:pt x="23140466" y="2490633"/>
                </a:cubicBezTo>
                <a:cubicBezTo>
                  <a:pt x="23112326" y="2405513"/>
                  <a:pt x="23112324" y="2476447"/>
                  <a:pt x="23070110" y="2391328"/>
                </a:cubicBezTo>
                <a:cubicBezTo>
                  <a:pt x="23084180" y="2433887"/>
                  <a:pt x="23041968" y="2462262"/>
                  <a:pt x="23027898" y="2448074"/>
                </a:cubicBezTo>
                <a:cubicBezTo>
                  <a:pt x="23027896" y="2433887"/>
                  <a:pt x="23056038" y="2405514"/>
                  <a:pt x="23041968" y="2391328"/>
                </a:cubicBezTo>
                <a:cubicBezTo>
                  <a:pt x="23027896" y="2405513"/>
                  <a:pt x="23027896" y="2320396"/>
                  <a:pt x="23013828" y="2362954"/>
                </a:cubicBezTo>
                <a:cubicBezTo>
                  <a:pt x="22999752" y="2405513"/>
                  <a:pt x="23013828" y="2448074"/>
                  <a:pt x="22985684" y="2490633"/>
                </a:cubicBezTo>
                <a:cubicBezTo>
                  <a:pt x="22971612" y="2448074"/>
                  <a:pt x="23027896" y="2405513"/>
                  <a:pt x="22985682" y="2362954"/>
                </a:cubicBezTo>
                <a:cubicBezTo>
                  <a:pt x="22943470" y="2448073"/>
                  <a:pt x="22915330" y="2277837"/>
                  <a:pt x="22887186" y="2377142"/>
                </a:cubicBezTo>
                <a:cubicBezTo>
                  <a:pt x="22887186" y="2419702"/>
                  <a:pt x="22915330" y="2448073"/>
                  <a:pt x="22901254" y="2490633"/>
                </a:cubicBezTo>
                <a:cubicBezTo>
                  <a:pt x="22873116" y="2419702"/>
                  <a:pt x="22873114" y="2433887"/>
                  <a:pt x="22873114" y="2362954"/>
                </a:cubicBezTo>
                <a:cubicBezTo>
                  <a:pt x="22816830" y="2462262"/>
                  <a:pt x="22746474" y="2391329"/>
                  <a:pt x="22690190" y="2377142"/>
                </a:cubicBezTo>
                <a:cubicBezTo>
                  <a:pt x="22690190" y="2391328"/>
                  <a:pt x="22690190" y="2405514"/>
                  <a:pt x="22676120" y="2405514"/>
                </a:cubicBezTo>
                <a:cubicBezTo>
                  <a:pt x="22690190" y="2433887"/>
                  <a:pt x="22704262" y="2391328"/>
                  <a:pt x="22718332" y="2433887"/>
                </a:cubicBezTo>
                <a:cubicBezTo>
                  <a:pt x="22676120" y="2490633"/>
                  <a:pt x="22676118" y="2362954"/>
                  <a:pt x="22647980" y="2377142"/>
                </a:cubicBezTo>
                <a:cubicBezTo>
                  <a:pt x="22647978" y="2405513"/>
                  <a:pt x="22647980" y="2448074"/>
                  <a:pt x="22619836" y="2433888"/>
                </a:cubicBezTo>
                <a:cubicBezTo>
                  <a:pt x="22662050" y="2377142"/>
                  <a:pt x="22605764" y="2391328"/>
                  <a:pt x="22591690" y="2334582"/>
                </a:cubicBezTo>
                <a:cubicBezTo>
                  <a:pt x="22549482" y="2391328"/>
                  <a:pt x="22408770" y="2292022"/>
                  <a:pt x="22394700" y="2405513"/>
                </a:cubicBezTo>
                <a:cubicBezTo>
                  <a:pt x="22366554" y="2391328"/>
                  <a:pt x="22380628" y="2362954"/>
                  <a:pt x="22380628" y="2334581"/>
                </a:cubicBezTo>
                <a:cubicBezTo>
                  <a:pt x="22338412" y="2334582"/>
                  <a:pt x="22282130" y="2292022"/>
                  <a:pt x="22239916" y="2334582"/>
                </a:cubicBezTo>
                <a:cubicBezTo>
                  <a:pt x="22253988" y="2320397"/>
                  <a:pt x="22268058" y="2292023"/>
                  <a:pt x="22253988" y="2263648"/>
                </a:cubicBezTo>
                <a:cubicBezTo>
                  <a:pt x="22239916" y="2277836"/>
                  <a:pt x="22225844" y="2263649"/>
                  <a:pt x="22211774" y="2306209"/>
                </a:cubicBezTo>
                <a:cubicBezTo>
                  <a:pt x="22211774" y="2334582"/>
                  <a:pt x="22225844" y="2348768"/>
                  <a:pt x="22225844" y="2377142"/>
                </a:cubicBezTo>
                <a:cubicBezTo>
                  <a:pt x="22211774" y="2348768"/>
                  <a:pt x="22183632" y="2391328"/>
                  <a:pt x="22169558" y="2348767"/>
                </a:cubicBezTo>
                <a:cubicBezTo>
                  <a:pt x="22197704" y="2320396"/>
                  <a:pt x="22197704" y="2277836"/>
                  <a:pt x="22169560" y="2249462"/>
                </a:cubicBezTo>
                <a:cubicBezTo>
                  <a:pt x="22127348" y="2334582"/>
                  <a:pt x="22056992" y="2150157"/>
                  <a:pt x="22028848" y="2277836"/>
                </a:cubicBezTo>
                <a:cubicBezTo>
                  <a:pt x="22000708" y="2277836"/>
                  <a:pt x="22000706" y="2263648"/>
                  <a:pt x="22000708" y="2235277"/>
                </a:cubicBezTo>
                <a:cubicBezTo>
                  <a:pt x="21986636" y="2292022"/>
                  <a:pt x="21944424" y="2235277"/>
                  <a:pt x="21958494" y="2277837"/>
                </a:cubicBezTo>
                <a:cubicBezTo>
                  <a:pt x="21972564" y="2292022"/>
                  <a:pt x="21986636" y="2292022"/>
                  <a:pt x="21972564" y="2320396"/>
                </a:cubicBezTo>
                <a:cubicBezTo>
                  <a:pt x="21944424" y="2306208"/>
                  <a:pt x="21902210" y="2249462"/>
                  <a:pt x="21859996" y="2235276"/>
                </a:cubicBezTo>
                <a:cubicBezTo>
                  <a:pt x="21874066" y="2249462"/>
                  <a:pt x="21859996" y="2263649"/>
                  <a:pt x="21859996" y="2277837"/>
                </a:cubicBezTo>
                <a:cubicBezTo>
                  <a:pt x="21874066" y="2306208"/>
                  <a:pt x="21888140" y="2292022"/>
                  <a:pt x="21902210" y="2320396"/>
                </a:cubicBezTo>
                <a:cubicBezTo>
                  <a:pt x="21803712" y="2377142"/>
                  <a:pt x="21733356" y="2221089"/>
                  <a:pt x="21648932" y="2320397"/>
                </a:cubicBezTo>
                <a:cubicBezTo>
                  <a:pt x="21606714" y="2277836"/>
                  <a:pt x="21663000" y="2306208"/>
                  <a:pt x="21648932" y="2277837"/>
                </a:cubicBezTo>
                <a:cubicBezTo>
                  <a:pt x="21592644" y="2235276"/>
                  <a:pt x="21536362" y="2263648"/>
                  <a:pt x="21480078" y="2221088"/>
                </a:cubicBezTo>
                <a:cubicBezTo>
                  <a:pt x="21423794" y="2334582"/>
                  <a:pt x="21353436" y="2107597"/>
                  <a:pt x="21311224" y="2249463"/>
                </a:cubicBezTo>
                <a:cubicBezTo>
                  <a:pt x="21297154" y="2164343"/>
                  <a:pt x="21240866" y="2263648"/>
                  <a:pt x="21212726" y="2164343"/>
                </a:cubicBezTo>
                <a:cubicBezTo>
                  <a:pt x="21184584" y="2235277"/>
                  <a:pt x="21156440" y="2192717"/>
                  <a:pt x="21128300" y="2192717"/>
                </a:cubicBezTo>
                <a:cubicBezTo>
                  <a:pt x="21128300" y="2107598"/>
                  <a:pt x="21029802" y="2121784"/>
                  <a:pt x="21001660" y="2206903"/>
                </a:cubicBezTo>
                <a:cubicBezTo>
                  <a:pt x="20973518" y="2178529"/>
                  <a:pt x="21001660" y="2164343"/>
                  <a:pt x="20987586" y="2135969"/>
                </a:cubicBezTo>
                <a:cubicBezTo>
                  <a:pt x="20973518" y="2178529"/>
                  <a:pt x="20959448" y="2093409"/>
                  <a:pt x="20931302" y="2121784"/>
                </a:cubicBezTo>
                <a:cubicBezTo>
                  <a:pt x="20945376" y="2150156"/>
                  <a:pt x="20931304" y="2206903"/>
                  <a:pt x="20903164" y="2178529"/>
                </a:cubicBezTo>
                <a:cubicBezTo>
                  <a:pt x="20917234" y="2150157"/>
                  <a:pt x="20945374" y="2135969"/>
                  <a:pt x="20931304" y="2107598"/>
                </a:cubicBezTo>
                <a:cubicBezTo>
                  <a:pt x="20903164" y="2065038"/>
                  <a:pt x="20875020" y="2164343"/>
                  <a:pt x="20846878" y="2164343"/>
                </a:cubicBezTo>
                <a:cubicBezTo>
                  <a:pt x="20846878" y="2121783"/>
                  <a:pt x="20846876" y="2107597"/>
                  <a:pt x="20818736" y="2093410"/>
                </a:cubicBezTo>
                <a:cubicBezTo>
                  <a:pt x="20790594" y="2150157"/>
                  <a:pt x="20762454" y="2121783"/>
                  <a:pt x="20720238" y="2192717"/>
                </a:cubicBezTo>
                <a:cubicBezTo>
                  <a:pt x="20748382" y="2192717"/>
                  <a:pt x="20748382" y="2206902"/>
                  <a:pt x="20734310" y="2235277"/>
                </a:cubicBezTo>
                <a:cubicBezTo>
                  <a:pt x="20734310" y="2235277"/>
                  <a:pt x="20720236" y="2206903"/>
                  <a:pt x="20720238" y="2221088"/>
                </a:cubicBezTo>
                <a:cubicBezTo>
                  <a:pt x="20720238" y="2249462"/>
                  <a:pt x="20748382" y="2277837"/>
                  <a:pt x="20734310" y="2292023"/>
                </a:cubicBezTo>
                <a:cubicBezTo>
                  <a:pt x="20678026" y="2235277"/>
                  <a:pt x="20678026" y="2334582"/>
                  <a:pt x="20621740" y="2235277"/>
                </a:cubicBezTo>
                <a:cubicBezTo>
                  <a:pt x="20635810" y="2206902"/>
                  <a:pt x="20692096" y="2263649"/>
                  <a:pt x="20649886" y="2178529"/>
                </a:cubicBezTo>
                <a:cubicBezTo>
                  <a:pt x="20663956" y="2135969"/>
                  <a:pt x="20706168" y="2206902"/>
                  <a:pt x="20706168" y="2150158"/>
                </a:cubicBezTo>
                <a:cubicBezTo>
                  <a:pt x="20692096" y="2135969"/>
                  <a:pt x="20663956" y="2164343"/>
                  <a:pt x="20649886" y="2093409"/>
                </a:cubicBezTo>
                <a:cubicBezTo>
                  <a:pt x="20621740" y="2164342"/>
                  <a:pt x="20607670" y="2093409"/>
                  <a:pt x="20579528" y="2135969"/>
                </a:cubicBezTo>
                <a:cubicBezTo>
                  <a:pt x="20593598" y="2178529"/>
                  <a:pt x="20607670" y="2135969"/>
                  <a:pt x="20621740" y="2164342"/>
                </a:cubicBezTo>
                <a:cubicBezTo>
                  <a:pt x="20593598" y="2192717"/>
                  <a:pt x="20621740" y="2206902"/>
                  <a:pt x="20621740" y="2235277"/>
                </a:cubicBezTo>
                <a:cubicBezTo>
                  <a:pt x="20593598" y="2277836"/>
                  <a:pt x="20579528" y="2277836"/>
                  <a:pt x="20565458" y="2249462"/>
                </a:cubicBezTo>
                <a:cubicBezTo>
                  <a:pt x="20565458" y="2221088"/>
                  <a:pt x="20593598" y="2206902"/>
                  <a:pt x="20579528" y="2192717"/>
                </a:cubicBezTo>
                <a:cubicBezTo>
                  <a:pt x="20565456" y="2206902"/>
                  <a:pt x="20565456" y="2178529"/>
                  <a:pt x="20551388" y="2178529"/>
                </a:cubicBezTo>
                <a:cubicBezTo>
                  <a:pt x="20537312" y="2206903"/>
                  <a:pt x="20565458" y="2235277"/>
                  <a:pt x="20537312" y="2263649"/>
                </a:cubicBezTo>
                <a:cubicBezTo>
                  <a:pt x="20466960" y="2192717"/>
                  <a:pt x="20382532" y="2292022"/>
                  <a:pt x="20340320" y="2135970"/>
                </a:cubicBezTo>
                <a:cubicBezTo>
                  <a:pt x="20340320" y="2135970"/>
                  <a:pt x="20298104" y="2121783"/>
                  <a:pt x="20312176" y="2178529"/>
                </a:cubicBezTo>
                <a:cubicBezTo>
                  <a:pt x="20312176" y="2206903"/>
                  <a:pt x="20354390" y="2164342"/>
                  <a:pt x="20340318" y="2221088"/>
                </a:cubicBezTo>
                <a:cubicBezTo>
                  <a:pt x="20312176" y="2192717"/>
                  <a:pt x="20199608" y="2249462"/>
                  <a:pt x="20227752" y="2121783"/>
                </a:cubicBezTo>
                <a:cubicBezTo>
                  <a:pt x="20227750" y="2107597"/>
                  <a:pt x="20213680" y="2107597"/>
                  <a:pt x="20213680" y="2121783"/>
                </a:cubicBezTo>
                <a:cubicBezTo>
                  <a:pt x="20185536" y="2150158"/>
                  <a:pt x="20213680" y="2178529"/>
                  <a:pt x="20185534" y="2206902"/>
                </a:cubicBezTo>
                <a:cubicBezTo>
                  <a:pt x="20087040" y="2178529"/>
                  <a:pt x="19946330" y="2121783"/>
                  <a:pt x="19875970" y="2178529"/>
                </a:cubicBezTo>
                <a:cubicBezTo>
                  <a:pt x="19861902" y="2167889"/>
                  <a:pt x="19847610" y="2159022"/>
                  <a:pt x="19833154" y="2151597"/>
                </a:cubicBezTo>
                <a:lnTo>
                  <a:pt x="19809610" y="2141768"/>
                </a:lnTo>
                <a:lnTo>
                  <a:pt x="19735580" y="2173705"/>
                </a:lnTo>
                <a:cubicBezTo>
                  <a:pt x="19676044" y="2195938"/>
                  <a:pt x="19610314" y="2215085"/>
                  <a:pt x="19545214" y="2235083"/>
                </a:cubicBezTo>
                <a:lnTo>
                  <a:pt x="19507746" y="2248433"/>
                </a:lnTo>
                <a:lnTo>
                  <a:pt x="19883004" y="2312072"/>
                </a:lnTo>
                <a:cubicBezTo>
                  <a:pt x="20016686" y="2336576"/>
                  <a:pt x="20150360" y="2362955"/>
                  <a:pt x="20284036" y="2391328"/>
                </a:cubicBezTo>
                <a:cubicBezTo>
                  <a:pt x="20354390" y="2405514"/>
                  <a:pt x="20466960" y="2391328"/>
                  <a:pt x="20523242" y="2448073"/>
                </a:cubicBezTo>
                <a:cubicBezTo>
                  <a:pt x="20565458" y="2391328"/>
                  <a:pt x="20607670" y="2433887"/>
                  <a:pt x="20663956" y="2391328"/>
                </a:cubicBezTo>
                <a:cubicBezTo>
                  <a:pt x="20663956" y="2405513"/>
                  <a:pt x="20678026" y="2476448"/>
                  <a:pt x="20692096" y="2448073"/>
                </a:cubicBezTo>
                <a:cubicBezTo>
                  <a:pt x="20706168" y="2377142"/>
                  <a:pt x="20776522" y="2448073"/>
                  <a:pt x="20790594" y="2462261"/>
                </a:cubicBezTo>
                <a:cubicBezTo>
                  <a:pt x="20832808" y="2504821"/>
                  <a:pt x="20903164" y="2405514"/>
                  <a:pt x="20917234" y="2476448"/>
                </a:cubicBezTo>
                <a:cubicBezTo>
                  <a:pt x="20903164" y="2490633"/>
                  <a:pt x="20875020" y="2504821"/>
                  <a:pt x="20860948" y="2490633"/>
                </a:cubicBezTo>
                <a:cubicBezTo>
                  <a:pt x="20903164" y="2618312"/>
                  <a:pt x="21001660" y="2419701"/>
                  <a:pt x="21057942" y="2547381"/>
                </a:cubicBezTo>
                <a:cubicBezTo>
                  <a:pt x="21142370" y="2448074"/>
                  <a:pt x="21269014" y="2646687"/>
                  <a:pt x="21297154" y="2504820"/>
                </a:cubicBezTo>
                <a:cubicBezTo>
                  <a:pt x="21311224" y="2547381"/>
                  <a:pt x="21325296" y="2519007"/>
                  <a:pt x="21339366" y="2561567"/>
                </a:cubicBezTo>
                <a:cubicBezTo>
                  <a:pt x="21353436" y="2504821"/>
                  <a:pt x="21423794" y="2519007"/>
                  <a:pt x="21409720" y="2604126"/>
                </a:cubicBezTo>
                <a:cubicBezTo>
                  <a:pt x="21480078" y="2604126"/>
                  <a:pt x="21536362" y="2533193"/>
                  <a:pt x="21592646" y="2589941"/>
                </a:cubicBezTo>
                <a:cubicBezTo>
                  <a:pt x="21592646" y="2618312"/>
                  <a:pt x="21564504" y="2646686"/>
                  <a:pt x="21578576" y="2675058"/>
                </a:cubicBezTo>
                <a:cubicBezTo>
                  <a:pt x="21578574" y="2660872"/>
                  <a:pt x="21620786" y="2646686"/>
                  <a:pt x="21592646" y="2604127"/>
                </a:cubicBezTo>
                <a:cubicBezTo>
                  <a:pt x="21663002" y="2575752"/>
                  <a:pt x="21733356" y="2675058"/>
                  <a:pt x="21803710" y="2618313"/>
                </a:cubicBezTo>
                <a:cubicBezTo>
                  <a:pt x="21803712" y="2660872"/>
                  <a:pt x="21845926" y="2675058"/>
                  <a:pt x="21845926" y="2604126"/>
                </a:cubicBezTo>
                <a:cubicBezTo>
                  <a:pt x="21859996" y="2632499"/>
                  <a:pt x="21859996" y="2646686"/>
                  <a:pt x="21859996" y="2660873"/>
                </a:cubicBezTo>
                <a:cubicBezTo>
                  <a:pt x="21888140" y="2646686"/>
                  <a:pt x="21930354" y="2717618"/>
                  <a:pt x="21944424" y="2632499"/>
                </a:cubicBezTo>
                <a:cubicBezTo>
                  <a:pt x="21972564" y="2646686"/>
                  <a:pt x="22000708" y="2646686"/>
                  <a:pt x="22028850" y="2660873"/>
                </a:cubicBezTo>
                <a:cubicBezTo>
                  <a:pt x="22056992" y="2788552"/>
                  <a:pt x="22211772" y="2675058"/>
                  <a:pt x="22282130" y="2802738"/>
                </a:cubicBezTo>
                <a:cubicBezTo>
                  <a:pt x="22366556" y="2689245"/>
                  <a:pt x="22450982" y="2916231"/>
                  <a:pt x="22535408" y="2788551"/>
                </a:cubicBezTo>
                <a:cubicBezTo>
                  <a:pt x="22549482" y="2845297"/>
                  <a:pt x="22563550" y="2774365"/>
                  <a:pt x="22577622" y="2816925"/>
                </a:cubicBezTo>
                <a:cubicBezTo>
                  <a:pt x="22521338" y="2873672"/>
                  <a:pt x="22465054" y="2831112"/>
                  <a:pt x="22394700" y="2859485"/>
                </a:cubicBezTo>
                <a:cubicBezTo>
                  <a:pt x="22394698" y="2887857"/>
                  <a:pt x="22394700" y="2916231"/>
                  <a:pt x="22394700" y="2944602"/>
                </a:cubicBezTo>
                <a:cubicBezTo>
                  <a:pt x="22408770" y="2958791"/>
                  <a:pt x="22422840" y="2958791"/>
                  <a:pt x="22450980" y="2902043"/>
                </a:cubicBezTo>
                <a:cubicBezTo>
                  <a:pt x="22479124" y="2944602"/>
                  <a:pt x="22408770" y="2972976"/>
                  <a:pt x="22450982" y="3015535"/>
                </a:cubicBezTo>
                <a:cubicBezTo>
                  <a:pt x="22450982" y="2958791"/>
                  <a:pt x="22521338" y="3015536"/>
                  <a:pt x="22507268" y="2930416"/>
                </a:cubicBezTo>
                <a:cubicBezTo>
                  <a:pt x="22535406" y="2972976"/>
                  <a:pt x="22563552" y="2902043"/>
                  <a:pt x="22577622" y="2958791"/>
                </a:cubicBezTo>
                <a:cubicBezTo>
                  <a:pt x="22563552" y="2887856"/>
                  <a:pt x="22591692" y="2902043"/>
                  <a:pt x="22591692" y="2831111"/>
                </a:cubicBezTo>
                <a:cubicBezTo>
                  <a:pt x="22633904" y="2902043"/>
                  <a:pt x="22662050" y="2859485"/>
                  <a:pt x="22690188" y="2831111"/>
                </a:cubicBezTo>
                <a:cubicBezTo>
                  <a:pt x="22718330" y="2859485"/>
                  <a:pt x="22690190" y="2873671"/>
                  <a:pt x="22704262" y="2902043"/>
                </a:cubicBezTo>
                <a:cubicBezTo>
                  <a:pt x="22746476" y="2887857"/>
                  <a:pt x="22816830" y="2902043"/>
                  <a:pt x="22830902" y="2944602"/>
                </a:cubicBezTo>
                <a:cubicBezTo>
                  <a:pt x="22802758" y="2916231"/>
                  <a:pt x="22774618" y="2972976"/>
                  <a:pt x="22746476" y="2958791"/>
                </a:cubicBezTo>
                <a:cubicBezTo>
                  <a:pt x="22760546" y="2987163"/>
                  <a:pt x="22732404" y="3029722"/>
                  <a:pt x="22774616" y="3058096"/>
                </a:cubicBezTo>
                <a:cubicBezTo>
                  <a:pt x="22774616" y="3015535"/>
                  <a:pt x="22788688" y="3043910"/>
                  <a:pt x="22802758" y="3001350"/>
                </a:cubicBezTo>
                <a:cubicBezTo>
                  <a:pt x="22802758" y="3086470"/>
                  <a:pt x="22943470" y="3157403"/>
                  <a:pt x="22971612" y="3086470"/>
                </a:cubicBezTo>
                <a:cubicBezTo>
                  <a:pt x="22999754" y="3100655"/>
                  <a:pt x="22957538" y="3129028"/>
                  <a:pt x="22985684" y="3157403"/>
                </a:cubicBezTo>
                <a:cubicBezTo>
                  <a:pt x="22985684" y="3143216"/>
                  <a:pt x="22999754" y="3143216"/>
                  <a:pt x="22999754" y="3143216"/>
                </a:cubicBezTo>
                <a:cubicBezTo>
                  <a:pt x="23013828" y="3086470"/>
                  <a:pt x="23027898" y="3058096"/>
                  <a:pt x="22999752" y="3015536"/>
                </a:cubicBezTo>
                <a:cubicBezTo>
                  <a:pt x="23013828" y="3029722"/>
                  <a:pt x="23041968" y="3029722"/>
                  <a:pt x="23056038" y="3029722"/>
                </a:cubicBezTo>
                <a:cubicBezTo>
                  <a:pt x="23041968" y="2972976"/>
                  <a:pt x="22999754" y="3001350"/>
                  <a:pt x="23013826" y="2958790"/>
                </a:cubicBezTo>
                <a:cubicBezTo>
                  <a:pt x="23041968" y="3015537"/>
                  <a:pt x="23070110" y="2916231"/>
                  <a:pt x="23084180" y="2987163"/>
                </a:cubicBezTo>
                <a:cubicBezTo>
                  <a:pt x="23070108" y="3043910"/>
                  <a:pt x="23056038" y="3029722"/>
                  <a:pt x="23041968" y="3086470"/>
                </a:cubicBezTo>
                <a:cubicBezTo>
                  <a:pt x="23070108" y="3129027"/>
                  <a:pt x="23098252" y="3072282"/>
                  <a:pt x="23112326" y="3100655"/>
                </a:cubicBezTo>
                <a:cubicBezTo>
                  <a:pt x="23098252" y="3129028"/>
                  <a:pt x="23126394" y="3171590"/>
                  <a:pt x="23112326" y="3199963"/>
                </a:cubicBezTo>
                <a:cubicBezTo>
                  <a:pt x="23098252" y="3199964"/>
                  <a:pt x="23056036" y="3228337"/>
                  <a:pt x="23070108" y="3285083"/>
                </a:cubicBezTo>
                <a:cubicBezTo>
                  <a:pt x="23084180" y="3299266"/>
                  <a:pt x="23112326" y="3214149"/>
                  <a:pt x="23126394" y="3228337"/>
                </a:cubicBezTo>
                <a:cubicBezTo>
                  <a:pt x="23098252" y="3285083"/>
                  <a:pt x="23168608" y="3299266"/>
                  <a:pt x="23140466" y="3327642"/>
                </a:cubicBezTo>
                <a:cubicBezTo>
                  <a:pt x="23154536" y="3341828"/>
                  <a:pt x="23196750" y="3313457"/>
                  <a:pt x="23168608" y="3256709"/>
                </a:cubicBezTo>
                <a:cubicBezTo>
                  <a:pt x="23154534" y="3327642"/>
                  <a:pt x="23154536" y="3228337"/>
                  <a:pt x="23140466" y="3199963"/>
                </a:cubicBezTo>
                <a:cubicBezTo>
                  <a:pt x="23140466" y="3199963"/>
                  <a:pt x="23126394" y="3228337"/>
                  <a:pt x="23126396" y="3214150"/>
                </a:cubicBezTo>
                <a:cubicBezTo>
                  <a:pt x="23140464" y="3185775"/>
                  <a:pt x="23126394" y="3171590"/>
                  <a:pt x="23140466" y="3157403"/>
                </a:cubicBezTo>
                <a:cubicBezTo>
                  <a:pt x="23168608" y="3157404"/>
                  <a:pt x="23154536" y="3214149"/>
                  <a:pt x="23182678" y="3256709"/>
                </a:cubicBezTo>
                <a:cubicBezTo>
                  <a:pt x="23196748" y="3242521"/>
                  <a:pt x="23196748" y="3242521"/>
                  <a:pt x="23210820" y="3214150"/>
                </a:cubicBezTo>
                <a:cubicBezTo>
                  <a:pt x="23210820" y="3185775"/>
                  <a:pt x="23168608" y="3214150"/>
                  <a:pt x="23182678" y="3171590"/>
                </a:cubicBezTo>
                <a:cubicBezTo>
                  <a:pt x="23224894" y="3199963"/>
                  <a:pt x="23281178" y="3157403"/>
                  <a:pt x="23323390" y="3214149"/>
                </a:cubicBezTo>
                <a:cubicBezTo>
                  <a:pt x="23267106" y="3242521"/>
                  <a:pt x="23253034" y="3285083"/>
                  <a:pt x="23196750" y="3299266"/>
                </a:cubicBezTo>
                <a:cubicBezTo>
                  <a:pt x="23196750" y="3313457"/>
                  <a:pt x="23196750" y="3327642"/>
                  <a:pt x="23196748" y="3341828"/>
                </a:cubicBezTo>
                <a:cubicBezTo>
                  <a:pt x="23253034" y="3327642"/>
                  <a:pt x="23309318" y="3285083"/>
                  <a:pt x="23351532" y="3285083"/>
                </a:cubicBezTo>
                <a:cubicBezTo>
                  <a:pt x="23365602" y="3313457"/>
                  <a:pt x="23365602" y="3327642"/>
                  <a:pt x="23365602" y="3356017"/>
                </a:cubicBezTo>
                <a:cubicBezTo>
                  <a:pt x="23365602" y="3341829"/>
                  <a:pt x="23379676" y="3341829"/>
                  <a:pt x="23379676" y="3341829"/>
                </a:cubicBezTo>
                <a:cubicBezTo>
                  <a:pt x="23393746" y="3327642"/>
                  <a:pt x="23379676" y="3313457"/>
                  <a:pt x="23379676" y="3285083"/>
                </a:cubicBezTo>
                <a:cubicBezTo>
                  <a:pt x="23407816" y="3285082"/>
                  <a:pt x="23450028" y="3270897"/>
                  <a:pt x="23450028" y="3327642"/>
                </a:cubicBezTo>
                <a:cubicBezTo>
                  <a:pt x="23492244" y="3313457"/>
                  <a:pt x="23562598" y="3199964"/>
                  <a:pt x="23590742" y="3285082"/>
                </a:cubicBezTo>
                <a:cubicBezTo>
                  <a:pt x="23576670" y="3285083"/>
                  <a:pt x="23534456" y="3341828"/>
                  <a:pt x="23478174" y="3384388"/>
                </a:cubicBezTo>
                <a:cubicBezTo>
                  <a:pt x="23520384" y="3398576"/>
                  <a:pt x="23562596" y="3313457"/>
                  <a:pt x="23604812" y="3384388"/>
                </a:cubicBezTo>
                <a:cubicBezTo>
                  <a:pt x="23576670" y="3341828"/>
                  <a:pt x="23618882" y="3299266"/>
                  <a:pt x="23604810" y="3256709"/>
                </a:cubicBezTo>
                <a:cubicBezTo>
                  <a:pt x="23618882" y="3285083"/>
                  <a:pt x="23632954" y="3242521"/>
                  <a:pt x="23647026" y="3270897"/>
                </a:cubicBezTo>
                <a:cubicBezTo>
                  <a:pt x="23618882" y="3299266"/>
                  <a:pt x="23604812" y="3356016"/>
                  <a:pt x="23618880" y="3398576"/>
                </a:cubicBezTo>
                <a:cubicBezTo>
                  <a:pt x="23647024" y="3327642"/>
                  <a:pt x="23661096" y="3384388"/>
                  <a:pt x="23689238" y="3441134"/>
                </a:cubicBezTo>
                <a:cubicBezTo>
                  <a:pt x="23759594" y="3341828"/>
                  <a:pt x="23801806" y="3441134"/>
                  <a:pt x="23872162" y="3398576"/>
                </a:cubicBezTo>
                <a:cubicBezTo>
                  <a:pt x="23872162" y="3483694"/>
                  <a:pt x="23801806" y="3412762"/>
                  <a:pt x="23801806" y="3512068"/>
                </a:cubicBezTo>
                <a:cubicBezTo>
                  <a:pt x="23844022" y="3554627"/>
                  <a:pt x="23886234" y="3441134"/>
                  <a:pt x="23942518" y="3568814"/>
                </a:cubicBezTo>
                <a:cubicBezTo>
                  <a:pt x="23970658" y="3526253"/>
                  <a:pt x="24012874" y="3554627"/>
                  <a:pt x="24055086" y="3554627"/>
                </a:cubicBezTo>
                <a:cubicBezTo>
                  <a:pt x="24069156" y="3526253"/>
                  <a:pt x="24055086" y="3497882"/>
                  <a:pt x="24083228" y="3469507"/>
                </a:cubicBezTo>
                <a:cubicBezTo>
                  <a:pt x="24097302" y="3483694"/>
                  <a:pt x="24097302" y="3512067"/>
                  <a:pt x="24111372" y="3497882"/>
                </a:cubicBezTo>
                <a:cubicBezTo>
                  <a:pt x="24083228" y="3469507"/>
                  <a:pt x="24097302" y="3441133"/>
                  <a:pt x="24111372" y="3441134"/>
                </a:cubicBezTo>
                <a:cubicBezTo>
                  <a:pt x="24139510" y="3497882"/>
                  <a:pt x="24097302" y="3512067"/>
                  <a:pt x="24083228" y="3540442"/>
                </a:cubicBezTo>
                <a:cubicBezTo>
                  <a:pt x="24125442" y="3554627"/>
                  <a:pt x="24069156" y="3583001"/>
                  <a:pt x="24097302" y="3625560"/>
                </a:cubicBezTo>
                <a:cubicBezTo>
                  <a:pt x="24111372" y="3568813"/>
                  <a:pt x="24139512" y="3540442"/>
                  <a:pt x="24139512" y="3611373"/>
                </a:cubicBezTo>
                <a:cubicBezTo>
                  <a:pt x="24097302" y="3625560"/>
                  <a:pt x="24097302" y="3682306"/>
                  <a:pt x="24055086" y="3653932"/>
                </a:cubicBezTo>
                <a:cubicBezTo>
                  <a:pt x="24069156" y="3668118"/>
                  <a:pt x="24069154" y="3682307"/>
                  <a:pt x="24069154" y="3682307"/>
                </a:cubicBezTo>
                <a:cubicBezTo>
                  <a:pt x="24083226" y="3724866"/>
                  <a:pt x="24125442" y="3653932"/>
                  <a:pt x="24111372" y="3710680"/>
                </a:cubicBezTo>
                <a:cubicBezTo>
                  <a:pt x="24069156" y="3739052"/>
                  <a:pt x="24026942" y="3682307"/>
                  <a:pt x="23984730" y="3724866"/>
                </a:cubicBezTo>
                <a:cubicBezTo>
                  <a:pt x="23984730" y="3739052"/>
                  <a:pt x="24012874" y="3767426"/>
                  <a:pt x="23998802" y="3795798"/>
                </a:cubicBezTo>
                <a:cubicBezTo>
                  <a:pt x="23984728" y="3753238"/>
                  <a:pt x="23956590" y="3795798"/>
                  <a:pt x="23942518" y="3739052"/>
                </a:cubicBezTo>
                <a:cubicBezTo>
                  <a:pt x="23956588" y="3724866"/>
                  <a:pt x="23970660" y="3710680"/>
                  <a:pt x="23956588" y="3696493"/>
                </a:cubicBezTo>
                <a:cubicBezTo>
                  <a:pt x="23928446" y="3682307"/>
                  <a:pt x="23872162" y="3724866"/>
                  <a:pt x="23886234" y="3767426"/>
                </a:cubicBezTo>
                <a:cubicBezTo>
                  <a:pt x="23872162" y="3724866"/>
                  <a:pt x="23858092" y="3753237"/>
                  <a:pt x="23844022" y="3710680"/>
                </a:cubicBezTo>
                <a:cubicBezTo>
                  <a:pt x="23872162" y="3653933"/>
                  <a:pt x="23886234" y="3753237"/>
                  <a:pt x="23914376" y="3696492"/>
                </a:cubicBezTo>
                <a:cubicBezTo>
                  <a:pt x="23872162" y="3639747"/>
                  <a:pt x="23858092" y="3668118"/>
                  <a:pt x="23829948" y="3583002"/>
                </a:cubicBezTo>
                <a:cubicBezTo>
                  <a:pt x="23815876" y="3597186"/>
                  <a:pt x="23815876" y="3597186"/>
                  <a:pt x="23801806" y="3597187"/>
                </a:cubicBezTo>
                <a:cubicBezTo>
                  <a:pt x="23801806" y="3639747"/>
                  <a:pt x="23815876" y="3611373"/>
                  <a:pt x="23829948" y="3653932"/>
                </a:cubicBezTo>
                <a:cubicBezTo>
                  <a:pt x="23815874" y="3668118"/>
                  <a:pt x="23815876" y="3682306"/>
                  <a:pt x="23815876" y="3710680"/>
                </a:cubicBezTo>
                <a:cubicBezTo>
                  <a:pt x="23801806" y="3753237"/>
                  <a:pt x="23773664" y="3710680"/>
                  <a:pt x="23759592" y="3753237"/>
                </a:cubicBezTo>
                <a:cubicBezTo>
                  <a:pt x="23759594" y="3809985"/>
                  <a:pt x="23815876" y="3753238"/>
                  <a:pt x="23787734" y="3809985"/>
                </a:cubicBezTo>
                <a:cubicBezTo>
                  <a:pt x="23773664" y="3809986"/>
                  <a:pt x="23749042" y="3806439"/>
                  <a:pt x="23726172" y="3797570"/>
                </a:cubicBezTo>
                <a:lnTo>
                  <a:pt x="23687546" y="3763996"/>
                </a:lnTo>
                <a:lnTo>
                  <a:pt x="23696272" y="3760332"/>
                </a:lnTo>
                <a:cubicBezTo>
                  <a:pt x="23703308" y="3753237"/>
                  <a:pt x="23710344" y="3739052"/>
                  <a:pt x="23717380" y="3724866"/>
                </a:cubicBezTo>
                <a:cubicBezTo>
                  <a:pt x="23675166" y="3653932"/>
                  <a:pt x="23604812" y="3724866"/>
                  <a:pt x="23576670" y="3668118"/>
                </a:cubicBezTo>
                <a:cubicBezTo>
                  <a:pt x="23562598" y="3682307"/>
                  <a:pt x="23576670" y="3710680"/>
                  <a:pt x="23590742" y="3724866"/>
                </a:cubicBezTo>
                <a:cubicBezTo>
                  <a:pt x="23562598" y="3781612"/>
                  <a:pt x="23548524" y="3767426"/>
                  <a:pt x="23520384" y="3767426"/>
                </a:cubicBezTo>
                <a:cubicBezTo>
                  <a:pt x="23478174" y="3668118"/>
                  <a:pt x="23407816" y="3710680"/>
                  <a:pt x="23337460" y="3739052"/>
                </a:cubicBezTo>
                <a:cubicBezTo>
                  <a:pt x="23351532" y="3710680"/>
                  <a:pt x="23379676" y="3724866"/>
                  <a:pt x="23365602" y="3682307"/>
                </a:cubicBezTo>
                <a:cubicBezTo>
                  <a:pt x="23351532" y="3625560"/>
                  <a:pt x="23323390" y="3724866"/>
                  <a:pt x="23295248" y="3696492"/>
                </a:cubicBezTo>
                <a:cubicBezTo>
                  <a:pt x="23295246" y="3682307"/>
                  <a:pt x="23309318" y="3653933"/>
                  <a:pt x="23295248" y="3625561"/>
                </a:cubicBezTo>
                <a:cubicBezTo>
                  <a:pt x="23295248" y="3625561"/>
                  <a:pt x="23295248" y="3625561"/>
                  <a:pt x="23267104" y="3682306"/>
                </a:cubicBezTo>
                <a:cubicBezTo>
                  <a:pt x="23224894" y="3597186"/>
                  <a:pt x="23182678" y="3753238"/>
                  <a:pt x="23140466" y="3739052"/>
                </a:cubicBezTo>
                <a:cubicBezTo>
                  <a:pt x="23112324" y="3653932"/>
                  <a:pt x="23027898" y="3696493"/>
                  <a:pt x="23041968" y="3781611"/>
                </a:cubicBezTo>
                <a:cubicBezTo>
                  <a:pt x="23041968" y="3781611"/>
                  <a:pt x="23084180" y="3724866"/>
                  <a:pt x="23070110" y="3781612"/>
                </a:cubicBezTo>
                <a:cubicBezTo>
                  <a:pt x="23056038" y="3753238"/>
                  <a:pt x="23084180" y="3824171"/>
                  <a:pt x="23070108" y="3838358"/>
                </a:cubicBezTo>
                <a:cubicBezTo>
                  <a:pt x="23041968" y="3809986"/>
                  <a:pt x="23027896" y="3795798"/>
                  <a:pt x="22999754" y="3767426"/>
                </a:cubicBezTo>
                <a:cubicBezTo>
                  <a:pt x="23041968" y="3696493"/>
                  <a:pt x="23027896" y="3710681"/>
                  <a:pt x="23070110" y="3682307"/>
                </a:cubicBezTo>
                <a:cubicBezTo>
                  <a:pt x="23013828" y="3639746"/>
                  <a:pt x="22943470" y="3639747"/>
                  <a:pt x="22915330" y="3696492"/>
                </a:cubicBezTo>
                <a:cubicBezTo>
                  <a:pt x="22915330" y="3668118"/>
                  <a:pt x="22873114" y="3639746"/>
                  <a:pt x="22873114" y="3639746"/>
                </a:cubicBezTo>
                <a:cubicBezTo>
                  <a:pt x="22859046" y="3724866"/>
                  <a:pt x="22816830" y="3611373"/>
                  <a:pt x="22788688" y="3639746"/>
                </a:cubicBezTo>
                <a:cubicBezTo>
                  <a:pt x="22788688" y="3653933"/>
                  <a:pt x="22760548" y="3739052"/>
                  <a:pt x="22746476" y="3724866"/>
                </a:cubicBezTo>
                <a:cubicBezTo>
                  <a:pt x="22746476" y="3682306"/>
                  <a:pt x="22746476" y="3653933"/>
                  <a:pt x="22732404" y="3611373"/>
                </a:cubicBezTo>
                <a:cubicBezTo>
                  <a:pt x="22690188" y="3682306"/>
                  <a:pt x="22690188" y="3540441"/>
                  <a:pt x="22647980" y="3625561"/>
                </a:cubicBezTo>
                <a:cubicBezTo>
                  <a:pt x="22676118" y="3625560"/>
                  <a:pt x="22662050" y="3653933"/>
                  <a:pt x="22647980" y="3682307"/>
                </a:cubicBezTo>
                <a:cubicBezTo>
                  <a:pt x="22619836" y="3668118"/>
                  <a:pt x="22563552" y="3682307"/>
                  <a:pt x="22591690" y="3625560"/>
                </a:cubicBezTo>
                <a:cubicBezTo>
                  <a:pt x="22563552" y="3668118"/>
                  <a:pt x="22493196" y="3696492"/>
                  <a:pt x="22436910" y="3653932"/>
                </a:cubicBezTo>
                <a:cubicBezTo>
                  <a:pt x="22436910" y="3653932"/>
                  <a:pt x="22436910" y="3653932"/>
                  <a:pt x="22408770" y="3696492"/>
                </a:cubicBezTo>
                <a:cubicBezTo>
                  <a:pt x="22380628" y="3668118"/>
                  <a:pt x="22436910" y="3639747"/>
                  <a:pt x="22422840" y="3611373"/>
                </a:cubicBezTo>
                <a:cubicBezTo>
                  <a:pt x="22366556" y="3625561"/>
                  <a:pt x="22338412" y="3682307"/>
                  <a:pt x="22282130" y="3653933"/>
                </a:cubicBezTo>
                <a:cubicBezTo>
                  <a:pt x="22296200" y="3710681"/>
                  <a:pt x="22310272" y="3653933"/>
                  <a:pt x="22324342" y="3696492"/>
                </a:cubicBezTo>
                <a:cubicBezTo>
                  <a:pt x="22296200" y="3682306"/>
                  <a:pt x="22225844" y="3739052"/>
                  <a:pt x="22225842" y="3682307"/>
                </a:cubicBezTo>
                <a:cubicBezTo>
                  <a:pt x="22225844" y="3696492"/>
                  <a:pt x="22268058" y="3682307"/>
                  <a:pt x="22253988" y="3653932"/>
                </a:cubicBezTo>
                <a:cubicBezTo>
                  <a:pt x="22225844" y="3653933"/>
                  <a:pt x="22197704" y="3611373"/>
                  <a:pt x="22169558" y="3668118"/>
                </a:cubicBezTo>
                <a:cubicBezTo>
                  <a:pt x="22183630" y="3682307"/>
                  <a:pt x="22211774" y="3668118"/>
                  <a:pt x="22197704" y="3724866"/>
                </a:cubicBezTo>
                <a:cubicBezTo>
                  <a:pt x="22169560" y="3710680"/>
                  <a:pt x="22141420" y="3739052"/>
                  <a:pt x="22155490" y="3668118"/>
                </a:cubicBezTo>
                <a:cubicBezTo>
                  <a:pt x="22141420" y="3753238"/>
                  <a:pt x="22127348" y="3696493"/>
                  <a:pt x="22099206" y="3724866"/>
                </a:cubicBezTo>
                <a:cubicBezTo>
                  <a:pt x="22113276" y="3753238"/>
                  <a:pt x="22127348" y="3753237"/>
                  <a:pt x="22141420" y="3809986"/>
                </a:cubicBezTo>
                <a:cubicBezTo>
                  <a:pt x="22155490" y="3767426"/>
                  <a:pt x="22169560" y="3795798"/>
                  <a:pt x="22183632" y="3753238"/>
                </a:cubicBezTo>
                <a:cubicBezTo>
                  <a:pt x="22225844" y="3923477"/>
                  <a:pt x="22324342" y="3724866"/>
                  <a:pt x="22394700" y="3852546"/>
                </a:cubicBezTo>
                <a:cubicBezTo>
                  <a:pt x="22436910" y="3809985"/>
                  <a:pt x="22465054" y="3923476"/>
                  <a:pt x="22507268" y="3838357"/>
                </a:cubicBezTo>
                <a:cubicBezTo>
                  <a:pt x="22577622" y="3880917"/>
                  <a:pt x="22647980" y="3909290"/>
                  <a:pt x="22718332" y="3880917"/>
                </a:cubicBezTo>
                <a:cubicBezTo>
                  <a:pt x="22704262" y="3909291"/>
                  <a:pt x="22718332" y="3937664"/>
                  <a:pt x="22718330" y="3966037"/>
                </a:cubicBezTo>
                <a:cubicBezTo>
                  <a:pt x="22732404" y="3966036"/>
                  <a:pt x="22746476" y="4008596"/>
                  <a:pt x="22774618" y="3966037"/>
                </a:cubicBezTo>
                <a:cubicBezTo>
                  <a:pt x="22788688" y="4008596"/>
                  <a:pt x="22788688" y="4051156"/>
                  <a:pt x="22788688" y="4093716"/>
                </a:cubicBezTo>
                <a:cubicBezTo>
                  <a:pt x="22802758" y="4065341"/>
                  <a:pt x="22830902" y="4036970"/>
                  <a:pt x="22830902" y="4008597"/>
                </a:cubicBezTo>
                <a:cubicBezTo>
                  <a:pt x="22873116" y="4008597"/>
                  <a:pt x="22887186" y="4065341"/>
                  <a:pt x="22887186" y="4079530"/>
                </a:cubicBezTo>
                <a:cubicBezTo>
                  <a:pt x="22901256" y="4036970"/>
                  <a:pt x="22901256" y="4022782"/>
                  <a:pt x="22929400" y="4036970"/>
                </a:cubicBezTo>
                <a:cubicBezTo>
                  <a:pt x="22929398" y="4093716"/>
                  <a:pt x="22887186" y="4079530"/>
                  <a:pt x="22901256" y="4136276"/>
                </a:cubicBezTo>
                <a:cubicBezTo>
                  <a:pt x="22915330" y="4122089"/>
                  <a:pt x="22957540" y="4093716"/>
                  <a:pt x="22957540" y="4164649"/>
                </a:cubicBezTo>
                <a:cubicBezTo>
                  <a:pt x="22971612" y="4136275"/>
                  <a:pt x="22985682" y="4150462"/>
                  <a:pt x="23013826" y="4136275"/>
                </a:cubicBezTo>
                <a:cubicBezTo>
                  <a:pt x="22999754" y="4093716"/>
                  <a:pt x="22999754" y="4065341"/>
                  <a:pt x="23027898" y="4022782"/>
                </a:cubicBezTo>
                <a:cubicBezTo>
                  <a:pt x="23056038" y="4065342"/>
                  <a:pt x="23013828" y="4051156"/>
                  <a:pt x="23027898" y="4107902"/>
                </a:cubicBezTo>
                <a:cubicBezTo>
                  <a:pt x="23070110" y="4065342"/>
                  <a:pt x="23098252" y="4150462"/>
                  <a:pt x="23140466" y="4136276"/>
                </a:cubicBezTo>
                <a:cubicBezTo>
                  <a:pt x="23112326" y="4178835"/>
                  <a:pt x="23098250" y="4178836"/>
                  <a:pt x="23112324" y="4235582"/>
                </a:cubicBezTo>
                <a:cubicBezTo>
                  <a:pt x="23098252" y="4207207"/>
                  <a:pt x="23084180" y="4278141"/>
                  <a:pt x="23070110" y="4278141"/>
                </a:cubicBezTo>
                <a:cubicBezTo>
                  <a:pt x="23041968" y="4249770"/>
                  <a:pt x="23027898" y="4263955"/>
                  <a:pt x="22999754" y="4263955"/>
                </a:cubicBezTo>
                <a:cubicBezTo>
                  <a:pt x="23013828" y="4221396"/>
                  <a:pt x="23041968" y="4249770"/>
                  <a:pt x="23027898" y="4207207"/>
                </a:cubicBezTo>
                <a:cubicBezTo>
                  <a:pt x="22999754" y="4263955"/>
                  <a:pt x="22971612" y="4136275"/>
                  <a:pt x="22957540" y="4235581"/>
                </a:cubicBezTo>
                <a:cubicBezTo>
                  <a:pt x="22915330" y="4178835"/>
                  <a:pt x="22887186" y="4164649"/>
                  <a:pt x="22830902" y="4136275"/>
                </a:cubicBezTo>
                <a:cubicBezTo>
                  <a:pt x="22816830" y="4150461"/>
                  <a:pt x="22816830" y="4178836"/>
                  <a:pt x="22816830" y="4193022"/>
                </a:cubicBezTo>
                <a:cubicBezTo>
                  <a:pt x="22802758" y="4178835"/>
                  <a:pt x="22802758" y="4164650"/>
                  <a:pt x="22788688" y="4193022"/>
                </a:cubicBezTo>
                <a:cubicBezTo>
                  <a:pt x="22760548" y="4164650"/>
                  <a:pt x="22802758" y="4150462"/>
                  <a:pt x="22788688" y="4122089"/>
                </a:cubicBezTo>
                <a:cubicBezTo>
                  <a:pt x="22760548" y="4093715"/>
                  <a:pt x="22746476" y="4122089"/>
                  <a:pt x="22746476" y="4178836"/>
                </a:cubicBezTo>
                <a:cubicBezTo>
                  <a:pt x="22718330" y="4150462"/>
                  <a:pt x="22732404" y="4122089"/>
                  <a:pt x="22718330" y="4107901"/>
                </a:cubicBezTo>
                <a:cubicBezTo>
                  <a:pt x="22676120" y="4093716"/>
                  <a:pt x="22662048" y="4164650"/>
                  <a:pt x="22619836" y="4065341"/>
                </a:cubicBezTo>
                <a:cubicBezTo>
                  <a:pt x="22605764" y="4093715"/>
                  <a:pt x="22633906" y="4122090"/>
                  <a:pt x="22605764" y="4136276"/>
                </a:cubicBezTo>
                <a:cubicBezTo>
                  <a:pt x="22563552" y="4122090"/>
                  <a:pt x="22563552" y="4107902"/>
                  <a:pt x="22577622" y="4164650"/>
                </a:cubicBezTo>
                <a:cubicBezTo>
                  <a:pt x="22563552" y="4164650"/>
                  <a:pt x="22549482" y="4122090"/>
                  <a:pt x="22521338" y="4122089"/>
                </a:cubicBezTo>
                <a:cubicBezTo>
                  <a:pt x="22450982" y="4193022"/>
                  <a:pt x="22394700" y="4079530"/>
                  <a:pt x="22338412" y="4065342"/>
                </a:cubicBezTo>
                <a:cubicBezTo>
                  <a:pt x="22310272" y="4122090"/>
                  <a:pt x="22268058" y="4164650"/>
                  <a:pt x="22296202" y="4207207"/>
                </a:cubicBezTo>
                <a:cubicBezTo>
                  <a:pt x="22310272" y="4178836"/>
                  <a:pt x="22310272" y="4150462"/>
                  <a:pt x="22338412" y="4150462"/>
                </a:cubicBezTo>
                <a:cubicBezTo>
                  <a:pt x="22366554" y="4178836"/>
                  <a:pt x="22310272" y="4193022"/>
                  <a:pt x="22338412" y="4221395"/>
                </a:cubicBezTo>
                <a:cubicBezTo>
                  <a:pt x="22436910" y="4249769"/>
                  <a:pt x="22535408" y="4249769"/>
                  <a:pt x="22633904" y="4320701"/>
                </a:cubicBezTo>
                <a:cubicBezTo>
                  <a:pt x="22619836" y="4377447"/>
                  <a:pt x="22591692" y="4334887"/>
                  <a:pt x="22577622" y="4349075"/>
                </a:cubicBezTo>
                <a:cubicBezTo>
                  <a:pt x="22563552" y="4405820"/>
                  <a:pt x="22605762" y="4391634"/>
                  <a:pt x="22577622" y="4434194"/>
                </a:cubicBezTo>
                <a:cubicBezTo>
                  <a:pt x="22577622" y="4420005"/>
                  <a:pt x="22577622" y="4405821"/>
                  <a:pt x="22563550" y="4391634"/>
                </a:cubicBezTo>
                <a:cubicBezTo>
                  <a:pt x="22535408" y="4420006"/>
                  <a:pt x="22521338" y="4462566"/>
                  <a:pt x="22493196" y="4448379"/>
                </a:cubicBezTo>
                <a:cubicBezTo>
                  <a:pt x="22535406" y="4434194"/>
                  <a:pt x="22493194" y="4405820"/>
                  <a:pt x="22521336" y="4363261"/>
                </a:cubicBezTo>
                <a:cubicBezTo>
                  <a:pt x="22535408" y="4377446"/>
                  <a:pt x="22535406" y="4405820"/>
                  <a:pt x="22549482" y="4405820"/>
                </a:cubicBezTo>
                <a:cubicBezTo>
                  <a:pt x="22549482" y="4363261"/>
                  <a:pt x="22577622" y="4334887"/>
                  <a:pt x="22549482" y="4306515"/>
                </a:cubicBezTo>
                <a:cubicBezTo>
                  <a:pt x="22549482" y="4405820"/>
                  <a:pt x="22521338" y="4292327"/>
                  <a:pt x="22493196" y="4349074"/>
                </a:cubicBezTo>
                <a:cubicBezTo>
                  <a:pt x="22507268" y="4377446"/>
                  <a:pt x="22465054" y="4420006"/>
                  <a:pt x="22450982" y="4420006"/>
                </a:cubicBezTo>
                <a:cubicBezTo>
                  <a:pt x="22394700" y="4391634"/>
                  <a:pt x="22253988" y="4476754"/>
                  <a:pt x="22211774" y="4377446"/>
                </a:cubicBezTo>
                <a:cubicBezTo>
                  <a:pt x="22197704" y="4405821"/>
                  <a:pt x="22225844" y="4434193"/>
                  <a:pt x="22211772" y="4462566"/>
                </a:cubicBezTo>
                <a:cubicBezTo>
                  <a:pt x="22169560" y="4363261"/>
                  <a:pt x="22155490" y="4377447"/>
                  <a:pt x="22113276" y="4363261"/>
                </a:cubicBezTo>
                <a:cubicBezTo>
                  <a:pt x="22155490" y="4349075"/>
                  <a:pt x="22141420" y="4292327"/>
                  <a:pt x="22169560" y="4320701"/>
                </a:cubicBezTo>
                <a:cubicBezTo>
                  <a:pt x="22169560" y="4334887"/>
                  <a:pt x="22155490" y="4349075"/>
                  <a:pt x="22169560" y="4363261"/>
                </a:cubicBezTo>
                <a:cubicBezTo>
                  <a:pt x="22183632" y="4349075"/>
                  <a:pt x="22211774" y="4334887"/>
                  <a:pt x="22211774" y="4292327"/>
                </a:cubicBezTo>
                <a:cubicBezTo>
                  <a:pt x="22197702" y="4306515"/>
                  <a:pt x="22099206" y="4235582"/>
                  <a:pt x="22099204" y="4391634"/>
                </a:cubicBezTo>
                <a:cubicBezTo>
                  <a:pt x="22071062" y="4363261"/>
                  <a:pt x="22042922" y="4391634"/>
                  <a:pt x="22028850" y="4363261"/>
                </a:cubicBezTo>
                <a:cubicBezTo>
                  <a:pt x="22042922" y="4306515"/>
                  <a:pt x="22085132" y="4334887"/>
                  <a:pt x="22056990" y="4278141"/>
                </a:cubicBezTo>
                <a:cubicBezTo>
                  <a:pt x="22042920" y="4235581"/>
                  <a:pt x="22014780" y="4334886"/>
                  <a:pt x="21986636" y="4306515"/>
                </a:cubicBezTo>
                <a:cubicBezTo>
                  <a:pt x="22000708" y="4420006"/>
                  <a:pt x="21902210" y="4334887"/>
                  <a:pt x="21888140" y="4405820"/>
                </a:cubicBezTo>
                <a:cubicBezTo>
                  <a:pt x="21888140" y="4363261"/>
                  <a:pt x="21902210" y="4377446"/>
                  <a:pt x="21902208" y="4349075"/>
                </a:cubicBezTo>
                <a:cubicBezTo>
                  <a:pt x="21888140" y="4320701"/>
                  <a:pt x="21845926" y="4306515"/>
                  <a:pt x="21845926" y="4363261"/>
                </a:cubicBezTo>
                <a:cubicBezTo>
                  <a:pt x="21831856" y="4306514"/>
                  <a:pt x="21817784" y="4377447"/>
                  <a:pt x="21803712" y="4306514"/>
                </a:cubicBezTo>
                <a:cubicBezTo>
                  <a:pt x="21775572" y="4320700"/>
                  <a:pt x="21747428" y="4334887"/>
                  <a:pt x="21761500" y="4391635"/>
                </a:cubicBezTo>
                <a:cubicBezTo>
                  <a:pt x="21719284" y="4405820"/>
                  <a:pt x="21761500" y="4306514"/>
                  <a:pt x="21719284" y="4334887"/>
                </a:cubicBezTo>
                <a:cubicBezTo>
                  <a:pt x="21719284" y="4377446"/>
                  <a:pt x="21719284" y="4405820"/>
                  <a:pt x="21677074" y="4377446"/>
                </a:cubicBezTo>
                <a:cubicBezTo>
                  <a:pt x="21663002" y="4349074"/>
                  <a:pt x="21691144" y="4334887"/>
                  <a:pt x="21677072" y="4320701"/>
                </a:cubicBezTo>
                <a:cubicBezTo>
                  <a:pt x="21648932" y="4306515"/>
                  <a:pt x="21663002" y="4349074"/>
                  <a:pt x="21663000" y="4377446"/>
                </a:cubicBezTo>
                <a:cubicBezTo>
                  <a:pt x="21648932" y="4349075"/>
                  <a:pt x="21634860" y="4363260"/>
                  <a:pt x="21634860" y="4334887"/>
                </a:cubicBezTo>
                <a:cubicBezTo>
                  <a:pt x="21620786" y="4278141"/>
                  <a:pt x="21677074" y="4334886"/>
                  <a:pt x="21663002" y="4278141"/>
                </a:cubicBezTo>
                <a:cubicBezTo>
                  <a:pt x="21620786" y="4249770"/>
                  <a:pt x="21578576" y="4292327"/>
                  <a:pt x="21592646" y="4363261"/>
                </a:cubicBezTo>
                <a:cubicBezTo>
                  <a:pt x="21578576" y="4306515"/>
                  <a:pt x="21536362" y="4235581"/>
                  <a:pt x="21536362" y="4334887"/>
                </a:cubicBezTo>
                <a:cubicBezTo>
                  <a:pt x="21508218" y="4334887"/>
                  <a:pt x="21522292" y="4306515"/>
                  <a:pt x="21522292" y="4278141"/>
                </a:cubicBezTo>
                <a:cubicBezTo>
                  <a:pt x="21437862" y="4306514"/>
                  <a:pt x="21395652" y="4249769"/>
                  <a:pt x="21311224" y="4306514"/>
                </a:cubicBezTo>
                <a:cubicBezTo>
                  <a:pt x="21283082" y="4278141"/>
                  <a:pt x="21297152" y="4249769"/>
                  <a:pt x="21297154" y="4221395"/>
                </a:cubicBezTo>
                <a:cubicBezTo>
                  <a:pt x="21254938" y="4249769"/>
                  <a:pt x="21226796" y="4334887"/>
                  <a:pt x="21198656" y="4235582"/>
                </a:cubicBezTo>
                <a:cubicBezTo>
                  <a:pt x="21170512" y="4292327"/>
                  <a:pt x="21156440" y="4249770"/>
                  <a:pt x="21142370" y="4278141"/>
                </a:cubicBezTo>
                <a:cubicBezTo>
                  <a:pt x="21142370" y="4263955"/>
                  <a:pt x="21142370" y="4249769"/>
                  <a:pt x="21128300" y="4235581"/>
                </a:cubicBezTo>
                <a:cubicBezTo>
                  <a:pt x="21114230" y="4263954"/>
                  <a:pt x="21001660" y="4349074"/>
                  <a:pt x="21015732" y="4249769"/>
                </a:cubicBezTo>
                <a:cubicBezTo>
                  <a:pt x="20973518" y="4292326"/>
                  <a:pt x="20931304" y="4320701"/>
                  <a:pt x="20917234" y="4363261"/>
                </a:cubicBezTo>
                <a:cubicBezTo>
                  <a:pt x="20875020" y="4249769"/>
                  <a:pt x="20734308" y="4377446"/>
                  <a:pt x="20776522" y="4263955"/>
                </a:cubicBezTo>
                <a:cubicBezTo>
                  <a:pt x="20748382" y="4235581"/>
                  <a:pt x="20748382" y="4334886"/>
                  <a:pt x="20720238" y="4263954"/>
                </a:cubicBezTo>
                <a:cubicBezTo>
                  <a:pt x="20706168" y="4221395"/>
                  <a:pt x="20762454" y="4278141"/>
                  <a:pt x="20748382" y="4221395"/>
                </a:cubicBezTo>
                <a:cubicBezTo>
                  <a:pt x="20720238" y="4193022"/>
                  <a:pt x="20649886" y="4178836"/>
                  <a:pt x="20663956" y="4278141"/>
                </a:cubicBezTo>
                <a:cubicBezTo>
                  <a:pt x="20678026" y="4263954"/>
                  <a:pt x="20720238" y="4278141"/>
                  <a:pt x="20706166" y="4306515"/>
                </a:cubicBezTo>
                <a:cubicBezTo>
                  <a:pt x="20663956" y="4278141"/>
                  <a:pt x="20607668" y="4292327"/>
                  <a:pt x="20579528" y="4235581"/>
                </a:cubicBezTo>
                <a:cubicBezTo>
                  <a:pt x="20551388" y="4249769"/>
                  <a:pt x="20593596" y="4278140"/>
                  <a:pt x="20565458" y="4306514"/>
                </a:cubicBezTo>
                <a:cubicBezTo>
                  <a:pt x="20537310" y="4249769"/>
                  <a:pt x="20537312" y="4306515"/>
                  <a:pt x="20509172" y="4292327"/>
                </a:cubicBezTo>
                <a:cubicBezTo>
                  <a:pt x="20523240" y="4320700"/>
                  <a:pt x="20537312" y="4349075"/>
                  <a:pt x="20537312" y="4377446"/>
                </a:cubicBezTo>
                <a:cubicBezTo>
                  <a:pt x="20565458" y="4349075"/>
                  <a:pt x="20593598" y="4334886"/>
                  <a:pt x="20621738" y="4405820"/>
                </a:cubicBezTo>
                <a:cubicBezTo>
                  <a:pt x="20593598" y="4434193"/>
                  <a:pt x="20565456" y="4363260"/>
                  <a:pt x="20551388" y="4405820"/>
                </a:cubicBezTo>
                <a:cubicBezTo>
                  <a:pt x="20509170" y="4377446"/>
                  <a:pt x="20523242" y="4278141"/>
                  <a:pt x="20481032" y="4306515"/>
                </a:cubicBezTo>
                <a:cubicBezTo>
                  <a:pt x="20466960" y="4334887"/>
                  <a:pt x="20481032" y="4377447"/>
                  <a:pt x="20452888" y="4405820"/>
                </a:cubicBezTo>
                <a:cubicBezTo>
                  <a:pt x="20452888" y="4405820"/>
                  <a:pt x="20452888" y="4405820"/>
                  <a:pt x="20438816" y="4377446"/>
                </a:cubicBezTo>
                <a:cubicBezTo>
                  <a:pt x="20438816" y="4377446"/>
                  <a:pt x="20438816" y="4391635"/>
                  <a:pt x="20424744" y="4377446"/>
                </a:cubicBezTo>
                <a:cubicBezTo>
                  <a:pt x="20452886" y="4334887"/>
                  <a:pt x="20466960" y="4306514"/>
                  <a:pt x="20466960" y="4278141"/>
                </a:cubicBezTo>
                <a:cubicBezTo>
                  <a:pt x="20424744" y="4292327"/>
                  <a:pt x="20452888" y="4235581"/>
                  <a:pt x="20452888" y="4193022"/>
                </a:cubicBezTo>
                <a:cubicBezTo>
                  <a:pt x="20424744" y="4164650"/>
                  <a:pt x="20424744" y="4249770"/>
                  <a:pt x="20382532" y="4263954"/>
                </a:cubicBezTo>
                <a:cubicBezTo>
                  <a:pt x="20354390" y="4207207"/>
                  <a:pt x="20269962" y="4193021"/>
                  <a:pt x="20269964" y="4320701"/>
                </a:cubicBezTo>
                <a:cubicBezTo>
                  <a:pt x="20241818" y="4263955"/>
                  <a:pt x="20284036" y="4221395"/>
                  <a:pt x="20269964" y="4164650"/>
                </a:cubicBezTo>
                <a:cubicBezTo>
                  <a:pt x="20255892" y="4207207"/>
                  <a:pt x="20227752" y="4249769"/>
                  <a:pt x="20227752" y="4292327"/>
                </a:cubicBezTo>
                <a:cubicBezTo>
                  <a:pt x="20199606" y="4263955"/>
                  <a:pt x="20171468" y="4249769"/>
                  <a:pt x="20143322" y="4292327"/>
                </a:cubicBezTo>
                <a:cubicBezTo>
                  <a:pt x="20115182" y="4249770"/>
                  <a:pt x="20185536" y="4221395"/>
                  <a:pt x="20143324" y="4164650"/>
                </a:cubicBezTo>
                <a:cubicBezTo>
                  <a:pt x="20115180" y="4193022"/>
                  <a:pt x="20101112" y="4221395"/>
                  <a:pt x="20087040" y="4249769"/>
                </a:cubicBezTo>
                <a:cubicBezTo>
                  <a:pt x="20087040" y="4164649"/>
                  <a:pt x="20058896" y="4207207"/>
                  <a:pt x="20016682" y="4164649"/>
                </a:cubicBezTo>
                <a:cubicBezTo>
                  <a:pt x="20016684" y="4178836"/>
                  <a:pt x="20016684" y="4193022"/>
                  <a:pt x="20002614" y="4207207"/>
                </a:cubicBezTo>
                <a:cubicBezTo>
                  <a:pt x="19974472" y="4164649"/>
                  <a:pt x="19904114" y="4150462"/>
                  <a:pt x="19890044" y="4249769"/>
                </a:cubicBezTo>
                <a:cubicBezTo>
                  <a:pt x="19875972" y="4193021"/>
                  <a:pt x="19833760" y="4193022"/>
                  <a:pt x="19819692" y="4249769"/>
                </a:cubicBezTo>
                <a:cubicBezTo>
                  <a:pt x="19791544" y="4136276"/>
                  <a:pt x="19749334" y="4263955"/>
                  <a:pt x="19721192" y="4207208"/>
                </a:cubicBezTo>
                <a:cubicBezTo>
                  <a:pt x="19707116" y="4263955"/>
                  <a:pt x="19707118" y="4221395"/>
                  <a:pt x="19693046" y="4221395"/>
                </a:cubicBezTo>
                <a:cubicBezTo>
                  <a:pt x="19693046" y="4249769"/>
                  <a:pt x="19693048" y="4263954"/>
                  <a:pt x="19707118" y="4278140"/>
                </a:cubicBezTo>
                <a:cubicBezTo>
                  <a:pt x="19678976" y="4292326"/>
                  <a:pt x="19650836" y="4334887"/>
                  <a:pt x="19636766" y="4292327"/>
                </a:cubicBezTo>
                <a:cubicBezTo>
                  <a:pt x="19650836" y="4263954"/>
                  <a:pt x="19693048" y="4292327"/>
                  <a:pt x="19678976" y="4221396"/>
                </a:cubicBezTo>
                <a:cubicBezTo>
                  <a:pt x="19622692" y="4249770"/>
                  <a:pt x="19580480" y="4136276"/>
                  <a:pt x="19538266" y="4150461"/>
                </a:cubicBezTo>
                <a:cubicBezTo>
                  <a:pt x="19510124" y="4178836"/>
                  <a:pt x="19496054" y="4193022"/>
                  <a:pt x="19510124" y="4249769"/>
                </a:cubicBezTo>
                <a:cubicBezTo>
                  <a:pt x="19552336" y="4306515"/>
                  <a:pt x="19524194" y="4164650"/>
                  <a:pt x="19566408" y="4207208"/>
                </a:cubicBezTo>
                <a:cubicBezTo>
                  <a:pt x="19538268" y="4249770"/>
                  <a:pt x="19566408" y="4306515"/>
                  <a:pt x="19552338" y="4349075"/>
                </a:cubicBezTo>
                <a:cubicBezTo>
                  <a:pt x="19538268" y="4263955"/>
                  <a:pt x="19510124" y="4292326"/>
                  <a:pt x="19481984" y="4263955"/>
                </a:cubicBezTo>
                <a:cubicBezTo>
                  <a:pt x="19496054" y="4235581"/>
                  <a:pt x="19510124" y="4193021"/>
                  <a:pt x="19481984" y="4150462"/>
                </a:cubicBezTo>
                <a:cubicBezTo>
                  <a:pt x="19467912" y="4164650"/>
                  <a:pt x="19467912" y="4235581"/>
                  <a:pt x="19453840" y="4207207"/>
                </a:cubicBezTo>
                <a:cubicBezTo>
                  <a:pt x="19453840" y="4193022"/>
                  <a:pt x="19453840" y="4164649"/>
                  <a:pt x="19453840" y="4150461"/>
                </a:cubicBezTo>
                <a:cubicBezTo>
                  <a:pt x="19425700" y="4150462"/>
                  <a:pt x="19397556" y="4178835"/>
                  <a:pt x="19369412" y="4178836"/>
                </a:cubicBezTo>
                <a:cubicBezTo>
                  <a:pt x="19355344" y="4079530"/>
                  <a:pt x="19270918" y="4164650"/>
                  <a:pt x="19214632" y="4107902"/>
                </a:cubicBezTo>
                <a:cubicBezTo>
                  <a:pt x="19228704" y="4136275"/>
                  <a:pt x="19214632" y="4150461"/>
                  <a:pt x="19214632" y="4178836"/>
                </a:cubicBezTo>
                <a:cubicBezTo>
                  <a:pt x="19200564" y="4164649"/>
                  <a:pt x="19186492" y="4136275"/>
                  <a:pt x="19172422" y="4178835"/>
                </a:cubicBezTo>
                <a:cubicBezTo>
                  <a:pt x="19144274" y="4065342"/>
                  <a:pt x="19102064" y="4164650"/>
                  <a:pt x="19073918" y="4178836"/>
                </a:cubicBezTo>
                <a:cubicBezTo>
                  <a:pt x="19073920" y="4122089"/>
                  <a:pt x="19045780" y="4150462"/>
                  <a:pt x="19045780" y="4107901"/>
                </a:cubicBezTo>
                <a:cubicBezTo>
                  <a:pt x="19073920" y="4065342"/>
                  <a:pt x="19087992" y="4051156"/>
                  <a:pt x="19102062" y="4065342"/>
                </a:cubicBezTo>
                <a:cubicBezTo>
                  <a:pt x="19087994" y="3966036"/>
                  <a:pt x="19017638" y="3994411"/>
                  <a:pt x="18989496" y="4036970"/>
                </a:cubicBezTo>
                <a:cubicBezTo>
                  <a:pt x="19003566" y="4051156"/>
                  <a:pt x="19031708" y="4022782"/>
                  <a:pt x="19045778" y="4079530"/>
                </a:cubicBezTo>
                <a:cubicBezTo>
                  <a:pt x="18989494" y="4107902"/>
                  <a:pt x="18919140" y="4079530"/>
                  <a:pt x="18862856" y="4136275"/>
                </a:cubicBezTo>
                <a:cubicBezTo>
                  <a:pt x="18862856" y="4150462"/>
                  <a:pt x="18862854" y="4164650"/>
                  <a:pt x="18876924" y="4178836"/>
                </a:cubicBezTo>
                <a:cubicBezTo>
                  <a:pt x="18876924" y="4178836"/>
                  <a:pt x="18876924" y="4178836"/>
                  <a:pt x="18848784" y="4235581"/>
                </a:cubicBezTo>
                <a:cubicBezTo>
                  <a:pt x="18820642" y="4193022"/>
                  <a:pt x="18848784" y="4164649"/>
                  <a:pt x="18820640" y="4122090"/>
                </a:cubicBezTo>
                <a:cubicBezTo>
                  <a:pt x="18778428" y="4065342"/>
                  <a:pt x="18778426" y="4193021"/>
                  <a:pt x="18750288" y="4107901"/>
                </a:cubicBezTo>
                <a:cubicBezTo>
                  <a:pt x="18722144" y="4178836"/>
                  <a:pt x="18778428" y="4207207"/>
                  <a:pt x="18806570" y="4193022"/>
                </a:cubicBezTo>
                <a:cubicBezTo>
                  <a:pt x="18778428" y="4263955"/>
                  <a:pt x="18736216" y="4164650"/>
                  <a:pt x="18736216" y="4235581"/>
                </a:cubicBezTo>
                <a:cubicBezTo>
                  <a:pt x="18708074" y="4178836"/>
                  <a:pt x="18750286" y="4122089"/>
                  <a:pt x="18708074" y="4051156"/>
                </a:cubicBezTo>
                <a:cubicBezTo>
                  <a:pt x="18679932" y="4093716"/>
                  <a:pt x="18567364" y="4036970"/>
                  <a:pt x="18581436" y="4207207"/>
                </a:cubicBezTo>
                <a:cubicBezTo>
                  <a:pt x="18609576" y="4164650"/>
                  <a:pt x="18637718" y="4164649"/>
                  <a:pt x="18679930" y="4164649"/>
                </a:cubicBezTo>
                <a:cubicBezTo>
                  <a:pt x="18665860" y="4221396"/>
                  <a:pt x="18637718" y="4164649"/>
                  <a:pt x="18651788" y="4235581"/>
                </a:cubicBezTo>
                <a:cubicBezTo>
                  <a:pt x="18595504" y="4193022"/>
                  <a:pt x="18511078" y="4249770"/>
                  <a:pt x="18482936" y="4207207"/>
                </a:cubicBezTo>
                <a:cubicBezTo>
                  <a:pt x="18497008" y="4221395"/>
                  <a:pt x="18511078" y="4207207"/>
                  <a:pt x="18511078" y="4207207"/>
                </a:cubicBezTo>
                <a:cubicBezTo>
                  <a:pt x="18497008" y="4164650"/>
                  <a:pt x="18468866" y="4178836"/>
                  <a:pt x="18497008" y="4136275"/>
                </a:cubicBezTo>
                <a:cubicBezTo>
                  <a:pt x="18525146" y="4093716"/>
                  <a:pt x="18497008" y="4207207"/>
                  <a:pt x="18525146" y="4164649"/>
                </a:cubicBezTo>
                <a:cubicBezTo>
                  <a:pt x="18567364" y="4122090"/>
                  <a:pt x="18511078" y="4136276"/>
                  <a:pt x="18525146" y="4093716"/>
                </a:cubicBezTo>
                <a:cubicBezTo>
                  <a:pt x="18553290" y="4122089"/>
                  <a:pt x="18553292" y="4036970"/>
                  <a:pt x="18595504" y="4051157"/>
                </a:cubicBezTo>
                <a:cubicBezTo>
                  <a:pt x="18567362" y="3994410"/>
                  <a:pt x="18553290" y="4022782"/>
                  <a:pt x="18525148" y="4022782"/>
                </a:cubicBezTo>
                <a:cubicBezTo>
                  <a:pt x="18525148" y="4051156"/>
                  <a:pt x="18511078" y="4107902"/>
                  <a:pt x="18482936" y="4079530"/>
                </a:cubicBezTo>
                <a:cubicBezTo>
                  <a:pt x="18482936" y="4051156"/>
                  <a:pt x="18497008" y="4022782"/>
                  <a:pt x="18497008" y="3994411"/>
                </a:cubicBezTo>
                <a:cubicBezTo>
                  <a:pt x="18468866" y="3994410"/>
                  <a:pt x="18440724" y="4008597"/>
                  <a:pt x="18454796" y="4051156"/>
                </a:cubicBezTo>
                <a:cubicBezTo>
                  <a:pt x="18482936" y="4036971"/>
                  <a:pt x="18468866" y="4136276"/>
                  <a:pt x="18497008" y="4122090"/>
                </a:cubicBezTo>
                <a:cubicBezTo>
                  <a:pt x="18468866" y="4193022"/>
                  <a:pt x="18454796" y="4107902"/>
                  <a:pt x="18426652" y="4107902"/>
                </a:cubicBezTo>
                <a:cubicBezTo>
                  <a:pt x="18412580" y="4122090"/>
                  <a:pt x="18398510" y="4136275"/>
                  <a:pt x="18412580" y="4164650"/>
                </a:cubicBezTo>
                <a:cubicBezTo>
                  <a:pt x="18426652" y="4150462"/>
                  <a:pt x="18440722" y="4164649"/>
                  <a:pt x="18468866" y="4178836"/>
                </a:cubicBezTo>
                <a:cubicBezTo>
                  <a:pt x="18454794" y="4249769"/>
                  <a:pt x="18440724" y="4178836"/>
                  <a:pt x="18412580" y="4235582"/>
                </a:cubicBezTo>
                <a:cubicBezTo>
                  <a:pt x="18454794" y="4249769"/>
                  <a:pt x="18482936" y="4235581"/>
                  <a:pt x="18511078" y="4249770"/>
                </a:cubicBezTo>
                <a:cubicBezTo>
                  <a:pt x="18511076" y="4263955"/>
                  <a:pt x="18497008" y="4278141"/>
                  <a:pt x="18497008" y="4306514"/>
                </a:cubicBezTo>
                <a:cubicBezTo>
                  <a:pt x="18525148" y="4292327"/>
                  <a:pt x="18539218" y="4292327"/>
                  <a:pt x="18525148" y="4249769"/>
                </a:cubicBezTo>
                <a:cubicBezTo>
                  <a:pt x="18567364" y="4278141"/>
                  <a:pt x="18595504" y="4278140"/>
                  <a:pt x="18623644" y="4249769"/>
                </a:cubicBezTo>
                <a:cubicBezTo>
                  <a:pt x="18609574" y="4292327"/>
                  <a:pt x="18637720" y="4292327"/>
                  <a:pt x="18651786" y="4249770"/>
                </a:cubicBezTo>
                <a:cubicBezTo>
                  <a:pt x="18651788" y="4278141"/>
                  <a:pt x="18651786" y="4292327"/>
                  <a:pt x="18651788" y="4306514"/>
                </a:cubicBezTo>
                <a:cubicBezTo>
                  <a:pt x="18665860" y="4306515"/>
                  <a:pt x="18679932" y="4292327"/>
                  <a:pt x="18694004" y="4263955"/>
                </a:cubicBezTo>
                <a:cubicBezTo>
                  <a:pt x="18722146" y="4349074"/>
                  <a:pt x="18764358" y="4306515"/>
                  <a:pt x="18792498" y="4278141"/>
                </a:cubicBezTo>
                <a:cubicBezTo>
                  <a:pt x="18778428" y="4306514"/>
                  <a:pt x="18806572" y="4334887"/>
                  <a:pt x="18806572" y="4349075"/>
                </a:cubicBezTo>
                <a:cubicBezTo>
                  <a:pt x="18848784" y="4263954"/>
                  <a:pt x="18933208" y="4434194"/>
                  <a:pt x="18961352" y="4306515"/>
                </a:cubicBezTo>
                <a:cubicBezTo>
                  <a:pt x="18975422" y="4363261"/>
                  <a:pt x="19003568" y="4306515"/>
                  <a:pt x="19017636" y="4306515"/>
                </a:cubicBezTo>
                <a:cubicBezTo>
                  <a:pt x="19045780" y="4334887"/>
                  <a:pt x="19031706" y="4363261"/>
                  <a:pt x="19045780" y="4391634"/>
                </a:cubicBezTo>
                <a:cubicBezTo>
                  <a:pt x="19073918" y="4292326"/>
                  <a:pt x="19144276" y="4434194"/>
                  <a:pt x="19186492" y="4405820"/>
                </a:cubicBezTo>
                <a:cubicBezTo>
                  <a:pt x="19186492" y="4391635"/>
                  <a:pt x="19186492" y="4377447"/>
                  <a:pt x="19186492" y="4349074"/>
                </a:cubicBezTo>
                <a:cubicBezTo>
                  <a:pt x="19228704" y="4363261"/>
                  <a:pt x="19228704" y="4363261"/>
                  <a:pt x="19270918" y="4377446"/>
                </a:cubicBezTo>
                <a:cubicBezTo>
                  <a:pt x="19270918" y="4405821"/>
                  <a:pt x="19228704" y="4391635"/>
                  <a:pt x="19256844" y="4448380"/>
                </a:cubicBezTo>
                <a:cubicBezTo>
                  <a:pt x="19313132" y="4292327"/>
                  <a:pt x="19411628" y="4420005"/>
                  <a:pt x="19467912" y="4420006"/>
                </a:cubicBezTo>
                <a:cubicBezTo>
                  <a:pt x="19467912" y="4391635"/>
                  <a:pt x="19453838" y="4363261"/>
                  <a:pt x="19481984" y="4334887"/>
                </a:cubicBezTo>
                <a:cubicBezTo>
                  <a:pt x="19496054" y="4377447"/>
                  <a:pt x="19524196" y="4349075"/>
                  <a:pt x="19552338" y="4363261"/>
                </a:cubicBezTo>
                <a:cubicBezTo>
                  <a:pt x="19524196" y="4391634"/>
                  <a:pt x="19524196" y="4420006"/>
                  <a:pt x="19524196" y="4448380"/>
                </a:cubicBezTo>
                <a:cubicBezTo>
                  <a:pt x="19636766" y="4490940"/>
                  <a:pt x="19791546" y="4391634"/>
                  <a:pt x="19875972" y="4519313"/>
                </a:cubicBezTo>
                <a:cubicBezTo>
                  <a:pt x="19861904" y="4505125"/>
                  <a:pt x="19847832" y="4490939"/>
                  <a:pt x="19833760" y="4533500"/>
                </a:cubicBezTo>
                <a:cubicBezTo>
                  <a:pt x="19861904" y="4547686"/>
                  <a:pt x="19847830" y="4576059"/>
                  <a:pt x="19861904" y="4604433"/>
                </a:cubicBezTo>
                <a:cubicBezTo>
                  <a:pt x="19890044" y="4505126"/>
                  <a:pt x="19904114" y="4632807"/>
                  <a:pt x="19932260" y="4618621"/>
                </a:cubicBezTo>
                <a:cubicBezTo>
                  <a:pt x="19960400" y="4590247"/>
                  <a:pt x="19932258" y="4561871"/>
                  <a:pt x="19960400" y="4533500"/>
                </a:cubicBezTo>
                <a:cubicBezTo>
                  <a:pt x="19974472" y="4604433"/>
                  <a:pt x="19988540" y="4590247"/>
                  <a:pt x="20016684" y="4618621"/>
                </a:cubicBezTo>
                <a:cubicBezTo>
                  <a:pt x="20030756" y="4590247"/>
                  <a:pt x="20016684" y="4576060"/>
                  <a:pt x="20016682" y="4561871"/>
                </a:cubicBezTo>
                <a:cubicBezTo>
                  <a:pt x="20044828" y="4576059"/>
                  <a:pt x="20101112" y="4519314"/>
                  <a:pt x="20101112" y="4576059"/>
                </a:cubicBezTo>
                <a:cubicBezTo>
                  <a:pt x="20087040" y="4576059"/>
                  <a:pt x="20072966" y="4547686"/>
                  <a:pt x="20044828" y="4590247"/>
                </a:cubicBezTo>
                <a:cubicBezTo>
                  <a:pt x="20101112" y="4618621"/>
                  <a:pt x="20072968" y="4646995"/>
                  <a:pt x="20087040" y="4717926"/>
                </a:cubicBezTo>
                <a:cubicBezTo>
                  <a:pt x="20115182" y="4689552"/>
                  <a:pt x="20101112" y="4661181"/>
                  <a:pt x="20101112" y="4632806"/>
                </a:cubicBezTo>
                <a:cubicBezTo>
                  <a:pt x="20143324" y="4618621"/>
                  <a:pt x="20199608" y="4646995"/>
                  <a:pt x="20255892" y="4675367"/>
                </a:cubicBezTo>
                <a:cubicBezTo>
                  <a:pt x="20255892" y="4618621"/>
                  <a:pt x="20298104" y="4618621"/>
                  <a:pt x="20312176" y="4576059"/>
                </a:cubicBezTo>
                <a:cubicBezTo>
                  <a:pt x="20340320" y="4618621"/>
                  <a:pt x="20298104" y="4646995"/>
                  <a:pt x="20326246" y="4675367"/>
                </a:cubicBezTo>
                <a:cubicBezTo>
                  <a:pt x="20354390" y="4618621"/>
                  <a:pt x="20368462" y="4604433"/>
                  <a:pt x="20396604" y="4590247"/>
                </a:cubicBezTo>
                <a:cubicBezTo>
                  <a:pt x="20396604" y="4561871"/>
                  <a:pt x="20382532" y="4576060"/>
                  <a:pt x="20382532" y="4547686"/>
                </a:cubicBezTo>
                <a:cubicBezTo>
                  <a:pt x="20410674" y="4590247"/>
                  <a:pt x="20424744" y="4533499"/>
                  <a:pt x="20410674" y="4490940"/>
                </a:cubicBezTo>
                <a:cubicBezTo>
                  <a:pt x="20438814" y="4519313"/>
                  <a:pt x="20452888" y="4476754"/>
                  <a:pt x="20481032" y="4519314"/>
                </a:cubicBezTo>
                <a:cubicBezTo>
                  <a:pt x="20466960" y="4576059"/>
                  <a:pt x="20452888" y="4533500"/>
                  <a:pt x="20438816" y="4547686"/>
                </a:cubicBezTo>
                <a:cubicBezTo>
                  <a:pt x="20466960" y="4576059"/>
                  <a:pt x="20438816" y="4590247"/>
                  <a:pt x="20424744" y="4590247"/>
                </a:cubicBezTo>
                <a:cubicBezTo>
                  <a:pt x="20452888" y="4590248"/>
                  <a:pt x="20481030" y="4618620"/>
                  <a:pt x="20481032" y="4646995"/>
                </a:cubicBezTo>
                <a:cubicBezTo>
                  <a:pt x="20481032" y="4632807"/>
                  <a:pt x="20452888" y="4675367"/>
                  <a:pt x="20466958" y="4689552"/>
                </a:cubicBezTo>
                <a:cubicBezTo>
                  <a:pt x="20509170" y="4732113"/>
                  <a:pt x="20551388" y="4632807"/>
                  <a:pt x="20593596" y="4646995"/>
                </a:cubicBezTo>
                <a:cubicBezTo>
                  <a:pt x="20579528" y="4675367"/>
                  <a:pt x="20551388" y="4703741"/>
                  <a:pt x="20579528" y="4732113"/>
                </a:cubicBezTo>
                <a:cubicBezTo>
                  <a:pt x="20607670" y="4661181"/>
                  <a:pt x="20649886" y="4590247"/>
                  <a:pt x="20678026" y="4661181"/>
                </a:cubicBezTo>
                <a:cubicBezTo>
                  <a:pt x="20678026" y="4646994"/>
                  <a:pt x="20635808" y="4646995"/>
                  <a:pt x="20649884" y="4689553"/>
                </a:cubicBezTo>
                <a:cubicBezTo>
                  <a:pt x="20692096" y="4689553"/>
                  <a:pt x="20720236" y="4703741"/>
                  <a:pt x="20748382" y="4675367"/>
                </a:cubicBezTo>
                <a:cubicBezTo>
                  <a:pt x="20762454" y="4703741"/>
                  <a:pt x="20776522" y="4732113"/>
                  <a:pt x="20776524" y="4746301"/>
                </a:cubicBezTo>
                <a:cubicBezTo>
                  <a:pt x="20804666" y="4732113"/>
                  <a:pt x="20790594" y="4732113"/>
                  <a:pt x="20818736" y="4689553"/>
                </a:cubicBezTo>
                <a:cubicBezTo>
                  <a:pt x="20818736" y="4703740"/>
                  <a:pt x="20832806" y="4703741"/>
                  <a:pt x="20846878" y="4717927"/>
                </a:cubicBezTo>
                <a:cubicBezTo>
                  <a:pt x="20846876" y="4746301"/>
                  <a:pt x="20832808" y="4760486"/>
                  <a:pt x="20846878" y="4774672"/>
                </a:cubicBezTo>
                <a:cubicBezTo>
                  <a:pt x="20917232" y="4817231"/>
                  <a:pt x="20959448" y="4746301"/>
                  <a:pt x="21029802" y="4732113"/>
                </a:cubicBezTo>
                <a:cubicBezTo>
                  <a:pt x="21015732" y="4760486"/>
                  <a:pt x="21015732" y="4803045"/>
                  <a:pt x="21015732" y="4845606"/>
                </a:cubicBezTo>
                <a:cubicBezTo>
                  <a:pt x="21043870" y="4831418"/>
                  <a:pt x="21057942" y="4859792"/>
                  <a:pt x="21086086" y="4817232"/>
                </a:cubicBezTo>
                <a:cubicBezTo>
                  <a:pt x="21072016" y="4788860"/>
                  <a:pt x="21015732" y="4845606"/>
                  <a:pt x="21043872" y="4774672"/>
                </a:cubicBezTo>
                <a:cubicBezTo>
                  <a:pt x="21072016" y="4760486"/>
                  <a:pt x="21100158" y="4803046"/>
                  <a:pt x="21128300" y="4859792"/>
                </a:cubicBezTo>
                <a:cubicBezTo>
                  <a:pt x="21170512" y="4803046"/>
                  <a:pt x="21100158" y="4817232"/>
                  <a:pt x="21114230" y="4760486"/>
                </a:cubicBezTo>
                <a:cubicBezTo>
                  <a:pt x="21156444" y="4788860"/>
                  <a:pt x="21195138" y="4788860"/>
                  <a:pt x="21230314" y="4779994"/>
                </a:cubicBezTo>
                <a:lnTo>
                  <a:pt x="21283316" y="4761191"/>
                </a:lnTo>
                <a:lnTo>
                  <a:pt x="21297154" y="4803046"/>
                </a:lnTo>
                <a:cubicBezTo>
                  <a:pt x="21297152" y="4817232"/>
                  <a:pt x="21297154" y="4831417"/>
                  <a:pt x="21311224" y="4845606"/>
                </a:cubicBezTo>
                <a:cubicBezTo>
                  <a:pt x="21381580" y="4717927"/>
                  <a:pt x="21466006" y="4859792"/>
                  <a:pt x="21536362" y="4845605"/>
                </a:cubicBezTo>
                <a:cubicBezTo>
                  <a:pt x="21522292" y="4859792"/>
                  <a:pt x="21508218" y="4888165"/>
                  <a:pt x="21536362" y="4916537"/>
                </a:cubicBezTo>
                <a:cubicBezTo>
                  <a:pt x="21564504" y="4873980"/>
                  <a:pt x="21578576" y="4831418"/>
                  <a:pt x="21606716" y="4831417"/>
                </a:cubicBezTo>
                <a:cubicBezTo>
                  <a:pt x="21606714" y="4845605"/>
                  <a:pt x="21606716" y="4873980"/>
                  <a:pt x="21606714" y="4888166"/>
                </a:cubicBezTo>
                <a:cubicBezTo>
                  <a:pt x="21663002" y="4845605"/>
                  <a:pt x="21719284" y="4916537"/>
                  <a:pt x="21789642" y="4845606"/>
                </a:cubicBezTo>
                <a:cubicBezTo>
                  <a:pt x="21775572" y="4873979"/>
                  <a:pt x="21775572" y="4888166"/>
                  <a:pt x="21775572" y="4902352"/>
                </a:cubicBezTo>
                <a:cubicBezTo>
                  <a:pt x="21874064" y="4888166"/>
                  <a:pt x="21859994" y="4916538"/>
                  <a:pt x="21930354" y="4959096"/>
                </a:cubicBezTo>
                <a:cubicBezTo>
                  <a:pt x="21916282" y="4987470"/>
                  <a:pt x="21916282" y="5001657"/>
                  <a:pt x="21916282" y="5030031"/>
                </a:cubicBezTo>
                <a:cubicBezTo>
                  <a:pt x="21958494" y="4973285"/>
                  <a:pt x="21944424" y="5072590"/>
                  <a:pt x="21972564" y="5030031"/>
                </a:cubicBezTo>
                <a:cubicBezTo>
                  <a:pt x="21986636" y="5015845"/>
                  <a:pt x="22000708" y="4987471"/>
                  <a:pt x="22000708" y="4959096"/>
                </a:cubicBezTo>
                <a:cubicBezTo>
                  <a:pt x="22014778" y="4987471"/>
                  <a:pt x="22028848" y="5001656"/>
                  <a:pt x="22042922" y="4987471"/>
                </a:cubicBezTo>
                <a:cubicBezTo>
                  <a:pt x="22042922" y="4973284"/>
                  <a:pt x="22028850" y="4944911"/>
                  <a:pt x="22028850" y="4930726"/>
                </a:cubicBezTo>
                <a:cubicBezTo>
                  <a:pt x="22085132" y="4959096"/>
                  <a:pt x="22056992" y="4973285"/>
                  <a:pt x="22113276" y="4987471"/>
                </a:cubicBezTo>
                <a:cubicBezTo>
                  <a:pt x="22099204" y="4959096"/>
                  <a:pt x="22071062" y="4930726"/>
                  <a:pt x="22099206" y="4916537"/>
                </a:cubicBezTo>
                <a:cubicBezTo>
                  <a:pt x="22141420" y="5015845"/>
                  <a:pt x="22253988" y="4959097"/>
                  <a:pt x="22225844" y="5086776"/>
                </a:cubicBezTo>
                <a:cubicBezTo>
                  <a:pt x="22253988" y="5115150"/>
                  <a:pt x="22282130" y="5072591"/>
                  <a:pt x="22310272" y="5086777"/>
                </a:cubicBezTo>
                <a:cubicBezTo>
                  <a:pt x="22310272" y="5100965"/>
                  <a:pt x="22296202" y="5115150"/>
                  <a:pt x="22296202" y="5129336"/>
                </a:cubicBezTo>
                <a:cubicBezTo>
                  <a:pt x="22338410" y="5100965"/>
                  <a:pt x="22338412" y="5200270"/>
                  <a:pt x="22366554" y="5171895"/>
                </a:cubicBezTo>
                <a:cubicBezTo>
                  <a:pt x="22380628" y="5129337"/>
                  <a:pt x="22366556" y="5072591"/>
                  <a:pt x="22380628" y="5015845"/>
                </a:cubicBezTo>
                <a:cubicBezTo>
                  <a:pt x="22394700" y="5086777"/>
                  <a:pt x="22450982" y="5143522"/>
                  <a:pt x="22465054" y="5044217"/>
                </a:cubicBezTo>
                <a:cubicBezTo>
                  <a:pt x="22662050" y="5143522"/>
                  <a:pt x="22859046" y="5157710"/>
                  <a:pt x="23056038" y="5228642"/>
                </a:cubicBezTo>
                <a:cubicBezTo>
                  <a:pt x="23041968" y="5285389"/>
                  <a:pt x="23027898" y="5200270"/>
                  <a:pt x="22999754" y="5228642"/>
                </a:cubicBezTo>
                <a:cubicBezTo>
                  <a:pt x="22999754" y="5285389"/>
                  <a:pt x="22971612" y="5257016"/>
                  <a:pt x="22985684" y="5299575"/>
                </a:cubicBezTo>
                <a:cubicBezTo>
                  <a:pt x="22999754" y="5285389"/>
                  <a:pt x="22999754" y="5313760"/>
                  <a:pt x="23013826" y="5313761"/>
                </a:cubicBezTo>
                <a:cubicBezTo>
                  <a:pt x="23027896" y="5285389"/>
                  <a:pt x="23013828" y="5271201"/>
                  <a:pt x="23027896" y="5257016"/>
                </a:cubicBezTo>
                <a:cubicBezTo>
                  <a:pt x="23056038" y="5271201"/>
                  <a:pt x="23041966" y="5299575"/>
                  <a:pt x="23041966" y="5327949"/>
                </a:cubicBezTo>
                <a:cubicBezTo>
                  <a:pt x="23056038" y="5327949"/>
                  <a:pt x="23070110" y="5342135"/>
                  <a:pt x="23084180" y="5342134"/>
                </a:cubicBezTo>
                <a:cubicBezTo>
                  <a:pt x="23098250" y="5313761"/>
                  <a:pt x="23098252" y="5299575"/>
                  <a:pt x="23098252" y="5285389"/>
                </a:cubicBezTo>
                <a:cubicBezTo>
                  <a:pt x="23070108" y="5228641"/>
                  <a:pt x="23070110" y="5186084"/>
                  <a:pt x="23056038" y="5143522"/>
                </a:cubicBezTo>
                <a:cubicBezTo>
                  <a:pt x="23070110" y="5171895"/>
                  <a:pt x="23084180" y="5129336"/>
                  <a:pt x="23112326" y="5171896"/>
                </a:cubicBezTo>
                <a:cubicBezTo>
                  <a:pt x="23098252" y="5200270"/>
                  <a:pt x="23070110" y="5214456"/>
                  <a:pt x="23098250" y="5242830"/>
                </a:cubicBezTo>
                <a:cubicBezTo>
                  <a:pt x="23140464" y="5214456"/>
                  <a:pt x="23182678" y="5342134"/>
                  <a:pt x="23238964" y="5271202"/>
                </a:cubicBezTo>
                <a:cubicBezTo>
                  <a:pt x="23253034" y="5313761"/>
                  <a:pt x="23253034" y="5313761"/>
                  <a:pt x="23267106" y="5271201"/>
                </a:cubicBezTo>
                <a:cubicBezTo>
                  <a:pt x="23281176" y="5313760"/>
                  <a:pt x="23295248" y="5313761"/>
                  <a:pt x="23309318" y="5313761"/>
                </a:cubicBezTo>
                <a:cubicBezTo>
                  <a:pt x="23295248" y="5356321"/>
                  <a:pt x="23267106" y="5327948"/>
                  <a:pt x="23238964" y="5356321"/>
                </a:cubicBezTo>
                <a:cubicBezTo>
                  <a:pt x="23281178" y="5455627"/>
                  <a:pt x="23323390" y="5370506"/>
                  <a:pt x="23365602" y="5398881"/>
                </a:cubicBezTo>
                <a:cubicBezTo>
                  <a:pt x="23365602" y="5469814"/>
                  <a:pt x="23407814" y="5427255"/>
                  <a:pt x="23421888" y="5455626"/>
                </a:cubicBezTo>
                <a:cubicBezTo>
                  <a:pt x="23421888" y="5498186"/>
                  <a:pt x="23365602" y="5540746"/>
                  <a:pt x="23393746" y="5583306"/>
                </a:cubicBezTo>
                <a:cubicBezTo>
                  <a:pt x="23421888" y="5526559"/>
                  <a:pt x="23450028" y="5569120"/>
                  <a:pt x="23478174" y="5554934"/>
                </a:cubicBezTo>
                <a:cubicBezTo>
                  <a:pt x="23492244" y="5512374"/>
                  <a:pt x="23478174" y="5526560"/>
                  <a:pt x="23492242" y="5469814"/>
                </a:cubicBezTo>
                <a:cubicBezTo>
                  <a:pt x="23520384" y="5526560"/>
                  <a:pt x="23520384" y="5512374"/>
                  <a:pt x="23548526" y="5569120"/>
                </a:cubicBezTo>
                <a:cubicBezTo>
                  <a:pt x="23520384" y="5597494"/>
                  <a:pt x="23534456" y="5611679"/>
                  <a:pt x="23534456" y="5668425"/>
                </a:cubicBezTo>
                <a:cubicBezTo>
                  <a:pt x="23506314" y="5682611"/>
                  <a:pt x="23492244" y="5625865"/>
                  <a:pt x="23464100" y="5696798"/>
                </a:cubicBezTo>
                <a:cubicBezTo>
                  <a:pt x="23407816" y="5597494"/>
                  <a:pt x="23351532" y="5654239"/>
                  <a:pt x="23281178" y="5611679"/>
                </a:cubicBezTo>
                <a:cubicBezTo>
                  <a:pt x="23238964" y="5710984"/>
                  <a:pt x="23210818" y="5597494"/>
                  <a:pt x="23168608" y="5625865"/>
                </a:cubicBezTo>
                <a:cubicBezTo>
                  <a:pt x="23182676" y="5640053"/>
                  <a:pt x="23182678" y="5654239"/>
                  <a:pt x="23168608" y="5668425"/>
                </a:cubicBezTo>
                <a:cubicBezTo>
                  <a:pt x="23154534" y="5625865"/>
                  <a:pt x="23140466" y="5668425"/>
                  <a:pt x="23112326" y="5611679"/>
                </a:cubicBezTo>
                <a:cubicBezTo>
                  <a:pt x="23126396" y="5583306"/>
                  <a:pt x="23140466" y="5554933"/>
                  <a:pt x="23126394" y="5526560"/>
                </a:cubicBezTo>
                <a:cubicBezTo>
                  <a:pt x="23112326" y="5526559"/>
                  <a:pt x="23112326" y="5526559"/>
                  <a:pt x="23098252" y="5526560"/>
                </a:cubicBezTo>
                <a:cubicBezTo>
                  <a:pt x="23070110" y="5569120"/>
                  <a:pt x="23098252" y="5611679"/>
                  <a:pt x="23070110" y="5654239"/>
                </a:cubicBezTo>
                <a:cubicBezTo>
                  <a:pt x="23041968" y="5611679"/>
                  <a:pt x="23041968" y="5611679"/>
                  <a:pt x="23013828" y="5668425"/>
                </a:cubicBezTo>
                <a:cubicBezTo>
                  <a:pt x="23006790" y="5661333"/>
                  <a:pt x="23003272" y="5654239"/>
                  <a:pt x="23001512" y="5645373"/>
                </a:cubicBezTo>
                <a:lnTo>
                  <a:pt x="22999774" y="5612077"/>
                </a:lnTo>
                <a:lnTo>
                  <a:pt x="23002832" y="5612566"/>
                </a:lnTo>
                <a:cubicBezTo>
                  <a:pt x="23012068" y="5614341"/>
                  <a:pt x="23020862" y="5615226"/>
                  <a:pt x="23027896" y="5611679"/>
                </a:cubicBezTo>
                <a:cubicBezTo>
                  <a:pt x="23013828" y="5583305"/>
                  <a:pt x="23056038" y="5554934"/>
                  <a:pt x="23027898" y="5526560"/>
                </a:cubicBezTo>
                <a:cubicBezTo>
                  <a:pt x="22999754" y="5569120"/>
                  <a:pt x="22957540" y="5526560"/>
                  <a:pt x="22929400" y="5569120"/>
                </a:cubicBezTo>
                <a:cubicBezTo>
                  <a:pt x="22901256" y="5554934"/>
                  <a:pt x="22915330" y="5498186"/>
                  <a:pt x="22887186" y="5554934"/>
                </a:cubicBezTo>
                <a:cubicBezTo>
                  <a:pt x="22873116" y="5526560"/>
                  <a:pt x="22887186" y="5498186"/>
                  <a:pt x="22859046" y="5469814"/>
                </a:cubicBezTo>
                <a:cubicBezTo>
                  <a:pt x="22844972" y="5526560"/>
                  <a:pt x="22830902" y="5512374"/>
                  <a:pt x="22816830" y="5526560"/>
                </a:cubicBezTo>
                <a:cubicBezTo>
                  <a:pt x="22802758" y="5512374"/>
                  <a:pt x="22802756" y="5441441"/>
                  <a:pt x="22788688" y="5455627"/>
                </a:cubicBezTo>
                <a:cubicBezTo>
                  <a:pt x="22788686" y="5498186"/>
                  <a:pt x="22802758" y="5540746"/>
                  <a:pt x="22774618" y="5583306"/>
                </a:cubicBezTo>
                <a:cubicBezTo>
                  <a:pt x="22760548" y="5484000"/>
                  <a:pt x="22732404" y="5569120"/>
                  <a:pt x="22718332" y="5469814"/>
                </a:cubicBezTo>
                <a:cubicBezTo>
                  <a:pt x="22704262" y="5526560"/>
                  <a:pt x="22704260" y="5498186"/>
                  <a:pt x="22676120" y="5526560"/>
                </a:cubicBezTo>
                <a:cubicBezTo>
                  <a:pt x="22690190" y="5569119"/>
                  <a:pt x="22746476" y="5512374"/>
                  <a:pt x="22732404" y="5583306"/>
                </a:cubicBezTo>
                <a:cubicBezTo>
                  <a:pt x="22690190" y="5597494"/>
                  <a:pt x="22662048" y="5554933"/>
                  <a:pt x="22619836" y="5554934"/>
                </a:cubicBezTo>
                <a:cubicBezTo>
                  <a:pt x="22619836" y="5640053"/>
                  <a:pt x="22535408" y="5569120"/>
                  <a:pt x="22493196" y="5597493"/>
                </a:cubicBezTo>
                <a:cubicBezTo>
                  <a:pt x="22521338" y="5640053"/>
                  <a:pt x="22619836" y="5682610"/>
                  <a:pt x="22591692" y="5781918"/>
                </a:cubicBezTo>
                <a:cubicBezTo>
                  <a:pt x="22605762" y="5781918"/>
                  <a:pt x="22619836" y="5781919"/>
                  <a:pt x="22633906" y="5753544"/>
                </a:cubicBezTo>
                <a:cubicBezTo>
                  <a:pt x="22619836" y="5739358"/>
                  <a:pt x="22619836" y="5710985"/>
                  <a:pt x="22633906" y="5696798"/>
                </a:cubicBezTo>
                <a:cubicBezTo>
                  <a:pt x="22676120" y="5739359"/>
                  <a:pt x="22662050" y="5611679"/>
                  <a:pt x="22704262" y="5625865"/>
                </a:cubicBezTo>
                <a:cubicBezTo>
                  <a:pt x="22690188" y="5654239"/>
                  <a:pt x="22676120" y="5682611"/>
                  <a:pt x="22690190" y="5710985"/>
                </a:cubicBezTo>
                <a:cubicBezTo>
                  <a:pt x="22704262" y="5725173"/>
                  <a:pt x="22704262" y="5725173"/>
                  <a:pt x="22718332" y="5725172"/>
                </a:cubicBezTo>
                <a:cubicBezTo>
                  <a:pt x="22718332" y="5725172"/>
                  <a:pt x="22718332" y="5725172"/>
                  <a:pt x="22746476" y="5682610"/>
                </a:cubicBezTo>
                <a:cubicBezTo>
                  <a:pt x="22760548" y="5710984"/>
                  <a:pt x="22788686" y="5710985"/>
                  <a:pt x="22802758" y="5753545"/>
                </a:cubicBezTo>
                <a:cubicBezTo>
                  <a:pt x="22788688" y="5810290"/>
                  <a:pt x="22760546" y="5767730"/>
                  <a:pt x="22746476" y="5796104"/>
                </a:cubicBezTo>
                <a:cubicBezTo>
                  <a:pt x="22760548" y="5824478"/>
                  <a:pt x="22774618" y="5838664"/>
                  <a:pt x="22788688" y="5824478"/>
                </a:cubicBezTo>
                <a:cubicBezTo>
                  <a:pt x="22788688" y="5810290"/>
                  <a:pt x="22802758" y="5781919"/>
                  <a:pt x="22816830" y="5753545"/>
                </a:cubicBezTo>
                <a:cubicBezTo>
                  <a:pt x="22802758" y="5753545"/>
                  <a:pt x="22802758" y="5739358"/>
                  <a:pt x="22816830" y="5710984"/>
                </a:cubicBezTo>
                <a:cubicBezTo>
                  <a:pt x="22844972" y="5753545"/>
                  <a:pt x="22887186" y="5739358"/>
                  <a:pt x="22929400" y="5753544"/>
                </a:cubicBezTo>
                <a:cubicBezTo>
                  <a:pt x="22999754" y="5540746"/>
                  <a:pt x="23112324" y="5838664"/>
                  <a:pt x="23168608" y="5725173"/>
                </a:cubicBezTo>
                <a:cubicBezTo>
                  <a:pt x="23140466" y="5767730"/>
                  <a:pt x="23140466" y="5796104"/>
                  <a:pt x="23140466" y="5838664"/>
                </a:cubicBezTo>
                <a:cubicBezTo>
                  <a:pt x="23098252" y="5767731"/>
                  <a:pt x="23041968" y="5682611"/>
                  <a:pt x="23013828" y="5781918"/>
                </a:cubicBezTo>
                <a:cubicBezTo>
                  <a:pt x="22999754" y="5725173"/>
                  <a:pt x="22971612" y="5739359"/>
                  <a:pt x="22943470" y="5739359"/>
                </a:cubicBezTo>
                <a:cubicBezTo>
                  <a:pt x="22957538" y="5796104"/>
                  <a:pt x="22985684" y="5753545"/>
                  <a:pt x="22985684" y="5838664"/>
                </a:cubicBezTo>
                <a:cubicBezTo>
                  <a:pt x="23013828" y="5725173"/>
                  <a:pt x="23041968" y="5909596"/>
                  <a:pt x="23056038" y="5796104"/>
                </a:cubicBezTo>
                <a:cubicBezTo>
                  <a:pt x="23098252" y="5881224"/>
                  <a:pt x="23126396" y="5824478"/>
                  <a:pt x="23154534" y="5867038"/>
                </a:cubicBezTo>
                <a:cubicBezTo>
                  <a:pt x="23140466" y="5895410"/>
                  <a:pt x="23126396" y="5881224"/>
                  <a:pt x="23140466" y="5923784"/>
                </a:cubicBezTo>
                <a:cubicBezTo>
                  <a:pt x="23154536" y="5895409"/>
                  <a:pt x="23168608" y="5966343"/>
                  <a:pt x="23168608" y="5980529"/>
                </a:cubicBezTo>
                <a:cubicBezTo>
                  <a:pt x="23168606" y="5923784"/>
                  <a:pt x="23196750" y="5980529"/>
                  <a:pt x="23210818" y="5923784"/>
                </a:cubicBezTo>
                <a:cubicBezTo>
                  <a:pt x="23196750" y="5909595"/>
                  <a:pt x="23182676" y="5909596"/>
                  <a:pt x="23196750" y="5867038"/>
                </a:cubicBezTo>
                <a:cubicBezTo>
                  <a:pt x="23224894" y="5909596"/>
                  <a:pt x="23253034" y="5867038"/>
                  <a:pt x="23281178" y="5937970"/>
                </a:cubicBezTo>
                <a:cubicBezTo>
                  <a:pt x="23267106" y="5952158"/>
                  <a:pt x="23253034" y="5980529"/>
                  <a:pt x="23267106" y="5994715"/>
                </a:cubicBezTo>
                <a:cubicBezTo>
                  <a:pt x="23295248" y="5994715"/>
                  <a:pt x="23295248" y="5952158"/>
                  <a:pt x="23323390" y="5923784"/>
                </a:cubicBezTo>
                <a:cubicBezTo>
                  <a:pt x="23337460" y="6023089"/>
                  <a:pt x="23379676" y="5966343"/>
                  <a:pt x="23407816" y="6065649"/>
                </a:cubicBezTo>
                <a:cubicBezTo>
                  <a:pt x="23435958" y="6051463"/>
                  <a:pt x="23464100" y="6108209"/>
                  <a:pt x="23492244" y="6122395"/>
                </a:cubicBezTo>
                <a:cubicBezTo>
                  <a:pt x="23478174" y="6122394"/>
                  <a:pt x="23478174" y="6164957"/>
                  <a:pt x="23478172" y="6179143"/>
                </a:cubicBezTo>
                <a:cubicBezTo>
                  <a:pt x="23492244" y="6179143"/>
                  <a:pt x="23534456" y="6264264"/>
                  <a:pt x="23534456" y="6179143"/>
                </a:cubicBezTo>
                <a:cubicBezTo>
                  <a:pt x="23562596" y="6207516"/>
                  <a:pt x="23534454" y="6221702"/>
                  <a:pt x="23548526" y="6264263"/>
                </a:cubicBezTo>
                <a:cubicBezTo>
                  <a:pt x="23562596" y="6235890"/>
                  <a:pt x="23576668" y="6306822"/>
                  <a:pt x="23590742" y="6292636"/>
                </a:cubicBezTo>
                <a:cubicBezTo>
                  <a:pt x="23594260" y="6274900"/>
                  <a:pt x="23595138" y="6263374"/>
                  <a:pt x="23594260" y="6255618"/>
                </a:cubicBezTo>
                <a:lnTo>
                  <a:pt x="23593476" y="6254016"/>
                </a:lnTo>
                <a:lnTo>
                  <a:pt x="23627676" y="6303275"/>
                </a:lnTo>
                <a:cubicBezTo>
                  <a:pt x="23629434" y="6321010"/>
                  <a:pt x="23625918" y="6342287"/>
                  <a:pt x="23632954" y="6377755"/>
                </a:cubicBezTo>
                <a:cubicBezTo>
                  <a:pt x="23661096" y="6306822"/>
                  <a:pt x="23689238" y="6434501"/>
                  <a:pt x="23717380" y="6391941"/>
                </a:cubicBezTo>
                <a:cubicBezTo>
                  <a:pt x="23703308" y="6434501"/>
                  <a:pt x="23689238" y="6406129"/>
                  <a:pt x="23675166" y="6448687"/>
                </a:cubicBezTo>
                <a:cubicBezTo>
                  <a:pt x="23647026" y="6391941"/>
                  <a:pt x="23618880" y="6406129"/>
                  <a:pt x="23604812" y="6406129"/>
                </a:cubicBezTo>
                <a:cubicBezTo>
                  <a:pt x="23604812" y="6420314"/>
                  <a:pt x="23604812" y="6448687"/>
                  <a:pt x="23590742" y="6448687"/>
                </a:cubicBezTo>
                <a:cubicBezTo>
                  <a:pt x="23590742" y="6391942"/>
                  <a:pt x="23520384" y="6434500"/>
                  <a:pt x="23492242" y="6462874"/>
                </a:cubicBezTo>
                <a:cubicBezTo>
                  <a:pt x="23464098" y="6448687"/>
                  <a:pt x="23478172" y="6420315"/>
                  <a:pt x="23464100" y="6391941"/>
                </a:cubicBezTo>
                <a:cubicBezTo>
                  <a:pt x="23435958" y="6434501"/>
                  <a:pt x="23379676" y="6434501"/>
                  <a:pt x="23379676" y="6377755"/>
                </a:cubicBezTo>
                <a:cubicBezTo>
                  <a:pt x="23393746" y="6306822"/>
                  <a:pt x="23407814" y="6420314"/>
                  <a:pt x="23421888" y="6391941"/>
                </a:cubicBezTo>
                <a:cubicBezTo>
                  <a:pt x="23421888" y="6349381"/>
                  <a:pt x="23464100" y="6321010"/>
                  <a:pt x="23450028" y="6278450"/>
                </a:cubicBezTo>
                <a:cubicBezTo>
                  <a:pt x="23421888" y="6278450"/>
                  <a:pt x="23435956" y="6306821"/>
                  <a:pt x="23421888" y="6335195"/>
                </a:cubicBezTo>
                <a:cubicBezTo>
                  <a:pt x="23393746" y="6292636"/>
                  <a:pt x="23379676" y="6335195"/>
                  <a:pt x="23365602" y="6321010"/>
                </a:cubicBezTo>
                <a:cubicBezTo>
                  <a:pt x="23337460" y="6292635"/>
                  <a:pt x="23379676" y="6264264"/>
                  <a:pt x="23351532" y="6250076"/>
                </a:cubicBezTo>
                <a:cubicBezTo>
                  <a:pt x="23337460" y="6306822"/>
                  <a:pt x="23309318" y="6321010"/>
                  <a:pt x="23281178" y="6306822"/>
                </a:cubicBezTo>
                <a:cubicBezTo>
                  <a:pt x="23281178" y="6363569"/>
                  <a:pt x="23281178" y="6377756"/>
                  <a:pt x="23267106" y="6420314"/>
                </a:cubicBezTo>
                <a:cubicBezTo>
                  <a:pt x="23224894" y="6377755"/>
                  <a:pt x="23182676" y="6420315"/>
                  <a:pt x="23154536" y="6377755"/>
                </a:cubicBezTo>
                <a:cubicBezTo>
                  <a:pt x="23154536" y="6335195"/>
                  <a:pt x="23196750" y="6377755"/>
                  <a:pt x="23182676" y="6321009"/>
                </a:cubicBezTo>
                <a:cubicBezTo>
                  <a:pt x="23140466" y="6349381"/>
                  <a:pt x="23140466" y="6278450"/>
                  <a:pt x="23098252" y="6321010"/>
                </a:cubicBezTo>
                <a:cubicBezTo>
                  <a:pt x="23098252" y="6278450"/>
                  <a:pt x="23041968" y="6235890"/>
                  <a:pt x="23013828" y="6264264"/>
                </a:cubicBezTo>
                <a:cubicBezTo>
                  <a:pt x="22985682" y="6221703"/>
                  <a:pt x="23027898" y="6193330"/>
                  <a:pt x="22985684" y="6150770"/>
                </a:cubicBezTo>
                <a:cubicBezTo>
                  <a:pt x="22985682" y="6207516"/>
                  <a:pt x="22943470" y="6164956"/>
                  <a:pt x="22929400" y="6235890"/>
                </a:cubicBezTo>
                <a:cubicBezTo>
                  <a:pt x="22929398" y="6193331"/>
                  <a:pt x="22915330" y="6235889"/>
                  <a:pt x="22901256" y="6207516"/>
                </a:cubicBezTo>
                <a:cubicBezTo>
                  <a:pt x="22901256" y="6193330"/>
                  <a:pt x="22915330" y="6164957"/>
                  <a:pt x="22901256" y="6150770"/>
                </a:cubicBezTo>
                <a:cubicBezTo>
                  <a:pt x="22901256" y="6179142"/>
                  <a:pt x="22887186" y="6164956"/>
                  <a:pt x="22873114" y="6179142"/>
                </a:cubicBezTo>
                <a:cubicBezTo>
                  <a:pt x="22844972" y="6150770"/>
                  <a:pt x="22873116" y="6122394"/>
                  <a:pt x="22859046" y="6079834"/>
                </a:cubicBezTo>
                <a:cubicBezTo>
                  <a:pt x="22830902" y="6164956"/>
                  <a:pt x="22816830" y="6108208"/>
                  <a:pt x="22788688" y="6122394"/>
                </a:cubicBezTo>
                <a:cubicBezTo>
                  <a:pt x="22802758" y="6164957"/>
                  <a:pt x="22830902" y="6179143"/>
                  <a:pt x="22859046" y="6193331"/>
                </a:cubicBezTo>
                <a:cubicBezTo>
                  <a:pt x="22802758" y="6235889"/>
                  <a:pt x="22760548" y="6136580"/>
                  <a:pt x="22718332" y="6164956"/>
                </a:cubicBezTo>
                <a:cubicBezTo>
                  <a:pt x="22774618" y="6207516"/>
                  <a:pt x="22830900" y="6278450"/>
                  <a:pt x="22873116" y="6264264"/>
                </a:cubicBezTo>
                <a:cubicBezTo>
                  <a:pt x="22873114" y="6250076"/>
                  <a:pt x="22859046" y="6221702"/>
                  <a:pt x="22873116" y="6207517"/>
                </a:cubicBezTo>
                <a:cubicBezTo>
                  <a:pt x="22901256" y="6250076"/>
                  <a:pt x="22887186" y="6250076"/>
                  <a:pt x="22915330" y="6278450"/>
                </a:cubicBezTo>
                <a:cubicBezTo>
                  <a:pt x="22901256" y="6306822"/>
                  <a:pt x="22887186" y="6335195"/>
                  <a:pt x="22887184" y="6363569"/>
                </a:cubicBezTo>
                <a:cubicBezTo>
                  <a:pt x="22830900" y="6278450"/>
                  <a:pt x="22774618" y="6221702"/>
                  <a:pt x="22732404" y="6321010"/>
                </a:cubicBezTo>
                <a:cubicBezTo>
                  <a:pt x="22746476" y="6278449"/>
                  <a:pt x="22704262" y="6250075"/>
                  <a:pt x="22704260" y="6306821"/>
                </a:cubicBezTo>
                <a:cubicBezTo>
                  <a:pt x="22676118" y="6264264"/>
                  <a:pt x="22718332" y="6235890"/>
                  <a:pt x="22704262" y="6207516"/>
                </a:cubicBezTo>
                <a:cubicBezTo>
                  <a:pt x="22676120" y="6221702"/>
                  <a:pt x="22662050" y="6193331"/>
                  <a:pt x="22647980" y="6207516"/>
                </a:cubicBezTo>
                <a:cubicBezTo>
                  <a:pt x="22662050" y="6221702"/>
                  <a:pt x="22704262" y="6235890"/>
                  <a:pt x="22676118" y="6278450"/>
                </a:cubicBezTo>
                <a:cubicBezTo>
                  <a:pt x="22662050" y="6321010"/>
                  <a:pt x="22647980" y="6207516"/>
                  <a:pt x="22633906" y="6250076"/>
                </a:cubicBezTo>
                <a:cubicBezTo>
                  <a:pt x="22619836" y="6321010"/>
                  <a:pt x="22619834" y="6306822"/>
                  <a:pt x="22591692" y="6335195"/>
                </a:cubicBezTo>
                <a:cubicBezTo>
                  <a:pt x="22619834" y="6363569"/>
                  <a:pt x="22591692" y="6391941"/>
                  <a:pt x="22591690" y="6406129"/>
                </a:cubicBezTo>
                <a:cubicBezTo>
                  <a:pt x="22563552" y="6349382"/>
                  <a:pt x="22563552" y="6448687"/>
                  <a:pt x="22549482" y="6462874"/>
                </a:cubicBezTo>
                <a:cubicBezTo>
                  <a:pt x="22521336" y="6420315"/>
                  <a:pt x="22563550" y="6391941"/>
                  <a:pt x="22549480" y="6349381"/>
                </a:cubicBezTo>
                <a:cubicBezTo>
                  <a:pt x="22521338" y="6377756"/>
                  <a:pt x="22493196" y="6363569"/>
                  <a:pt x="22465054" y="6349381"/>
                </a:cubicBezTo>
                <a:cubicBezTo>
                  <a:pt x="22479124" y="6321009"/>
                  <a:pt x="22493196" y="6349381"/>
                  <a:pt x="22479124" y="6292636"/>
                </a:cubicBezTo>
                <a:cubicBezTo>
                  <a:pt x="22465054" y="6292636"/>
                  <a:pt x="22465054" y="6250075"/>
                  <a:pt x="22450980" y="6221702"/>
                </a:cubicBezTo>
                <a:cubicBezTo>
                  <a:pt x="22450982" y="6292636"/>
                  <a:pt x="22408770" y="6221702"/>
                  <a:pt x="22394700" y="6179142"/>
                </a:cubicBezTo>
                <a:cubicBezTo>
                  <a:pt x="22366556" y="6221702"/>
                  <a:pt x="22338410" y="6221703"/>
                  <a:pt x="22352484" y="6278450"/>
                </a:cubicBezTo>
                <a:cubicBezTo>
                  <a:pt x="22310272" y="6235890"/>
                  <a:pt x="22324342" y="6207517"/>
                  <a:pt x="22324340" y="6164957"/>
                </a:cubicBezTo>
                <a:cubicBezTo>
                  <a:pt x="22296200" y="6221702"/>
                  <a:pt x="22253988" y="6150770"/>
                  <a:pt x="22239916" y="6221702"/>
                </a:cubicBezTo>
                <a:cubicBezTo>
                  <a:pt x="22225844" y="6221702"/>
                  <a:pt x="22225844" y="6150771"/>
                  <a:pt x="22211774" y="6179142"/>
                </a:cubicBezTo>
                <a:cubicBezTo>
                  <a:pt x="22197702" y="6306822"/>
                  <a:pt x="22310272" y="6250076"/>
                  <a:pt x="22324340" y="6349381"/>
                </a:cubicBezTo>
                <a:cubicBezTo>
                  <a:pt x="22282130" y="6335195"/>
                  <a:pt x="22253988" y="6306822"/>
                  <a:pt x="22225844" y="6292636"/>
                </a:cubicBezTo>
                <a:cubicBezTo>
                  <a:pt x="22239916" y="6406130"/>
                  <a:pt x="22197702" y="6448687"/>
                  <a:pt x="22197702" y="6547994"/>
                </a:cubicBezTo>
                <a:cubicBezTo>
                  <a:pt x="22169560" y="6462874"/>
                  <a:pt x="22099206" y="6547994"/>
                  <a:pt x="22028850" y="6547995"/>
                </a:cubicBezTo>
                <a:cubicBezTo>
                  <a:pt x="22056992" y="6519620"/>
                  <a:pt x="22056992" y="6491247"/>
                  <a:pt x="22099206" y="6462874"/>
                </a:cubicBezTo>
                <a:cubicBezTo>
                  <a:pt x="22042922" y="6377755"/>
                  <a:pt x="21986636" y="6321009"/>
                  <a:pt x="21930354" y="6377755"/>
                </a:cubicBezTo>
                <a:cubicBezTo>
                  <a:pt x="21874066" y="6264264"/>
                  <a:pt x="21817782" y="6377756"/>
                  <a:pt x="21761498" y="6250075"/>
                </a:cubicBezTo>
                <a:cubicBezTo>
                  <a:pt x="21747428" y="6292636"/>
                  <a:pt x="21733356" y="6250076"/>
                  <a:pt x="21719282" y="6264263"/>
                </a:cubicBezTo>
                <a:cubicBezTo>
                  <a:pt x="21719282" y="6264263"/>
                  <a:pt x="21719282" y="6264263"/>
                  <a:pt x="21691144" y="6207516"/>
                </a:cubicBezTo>
                <a:cubicBezTo>
                  <a:pt x="21620786" y="6264263"/>
                  <a:pt x="21550432" y="6122394"/>
                  <a:pt x="21494148" y="6122394"/>
                </a:cubicBezTo>
                <a:cubicBezTo>
                  <a:pt x="21494148" y="6136580"/>
                  <a:pt x="21508216" y="6150770"/>
                  <a:pt x="21508218" y="6164956"/>
                </a:cubicBezTo>
                <a:cubicBezTo>
                  <a:pt x="21494148" y="6164957"/>
                  <a:pt x="21466006" y="6221703"/>
                  <a:pt x="21466006" y="6164956"/>
                </a:cubicBezTo>
                <a:cubicBezTo>
                  <a:pt x="21480076" y="6193330"/>
                  <a:pt x="21480078" y="6122394"/>
                  <a:pt x="21466006" y="6122394"/>
                </a:cubicBezTo>
                <a:cubicBezTo>
                  <a:pt x="21451936" y="6136580"/>
                  <a:pt x="21367508" y="6079835"/>
                  <a:pt x="21353436" y="6079835"/>
                </a:cubicBezTo>
                <a:cubicBezTo>
                  <a:pt x="21367508" y="6051463"/>
                  <a:pt x="21409722" y="6051463"/>
                  <a:pt x="21395652" y="6023090"/>
                </a:cubicBezTo>
                <a:cubicBezTo>
                  <a:pt x="21367508" y="5994715"/>
                  <a:pt x="21339366" y="5994715"/>
                  <a:pt x="21311224" y="5980530"/>
                </a:cubicBezTo>
                <a:cubicBezTo>
                  <a:pt x="21297152" y="6037277"/>
                  <a:pt x="21311224" y="6079835"/>
                  <a:pt x="21297154" y="6122394"/>
                </a:cubicBezTo>
                <a:cubicBezTo>
                  <a:pt x="21297154" y="6023089"/>
                  <a:pt x="21283084" y="5895409"/>
                  <a:pt x="21212728" y="5966343"/>
                </a:cubicBezTo>
                <a:cubicBezTo>
                  <a:pt x="21226798" y="5994716"/>
                  <a:pt x="21212728" y="6008903"/>
                  <a:pt x="21226798" y="6008904"/>
                </a:cubicBezTo>
                <a:cubicBezTo>
                  <a:pt x="21184584" y="6094023"/>
                  <a:pt x="21142370" y="6023089"/>
                  <a:pt x="21086086" y="6079835"/>
                </a:cubicBezTo>
                <a:cubicBezTo>
                  <a:pt x="21057942" y="5980529"/>
                  <a:pt x="21001660" y="6094023"/>
                  <a:pt x="20945376" y="5966343"/>
                </a:cubicBezTo>
                <a:cubicBezTo>
                  <a:pt x="20931304" y="6008903"/>
                  <a:pt x="20917234" y="5952157"/>
                  <a:pt x="20903164" y="6008903"/>
                </a:cubicBezTo>
                <a:cubicBezTo>
                  <a:pt x="20903164" y="6023090"/>
                  <a:pt x="20917234" y="6037278"/>
                  <a:pt x="20917234" y="6051462"/>
                </a:cubicBezTo>
                <a:cubicBezTo>
                  <a:pt x="20875020" y="5980529"/>
                  <a:pt x="20832808" y="6094023"/>
                  <a:pt x="20776524" y="6037278"/>
                </a:cubicBezTo>
                <a:cubicBezTo>
                  <a:pt x="20804664" y="5966343"/>
                  <a:pt x="20860950" y="6051463"/>
                  <a:pt x="20860950" y="5980529"/>
                </a:cubicBezTo>
                <a:cubicBezTo>
                  <a:pt x="20818736" y="5937969"/>
                  <a:pt x="20678026" y="5966343"/>
                  <a:pt x="20720238" y="5881224"/>
                </a:cubicBezTo>
                <a:cubicBezTo>
                  <a:pt x="20678026" y="5881224"/>
                  <a:pt x="20607670" y="5937970"/>
                  <a:pt x="20551388" y="5895410"/>
                </a:cubicBezTo>
                <a:cubicBezTo>
                  <a:pt x="20523242" y="5838664"/>
                  <a:pt x="20523242" y="5810291"/>
                  <a:pt x="20495100" y="5810290"/>
                </a:cubicBezTo>
                <a:cubicBezTo>
                  <a:pt x="20495100" y="5753545"/>
                  <a:pt x="20523242" y="5753545"/>
                  <a:pt x="20523240" y="5710985"/>
                </a:cubicBezTo>
                <a:cubicBezTo>
                  <a:pt x="20509172" y="5696798"/>
                  <a:pt x="20509172" y="5710984"/>
                  <a:pt x="20495100" y="5710985"/>
                </a:cubicBezTo>
                <a:cubicBezTo>
                  <a:pt x="20481030" y="5739359"/>
                  <a:pt x="20495100" y="5767731"/>
                  <a:pt x="20466958" y="5796104"/>
                </a:cubicBezTo>
                <a:cubicBezTo>
                  <a:pt x="20438816" y="5753544"/>
                  <a:pt x="20481032" y="5725173"/>
                  <a:pt x="20466960" y="5682611"/>
                </a:cubicBezTo>
                <a:cubicBezTo>
                  <a:pt x="20438816" y="5640053"/>
                  <a:pt x="20438816" y="5781918"/>
                  <a:pt x="20410674" y="5725173"/>
                </a:cubicBezTo>
                <a:cubicBezTo>
                  <a:pt x="20424744" y="5710985"/>
                  <a:pt x="20424744" y="5682611"/>
                  <a:pt x="20410674" y="5654239"/>
                </a:cubicBezTo>
                <a:cubicBezTo>
                  <a:pt x="20368462" y="5668425"/>
                  <a:pt x="20396602" y="5696799"/>
                  <a:pt x="20382532" y="5739359"/>
                </a:cubicBezTo>
                <a:cubicBezTo>
                  <a:pt x="20368462" y="5682611"/>
                  <a:pt x="20354390" y="5767731"/>
                  <a:pt x="20340320" y="5710985"/>
                </a:cubicBezTo>
                <a:cubicBezTo>
                  <a:pt x="20326244" y="5668425"/>
                  <a:pt x="20368462" y="5696799"/>
                  <a:pt x="20354388" y="5654239"/>
                </a:cubicBezTo>
                <a:cubicBezTo>
                  <a:pt x="20340320" y="5597494"/>
                  <a:pt x="20312176" y="5710984"/>
                  <a:pt x="20284036" y="5725173"/>
                </a:cubicBezTo>
                <a:cubicBezTo>
                  <a:pt x="20312176" y="5725173"/>
                  <a:pt x="20354390" y="5781918"/>
                  <a:pt x="20326246" y="5824478"/>
                </a:cubicBezTo>
                <a:cubicBezTo>
                  <a:pt x="20284036" y="5813837"/>
                  <a:pt x="20249736" y="5787238"/>
                  <a:pt x="20211482" y="5786573"/>
                </a:cubicBezTo>
                <a:lnTo>
                  <a:pt x="20178400" y="5794454"/>
                </a:lnTo>
                <a:lnTo>
                  <a:pt x="20173224" y="5762413"/>
                </a:lnTo>
                <a:cubicBezTo>
                  <a:pt x="20178502" y="5739359"/>
                  <a:pt x="20185536" y="5718078"/>
                  <a:pt x="20171468" y="5696799"/>
                </a:cubicBezTo>
                <a:cubicBezTo>
                  <a:pt x="20143324" y="5767730"/>
                  <a:pt x="20129252" y="5640053"/>
                  <a:pt x="20101110" y="5682611"/>
                </a:cubicBezTo>
                <a:cubicBezTo>
                  <a:pt x="20115182" y="5725172"/>
                  <a:pt x="20157396" y="5725173"/>
                  <a:pt x="20129252" y="5796104"/>
                </a:cubicBezTo>
                <a:cubicBezTo>
                  <a:pt x="20101112" y="5767730"/>
                  <a:pt x="20101112" y="5725173"/>
                  <a:pt x="20087040" y="5696799"/>
                </a:cubicBezTo>
                <a:cubicBezTo>
                  <a:pt x="20087040" y="5696799"/>
                  <a:pt x="20087040" y="5696799"/>
                  <a:pt x="20044828" y="5781918"/>
                </a:cubicBezTo>
                <a:cubicBezTo>
                  <a:pt x="20002614" y="5739359"/>
                  <a:pt x="19960398" y="5767731"/>
                  <a:pt x="19932258" y="5725172"/>
                </a:cubicBezTo>
                <a:cubicBezTo>
                  <a:pt x="19960400" y="5668425"/>
                  <a:pt x="19932260" y="5753545"/>
                  <a:pt x="19960400" y="5725173"/>
                </a:cubicBezTo>
                <a:cubicBezTo>
                  <a:pt x="19960400" y="5710985"/>
                  <a:pt x="19946330" y="5682611"/>
                  <a:pt x="19946330" y="5668426"/>
                </a:cubicBezTo>
                <a:cubicBezTo>
                  <a:pt x="19918188" y="5710985"/>
                  <a:pt x="19861904" y="5753544"/>
                  <a:pt x="19819692" y="5725173"/>
                </a:cubicBezTo>
                <a:cubicBezTo>
                  <a:pt x="19791546" y="5696799"/>
                  <a:pt x="19833760" y="5668425"/>
                  <a:pt x="19805614" y="5640053"/>
                </a:cubicBezTo>
                <a:cubicBezTo>
                  <a:pt x="19777474" y="5625865"/>
                  <a:pt x="19763404" y="5597494"/>
                  <a:pt x="19749334" y="5668426"/>
                </a:cubicBezTo>
                <a:cubicBezTo>
                  <a:pt x="19721192" y="5640053"/>
                  <a:pt x="19735264" y="5611679"/>
                  <a:pt x="19735264" y="5569120"/>
                </a:cubicBezTo>
                <a:cubicBezTo>
                  <a:pt x="19707118" y="5569119"/>
                  <a:pt x="19693048" y="5583306"/>
                  <a:pt x="19664908" y="5597493"/>
                </a:cubicBezTo>
                <a:cubicBezTo>
                  <a:pt x="19693048" y="5540746"/>
                  <a:pt x="19678976" y="5554934"/>
                  <a:pt x="19650836" y="5512374"/>
                </a:cubicBezTo>
                <a:cubicBezTo>
                  <a:pt x="19636764" y="5554933"/>
                  <a:pt x="19608622" y="5540746"/>
                  <a:pt x="19622692" y="5498186"/>
                </a:cubicBezTo>
                <a:cubicBezTo>
                  <a:pt x="19693048" y="5498187"/>
                  <a:pt x="19763402" y="5540746"/>
                  <a:pt x="19847832" y="5569119"/>
                </a:cubicBezTo>
                <a:cubicBezTo>
                  <a:pt x="19833760" y="5540745"/>
                  <a:pt x="19861904" y="5512374"/>
                  <a:pt x="19861904" y="5469814"/>
                </a:cubicBezTo>
                <a:cubicBezTo>
                  <a:pt x="19777474" y="5484001"/>
                  <a:pt x="19636764" y="5342134"/>
                  <a:pt x="19594550" y="5512374"/>
                </a:cubicBezTo>
                <a:cubicBezTo>
                  <a:pt x="19566408" y="5512375"/>
                  <a:pt x="19594550" y="5469814"/>
                  <a:pt x="19566408" y="5441441"/>
                </a:cubicBezTo>
                <a:cubicBezTo>
                  <a:pt x="19552338" y="5469814"/>
                  <a:pt x="19524196" y="5455627"/>
                  <a:pt x="19496054" y="5455627"/>
                </a:cubicBezTo>
                <a:cubicBezTo>
                  <a:pt x="19496054" y="5512375"/>
                  <a:pt x="19467912" y="5484000"/>
                  <a:pt x="19467912" y="5526560"/>
                </a:cubicBezTo>
                <a:cubicBezTo>
                  <a:pt x="19496054" y="5540746"/>
                  <a:pt x="19510124" y="5569120"/>
                  <a:pt x="19538268" y="5526560"/>
                </a:cubicBezTo>
                <a:cubicBezTo>
                  <a:pt x="19524196" y="5512375"/>
                  <a:pt x="19510124" y="5498186"/>
                  <a:pt x="19524196" y="5484000"/>
                </a:cubicBezTo>
                <a:cubicBezTo>
                  <a:pt x="19538268" y="5512374"/>
                  <a:pt x="19552338" y="5469814"/>
                  <a:pt x="19566408" y="5512375"/>
                </a:cubicBezTo>
                <a:cubicBezTo>
                  <a:pt x="19552338" y="5554933"/>
                  <a:pt x="19580478" y="5611679"/>
                  <a:pt x="19552338" y="5654240"/>
                </a:cubicBezTo>
                <a:cubicBezTo>
                  <a:pt x="19524196" y="5654239"/>
                  <a:pt x="19552338" y="5611679"/>
                  <a:pt x="19524196" y="5583306"/>
                </a:cubicBezTo>
                <a:cubicBezTo>
                  <a:pt x="19496054" y="5668425"/>
                  <a:pt x="19439770" y="5484001"/>
                  <a:pt x="19439770" y="5625865"/>
                </a:cubicBezTo>
                <a:cubicBezTo>
                  <a:pt x="19425700" y="5625866"/>
                  <a:pt x="19411628" y="5625865"/>
                  <a:pt x="19397556" y="5640053"/>
                </a:cubicBezTo>
                <a:cubicBezTo>
                  <a:pt x="19383486" y="5625865"/>
                  <a:pt x="19397556" y="5554934"/>
                  <a:pt x="19369412" y="5583306"/>
                </a:cubicBezTo>
                <a:cubicBezTo>
                  <a:pt x="19369412" y="5597494"/>
                  <a:pt x="19369412" y="5611680"/>
                  <a:pt x="19369412" y="5625865"/>
                </a:cubicBezTo>
                <a:cubicBezTo>
                  <a:pt x="19341272" y="5611679"/>
                  <a:pt x="19313130" y="5611679"/>
                  <a:pt x="19284988" y="5597494"/>
                </a:cubicBezTo>
                <a:cubicBezTo>
                  <a:pt x="19299058" y="5640054"/>
                  <a:pt x="19242774" y="5597493"/>
                  <a:pt x="19270916" y="5640053"/>
                </a:cubicBezTo>
                <a:cubicBezTo>
                  <a:pt x="19299060" y="5611679"/>
                  <a:pt x="19327202" y="5654239"/>
                  <a:pt x="19355344" y="5682610"/>
                </a:cubicBezTo>
                <a:cubicBezTo>
                  <a:pt x="19299060" y="5654239"/>
                  <a:pt x="19299060" y="5696799"/>
                  <a:pt x="19256842" y="5710985"/>
                </a:cubicBezTo>
                <a:cubicBezTo>
                  <a:pt x="19256844" y="5682611"/>
                  <a:pt x="19270918" y="5668425"/>
                  <a:pt x="19256844" y="5640053"/>
                </a:cubicBezTo>
                <a:cubicBezTo>
                  <a:pt x="19242774" y="5654239"/>
                  <a:pt x="19242774" y="5640054"/>
                  <a:pt x="19228704" y="5654239"/>
                </a:cubicBezTo>
                <a:cubicBezTo>
                  <a:pt x="19228704" y="5696798"/>
                  <a:pt x="19214632" y="5725172"/>
                  <a:pt x="19228702" y="5753544"/>
                </a:cubicBezTo>
                <a:cubicBezTo>
                  <a:pt x="19256844" y="5725172"/>
                  <a:pt x="19284988" y="5781918"/>
                  <a:pt x="19313130" y="5725173"/>
                </a:cubicBezTo>
                <a:cubicBezTo>
                  <a:pt x="19327202" y="5753544"/>
                  <a:pt x="19327202" y="5781918"/>
                  <a:pt x="19341272" y="5810290"/>
                </a:cubicBezTo>
                <a:cubicBezTo>
                  <a:pt x="19397556" y="5781919"/>
                  <a:pt x="19411626" y="5682611"/>
                  <a:pt x="19467912" y="5781918"/>
                </a:cubicBezTo>
                <a:cubicBezTo>
                  <a:pt x="19481984" y="5824479"/>
                  <a:pt x="19425700" y="5796105"/>
                  <a:pt x="19453840" y="5852850"/>
                </a:cubicBezTo>
                <a:cubicBezTo>
                  <a:pt x="19481984" y="5796104"/>
                  <a:pt x="19481984" y="5796104"/>
                  <a:pt x="19510124" y="5796105"/>
                </a:cubicBezTo>
                <a:cubicBezTo>
                  <a:pt x="19524196" y="5838664"/>
                  <a:pt x="19453840" y="5824478"/>
                  <a:pt x="19481982" y="5881224"/>
                </a:cubicBezTo>
                <a:cubicBezTo>
                  <a:pt x="19496054" y="5838665"/>
                  <a:pt x="19524196" y="5852850"/>
                  <a:pt x="19538266" y="5767730"/>
                </a:cubicBezTo>
                <a:cubicBezTo>
                  <a:pt x="19580480" y="5838664"/>
                  <a:pt x="19496052" y="5824478"/>
                  <a:pt x="19538268" y="5895410"/>
                </a:cubicBezTo>
                <a:cubicBezTo>
                  <a:pt x="19566408" y="5824478"/>
                  <a:pt x="19594548" y="5881224"/>
                  <a:pt x="19580478" y="5796104"/>
                </a:cubicBezTo>
                <a:cubicBezTo>
                  <a:pt x="19608624" y="5881223"/>
                  <a:pt x="19636764" y="5881223"/>
                  <a:pt x="19636766" y="5810291"/>
                </a:cubicBezTo>
                <a:cubicBezTo>
                  <a:pt x="19650836" y="5824479"/>
                  <a:pt x="19650836" y="5824479"/>
                  <a:pt x="19664906" y="5810290"/>
                </a:cubicBezTo>
                <a:cubicBezTo>
                  <a:pt x="19678976" y="5824478"/>
                  <a:pt x="19664908" y="5909596"/>
                  <a:pt x="19693048" y="5895410"/>
                </a:cubicBezTo>
                <a:cubicBezTo>
                  <a:pt x="19707118" y="5867038"/>
                  <a:pt x="19707118" y="5824478"/>
                  <a:pt x="19707118" y="5796104"/>
                </a:cubicBezTo>
                <a:cubicBezTo>
                  <a:pt x="19735262" y="5796104"/>
                  <a:pt x="19777476" y="5781918"/>
                  <a:pt x="19777474" y="5838664"/>
                </a:cubicBezTo>
                <a:cubicBezTo>
                  <a:pt x="19763404" y="5810290"/>
                  <a:pt x="19735262" y="5838664"/>
                  <a:pt x="19721192" y="5824478"/>
                </a:cubicBezTo>
                <a:cubicBezTo>
                  <a:pt x="19777476" y="5895410"/>
                  <a:pt x="19847832" y="5824479"/>
                  <a:pt x="19847832" y="5966343"/>
                </a:cubicBezTo>
                <a:cubicBezTo>
                  <a:pt x="19875972" y="5923784"/>
                  <a:pt x="19904114" y="5994716"/>
                  <a:pt x="19932260" y="5952158"/>
                </a:cubicBezTo>
                <a:cubicBezTo>
                  <a:pt x="19904112" y="5952158"/>
                  <a:pt x="19890042" y="5867038"/>
                  <a:pt x="19861904" y="5937970"/>
                </a:cubicBezTo>
                <a:cubicBezTo>
                  <a:pt x="19861904" y="5937970"/>
                  <a:pt x="19861904" y="5937970"/>
                  <a:pt x="19833760" y="5881224"/>
                </a:cubicBezTo>
                <a:cubicBezTo>
                  <a:pt x="19847830" y="5867038"/>
                  <a:pt x="19847832" y="5852850"/>
                  <a:pt x="19861904" y="5838664"/>
                </a:cubicBezTo>
                <a:cubicBezTo>
                  <a:pt x="19875972" y="5881224"/>
                  <a:pt x="19918188" y="5881224"/>
                  <a:pt x="19946330" y="5909596"/>
                </a:cubicBezTo>
                <a:cubicBezTo>
                  <a:pt x="19946328" y="5952157"/>
                  <a:pt x="19932260" y="5980530"/>
                  <a:pt x="19946330" y="6008903"/>
                </a:cubicBezTo>
                <a:cubicBezTo>
                  <a:pt x="19988540" y="5952158"/>
                  <a:pt x="20044826" y="6023089"/>
                  <a:pt x="20058898" y="6037277"/>
                </a:cubicBezTo>
                <a:cubicBezTo>
                  <a:pt x="20058898" y="5966343"/>
                  <a:pt x="20101112" y="5980529"/>
                  <a:pt x="20101112" y="5909596"/>
                </a:cubicBezTo>
                <a:cubicBezTo>
                  <a:pt x="20101110" y="5923784"/>
                  <a:pt x="20115182" y="5923784"/>
                  <a:pt x="20115182" y="5909596"/>
                </a:cubicBezTo>
                <a:cubicBezTo>
                  <a:pt x="20115180" y="5980530"/>
                  <a:pt x="20157394" y="5980529"/>
                  <a:pt x="20129252" y="6037277"/>
                </a:cubicBezTo>
                <a:cubicBezTo>
                  <a:pt x="20157396" y="6037277"/>
                  <a:pt x="20171468" y="5966343"/>
                  <a:pt x="20171468" y="5937969"/>
                </a:cubicBezTo>
                <a:cubicBezTo>
                  <a:pt x="20199606" y="5980529"/>
                  <a:pt x="20298104" y="5909596"/>
                  <a:pt x="20241820" y="5994715"/>
                </a:cubicBezTo>
                <a:cubicBezTo>
                  <a:pt x="20255892" y="6023089"/>
                  <a:pt x="20312176" y="5994715"/>
                  <a:pt x="20298104" y="6051462"/>
                </a:cubicBezTo>
                <a:cubicBezTo>
                  <a:pt x="20284034" y="6065648"/>
                  <a:pt x="20269964" y="6023089"/>
                  <a:pt x="20255892" y="6065649"/>
                </a:cubicBezTo>
                <a:cubicBezTo>
                  <a:pt x="20269962" y="6136585"/>
                  <a:pt x="20298104" y="6065649"/>
                  <a:pt x="20326246" y="6108211"/>
                </a:cubicBezTo>
                <a:cubicBezTo>
                  <a:pt x="20326246" y="6108211"/>
                  <a:pt x="20326246" y="6108211"/>
                  <a:pt x="20312176" y="6122397"/>
                </a:cubicBezTo>
                <a:cubicBezTo>
                  <a:pt x="20312176" y="6136585"/>
                  <a:pt x="20312176" y="6150770"/>
                  <a:pt x="20298104" y="6164956"/>
                </a:cubicBezTo>
                <a:cubicBezTo>
                  <a:pt x="20298104" y="6150771"/>
                  <a:pt x="20284036" y="6108211"/>
                  <a:pt x="20269964" y="6122397"/>
                </a:cubicBezTo>
                <a:cubicBezTo>
                  <a:pt x="20269962" y="6136585"/>
                  <a:pt x="20255892" y="6150771"/>
                  <a:pt x="20255892" y="6164956"/>
                </a:cubicBezTo>
                <a:cubicBezTo>
                  <a:pt x="20284036" y="6179142"/>
                  <a:pt x="20326246" y="6221702"/>
                  <a:pt x="20354388" y="6122397"/>
                </a:cubicBezTo>
                <a:cubicBezTo>
                  <a:pt x="20396604" y="6164956"/>
                  <a:pt x="20438816" y="6179142"/>
                  <a:pt x="20481032" y="6150770"/>
                </a:cubicBezTo>
                <a:cubicBezTo>
                  <a:pt x="20466960" y="6108211"/>
                  <a:pt x="20466960" y="6065649"/>
                  <a:pt x="20481032" y="6037277"/>
                </a:cubicBezTo>
                <a:cubicBezTo>
                  <a:pt x="20495100" y="6150771"/>
                  <a:pt x="20509172" y="6023090"/>
                  <a:pt x="20537312" y="6079835"/>
                </a:cubicBezTo>
                <a:cubicBezTo>
                  <a:pt x="20537312" y="6136580"/>
                  <a:pt x="20481032" y="6122396"/>
                  <a:pt x="20495100" y="6193330"/>
                </a:cubicBezTo>
                <a:cubicBezTo>
                  <a:pt x="20551386" y="6193330"/>
                  <a:pt x="20607670" y="6250075"/>
                  <a:pt x="20649886" y="6179143"/>
                </a:cubicBezTo>
                <a:cubicBezTo>
                  <a:pt x="20692094" y="6278449"/>
                  <a:pt x="20776524" y="6221702"/>
                  <a:pt x="20818734" y="6306822"/>
                </a:cubicBezTo>
                <a:cubicBezTo>
                  <a:pt x="20804666" y="6335195"/>
                  <a:pt x="20790594" y="6321010"/>
                  <a:pt x="20790592" y="6349381"/>
                </a:cubicBezTo>
                <a:cubicBezTo>
                  <a:pt x="20832808" y="6377755"/>
                  <a:pt x="20790594" y="6448687"/>
                  <a:pt x="20832808" y="6434501"/>
                </a:cubicBezTo>
                <a:cubicBezTo>
                  <a:pt x="20832808" y="6406129"/>
                  <a:pt x="20818736" y="6363570"/>
                  <a:pt x="20832808" y="6335195"/>
                </a:cubicBezTo>
                <a:cubicBezTo>
                  <a:pt x="20860950" y="6278450"/>
                  <a:pt x="20903164" y="6321009"/>
                  <a:pt x="20931304" y="6306822"/>
                </a:cubicBezTo>
                <a:cubicBezTo>
                  <a:pt x="20917232" y="6278449"/>
                  <a:pt x="20903164" y="6250075"/>
                  <a:pt x="20917234" y="6207517"/>
                </a:cubicBezTo>
                <a:cubicBezTo>
                  <a:pt x="20931304" y="6207516"/>
                  <a:pt x="20959448" y="6250076"/>
                  <a:pt x="20987586" y="6235890"/>
                </a:cubicBezTo>
                <a:cubicBezTo>
                  <a:pt x="20973518" y="6250075"/>
                  <a:pt x="20987588" y="6278450"/>
                  <a:pt x="20987588" y="6306822"/>
                </a:cubicBezTo>
                <a:cubicBezTo>
                  <a:pt x="20959448" y="6250076"/>
                  <a:pt x="20945374" y="6235890"/>
                  <a:pt x="20917232" y="6250076"/>
                </a:cubicBezTo>
                <a:cubicBezTo>
                  <a:pt x="20945376" y="6278450"/>
                  <a:pt x="20959448" y="6264264"/>
                  <a:pt x="20945376" y="6321009"/>
                </a:cubicBezTo>
                <a:cubicBezTo>
                  <a:pt x="20987588" y="6335195"/>
                  <a:pt x="21029802" y="6363569"/>
                  <a:pt x="21057942" y="6363569"/>
                </a:cubicBezTo>
                <a:cubicBezTo>
                  <a:pt x="21043872" y="6406129"/>
                  <a:pt x="21057942" y="6477061"/>
                  <a:pt x="21086084" y="6477061"/>
                </a:cubicBezTo>
                <a:cubicBezTo>
                  <a:pt x="21057942" y="6533806"/>
                  <a:pt x="21043872" y="6434501"/>
                  <a:pt x="21029802" y="6477061"/>
                </a:cubicBezTo>
                <a:cubicBezTo>
                  <a:pt x="21043872" y="6533806"/>
                  <a:pt x="21072016" y="6576368"/>
                  <a:pt x="21114228" y="6505434"/>
                </a:cubicBezTo>
                <a:cubicBezTo>
                  <a:pt x="21100158" y="6448687"/>
                  <a:pt x="21100158" y="6462874"/>
                  <a:pt x="21114230" y="6420315"/>
                </a:cubicBezTo>
                <a:cubicBezTo>
                  <a:pt x="21086086" y="6391941"/>
                  <a:pt x="21086086" y="6491246"/>
                  <a:pt x="21057942" y="6434501"/>
                </a:cubicBezTo>
                <a:cubicBezTo>
                  <a:pt x="21072016" y="6406130"/>
                  <a:pt x="21086086" y="6420314"/>
                  <a:pt x="21100156" y="6377755"/>
                </a:cubicBezTo>
                <a:cubicBezTo>
                  <a:pt x="21156440" y="6406130"/>
                  <a:pt x="21240868" y="6477061"/>
                  <a:pt x="21283084" y="6406129"/>
                </a:cubicBezTo>
                <a:cubicBezTo>
                  <a:pt x="21311224" y="6434501"/>
                  <a:pt x="21297152" y="6462875"/>
                  <a:pt x="21311224" y="6491246"/>
                </a:cubicBezTo>
                <a:cubicBezTo>
                  <a:pt x="21325296" y="6477061"/>
                  <a:pt x="21325296" y="6477061"/>
                  <a:pt x="21339366" y="6477061"/>
                </a:cubicBezTo>
                <a:cubicBezTo>
                  <a:pt x="21353436" y="6462875"/>
                  <a:pt x="21339366" y="6406129"/>
                  <a:pt x="21367508" y="6434501"/>
                </a:cubicBezTo>
                <a:cubicBezTo>
                  <a:pt x="21381580" y="6491246"/>
                  <a:pt x="21494148" y="6547994"/>
                  <a:pt x="21522292" y="6462874"/>
                </a:cubicBezTo>
                <a:cubicBezTo>
                  <a:pt x="21550432" y="6477060"/>
                  <a:pt x="21508218" y="6505435"/>
                  <a:pt x="21522290" y="6533806"/>
                </a:cubicBezTo>
                <a:cubicBezTo>
                  <a:pt x="21536362" y="6519620"/>
                  <a:pt x="21536362" y="6547994"/>
                  <a:pt x="21550432" y="6562180"/>
                </a:cubicBezTo>
                <a:cubicBezTo>
                  <a:pt x="21564504" y="6519620"/>
                  <a:pt x="21578576" y="6547994"/>
                  <a:pt x="21592646" y="6576368"/>
                </a:cubicBezTo>
                <a:cubicBezTo>
                  <a:pt x="21606716" y="6562180"/>
                  <a:pt x="21592646" y="6547995"/>
                  <a:pt x="21606714" y="6533806"/>
                </a:cubicBezTo>
                <a:cubicBezTo>
                  <a:pt x="21620784" y="6576369"/>
                  <a:pt x="21648932" y="6547994"/>
                  <a:pt x="21663002" y="6590554"/>
                </a:cubicBezTo>
                <a:cubicBezTo>
                  <a:pt x="21648932" y="6604740"/>
                  <a:pt x="21648932" y="6633114"/>
                  <a:pt x="21648932" y="6647300"/>
                </a:cubicBezTo>
                <a:cubicBezTo>
                  <a:pt x="21663002" y="6633114"/>
                  <a:pt x="21677074" y="6633114"/>
                  <a:pt x="21691144" y="6618926"/>
                </a:cubicBezTo>
                <a:cubicBezTo>
                  <a:pt x="21677072" y="6604739"/>
                  <a:pt x="21677072" y="6604739"/>
                  <a:pt x="21663002" y="6590554"/>
                </a:cubicBezTo>
                <a:cubicBezTo>
                  <a:pt x="21691144" y="6576368"/>
                  <a:pt x="21705214" y="6576368"/>
                  <a:pt x="21719284" y="6562181"/>
                </a:cubicBezTo>
                <a:cubicBezTo>
                  <a:pt x="21705214" y="6633114"/>
                  <a:pt x="21761500" y="6576368"/>
                  <a:pt x="21775570" y="6661485"/>
                </a:cubicBezTo>
                <a:cubicBezTo>
                  <a:pt x="21831856" y="6618926"/>
                  <a:pt x="21902210" y="6647300"/>
                  <a:pt x="21972562" y="6732419"/>
                </a:cubicBezTo>
                <a:cubicBezTo>
                  <a:pt x="21986634" y="6675671"/>
                  <a:pt x="21986636" y="6704045"/>
                  <a:pt x="22000708" y="6746605"/>
                </a:cubicBezTo>
                <a:cubicBezTo>
                  <a:pt x="22042922" y="6718231"/>
                  <a:pt x="22113276" y="6718231"/>
                  <a:pt x="22127348" y="6789165"/>
                </a:cubicBezTo>
                <a:cubicBezTo>
                  <a:pt x="22169560" y="6718231"/>
                  <a:pt x="22225842" y="6831725"/>
                  <a:pt x="22225844" y="6874284"/>
                </a:cubicBezTo>
                <a:cubicBezTo>
                  <a:pt x="22225842" y="6860099"/>
                  <a:pt x="22197702" y="6874284"/>
                  <a:pt x="22211772" y="6888470"/>
                </a:cubicBezTo>
                <a:cubicBezTo>
                  <a:pt x="22225844" y="6916844"/>
                  <a:pt x="22239914" y="6916844"/>
                  <a:pt x="22253988" y="6902658"/>
                </a:cubicBezTo>
                <a:cubicBezTo>
                  <a:pt x="22253988" y="6888470"/>
                  <a:pt x="22239916" y="6860098"/>
                  <a:pt x="22253988" y="6845910"/>
                </a:cubicBezTo>
                <a:cubicBezTo>
                  <a:pt x="22282130" y="6874284"/>
                  <a:pt x="22310272" y="6845910"/>
                  <a:pt x="22338412" y="6845910"/>
                </a:cubicBezTo>
                <a:cubicBezTo>
                  <a:pt x="22268058" y="6916844"/>
                  <a:pt x="22268058" y="7016150"/>
                  <a:pt x="22225844" y="6931030"/>
                </a:cubicBezTo>
                <a:cubicBezTo>
                  <a:pt x="22183630" y="6973590"/>
                  <a:pt x="22155490" y="6945216"/>
                  <a:pt x="22127348" y="6973590"/>
                </a:cubicBezTo>
                <a:cubicBezTo>
                  <a:pt x="22099206" y="6945215"/>
                  <a:pt x="22113276" y="6902658"/>
                  <a:pt x="22085132" y="6902658"/>
                </a:cubicBezTo>
                <a:cubicBezTo>
                  <a:pt x="22085132" y="6860098"/>
                  <a:pt x="22127348" y="6902658"/>
                  <a:pt x="22113276" y="6845910"/>
                </a:cubicBezTo>
                <a:cubicBezTo>
                  <a:pt x="22056992" y="6845910"/>
                  <a:pt x="21972562" y="6845910"/>
                  <a:pt x="21944424" y="6916844"/>
                </a:cubicBezTo>
                <a:cubicBezTo>
                  <a:pt x="21930354" y="6888470"/>
                  <a:pt x="21958494" y="6845910"/>
                  <a:pt x="21930354" y="6817539"/>
                </a:cubicBezTo>
                <a:cubicBezTo>
                  <a:pt x="21902210" y="6888471"/>
                  <a:pt x="21845926" y="6803352"/>
                  <a:pt x="21831856" y="6803352"/>
                </a:cubicBezTo>
                <a:cubicBezTo>
                  <a:pt x="21845926" y="6803352"/>
                  <a:pt x="21859996" y="6789165"/>
                  <a:pt x="21888140" y="6760791"/>
                </a:cubicBezTo>
                <a:cubicBezTo>
                  <a:pt x="21902210" y="6817539"/>
                  <a:pt x="21958494" y="6817538"/>
                  <a:pt x="21958492" y="6760791"/>
                </a:cubicBezTo>
                <a:cubicBezTo>
                  <a:pt x="21916282" y="6704045"/>
                  <a:pt x="21874064" y="6746605"/>
                  <a:pt x="21831856" y="6704045"/>
                </a:cubicBezTo>
                <a:cubicBezTo>
                  <a:pt x="21831856" y="6704045"/>
                  <a:pt x="21831854" y="6718231"/>
                  <a:pt x="21817782" y="6732419"/>
                </a:cubicBezTo>
                <a:cubicBezTo>
                  <a:pt x="21817784" y="6774979"/>
                  <a:pt x="21859996" y="6746606"/>
                  <a:pt x="21845926" y="6774979"/>
                </a:cubicBezTo>
                <a:cubicBezTo>
                  <a:pt x="21831856" y="6746605"/>
                  <a:pt x="21817784" y="6817538"/>
                  <a:pt x="21803710" y="6831725"/>
                </a:cubicBezTo>
                <a:cubicBezTo>
                  <a:pt x="21761500" y="6732419"/>
                  <a:pt x="21747426" y="6888470"/>
                  <a:pt x="21691142" y="6860098"/>
                </a:cubicBezTo>
                <a:cubicBezTo>
                  <a:pt x="21705214" y="6803353"/>
                  <a:pt x="21747428" y="6831725"/>
                  <a:pt x="21733356" y="6789165"/>
                </a:cubicBezTo>
                <a:cubicBezTo>
                  <a:pt x="21691144" y="6789165"/>
                  <a:pt x="21648932" y="6774978"/>
                  <a:pt x="21606716" y="6789165"/>
                </a:cubicBezTo>
                <a:cubicBezTo>
                  <a:pt x="21592646" y="6760790"/>
                  <a:pt x="21606716" y="6732419"/>
                  <a:pt x="21592646" y="6718231"/>
                </a:cubicBezTo>
                <a:cubicBezTo>
                  <a:pt x="21564504" y="6732419"/>
                  <a:pt x="21550432" y="6760791"/>
                  <a:pt x="21536362" y="6774979"/>
                </a:cubicBezTo>
                <a:cubicBezTo>
                  <a:pt x="21522292" y="6718232"/>
                  <a:pt x="21564504" y="6689859"/>
                  <a:pt x="21564504" y="6633114"/>
                </a:cubicBezTo>
                <a:cubicBezTo>
                  <a:pt x="21550432" y="6604740"/>
                  <a:pt x="21536362" y="6633113"/>
                  <a:pt x="21522292" y="6618925"/>
                </a:cubicBezTo>
                <a:cubicBezTo>
                  <a:pt x="21522292" y="6689859"/>
                  <a:pt x="21480078" y="6661486"/>
                  <a:pt x="21480078" y="6661486"/>
                </a:cubicBezTo>
                <a:cubicBezTo>
                  <a:pt x="21480078" y="6718231"/>
                  <a:pt x="21451936" y="6689859"/>
                  <a:pt x="21451936" y="6732419"/>
                </a:cubicBezTo>
                <a:cubicBezTo>
                  <a:pt x="21451936" y="6732419"/>
                  <a:pt x="21451936" y="6746605"/>
                  <a:pt x="21451936" y="6746605"/>
                </a:cubicBezTo>
                <a:cubicBezTo>
                  <a:pt x="21423794" y="6718231"/>
                  <a:pt x="21466004" y="6689859"/>
                  <a:pt x="21437864" y="6647300"/>
                </a:cubicBezTo>
                <a:cubicBezTo>
                  <a:pt x="21395652" y="6618925"/>
                  <a:pt x="21367508" y="6760791"/>
                  <a:pt x="21339366" y="6718232"/>
                </a:cubicBezTo>
                <a:cubicBezTo>
                  <a:pt x="21367508" y="6689859"/>
                  <a:pt x="21367506" y="6675671"/>
                  <a:pt x="21353436" y="6647300"/>
                </a:cubicBezTo>
                <a:cubicBezTo>
                  <a:pt x="21311224" y="6590554"/>
                  <a:pt x="21269014" y="6732419"/>
                  <a:pt x="21254936" y="6746605"/>
                </a:cubicBezTo>
                <a:cubicBezTo>
                  <a:pt x="21269014" y="6718231"/>
                  <a:pt x="21254938" y="6689859"/>
                  <a:pt x="21254938" y="6661486"/>
                </a:cubicBezTo>
                <a:cubicBezTo>
                  <a:pt x="21269014" y="6633114"/>
                  <a:pt x="21325296" y="6618925"/>
                  <a:pt x="21311222" y="6576369"/>
                </a:cubicBezTo>
                <a:cubicBezTo>
                  <a:pt x="21254936" y="6533806"/>
                  <a:pt x="21254938" y="6647300"/>
                  <a:pt x="21198656" y="6675671"/>
                </a:cubicBezTo>
                <a:cubicBezTo>
                  <a:pt x="21184584" y="6647299"/>
                  <a:pt x="21198656" y="6633114"/>
                  <a:pt x="21184584" y="6604740"/>
                </a:cubicBezTo>
                <a:cubicBezTo>
                  <a:pt x="21170512" y="6633114"/>
                  <a:pt x="21156440" y="6647300"/>
                  <a:pt x="21142370" y="6675671"/>
                </a:cubicBezTo>
                <a:cubicBezTo>
                  <a:pt x="21156440" y="6704045"/>
                  <a:pt x="21198654" y="6661486"/>
                  <a:pt x="21184582" y="6718231"/>
                </a:cubicBezTo>
                <a:cubicBezTo>
                  <a:pt x="21156440" y="6704045"/>
                  <a:pt x="21128300" y="6675671"/>
                  <a:pt x="21114230" y="6704045"/>
                </a:cubicBezTo>
                <a:cubicBezTo>
                  <a:pt x="21184584" y="6746605"/>
                  <a:pt x="21254938" y="6760791"/>
                  <a:pt x="21325296" y="6789165"/>
                </a:cubicBezTo>
                <a:cubicBezTo>
                  <a:pt x="21269012" y="6874284"/>
                  <a:pt x="21142370" y="6675671"/>
                  <a:pt x="21114230" y="6803353"/>
                </a:cubicBezTo>
                <a:cubicBezTo>
                  <a:pt x="21100158" y="6831724"/>
                  <a:pt x="21086086" y="6817539"/>
                  <a:pt x="21057942" y="6817539"/>
                </a:cubicBezTo>
                <a:cubicBezTo>
                  <a:pt x="21072016" y="6803353"/>
                  <a:pt x="21086086" y="6789165"/>
                  <a:pt x="21072014" y="6760791"/>
                </a:cubicBezTo>
                <a:cubicBezTo>
                  <a:pt x="21029802" y="6760790"/>
                  <a:pt x="21001660" y="6704045"/>
                  <a:pt x="20959448" y="6689859"/>
                </a:cubicBezTo>
                <a:cubicBezTo>
                  <a:pt x="20959448" y="6675671"/>
                  <a:pt x="20973518" y="6661486"/>
                  <a:pt x="20973518" y="6647300"/>
                </a:cubicBezTo>
                <a:cubicBezTo>
                  <a:pt x="20945376" y="6675672"/>
                  <a:pt x="20931304" y="6618926"/>
                  <a:pt x="20917234" y="6661486"/>
                </a:cubicBezTo>
                <a:cubicBezTo>
                  <a:pt x="20931304" y="6675671"/>
                  <a:pt x="20945376" y="6661486"/>
                  <a:pt x="20959448" y="6689859"/>
                </a:cubicBezTo>
                <a:cubicBezTo>
                  <a:pt x="20917234" y="6746606"/>
                  <a:pt x="20889092" y="6732419"/>
                  <a:pt x="20860950" y="6817539"/>
                </a:cubicBezTo>
                <a:cubicBezTo>
                  <a:pt x="20818736" y="6774979"/>
                  <a:pt x="20832808" y="6860098"/>
                  <a:pt x="20776524" y="6789165"/>
                </a:cubicBezTo>
                <a:cubicBezTo>
                  <a:pt x="20734310" y="6874285"/>
                  <a:pt x="20649886" y="6774979"/>
                  <a:pt x="20593598" y="6774979"/>
                </a:cubicBezTo>
                <a:cubicBezTo>
                  <a:pt x="20593598" y="6760790"/>
                  <a:pt x="20607670" y="6746605"/>
                  <a:pt x="20607670" y="6732419"/>
                </a:cubicBezTo>
                <a:cubicBezTo>
                  <a:pt x="20593596" y="6732419"/>
                  <a:pt x="20593596" y="6732419"/>
                  <a:pt x="20579528" y="6718231"/>
                </a:cubicBezTo>
                <a:cubicBezTo>
                  <a:pt x="20593598" y="6760790"/>
                  <a:pt x="20565458" y="6803353"/>
                  <a:pt x="20537312" y="6760790"/>
                </a:cubicBezTo>
                <a:cubicBezTo>
                  <a:pt x="20523242" y="6732420"/>
                  <a:pt x="20537312" y="6718231"/>
                  <a:pt x="20537312" y="6704045"/>
                </a:cubicBezTo>
                <a:cubicBezTo>
                  <a:pt x="20509172" y="6732419"/>
                  <a:pt x="20523240" y="6746606"/>
                  <a:pt x="20509172" y="6746605"/>
                </a:cubicBezTo>
                <a:cubicBezTo>
                  <a:pt x="20495100" y="6732419"/>
                  <a:pt x="20509172" y="6718232"/>
                  <a:pt x="20495100" y="6689860"/>
                </a:cubicBezTo>
                <a:cubicBezTo>
                  <a:pt x="20481032" y="6718231"/>
                  <a:pt x="20495100" y="6732419"/>
                  <a:pt x="20481030" y="6746605"/>
                </a:cubicBezTo>
                <a:cubicBezTo>
                  <a:pt x="20438816" y="6760791"/>
                  <a:pt x="20382532" y="6675672"/>
                  <a:pt x="20354390" y="6746605"/>
                </a:cubicBezTo>
                <a:cubicBezTo>
                  <a:pt x="20326244" y="6704045"/>
                  <a:pt x="20382532" y="6675672"/>
                  <a:pt x="20354390" y="6647299"/>
                </a:cubicBezTo>
                <a:cubicBezTo>
                  <a:pt x="20301624" y="6743059"/>
                  <a:pt x="20256774" y="6719119"/>
                  <a:pt x="20219836" y="6671239"/>
                </a:cubicBezTo>
                <a:lnTo>
                  <a:pt x="20188460" y="6623387"/>
                </a:lnTo>
                <a:lnTo>
                  <a:pt x="20190812" y="6620700"/>
                </a:lnTo>
                <a:cubicBezTo>
                  <a:pt x="20192572" y="6615380"/>
                  <a:pt x="20192572" y="6604740"/>
                  <a:pt x="20185536" y="6590554"/>
                </a:cubicBezTo>
                <a:cubicBezTo>
                  <a:pt x="20213678" y="6590554"/>
                  <a:pt x="20255892" y="6519621"/>
                  <a:pt x="20241818" y="6448687"/>
                </a:cubicBezTo>
                <a:cubicBezTo>
                  <a:pt x="20213680" y="6477060"/>
                  <a:pt x="20213680" y="6519621"/>
                  <a:pt x="20185536" y="6491246"/>
                </a:cubicBezTo>
                <a:cubicBezTo>
                  <a:pt x="20185536" y="6533806"/>
                  <a:pt x="20199608" y="6562180"/>
                  <a:pt x="20171466" y="6590554"/>
                </a:cubicBezTo>
                <a:cubicBezTo>
                  <a:pt x="20143324" y="6547994"/>
                  <a:pt x="20185536" y="6519620"/>
                  <a:pt x="20171468" y="6477060"/>
                </a:cubicBezTo>
                <a:cubicBezTo>
                  <a:pt x="20143324" y="6477060"/>
                  <a:pt x="20143324" y="6434501"/>
                  <a:pt x="20115182" y="6462875"/>
                </a:cubicBezTo>
                <a:cubicBezTo>
                  <a:pt x="20072966" y="6604740"/>
                  <a:pt x="19974472" y="6533806"/>
                  <a:pt x="19918188" y="6590554"/>
                </a:cubicBezTo>
                <a:cubicBezTo>
                  <a:pt x="19932260" y="6562180"/>
                  <a:pt x="19946330" y="6547994"/>
                  <a:pt x="19932258" y="6505434"/>
                </a:cubicBezTo>
                <a:cubicBezTo>
                  <a:pt x="19904112" y="6519620"/>
                  <a:pt x="19890042" y="6477061"/>
                  <a:pt x="19875972" y="6562180"/>
                </a:cubicBezTo>
                <a:cubicBezTo>
                  <a:pt x="19833760" y="6491247"/>
                  <a:pt x="19861904" y="6633113"/>
                  <a:pt x="19833760" y="6590554"/>
                </a:cubicBezTo>
                <a:cubicBezTo>
                  <a:pt x="19847832" y="6547994"/>
                  <a:pt x="19847832" y="6519620"/>
                  <a:pt x="19847830" y="6477061"/>
                </a:cubicBezTo>
                <a:cubicBezTo>
                  <a:pt x="19833760" y="6462874"/>
                  <a:pt x="19833760" y="6477061"/>
                  <a:pt x="19819692" y="6477061"/>
                </a:cubicBezTo>
                <a:cubicBezTo>
                  <a:pt x="19819692" y="6505435"/>
                  <a:pt x="19833758" y="6533806"/>
                  <a:pt x="19805616" y="6562180"/>
                </a:cubicBezTo>
                <a:cubicBezTo>
                  <a:pt x="19791544" y="6491246"/>
                  <a:pt x="19763404" y="6533807"/>
                  <a:pt x="19763404" y="6576368"/>
                </a:cubicBezTo>
                <a:cubicBezTo>
                  <a:pt x="19650836" y="6491246"/>
                  <a:pt x="19524196" y="6604739"/>
                  <a:pt x="19453840" y="6434501"/>
                </a:cubicBezTo>
                <a:cubicBezTo>
                  <a:pt x="19439770" y="6491246"/>
                  <a:pt x="19411628" y="6448687"/>
                  <a:pt x="19397556" y="6505434"/>
                </a:cubicBezTo>
                <a:cubicBezTo>
                  <a:pt x="19369412" y="6420315"/>
                  <a:pt x="19341270" y="6462875"/>
                  <a:pt x="19313132" y="6519620"/>
                </a:cubicBezTo>
                <a:cubicBezTo>
                  <a:pt x="19270918" y="6491246"/>
                  <a:pt x="19256844" y="6448687"/>
                  <a:pt x="19228704" y="6519620"/>
                </a:cubicBezTo>
                <a:cubicBezTo>
                  <a:pt x="19200564" y="6491246"/>
                  <a:pt x="19256844" y="6462875"/>
                  <a:pt x="19242774" y="6434501"/>
                </a:cubicBezTo>
                <a:cubicBezTo>
                  <a:pt x="19214632" y="6406130"/>
                  <a:pt x="19200564" y="6462875"/>
                  <a:pt x="19186492" y="6391942"/>
                </a:cubicBezTo>
                <a:cubicBezTo>
                  <a:pt x="19172422" y="6434500"/>
                  <a:pt x="19158348" y="6420315"/>
                  <a:pt x="19144276" y="6406129"/>
                </a:cubicBezTo>
                <a:cubicBezTo>
                  <a:pt x="19144274" y="6391942"/>
                  <a:pt x="19158348" y="6377755"/>
                  <a:pt x="19158348" y="6363569"/>
                </a:cubicBezTo>
                <a:cubicBezTo>
                  <a:pt x="19031708" y="6391942"/>
                  <a:pt x="18876926" y="6321010"/>
                  <a:pt x="18778428" y="6391941"/>
                </a:cubicBezTo>
                <a:cubicBezTo>
                  <a:pt x="18806572" y="6420315"/>
                  <a:pt x="18862856" y="6391941"/>
                  <a:pt x="18876926" y="6448687"/>
                </a:cubicBezTo>
                <a:cubicBezTo>
                  <a:pt x="18876926" y="6434501"/>
                  <a:pt x="18848784" y="6434501"/>
                  <a:pt x="18862854" y="6448687"/>
                </a:cubicBezTo>
                <a:cubicBezTo>
                  <a:pt x="18876926" y="6477061"/>
                  <a:pt x="18905066" y="6491247"/>
                  <a:pt x="18905068" y="6434501"/>
                </a:cubicBezTo>
                <a:cubicBezTo>
                  <a:pt x="18947280" y="6448687"/>
                  <a:pt x="18919140" y="6519620"/>
                  <a:pt x="18905068" y="6562180"/>
                </a:cubicBezTo>
                <a:cubicBezTo>
                  <a:pt x="18862856" y="6505435"/>
                  <a:pt x="18792500" y="6420315"/>
                  <a:pt x="18778428" y="6533806"/>
                </a:cubicBezTo>
                <a:cubicBezTo>
                  <a:pt x="18764358" y="6477061"/>
                  <a:pt x="18736216" y="6547994"/>
                  <a:pt x="18722146" y="6505434"/>
                </a:cubicBezTo>
                <a:cubicBezTo>
                  <a:pt x="18736216" y="6462875"/>
                  <a:pt x="18764358" y="6491247"/>
                  <a:pt x="18750288" y="6448686"/>
                </a:cubicBezTo>
                <a:cubicBezTo>
                  <a:pt x="18736216" y="6420315"/>
                  <a:pt x="18708074" y="6434501"/>
                  <a:pt x="18694002" y="6462875"/>
                </a:cubicBezTo>
                <a:cubicBezTo>
                  <a:pt x="18694002" y="6477061"/>
                  <a:pt x="18708074" y="6491246"/>
                  <a:pt x="18694004" y="6505434"/>
                </a:cubicBezTo>
                <a:cubicBezTo>
                  <a:pt x="18679932" y="6462875"/>
                  <a:pt x="18679932" y="6420314"/>
                  <a:pt x="18708074" y="6377755"/>
                </a:cubicBezTo>
                <a:cubicBezTo>
                  <a:pt x="18736216" y="6391942"/>
                  <a:pt x="18736216" y="6434501"/>
                  <a:pt x="18764358" y="6377755"/>
                </a:cubicBezTo>
                <a:cubicBezTo>
                  <a:pt x="18736216" y="6335195"/>
                  <a:pt x="18778428" y="6306821"/>
                  <a:pt x="18750288" y="6264264"/>
                </a:cubicBezTo>
                <a:cubicBezTo>
                  <a:pt x="18736216" y="6278450"/>
                  <a:pt x="18722146" y="6264264"/>
                  <a:pt x="18708074" y="6278450"/>
                </a:cubicBezTo>
                <a:cubicBezTo>
                  <a:pt x="18694004" y="6406129"/>
                  <a:pt x="18609576" y="6477060"/>
                  <a:pt x="18553292" y="6491246"/>
                </a:cubicBezTo>
                <a:cubicBezTo>
                  <a:pt x="18595504" y="6448687"/>
                  <a:pt x="18539220" y="6420315"/>
                  <a:pt x="18539218" y="6434501"/>
                </a:cubicBezTo>
                <a:cubicBezTo>
                  <a:pt x="18525148" y="6505434"/>
                  <a:pt x="18468866" y="6434501"/>
                  <a:pt x="18426652" y="6420315"/>
                </a:cubicBezTo>
                <a:cubicBezTo>
                  <a:pt x="18440722" y="6406129"/>
                  <a:pt x="18454796" y="6391942"/>
                  <a:pt x="18454796" y="6363569"/>
                </a:cubicBezTo>
                <a:cubicBezTo>
                  <a:pt x="18426652" y="6335195"/>
                  <a:pt x="18412580" y="6462874"/>
                  <a:pt x="18384438" y="6434501"/>
                </a:cubicBezTo>
                <a:cubicBezTo>
                  <a:pt x="18398508" y="6363569"/>
                  <a:pt x="18356298" y="6420315"/>
                  <a:pt x="18342224" y="6420315"/>
                </a:cubicBezTo>
                <a:cubicBezTo>
                  <a:pt x="18356298" y="6391942"/>
                  <a:pt x="18314084" y="6363569"/>
                  <a:pt x="18314084" y="6335195"/>
                </a:cubicBezTo>
                <a:cubicBezTo>
                  <a:pt x="18300012" y="6363569"/>
                  <a:pt x="18285940" y="6349381"/>
                  <a:pt x="18285940" y="6363570"/>
                </a:cubicBezTo>
                <a:cubicBezTo>
                  <a:pt x="18300012" y="6363569"/>
                  <a:pt x="18328154" y="6377755"/>
                  <a:pt x="18300010" y="6420315"/>
                </a:cubicBezTo>
                <a:cubicBezTo>
                  <a:pt x="18271872" y="6377755"/>
                  <a:pt x="18243728" y="6377755"/>
                  <a:pt x="18243726" y="6448687"/>
                </a:cubicBezTo>
                <a:cubicBezTo>
                  <a:pt x="18215586" y="6420315"/>
                  <a:pt x="18257798" y="6406129"/>
                  <a:pt x="18229656" y="6377756"/>
                </a:cubicBezTo>
                <a:cubicBezTo>
                  <a:pt x="18201514" y="6448687"/>
                  <a:pt x="18215586" y="6377756"/>
                  <a:pt x="18187444" y="6377756"/>
                </a:cubicBezTo>
                <a:cubicBezTo>
                  <a:pt x="18173372" y="6406130"/>
                  <a:pt x="18173372" y="6434501"/>
                  <a:pt x="18187442" y="6462875"/>
                </a:cubicBezTo>
                <a:cubicBezTo>
                  <a:pt x="18187444" y="6406129"/>
                  <a:pt x="18229656" y="6477061"/>
                  <a:pt x="18257798" y="6477061"/>
                </a:cubicBezTo>
                <a:cubicBezTo>
                  <a:pt x="18243728" y="6491246"/>
                  <a:pt x="18257796" y="6519620"/>
                  <a:pt x="18243726" y="6547994"/>
                </a:cubicBezTo>
                <a:cubicBezTo>
                  <a:pt x="18229656" y="6533807"/>
                  <a:pt x="18201516" y="6519620"/>
                  <a:pt x="18187444" y="6547994"/>
                </a:cubicBezTo>
                <a:cubicBezTo>
                  <a:pt x="18187444" y="6590554"/>
                  <a:pt x="18201516" y="6604740"/>
                  <a:pt x="18229656" y="6618926"/>
                </a:cubicBezTo>
                <a:cubicBezTo>
                  <a:pt x="18173372" y="6604740"/>
                  <a:pt x="18159300" y="6576368"/>
                  <a:pt x="18131160" y="6491246"/>
                </a:cubicBezTo>
                <a:cubicBezTo>
                  <a:pt x="18103016" y="6533806"/>
                  <a:pt x="18074876" y="6434500"/>
                  <a:pt x="18046732" y="6420314"/>
                </a:cubicBezTo>
                <a:cubicBezTo>
                  <a:pt x="18046732" y="6377755"/>
                  <a:pt x="18074876" y="6349381"/>
                  <a:pt x="18074876" y="6306822"/>
                </a:cubicBezTo>
                <a:cubicBezTo>
                  <a:pt x="18046730" y="6321009"/>
                  <a:pt x="18018592" y="6292635"/>
                  <a:pt x="17976376" y="6306822"/>
                </a:cubicBezTo>
                <a:cubicBezTo>
                  <a:pt x="17976376" y="6335196"/>
                  <a:pt x="17976376" y="6391942"/>
                  <a:pt x="17948236" y="6363569"/>
                </a:cubicBezTo>
                <a:cubicBezTo>
                  <a:pt x="17948236" y="6321010"/>
                  <a:pt x="17990450" y="6335196"/>
                  <a:pt x="17962308" y="6278450"/>
                </a:cubicBezTo>
                <a:cubicBezTo>
                  <a:pt x="17948236" y="6335195"/>
                  <a:pt x="17948236" y="6292636"/>
                  <a:pt x="17920092" y="6292636"/>
                </a:cubicBezTo>
                <a:cubicBezTo>
                  <a:pt x="17920092" y="6321009"/>
                  <a:pt x="17906022" y="6349381"/>
                  <a:pt x="17906020" y="6377755"/>
                </a:cubicBezTo>
                <a:cubicBezTo>
                  <a:pt x="17920092" y="6377755"/>
                  <a:pt x="17962308" y="6391941"/>
                  <a:pt x="17948236" y="6420315"/>
                </a:cubicBezTo>
                <a:cubicBezTo>
                  <a:pt x="17920090" y="6420315"/>
                  <a:pt x="17906020" y="6377755"/>
                  <a:pt x="17891950" y="6420315"/>
                </a:cubicBezTo>
                <a:cubicBezTo>
                  <a:pt x="17891950" y="6462875"/>
                  <a:pt x="17934164" y="6434501"/>
                  <a:pt x="17920092" y="6462875"/>
                </a:cubicBezTo>
                <a:cubicBezTo>
                  <a:pt x="17906022" y="6448687"/>
                  <a:pt x="17891948" y="6477061"/>
                  <a:pt x="17891950" y="6505434"/>
                </a:cubicBezTo>
                <a:cubicBezTo>
                  <a:pt x="17877880" y="6462875"/>
                  <a:pt x="17863808" y="6434501"/>
                  <a:pt x="17877880" y="6406129"/>
                </a:cubicBezTo>
                <a:cubicBezTo>
                  <a:pt x="17849738" y="6406129"/>
                  <a:pt x="17835668" y="6377755"/>
                  <a:pt x="17821596" y="6391941"/>
                </a:cubicBezTo>
                <a:cubicBezTo>
                  <a:pt x="17807524" y="6363569"/>
                  <a:pt x="17807524" y="6264264"/>
                  <a:pt x="17779378" y="6292636"/>
                </a:cubicBezTo>
                <a:cubicBezTo>
                  <a:pt x="17737170" y="6335195"/>
                  <a:pt x="17793450" y="6363569"/>
                  <a:pt x="17751238" y="6406129"/>
                </a:cubicBezTo>
                <a:cubicBezTo>
                  <a:pt x="17723100" y="6363569"/>
                  <a:pt x="17779380" y="6335196"/>
                  <a:pt x="17751240" y="6292636"/>
                </a:cubicBezTo>
                <a:cubicBezTo>
                  <a:pt x="17694952" y="6278449"/>
                  <a:pt x="17652744" y="6250076"/>
                  <a:pt x="17596458" y="6321010"/>
                </a:cubicBezTo>
                <a:cubicBezTo>
                  <a:pt x="17610526" y="6235890"/>
                  <a:pt x="17554242" y="6306822"/>
                  <a:pt x="17540174" y="6292636"/>
                </a:cubicBezTo>
                <a:cubicBezTo>
                  <a:pt x="17526102" y="6278449"/>
                  <a:pt x="17526100" y="6193330"/>
                  <a:pt x="17497958" y="6207516"/>
                </a:cubicBezTo>
                <a:cubicBezTo>
                  <a:pt x="17483890" y="6250076"/>
                  <a:pt x="17455748" y="6321010"/>
                  <a:pt x="17427604" y="6349381"/>
                </a:cubicBezTo>
                <a:cubicBezTo>
                  <a:pt x="17427602" y="6321010"/>
                  <a:pt x="17413532" y="6306822"/>
                  <a:pt x="17399464" y="6278450"/>
                </a:cubicBezTo>
                <a:cubicBezTo>
                  <a:pt x="17385392" y="6207517"/>
                  <a:pt x="17441674" y="6278450"/>
                  <a:pt x="17427602" y="6221702"/>
                </a:cubicBezTo>
                <a:cubicBezTo>
                  <a:pt x="17399464" y="6207516"/>
                  <a:pt x="17343178" y="6193331"/>
                  <a:pt x="17329106" y="6250076"/>
                </a:cubicBezTo>
                <a:cubicBezTo>
                  <a:pt x="17343176" y="6278450"/>
                  <a:pt x="17371322" y="6235890"/>
                  <a:pt x="17371322" y="6292636"/>
                </a:cubicBezTo>
                <a:cubicBezTo>
                  <a:pt x="17315036" y="6349381"/>
                  <a:pt x="17230610" y="6235890"/>
                  <a:pt x="17188396" y="6306822"/>
                </a:cubicBezTo>
                <a:cubicBezTo>
                  <a:pt x="17118042" y="6250076"/>
                  <a:pt x="17089900" y="6164956"/>
                  <a:pt x="17047682" y="6250075"/>
                </a:cubicBezTo>
                <a:cubicBezTo>
                  <a:pt x="17033614" y="6221703"/>
                  <a:pt x="17033614" y="6179142"/>
                  <a:pt x="17005472" y="6207516"/>
                </a:cubicBezTo>
                <a:cubicBezTo>
                  <a:pt x="17019544" y="6221702"/>
                  <a:pt x="17005472" y="6235890"/>
                  <a:pt x="17033614" y="6264264"/>
                </a:cubicBezTo>
                <a:cubicBezTo>
                  <a:pt x="17033614" y="6264264"/>
                  <a:pt x="17033614" y="6264264"/>
                  <a:pt x="16991404" y="6335195"/>
                </a:cubicBezTo>
                <a:cubicBezTo>
                  <a:pt x="16977330" y="6221702"/>
                  <a:pt x="16906976" y="6363570"/>
                  <a:pt x="16892904" y="6278450"/>
                </a:cubicBezTo>
                <a:cubicBezTo>
                  <a:pt x="16921046" y="6306822"/>
                  <a:pt x="16935116" y="6264264"/>
                  <a:pt x="16921046" y="6235890"/>
                </a:cubicBezTo>
                <a:cubicBezTo>
                  <a:pt x="16906976" y="6250076"/>
                  <a:pt x="16878832" y="6179142"/>
                  <a:pt x="16864762" y="6221702"/>
                </a:cubicBezTo>
                <a:cubicBezTo>
                  <a:pt x="16878832" y="6292636"/>
                  <a:pt x="16836620" y="6250075"/>
                  <a:pt x="16822548" y="6278449"/>
                </a:cubicBezTo>
                <a:cubicBezTo>
                  <a:pt x="16794404" y="6250076"/>
                  <a:pt x="16836620" y="6235890"/>
                  <a:pt x="16808478" y="6207516"/>
                </a:cubicBezTo>
                <a:cubicBezTo>
                  <a:pt x="16794404" y="6207516"/>
                  <a:pt x="16794404" y="6235890"/>
                  <a:pt x="16780336" y="6221702"/>
                </a:cubicBezTo>
                <a:cubicBezTo>
                  <a:pt x="16794404" y="6164956"/>
                  <a:pt x="16850692" y="6193330"/>
                  <a:pt x="16836620" y="6108211"/>
                </a:cubicBezTo>
                <a:cubicBezTo>
                  <a:pt x="16808478" y="6164956"/>
                  <a:pt x="16752193" y="6023089"/>
                  <a:pt x="16724049" y="6150771"/>
                </a:cubicBezTo>
                <a:cubicBezTo>
                  <a:pt x="16724050" y="6136585"/>
                  <a:pt x="16724049" y="6108210"/>
                  <a:pt x="16709978" y="6094023"/>
                </a:cubicBezTo>
                <a:cubicBezTo>
                  <a:pt x="16695906" y="6136585"/>
                  <a:pt x="16653695" y="6094023"/>
                  <a:pt x="16653695" y="6150770"/>
                </a:cubicBezTo>
                <a:cubicBezTo>
                  <a:pt x="16667765" y="6179142"/>
                  <a:pt x="16681836" y="6108211"/>
                  <a:pt x="16695906" y="6164956"/>
                </a:cubicBezTo>
                <a:cubicBezTo>
                  <a:pt x="16639625" y="6207516"/>
                  <a:pt x="16611481" y="6179142"/>
                  <a:pt x="16583338" y="6264264"/>
                </a:cubicBezTo>
                <a:cubicBezTo>
                  <a:pt x="16569268" y="6221703"/>
                  <a:pt x="16597409" y="6193330"/>
                  <a:pt x="16583338" y="6150770"/>
                </a:cubicBezTo>
                <a:cubicBezTo>
                  <a:pt x="16611482" y="6221702"/>
                  <a:pt x="16653695" y="6136585"/>
                  <a:pt x="16639625" y="6079835"/>
                </a:cubicBezTo>
                <a:cubicBezTo>
                  <a:pt x="16611481" y="6122397"/>
                  <a:pt x="16583339" y="6094023"/>
                  <a:pt x="16541126" y="6122396"/>
                </a:cubicBezTo>
                <a:cubicBezTo>
                  <a:pt x="16541126" y="6150770"/>
                  <a:pt x="16555197" y="6179142"/>
                  <a:pt x="16569267" y="6193330"/>
                </a:cubicBezTo>
                <a:cubicBezTo>
                  <a:pt x="16541126" y="6264264"/>
                  <a:pt x="16527054" y="6221702"/>
                  <a:pt x="16498914" y="6250075"/>
                </a:cubicBezTo>
                <a:cubicBezTo>
                  <a:pt x="16470770" y="6221702"/>
                  <a:pt x="16484842" y="6193331"/>
                  <a:pt x="16484842" y="6164956"/>
                </a:cubicBezTo>
                <a:cubicBezTo>
                  <a:pt x="16428556" y="6250076"/>
                  <a:pt x="16344129" y="6164956"/>
                  <a:pt x="16301917" y="6250075"/>
                </a:cubicBezTo>
                <a:cubicBezTo>
                  <a:pt x="16301917" y="6207516"/>
                  <a:pt x="16315987" y="6179142"/>
                  <a:pt x="16315987" y="6136585"/>
                </a:cubicBezTo>
                <a:cubicBezTo>
                  <a:pt x="16273776" y="6108211"/>
                  <a:pt x="16287846" y="6221702"/>
                  <a:pt x="16259704" y="6179142"/>
                </a:cubicBezTo>
                <a:cubicBezTo>
                  <a:pt x="16259703" y="6164957"/>
                  <a:pt x="16273776" y="6150770"/>
                  <a:pt x="16259704" y="6136585"/>
                </a:cubicBezTo>
                <a:cubicBezTo>
                  <a:pt x="16245634" y="6150770"/>
                  <a:pt x="16217491" y="6164957"/>
                  <a:pt x="16217491" y="6207516"/>
                </a:cubicBezTo>
                <a:cubicBezTo>
                  <a:pt x="16245633" y="6207516"/>
                  <a:pt x="16259704" y="6207516"/>
                  <a:pt x="16273776" y="6221703"/>
                </a:cubicBezTo>
                <a:cubicBezTo>
                  <a:pt x="16259704" y="6235890"/>
                  <a:pt x="16273776" y="6264264"/>
                  <a:pt x="16287846" y="6292636"/>
                </a:cubicBezTo>
                <a:cubicBezTo>
                  <a:pt x="16245634" y="6306821"/>
                  <a:pt x="16203419" y="6278450"/>
                  <a:pt x="16161205" y="6278449"/>
                </a:cubicBezTo>
                <a:cubicBezTo>
                  <a:pt x="16118994" y="6321009"/>
                  <a:pt x="16147135" y="6363570"/>
                  <a:pt x="16147136" y="6391941"/>
                </a:cubicBezTo>
                <a:cubicBezTo>
                  <a:pt x="16104922" y="6349381"/>
                  <a:pt x="16133064" y="6363570"/>
                  <a:pt x="16104921" y="6292635"/>
                </a:cubicBezTo>
                <a:cubicBezTo>
                  <a:pt x="16161205" y="6207517"/>
                  <a:pt x="16189349" y="6264264"/>
                  <a:pt x="16231560" y="6235890"/>
                </a:cubicBezTo>
                <a:cubicBezTo>
                  <a:pt x="16203419" y="6207516"/>
                  <a:pt x="16217490" y="6193330"/>
                  <a:pt x="16189349" y="6164957"/>
                </a:cubicBezTo>
                <a:cubicBezTo>
                  <a:pt x="16189350" y="6108211"/>
                  <a:pt x="16217490" y="6108211"/>
                  <a:pt x="16217490" y="6037277"/>
                </a:cubicBezTo>
                <a:cubicBezTo>
                  <a:pt x="16217490" y="6065649"/>
                  <a:pt x="16273777" y="6023089"/>
                  <a:pt x="16259703" y="6008903"/>
                </a:cubicBezTo>
                <a:cubicBezTo>
                  <a:pt x="16245634" y="5952158"/>
                  <a:pt x="16189349" y="6023089"/>
                  <a:pt x="16203419" y="6079834"/>
                </a:cubicBezTo>
                <a:cubicBezTo>
                  <a:pt x="16175278" y="6023089"/>
                  <a:pt x="16133065" y="6065649"/>
                  <a:pt x="16133065" y="6094022"/>
                </a:cubicBezTo>
                <a:cubicBezTo>
                  <a:pt x="16147135" y="6150770"/>
                  <a:pt x="16161205" y="6079835"/>
                  <a:pt x="16175278" y="6108211"/>
                </a:cubicBezTo>
                <a:cubicBezTo>
                  <a:pt x="16175278" y="6122397"/>
                  <a:pt x="16175278" y="6150770"/>
                  <a:pt x="16189349" y="6164957"/>
                </a:cubicBezTo>
                <a:cubicBezTo>
                  <a:pt x="16090851" y="6235889"/>
                  <a:pt x="15907928" y="6037277"/>
                  <a:pt x="15907929" y="6235889"/>
                </a:cubicBezTo>
                <a:cubicBezTo>
                  <a:pt x="15907929" y="6221703"/>
                  <a:pt x="15936069" y="6221702"/>
                  <a:pt x="15936070" y="6264264"/>
                </a:cubicBezTo>
                <a:cubicBezTo>
                  <a:pt x="15921998" y="6264263"/>
                  <a:pt x="15879786" y="6250076"/>
                  <a:pt x="15893855" y="6278450"/>
                </a:cubicBezTo>
                <a:cubicBezTo>
                  <a:pt x="15921999" y="6292636"/>
                  <a:pt x="15950139" y="6250076"/>
                  <a:pt x="15992354" y="6207516"/>
                </a:cubicBezTo>
                <a:cubicBezTo>
                  <a:pt x="16020496" y="6292636"/>
                  <a:pt x="16048638" y="6193331"/>
                  <a:pt x="16076779" y="6250076"/>
                </a:cubicBezTo>
                <a:cubicBezTo>
                  <a:pt x="16048637" y="6292636"/>
                  <a:pt x="16048637" y="6235890"/>
                  <a:pt x="16020496" y="6250075"/>
                </a:cubicBezTo>
                <a:cubicBezTo>
                  <a:pt x="16034568" y="6278450"/>
                  <a:pt x="16020496" y="6306822"/>
                  <a:pt x="16034567" y="6335195"/>
                </a:cubicBezTo>
                <a:cubicBezTo>
                  <a:pt x="15992353" y="6363569"/>
                  <a:pt x="16006426" y="6420315"/>
                  <a:pt x="15978281" y="6377755"/>
                </a:cubicBezTo>
                <a:cubicBezTo>
                  <a:pt x="15978280" y="6321009"/>
                  <a:pt x="16034568" y="6321010"/>
                  <a:pt x="16006426" y="6250075"/>
                </a:cubicBezTo>
                <a:cubicBezTo>
                  <a:pt x="15964211" y="6321010"/>
                  <a:pt x="15936069" y="6349381"/>
                  <a:pt x="15936070" y="6406129"/>
                </a:cubicBezTo>
                <a:cubicBezTo>
                  <a:pt x="15950139" y="6434501"/>
                  <a:pt x="15992354" y="6391941"/>
                  <a:pt x="15978281" y="6448687"/>
                </a:cubicBezTo>
                <a:cubicBezTo>
                  <a:pt x="15964210" y="6448687"/>
                  <a:pt x="15950139" y="6448687"/>
                  <a:pt x="15950139" y="6462875"/>
                </a:cubicBezTo>
                <a:cubicBezTo>
                  <a:pt x="15936069" y="6377755"/>
                  <a:pt x="15865712" y="6434501"/>
                  <a:pt x="15879786" y="6321009"/>
                </a:cubicBezTo>
                <a:cubicBezTo>
                  <a:pt x="15865713" y="6377755"/>
                  <a:pt x="15767216" y="6448687"/>
                  <a:pt x="15725003" y="6377756"/>
                </a:cubicBezTo>
                <a:cubicBezTo>
                  <a:pt x="15739073" y="6391942"/>
                  <a:pt x="15739074" y="6406129"/>
                  <a:pt x="15725004" y="6420315"/>
                </a:cubicBezTo>
                <a:cubicBezTo>
                  <a:pt x="15725003" y="6406129"/>
                  <a:pt x="15710930" y="6391941"/>
                  <a:pt x="15696859" y="6420315"/>
                </a:cubicBezTo>
                <a:cubicBezTo>
                  <a:pt x="15696859" y="6377755"/>
                  <a:pt x="15696859" y="6349381"/>
                  <a:pt x="15710930" y="6321010"/>
                </a:cubicBezTo>
                <a:cubicBezTo>
                  <a:pt x="15739073" y="6349381"/>
                  <a:pt x="15767216" y="6335195"/>
                  <a:pt x="15809431" y="6335196"/>
                </a:cubicBezTo>
                <a:cubicBezTo>
                  <a:pt x="15795357" y="6306822"/>
                  <a:pt x="15823500" y="6278450"/>
                  <a:pt x="15809430" y="6250076"/>
                </a:cubicBezTo>
                <a:cubicBezTo>
                  <a:pt x="15781287" y="6321010"/>
                  <a:pt x="15710930" y="6235890"/>
                  <a:pt x="15668718" y="6321010"/>
                </a:cubicBezTo>
                <a:cubicBezTo>
                  <a:pt x="15682790" y="6349381"/>
                  <a:pt x="15696859" y="6335195"/>
                  <a:pt x="15682789" y="6377755"/>
                </a:cubicBezTo>
                <a:cubicBezTo>
                  <a:pt x="15640577" y="6406129"/>
                  <a:pt x="15570220" y="6335195"/>
                  <a:pt x="15570220" y="6434500"/>
                </a:cubicBezTo>
                <a:cubicBezTo>
                  <a:pt x="15556151" y="6377755"/>
                  <a:pt x="15542079" y="6306821"/>
                  <a:pt x="15513936" y="6391941"/>
                </a:cubicBezTo>
                <a:cubicBezTo>
                  <a:pt x="15499864" y="6363569"/>
                  <a:pt x="15499864" y="6349382"/>
                  <a:pt x="15485793" y="6321009"/>
                </a:cubicBezTo>
                <a:cubicBezTo>
                  <a:pt x="15499865" y="6278450"/>
                  <a:pt x="15513937" y="6363569"/>
                  <a:pt x="15528007" y="6306822"/>
                </a:cubicBezTo>
                <a:cubicBezTo>
                  <a:pt x="15485794" y="6235890"/>
                  <a:pt x="15542080" y="6292636"/>
                  <a:pt x="15542079" y="6250076"/>
                </a:cubicBezTo>
                <a:cubicBezTo>
                  <a:pt x="15513936" y="6207516"/>
                  <a:pt x="15499865" y="6250075"/>
                  <a:pt x="15485794" y="6235890"/>
                </a:cubicBezTo>
                <a:cubicBezTo>
                  <a:pt x="15499864" y="6306821"/>
                  <a:pt x="15457652" y="6306821"/>
                  <a:pt x="15471723" y="6377755"/>
                </a:cubicBezTo>
                <a:cubicBezTo>
                  <a:pt x="15471723" y="6321010"/>
                  <a:pt x="15415438" y="6264264"/>
                  <a:pt x="15401369" y="6335195"/>
                </a:cubicBezTo>
                <a:cubicBezTo>
                  <a:pt x="15387298" y="6321010"/>
                  <a:pt x="15373225" y="6321010"/>
                  <a:pt x="15373225" y="6306821"/>
                </a:cubicBezTo>
                <a:cubicBezTo>
                  <a:pt x="15359154" y="6207516"/>
                  <a:pt x="15443583" y="6264264"/>
                  <a:pt x="15415439" y="6179142"/>
                </a:cubicBezTo>
                <a:cubicBezTo>
                  <a:pt x="15499864" y="6235890"/>
                  <a:pt x="15570220" y="6164956"/>
                  <a:pt x="15640577" y="6164956"/>
                </a:cubicBezTo>
                <a:cubicBezTo>
                  <a:pt x="15612433" y="6079835"/>
                  <a:pt x="15570220" y="6193330"/>
                  <a:pt x="15570220" y="6108210"/>
                </a:cubicBezTo>
                <a:cubicBezTo>
                  <a:pt x="15542080" y="6122397"/>
                  <a:pt x="15542079" y="6136585"/>
                  <a:pt x="15528008" y="6179142"/>
                </a:cubicBezTo>
                <a:cubicBezTo>
                  <a:pt x="15485793" y="6136585"/>
                  <a:pt x="15513936" y="6179142"/>
                  <a:pt x="15513936" y="6108211"/>
                </a:cubicBezTo>
                <a:cubicBezTo>
                  <a:pt x="15485793" y="6136585"/>
                  <a:pt x="15471723" y="6108211"/>
                  <a:pt x="15471723" y="6164956"/>
                </a:cubicBezTo>
                <a:cubicBezTo>
                  <a:pt x="15429509" y="6150770"/>
                  <a:pt x="15485794" y="6065649"/>
                  <a:pt x="15471724" y="6023089"/>
                </a:cubicBezTo>
                <a:cubicBezTo>
                  <a:pt x="15443583" y="6065648"/>
                  <a:pt x="15415438" y="5980529"/>
                  <a:pt x="15387297" y="6023089"/>
                </a:cubicBezTo>
                <a:cubicBezTo>
                  <a:pt x="15401368" y="6037277"/>
                  <a:pt x="15401369" y="6065649"/>
                  <a:pt x="15401369" y="6094023"/>
                </a:cubicBezTo>
                <a:cubicBezTo>
                  <a:pt x="15415438" y="6037277"/>
                  <a:pt x="15429509" y="6079835"/>
                  <a:pt x="15443582" y="6051463"/>
                </a:cubicBezTo>
                <a:cubicBezTo>
                  <a:pt x="15447100" y="6058557"/>
                  <a:pt x="15449736" y="6069196"/>
                  <a:pt x="15451496" y="6080722"/>
                </a:cubicBezTo>
                <a:lnTo>
                  <a:pt x="15452626" y="6095541"/>
                </a:lnTo>
                <a:lnTo>
                  <a:pt x="15451497" y="6088703"/>
                </a:lnTo>
                <a:cubicBezTo>
                  <a:pt x="15449736" y="6086044"/>
                  <a:pt x="15447099" y="6086929"/>
                  <a:pt x="15443582" y="6094023"/>
                </a:cubicBezTo>
                <a:cubicBezTo>
                  <a:pt x="15415438" y="6122396"/>
                  <a:pt x="15415439" y="6136585"/>
                  <a:pt x="15415438" y="6164957"/>
                </a:cubicBezTo>
                <a:cubicBezTo>
                  <a:pt x="15387297" y="6150770"/>
                  <a:pt x="15331011" y="6108211"/>
                  <a:pt x="15331011" y="6150770"/>
                </a:cubicBezTo>
                <a:cubicBezTo>
                  <a:pt x="15359155" y="6193330"/>
                  <a:pt x="15373225" y="6136584"/>
                  <a:pt x="15401368" y="6179142"/>
                </a:cubicBezTo>
                <a:cubicBezTo>
                  <a:pt x="15373225" y="6250075"/>
                  <a:pt x="15359154" y="6179143"/>
                  <a:pt x="15345082" y="6235890"/>
                </a:cubicBezTo>
                <a:cubicBezTo>
                  <a:pt x="15345083" y="6136585"/>
                  <a:pt x="15232514" y="6136585"/>
                  <a:pt x="15232513" y="6235890"/>
                </a:cubicBezTo>
                <a:cubicBezTo>
                  <a:pt x="15204372" y="6207517"/>
                  <a:pt x="15218443" y="6150771"/>
                  <a:pt x="15190302" y="6179142"/>
                </a:cubicBezTo>
                <a:cubicBezTo>
                  <a:pt x="15176231" y="6193330"/>
                  <a:pt x="15190303" y="6221702"/>
                  <a:pt x="15176232" y="6235890"/>
                </a:cubicBezTo>
                <a:cubicBezTo>
                  <a:pt x="15162159" y="6193330"/>
                  <a:pt x="15162159" y="6250076"/>
                  <a:pt x="15148088" y="6264264"/>
                </a:cubicBezTo>
                <a:cubicBezTo>
                  <a:pt x="15119946" y="6250075"/>
                  <a:pt x="15105874" y="6221702"/>
                  <a:pt x="15077734" y="6221702"/>
                </a:cubicBezTo>
                <a:cubicBezTo>
                  <a:pt x="15105874" y="6193330"/>
                  <a:pt x="15130498" y="6164957"/>
                  <a:pt x="15151606" y="6133035"/>
                </a:cubicBezTo>
                <a:lnTo>
                  <a:pt x="15172460" y="6089583"/>
                </a:lnTo>
                <a:lnTo>
                  <a:pt x="15176231" y="6094023"/>
                </a:lnTo>
                <a:lnTo>
                  <a:pt x="15177346" y="6079405"/>
                </a:lnTo>
                <a:lnTo>
                  <a:pt x="15204373" y="6023089"/>
                </a:lnTo>
                <a:cubicBezTo>
                  <a:pt x="15190303" y="6023090"/>
                  <a:pt x="15183266" y="6033730"/>
                  <a:pt x="15179750" y="6047916"/>
                </a:cubicBezTo>
                <a:lnTo>
                  <a:pt x="15177346" y="6079405"/>
                </a:lnTo>
                <a:lnTo>
                  <a:pt x="15172460" y="6089583"/>
                </a:lnTo>
                <a:lnTo>
                  <a:pt x="15155344" y="6069418"/>
                </a:lnTo>
                <a:cubicBezTo>
                  <a:pt x="15134896" y="6059444"/>
                  <a:pt x="15116427" y="6083384"/>
                  <a:pt x="15105874" y="6051462"/>
                </a:cubicBezTo>
                <a:cubicBezTo>
                  <a:pt x="15119945" y="6023089"/>
                  <a:pt x="15105874" y="5994715"/>
                  <a:pt x="15091804" y="5966344"/>
                </a:cubicBezTo>
                <a:cubicBezTo>
                  <a:pt x="15049590" y="6037277"/>
                  <a:pt x="15035520" y="5952157"/>
                  <a:pt x="15021450" y="5952157"/>
                </a:cubicBezTo>
                <a:cubicBezTo>
                  <a:pt x="15007378" y="5980529"/>
                  <a:pt x="14993306" y="5994715"/>
                  <a:pt x="15007378" y="6023089"/>
                </a:cubicBezTo>
                <a:cubicBezTo>
                  <a:pt x="15007378" y="6023089"/>
                  <a:pt x="15049590" y="5994715"/>
                  <a:pt x="15035521" y="6037277"/>
                </a:cubicBezTo>
                <a:cubicBezTo>
                  <a:pt x="15035521" y="6037277"/>
                  <a:pt x="14993307" y="6079834"/>
                  <a:pt x="14993306" y="6094022"/>
                </a:cubicBezTo>
                <a:cubicBezTo>
                  <a:pt x="15007377" y="6065649"/>
                  <a:pt x="15049590" y="6079835"/>
                  <a:pt x="15035520" y="6122396"/>
                </a:cubicBezTo>
                <a:cubicBezTo>
                  <a:pt x="15007377" y="6207516"/>
                  <a:pt x="14979234" y="6122396"/>
                  <a:pt x="14951093" y="6207516"/>
                </a:cubicBezTo>
                <a:cubicBezTo>
                  <a:pt x="14937022" y="6179142"/>
                  <a:pt x="14951093" y="6164956"/>
                  <a:pt x="14951092" y="6150770"/>
                </a:cubicBezTo>
                <a:cubicBezTo>
                  <a:pt x="14922951" y="6150770"/>
                  <a:pt x="14866665" y="6108211"/>
                  <a:pt x="14866665" y="6179142"/>
                </a:cubicBezTo>
                <a:cubicBezTo>
                  <a:pt x="14810384" y="6108210"/>
                  <a:pt x="14796313" y="6207516"/>
                  <a:pt x="14754098" y="6207516"/>
                </a:cubicBezTo>
                <a:cubicBezTo>
                  <a:pt x="14754098" y="6207516"/>
                  <a:pt x="14725956" y="6150770"/>
                  <a:pt x="14725957" y="6221702"/>
                </a:cubicBezTo>
                <a:cubicBezTo>
                  <a:pt x="14697812" y="6193330"/>
                  <a:pt x="14711886" y="6164956"/>
                  <a:pt x="14697812" y="6150770"/>
                </a:cubicBezTo>
                <a:cubicBezTo>
                  <a:pt x="14683743" y="6221703"/>
                  <a:pt x="14627459" y="6150770"/>
                  <a:pt x="14599315" y="6179142"/>
                </a:cubicBezTo>
                <a:cubicBezTo>
                  <a:pt x="14599316" y="6164956"/>
                  <a:pt x="14599315" y="6136585"/>
                  <a:pt x="14585245" y="6108211"/>
                </a:cubicBezTo>
                <a:cubicBezTo>
                  <a:pt x="14557103" y="6079835"/>
                  <a:pt x="14571174" y="6150770"/>
                  <a:pt x="14557103" y="6136585"/>
                </a:cubicBezTo>
                <a:cubicBezTo>
                  <a:pt x="14557103" y="6122397"/>
                  <a:pt x="14557103" y="6108211"/>
                  <a:pt x="14543033" y="6079835"/>
                </a:cubicBezTo>
                <a:cubicBezTo>
                  <a:pt x="14528963" y="6136585"/>
                  <a:pt x="14528962" y="6051463"/>
                  <a:pt x="14514887" y="6079834"/>
                </a:cubicBezTo>
                <a:cubicBezTo>
                  <a:pt x="14486746" y="6094023"/>
                  <a:pt x="14514888" y="6122396"/>
                  <a:pt x="14500817" y="6150770"/>
                </a:cubicBezTo>
                <a:cubicBezTo>
                  <a:pt x="14458605" y="6122396"/>
                  <a:pt x="14416392" y="6193330"/>
                  <a:pt x="14374179" y="6164956"/>
                </a:cubicBezTo>
                <a:cubicBezTo>
                  <a:pt x="14388249" y="6136584"/>
                  <a:pt x="14388248" y="6122396"/>
                  <a:pt x="14388249" y="6108211"/>
                </a:cubicBezTo>
                <a:cubicBezTo>
                  <a:pt x="14346037" y="6150771"/>
                  <a:pt x="14331965" y="6164956"/>
                  <a:pt x="14331964" y="6079834"/>
                </a:cubicBezTo>
                <a:cubicBezTo>
                  <a:pt x="14289753" y="6122397"/>
                  <a:pt x="14233466" y="6164956"/>
                  <a:pt x="14205325" y="6079834"/>
                </a:cubicBezTo>
                <a:cubicBezTo>
                  <a:pt x="14177184" y="6122397"/>
                  <a:pt x="14163114" y="6079835"/>
                  <a:pt x="14134970" y="6094023"/>
                </a:cubicBezTo>
                <a:cubicBezTo>
                  <a:pt x="14134969" y="6136584"/>
                  <a:pt x="14120898" y="6122396"/>
                  <a:pt x="14106829" y="6179142"/>
                </a:cubicBezTo>
                <a:cubicBezTo>
                  <a:pt x="14092758" y="6122396"/>
                  <a:pt x="14092757" y="6108211"/>
                  <a:pt x="14064614" y="6122397"/>
                </a:cubicBezTo>
                <a:cubicBezTo>
                  <a:pt x="14064615" y="6065649"/>
                  <a:pt x="14106828" y="6094023"/>
                  <a:pt x="14120898" y="6079835"/>
                </a:cubicBezTo>
                <a:cubicBezTo>
                  <a:pt x="14106828" y="6023089"/>
                  <a:pt x="14120899" y="5980529"/>
                  <a:pt x="14134969" y="5937970"/>
                </a:cubicBezTo>
                <a:cubicBezTo>
                  <a:pt x="14106829" y="5923784"/>
                  <a:pt x="14078687" y="5909595"/>
                  <a:pt x="14078686" y="5980529"/>
                </a:cubicBezTo>
                <a:cubicBezTo>
                  <a:pt x="14036471" y="5952158"/>
                  <a:pt x="13994260" y="5895409"/>
                  <a:pt x="13952045" y="5994715"/>
                </a:cubicBezTo>
                <a:cubicBezTo>
                  <a:pt x="13937975" y="5980529"/>
                  <a:pt x="13966117" y="5909596"/>
                  <a:pt x="13937975" y="5923783"/>
                </a:cubicBezTo>
                <a:cubicBezTo>
                  <a:pt x="13937975" y="5937970"/>
                  <a:pt x="13937976" y="5952158"/>
                  <a:pt x="13937975" y="5966344"/>
                </a:cubicBezTo>
                <a:cubicBezTo>
                  <a:pt x="13881689" y="5881224"/>
                  <a:pt x="13783192" y="5980529"/>
                  <a:pt x="13698766" y="5923784"/>
                </a:cubicBezTo>
                <a:cubicBezTo>
                  <a:pt x="13726909" y="5980529"/>
                  <a:pt x="13726909" y="5952158"/>
                  <a:pt x="13755050" y="6023089"/>
                </a:cubicBezTo>
                <a:cubicBezTo>
                  <a:pt x="13769121" y="5966344"/>
                  <a:pt x="13783192" y="6051463"/>
                  <a:pt x="13797266" y="5994716"/>
                </a:cubicBezTo>
                <a:cubicBezTo>
                  <a:pt x="13783192" y="5980529"/>
                  <a:pt x="13769120" y="5994715"/>
                  <a:pt x="13783192" y="5980529"/>
                </a:cubicBezTo>
                <a:cubicBezTo>
                  <a:pt x="13839477" y="5952158"/>
                  <a:pt x="13867618" y="6023090"/>
                  <a:pt x="13923904" y="5994715"/>
                </a:cubicBezTo>
                <a:cubicBezTo>
                  <a:pt x="13909832" y="6023089"/>
                  <a:pt x="13881689" y="6023090"/>
                  <a:pt x="13909833" y="6065649"/>
                </a:cubicBezTo>
                <a:cubicBezTo>
                  <a:pt x="13881689" y="6108211"/>
                  <a:pt x="13867619" y="6094022"/>
                  <a:pt x="13853548" y="6037277"/>
                </a:cubicBezTo>
                <a:cubicBezTo>
                  <a:pt x="13839477" y="6065649"/>
                  <a:pt x="13769120" y="6122397"/>
                  <a:pt x="13740980" y="6094023"/>
                </a:cubicBezTo>
                <a:cubicBezTo>
                  <a:pt x="13740979" y="6065649"/>
                  <a:pt x="13755050" y="6051463"/>
                  <a:pt x="13740979" y="6037277"/>
                </a:cubicBezTo>
                <a:cubicBezTo>
                  <a:pt x="13726909" y="5994715"/>
                  <a:pt x="13712838" y="6051463"/>
                  <a:pt x="13698766" y="6051462"/>
                </a:cubicBezTo>
                <a:cubicBezTo>
                  <a:pt x="13698766" y="6051462"/>
                  <a:pt x="13698766" y="6051462"/>
                  <a:pt x="13712839" y="6094023"/>
                </a:cubicBezTo>
                <a:cubicBezTo>
                  <a:pt x="13656552" y="6079834"/>
                  <a:pt x="13586197" y="6094022"/>
                  <a:pt x="13529913" y="6108211"/>
                </a:cubicBezTo>
                <a:cubicBezTo>
                  <a:pt x="13501771" y="6079834"/>
                  <a:pt x="13515840" y="6051462"/>
                  <a:pt x="13501771" y="6037277"/>
                </a:cubicBezTo>
                <a:cubicBezTo>
                  <a:pt x="13487699" y="6051462"/>
                  <a:pt x="13487700" y="6065649"/>
                  <a:pt x="13473629" y="6079835"/>
                </a:cubicBezTo>
                <a:cubicBezTo>
                  <a:pt x="13459558" y="6051463"/>
                  <a:pt x="13473629" y="6037277"/>
                  <a:pt x="13473630" y="6023089"/>
                </a:cubicBezTo>
                <a:cubicBezTo>
                  <a:pt x="13459559" y="6037277"/>
                  <a:pt x="13445488" y="5994715"/>
                  <a:pt x="13431417" y="6037277"/>
                </a:cubicBezTo>
                <a:cubicBezTo>
                  <a:pt x="13445488" y="6051463"/>
                  <a:pt x="13445489" y="6065649"/>
                  <a:pt x="13445488" y="6079834"/>
                </a:cubicBezTo>
                <a:cubicBezTo>
                  <a:pt x="13431417" y="6065649"/>
                  <a:pt x="13403272" y="6108211"/>
                  <a:pt x="13389202" y="6065649"/>
                </a:cubicBezTo>
                <a:cubicBezTo>
                  <a:pt x="13403273" y="6051463"/>
                  <a:pt x="13417343" y="6037277"/>
                  <a:pt x="13389203" y="6008904"/>
                </a:cubicBezTo>
                <a:cubicBezTo>
                  <a:pt x="13375131" y="6037277"/>
                  <a:pt x="13375131" y="6008903"/>
                  <a:pt x="13361062" y="6051463"/>
                </a:cubicBezTo>
                <a:cubicBezTo>
                  <a:pt x="13361061" y="6079834"/>
                  <a:pt x="13361062" y="6094023"/>
                  <a:pt x="13361061" y="6108211"/>
                </a:cubicBezTo>
                <a:cubicBezTo>
                  <a:pt x="13332917" y="6008903"/>
                  <a:pt x="13290705" y="6122396"/>
                  <a:pt x="13248493" y="6094023"/>
                </a:cubicBezTo>
                <a:cubicBezTo>
                  <a:pt x="13248492" y="6065649"/>
                  <a:pt x="13276634" y="6051463"/>
                  <a:pt x="13262563" y="6023089"/>
                </a:cubicBezTo>
                <a:cubicBezTo>
                  <a:pt x="13201002" y="5961024"/>
                  <a:pt x="13096350" y="6051019"/>
                  <a:pt x="13005161" y="5979449"/>
                </a:cubicBezTo>
                <a:lnTo>
                  <a:pt x="12987934" y="5960689"/>
                </a:lnTo>
                <a:lnTo>
                  <a:pt x="12971792" y="5963363"/>
                </a:lnTo>
                <a:lnTo>
                  <a:pt x="12972346" y="5966344"/>
                </a:lnTo>
                <a:cubicBezTo>
                  <a:pt x="12974106" y="5976982"/>
                  <a:pt x="12974106" y="5987622"/>
                  <a:pt x="12967069" y="5994716"/>
                </a:cubicBezTo>
                <a:cubicBezTo>
                  <a:pt x="12945963" y="5994715"/>
                  <a:pt x="12945962" y="5987623"/>
                  <a:pt x="12947721" y="5976983"/>
                </a:cubicBezTo>
                <a:lnTo>
                  <a:pt x="12945629" y="5967697"/>
                </a:lnTo>
                <a:lnTo>
                  <a:pt x="12934631" y="5969519"/>
                </a:lnTo>
                <a:lnTo>
                  <a:pt x="12934970" y="5971884"/>
                </a:lnTo>
                <a:cubicBezTo>
                  <a:pt x="12934530" y="5979643"/>
                  <a:pt x="12931892" y="5987623"/>
                  <a:pt x="12924855" y="5994715"/>
                </a:cubicBezTo>
                <a:lnTo>
                  <a:pt x="12920145" y="5971919"/>
                </a:lnTo>
                <a:lnTo>
                  <a:pt x="12825305" y="5987630"/>
                </a:lnTo>
                <a:lnTo>
                  <a:pt x="12826360" y="6008903"/>
                </a:lnTo>
                <a:cubicBezTo>
                  <a:pt x="12812288" y="5994715"/>
                  <a:pt x="12798218" y="6008904"/>
                  <a:pt x="12798218" y="6023089"/>
                </a:cubicBezTo>
                <a:cubicBezTo>
                  <a:pt x="12792941" y="6014223"/>
                  <a:pt x="12787884" y="6007795"/>
                  <a:pt x="12782992" y="6003278"/>
                </a:cubicBezTo>
                <a:lnTo>
                  <a:pt x="12771497" y="5996544"/>
                </a:lnTo>
                <a:lnTo>
                  <a:pt x="12737571" y="6002164"/>
                </a:lnTo>
                <a:lnTo>
                  <a:pt x="12715109" y="6013115"/>
                </a:lnTo>
                <a:cubicBezTo>
                  <a:pt x="12710493" y="6014556"/>
                  <a:pt x="12705765" y="6015276"/>
                  <a:pt x="12700873" y="6014750"/>
                </a:cubicBezTo>
                <a:lnTo>
                  <a:pt x="12689035" y="6010204"/>
                </a:lnTo>
                <a:lnTo>
                  <a:pt x="12661155" y="6014822"/>
                </a:lnTo>
                <a:cubicBezTo>
                  <a:pt x="12546623" y="6033068"/>
                  <a:pt x="12430762" y="6050317"/>
                  <a:pt x="12311847" y="6065390"/>
                </a:cubicBezTo>
                <a:cubicBezTo>
                  <a:pt x="11865072" y="6136046"/>
                  <a:pt x="11405404" y="6200928"/>
                  <a:pt x="10911090" y="6268340"/>
                </a:cubicBezTo>
                <a:cubicBezTo>
                  <a:pt x="10494509" y="6306105"/>
                  <a:pt x="10105850" y="6356373"/>
                  <a:pt x="9650769" y="6405261"/>
                </a:cubicBezTo>
                <a:cubicBezTo>
                  <a:pt x="9585534" y="6406986"/>
                  <a:pt x="9378511" y="6443198"/>
                  <a:pt x="9607685" y="6432378"/>
                </a:cubicBezTo>
                <a:cubicBezTo>
                  <a:pt x="9710233" y="6416419"/>
                  <a:pt x="9826637" y="6404087"/>
                  <a:pt x="9926519" y="6399829"/>
                </a:cubicBezTo>
                <a:cubicBezTo>
                  <a:pt x="10108155" y="6385771"/>
                  <a:pt x="10203975" y="6384847"/>
                  <a:pt x="10367907" y="6375756"/>
                </a:cubicBezTo>
                <a:cubicBezTo>
                  <a:pt x="10633433" y="6352853"/>
                  <a:pt x="10939005" y="6280844"/>
                  <a:pt x="11205495" y="6255792"/>
                </a:cubicBezTo>
                <a:cubicBezTo>
                  <a:pt x="11522254" y="6217803"/>
                  <a:pt x="11827318" y="6183276"/>
                  <a:pt x="12154872" y="6141423"/>
                </a:cubicBezTo>
                <a:lnTo>
                  <a:pt x="12289559" y="6123521"/>
                </a:lnTo>
                <a:lnTo>
                  <a:pt x="12154943" y="6153533"/>
                </a:lnTo>
                <a:lnTo>
                  <a:pt x="11745759" y="6235164"/>
                </a:lnTo>
                <a:lnTo>
                  <a:pt x="11128137" y="6319134"/>
                </a:lnTo>
                <a:cubicBezTo>
                  <a:pt x="10525496" y="6415389"/>
                  <a:pt x="9908245" y="6440638"/>
                  <a:pt x="9328689" y="6485350"/>
                </a:cubicBezTo>
                <a:cubicBezTo>
                  <a:pt x="9041396" y="6516551"/>
                  <a:pt x="8737591" y="6555831"/>
                  <a:pt x="8431644" y="6594152"/>
                </a:cubicBezTo>
                <a:cubicBezTo>
                  <a:pt x="7866089" y="6652220"/>
                  <a:pt x="7281064" y="6656608"/>
                  <a:pt x="6689863" y="6648075"/>
                </a:cubicBezTo>
                <a:lnTo>
                  <a:pt x="6534701" y="6645108"/>
                </a:lnTo>
                <a:lnTo>
                  <a:pt x="6522514" y="6675671"/>
                </a:lnTo>
                <a:lnTo>
                  <a:pt x="6474498" y="6643957"/>
                </a:lnTo>
                <a:lnTo>
                  <a:pt x="6398468" y="6642504"/>
                </a:lnTo>
                <a:lnTo>
                  <a:pt x="6394773" y="6650098"/>
                </a:lnTo>
                <a:cubicBezTo>
                  <a:pt x="6365753" y="6701467"/>
                  <a:pt x="6344647" y="6693986"/>
                  <a:pt x="6331454" y="6753338"/>
                </a:cubicBezTo>
                <a:lnTo>
                  <a:pt x="6327927" y="6774633"/>
                </a:lnTo>
                <a:lnTo>
                  <a:pt x="6575850" y="6788307"/>
                </a:lnTo>
                <a:cubicBezTo>
                  <a:pt x="6868869" y="6801893"/>
                  <a:pt x="7160950" y="6808935"/>
                  <a:pt x="7429186" y="6800139"/>
                </a:cubicBezTo>
                <a:lnTo>
                  <a:pt x="7510191" y="6796711"/>
                </a:lnTo>
                <a:lnTo>
                  <a:pt x="7194033" y="6834808"/>
                </a:lnTo>
                <a:lnTo>
                  <a:pt x="6911610" y="6833570"/>
                </a:lnTo>
                <a:cubicBezTo>
                  <a:pt x="6691858" y="6828883"/>
                  <a:pt x="6479721" y="6819541"/>
                  <a:pt x="6264870" y="6809482"/>
                </a:cubicBezTo>
                <a:lnTo>
                  <a:pt x="6173937" y="6805588"/>
                </a:lnTo>
                <a:lnTo>
                  <a:pt x="6170738" y="6845910"/>
                </a:lnTo>
                <a:cubicBezTo>
                  <a:pt x="6142596" y="6831725"/>
                  <a:pt x="6128523" y="6874284"/>
                  <a:pt x="6114453" y="6817539"/>
                </a:cubicBezTo>
                <a:lnTo>
                  <a:pt x="6116170" y="6803116"/>
                </a:lnTo>
                <a:lnTo>
                  <a:pt x="6077598" y="6801463"/>
                </a:lnTo>
                <a:lnTo>
                  <a:pt x="6070480" y="6817537"/>
                </a:lnTo>
                <a:cubicBezTo>
                  <a:pt x="6054649" y="6849458"/>
                  <a:pt x="6037059" y="6881377"/>
                  <a:pt x="6015954" y="6916844"/>
                </a:cubicBezTo>
                <a:cubicBezTo>
                  <a:pt x="6010678" y="6879604"/>
                  <a:pt x="6001445" y="6886254"/>
                  <a:pt x="5990479" y="6903877"/>
                </a:cubicBezTo>
                <a:lnTo>
                  <a:pt x="5981491" y="6919609"/>
                </a:lnTo>
                <a:lnTo>
                  <a:pt x="6065157" y="6915175"/>
                </a:lnTo>
                <a:lnTo>
                  <a:pt x="6198567" y="6923037"/>
                </a:lnTo>
                <a:lnTo>
                  <a:pt x="6161847" y="6922757"/>
                </a:lnTo>
                <a:cubicBezTo>
                  <a:pt x="6120053" y="6922473"/>
                  <a:pt x="6082133" y="6922801"/>
                  <a:pt x="6068754" y="6927033"/>
                </a:cubicBezTo>
                <a:cubicBezTo>
                  <a:pt x="6039758" y="6936198"/>
                  <a:pt x="6017229" y="6958044"/>
                  <a:pt x="6003849" y="6962277"/>
                </a:cubicBezTo>
                <a:cubicBezTo>
                  <a:pt x="5990466" y="6966504"/>
                  <a:pt x="6008766" y="6931272"/>
                  <a:pt x="6008766" y="6931272"/>
                </a:cubicBezTo>
                <a:cubicBezTo>
                  <a:pt x="6002028" y="6927420"/>
                  <a:pt x="5994445" y="6926079"/>
                  <a:pt x="5986469" y="6926474"/>
                </a:cubicBezTo>
                <a:lnTo>
                  <a:pt x="5976051" y="6928850"/>
                </a:lnTo>
                <a:lnTo>
                  <a:pt x="5966899" y="6943997"/>
                </a:lnTo>
                <a:cubicBezTo>
                  <a:pt x="5958709" y="6955745"/>
                  <a:pt x="5950408" y="6962617"/>
                  <a:pt x="5942659" y="6954859"/>
                </a:cubicBezTo>
                <a:lnTo>
                  <a:pt x="5937892" y="6944656"/>
                </a:lnTo>
                <a:lnTo>
                  <a:pt x="5916208" y="6956043"/>
                </a:lnTo>
                <a:lnTo>
                  <a:pt x="5902738" y="6963490"/>
                </a:lnTo>
                <a:lnTo>
                  <a:pt x="5894335" y="6963321"/>
                </a:lnTo>
                <a:lnTo>
                  <a:pt x="5885975" y="6954135"/>
                </a:lnTo>
                <a:cubicBezTo>
                  <a:pt x="5883683" y="6946885"/>
                  <a:pt x="5881391" y="6939636"/>
                  <a:pt x="5874699" y="6941749"/>
                </a:cubicBezTo>
                <a:lnTo>
                  <a:pt x="5855849" y="6962546"/>
                </a:lnTo>
                <a:lnTo>
                  <a:pt x="5832795" y="6962080"/>
                </a:lnTo>
                <a:lnTo>
                  <a:pt x="5819311" y="6959565"/>
                </a:lnTo>
                <a:cubicBezTo>
                  <a:pt x="5811195" y="6958142"/>
                  <a:pt x="5803448" y="6956912"/>
                  <a:pt x="5787951" y="6954448"/>
                </a:cubicBezTo>
                <a:lnTo>
                  <a:pt x="5709815" y="6957315"/>
                </a:lnTo>
                <a:lnTo>
                  <a:pt x="5697116" y="6946890"/>
                </a:lnTo>
                <a:cubicBezTo>
                  <a:pt x="5691562" y="6946338"/>
                  <a:pt x="5686896" y="6948119"/>
                  <a:pt x="5686896" y="6948119"/>
                </a:cubicBezTo>
                <a:lnTo>
                  <a:pt x="5657557" y="6936772"/>
                </a:lnTo>
                <a:lnTo>
                  <a:pt x="5932135" y="6922224"/>
                </a:lnTo>
                <a:lnTo>
                  <a:pt x="5932738" y="6913408"/>
                </a:lnTo>
                <a:cubicBezTo>
                  <a:pt x="5938126" y="6880048"/>
                  <a:pt x="5959669" y="6895565"/>
                  <a:pt x="5959670" y="6845910"/>
                </a:cubicBezTo>
                <a:cubicBezTo>
                  <a:pt x="5973741" y="6874284"/>
                  <a:pt x="5987812" y="6831725"/>
                  <a:pt x="6001884" y="6831725"/>
                </a:cubicBezTo>
                <a:lnTo>
                  <a:pt x="6000132" y="6798147"/>
                </a:lnTo>
                <a:lnTo>
                  <a:pt x="5971490" y="6796921"/>
                </a:lnTo>
                <a:lnTo>
                  <a:pt x="5970003" y="6798918"/>
                </a:lnTo>
                <a:cubicBezTo>
                  <a:pt x="5964068" y="6806898"/>
                  <a:pt x="5956151" y="6817539"/>
                  <a:pt x="5945598" y="6831724"/>
                </a:cubicBezTo>
                <a:cubicBezTo>
                  <a:pt x="5945597" y="6821085"/>
                  <a:pt x="5944937" y="6813105"/>
                  <a:pt x="5943730" y="6807202"/>
                </a:cubicBezTo>
                <a:lnTo>
                  <a:pt x="5938719" y="6795518"/>
                </a:lnTo>
                <a:lnTo>
                  <a:pt x="5920222" y="6794725"/>
                </a:lnTo>
                <a:lnTo>
                  <a:pt x="5898109" y="6801800"/>
                </a:lnTo>
                <a:cubicBezTo>
                  <a:pt x="5894153" y="6802132"/>
                  <a:pt x="5890194" y="6801634"/>
                  <a:pt x="5886347" y="6799722"/>
                </a:cubicBezTo>
                <a:lnTo>
                  <a:pt x="5879246" y="6792971"/>
                </a:lnTo>
                <a:lnTo>
                  <a:pt x="5601837" y="6781094"/>
                </a:lnTo>
                <a:lnTo>
                  <a:pt x="5516735" y="6775423"/>
                </a:lnTo>
                <a:lnTo>
                  <a:pt x="5509395" y="6789165"/>
                </a:lnTo>
                <a:lnTo>
                  <a:pt x="5504489" y="6774607"/>
                </a:lnTo>
                <a:lnTo>
                  <a:pt x="5483815" y="6773231"/>
                </a:lnTo>
                <a:lnTo>
                  <a:pt x="5471802" y="6781185"/>
                </a:lnTo>
                <a:cubicBezTo>
                  <a:pt x="5466305" y="6782959"/>
                  <a:pt x="5460147" y="6782073"/>
                  <a:pt x="5453114" y="6774979"/>
                </a:cubicBezTo>
                <a:lnTo>
                  <a:pt x="5455283" y="6771329"/>
                </a:lnTo>
                <a:lnTo>
                  <a:pt x="5358344" y="6764871"/>
                </a:lnTo>
                <a:cubicBezTo>
                  <a:pt x="5281354" y="6762622"/>
                  <a:pt x="5201307" y="6762873"/>
                  <a:pt x="5096533" y="6763651"/>
                </a:cubicBezTo>
                <a:cubicBezTo>
                  <a:pt x="4980133" y="6775984"/>
                  <a:pt x="5066335" y="6796536"/>
                  <a:pt x="5178145" y="6800201"/>
                </a:cubicBezTo>
                <a:cubicBezTo>
                  <a:pt x="5222573" y="6804627"/>
                  <a:pt x="5229308" y="6789595"/>
                  <a:pt x="5314546" y="6812295"/>
                </a:cubicBezTo>
                <a:cubicBezTo>
                  <a:pt x="5429042" y="6879048"/>
                  <a:pt x="5651483" y="6883264"/>
                  <a:pt x="5836610" y="6901710"/>
                </a:cubicBezTo>
                <a:lnTo>
                  <a:pt x="5848870" y="6902434"/>
                </a:lnTo>
                <a:lnTo>
                  <a:pt x="4686709" y="6959008"/>
                </a:lnTo>
                <a:cubicBezTo>
                  <a:pt x="3861129" y="6993610"/>
                  <a:pt x="3039423" y="7017163"/>
                  <a:pt x="2232378" y="7013388"/>
                </a:cubicBezTo>
                <a:cubicBezTo>
                  <a:pt x="2288131" y="6995766"/>
                  <a:pt x="2335444" y="6997985"/>
                  <a:pt x="2393202" y="6994454"/>
                </a:cubicBezTo>
                <a:cubicBezTo>
                  <a:pt x="2435579" y="6981058"/>
                  <a:pt x="2604160" y="6986661"/>
                  <a:pt x="2508950" y="6972587"/>
                </a:cubicBezTo>
                <a:cubicBezTo>
                  <a:pt x="2393186" y="6947834"/>
                  <a:pt x="2185771" y="7013397"/>
                  <a:pt x="2142064" y="6921693"/>
                </a:cubicBezTo>
                <a:cubicBezTo>
                  <a:pt x="2408780" y="6896278"/>
                  <a:pt x="2673971" y="6873800"/>
                  <a:pt x="2928013" y="6854842"/>
                </a:cubicBezTo>
                <a:cubicBezTo>
                  <a:pt x="2954789" y="6893000"/>
                  <a:pt x="3006295" y="6815373"/>
                  <a:pt x="2928013" y="6854842"/>
                </a:cubicBezTo>
                <a:cubicBezTo>
                  <a:pt x="2932905" y="6777223"/>
                  <a:pt x="3048672" y="6801977"/>
                  <a:pt x="3108658" y="6797737"/>
                </a:cubicBezTo>
                <a:cubicBezTo>
                  <a:pt x="3135425" y="6789278"/>
                  <a:pt x="3161690" y="6777294"/>
                  <a:pt x="3190430" y="6766368"/>
                </a:cubicBezTo>
                <a:lnTo>
                  <a:pt x="3245659" y="6752065"/>
                </a:lnTo>
                <a:lnTo>
                  <a:pt x="3220425" y="6751294"/>
                </a:lnTo>
                <a:cubicBezTo>
                  <a:pt x="3158954" y="6747961"/>
                  <a:pt x="3100304" y="6743400"/>
                  <a:pt x="3043169" y="6738031"/>
                </a:cubicBezTo>
                <a:lnTo>
                  <a:pt x="2918270" y="6724593"/>
                </a:lnTo>
                <a:lnTo>
                  <a:pt x="2930133" y="6723524"/>
                </a:lnTo>
                <a:cubicBezTo>
                  <a:pt x="2958243" y="6722663"/>
                  <a:pt x="2993600" y="6723688"/>
                  <a:pt x="3025497" y="6722682"/>
                </a:cubicBezTo>
                <a:lnTo>
                  <a:pt x="3034734" y="6721944"/>
                </a:lnTo>
                <a:lnTo>
                  <a:pt x="3085239" y="6727347"/>
                </a:lnTo>
                <a:cubicBezTo>
                  <a:pt x="3141143" y="6732291"/>
                  <a:pt x="3196085" y="6735938"/>
                  <a:pt x="3249048" y="6737701"/>
                </a:cubicBezTo>
                <a:lnTo>
                  <a:pt x="3304350" y="6738964"/>
                </a:lnTo>
                <a:lnTo>
                  <a:pt x="3418152" y="6723332"/>
                </a:lnTo>
                <a:cubicBezTo>
                  <a:pt x="3552939" y="6714659"/>
                  <a:pt x="3697673" y="6728720"/>
                  <a:pt x="3841543" y="6718213"/>
                </a:cubicBezTo>
                <a:lnTo>
                  <a:pt x="5267820" y="6650000"/>
                </a:lnTo>
                <a:lnTo>
                  <a:pt x="5263151" y="6599419"/>
                </a:lnTo>
                <a:lnTo>
                  <a:pt x="5262158" y="6590156"/>
                </a:lnTo>
                <a:lnTo>
                  <a:pt x="5006324" y="6609675"/>
                </a:lnTo>
                <a:cubicBezTo>
                  <a:pt x="4916558" y="6615864"/>
                  <a:pt x="4829368" y="6621939"/>
                  <a:pt x="4742311" y="6630313"/>
                </a:cubicBezTo>
                <a:cubicBezTo>
                  <a:pt x="4497405" y="6655571"/>
                  <a:pt x="4253201" y="6649622"/>
                  <a:pt x="4022006" y="6653147"/>
                </a:cubicBezTo>
                <a:cubicBezTo>
                  <a:pt x="3906583" y="6658816"/>
                  <a:pt x="3783959" y="6667537"/>
                  <a:pt x="3660579" y="6675784"/>
                </a:cubicBezTo>
                <a:cubicBezTo>
                  <a:pt x="3358026" y="6688726"/>
                  <a:pt x="3050541" y="6659312"/>
                  <a:pt x="2741727" y="6630327"/>
                </a:cubicBezTo>
                <a:cubicBezTo>
                  <a:pt x="2692952" y="6622340"/>
                  <a:pt x="2647709" y="6608754"/>
                  <a:pt x="2603299" y="6606550"/>
                </a:cubicBezTo>
                <a:lnTo>
                  <a:pt x="2565685" y="6608437"/>
                </a:lnTo>
                <a:lnTo>
                  <a:pt x="2564845" y="6606721"/>
                </a:lnTo>
                <a:cubicBezTo>
                  <a:pt x="2562958" y="6605530"/>
                  <a:pt x="2560780" y="6606053"/>
                  <a:pt x="2559068" y="6608770"/>
                </a:cubicBezTo>
                <a:lnTo>
                  <a:pt x="2565685" y="6608437"/>
                </a:lnTo>
                <a:lnTo>
                  <a:pt x="2568879" y="6614960"/>
                </a:lnTo>
                <a:cubicBezTo>
                  <a:pt x="2540604" y="6612947"/>
                  <a:pt x="2510340" y="6611579"/>
                  <a:pt x="2486717" y="6611391"/>
                </a:cubicBezTo>
                <a:lnTo>
                  <a:pt x="2450819" y="6614381"/>
                </a:lnTo>
                <a:lnTo>
                  <a:pt x="2450034" y="6614082"/>
                </a:lnTo>
                <a:cubicBezTo>
                  <a:pt x="2447359" y="6613462"/>
                  <a:pt x="2445254" y="6613558"/>
                  <a:pt x="2444397" y="6614916"/>
                </a:cubicBezTo>
                <a:lnTo>
                  <a:pt x="2450819" y="6614381"/>
                </a:lnTo>
                <a:lnTo>
                  <a:pt x="2459095" y="6617543"/>
                </a:lnTo>
                <a:cubicBezTo>
                  <a:pt x="2465371" y="6620555"/>
                  <a:pt x="2471221" y="6624245"/>
                  <a:pt x="2471221" y="6624245"/>
                </a:cubicBezTo>
                <a:cubicBezTo>
                  <a:pt x="2484805" y="6632815"/>
                  <a:pt x="2464367" y="6635111"/>
                  <a:pt x="2483237" y="6647015"/>
                </a:cubicBezTo>
                <a:cubicBezTo>
                  <a:pt x="2500249" y="6650152"/>
                  <a:pt x="2548843" y="6656755"/>
                  <a:pt x="2583624" y="6663507"/>
                </a:cubicBezTo>
                <a:cubicBezTo>
                  <a:pt x="2636140" y="6670999"/>
                  <a:pt x="2690744" y="6678944"/>
                  <a:pt x="2746421" y="6686753"/>
                </a:cubicBezTo>
                <a:lnTo>
                  <a:pt x="2887791" y="6705503"/>
                </a:lnTo>
                <a:lnTo>
                  <a:pt x="2852180" y="6704293"/>
                </a:lnTo>
                <a:cubicBezTo>
                  <a:pt x="2789825" y="6698185"/>
                  <a:pt x="2728615" y="6689002"/>
                  <a:pt x="2669253" y="6679403"/>
                </a:cubicBezTo>
                <a:cubicBezTo>
                  <a:pt x="2551096" y="6659296"/>
                  <a:pt x="2417556" y="6653539"/>
                  <a:pt x="2290120" y="6636439"/>
                </a:cubicBezTo>
                <a:cubicBezTo>
                  <a:pt x="2222536" y="6624815"/>
                  <a:pt x="2154894" y="6615374"/>
                  <a:pt x="2089810" y="6605646"/>
                </a:cubicBezTo>
                <a:cubicBezTo>
                  <a:pt x="2024725" y="6595918"/>
                  <a:pt x="1962194" y="6585902"/>
                  <a:pt x="1904829" y="6573131"/>
                </a:cubicBezTo>
                <a:cubicBezTo>
                  <a:pt x="1974616" y="6577915"/>
                  <a:pt x="2052137" y="6588843"/>
                  <a:pt x="2123028" y="6601915"/>
                </a:cubicBezTo>
                <a:lnTo>
                  <a:pt x="2196588" y="6609080"/>
                </a:lnTo>
                <a:cubicBezTo>
                  <a:pt x="2204013" y="6597307"/>
                  <a:pt x="2146364" y="6584991"/>
                  <a:pt x="2133881" y="6584711"/>
                </a:cubicBezTo>
                <a:cubicBezTo>
                  <a:pt x="1975088" y="6555428"/>
                  <a:pt x="1785003" y="6545642"/>
                  <a:pt x="1647629" y="6505816"/>
                </a:cubicBezTo>
                <a:cubicBezTo>
                  <a:pt x="1789124" y="6508998"/>
                  <a:pt x="1957321" y="6551813"/>
                  <a:pt x="2100670" y="6563760"/>
                </a:cubicBezTo>
                <a:cubicBezTo>
                  <a:pt x="2057363" y="6560491"/>
                  <a:pt x="2135453" y="6570513"/>
                  <a:pt x="2134922" y="6561316"/>
                </a:cubicBezTo>
                <a:cubicBezTo>
                  <a:pt x="2132719" y="6544737"/>
                  <a:pt x="2104098" y="6558328"/>
                  <a:pt x="2104098" y="6558328"/>
                </a:cubicBezTo>
                <a:cubicBezTo>
                  <a:pt x="2018459" y="6543543"/>
                  <a:pt x="1935463" y="6530430"/>
                  <a:pt x="1854550" y="6516726"/>
                </a:cubicBezTo>
                <a:lnTo>
                  <a:pt x="1695170" y="6486400"/>
                </a:lnTo>
                <a:lnTo>
                  <a:pt x="1718310" y="6483991"/>
                </a:lnTo>
                <a:lnTo>
                  <a:pt x="1719311" y="6483782"/>
                </a:lnTo>
                <a:lnTo>
                  <a:pt x="1726418" y="6484632"/>
                </a:lnTo>
                <a:cubicBezTo>
                  <a:pt x="1744185" y="6488245"/>
                  <a:pt x="1835860" y="6506836"/>
                  <a:pt x="1839290" y="6501403"/>
                </a:cubicBezTo>
                <a:cubicBezTo>
                  <a:pt x="1850145" y="6484198"/>
                  <a:pt x="1755040" y="6471039"/>
                  <a:pt x="1764096" y="6476754"/>
                </a:cubicBezTo>
                <a:lnTo>
                  <a:pt x="1756001" y="6475717"/>
                </a:lnTo>
                <a:lnTo>
                  <a:pt x="1763363" y="6466195"/>
                </a:lnTo>
                <a:cubicBezTo>
                  <a:pt x="1759032" y="6464557"/>
                  <a:pt x="1748844" y="6464404"/>
                  <a:pt x="1735984" y="6465054"/>
                </a:cubicBezTo>
                <a:lnTo>
                  <a:pt x="1703115" y="6467821"/>
                </a:lnTo>
                <a:lnTo>
                  <a:pt x="1680721" y="6463400"/>
                </a:lnTo>
                <a:cubicBezTo>
                  <a:pt x="1670564" y="6449396"/>
                  <a:pt x="1753936" y="6462749"/>
                  <a:pt x="1753936" y="6462749"/>
                </a:cubicBezTo>
                <a:cubicBezTo>
                  <a:pt x="1911218" y="6491083"/>
                  <a:pt x="2051141" y="6508462"/>
                  <a:pt x="2181783" y="6528849"/>
                </a:cubicBezTo>
                <a:cubicBezTo>
                  <a:pt x="2194266" y="6529129"/>
                  <a:pt x="2344348" y="6560515"/>
                  <a:pt x="2350673" y="6540454"/>
                </a:cubicBezTo>
                <a:cubicBezTo>
                  <a:pt x="2353000" y="6526731"/>
                  <a:pt x="2249184" y="6515671"/>
                  <a:pt x="2327804" y="6534888"/>
                </a:cubicBezTo>
                <a:cubicBezTo>
                  <a:pt x="2205122" y="6511925"/>
                  <a:pt x="2096777" y="6498009"/>
                  <a:pt x="1978050" y="6478812"/>
                </a:cubicBezTo>
                <a:cubicBezTo>
                  <a:pt x="1973522" y="6475954"/>
                  <a:pt x="1852468" y="6470475"/>
                  <a:pt x="1846085" y="6458853"/>
                </a:cubicBezTo>
                <a:cubicBezTo>
                  <a:pt x="1847880" y="6435933"/>
                  <a:pt x="1924401" y="6460155"/>
                  <a:pt x="1924401" y="6460155"/>
                </a:cubicBezTo>
                <a:cubicBezTo>
                  <a:pt x="2081334" y="6480673"/>
                  <a:pt x="2168139" y="6488596"/>
                  <a:pt x="2317119" y="6511688"/>
                </a:cubicBezTo>
                <a:cubicBezTo>
                  <a:pt x="2329600" y="6511969"/>
                  <a:pt x="2470054" y="6538546"/>
                  <a:pt x="2472952" y="6523918"/>
                </a:cubicBezTo>
                <a:cubicBezTo>
                  <a:pt x="2466564" y="6512295"/>
                  <a:pt x="2350798" y="6510150"/>
                  <a:pt x="2363281" y="6510431"/>
                </a:cubicBezTo>
                <a:cubicBezTo>
                  <a:pt x="2323971" y="6500824"/>
                  <a:pt x="2298245" y="6499784"/>
                  <a:pt x="2253081" y="6487749"/>
                </a:cubicBezTo>
                <a:cubicBezTo>
                  <a:pt x="2321016" y="6483766"/>
                  <a:pt x="2385050" y="6507705"/>
                  <a:pt x="2449553" y="6509157"/>
                </a:cubicBezTo>
                <a:cubicBezTo>
                  <a:pt x="2466564" y="6512295"/>
                  <a:pt x="2487233" y="6501281"/>
                  <a:pt x="2512957" y="6502315"/>
                </a:cubicBezTo>
                <a:lnTo>
                  <a:pt x="2546616" y="6504112"/>
                </a:lnTo>
                <a:lnTo>
                  <a:pt x="2547764" y="6504532"/>
                </a:lnTo>
                <a:lnTo>
                  <a:pt x="2554267" y="6504520"/>
                </a:lnTo>
                <a:lnTo>
                  <a:pt x="2626393" y="6508369"/>
                </a:lnTo>
                <a:cubicBezTo>
                  <a:pt x="2666149" y="6512879"/>
                  <a:pt x="2705573" y="6518128"/>
                  <a:pt x="2737827" y="6518852"/>
                </a:cubicBezTo>
                <a:cubicBezTo>
                  <a:pt x="2716630" y="6520673"/>
                  <a:pt x="2768650" y="6521844"/>
                  <a:pt x="2772075" y="6516409"/>
                </a:cubicBezTo>
                <a:cubicBezTo>
                  <a:pt x="2782931" y="6499205"/>
                  <a:pt x="2718958" y="6506948"/>
                  <a:pt x="2714428" y="6504092"/>
                </a:cubicBezTo>
                <a:lnTo>
                  <a:pt x="2658986" y="6497822"/>
                </a:lnTo>
                <a:lnTo>
                  <a:pt x="2591336" y="6504456"/>
                </a:lnTo>
                <a:lnTo>
                  <a:pt x="2554267" y="6504520"/>
                </a:lnTo>
                <a:lnTo>
                  <a:pt x="2546616" y="6504112"/>
                </a:lnTo>
                <a:lnTo>
                  <a:pt x="2525203" y="6496297"/>
                </a:lnTo>
                <a:lnTo>
                  <a:pt x="2556229" y="6486202"/>
                </a:lnTo>
                <a:lnTo>
                  <a:pt x="2470543" y="6476511"/>
                </a:lnTo>
                <a:cubicBezTo>
                  <a:pt x="2390987" y="6466515"/>
                  <a:pt x="2313375" y="6454897"/>
                  <a:pt x="2238336" y="6439204"/>
                </a:cubicBezTo>
                <a:cubicBezTo>
                  <a:pt x="2313347" y="6439055"/>
                  <a:pt x="2376821" y="6449664"/>
                  <a:pt x="2439822" y="6459979"/>
                </a:cubicBezTo>
                <a:lnTo>
                  <a:pt x="2616818" y="6476896"/>
                </a:lnTo>
                <a:lnTo>
                  <a:pt x="2650410" y="6472363"/>
                </a:lnTo>
                <a:lnTo>
                  <a:pt x="2695803" y="6467228"/>
                </a:lnTo>
                <a:lnTo>
                  <a:pt x="2687543" y="6463081"/>
                </a:lnTo>
                <a:cubicBezTo>
                  <a:pt x="2517364" y="6441804"/>
                  <a:pt x="2370243" y="6427476"/>
                  <a:pt x="2216735" y="6401525"/>
                </a:cubicBezTo>
                <a:lnTo>
                  <a:pt x="2172079" y="6390108"/>
                </a:lnTo>
                <a:lnTo>
                  <a:pt x="2110435" y="6392075"/>
                </a:lnTo>
                <a:cubicBezTo>
                  <a:pt x="2061691" y="6391884"/>
                  <a:pt x="2091529" y="6384235"/>
                  <a:pt x="2148149" y="6373467"/>
                </a:cubicBezTo>
                <a:lnTo>
                  <a:pt x="2225091" y="6359413"/>
                </a:lnTo>
                <a:lnTo>
                  <a:pt x="2180031" y="6354118"/>
                </a:lnTo>
                <a:lnTo>
                  <a:pt x="2227541" y="6341909"/>
                </a:lnTo>
                <a:cubicBezTo>
                  <a:pt x="2288221" y="6310065"/>
                  <a:pt x="2206773" y="6321319"/>
                  <a:pt x="2154597" y="6332343"/>
                </a:cubicBezTo>
                <a:lnTo>
                  <a:pt x="2084635" y="6341313"/>
                </a:lnTo>
                <a:lnTo>
                  <a:pt x="2036342" y="6334560"/>
                </a:lnTo>
                <a:lnTo>
                  <a:pt x="2030512" y="6333767"/>
                </a:lnTo>
                <a:lnTo>
                  <a:pt x="2058295" y="6328496"/>
                </a:lnTo>
                <a:cubicBezTo>
                  <a:pt x="2095675" y="6321223"/>
                  <a:pt x="2132795" y="6314679"/>
                  <a:pt x="2168667" y="6311651"/>
                </a:cubicBezTo>
                <a:cubicBezTo>
                  <a:pt x="2208877" y="6305893"/>
                  <a:pt x="2253249" y="6303424"/>
                  <a:pt x="2297934" y="6300079"/>
                </a:cubicBezTo>
                <a:lnTo>
                  <a:pt x="2390370" y="6288206"/>
                </a:lnTo>
                <a:lnTo>
                  <a:pt x="2355607" y="6277566"/>
                </a:lnTo>
                <a:lnTo>
                  <a:pt x="2347873" y="6277956"/>
                </a:lnTo>
                <a:cubicBezTo>
                  <a:pt x="2298604" y="6280777"/>
                  <a:pt x="2241708" y="6282941"/>
                  <a:pt x="2225827" y="6286576"/>
                </a:cubicBezTo>
                <a:cubicBezTo>
                  <a:pt x="2213466" y="6283435"/>
                  <a:pt x="2187719" y="6276902"/>
                  <a:pt x="2181539" y="6275335"/>
                </a:cubicBezTo>
                <a:cubicBezTo>
                  <a:pt x="2160508" y="6277660"/>
                  <a:pt x="2150809" y="6282861"/>
                  <a:pt x="2135543" y="6287925"/>
                </a:cubicBezTo>
                <a:cubicBezTo>
                  <a:pt x="2129364" y="6286358"/>
                  <a:pt x="2112700" y="6273192"/>
                  <a:pt x="2090226" y="6276426"/>
                </a:cubicBezTo>
                <a:cubicBezTo>
                  <a:pt x="2069192" y="6278752"/>
                  <a:pt x="2014525" y="6296801"/>
                  <a:pt x="1972896" y="6293898"/>
                </a:cubicBezTo>
                <a:cubicBezTo>
                  <a:pt x="1955688" y="6293362"/>
                  <a:pt x="1949337" y="6291673"/>
                  <a:pt x="1949845" y="6289409"/>
                </a:cubicBezTo>
                <a:lnTo>
                  <a:pt x="1959712" y="6285066"/>
                </a:lnTo>
                <a:lnTo>
                  <a:pt x="1902086" y="6293240"/>
                </a:lnTo>
                <a:cubicBezTo>
                  <a:pt x="1884895" y="6294880"/>
                  <a:pt x="1871580" y="6294947"/>
                  <a:pt x="1866999" y="6292102"/>
                </a:cubicBezTo>
                <a:cubicBezTo>
                  <a:pt x="1845159" y="6269558"/>
                  <a:pt x="1936137" y="6270245"/>
                  <a:pt x="1936137" y="6270245"/>
                </a:cubicBezTo>
                <a:cubicBezTo>
                  <a:pt x="1954656" y="6268685"/>
                  <a:pt x="1986624" y="6264561"/>
                  <a:pt x="2022524" y="6259310"/>
                </a:cubicBezTo>
                <a:lnTo>
                  <a:pt x="2126732" y="6242534"/>
                </a:lnTo>
                <a:lnTo>
                  <a:pt x="2140420" y="6232983"/>
                </a:lnTo>
                <a:cubicBezTo>
                  <a:pt x="2151258" y="6227753"/>
                  <a:pt x="2166609" y="6224226"/>
                  <a:pt x="2184664" y="6221784"/>
                </a:cubicBezTo>
                <a:lnTo>
                  <a:pt x="2200924" y="6220524"/>
                </a:lnTo>
                <a:lnTo>
                  <a:pt x="2195094" y="6220288"/>
                </a:lnTo>
                <a:lnTo>
                  <a:pt x="2176950" y="6221389"/>
                </a:lnTo>
                <a:lnTo>
                  <a:pt x="2072199" y="6232271"/>
                </a:lnTo>
                <a:cubicBezTo>
                  <a:pt x="2061168" y="6233301"/>
                  <a:pt x="2049216" y="6232186"/>
                  <a:pt x="2035721" y="6230679"/>
                </a:cubicBezTo>
                <a:lnTo>
                  <a:pt x="2031828" y="6230341"/>
                </a:lnTo>
                <a:lnTo>
                  <a:pt x="1982481" y="6233512"/>
                </a:lnTo>
                <a:lnTo>
                  <a:pt x="1940568" y="6234906"/>
                </a:lnTo>
                <a:lnTo>
                  <a:pt x="1940480" y="6234920"/>
                </a:lnTo>
                <a:lnTo>
                  <a:pt x="1940416" y="6234912"/>
                </a:lnTo>
                <a:lnTo>
                  <a:pt x="1791610" y="6239861"/>
                </a:lnTo>
                <a:cubicBezTo>
                  <a:pt x="1758381" y="6235642"/>
                  <a:pt x="1638409" y="6244118"/>
                  <a:pt x="1638409" y="6244118"/>
                </a:cubicBezTo>
                <a:lnTo>
                  <a:pt x="1658826" y="6223097"/>
                </a:lnTo>
                <a:lnTo>
                  <a:pt x="1631031" y="6226844"/>
                </a:lnTo>
                <a:lnTo>
                  <a:pt x="1623246" y="6223333"/>
                </a:lnTo>
                <a:lnTo>
                  <a:pt x="1600017" y="6215313"/>
                </a:lnTo>
                <a:lnTo>
                  <a:pt x="1622519" y="6211543"/>
                </a:lnTo>
                <a:cubicBezTo>
                  <a:pt x="1730339" y="6194369"/>
                  <a:pt x="1840969" y="6176795"/>
                  <a:pt x="1960265" y="6155351"/>
                </a:cubicBezTo>
                <a:cubicBezTo>
                  <a:pt x="1970780" y="6154189"/>
                  <a:pt x="1988979" y="6151146"/>
                  <a:pt x="2011971" y="6147245"/>
                </a:cubicBezTo>
                <a:lnTo>
                  <a:pt x="2073516" y="6137104"/>
                </a:lnTo>
                <a:lnTo>
                  <a:pt x="2148681" y="6118091"/>
                </a:lnTo>
                <a:lnTo>
                  <a:pt x="2182383" y="6111370"/>
                </a:lnTo>
                <a:lnTo>
                  <a:pt x="2162911" y="6110408"/>
                </a:lnTo>
                <a:cubicBezTo>
                  <a:pt x="2164630" y="6106895"/>
                  <a:pt x="2240943" y="6098249"/>
                  <a:pt x="2252081" y="6095329"/>
                </a:cubicBezTo>
                <a:cubicBezTo>
                  <a:pt x="2261784" y="6090127"/>
                  <a:pt x="2290704" y="6065544"/>
                  <a:pt x="2287014" y="6056949"/>
                </a:cubicBezTo>
                <a:cubicBezTo>
                  <a:pt x="2280833" y="6055381"/>
                  <a:pt x="2097938" y="6080476"/>
                  <a:pt x="2075878" y="6082539"/>
                </a:cubicBezTo>
                <a:cubicBezTo>
                  <a:pt x="2020431" y="6083793"/>
                  <a:pt x="1969713" y="6087524"/>
                  <a:pt x="1929114" y="6084885"/>
                </a:cubicBezTo>
                <a:cubicBezTo>
                  <a:pt x="1922935" y="6083316"/>
                  <a:pt x="1905860" y="6071322"/>
                  <a:pt x="1899679" y="6069755"/>
                </a:cubicBezTo>
                <a:cubicBezTo>
                  <a:pt x="1839509" y="6062148"/>
                  <a:pt x="1737547" y="6115443"/>
                  <a:pt x="1739259" y="6091616"/>
                </a:cubicBezTo>
                <a:cubicBezTo>
                  <a:pt x="1739259" y="6091616"/>
                  <a:pt x="1762781" y="6082261"/>
                  <a:pt x="1780122" y="6071340"/>
                </a:cubicBezTo>
                <a:lnTo>
                  <a:pt x="1778325" y="6074965"/>
                </a:lnTo>
                <a:lnTo>
                  <a:pt x="1771453" y="6076802"/>
                </a:lnTo>
                <a:cubicBezTo>
                  <a:pt x="1774541" y="6077585"/>
                  <a:pt x="1776085" y="6077979"/>
                  <a:pt x="1777171" y="6077294"/>
                </a:cubicBezTo>
                <a:lnTo>
                  <a:pt x="1778325" y="6074965"/>
                </a:lnTo>
                <a:lnTo>
                  <a:pt x="1790963" y="6071587"/>
                </a:lnTo>
                <a:lnTo>
                  <a:pt x="1799471" y="6071781"/>
                </a:lnTo>
                <a:cubicBezTo>
                  <a:pt x="1804961" y="6070940"/>
                  <a:pt x="1808777" y="6069675"/>
                  <a:pt x="1808777" y="6069675"/>
                </a:cubicBezTo>
                <a:cubicBezTo>
                  <a:pt x="1808777" y="6069675"/>
                  <a:pt x="1816253" y="6048589"/>
                  <a:pt x="1832547" y="6043785"/>
                </a:cubicBezTo>
                <a:cubicBezTo>
                  <a:pt x="1849158" y="6036507"/>
                  <a:pt x="1880038" y="6032532"/>
                  <a:pt x="1910603" y="6029433"/>
                </a:cubicBezTo>
                <a:lnTo>
                  <a:pt x="1958983" y="6023667"/>
                </a:lnTo>
                <a:lnTo>
                  <a:pt x="1936744" y="6010246"/>
                </a:lnTo>
                <a:cubicBezTo>
                  <a:pt x="1928185" y="6004517"/>
                  <a:pt x="1919055" y="5998430"/>
                  <a:pt x="1909249" y="5993592"/>
                </a:cubicBezTo>
                <a:lnTo>
                  <a:pt x="1904798" y="5992303"/>
                </a:lnTo>
                <a:lnTo>
                  <a:pt x="1762509" y="6007021"/>
                </a:lnTo>
                <a:lnTo>
                  <a:pt x="1531851" y="6042697"/>
                </a:lnTo>
                <a:lnTo>
                  <a:pt x="1516077" y="6037997"/>
                </a:lnTo>
                <a:lnTo>
                  <a:pt x="1478527" y="6029211"/>
                </a:lnTo>
                <a:lnTo>
                  <a:pt x="1550449" y="6013065"/>
                </a:lnTo>
                <a:cubicBezTo>
                  <a:pt x="1576195" y="6019598"/>
                  <a:pt x="1598670" y="6016364"/>
                  <a:pt x="1609832" y="6003874"/>
                </a:cubicBezTo>
                <a:cubicBezTo>
                  <a:pt x="1590264" y="5998910"/>
                  <a:pt x="1569233" y="6001235"/>
                  <a:pt x="1550449" y="6013065"/>
                </a:cubicBezTo>
                <a:lnTo>
                  <a:pt x="1479453" y="6018220"/>
                </a:lnTo>
                <a:lnTo>
                  <a:pt x="1481704" y="6001122"/>
                </a:lnTo>
                <a:cubicBezTo>
                  <a:pt x="1486987" y="6004454"/>
                  <a:pt x="1491514" y="6007310"/>
                  <a:pt x="1491514" y="6007310"/>
                </a:cubicBezTo>
                <a:cubicBezTo>
                  <a:pt x="1489130" y="5989351"/>
                  <a:pt x="1485704" y="5994784"/>
                  <a:pt x="1481704" y="6001122"/>
                </a:cubicBezTo>
                <a:lnTo>
                  <a:pt x="1457299" y="5997307"/>
                </a:lnTo>
                <a:lnTo>
                  <a:pt x="1525292" y="5984084"/>
                </a:lnTo>
                <a:lnTo>
                  <a:pt x="1546859" y="5983302"/>
                </a:lnTo>
                <a:cubicBezTo>
                  <a:pt x="1553820" y="5983399"/>
                  <a:pt x="1557919" y="5984009"/>
                  <a:pt x="1557062" y="5985367"/>
                </a:cubicBezTo>
                <a:lnTo>
                  <a:pt x="1554584" y="5978385"/>
                </a:lnTo>
                <a:lnTo>
                  <a:pt x="1645557" y="5960693"/>
                </a:lnTo>
                <a:lnTo>
                  <a:pt x="1673145" y="5963599"/>
                </a:lnTo>
                <a:lnTo>
                  <a:pt x="1679187" y="5964490"/>
                </a:lnTo>
                <a:lnTo>
                  <a:pt x="1655121" y="5939420"/>
                </a:lnTo>
                <a:lnTo>
                  <a:pt x="1650771" y="5935446"/>
                </a:lnTo>
                <a:lnTo>
                  <a:pt x="1656098" y="5932239"/>
                </a:lnTo>
                <a:cubicBezTo>
                  <a:pt x="1671618" y="5922870"/>
                  <a:pt x="1709871" y="5899623"/>
                  <a:pt x="1739850" y="5880107"/>
                </a:cubicBezTo>
                <a:lnTo>
                  <a:pt x="1755826" y="5868987"/>
                </a:lnTo>
                <a:lnTo>
                  <a:pt x="1824886" y="5864133"/>
                </a:lnTo>
                <a:cubicBezTo>
                  <a:pt x="1859700" y="5860305"/>
                  <a:pt x="1887551" y="5855224"/>
                  <a:pt x="1901747" y="5848267"/>
                </a:cubicBezTo>
                <a:lnTo>
                  <a:pt x="1849178" y="5840298"/>
                </a:lnTo>
                <a:lnTo>
                  <a:pt x="1904904" y="5839038"/>
                </a:lnTo>
                <a:lnTo>
                  <a:pt x="1913227" y="5838851"/>
                </a:lnTo>
                <a:cubicBezTo>
                  <a:pt x="1940783" y="5838727"/>
                  <a:pt x="1969727" y="5838628"/>
                  <a:pt x="1998879" y="5837235"/>
                </a:cubicBezTo>
                <a:lnTo>
                  <a:pt x="2041490" y="5832644"/>
                </a:lnTo>
                <a:lnTo>
                  <a:pt x="2095950" y="5810564"/>
                </a:lnTo>
                <a:cubicBezTo>
                  <a:pt x="2123411" y="5793270"/>
                  <a:pt x="2056134" y="5824722"/>
                  <a:pt x="2070204" y="5804032"/>
                </a:cubicBezTo>
                <a:cubicBezTo>
                  <a:pt x="2084270" y="5783341"/>
                  <a:pt x="2150620" y="5792514"/>
                  <a:pt x="2181351" y="5784988"/>
                </a:cubicBezTo>
                <a:cubicBezTo>
                  <a:pt x="2216187" y="5784890"/>
                  <a:pt x="2256787" y="5787530"/>
                  <a:pt x="2296185" y="5774545"/>
                </a:cubicBezTo>
                <a:cubicBezTo>
                  <a:pt x="2296185" y="5774545"/>
                  <a:pt x="2297536" y="5770737"/>
                  <a:pt x="2299971" y="5766248"/>
                </a:cubicBezTo>
                <a:lnTo>
                  <a:pt x="2308369" y="5756129"/>
                </a:lnTo>
                <a:lnTo>
                  <a:pt x="2275565" y="5753146"/>
                </a:lnTo>
                <a:cubicBezTo>
                  <a:pt x="2243104" y="5747456"/>
                  <a:pt x="2214722" y="5741092"/>
                  <a:pt x="2182803" y="5736152"/>
                </a:cubicBezTo>
                <a:lnTo>
                  <a:pt x="2145226" y="5733367"/>
                </a:lnTo>
                <a:lnTo>
                  <a:pt x="2052701" y="5736226"/>
                </a:lnTo>
                <a:lnTo>
                  <a:pt x="1951068" y="5738739"/>
                </a:lnTo>
                <a:lnTo>
                  <a:pt x="1926761" y="5741019"/>
                </a:lnTo>
                <a:lnTo>
                  <a:pt x="1894805" y="5745246"/>
                </a:lnTo>
                <a:lnTo>
                  <a:pt x="1874559" y="5751675"/>
                </a:lnTo>
                <a:cubicBezTo>
                  <a:pt x="1868306" y="5752244"/>
                  <a:pt x="1864424" y="5751351"/>
                  <a:pt x="1862901" y="5749798"/>
                </a:cubicBezTo>
                <a:lnTo>
                  <a:pt x="1863292" y="5749416"/>
                </a:lnTo>
                <a:lnTo>
                  <a:pt x="1860208" y="5749825"/>
                </a:lnTo>
                <a:cubicBezTo>
                  <a:pt x="1841067" y="5751235"/>
                  <a:pt x="1825820" y="5750534"/>
                  <a:pt x="1817012" y="5745955"/>
                </a:cubicBezTo>
                <a:lnTo>
                  <a:pt x="1824959" y="5741260"/>
                </a:lnTo>
                <a:lnTo>
                  <a:pt x="1892215" y="5738048"/>
                </a:lnTo>
                <a:cubicBezTo>
                  <a:pt x="1892215" y="5738048"/>
                  <a:pt x="1894687" y="5730813"/>
                  <a:pt x="1899409" y="5722480"/>
                </a:cubicBezTo>
                <a:lnTo>
                  <a:pt x="1904675" y="5716823"/>
                </a:lnTo>
                <a:lnTo>
                  <a:pt x="1940519" y="5711055"/>
                </a:lnTo>
                <a:cubicBezTo>
                  <a:pt x="1953780" y="5710081"/>
                  <a:pt x="1961811" y="5711225"/>
                  <a:pt x="1959523" y="5715629"/>
                </a:cubicBezTo>
                <a:lnTo>
                  <a:pt x="1945180" y="5698739"/>
                </a:lnTo>
                <a:lnTo>
                  <a:pt x="1971680" y="5697081"/>
                </a:lnTo>
                <a:cubicBezTo>
                  <a:pt x="2044758" y="5693408"/>
                  <a:pt x="2167024" y="5689083"/>
                  <a:pt x="2202180" y="5689923"/>
                </a:cubicBezTo>
                <a:cubicBezTo>
                  <a:pt x="2433987" y="5644891"/>
                  <a:pt x="2046210" y="5651465"/>
                  <a:pt x="1972616" y="5641204"/>
                </a:cubicBezTo>
                <a:cubicBezTo>
                  <a:pt x="1903036" y="5641016"/>
                  <a:pt x="1840883" y="5642753"/>
                  <a:pt x="1789167" y="5642152"/>
                </a:cubicBezTo>
                <a:lnTo>
                  <a:pt x="1672374" y="5629528"/>
                </a:lnTo>
                <a:lnTo>
                  <a:pt x="1670927" y="5625268"/>
                </a:lnTo>
                <a:cubicBezTo>
                  <a:pt x="1666343" y="5622420"/>
                  <a:pt x="1652902" y="5621609"/>
                  <a:pt x="1635316" y="5621993"/>
                </a:cubicBezTo>
                <a:lnTo>
                  <a:pt x="1612376" y="5623470"/>
                </a:lnTo>
                <a:lnTo>
                  <a:pt x="1517060" y="5613895"/>
                </a:lnTo>
                <a:lnTo>
                  <a:pt x="1539581" y="5594512"/>
                </a:lnTo>
                <a:lnTo>
                  <a:pt x="1612641" y="5574075"/>
                </a:lnTo>
                <a:lnTo>
                  <a:pt x="1639755" y="5574536"/>
                </a:lnTo>
                <a:cubicBezTo>
                  <a:pt x="1734270" y="5574549"/>
                  <a:pt x="1834576" y="5593956"/>
                  <a:pt x="1909289" y="5557342"/>
                </a:cubicBezTo>
                <a:cubicBezTo>
                  <a:pt x="1931795" y="5535199"/>
                  <a:pt x="1936369" y="5521838"/>
                  <a:pt x="1968418" y="5515396"/>
                </a:cubicBezTo>
                <a:cubicBezTo>
                  <a:pt x="2051158" y="5498941"/>
                  <a:pt x="2144549" y="5545829"/>
                  <a:pt x="2240644" y="5533945"/>
                </a:cubicBezTo>
                <a:cubicBezTo>
                  <a:pt x="2235631" y="5532234"/>
                  <a:pt x="2233631" y="5520704"/>
                  <a:pt x="2233907" y="5507246"/>
                </a:cubicBezTo>
                <a:lnTo>
                  <a:pt x="2238624" y="5481224"/>
                </a:lnTo>
                <a:lnTo>
                  <a:pt x="2226656" y="5479832"/>
                </a:lnTo>
                <a:cubicBezTo>
                  <a:pt x="2223564" y="5479048"/>
                  <a:pt x="2227155" y="5476447"/>
                  <a:pt x="2234341" y="5473142"/>
                </a:cubicBezTo>
                <a:lnTo>
                  <a:pt x="2239338" y="5471282"/>
                </a:lnTo>
                <a:lnTo>
                  <a:pt x="2240406" y="5471382"/>
                </a:lnTo>
                <a:lnTo>
                  <a:pt x="2240846" y="5468958"/>
                </a:lnTo>
                <a:lnTo>
                  <a:pt x="2243682" y="5466530"/>
                </a:lnTo>
                <a:lnTo>
                  <a:pt x="2354531" y="5459981"/>
                </a:lnTo>
                <a:lnTo>
                  <a:pt x="2296688" y="5446853"/>
                </a:lnTo>
                <a:lnTo>
                  <a:pt x="2308505" y="5447194"/>
                </a:lnTo>
                <a:lnTo>
                  <a:pt x="2164102" y="5424996"/>
                </a:lnTo>
                <a:cubicBezTo>
                  <a:pt x="2099015" y="5415267"/>
                  <a:pt x="2036487" y="5405253"/>
                  <a:pt x="1979120" y="5392483"/>
                </a:cubicBezTo>
                <a:cubicBezTo>
                  <a:pt x="2048908" y="5397267"/>
                  <a:pt x="2126430" y="5408192"/>
                  <a:pt x="2197315" y="5421266"/>
                </a:cubicBezTo>
                <a:lnTo>
                  <a:pt x="2270879" y="5428430"/>
                </a:lnTo>
                <a:cubicBezTo>
                  <a:pt x="2272738" y="5425487"/>
                  <a:pt x="2270527" y="5422510"/>
                  <a:pt x="2265971" y="5419697"/>
                </a:cubicBezTo>
                <a:lnTo>
                  <a:pt x="2263103" y="5418523"/>
                </a:lnTo>
                <a:lnTo>
                  <a:pt x="2240058" y="5415391"/>
                </a:lnTo>
                <a:lnTo>
                  <a:pt x="2249908" y="5414229"/>
                </a:lnTo>
                <a:lnTo>
                  <a:pt x="2252065" y="5414013"/>
                </a:lnTo>
                <a:lnTo>
                  <a:pt x="2246989" y="5411937"/>
                </a:lnTo>
                <a:cubicBezTo>
                  <a:pt x="2231947" y="5407351"/>
                  <a:pt x="2214415" y="5404201"/>
                  <a:pt x="2208172" y="5404061"/>
                </a:cubicBezTo>
                <a:cubicBezTo>
                  <a:pt x="2049379" y="5374777"/>
                  <a:pt x="1859294" y="5364992"/>
                  <a:pt x="1721922" y="5325167"/>
                </a:cubicBezTo>
                <a:cubicBezTo>
                  <a:pt x="1863418" y="5328351"/>
                  <a:pt x="2031611" y="5371163"/>
                  <a:pt x="2174959" y="5383110"/>
                </a:cubicBezTo>
                <a:cubicBezTo>
                  <a:pt x="2131652" y="5379842"/>
                  <a:pt x="2209747" y="5389861"/>
                  <a:pt x="2209215" y="5380667"/>
                </a:cubicBezTo>
                <a:cubicBezTo>
                  <a:pt x="2207012" y="5364086"/>
                  <a:pt x="2178389" y="5377679"/>
                  <a:pt x="2178389" y="5377679"/>
                </a:cubicBezTo>
                <a:cubicBezTo>
                  <a:pt x="2092751" y="5362895"/>
                  <a:pt x="2009753" y="5349777"/>
                  <a:pt x="1928841" y="5336078"/>
                </a:cubicBezTo>
                <a:lnTo>
                  <a:pt x="1769461" y="5305752"/>
                </a:lnTo>
                <a:lnTo>
                  <a:pt x="1792598" y="5303341"/>
                </a:lnTo>
                <a:lnTo>
                  <a:pt x="1793602" y="5303134"/>
                </a:lnTo>
                <a:lnTo>
                  <a:pt x="1800708" y="5303979"/>
                </a:lnTo>
                <a:cubicBezTo>
                  <a:pt x="1818476" y="5307595"/>
                  <a:pt x="1910151" y="5326186"/>
                  <a:pt x="1913577" y="5320755"/>
                </a:cubicBezTo>
                <a:cubicBezTo>
                  <a:pt x="1924431" y="5303547"/>
                  <a:pt x="1829331" y="5290390"/>
                  <a:pt x="1838386" y="5296104"/>
                </a:cubicBezTo>
                <a:lnTo>
                  <a:pt x="1830294" y="5295069"/>
                </a:lnTo>
                <a:lnTo>
                  <a:pt x="1837654" y="5285545"/>
                </a:lnTo>
                <a:cubicBezTo>
                  <a:pt x="1833323" y="5283908"/>
                  <a:pt x="1823132" y="5283757"/>
                  <a:pt x="1810277" y="5284403"/>
                </a:cubicBezTo>
                <a:lnTo>
                  <a:pt x="1777403" y="5287174"/>
                </a:lnTo>
                <a:lnTo>
                  <a:pt x="1755012" y="5282750"/>
                </a:lnTo>
                <a:cubicBezTo>
                  <a:pt x="1744855" y="5268745"/>
                  <a:pt x="1828227" y="5282099"/>
                  <a:pt x="1828227" y="5282099"/>
                </a:cubicBezTo>
                <a:cubicBezTo>
                  <a:pt x="1985507" y="5310434"/>
                  <a:pt x="2125431" y="5327814"/>
                  <a:pt x="2256076" y="5348198"/>
                </a:cubicBezTo>
                <a:cubicBezTo>
                  <a:pt x="2260754" y="5348304"/>
                  <a:pt x="2284786" y="5352784"/>
                  <a:pt x="2313330" y="5357286"/>
                </a:cubicBezTo>
                <a:lnTo>
                  <a:pt x="2335990" y="5360623"/>
                </a:lnTo>
                <a:lnTo>
                  <a:pt x="2334765" y="5359310"/>
                </a:lnTo>
                <a:cubicBezTo>
                  <a:pt x="2330601" y="5354823"/>
                  <a:pt x="2326336" y="5350029"/>
                  <a:pt x="2323294" y="5345847"/>
                </a:cubicBezTo>
                <a:lnTo>
                  <a:pt x="2321131" y="5340718"/>
                </a:lnTo>
                <a:lnTo>
                  <a:pt x="2225735" y="5324788"/>
                </a:lnTo>
                <a:lnTo>
                  <a:pt x="2149773" y="5313123"/>
                </a:lnTo>
                <a:lnTo>
                  <a:pt x="2116392" y="5313693"/>
                </a:lnTo>
                <a:lnTo>
                  <a:pt x="2096184" y="5304893"/>
                </a:lnTo>
                <a:lnTo>
                  <a:pt x="2052342" y="5298161"/>
                </a:lnTo>
                <a:cubicBezTo>
                  <a:pt x="2047813" y="5295304"/>
                  <a:pt x="1926759" y="5289824"/>
                  <a:pt x="1920375" y="5278202"/>
                </a:cubicBezTo>
                <a:cubicBezTo>
                  <a:pt x="1921272" y="5266744"/>
                  <a:pt x="1940851" y="5267070"/>
                  <a:pt x="1960206" y="5270260"/>
                </a:cubicBezTo>
                <a:lnTo>
                  <a:pt x="1967890" y="5271948"/>
                </a:lnTo>
                <a:lnTo>
                  <a:pt x="1980987" y="5268598"/>
                </a:lnTo>
                <a:cubicBezTo>
                  <a:pt x="2009165" y="5263209"/>
                  <a:pt x="2054184" y="5257795"/>
                  <a:pt x="2062536" y="5255606"/>
                </a:cubicBezTo>
                <a:cubicBezTo>
                  <a:pt x="2093669" y="5251695"/>
                  <a:pt x="2118104" y="5248079"/>
                  <a:pt x="2139430" y="5244531"/>
                </a:cubicBezTo>
                <a:lnTo>
                  <a:pt x="2150559" y="5242493"/>
                </a:lnTo>
                <a:lnTo>
                  <a:pt x="2235654" y="5252990"/>
                </a:lnTo>
                <a:lnTo>
                  <a:pt x="2131376" y="5257751"/>
                </a:lnTo>
                <a:cubicBezTo>
                  <a:pt x="2121173" y="5258035"/>
                  <a:pt x="2101769" y="5261553"/>
                  <a:pt x="2079364" y="5265696"/>
                </a:cubicBezTo>
                <a:lnTo>
                  <a:pt x="2069894" y="5267283"/>
                </a:lnTo>
                <a:lnTo>
                  <a:pt x="2138772" y="5268380"/>
                </a:lnTo>
                <a:cubicBezTo>
                  <a:pt x="2195871" y="5270509"/>
                  <a:pt x="2252399" y="5274311"/>
                  <a:pt x="2252399" y="5274311"/>
                </a:cubicBezTo>
                <a:lnTo>
                  <a:pt x="2341484" y="5278006"/>
                </a:lnTo>
                <a:lnTo>
                  <a:pt x="2351734" y="5272145"/>
                </a:lnTo>
                <a:lnTo>
                  <a:pt x="2364644" y="5268792"/>
                </a:lnTo>
                <a:lnTo>
                  <a:pt x="2377812" y="5270399"/>
                </a:lnTo>
                <a:lnTo>
                  <a:pt x="2312629" y="5258554"/>
                </a:lnTo>
                <a:lnTo>
                  <a:pt x="2448786" y="5270188"/>
                </a:lnTo>
                <a:lnTo>
                  <a:pt x="2416844" y="5264629"/>
                </a:lnTo>
                <a:lnTo>
                  <a:pt x="2405557" y="5263253"/>
                </a:lnTo>
                <a:lnTo>
                  <a:pt x="2312928" y="5254610"/>
                </a:lnTo>
                <a:lnTo>
                  <a:pt x="2266324" y="5250268"/>
                </a:lnTo>
                <a:lnTo>
                  <a:pt x="2224306" y="5246353"/>
                </a:lnTo>
                <a:cubicBezTo>
                  <a:pt x="2201201" y="5243575"/>
                  <a:pt x="2186805" y="5240669"/>
                  <a:pt x="2187947" y="5237328"/>
                </a:cubicBezTo>
                <a:cubicBezTo>
                  <a:pt x="2189094" y="5233988"/>
                  <a:pt x="2205819" y="5230078"/>
                  <a:pt x="2226532" y="5225778"/>
                </a:cubicBezTo>
                <a:lnTo>
                  <a:pt x="2269577" y="5216218"/>
                </a:lnTo>
                <a:lnTo>
                  <a:pt x="2258325" y="5213776"/>
                </a:lnTo>
                <a:cubicBezTo>
                  <a:pt x="2223351" y="5205004"/>
                  <a:pt x="2191581" y="5193269"/>
                  <a:pt x="2253287" y="5197069"/>
                </a:cubicBezTo>
                <a:lnTo>
                  <a:pt x="2301460" y="5200652"/>
                </a:lnTo>
                <a:lnTo>
                  <a:pt x="2305695" y="5196831"/>
                </a:lnTo>
                <a:lnTo>
                  <a:pt x="2288962" y="5192649"/>
                </a:lnTo>
                <a:lnTo>
                  <a:pt x="2287021" y="5192957"/>
                </a:lnTo>
                <a:lnTo>
                  <a:pt x="2285104" y="5191684"/>
                </a:lnTo>
                <a:lnTo>
                  <a:pt x="2275128" y="5189189"/>
                </a:lnTo>
                <a:cubicBezTo>
                  <a:pt x="2259161" y="5186654"/>
                  <a:pt x="2236935" y="5184137"/>
                  <a:pt x="2207005" y="5181667"/>
                </a:cubicBezTo>
                <a:cubicBezTo>
                  <a:pt x="2045694" y="5158797"/>
                  <a:pt x="1866100" y="5189360"/>
                  <a:pt x="1712476" y="5136781"/>
                </a:cubicBezTo>
                <a:cubicBezTo>
                  <a:pt x="1685759" y="5127635"/>
                  <a:pt x="1884044" y="5086055"/>
                  <a:pt x="1894294" y="5106977"/>
                </a:cubicBezTo>
                <a:cubicBezTo>
                  <a:pt x="1880020" y="5077840"/>
                  <a:pt x="1682116" y="5082396"/>
                  <a:pt x="1564287" y="5086021"/>
                </a:cubicBezTo>
                <a:lnTo>
                  <a:pt x="1510420" y="5087369"/>
                </a:lnTo>
                <a:lnTo>
                  <a:pt x="1560248" y="5081127"/>
                </a:lnTo>
                <a:cubicBezTo>
                  <a:pt x="1781060" y="5057953"/>
                  <a:pt x="1473478" y="5047210"/>
                  <a:pt x="1460099" y="5051439"/>
                </a:cubicBezTo>
                <a:cubicBezTo>
                  <a:pt x="1415720" y="5050744"/>
                  <a:pt x="1360650" y="5023980"/>
                  <a:pt x="1328949" y="5016825"/>
                </a:cubicBezTo>
                <a:lnTo>
                  <a:pt x="1284923" y="5011556"/>
                </a:lnTo>
                <a:lnTo>
                  <a:pt x="1755153" y="5012093"/>
                </a:lnTo>
                <a:lnTo>
                  <a:pt x="1805088" y="5012879"/>
                </a:lnTo>
                <a:lnTo>
                  <a:pt x="1888962" y="4998925"/>
                </a:lnTo>
                <a:lnTo>
                  <a:pt x="1850922" y="4991162"/>
                </a:lnTo>
                <a:cubicBezTo>
                  <a:pt x="1841294" y="4982502"/>
                  <a:pt x="1962825" y="4983058"/>
                  <a:pt x="2000313" y="4971634"/>
                </a:cubicBezTo>
                <a:cubicBezTo>
                  <a:pt x="1986957" y="4967064"/>
                  <a:pt x="1973596" y="4962494"/>
                  <a:pt x="1960236" y="4957919"/>
                </a:cubicBezTo>
                <a:cubicBezTo>
                  <a:pt x="1966914" y="4960207"/>
                  <a:pt x="1949192" y="4942948"/>
                  <a:pt x="1930467" y="4923169"/>
                </a:cubicBezTo>
                <a:lnTo>
                  <a:pt x="1907215" y="4896763"/>
                </a:lnTo>
                <a:lnTo>
                  <a:pt x="1870556" y="4906118"/>
                </a:lnTo>
                <a:cubicBezTo>
                  <a:pt x="1837759" y="4915513"/>
                  <a:pt x="1812697" y="4922879"/>
                  <a:pt x="1813551" y="4910968"/>
                </a:cubicBezTo>
                <a:cubicBezTo>
                  <a:pt x="1813551" y="4910968"/>
                  <a:pt x="1837073" y="4901613"/>
                  <a:pt x="1854413" y="4890690"/>
                </a:cubicBezTo>
                <a:lnTo>
                  <a:pt x="1852616" y="4894315"/>
                </a:lnTo>
                <a:lnTo>
                  <a:pt x="1845744" y="4896151"/>
                </a:lnTo>
                <a:cubicBezTo>
                  <a:pt x="1848832" y="4896936"/>
                  <a:pt x="1850378" y="4897327"/>
                  <a:pt x="1851459" y="4896646"/>
                </a:cubicBezTo>
                <a:lnTo>
                  <a:pt x="1852616" y="4894315"/>
                </a:lnTo>
                <a:lnTo>
                  <a:pt x="1865252" y="4890937"/>
                </a:lnTo>
                <a:lnTo>
                  <a:pt x="1873763" y="4891133"/>
                </a:lnTo>
                <a:cubicBezTo>
                  <a:pt x="1879252" y="4890290"/>
                  <a:pt x="1883070" y="4889025"/>
                  <a:pt x="1883070" y="4889025"/>
                </a:cubicBezTo>
                <a:cubicBezTo>
                  <a:pt x="1883070" y="4889025"/>
                  <a:pt x="1890544" y="4867938"/>
                  <a:pt x="1906840" y="4863134"/>
                </a:cubicBezTo>
                <a:cubicBezTo>
                  <a:pt x="1940061" y="4848583"/>
                  <a:pt x="2030348" y="4847229"/>
                  <a:pt x="2061080" y="4839703"/>
                </a:cubicBezTo>
                <a:cubicBezTo>
                  <a:pt x="2067259" y="4841273"/>
                  <a:pt x="2072658" y="4826044"/>
                  <a:pt x="2081327" y="4820582"/>
                </a:cubicBezTo>
                <a:cubicBezTo>
                  <a:pt x="2097039" y="4813075"/>
                  <a:pt x="2119349" y="4809221"/>
                  <a:pt x="2143850" y="4806752"/>
                </a:cubicBezTo>
                <a:lnTo>
                  <a:pt x="2155758" y="4805885"/>
                </a:lnTo>
                <a:lnTo>
                  <a:pt x="2139049" y="4804277"/>
                </a:lnTo>
                <a:lnTo>
                  <a:pt x="2091228" y="4800054"/>
                </a:lnTo>
                <a:lnTo>
                  <a:pt x="1836800" y="4826373"/>
                </a:lnTo>
                <a:lnTo>
                  <a:pt x="1606138" y="4862045"/>
                </a:lnTo>
                <a:lnTo>
                  <a:pt x="1590368" y="4857347"/>
                </a:lnTo>
                <a:lnTo>
                  <a:pt x="1552818" y="4848560"/>
                </a:lnTo>
                <a:lnTo>
                  <a:pt x="1624736" y="4832416"/>
                </a:lnTo>
                <a:cubicBezTo>
                  <a:pt x="1650487" y="4838950"/>
                  <a:pt x="1672961" y="4835714"/>
                  <a:pt x="1684124" y="4823226"/>
                </a:cubicBezTo>
                <a:cubicBezTo>
                  <a:pt x="1664555" y="4818259"/>
                  <a:pt x="1643524" y="4820586"/>
                  <a:pt x="1624736" y="4832416"/>
                </a:cubicBezTo>
                <a:lnTo>
                  <a:pt x="1553744" y="4837570"/>
                </a:lnTo>
                <a:lnTo>
                  <a:pt x="1555996" y="4820472"/>
                </a:lnTo>
                <a:cubicBezTo>
                  <a:pt x="1561277" y="4823804"/>
                  <a:pt x="1565805" y="4826661"/>
                  <a:pt x="1565805" y="4826661"/>
                </a:cubicBezTo>
                <a:cubicBezTo>
                  <a:pt x="1563421" y="4808702"/>
                  <a:pt x="1559995" y="4814133"/>
                  <a:pt x="1555996" y="4820472"/>
                </a:cubicBezTo>
                <a:lnTo>
                  <a:pt x="1531591" y="4816657"/>
                </a:lnTo>
                <a:lnTo>
                  <a:pt x="1599579" y="4803435"/>
                </a:lnTo>
                <a:lnTo>
                  <a:pt x="1621150" y="4802652"/>
                </a:lnTo>
                <a:cubicBezTo>
                  <a:pt x="1628112" y="4802750"/>
                  <a:pt x="1632210" y="4803361"/>
                  <a:pt x="1631353" y="4804717"/>
                </a:cubicBezTo>
                <a:lnTo>
                  <a:pt x="1628878" y="4797737"/>
                </a:lnTo>
                <a:lnTo>
                  <a:pt x="1719848" y="4780043"/>
                </a:lnTo>
                <a:lnTo>
                  <a:pt x="1747436" y="4782949"/>
                </a:lnTo>
                <a:cubicBezTo>
                  <a:pt x="1764935" y="4785108"/>
                  <a:pt x="1784895" y="4787966"/>
                  <a:pt x="1810181" y="4792209"/>
                </a:cubicBezTo>
                <a:cubicBezTo>
                  <a:pt x="1822664" y="4792489"/>
                  <a:pt x="1928336" y="4812315"/>
                  <a:pt x="1887172" y="4793941"/>
                </a:cubicBezTo>
                <a:cubicBezTo>
                  <a:pt x="1855812" y="4781755"/>
                  <a:pt x="1778070" y="4779547"/>
                  <a:pt x="1756528" y="4773555"/>
                </a:cubicBezTo>
                <a:lnTo>
                  <a:pt x="1755105" y="4773186"/>
                </a:lnTo>
                <a:lnTo>
                  <a:pt x="1779905" y="4768361"/>
                </a:lnTo>
                <a:cubicBezTo>
                  <a:pt x="1852299" y="4750980"/>
                  <a:pt x="1923940" y="4745218"/>
                  <a:pt x="1995894" y="4738576"/>
                </a:cubicBezTo>
                <a:lnTo>
                  <a:pt x="2071079" y="4730118"/>
                </a:lnTo>
                <a:lnTo>
                  <a:pt x="2053614" y="4728706"/>
                </a:lnTo>
                <a:lnTo>
                  <a:pt x="1819842" y="4698592"/>
                </a:lnTo>
                <a:lnTo>
                  <a:pt x="1865095" y="4695201"/>
                </a:lnTo>
                <a:cubicBezTo>
                  <a:pt x="1956433" y="4697004"/>
                  <a:pt x="2051670" y="4697574"/>
                  <a:pt x="2143034" y="4697526"/>
                </a:cubicBezTo>
                <a:lnTo>
                  <a:pt x="2167347" y="4697394"/>
                </a:lnTo>
                <a:lnTo>
                  <a:pt x="2181862" y="4689689"/>
                </a:lnTo>
                <a:lnTo>
                  <a:pt x="2257190" y="4696910"/>
                </a:lnTo>
                <a:lnTo>
                  <a:pt x="2287008" y="4696751"/>
                </a:lnTo>
                <a:lnTo>
                  <a:pt x="2216339" y="4682676"/>
                </a:lnTo>
                <a:lnTo>
                  <a:pt x="2222772" y="4681527"/>
                </a:lnTo>
                <a:cubicBezTo>
                  <a:pt x="2273499" y="4673510"/>
                  <a:pt x="2351599" y="4662202"/>
                  <a:pt x="2372192" y="4649235"/>
                </a:cubicBezTo>
                <a:cubicBezTo>
                  <a:pt x="2277602" y="4640553"/>
                  <a:pt x="2237788" y="4654712"/>
                  <a:pt x="2153681" y="4657633"/>
                </a:cubicBezTo>
                <a:cubicBezTo>
                  <a:pt x="2096263" y="4662855"/>
                  <a:pt x="2091370" y="4661614"/>
                  <a:pt x="2105349" y="4656223"/>
                </a:cubicBezTo>
                <a:lnTo>
                  <a:pt x="2163649" y="4632585"/>
                </a:lnTo>
                <a:lnTo>
                  <a:pt x="2151917" y="4632663"/>
                </a:lnTo>
                <a:cubicBezTo>
                  <a:pt x="2033725" y="4634812"/>
                  <a:pt x="1919133" y="4638799"/>
                  <a:pt x="1794370" y="4639532"/>
                </a:cubicBezTo>
                <a:lnTo>
                  <a:pt x="1685700" y="4637747"/>
                </a:lnTo>
                <a:lnTo>
                  <a:pt x="1753619" y="4633222"/>
                </a:lnTo>
                <a:cubicBezTo>
                  <a:pt x="1802769" y="4630417"/>
                  <a:pt x="1860557" y="4627810"/>
                  <a:pt x="1934623" y="4625798"/>
                </a:cubicBezTo>
                <a:cubicBezTo>
                  <a:pt x="2012785" y="4622701"/>
                  <a:pt x="2073782" y="4626167"/>
                  <a:pt x="2138588" y="4618499"/>
                </a:cubicBezTo>
                <a:cubicBezTo>
                  <a:pt x="2284664" y="4591387"/>
                  <a:pt x="2027266" y="4580398"/>
                  <a:pt x="1967030" y="4574705"/>
                </a:cubicBezTo>
                <a:cubicBezTo>
                  <a:pt x="1874745" y="4575456"/>
                  <a:pt x="1774080" y="4600698"/>
                  <a:pt x="1774435" y="4556050"/>
                </a:cubicBezTo>
                <a:cubicBezTo>
                  <a:pt x="1772150" y="4562728"/>
                  <a:pt x="1817047" y="4555087"/>
                  <a:pt x="1868768" y="4543873"/>
                </a:cubicBezTo>
                <a:lnTo>
                  <a:pt x="1913936" y="4533309"/>
                </a:lnTo>
                <a:lnTo>
                  <a:pt x="2384846" y="4499832"/>
                </a:lnTo>
                <a:lnTo>
                  <a:pt x="2412000" y="4476747"/>
                </a:lnTo>
                <a:cubicBezTo>
                  <a:pt x="2451407" y="4463763"/>
                  <a:pt x="2494230" y="4482291"/>
                  <a:pt x="2539814" y="4470873"/>
                </a:cubicBezTo>
                <a:cubicBezTo>
                  <a:pt x="2533635" y="4469304"/>
                  <a:pt x="2539294" y="4431162"/>
                  <a:pt x="2546508" y="4432987"/>
                </a:cubicBezTo>
                <a:cubicBezTo>
                  <a:pt x="2566755" y="4413868"/>
                  <a:pt x="2688289" y="4444704"/>
                  <a:pt x="2707337" y="4409956"/>
                </a:cubicBezTo>
                <a:cubicBezTo>
                  <a:pt x="2707337" y="4409956"/>
                  <a:pt x="2707679" y="4409005"/>
                  <a:pt x="2708100" y="4407816"/>
                </a:cubicBezTo>
                <a:lnTo>
                  <a:pt x="2709049" y="4405137"/>
                </a:lnTo>
                <a:lnTo>
                  <a:pt x="2709364" y="4404246"/>
                </a:lnTo>
                <a:cubicBezTo>
                  <a:pt x="2709699" y="4403294"/>
                  <a:pt x="2709872" y="4402817"/>
                  <a:pt x="2709617" y="4403531"/>
                </a:cubicBezTo>
                <a:lnTo>
                  <a:pt x="2709049" y="4405137"/>
                </a:lnTo>
                <a:lnTo>
                  <a:pt x="2707337" y="4409956"/>
                </a:lnTo>
                <a:cubicBezTo>
                  <a:pt x="2656871" y="4397150"/>
                  <a:pt x="2620745" y="4419905"/>
                  <a:pt x="2572935" y="4415436"/>
                </a:cubicBezTo>
                <a:cubicBezTo>
                  <a:pt x="2539762" y="4410850"/>
                  <a:pt x="2507405" y="4408705"/>
                  <a:pt x="2473343" y="4408999"/>
                </a:cubicBezTo>
                <a:lnTo>
                  <a:pt x="2467577" y="4409431"/>
                </a:lnTo>
                <a:lnTo>
                  <a:pt x="2466245" y="4414666"/>
                </a:lnTo>
                <a:cubicBezTo>
                  <a:pt x="2462683" y="4419760"/>
                  <a:pt x="2457728" y="4423741"/>
                  <a:pt x="2453766" y="4424304"/>
                </a:cubicBezTo>
                <a:cubicBezTo>
                  <a:pt x="2451128" y="4424678"/>
                  <a:pt x="2448924" y="4423538"/>
                  <a:pt x="2447867" y="4420189"/>
                </a:cubicBezTo>
                <a:cubicBezTo>
                  <a:pt x="2440062" y="4422657"/>
                  <a:pt x="2442347" y="4418254"/>
                  <a:pt x="2448260" y="4412704"/>
                </a:cubicBezTo>
                <a:lnTo>
                  <a:pt x="2451446" y="4410636"/>
                </a:lnTo>
                <a:lnTo>
                  <a:pt x="2363508" y="4417204"/>
                </a:lnTo>
                <a:cubicBezTo>
                  <a:pt x="2230134" y="4422944"/>
                  <a:pt x="2514477" y="4384005"/>
                  <a:pt x="2516968" y="4376975"/>
                </a:cubicBezTo>
                <a:lnTo>
                  <a:pt x="2503397" y="4372120"/>
                </a:lnTo>
                <a:lnTo>
                  <a:pt x="2167733" y="4356598"/>
                </a:lnTo>
                <a:cubicBezTo>
                  <a:pt x="2103514" y="4347451"/>
                  <a:pt x="2049986" y="4364371"/>
                  <a:pt x="1971681" y="4357225"/>
                </a:cubicBezTo>
                <a:cubicBezTo>
                  <a:pt x="1941684" y="4359344"/>
                  <a:pt x="1896219" y="4360527"/>
                  <a:pt x="1846771" y="4361012"/>
                </a:cubicBezTo>
                <a:lnTo>
                  <a:pt x="1799471" y="4360883"/>
                </a:lnTo>
                <a:lnTo>
                  <a:pt x="1805090" y="4333338"/>
                </a:lnTo>
                <a:lnTo>
                  <a:pt x="1861760" y="4327786"/>
                </a:lnTo>
                <a:lnTo>
                  <a:pt x="1936803" y="4330550"/>
                </a:lnTo>
                <a:cubicBezTo>
                  <a:pt x="2007307" y="4331671"/>
                  <a:pt x="2080625" y="4330025"/>
                  <a:pt x="2082906" y="4323347"/>
                </a:cubicBezTo>
                <a:lnTo>
                  <a:pt x="2066571" y="4317044"/>
                </a:lnTo>
                <a:lnTo>
                  <a:pt x="2215026" y="4312203"/>
                </a:lnTo>
                <a:lnTo>
                  <a:pt x="2353084" y="4305248"/>
                </a:lnTo>
                <a:lnTo>
                  <a:pt x="2300947" y="4299183"/>
                </a:lnTo>
                <a:cubicBezTo>
                  <a:pt x="2297855" y="4298398"/>
                  <a:pt x="2301444" y="4295798"/>
                  <a:pt x="2308630" y="4292494"/>
                </a:cubicBezTo>
                <a:lnTo>
                  <a:pt x="2313629" y="4290632"/>
                </a:lnTo>
                <a:lnTo>
                  <a:pt x="2427473" y="4301247"/>
                </a:lnTo>
                <a:lnTo>
                  <a:pt x="2422544" y="4301748"/>
                </a:lnTo>
                <a:lnTo>
                  <a:pt x="2553582" y="4295145"/>
                </a:lnTo>
                <a:lnTo>
                  <a:pt x="2532846" y="4294181"/>
                </a:lnTo>
                <a:lnTo>
                  <a:pt x="2521939" y="4294602"/>
                </a:lnTo>
                <a:lnTo>
                  <a:pt x="2457224" y="4285778"/>
                </a:lnTo>
                <a:cubicBezTo>
                  <a:pt x="2428527" y="4280985"/>
                  <a:pt x="2399795" y="4274886"/>
                  <a:pt x="2370983" y="4266202"/>
                </a:cubicBezTo>
                <a:cubicBezTo>
                  <a:pt x="2443441" y="4265074"/>
                  <a:pt x="2513006" y="4278578"/>
                  <a:pt x="2585814" y="4285267"/>
                </a:cubicBezTo>
                <a:cubicBezTo>
                  <a:pt x="2642363" y="4289294"/>
                  <a:pt x="2598522" y="4276829"/>
                  <a:pt x="2576226" y="4270357"/>
                </a:cubicBezTo>
                <a:lnTo>
                  <a:pt x="2439431" y="4251752"/>
                </a:lnTo>
                <a:lnTo>
                  <a:pt x="2290977" y="4257146"/>
                </a:lnTo>
                <a:lnTo>
                  <a:pt x="2099966" y="4264086"/>
                </a:lnTo>
                <a:lnTo>
                  <a:pt x="2146693" y="4273211"/>
                </a:lnTo>
                <a:lnTo>
                  <a:pt x="2227695" y="4282457"/>
                </a:lnTo>
                <a:lnTo>
                  <a:pt x="2193996" y="4287370"/>
                </a:lnTo>
                <a:cubicBezTo>
                  <a:pt x="2142162" y="4286347"/>
                  <a:pt x="2089699" y="4287081"/>
                  <a:pt x="2035533" y="4290256"/>
                </a:cubicBezTo>
                <a:lnTo>
                  <a:pt x="1958214" y="4298288"/>
                </a:lnTo>
                <a:lnTo>
                  <a:pt x="1959471" y="4296882"/>
                </a:lnTo>
                <a:cubicBezTo>
                  <a:pt x="1954314" y="4294972"/>
                  <a:pt x="1941862" y="4292024"/>
                  <a:pt x="1918755" y="4287258"/>
                </a:cubicBezTo>
                <a:lnTo>
                  <a:pt x="1903475" y="4283937"/>
                </a:lnTo>
                <a:lnTo>
                  <a:pt x="1927784" y="4280313"/>
                </a:lnTo>
                <a:lnTo>
                  <a:pt x="2055883" y="4265212"/>
                </a:lnTo>
                <a:lnTo>
                  <a:pt x="1898540" y="4267463"/>
                </a:lnTo>
                <a:cubicBezTo>
                  <a:pt x="1840603" y="4270439"/>
                  <a:pt x="1784345" y="4272887"/>
                  <a:pt x="1729692" y="4266850"/>
                </a:cubicBezTo>
                <a:cubicBezTo>
                  <a:pt x="1729692" y="4266850"/>
                  <a:pt x="1739228" y="4260157"/>
                  <a:pt x="1746277" y="4252405"/>
                </a:cubicBezTo>
                <a:lnTo>
                  <a:pt x="1746326" y="4251868"/>
                </a:lnTo>
                <a:lnTo>
                  <a:pt x="1762780" y="4254898"/>
                </a:lnTo>
                <a:cubicBezTo>
                  <a:pt x="1815301" y="4256784"/>
                  <a:pt x="1934649" y="4251462"/>
                  <a:pt x="1928057" y="4238013"/>
                </a:cubicBezTo>
                <a:cubicBezTo>
                  <a:pt x="1910485" y="4202146"/>
                  <a:pt x="1679439" y="4244954"/>
                  <a:pt x="1563548" y="4220212"/>
                </a:cubicBezTo>
                <a:cubicBezTo>
                  <a:pt x="1497762" y="4210755"/>
                  <a:pt x="1473797" y="4205816"/>
                  <a:pt x="1415110" y="4199140"/>
                </a:cubicBezTo>
                <a:lnTo>
                  <a:pt x="1412292" y="4198853"/>
                </a:lnTo>
                <a:lnTo>
                  <a:pt x="1505096" y="4187852"/>
                </a:lnTo>
                <a:cubicBezTo>
                  <a:pt x="1555444" y="4185127"/>
                  <a:pt x="1604456" y="4184969"/>
                  <a:pt x="1656992" y="4184314"/>
                </a:cubicBezTo>
                <a:cubicBezTo>
                  <a:pt x="1734590" y="4189231"/>
                  <a:pt x="2119758" y="4158273"/>
                  <a:pt x="1906799" y="4151972"/>
                </a:cubicBezTo>
                <a:lnTo>
                  <a:pt x="1803221" y="4154929"/>
                </a:lnTo>
                <a:lnTo>
                  <a:pt x="1759209" y="4152562"/>
                </a:lnTo>
                <a:cubicBezTo>
                  <a:pt x="1647119" y="4146017"/>
                  <a:pt x="1452356" y="4130854"/>
                  <a:pt x="1634403" y="4107659"/>
                </a:cubicBezTo>
                <a:cubicBezTo>
                  <a:pt x="1679050" y="4108014"/>
                  <a:pt x="1800282" y="4117172"/>
                  <a:pt x="1854072" y="4090810"/>
                </a:cubicBezTo>
                <a:cubicBezTo>
                  <a:pt x="1924216" y="4067557"/>
                  <a:pt x="1740405" y="4066832"/>
                  <a:pt x="1648881" y="4065354"/>
                </a:cubicBezTo>
                <a:cubicBezTo>
                  <a:pt x="1569956" y="4070679"/>
                  <a:pt x="1478429" y="4069200"/>
                  <a:pt x="1436125" y="4054723"/>
                </a:cubicBezTo>
                <a:cubicBezTo>
                  <a:pt x="1404842" y="4058936"/>
                  <a:pt x="1380464" y="4035671"/>
                  <a:pt x="1340390" y="4021955"/>
                </a:cubicBezTo>
                <a:lnTo>
                  <a:pt x="1260615" y="4018167"/>
                </a:lnTo>
                <a:lnTo>
                  <a:pt x="1908916" y="3978606"/>
                </a:lnTo>
                <a:lnTo>
                  <a:pt x="2422819" y="3964845"/>
                </a:lnTo>
                <a:lnTo>
                  <a:pt x="2416016" y="3955547"/>
                </a:lnTo>
                <a:cubicBezTo>
                  <a:pt x="2416016" y="3955547"/>
                  <a:pt x="2422196" y="3957117"/>
                  <a:pt x="2429407" y="3958945"/>
                </a:cubicBezTo>
                <a:lnTo>
                  <a:pt x="2426078" y="3964757"/>
                </a:lnTo>
                <a:lnTo>
                  <a:pt x="2481510" y="3963273"/>
                </a:lnTo>
                <a:lnTo>
                  <a:pt x="2488308" y="3960963"/>
                </a:lnTo>
                <a:cubicBezTo>
                  <a:pt x="2490739" y="3958707"/>
                  <a:pt x="2490992" y="3955420"/>
                  <a:pt x="2487347" y="3950664"/>
                </a:cubicBezTo>
                <a:cubicBezTo>
                  <a:pt x="2487347" y="3950664"/>
                  <a:pt x="2450435" y="3956619"/>
                  <a:pt x="2429407" y="3958945"/>
                </a:cubicBezTo>
                <a:lnTo>
                  <a:pt x="2427444" y="3942219"/>
                </a:lnTo>
                <a:lnTo>
                  <a:pt x="1864435" y="3955747"/>
                </a:lnTo>
                <a:cubicBezTo>
                  <a:pt x="1537771" y="3956057"/>
                  <a:pt x="1216254" y="3946344"/>
                  <a:pt x="903557" y="3919426"/>
                </a:cubicBezTo>
                <a:cubicBezTo>
                  <a:pt x="979842" y="3865864"/>
                  <a:pt x="1170993" y="3942861"/>
                  <a:pt x="1193508" y="3874395"/>
                </a:cubicBezTo>
                <a:cubicBezTo>
                  <a:pt x="1209122" y="3869457"/>
                  <a:pt x="962229" y="3856712"/>
                  <a:pt x="962229" y="3856712"/>
                </a:cubicBezTo>
                <a:cubicBezTo>
                  <a:pt x="910689" y="3841102"/>
                  <a:pt x="919836" y="3823485"/>
                  <a:pt x="902226" y="3814330"/>
                </a:cubicBezTo>
                <a:cubicBezTo>
                  <a:pt x="759698" y="3798033"/>
                  <a:pt x="543130" y="3881215"/>
                  <a:pt x="470433" y="3798680"/>
                </a:cubicBezTo>
                <a:lnTo>
                  <a:pt x="548209" y="3784383"/>
                </a:lnTo>
                <a:lnTo>
                  <a:pt x="558191" y="3785890"/>
                </a:lnTo>
                <a:lnTo>
                  <a:pt x="573349" y="3782655"/>
                </a:lnTo>
                <a:lnTo>
                  <a:pt x="603024" y="3781611"/>
                </a:lnTo>
                <a:cubicBezTo>
                  <a:pt x="621059" y="3781433"/>
                  <a:pt x="641030" y="3781558"/>
                  <a:pt x="663776" y="3781732"/>
                </a:cubicBezTo>
                <a:cubicBezTo>
                  <a:pt x="677159" y="3777502"/>
                  <a:pt x="837298" y="3802953"/>
                  <a:pt x="871211" y="3762783"/>
                </a:cubicBezTo>
                <a:cubicBezTo>
                  <a:pt x="871211" y="3762783"/>
                  <a:pt x="742068" y="3742262"/>
                  <a:pt x="701924" y="3754950"/>
                </a:cubicBezTo>
                <a:cubicBezTo>
                  <a:pt x="685309" y="3752840"/>
                  <a:pt x="646838" y="3765003"/>
                  <a:pt x="609784" y="3774874"/>
                </a:cubicBezTo>
                <a:lnTo>
                  <a:pt x="573349" y="3782655"/>
                </a:lnTo>
                <a:lnTo>
                  <a:pt x="553896" y="3783337"/>
                </a:lnTo>
                <a:lnTo>
                  <a:pt x="548209" y="3784383"/>
                </a:lnTo>
                <a:lnTo>
                  <a:pt x="526189" y="3781053"/>
                </a:lnTo>
                <a:cubicBezTo>
                  <a:pt x="477677" y="3748844"/>
                  <a:pt x="590683" y="3736512"/>
                  <a:pt x="645405" y="3732654"/>
                </a:cubicBezTo>
                <a:lnTo>
                  <a:pt x="666315" y="3731453"/>
                </a:lnTo>
                <a:lnTo>
                  <a:pt x="669022" y="3731375"/>
                </a:lnTo>
                <a:cubicBezTo>
                  <a:pt x="674438" y="3731150"/>
                  <a:pt x="674007" y="3731087"/>
                  <a:pt x="669485" y="3731272"/>
                </a:cubicBezTo>
                <a:lnTo>
                  <a:pt x="666315" y="3731453"/>
                </a:lnTo>
                <a:lnTo>
                  <a:pt x="633471" y="3732417"/>
                </a:lnTo>
                <a:cubicBezTo>
                  <a:pt x="521945" y="3721047"/>
                  <a:pt x="417577" y="3724593"/>
                  <a:pt x="304043" y="3699134"/>
                </a:cubicBezTo>
                <a:cubicBezTo>
                  <a:pt x="214051" y="3682182"/>
                  <a:pt x="285305" y="3667020"/>
                  <a:pt x="378527" y="3654423"/>
                </a:cubicBezTo>
                <a:lnTo>
                  <a:pt x="401392" y="3651643"/>
                </a:lnTo>
                <a:lnTo>
                  <a:pt x="513627" y="3646957"/>
                </a:lnTo>
                <a:cubicBezTo>
                  <a:pt x="513627" y="3646957"/>
                  <a:pt x="721807" y="3670946"/>
                  <a:pt x="709570" y="3619501"/>
                </a:cubicBezTo>
                <a:cubicBezTo>
                  <a:pt x="697383" y="3607868"/>
                  <a:pt x="614941" y="3610741"/>
                  <a:pt x="533873" y="3615958"/>
                </a:cubicBezTo>
                <a:lnTo>
                  <a:pt x="526432" y="3616492"/>
                </a:lnTo>
                <a:lnTo>
                  <a:pt x="518584" y="3615364"/>
                </a:lnTo>
                <a:cubicBezTo>
                  <a:pt x="484621" y="3610764"/>
                  <a:pt x="448993" y="3606689"/>
                  <a:pt x="442303" y="3608804"/>
                </a:cubicBezTo>
                <a:cubicBezTo>
                  <a:pt x="382313" y="3613039"/>
                  <a:pt x="385828" y="3600888"/>
                  <a:pt x="410167" y="3587673"/>
                </a:cubicBezTo>
                <a:lnTo>
                  <a:pt x="426243" y="3581249"/>
                </a:lnTo>
                <a:lnTo>
                  <a:pt x="936160" y="3575172"/>
                </a:lnTo>
                <a:cubicBezTo>
                  <a:pt x="936160" y="3575172"/>
                  <a:pt x="1153485" y="3572446"/>
                  <a:pt x="1117982" y="3545371"/>
                </a:cubicBezTo>
                <a:cubicBezTo>
                  <a:pt x="1075676" y="3530891"/>
                  <a:pt x="960889" y="3553789"/>
                  <a:pt x="900657" y="3548097"/>
                </a:cubicBezTo>
                <a:cubicBezTo>
                  <a:pt x="920695" y="3554953"/>
                  <a:pt x="787108" y="3561004"/>
                  <a:pt x="725171" y="3545752"/>
                </a:cubicBezTo>
                <a:lnTo>
                  <a:pt x="702257" y="3527928"/>
                </a:lnTo>
                <a:lnTo>
                  <a:pt x="777591" y="3521909"/>
                </a:lnTo>
                <a:cubicBezTo>
                  <a:pt x="1009641" y="3518263"/>
                  <a:pt x="1300537" y="3543637"/>
                  <a:pt x="1462446" y="3514546"/>
                </a:cubicBezTo>
                <a:cubicBezTo>
                  <a:pt x="1602721" y="3484924"/>
                  <a:pt x="1640868" y="3458145"/>
                  <a:pt x="1523118" y="3465917"/>
                </a:cubicBezTo>
                <a:cubicBezTo>
                  <a:pt x="1411591" y="3454547"/>
                  <a:pt x="935440" y="3484819"/>
                  <a:pt x="883893" y="3469212"/>
                </a:cubicBezTo>
                <a:lnTo>
                  <a:pt x="886170" y="3462110"/>
                </a:lnTo>
                <a:lnTo>
                  <a:pt x="888404" y="3462056"/>
                </a:lnTo>
                <a:cubicBezTo>
                  <a:pt x="986168" y="3457664"/>
                  <a:pt x="1080785" y="3450559"/>
                  <a:pt x="1169442" y="3438616"/>
                </a:cubicBezTo>
                <a:lnTo>
                  <a:pt x="1174442" y="3432058"/>
                </a:lnTo>
                <a:lnTo>
                  <a:pt x="1179593" y="3425302"/>
                </a:lnTo>
                <a:cubicBezTo>
                  <a:pt x="1181283" y="3423083"/>
                  <a:pt x="1182130" y="3421974"/>
                  <a:pt x="1180861" y="3423638"/>
                </a:cubicBezTo>
                <a:lnTo>
                  <a:pt x="1174442" y="3432058"/>
                </a:lnTo>
                <a:lnTo>
                  <a:pt x="1173247" y="3433624"/>
                </a:lnTo>
                <a:cubicBezTo>
                  <a:pt x="1171132" y="3436397"/>
                  <a:pt x="1169442" y="3438616"/>
                  <a:pt x="1169442" y="3438616"/>
                </a:cubicBezTo>
                <a:cubicBezTo>
                  <a:pt x="1076674" y="3429876"/>
                  <a:pt x="977072" y="3426567"/>
                  <a:pt x="873338" y="3426467"/>
                </a:cubicBezTo>
                <a:lnTo>
                  <a:pt x="677321" y="3430816"/>
                </a:lnTo>
                <a:lnTo>
                  <a:pt x="672920" y="3430388"/>
                </a:lnTo>
                <a:cubicBezTo>
                  <a:pt x="839501" y="3421898"/>
                  <a:pt x="1009479" y="3385345"/>
                  <a:pt x="1056087" y="3385333"/>
                </a:cubicBezTo>
                <a:cubicBezTo>
                  <a:pt x="1100461" y="3386032"/>
                  <a:pt x="1338888" y="3372012"/>
                  <a:pt x="1169601" y="3364176"/>
                </a:cubicBezTo>
                <a:cubicBezTo>
                  <a:pt x="1096230" y="3372646"/>
                  <a:pt x="996093" y="3389576"/>
                  <a:pt x="944554" y="3373966"/>
                </a:cubicBezTo>
                <a:cubicBezTo>
                  <a:pt x="913560" y="3369039"/>
                  <a:pt x="882546" y="3317496"/>
                  <a:pt x="882546" y="3317496"/>
                </a:cubicBezTo>
                <a:cubicBezTo>
                  <a:pt x="818326" y="3308347"/>
                  <a:pt x="749190" y="3330202"/>
                  <a:pt x="689198" y="3334443"/>
                </a:cubicBezTo>
                <a:cubicBezTo>
                  <a:pt x="658205" y="3329520"/>
                  <a:pt x="575671" y="3308985"/>
                  <a:pt x="579902" y="3322368"/>
                </a:cubicBezTo>
                <a:cubicBezTo>
                  <a:pt x="575671" y="3308985"/>
                  <a:pt x="611580" y="3282908"/>
                  <a:pt x="598201" y="3287140"/>
                </a:cubicBezTo>
                <a:cubicBezTo>
                  <a:pt x="548890" y="3270824"/>
                  <a:pt x="464135" y="3297615"/>
                  <a:pt x="368924" y="3283541"/>
                </a:cubicBezTo>
                <a:cubicBezTo>
                  <a:pt x="324546" y="3282849"/>
                  <a:pt x="251161" y="3244697"/>
                  <a:pt x="217935" y="3240474"/>
                </a:cubicBezTo>
                <a:cubicBezTo>
                  <a:pt x="126247" y="3237559"/>
                  <a:pt x="172854" y="3237549"/>
                  <a:pt x="213001" y="3224856"/>
                </a:cubicBezTo>
                <a:cubicBezTo>
                  <a:pt x="393649" y="3167754"/>
                  <a:pt x="113553" y="3197401"/>
                  <a:pt x="13401" y="3167711"/>
                </a:cubicBezTo>
                <a:cubicBezTo>
                  <a:pt x="59989" y="3121084"/>
                  <a:pt x="121995" y="3177554"/>
                  <a:pt x="155908" y="3137387"/>
                </a:cubicBezTo>
                <a:lnTo>
                  <a:pt x="0" y="3125320"/>
                </a:lnTo>
                <a:cubicBezTo>
                  <a:pt x="4903" y="3047700"/>
                  <a:pt x="211651" y="3073143"/>
                  <a:pt x="238408" y="3064685"/>
                </a:cubicBezTo>
                <a:cubicBezTo>
                  <a:pt x="848624" y="3023931"/>
                  <a:pt x="1547835" y="3016396"/>
                  <a:pt x="2071298" y="2988348"/>
                </a:cubicBezTo>
                <a:cubicBezTo>
                  <a:pt x="2075527" y="3001733"/>
                  <a:pt x="2102292" y="2993272"/>
                  <a:pt x="2115672" y="2989045"/>
                </a:cubicBezTo>
                <a:cubicBezTo>
                  <a:pt x="2142457" y="3027202"/>
                  <a:pt x="2180579" y="2953806"/>
                  <a:pt x="2115672" y="2989045"/>
                </a:cubicBezTo>
                <a:cubicBezTo>
                  <a:pt x="2111445" y="2975659"/>
                  <a:pt x="2084680" y="2984120"/>
                  <a:pt x="2071298" y="2988348"/>
                </a:cubicBezTo>
                <a:cubicBezTo>
                  <a:pt x="1868785" y="2976292"/>
                  <a:pt x="1652887" y="2968467"/>
                  <a:pt x="1427844" y="2978258"/>
                </a:cubicBezTo>
                <a:cubicBezTo>
                  <a:pt x="1198563" y="2974661"/>
                  <a:pt x="951692" y="3008528"/>
                  <a:pt x="773235" y="2971692"/>
                </a:cubicBezTo>
                <a:cubicBezTo>
                  <a:pt x="755622" y="2962536"/>
                  <a:pt x="548877" y="2937094"/>
                  <a:pt x="548877" y="2937094"/>
                </a:cubicBezTo>
                <a:cubicBezTo>
                  <a:pt x="517865" y="2885549"/>
                  <a:pt x="600404" y="2906083"/>
                  <a:pt x="644780" y="2906779"/>
                </a:cubicBezTo>
                <a:cubicBezTo>
                  <a:pt x="571412" y="2915247"/>
                  <a:pt x="704764" y="2902539"/>
                  <a:pt x="809129" y="2898997"/>
                </a:cubicBezTo>
                <a:cubicBezTo>
                  <a:pt x="1141479" y="2887192"/>
                  <a:pt x="1535105" y="2883001"/>
                  <a:pt x="1791146" y="2878137"/>
                </a:cubicBezTo>
                <a:cubicBezTo>
                  <a:pt x="3581659" y="2815200"/>
                  <a:pt x="5324877" y="2796656"/>
                  <a:pt x="7106886" y="2613705"/>
                </a:cubicBezTo>
                <a:lnTo>
                  <a:pt x="7127790" y="2610941"/>
                </a:lnTo>
                <a:lnTo>
                  <a:pt x="7128891" y="2574229"/>
                </a:lnTo>
                <a:cubicBezTo>
                  <a:pt x="7145819" y="2490634"/>
                  <a:pt x="7248933" y="2527875"/>
                  <a:pt x="7211997" y="2391329"/>
                </a:cubicBezTo>
                <a:cubicBezTo>
                  <a:pt x="7366779" y="2575753"/>
                  <a:pt x="7591917" y="2277836"/>
                  <a:pt x="7718557" y="2320396"/>
                </a:cubicBezTo>
                <a:cubicBezTo>
                  <a:pt x="7746699" y="2249463"/>
                  <a:pt x="7845197" y="2192717"/>
                  <a:pt x="7901480" y="2206903"/>
                </a:cubicBezTo>
                <a:cubicBezTo>
                  <a:pt x="7999978" y="2093409"/>
                  <a:pt x="8098475" y="2093410"/>
                  <a:pt x="8196973" y="2093410"/>
                </a:cubicBezTo>
                <a:cubicBezTo>
                  <a:pt x="8281399" y="2008292"/>
                  <a:pt x="8323612" y="2008292"/>
                  <a:pt x="8393966" y="1937358"/>
                </a:cubicBezTo>
                <a:cubicBezTo>
                  <a:pt x="8408035" y="1951544"/>
                  <a:pt x="8408035" y="2022478"/>
                  <a:pt x="8422110" y="1994103"/>
                </a:cubicBezTo>
                <a:cubicBezTo>
                  <a:pt x="8436182" y="1894798"/>
                  <a:pt x="8506533" y="1894798"/>
                  <a:pt x="8548749" y="1880613"/>
                </a:cubicBezTo>
                <a:cubicBezTo>
                  <a:pt x="8548749" y="1894798"/>
                  <a:pt x="8520607" y="1923172"/>
                  <a:pt x="8534677" y="1937359"/>
                </a:cubicBezTo>
                <a:cubicBezTo>
                  <a:pt x="8605031" y="1838053"/>
                  <a:pt x="8717602" y="1795493"/>
                  <a:pt x="8802029" y="1852239"/>
                </a:cubicBezTo>
                <a:cubicBezTo>
                  <a:pt x="8773884" y="1866424"/>
                  <a:pt x="8675388" y="1994103"/>
                  <a:pt x="8675389" y="1866425"/>
                </a:cubicBezTo>
                <a:cubicBezTo>
                  <a:pt x="8647246" y="1894799"/>
                  <a:pt x="8605031" y="1951544"/>
                  <a:pt x="8562820" y="1994104"/>
                </a:cubicBezTo>
                <a:cubicBezTo>
                  <a:pt x="8576892" y="2008292"/>
                  <a:pt x="8590961" y="2008292"/>
                  <a:pt x="8605031" y="2022478"/>
                </a:cubicBezTo>
                <a:cubicBezTo>
                  <a:pt x="8576892" y="2079223"/>
                  <a:pt x="8520607" y="2022477"/>
                  <a:pt x="8520607" y="2093409"/>
                </a:cubicBezTo>
                <a:cubicBezTo>
                  <a:pt x="8562820" y="2065038"/>
                  <a:pt x="8633176" y="2093409"/>
                  <a:pt x="8647246" y="1979918"/>
                </a:cubicBezTo>
                <a:cubicBezTo>
                  <a:pt x="8745743" y="2121784"/>
                  <a:pt x="8872381" y="1880613"/>
                  <a:pt x="8984953" y="1965732"/>
                </a:cubicBezTo>
                <a:cubicBezTo>
                  <a:pt x="9013094" y="1908984"/>
                  <a:pt x="9041237" y="1951544"/>
                  <a:pt x="9027167" y="1894798"/>
                </a:cubicBezTo>
                <a:cubicBezTo>
                  <a:pt x="9041237" y="1937358"/>
                  <a:pt x="9055309" y="1908985"/>
                  <a:pt x="9069379" y="1923173"/>
                </a:cubicBezTo>
                <a:cubicBezTo>
                  <a:pt x="9055309" y="1937359"/>
                  <a:pt x="9041237" y="1951544"/>
                  <a:pt x="9055307" y="1965732"/>
                </a:cubicBezTo>
                <a:cubicBezTo>
                  <a:pt x="9097522" y="1894798"/>
                  <a:pt x="9139732" y="1951544"/>
                  <a:pt x="9181949" y="1894798"/>
                </a:cubicBezTo>
                <a:cubicBezTo>
                  <a:pt x="9181949" y="1880613"/>
                  <a:pt x="9139733" y="1894798"/>
                  <a:pt x="9167878" y="1838053"/>
                </a:cubicBezTo>
                <a:cubicBezTo>
                  <a:pt x="9210091" y="1923172"/>
                  <a:pt x="9210091" y="1823865"/>
                  <a:pt x="9224159" y="1852239"/>
                </a:cubicBezTo>
                <a:cubicBezTo>
                  <a:pt x="9196021" y="1894798"/>
                  <a:pt x="9238230" y="1866424"/>
                  <a:pt x="9252303" y="1923172"/>
                </a:cubicBezTo>
                <a:cubicBezTo>
                  <a:pt x="9294516" y="1880612"/>
                  <a:pt x="9336730" y="1894798"/>
                  <a:pt x="9364872" y="1838053"/>
                </a:cubicBezTo>
                <a:cubicBezTo>
                  <a:pt x="9357835" y="1834504"/>
                  <a:pt x="9354319" y="1826524"/>
                  <a:pt x="9352781" y="1817435"/>
                </a:cubicBezTo>
                <a:lnTo>
                  <a:pt x="9352622" y="1797938"/>
                </a:lnTo>
                <a:lnTo>
                  <a:pt x="9356076" y="1802585"/>
                </a:lnTo>
                <a:cubicBezTo>
                  <a:pt x="9361353" y="1809678"/>
                  <a:pt x="9371906" y="1823865"/>
                  <a:pt x="9393015" y="1852239"/>
                </a:cubicBezTo>
                <a:cubicBezTo>
                  <a:pt x="9463370" y="1809679"/>
                  <a:pt x="9547796" y="1781307"/>
                  <a:pt x="9618152" y="1724557"/>
                </a:cubicBezTo>
                <a:cubicBezTo>
                  <a:pt x="9604079" y="1767119"/>
                  <a:pt x="9561867" y="1738745"/>
                  <a:pt x="9575939" y="1795494"/>
                </a:cubicBezTo>
                <a:cubicBezTo>
                  <a:pt x="9618152" y="1809679"/>
                  <a:pt x="9660366" y="1767119"/>
                  <a:pt x="9688506" y="1738745"/>
                </a:cubicBezTo>
                <a:cubicBezTo>
                  <a:pt x="9674436" y="1752931"/>
                  <a:pt x="9674437" y="1767120"/>
                  <a:pt x="9674436" y="1781307"/>
                </a:cubicBezTo>
                <a:cubicBezTo>
                  <a:pt x="9702579" y="1724557"/>
                  <a:pt x="9716649" y="1781307"/>
                  <a:pt x="9744789" y="1752932"/>
                </a:cubicBezTo>
                <a:cubicBezTo>
                  <a:pt x="9730721" y="1738745"/>
                  <a:pt x="9730719" y="1724558"/>
                  <a:pt x="9730719" y="1724558"/>
                </a:cubicBezTo>
                <a:cubicBezTo>
                  <a:pt x="9772933" y="1767119"/>
                  <a:pt x="9772933" y="1681998"/>
                  <a:pt x="9787003" y="1681998"/>
                </a:cubicBezTo>
                <a:cubicBezTo>
                  <a:pt x="9787003" y="1710371"/>
                  <a:pt x="9787003" y="1724557"/>
                  <a:pt x="9801076" y="1752931"/>
                </a:cubicBezTo>
                <a:cubicBezTo>
                  <a:pt x="9885505" y="1752931"/>
                  <a:pt x="9955857" y="1767119"/>
                  <a:pt x="10012142" y="1696185"/>
                </a:cubicBezTo>
                <a:cubicBezTo>
                  <a:pt x="10026212" y="1724557"/>
                  <a:pt x="10054355" y="1781307"/>
                  <a:pt x="10068429" y="1696186"/>
                </a:cubicBezTo>
                <a:cubicBezTo>
                  <a:pt x="10082497" y="1710372"/>
                  <a:pt x="10082499" y="1724557"/>
                  <a:pt x="10082499" y="1752931"/>
                </a:cubicBezTo>
                <a:cubicBezTo>
                  <a:pt x="10110639" y="1696185"/>
                  <a:pt x="10180996" y="1681998"/>
                  <a:pt x="10223208" y="1738745"/>
                </a:cubicBezTo>
                <a:cubicBezTo>
                  <a:pt x="10223208" y="1738745"/>
                  <a:pt x="10223208" y="1738745"/>
                  <a:pt x="10237277" y="1696185"/>
                </a:cubicBezTo>
                <a:cubicBezTo>
                  <a:pt x="10476487" y="1823865"/>
                  <a:pt x="10715696" y="1667812"/>
                  <a:pt x="10954903" y="1724557"/>
                </a:cubicBezTo>
                <a:cubicBezTo>
                  <a:pt x="10997118" y="1681997"/>
                  <a:pt x="11053402" y="1696186"/>
                  <a:pt x="11095615" y="1710371"/>
                </a:cubicBezTo>
                <a:cubicBezTo>
                  <a:pt x="11095615" y="1710371"/>
                  <a:pt x="11095615" y="1710371"/>
                  <a:pt x="11123756" y="1653626"/>
                </a:cubicBezTo>
                <a:cubicBezTo>
                  <a:pt x="11151900" y="1710371"/>
                  <a:pt x="11222254" y="1681998"/>
                  <a:pt x="11236323" y="1653626"/>
                </a:cubicBezTo>
                <a:cubicBezTo>
                  <a:pt x="11236324" y="1724557"/>
                  <a:pt x="11264469" y="1639438"/>
                  <a:pt x="11292610" y="1625252"/>
                </a:cubicBezTo>
                <a:cubicBezTo>
                  <a:pt x="11419250" y="1696186"/>
                  <a:pt x="11574032" y="1582692"/>
                  <a:pt x="11714743" y="1625252"/>
                </a:cubicBezTo>
                <a:cubicBezTo>
                  <a:pt x="11714743" y="1611067"/>
                  <a:pt x="11714743" y="1596879"/>
                  <a:pt x="11728814" y="1582692"/>
                </a:cubicBezTo>
                <a:cubicBezTo>
                  <a:pt x="11985613" y="1568506"/>
                  <a:pt x="12240650" y="1544566"/>
                  <a:pt x="12495029" y="1517079"/>
                </a:cubicBezTo>
                <a:lnTo>
                  <a:pt x="12654818" y="1498865"/>
                </a:lnTo>
                <a:lnTo>
                  <a:pt x="12739816" y="1467540"/>
                </a:lnTo>
                <a:cubicBezTo>
                  <a:pt x="12794521" y="1447275"/>
                  <a:pt x="12849540" y="1427490"/>
                  <a:pt x="12906661" y="1409619"/>
                </a:cubicBezTo>
                <a:cubicBezTo>
                  <a:pt x="13007461" y="1378984"/>
                  <a:pt x="13101541" y="1344943"/>
                  <a:pt x="13202342" y="1314308"/>
                </a:cubicBezTo>
                <a:cubicBezTo>
                  <a:pt x="13215782" y="1307500"/>
                  <a:pt x="13235944" y="1300692"/>
                  <a:pt x="13249384" y="1293884"/>
                </a:cubicBezTo>
                <a:cubicBezTo>
                  <a:pt x="13269543" y="1293884"/>
                  <a:pt x="13282983" y="1293884"/>
                  <a:pt x="13296423" y="1293884"/>
                </a:cubicBezTo>
                <a:cubicBezTo>
                  <a:pt x="13450983" y="1321116"/>
                  <a:pt x="13807146" y="1195169"/>
                  <a:pt x="13840746" y="1103262"/>
                </a:cubicBezTo>
                <a:cubicBezTo>
                  <a:pt x="13867625" y="1076030"/>
                  <a:pt x="13894505" y="1048798"/>
                  <a:pt x="13928105" y="1021566"/>
                </a:cubicBezTo>
                <a:cubicBezTo>
                  <a:pt x="14033946" y="985824"/>
                  <a:pt x="14143566" y="971145"/>
                  <a:pt x="14239957" y="993324"/>
                </a:cubicBezTo>
                <a:lnTo>
                  <a:pt x="14291376" y="1013053"/>
                </a:lnTo>
                <a:lnTo>
                  <a:pt x="14540626" y="916591"/>
                </a:lnTo>
                <a:cubicBezTo>
                  <a:pt x="14609126" y="882054"/>
                  <a:pt x="14928802" y="721148"/>
                  <a:pt x="15025593" y="707025"/>
                </a:cubicBezTo>
                <a:cubicBezTo>
                  <a:pt x="15039420" y="705008"/>
                  <a:pt x="15048699" y="705985"/>
                  <a:pt x="15052047" y="710755"/>
                </a:cubicBezTo>
                <a:cubicBezTo>
                  <a:pt x="15060509" y="737530"/>
                  <a:pt x="14921561" y="872247"/>
                  <a:pt x="14921561" y="872247"/>
                </a:cubicBezTo>
                <a:cubicBezTo>
                  <a:pt x="14896151" y="888866"/>
                  <a:pt x="14860528" y="908103"/>
                  <a:pt x="14819520" y="928734"/>
                </a:cubicBezTo>
                <a:lnTo>
                  <a:pt x="14811460" y="932624"/>
                </a:lnTo>
                <a:lnTo>
                  <a:pt x="14852110" y="919447"/>
                </a:lnTo>
                <a:cubicBezTo>
                  <a:pt x="14878991" y="909235"/>
                  <a:pt x="14905871" y="899023"/>
                  <a:pt x="14936111" y="892215"/>
                </a:cubicBezTo>
                <a:cubicBezTo>
                  <a:pt x="15198191" y="830943"/>
                  <a:pt x="15446834" y="762864"/>
                  <a:pt x="15601393" y="633513"/>
                </a:cubicBezTo>
                <a:cubicBezTo>
                  <a:pt x="15621554" y="619897"/>
                  <a:pt x="15634994" y="606281"/>
                  <a:pt x="15648434" y="592665"/>
                </a:cubicBezTo>
                <a:cubicBezTo>
                  <a:pt x="15708915" y="579049"/>
                  <a:pt x="15776114" y="565433"/>
                  <a:pt x="15829874" y="545010"/>
                </a:cubicBezTo>
                <a:cubicBezTo>
                  <a:pt x="15970995" y="490546"/>
                  <a:pt x="16024755" y="521182"/>
                  <a:pt x="16038195" y="609685"/>
                </a:cubicBezTo>
                <a:cubicBezTo>
                  <a:pt x="16152437" y="541606"/>
                  <a:pt x="16280118" y="630109"/>
                  <a:pt x="16401077" y="582454"/>
                </a:cubicBezTo>
                <a:cubicBezTo>
                  <a:pt x="16555638" y="524586"/>
                  <a:pt x="16716919" y="473526"/>
                  <a:pt x="16884918" y="425871"/>
                </a:cubicBezTo>
                <a:cubicBezTo>
                  <a:pt x="16972280" y="402042"/>
                  <a:pt x="17073080" y="398638"/>
                  <a:pt x="17180602" y="381619"/>
                </a:cubicBezTo>
                <a:cubicBezTo>
                  <a:pt x="17187322" y="385023"/>
                  <a:pt x="17160442" y="364599"/>
                  <a:pt x="17147002" y="347579"/>
                </a:cubicBezTo>
                <a:cubicBezTo>
                  <a:pt x="17207482" y="306732"/>
                  <a:pt x="17267960" y="269287"/>
                  <a:pt x="17328444" y="228440"/>
                </a:cubicBezTo>
                <a:cubicBezTo>
                  <a:pt x="17362044" y="197804"/>
                  <a:pt x="17388924" y="170573"/>
                  <a:pt x="17422524" y="139937"/>
                </a:cubicBezTo>
                <a:cubicBezTo>
                  <a:pt x="17503164" y="24201"/>
                  <a:pt x="17651004" y="102493"/>
                  <a:pt x="17792124" y="109301"/>
                </a:cubicBezTo>
                <a:cubicBezTo>
                  <a:pt x="17778684" y="129725"/>
                  <a:pt x="17771964" y="153552"/>
                  <a:pt x="17751804" y="190996"/>
                </a:cubicBezTo>
                <a:cubicBezTo>
                  <a:pt x="17852604" y="177380"/>
                  <a:pt x="17933242" y="163765"/>
                  <a:pt x="18000446" y="153553"/>
                </a:cubicBezTo>
                <a:cubicBezTo>
                  <a:pt x="17966846" y="228440"/>
                  <a:pt x="17946684" y="299924"/>
                  <a:pt x="17913084" y="368003"/>
                </a:cubicBezTo>
                <a:cubicBezTo>
                  <a:pt x="17913084" y="381619"/>
                  <a:pt x="17872764" y="402043"/>
                  <a:pt x="17852604" y="402043"/>
                </a:cubicBezTo>
                <a:cubicBezTo>
                  <a:pt x="17792122" y="395235"/>
                  <a:pt x="17731644" y="381619"/>
                  <a:pt x="17637564" y="368002"/>
                </a:cubicBezTo>
                <a:cubicBezTo>
                  <a:pt x="17456124" y="473526"/>
                  <a:pt x="17247802" y="592665"/>
                  <a:pt x="17046200" y="711805"/>
                </a:cubicBezTo>
                <a:cubicBezTo>
                  <a:pt x="17046200" y="718612"/>
                  <a:pt x="17039480" y="704997"/>
                  <a:pt x="17019320" y="684572"/>
                </a:cubicBezTo>
                <a:cubicBezTo>
                  <a:pt x="16985720" y="711805"/>
                  <a:pt x="16945400" y="739036"/>
                  <a:pt x="16911800" y="762864"/>
                </a:cubicBezTo>
                <a:cubicBezTo>
                  <a:pt x="16918520" y="769672"/>
                  <a:pt x="16931960" y="776480"/>
                  <a:pt x="16938678" y="783288"/>
                </a:cubicBezTo>
                <a:cubicBezTo>
                  <a:pt x="17066360" y="752652"/>
                  <a:pt x="17207482" y="725420"/>
                  <a:pt x="17328444" y="687977"/>
                </a:cubicBezTo>
                <a:cubicBezTo>
                  <a:pt x="17536764" y="616493"/>
                  <a:pt x="17731644" y="541605"/>
                  <a:pt x="17933244" y="466718"/>
                </a:cubicBezTo>
                <a:cubicBezTo>
                  <a:pt x="17960124" y="459910"/>
                  <a:pt x="17993726" y="442891"/>
                  <a:pt x="18020606" y="442891"/>
                </a:cubicBezTo>
                <a:cubicBezTo>
                  <a:pt x="18296128" y="442891"/>
                  <a:pt x="18484286" y="347579"/>
                  <a:pt x="18692606" y="279499"/>
                </a:cubicBezTo>
                <a:cubicBezTo>
                  <a:pt x="18753088" y="262479"/>
                  <a:pt x="18833728" y="262480"/>
                  <a:pt x="18867330" y="259076"/>
                </a:cubicBezTo>
                <a:cubicBezTo>
                  <a:pt x="18941250" y="218228"/>
                  <a:pt x="19008450" y="180785"/>
                  <a:pt x="19075652" y="139937"/>
                </a:cubicBezTo>
                <a:cubicBezTo>
                  <a:pt x="19129412" y="105897"/>
                  <a:pt x="19183172" y="68453"/>
                  <a:pt x="19250370" y="37817"/>
                </a:cubicBezTo>
                <a:cubicBezTo>
                  <a:pt x="19304132" y="17394"/>
                  <a:pt x="19384772" y="-3030"/>
                  <a:pt x="19445250" y="374"/>
                </a:cubicBezTo>
                <a:close/>
              </a:path>
            </a:pathLst>
          </a:custGeom>
        </p:spPr>
        <p:txBody>
          <a:bodyPr wrap="square">
            <a:noAutofit/>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49399" y="1"/>
            <a:ext cx="5722095" cy="10788650"/>
          </a:xfrm>
          <a:prstGeom prst="rect">
            <a:avLst/>
          </a:prstGeom>
        </p:spPr>
        <p:txBody>
          <a:bodyPr/>
          <a:lstStyle/>
          <a:p>
            <a:endParaRPr lang="en-US"/>
          </a:p>
        </p:txBody>
      </p:sp>
      <p:sp>
        <p:nvSpPr>
          <p:cNvPr id="5" name="Picture Placeholder 3"/>
          <p:cNvSpPr>
            <a:spLocks noGrp="1"/>
          </p:cNvSpPr>
          <p:nvPr>
            <p:ph type="pic" sz="quarter" idx="11"/>
          </p:nvPr>
        </p:nvSpPr>
        <p:spPr>
          <a:xfrm>
            <a:off x="7386013" y="2927351"/>
            <a:ext cx="5722095" cy="10788650"/>
          </a:xfrm>
          <a:prstGeom prst="rect">
            <a:avLst/>
          </a:prstGeom>
        </p:spPr>
        <p:txBody>
          <a:bodyPr/>
          <a:lstStyle/>
          <a:p>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8" y="0"/>
            <a:ext cx="12193587" cy="13716000"/>
          </a:xfrm>
          <a:prstGeom prst="rect">
            <a:avLst/>
          </a:prstGeom>
        </p:spPr>
        <p:txBody>
          <a:bodyPr/>
          <a:lstStyle/>
          <a:p>
            <a:endParaRPr lang="en-US"/>
          </a:p>
        </p:txBody>
      </p:sp>
      <p:sp>
        <p:nvSpPr>
          <p:cNvPr id="5" name="Rectangle 4"/>
          <p:cNvSpPr/>
          <p:nvPr userDrawn="1"/>
        </p:nvSpPr>
        <p:spPr>
          <a:xfrm>
            <a:off x="1969477" y="0"/>
            <a:ext cx="10224110" cy="13716000"/>
          </a:xfrm>
          <a:prstGeom prst="rect">
            <a:avLst/>
          </a:prstGeom>
          <a:solidFill>
            <a:schemeClr val="tx1">
              <a:lumMod val="10000"/>
              <a:lumOff val="9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1"/>
          </p:nvPr>
        </p:nvSpPr>
        <p:spPr>
          <a:xfrm>
            <a:off x="0" y="4149480"/>
            <a:ext cx="3341688" cy="1882042"/>
          </a:xfrm>
          <a:prstGeom prst="rect">
            <a:avLst/>
          </a:prstGeom>
        </p:spPr>
        <p:txBody>
          <a:bodyPr/>
          <a:lstStyle/>
          <a:p>
            <a:endParaRPr lang="en-US"/>
          </a:p>
        </p:txBody>
      </p:sp>
      <p:sp>
        <p:nvSpPr>
          <p:cNvPr id="9" name="Picture Placeholder 8"/>
          <p:cNvSpPr>
            <a:spLocks noGrp="1"/>
          </p:cNvSpPr>
          <p:nvPr>
            <p:ph type="pic" sz="quarter" idx="12"/>
          </p:nvPr>
        </p:nvSpPr>
        <p:spPr>
          <a:xfrm>
            <a:off x="5890481" y="10796954"/>
            <a:ext cx="4097581" cy="2919046"/>
          </a:xfrm>
          <a:prstGeom prst="rect">
            <a:avLst/>
          </a:prstGeom>
        </p:spPr>
        <p:txBody>
          <a:bodyPr/>
          <a:lstStyle/>
          <a:p>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29_Custom Layout">
    <p:bg>
      <p:bgPr>
        <a:solidFill>
          <a:schemeClr val="tx2">
            <a:lumMod val="5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7" y="2576146"/>
            <a:ext cx="8563708" cy="8563708"/>
          </a:xfrm>
          <a:prstGeom prst="ellipse">
            <a:avLst/>
          </a:prstGeom>
        </p:spPr>
        <p:txBody>
          <a:bodyPr/>
          <a:lstStyle/>
          <a:p>
            <a:endParaRPr 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911388" y="2874962"/>
            <a:ext cx="5205412" cy="7966075"/>
          </a:xfrm>
          <a:prstGeom prst="rect">
            <a:avLst/>
          </a:prstGeom>
        </p:spPr>
        <p:txBody>
          <a:bodyPr/>
          <a:lstStyle/>
          <a:p>
            <a:endParaRPr lang="en-US"/>
          </a:p>
        </p:txBody>
      </p:sp>
      <p:sp>
        <p:nvSpPr>
          <p:cNvPr id="7" name="Picture Placeholder 5"/>
          <p:cNvSpPr>
            <a:spLocks noGrp="1"/>
          </p:cNvSpPr>
          <p:nvPr>
            <p:ph type="pic" sz="quarter" idx="11"/>
          </p:nvPr>
        </p:nvSpPr>
        <p:spPr>
          <a:xfrm>
            <a:off x="8652362" y="2068767"/>
            <a:ext cx="6259026" cy="9578466"/>
          </a:xfrm>
          <a:prstGeom prst="rect">
            <a:avLst/>
          </a:prstGeom>
        </p:spPr>
        <p:txBody>
          <a:bodyPr/>
          <a:lstStyle/>
          <a:p>
            <a:endParaRPr 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881676" y="3340467"/>
            <a:ext cx="4589462" cy="4496205"/>
          </a:xfrm>
          <a:prstGeom prst="rect">
            <a:avLst/>
          </a:prstGeom>
        </p:spPr>
        <p:txBody>
          <a:bodyPr/>
          <a:lstStyle/>
          <a:p>
            <a:endParaRPr lang="en-US"/>
          </a:p>
        </p:txBody>
      </p:sp>
      <p:sp>
        <p:nvSpPr>
          <p:cNvPr id="5" name="Picture Placeholder 3"/>
          <p:cNvSpPr>
            <a:spLocks noGrp="1"/>
          </p:cNvSpPr>
          <p:nvPr>
            <p:ph type="pic" sz="quarter" idx="11"/>
          </p:nvPr>
        </p:nvSpPr>
        <p:spPr>
          <a:xfrm>
            <a:off x="7227399" y="3340466"/>
            <a:ext cx="4589462" cy="7685087"/>
          </a:xfrm>
          <a:prstGeom prst="rect">
            <a:avLst/>
          </a:prstGeom>
        </p:spPr>
        <p:txBody>
          <a:bodyPr/>
          <a:lstStyle/>
          <a:p>
            <a:endParaRPr lang="en-US"/>
          </a:p>
        </p:txBody>
      </p:sp>
      <p:sp>
        <p:nvSpPr>
          <p:cNvPr id="6" name="Picture Placeholder 3"/>
          <p:cNvSpPr>
            <a:spLocks noGrp="1"/>
          </p:cNvSpPr>
          <p:nvPr>
            <p:ph type="pic" sz="quarter" idx="12"/>
          </p:nvPr>
        </p:nvSpPr>
        <p:spPr>
          <a:xfrm>
            <a:off x="12573122" y="3340467"/>
            <a:ext cx="4589462" cy="3101069"/>
          </a:xfrm>
          <a:prstGeom prst="rect">
            <a:avLst/>
          </a:prstGeom>
        </p:spPr>
        <p:txBody>
          <a:bodyPr/>
          <a:lstStyle/>
          <a:p>
            <a:endParaRPr lang="en-US"/>
          </a:p>
        </p:txBody>
      </p:sp>
      <p:sp>
        <p:nvSpPr>
          <p:cNvPr id="7" name="Picture Placeholder 3"/>
          <p:cNvSpPr>
            <a:spLocks noGrp="1"/>
          </p:cNvSpPr>
          <p:nvPr>
            <p:ph type="pic" sz="quarter" idx="13"/>
          </p:nvPr>
        </p:nvSpPr>
        <p:spPr>
          <a:xfrm>
            <a:off x="17918845" y="3340467"/>
            <a:ext cx="4589462" cy="6024210"/>
          </a:xfrm>
          <a:prstGeom prst="rect">
            <a:avLst/>
          </a:prstGeom>
        </p:spPr>
        <p:txBody>
          <a:bodyPr/>
          <a:lstStyle/>
          <a:p>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436337"/>
            <a:ext cx="5310554" cy="6083300"/>
          </a:xfrm>
          <a:prstGeom prst="rect">
            <a:avLst/>
          </a:prstGeom>
        </p:spPr>
        <p:txBody>
          <a:bodyPr/>
          <a:lstStyle/>
          <a:p>
            <a:endParaRPr lang="en-US"/>
          </a:p>
        </p:txBody>
      </p:sp>
      <p:sp>
        <p:nvSpPr>
          <p:cNvPr id="5" name="Picture Placeholder 3"/>
          <p:cNvSpPr>
            <a:spLocks noGrp="1"/>
          </p:cNvSpPr>
          <p:nvPr>
            <p:ph type="pic" sz="quarter" idx="11"/>
          </p:nvPr>
        </p:nvSpPr>
        <p:spPr>
          <a:xfrm>
            <a:off x="5732585" y="6436337"/>
            <a:ext cx="6461002" cy="6083300"/>
          </a:xfrm>
          <a:prstGeom prst="rect">
            <a:avLst/>
          </a:prstGeom>
        </p:spPr>
        <p:txBody>
          <a:bodyPr/>
          <a:lstStyle/>
          <a:p>
            <a:endParaRPr lang="en-US"/>
          </a:p>
        </p:txBody>
      </p:sp>
      <p:sp>
        <p:nvSpPr>
          <p:cNvPr id="6" name="Picture Placeholder 3"/>
          <p:cNvSpPr>
            <a:spLocks noGrp="1"/>
          </p:cNvSpPr>
          <p:nvPr>
            <p:ph type="pic" sz="quarter" idx="12"/>
          </p:nvPr>
        </p:nvSpPr>
        <p:spPr>
          <a:xfrm>
            <a:off x="19076621" y="6436337"/>
            <a:ext cx="5310554" cy="6083300"/>
          </a:xfrm>
          <a:prstGeom prst="rect">
            <a:avLst/>
          </a:prstGeom>
        </p:spPr>
        <p:txBody>
          <a:bodyPr/>
          <a:lstStyle/>
          <a:p>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8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529496" y="5486278"/>
            <a:ext cx="3359150" cy="3359150"/>
          </a:xfrm>
          <a:prstGeom prst="rect">
            <a:avLst/>
          </a:prstGeom>
        </p:spPr>
        <p:txBody>
          <a:bodyPr/>
          <a:lstStyle/>
          <a:p>
            <a:endParaRPr lang="en-US"/>
          </a:p>
        </p:txBody>
      </p:sp>
      <p:sp>
        <p:nvSpPr>
          <p:cNvPr id="5" name="Picture Placeholder 3"/>
          <p:cNvSpPr>
            <a:spLocks noGrp="1"/>
          </p:cNvSpPr>
          <p:nvPr>
            <p:ph type="pic" sz="quarter" idx="11"/>
          </p:nvPr>
        </p:nvSpPr>
        <p:spPr>
          <a:xfrm>
            <a:off x="1529496" y="9091124"/>
            <a:ext cx="3359150" cy="3359150"/>
          </a:xfrm>
          <a:prstGeom prst="rect">
            <a:avLst/>
          </a:prstGeom>
        </p:spPr>
        <p:txBody>
          <a:bodyPr/>
          <a:lstStyle/>
          <a:p>
            <a:endParaRPr lang="en-US"/>
          </a:p>
        </p:txBody>
      </p:sp>
      <p:sp>
        <p:nvSpPr>
          <p:cNvPr id="7" name="Picture Placeholder 3"/>
          <p:cNvSpPr>
            <a:spLocks noGrp="1"/>
          </p:cNvSpPr>
          <p:nvPr>
            <p:ph type="pic" sz="quarter" idx="13"/>
          </p:nvPr>
        </p:nvSpPr>
        <p:spPr>
          <a:xfrm>
            <a:off x="5116758" y="9091124"/>
            <a:ext cx="3359150" cy="3359150"/>
          </a:xfrm>
          <a:prstGeom prst="rect">
            <a:avLst/>
          </a:prstGeom>
        </p:spPr>
        <p:txBody>
          <a:bodyPr/>
          <a:lstStyle/>
          <a:p>
            <a:endParaRPr lang="en-US"/>
          </a:p>
        </p:txBody>
      </p:sp>
      <p:sp>
        <p:nvSpPr>
          <p:cNvPr id="8" name="Picture Placeholder 3"/>
          <p:cNvSpPr>
            <a:spLocks noGrp="1"/>
          </p:cNvSpPr>
          <p:nvPr>
            <p:ph type="pic" sz="quarter" idx="14"/>
          </p:nvPr>
        </p:nvSpPr>
        <p:spPr>
          <a:xfrm>
            <a:off x="8704020" y="5486278"/>
            <a:ext cx="3359150" cy="3359150"/>
          </a:xfrm>
          <a:prstGeom prst="rect">
            <a:avLst/>
          </a:prstGeom>
        </p:spPr>
        <p:txBody>
          <a:bodyPr/>
          <a:lstStyle/>
          <a:p>
            <a:endParaRPr lang="en-US"/>
          </a:p>
        </p:txBody>
      </p:sp>
      <p:sp>
        <p:nvSpPr>
          <p:cNvPr id="9" name="Picture Placeholder 3"/>
          <p:cNvSpPr>
            <a:spLocks noGrp="1"/>
          </p:cNvSpPr>
          <p:nvPr>
            <p:ph type="pic" sz="quarter" idx="15"/>
          </p:nvPr>
        </p:nvSpPr>
        <p:spPr>
          <a:xfrm>
            <a:off x="8704020" y="9091124"/>
            <a:ext cx="3359150" cy="3359150"/>
          </a:xfrm>
          <a:prstGeom prst="rect">
            <a:avLst/>
          </a:prstGeom>
        </p:spPr>
        <p:txBody>
          <a:bodyPr/>
          <a:lstStyle/>
          <a:p>
            <a:endParaRPr lang="en-US"/>
          </a:p>
        </p:txBody>
      </p:sp>
      <p:sp>
        <p:nvSpPr>
          <p:cNvPr id="10" name="Picture Placeholder 3"/>
          <p:cNvSpPr>
            <a:spLocks noGrp="1"/>
          </p:cNvSpPr>
          <p:nvPr>
            <p:ph type="pic" sz="quarter" idx="16"/>
          </p:nvPr>
        </p:nvSpPr>
        <p:spPr>
          <a:xfrm>
            <a:off x="12324006" y="5486278"/>
            <a:ext cx="3359150" cy="3359150"/>
          </a:xfrm>
          <a:prstGeom prst="rect">
            <a:avLst/>
          </a:prstGeom>
        </p:spPr>
        <p:txBody>
          <a:bodyPr/>
          <a:lstStyle/>
          <a:p>
            <a:endParaRPr lang="en-US"/>
          </a:p>
        </p:txBody>
      </p:sp>
      <p:sp>
        <p:nvSpPr>
          <p:cNvPr id="12" name="Picture Placeholder 3"/>
          <p:cNvSpPr>
            <a:spLocks noGrp="1"/>
          </p:cNvSpPr>
          <p:nvPr>
            <p:ph type="pic" sz="quarter" idx="18"/>
          </p:nvPr>
        </p:nvSpPr>
        <p:spPr>
          <a:xfrm>
            <a:off x="15911268" y="5486278"/>
            <a:ext cx="3359150" cy="3359150"/>
          </a:xfrm>
          <a:prstGeom prst="rect">
            <a:avLst/>
          </a:prstGeom>
        </p:spPr>
        <p:txBody>
          <a:bodyPr/>
          <a:lstStyle/>
          <a:p>
            <a:endParaRPr lang="en-US"/>
          </a:p>
        </p:txBody>
      </p:sp>
      <p:sp>
        <p:nvSpPr>
          <p:cNvPr id="13" name="Picture Placeholder 3"/>
          <p:cNvSpPr>
            <a:spLocks noGrp="1"/>
          </p:cNvSpPr>
          <p:nvPr>
            <p:ph type="pic" sz="quarter" idx="19"/>
          </p:nvPr>
        </p:nvSpPr>
        <p:spPr>
          <a:xfrm>
            <a:off x="15911268" y="9091124"/>
            <a:ext cx="3359150" cy="3359150"/>
          </a:xfrm>
          <a:prstGeom prst="rect">
            <a:avLst/>
          </a:prstGeom>
        </p:spPr>
        <p:txBody>
          <a:bodyPr/>
          <a:lstStyle/>
          <a:p>
            <a:endParaRPr lang="en-US"/>
          </a:p>
        </p:txBody>
      </p:sp>
      <p:sp>
        <p:nvSpPr>
          <p:cNvPr id="15" name="Picture Placeholder 3"/>
          <p:cNvSpPr>
            <a:spLocks noGrp="1"/>
          </p:cNvSpPr>
          <p:nvPr>
            <p:ph type="pic" sz="quarter" idx="21"/>
          </p:nvPr>
        </p:nvSpPr>
        <p:spPr>
          <a:xfrm>
            <a:off x="19498530" y="9091124"/>
            <a:ext cx="3359150" cy="3359150"/>
          </a:xfrm>
          <a:prstGeom prst="rect">
            <a:avLst/>
          </a:prstGeom>
        </p:spPr>
        <p:txBody>
          <a:bodyPr/>
          <a:lstStyle/>
          <a:p>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85_Custom Layout">
    <p:spTree>
      <p:nvGrpSpPr>
        <p:cNvPr id="1" name=""/>
        <p:cNvGrpSpPr/>
        <p:nvPr/>
      </p:nvGrpSpPr>
      <p:grpSpPr>
        <a:xfrm>
          <a:off x="0" y="0"/>
          <a:ext cx="0" cy="0"/>
          <a:chOff x="0" y="0"/>
          <a:chExt cx="0" cy="0"/>
        </a:xfrm>
      </p:grpSpPr>
      <p:sp>
        <p:nvSpPr>
          <p:cNvPr id="5" name="Picture Placeholder 3"/>
          <p:cNvSpPr>
            <a:spLocks noGrp="1"/>
          </p:cNvSpPr>
          <p:nvPr>
            <p:ph type="pic" sz="quarter" idx="11"/>
          </p:nvPr>
        </p:nvSpPr>
        <p:spPr>
          <a:xfrm>
            <a:off x="1283799" y="5187156"/>
            <a:ext cx="3341687" cy="3341687"/>
          </a:xfrm>
          <a:prstGeom prst="rect">
            <a:avLst/>
          </a:prstGeom>
        </p:spPr>
        <p:txBody>
          <a:bodyPr/>
          <a:lstStyle/>
          <a:p>
            <a:endParaRPr lang="en-US"/>
          </a:p>
        </p:txBody>
      </p:sp>
      <p:sp>
        <p:nvSpPr>
          <p:cNvPr id="6" name="Picture Placeholder 3"/>
          <p:cNvSpPr>
            <a:spLocks noGrp="1"/>
          </p:cNvSpPr>
          <p:nvPr>
            <p:ph type="pic" sz="quarter" idx="12"/>
          </p:nvPr>
        </p:nvSpPr>
        <p:spPr>
          <a:xfrm>
            <a:off x="1283799" y="8774234"/>
            <a:ext cx="3341687" cy="3341687"/>
          </a:xfrm>
          <a:prstGeom prst="rect">
            <a:avLst/>
          </a:prstGeom>
        </p:spPr>
        <p:txBody>
          <a:bodyPr/>
          <a:lstStyle/>
          <a:p>
            <a:endParaRPr lang="en-US"/>
          </a:p>
        </p:txBody>
      </p:sp>
      <p:sp>
        <p:nvSpPr>
          <p:cNvPr id="7" name="Picture Placeholder 3"/>
          <p:cNvSpPr>
            <a:spLocks noGrp="1"/>
          </p:cNvSpPr>
          <p:nvPr>
            <p:ph type="pic" sz="quarter" idx="13"/>
          </p:nvPr>
        </p:nvSpPr>
        <p:spPr>
          <a:xfrm>
            <a:off x="4818307" y="1600079"/>
            <a:ext cx="3341687" cy="3341687"/>
          </a:xfrm>
          <a:prstGeom prst="rect">
            <a:avLst/>
          </a:prstGeom>
        </p:spPr>
        <p:txBody>
          <a:bodyPr/>
          <a:lstStyle/>
          <a:p>
            <a:endParaRPr lang="en-US"/>
          </a:p>
        </p:txBody>
      </p:sp>
      <p:sp>
        <p:nvSpPr>
          <p:cNvPr id="8" name="Picture Placeholder 3"/>
          <p:cNvSpPr>
            <a:spLocks noGrp="1"/>
          </p:cNvSpPr>
          <p:nvPr>
            <p:ph type="pic" sz="quarter" idx="14"/>
          </p:nvPr>
        </p:nvSpPr>
        <p:spPr>
          <a:xfrm>
            <a:off x="4818307" y="5187156"/>
            <a:ext cx="3341687" cy="3341687"/>
          </a:xfrm>
          <a:prstGeom prst="rect">
            <a:avLst/>
          </a:prstGeom>
        </p:spPr>
        <p:txBody>
          <a:bodyPr/>
          <a:lstStyle/>
          <a:p>
            <a:endParaRPr lang="en-US"/>
          </a:p>
        </p:txBody>
      </p:sp>
      <p:sp>
        <p:nvSpPr>
          <p:cNvPr id="10" name="Picture Placeholder 3"/>
          <p:cNvSpPr>
            <a:spLocks noGrp="1"/>
          </p:cNvSpPr>
          <p:nvPr>
            <p:ph type="pic" sz="quarter" idx="16"/>
          </p:nvPr>
        </p:nvSpPr>
        <p:spPr>
          <a:xfrm>
            <a:off x="8352815" y="1600079"/>
            <a:ext cx="3341687" cy="3341687"/>
          </a:xfrm>
          <a:prstGeom prst="rect">
            <a:avLst/>
          </a:prstGeom>
        </p:spPr>
        <p:txBody>
          <a:bodyPr/>
          <a:lstStyle/>
          <a:p>
            <a:endParaRPr lang="en-US"/>
          </a:p>
        </p:txBody>
      </p:sp>
      <p:sp>
        <p:nvSpPr>
          <p:cNvPr id="12" name="Picture Placeholder 3"/>
          <p:cNvSpPr>
            <a:spLocks noGrp="1"/>
          </p:cNvSpPr>
          <p:nvPr>
            <p:ph type="pic" sz="quarter" idx="18"/>
          </p:nvPr>
        </p:nvSpPr>
        <p:spPr>
          <a:xfrm>
            <a:off x="8352815" y="8774234"/>
            <a:ext cx="3341687" cy="3341687"/>
          </a:xfrm>
          <a:prstGeom prst="rect">
            <a:avLst/>
          </a:prstGeom>
        </p:spPr>
        <p:txBody>
          <a:bodyPr/>
          <a:lstStyle/>
          <a:p>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8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2850" y="773113"/>
            <a:ext cx="5257800" cy="5257800"/>
          </a:xfrm>
          <a:prstGeom prst="rect">
            <a:avLst/>
          </a:prstGeom>
        </p:spPr>
        <p:txBody>
          <a:bodyPr/>
          <a:lstStyle/>
          <a:p>
            <a:endParaRPr lang="en-US"/>
          </a:p>
        </p:txBody>
      </p:sp>
      <p:sp>
        <p:nvSpPr>
          <p:cNvPr id="5" name="Picture Placeholder 3"/>
          <p:cNvSpPr>
            <a:spLocks noGrp="1"/>
          </p:cNvSpPr>
          <p:nvPr>
            <p:ph type="pic" sz="quarter" idx="11"/>
          </p:nvPr>
        </p:nvSpPr>
        <p:spPr>
          <a:xfrm>
            <a:off x="5204557" y="3402013"/>
            <a:ext cx="7808057" cy="6603633"/>
          </a:xfrm>
          <a:prstGeom prst="rect">
            <a:avLst/>
          </a:prstGeom>
        </p:spPr>
        <p:txBody>
          <a:bodyPr/>
          <a:lstStyle/>
          <a:p>
            <a:endParaRPr lang="en-US"/>
          </a:p>
        </p:txBody>
      </p:sp>
      <p:sp>
        <p:nvSpPr>
          <p:cNvPr id="6" name="Picture Placeholder 3"/>
          <p:cNvSpPr>
            <a:spLocks noGrp="1"/>
          </p:cNvSpPr>
          <p:nvPr>
            <p:ph type="pic" sz="quarter" idx="12"/>
          </p:nvPr>
        </p:nvSpPr>
        <p:spPr>
          <a:xfrm>
            <a:off x="2645508" y="8115910"/>
            <a:ext cx="7078784" cy="4492259"/>
          </a:xfrm>
          <a:prstGeom prst="rect">
            <a:avLst/>
          </a:prstGeom>
        </p:spPr>
        <p:txBody>
          <a:bodyPr/>
          <a:lstStyle/>
          <a:p>
            <a:endParaRPr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8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652710" y="879475"/>
            <a:ext cx="4467225" cy="6294438"/>
          </a:xfrm>
          <a:prstGeom prst="rect">
            <a:avLst/>
          </a:prstGeom>
        </p:spPr>
        <p:txBody>
          <a:bodyPr/>
          <a:lstStyle/>
          <a:p>
            <a:endParaRPr lang="en-US"/>
          </a:p>
        </p:txBody>
      </p:sp>
      <p:sp>
        <p:nvSpPr>
          <p:cNvPr id="5" name="Picture Placeholder 3"/>
          <p:cNvSpPr>
            <a:spLocks noGrp="1"/>
          </p:cNvSpPr>
          <p:nvPr>
            <p:ph type="pic" sz="quarter" idx="11"/>
          </p:nvPr>
        </p:nvSpPr>
        <p:spPr>
          <a:xfrm>
            <a:off x="7174279" y="3323737"/>
            <a:ext cx="4467225" cy="6294438"/>
          </a:xfrm>
          <a:prstGeom prst="rect">
            <a:avLst/>
          </a:prstGeom>
        </p:spPr>
        <p:txBody>
          <a:bodyPr/>
          <a:lstStyle/>
          <a:p>
            <a:endParaRPr lang="en-US"/>
          </a:p>
        </p:txBody>
      </p:sp>
      <p:sp>
        <p:nvSpPr>
          <p:cNvPr id="6" name="Picture Placeholder 3"/>
          <p:cNvSpPr>
            <a:spLocks noGrp="1"/>
          </p:cNvSpPr>
          <p:nvPr>
            <p:ph type="pic" sz="quarter" idx="12"/>
          </p:nvPr>
        </p:nvSpPr>
        <p:spPr>
          <a:xfrm>
            <a:off x="12695848" y="756139"/>
            <a:ext cx="4467225" cy="4167309"/>
          </a:xfrm>
          <a:prstGeom prst="rect">
            <a:avLst/>
          </a:prstGeom>
        </p:spPr>
        <p:txBody>
          <a:bodyPr/>
          <a:lstStyle/>
          <a:p>
            <a:endParaRPr lang="en-US"/>
          </a:p>
        </p:txBody>
      </p:sp>
      <p:sp>
        <p:nvSpPr>
          <p:cNvPr id="7" name="Picture Placeholder 3"/>
          <p:cNvSpPr>
            <a:spLocks noGrp="1"/>
          </p:cNvSpPr>
          <p:nvPr>
            <p:ph type="pic" sz="quarter" idx="13"/>
          </p:nvPr>
        </p:nvSpPr>
        <p:spPr>
          <a:xfrm>
            <a:off x="18217417" y="1776228"/>
            <a:ext cx="4467225" cy="5081771"/>
          </a:xfrm>
          <a:prstGeom prst="rect">
            <a:avLst/>
          </a:prstGeo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0648" y="0"/>
            <a:ext cx="5801481" cy="6858000"/>
          </a:xfrm>
          <a:prstGeom prst="rect">
            <a:avLst/>
          </a:prstGeom>
        </p:spPr>
        <p:txBody>
          <a:bodyPr/>
          <a:lstStyle/>
          <a:p>
            <a:endParaRPr lang="en-US"/>
          </a:p>
        </p:txBody>
      </p:sp>
      <p:sp>
        <p:nvSpPr>
          <p:cNvPr id="5" name="Picture Placeholder 3"/>
          <p:cNvSpPr>
            <a:spLocks noGrp="1"/>
          </p:cNvSpPr>
          <p:nvPr>
            <p:ph type="pic" sz="quarter" idx="11"/>
          </p:nvPr>
        </p:nvSpPr>
        <p:spPr>
          <a:xfrm>
            <a:off x="6235333" y="0"/>
            <a:ext cx="5801481" cy="6858000"/>
          </a:xfrm>
          <a:prstGeom prst="rect">
            <a:avLst/>
          </a:prstGeom>
        </p:spPr>
        <p:txBody>
          <a:bodyPr/>
          <a:lstStyle/>
          <a:p>
            <a:endParaRPr lang="en-US"/>
          </a:p>
        </p:txBody>
      </p:sp>
      <p:sp>
        <p:nvSpPr>
          <p:cNvPr id="6" name="Picture Placeholder 3"/>
          <p:cNvSpPr>
            <a:spLocks noGrp="1"/>
          </p:cNvSpPr>
          <p:nvPr>
            <p:ph type="pic" sz="quarter" idx="12"/>
          </p:nvPr>
        </p:nvSpPr>
        <p:spPr>
          <a:xfrm>
            <a:off x="12340018" y="0"/>
            <a:ext cx="5801481" cy="6858000"/>
          </a:xfrm>
          <a:prstGeom prst="rect">
            <a:avLst/>
          </a:prstGeom>
        </p:spPr>
        <p:txBody>
          <a:bodyPr/>
          <a:lstStyle/>
          <a:p>
            <a:endParaRPr lang="en-US"/>
          </a:p>
        </p:txBody>
      </p:sp>
      <p:sp>
        <p:nvSpPr>
          <p:cNvPr id="7" name="Picture Placeholder 3"/>
          <p:cNvSpPr>
            <a:spLocks noGrp="1"/>
          </p:cNvSpPr>
          <p:nvPr>
            <p:ph type="pic" sz="quarter" idx="13"/>
          </p:nvPr>
        </p:nvSpPr>
        <p:spPr>
          <a:xfrm>
            <a:off x="18444702" y="0"/>
            <a:ext cx="5801481" cy="6858000"/>
          </a:xfrm>
          <a:prstGeom prst="rect">
            <a:avLst/>
          </a:prstGeom>
        </p:spPr>
        <p:txBody>
          <a:bodyPr/>
          <a:lstStyle/>
          <a:p>
            <a:endParaRPr 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88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206875" y="3317875"/>
            <a:ext cx="4257675" cy="7472363"/>
          </a:xfrm>
          <a:prstGeom prst="rect">
            <a:avLst/>
          </a:prstGeom>
          <a:solidFill>
            <a:schemeClr val="bg1">
              <a:lumMod val="75000"/>
            </a:schemeClr>
          </a:solidFill>
        </p:spPr>
        <p:txBody>
          <a:bodyPr/>
          <a:lstStyle/>
          <a:p>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89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989513" y="3944938"/>
            <a:ext cx="3475037" cy="6270625"/>
          </a:xfrm>
          <a:prstGeom prst="rect">
            <a:avLst/>
          </a:prstGeom>
          <a:solidFill>
            <a:schemeClr val="bg1">
              <a:lumMod val="90000"/>
            </a:schemeClr>
          </a:solidFill>
        </p:spPr>
        <p:txBody>
          <a:bodyPr/>
          <a:lstStyle/>
          <a:p>
            <a:endParaRPr lang="en-US"/>
          </a:p>
        </p:txBody>
      </p:sp>
      <p:sp>
        <p:nvSpPr>
          <p:cNvPr id="7" name="Picture Placeholder 6"/>
          <p:cNvSpPr>
            <a:spLocks noGrp="1"/>
          </p:cNvSpPr>
          <p:nvPr>
            <p:ph type="pic" sz="quarter" idx="11"/>
          </p:nvPr>
        </p:nvSpPr>
        <p:spPr>
          <a:xfrm>
            <a:off x="9278303" y="3472498"/>
            <a:ext cx="2556510" cy="6674802"/>
          </a:xfrm>
          <a:custGeom>
            <a:avLst/>
            <a:gdLst>
              <a:gd name="connsiteX0" fmla="*/ 0 w 2533650"/>
              <a:gd name="connsiteY0" fmla="*/ 0 h 6088062"/>
              <a:gd name="connsiteX1" fmla="*/ 2533650 w 2533650"/>
              <a:gd name="connsiteY1" fmla="*/ 0 h 6088062"/>
              <a:gd name="connsiteX2" fmla="*/ 2533650 w 2533650"/>
              <a:gd name="connsiteY2" fmla="*/ 6088062 h 6088062"/>
              <a:gd name="connsiteX3" fmla="*/ 0 w 2533650"/>
              <a:gd name="connsiteY3" fmla="*/ 6088062 h 6088062"/>
              <a:gd name="connsiteX4" fmla="*/ 0 w 2533650"/>
              <a:gd name="connsiteY4" fmla="*/ 0 h 6088062"/>
              <a:gd name="connsiteX0-1" fmla="*/ 0 w 2533650"/>
              <a:gd name="connsiteY0-2" fmla="*/ 472440 h 6560502"/>
              <a:gd name="connsiteX1-3" fmla="*/ 2503170 w 2533650"/>
              <a:gd name="connsiteY1-4" fmla="*/ 0 h 6560502"/>
              <a:gd name="connsiteX2-5" fmla="*/ 2533650 w 2533650"/>
              <a:gd name="connsiteY2-6" fmla="*/ 6560502 h 6560502"/>
              <a:gd name="connsiteX3-7" fmla="*/ 0 w 2533650"/>
              <a:gd name="connsiteY3-8" fmla="*/ 6560502 h 6560502"/>
              <a:gd name="connsiteX4-9" fmla="*/ 0 w 2533650"/>
              <a:gd name="connsiteY4-10" fmla="*/ 472440 h 6560502"/>
              <a:gd name="connsiteX0-11" fmla="*/ 0 w 2533650"/>
              <a:gd name="connsiteY0-12" fmla="*/ 457200 h 6560502"/>
              <a:gd name="connsiteX1-13" fmla="*/ 2503170 w 2533650"/>
              <a:gd name="connsiteY1-14" fmla="*/ 0 h 6560502"/>
              <a:gd name="connsiteX2-15" fmla="*/ 2533650 w 2533650"/>
              <a:gd name="connsiteY2-16" fmla="*/ 6560502 h 6560502"/>
              <a:gd name="connsiteX3-17" fmla="*/ 0 w 2533650"/>
              <a:gd name="connsiteY3-18" fmla="*/ 6560502 h 6560502"/>
              <a:gd name="connsiteX4-19" fmla="*/ 0 w 2533650"/>
              <a:gd name="connsiteY4-20" fmla="*/ 457200 h 6560502"/>
              <a:gd name="connsiteX0-21" fmla="*/ 0 w 2548890"/>
              <a:gd name="connsiteY0-22" fmla="*/ 601980 h 6560502"/>
              <a:gd name="connsiteX1-23" fmla="*/ 2518410 w 2548890"/>
              <a:gd name="connsiteY1-24" fmla="*/ 0 h 6560502"/>
              <a:gd name="connsiteX2-25" fmla="*/ 2548890 w 2548890"/>
              <a:gd name="connsiteY2-26" fmla="*/ 6560502 h 6560502"/>
              <a:gd name="connsiteX3-27" fmla="*/ 15240 w 2548890"/>
              <a:gd name="connsiteY3-28" fmla="*/ 6560502 h 6560502"/>
              <a:gd name="connsiteX4-29" fmla="*/ 0 w 2548890"/>
              <a:gd name="connsiteY4-30" fmla="*/ 601980 h 6560502"/>
              <a:gd name="connsiteX0-31" fmla="*/ 7620 w 2556510"/>
              <a:gd name="connsiteY0-32" fmla="*/ 601980 h 6674802"/>
              <a:gd name="connsiteX1-33" fmla="*/ 2526030 w 2556510"/>
              <a:gd name="connsiteY1-34" fmla="*/ 0 h 6674802"/>
              <a:gd name="connsiteX2-35" fmla="*/ 2556510 w 2556510"/>
              <a:gd name="connsiteY2-36" fmla="*/ 6560502 h 6674802"/>
              <a:gd name="connsiteX3-37" fmla="*/ 0 w 2556510"/>
              <a:gd name="connsiteY3-38" fmla="*/ 6674802 h 6674802"/>
              <a:gd name="connsiteX4-39" fmla="*/ 7620 w 2556510"/>
              <a:gd name="connsiteY4-40" fmla="*/ 601980 h 6674802"/>
              <a:gd name="connsiteX0-41" fmla="*/ 7620 w 2556510"/>
              <a:gd name="connsiteY0-42" fmla="*/ 601980 h 6674802"/>
              <a:gd name="connsiteX1-43" fmla="*/ 2526030 w 2556510"/>
              <a:gd name="connsiteY1-44" fmla="*/ 0 h 6674802"/>
              <a:gd name="connsiteX2-45" fmla="*/ 2556510 w 2556510"/>
              <a:gd name="connsiteY2-46" fmla="*/ 6583362 h 6674802"/>
              <a:gd name="connsiteX3-47" fmla="*/ 0 w 2556510"/>
              <a:gd name="connsiteY3-48" fmla="*/ 6674802 h 6674802"/>
              <a:gd name="connsiteX4-49" fmla="*/ 7620 w 2556510"/>
              <a:gd name="connsiteY4-50" fmla="*/ 601980 h 66748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6510" h="6674802">
                <a:moveTo>
                  <a:pt x="7620" y="601980"/>
                </a:moveTo>
                <a:lnTo>
                  <a:pt x="2526030" y="0"/>
                </a:lnTo>
                <a:lnTo>
                  <a:pt x="2556510" y="6583362"/>
                </a:lnTo>
                <a:lnTo>
                  <a:pt x="0" y="6674802"/>
                </a:lnTo>
                <a:lnTo>
                  <a:pt x="7620" y="601980"/>
                </a:lnTo>
                <a:close/>
              </a:path>
            </a:pathLst>
          </a:custGeom>
          <a:solidFill>
            <a:schemeClr val="bg1">
              <a:lumMod val="90000"/>
            </a:schemeClr>
          </a:solidFill>
        </p:spPr>
        <p:txBody>
          <a:bodyPr/>
          <a:lstStyle/>
          <a:p>
            <a:endParaRPr lang="en-US"/>
          </a:p>
        </p:txBody>
      </p:sp>
      <p:sp>
        <p:nvSpPr>
          <p:cNvPr id="9" name="Picture Placeholder 8"/>
          <p:cNvSpPr>
            <a:spLocks noGrp="1"/>
          </p:cNvSpPr>
          <p:nvPr>
            <p:ph type="pic" sz="quarter" idx="12"/>
          </p:nvPr>
        </p:nvSpPr>
        <p:spPr>
          <a:xfrm>
            <a:off x="1657123" y="3471863"/>
            <a:ext cx="2518002" cy="6675437"/>
          </a:xfrm>
          <a:custGeom>
            <a:avLst/>
            <a:gdLst>
              <a:gd name="connsiteX0" fmla="*/ 0 w 2503487"/>
              <a:gd name="connsiteY0" fmla="*/ 0 h 6675437"/>
              <a:gd name="connsiteX1" fmla="*/ 2503487 w 2503487"/>
              <a:gd name="connsiteY1" fmla="*/ 0 h 6675437"/>
              <a:gd name="connsiteX2" fmla="*/ 2503487 w 2503487"/>
              <a:gd name="connsiteY2" fmla="*/ 6675437 h 6675437"/>
              <a:gd name="connsiteX3" fmla="*/ 0 w 2503487"/>
              <a:gd name="connsiteY3" fmla="*/ 6675437 h 6675437"/>
              <a:gd name="connsiteX4" fmla="*/ 0 w 2503487"/>
              <a:gd name="connsiteY4" fmla="*/ 0 h 6675437"/>
              <a:gd name="connsiteX0-1" fmla="*/ 0 w 2503487"/>
              <a:gd name="connsiteY0-2" fmla="*/ 0 h 6675437"/>
              <a:gd name="connsiteX1-3" fmla="*/ 2503487 w 2503487"/>
              <a:gd name="connsiteY1-4" fmla="*/ 624114 h 6675437"/>
              <a:gd name="connsiteX2-5" fmla="*/ 2503487 w 2503487"/>
              <a:gd name="connsiteY2-6" fmla="*/ 6675437 h 6675437"/>
              <a:gd name="connsiteX3-7" fmla="*/ 0 w 2503487"/>
              <a:gd name="connsiteY3-8" fmla="*/ 6675437 h 6675437"/>
              <a:gd name="connsiteX4-9" fmla="*/ 0 w 2503487"/>
              <a:gd name="connsiteY4-10" fmla="*/ 0 h 6675437"/>
              <a:gd name="connsiteX0-11" fmla="*/ 14515 w 2518002"/>
              <a:gd name="connsiteY0-12" fmla="*/ 0 h 6675437"/>
              <a:gd name="connsiteX1-13" fmla="*/ 2518002 w 2518002"/>
              <a:gd name="connsiteY1-14" fmla="*/ 624114 h 6675437"/>
              <a:gd name="connsiteX2-15" fmla="*/ 2518002 w 2518002"/>
              <a:gd name="connsiteY2-16" fmla="*/ 6675437 h 6675437"/>
              <a:gd name="connsiteX3-17" fmla="*/ 0 w 2518002"/>
              <a:gd name="connsiteY3-18" fmla="*/ 6631895 h 6675437"/>
              <a:gd name="connsiteX4-19" fmla="*/ 14515 w 2518002"/>
              <a:gd name="connsiteY4-20" fmla="*/ 0 h 66754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18002" h="6675437">
                <a:moveTo>
                  <a:pt x="14515" y="0"/>
                </a:moveTo>
                <a:lnTo>
                  <a:pt x="2518002" y="624114"/>
                </a:lnTo>
                <a:lnTo>
                  <a:pt x="2518002" y="6675437"/>
                </a:lnTo>
                <a:lnTo>
                  <a:pt x="0" y="6631895"/>
                </a:lnTo>
                <a:cubicBezTo>
                  <a:pt x="4838" y="4421263"/>
                  <a:pt x="9677" y="2210632"/>
                  <a:pt x="14515" y="0"/>
                </a:cubicBezTo>
                <a:close/>
              </a:path>
            </a:pathLst>
          </a:custGeom>
          <a:solidFill>
            <a:schemeClr val="bg1">
              <a:lumMod val="90000"/>
            </a:schemeClr>
          </a:solidFill>
        </p:spPr>
        <p:txBody>
          <a:bodyPr/>
          <a:lstStyle/>
          <a:p>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9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8235613" y="2997200"/>
            <a:ext cx="3370262" cy="8445500"/>
          </a:xfrm>
          <a:custGeom>
            <a:avLst/>
            <a:gdLst>
              <a:gd name="connsiteX0" fmla="*/ 0 w 3370262"/>
              <a:gd name="connsiteY0" fmla="*/ 0 h 8229600"/>
              <a:gd name="connsiteX1" fmla="*/ 3370262 w 3370262"/>
              <a:gd name="connsiteY1" fmla="*/ 0 h 8229600"/>
              <a:gd name="connsiteX2" fmla="*/ 3370262 w 3370262"/>
              <a:gd name="connsiteY2" fmla="*/ 8229600 h 8229600"/>
              <a:gd name="connsiteX3" fmla="*/ 0 w 3370262"/>
              <a:gd name="connsiteY3" fmla="*/ 8229600 h 8229600"/>
              <a:gd name="connsiteX4" fmla="*/ 0 w 3370262"/>
              <a:gd name="connsiteY4" fmla="*/ 0 h 8229600"/>
              <a:gd name="connsiteX0-1" fmla="*/ 0 w 3370262"/>
              <a:gd name="connsiteY0-2" fmla="*/ 215900 h 8445500"/>
              <a:gd name="connsiteX1-3" fmla="*/ 3344862 w 3370262"/>
              <a:gd name="connsiteY1-4" fmla="*/ 0 h 8445500"/>
              <a:gd name="connsiteX2-5" fmla="*/ 3370262 w 3370262"/>
              <a:gd name="connsiteY2-6" fmla="*/ 8445500 h 8445500"/>
              <a:gd name="connsiteX3-7" fmla="*/ 0 w 3370262"/>
              <a:gd name="connsiteY3-8" fmla="*/ 8445500 h 8445500"/>
              <a:gd name="connsiteX4-9" fmla="*/ 0 w 3370262"/>
              <a:gd name="connsiteY4-10" fmla="*/ 215900 h 8445500"/>
              <a:gd name="connsiteX0-11" fmla="*/ 0 w 3370262"/>
              <a:gd name="connsiteY0-12" fmla="*/ 215900 h 8445500"/>
              <a:gd name="connsiteX1-13" fmla="*/ 3344862 w 3370262"/>
              <a:gd name="connsiteY1-14" fmla="*/ 0 h 8445500"/>
              <a:gd name="connsiteX2-15" fmla="*/ 3370262 w 3370262"/>
              <a:gd name="connsiteY2-16" fmla="*/ 8445500 h 8445500"/>
              <a:gd name="connsiteX3-17" fmla="*/ 0 w 3370262"/>
              <a:gd name="connsiteY3-18" fmla="*/ 8051800 h 8445500"/>
              <a:gd name="connsiteX4-19" fmla="*/ 0 w 3370262"/>
              <a:gd name="connsiteY4-20" fmla="*/ 215900 h 8445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70262" h="8445500">
                <a:moveTo>
                  <a:pt x="0" y="215900"/>
                </a:moveTo>
                <a:lnTo>
                  <a:pt x="3344862" y="0"/>
                </a:lnTo>
                <a:cubicBezTo>
                  <a:pt x="3353329" y="2815167"/>
                  <a:pt x="3361795" y="5630333"/>
                  <a:pt x="3370262" y="8445500"/>
                </a:cubicBezTo>
                <a:lnTo>
                  <a:pt x="0" y="8051800"/>
                </a:lnTo>
                <a:lnTo>
                  <a:pt x="0" y="215900"/>
                </a:lnTo>
                <a:close/>
              </a:path>
            </a:pathLst>
          </a:custGeom>
          <a:solidFill>
            <a:schemeClr val="bg1">
              <a:lumMod val="75000"/>
            </a:schemeClr>
          </a:solidFill>
        </p:spPr>
        <p:txBody>
          <a:bodyPr/>
          <a:lstStyle/>
          <a:p>
            <a:endParaRPr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91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199063" y="4467225"/>
            <a:ext cx="4206875" cy="4754563"/>
          </a:xfrm>
          <a:prstGeom prst="rect">
            <a:avLst/>
          </a:prstGeom>
        </p:spPr>
        <p:txBody>
          <a:bodyPr/>
          <a:lstStyle/>
          <a:p>
            <a:endParaRPr 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95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9796463" y="2717800"/>
            <a:ext cx="11914187" cy="6478588"/>
          </a:xfrm>
          <a:prstGeom prst="rect">
            <a:avLst/>
          </a:prstGeom>
        </p:spPr>
        <p:txBody>
          <a:bodyPr/>
          <a:lstStyle/>
          <a:p>
            <a:endParaRPr 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9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889875" y="1751013"/>
            <a:ext cx="7653338" cy="4284662"/>
          </a:xfrm>
          <a:prstGeom prst="rect">
            <a:avLst/>
          </a:prstGeom>
        </p:spPr>
        <p:txBody>
          <a:bodyPr/>
          <a:lstStyle/>
          <a:p>
            <a:endParaRPr lang="en-US"/>
          </a:p>
        </p:txBody>
      </p:sp>
      <p:sp>
        <p:nvSpPr>
          <p:cNvPr id="10" name="Picture Placeholder 9"/>
          <p:cNvSpPr>
            <a:spLocks noGrp="1"/>
          </p:cNvSpPr>
          <p:nvPr>
            <p:ph type="pic" sz="quarter" idx="11"/>
          </p:nvPr>
        </p:nvSpPr>
        <p:spPr>
          <a:xfrm>
            <a:off x="6610350" y="5251450"/>
            <a:ext cx="1541463" cy="2716213"/>
          </a:xfrm>
          <a:prstGeom prst="rect">
            <a:avLst/>
          </a:prstGeom>
        </p:spPr>
        <p:txBody>
          <a:bodyPr/>
          <a:lstStyle/>
          <a:p>
            <a:endParaRPr lang="en-US"/>
          </a:p>
        </p:txBody>
      </p:sp>
      <p:sp>
        <p:nvSpPr>
          <p:cNvPr id="12" name="Picture Placeholder 11"/>
          <p:cNvSpPr>
            <a:spLocks noGrp="1"/>
          </p:cNvSpPr>
          <p:nvPr>
            <p:ph type="pic" sz="quarter" idx="12"/>
          </p:nvPr>
        </p:nvSpPr>
        <p:spPr>
          <a:xfrm>
            <a:off x="14839950" y="4049713"/>
            <a:ext cx="2873375" cy="3917950"/>
          </a:xfrm>
          <a:prstGeom prst="rect">
            <a:avLst/>
          </a:prstGeom>
        </p:spPr>
        <p:txBody>
          <a:bodyPr/>
          <a:lstStyle/>
          <a:p>
            <a:endParaRPr 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97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108325" y="3448050"/>
            <a:ext cx="5748338" cy="7602538"/>
          </a:xfrm>
          <a:prstGeom prst="rect">
            <a:avLst/>
          </a:prstGeom>
        </p:spPr>
        <p:txBody>
          <a:bodyPr/>
          <a:lstStyle/>
          <a:p>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98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866968" y="3621144"/>
            <a:ext cx="8934450" cy="6691182"/>
          </a:xfrm>
          <a:prstGeom prst="rect">
            <a:avLst/>
          </a:prstGeom>
        </p:spPr>
        <p:txBody>
          <a:bodyPr/>
          <a:lstStyle/>
          <a:p>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9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5962313" y="1854200"/>
            <a:ext cx="4048125" cy="7132638"/>
          </a:xfrm>
          <a:prstGeom prst="rect">
            <a:avLst/>
          </a:prstGeom>
        </p:spPr>
        <p:txBody>
          <a:bodyPr/>
          <a:lstStyle/>
          <a:p>
            <a:endParaRPr lang="en-US"/>
          </a:p>
        </p:txBody>
      </p:sp>
      <p:sp>
        <p:nvSpPr>
          <p:cNvPr id="9" name="Picture Placeholder 8"/>
          <p:cNvSpPr>
            <a:spLocks noGrp="1"/>
          </p:cNvSpPr>
          <p:nvPr>
            <p:ph type="pic" sz="quarter" idx="11"/>
          </p:nvPr>
        </p:nvSpPr>
        <p:spPr>
          <a:xfrm>
            <a:off x="13873163" y="2246313"/>
            <a:ext cx="3544887" cy="6375400"/>
          </a:xfrm>
          <a:prstGeom prst="rect">
            <a:avLst/>
          </a:prstGeom>
        </p:spPr>
        <p:txBody>
          <a:bodyPr/>
          <a:lstStyle/>
          <a:p>
            <a:endParaRPr lang="en-US"/>
          </a:p>
        </p:txBody>
      </p:sp>
      <p:sp>
        <p:nvSpPr>
          <p:cNvPr id="10" name="Picture Placeholder 8"/>
          <p:cNvSpPr>
            <a:spLocks noGrp="1"/>
          </p:cNvSpPr>
          <p:nvPr>
            <p:ph type="pic" sz="quarter" idx="12"/>
          </p:nvPr>
        </p:nvSpPr>
        <p:spPr>
          <a:xfrm>
            <a:off x="18588278" y="2246313"/>
            <a:ext cx="3544887" cy="6375400"/>
          </a:xfrm>
          <a:prstGeom prst="rect">
            <a:avLst/>
          </a:prstGeom>
        </p:spPr>
        <p:txBody>
          <a:bodyPr/>
          <a:lstStyle/>
          <a:p>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9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193588" y="5878286"/>
            <a:ext cx="9438503" cy="6034313"/>
          </a:xfrm>
          <a:prstGeom prst="rect">
            <a:avLst/>
          </a:prstGeom>
        </p:spPr>
        <p:txBody>
          <a:bodyPr/>
          <a:lstStyle/>
          <a:p>
            <a:endParaRPr lang="en-US"/>
          </a:p>
        </p:txBody>
      </p:sp>
      <p:sp>
        <p:nvSpPr>
          <p:cNvPr id="7" name="Picture Placeholder 6"/>
          <p:cNvSpPr>
            <a:spLocks noGrp="1"/>
          </p:cNvSpPr>
          <p:nvPr>
            <p:ph type="pic" sz="quarter" idx="11"/>
          </p:nvPr>
        </p:nvSpPr>
        <p:spPr>
          <a:xfrm>
            <a:off x="19423738" y="8895442"/>
            <a:ext cx="1809952" cy="3253015"/>
          </a:xfrm>
          <a:prstGeom prst="rect">
            <a:avLst/>
          </a:prstGeom>
        </p:spPr>
        <p:txBody>
          <a:bodyPr/>
          <a:lstStyle/>
          <a:p>
            <a:endParaRPr lang="en-US"/>
          </a:p>
        </p:txBody>
      </p:sp>
      <p:sp>
        <p:nvSpPr>
          <p:cNvPr id="9" name="Picture Placeholder 8"/>
          <p:cNvSpPr>
            <a:spLocks noGrp="1"/>
          </p:cNvSpPr>
          <p:nvPr>
            <p:ph type="pic" sz="quarter" idx="12"/>
          </p:nvPr>
        </p:nvSpPr>
        <p:spPr>
          <a:xfrm>
            <a:off x="21233690" y="8668170"/>
            <a:ext cx="1824430" cy="3480287"/>
          </a:xfrm>
          <a:prstGeom prst="rect">
            <a:avLst/>
          </a:prstGeo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14519" y="600077"/>
            <a:ext cx="19179497" cy="10661650"/>
          </a:xfrm>
          <a:prstGeom prst="rect">
            <a:avLst/>
          </a:prstGeom>
        </p:spPr>
        <p:txBody>
          <a:bodyPr/>
          <a:lstStyle/>
          <a:p>
            <a:endParaRPr 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10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717074" y="3971109"/>
            <a:ext cx="4963886" cy="5852160"/>
          </a:xfrm>
          <a:custGeom>
            <a:avLst/>
            <a:gdLst>
              <a:gd name="connsiteX0" fmla="*/ 252563 w 4963886"/>
              <a:gd name="connsiteY0" fmla="*/ 0 h 5852160"/>
              <a:gd name="connsiteX1" fmla="*/ 4711323 w 4963886"/>
              <a:gd name="connsiteY1" fmla="*/ 0 h 5852160"/>
              <a:gd name="connsiteX2" fmla="*/ 4963886 w 4963886"/>
              <a:gd name="connsiteY2" fmla="*/ 252563 h 5852160"/>
              <a:gd name="connsiteX3" fmla="*/ 4963886 w 4963886"/>
              <a:gd name="connsiteY3" fmla="*/ 5599597 h 5852160"/>
              <a:gd name="connsiteX4" fmla="*/ 4711323 w 4963886"/>
              <a:gd name="connsiteY4" fmla="*/ 5852160 h 5852160"/>
              <a:gd name="connsiteX5" fmla="*/ 252563 w 4963886"/>
              <a:gd name="connsiteY5" fmla="*/ 5852160 h 5852160"/>
              <a:gd name="connsiteX6" fmla="*/ 0 w 4963886"/>
              <a:gd name="connsiteY6" fmla="*/ 5599597 h 5852160"/>
              <a:gd name="connsiteX7" fmla="*/ 0 w 4963886"/>
              <a:gd name="connsiteY7" fmla="*/ 252563 h 5852160"/>
              <a:gd name="connsiteX8" fmla="*/ 252563 w 4963886"/>
              <a:gd name="connsiteY8" fmla="*/ 0 h 585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3886" h="5852160">
                <a:moveTo>
                  <a:pt x="252563" y="0"/>
                </a:moveTo>
                <a:lnTo>
                  <a:pt x="4711323" y="0"/>
                </a:lnTo>
                <a:cubicBezTo>
                  <a:pt x="4850810" y="0"/>
                  <a:pt x="4963886" y="113076"/>
                  <a:pt x="4963886" y="252563"/>
                </a:cubicBezTo>
                <a:lnTo>
                  <a:pt x="4963886" y="5599597"/>
                </a:lnTo>
                <a:cubicBezTo>
                  <a:pt x="4963886" y="5739084"/>
                  <a:pt x="4850810" y="5852160"/>
                  <a:pt x="4711323" y="5852160"/>
                </a:cubicBezTo>
                <a:lnTo>
                  <a:pt x="252563" y="5852160"/>
                </a:lnTo>
                <a:cubicBezTo>
                  <a:pt x="113076" y="5852160"/>
                  <a:pt x="0" y="5739084"/>
                  <a:pt x="0" y="5599597"/>
                </a:cubicBezTo>
                <a:lnTo>
                  <a:pt x="0" y="252563"/>
                </a:lnTo>
                <a:cubicBezTo>
                  <a:pt x="0" y="113076"/>
                  <a:pt x="113076" y="0"/>
                  <a:pt x="252563" y="0"/>
                </a:cubicBezTo>
                <a:close/>
              </a:path>
            </a:pathLst>
          </a:custGeom>
        </p:spPr>
        <p:txBody>
          <a:bodyPr wrap="square">
            <a:noAutofit/>
          </a:bodyPr>
          <a:lstStyle/>
          <a:p>
            <a:endParaRPr 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9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684081">
            <a:off x="6614529" y="2925277"/>
            <a:ext cx="2689714" cy="6350880"/>
          </a:xfrm>
          <a:custGeom>
            <a:avLst/>
            <a:gdLst>
              <a:gd name="connsiteX0" fmla="*/ 0 w 2820987"/>
              <a:gd name="connsiteY0" fmla="*/ 0 h 6140450"/>
              <a:gd name="connsiteX1" fmla="*/ 2820987 w 2820987"/>
              <a:gd name="connsiteY1" fmla="*/ 0 h 6140450"/>
              <a:gd name="connsiteX2" fmla="*/ 2820987 w 2820987"/>
              <a:gd name="connsiteY2" fmla="*/ 6140450 h 6140450"/>
              <a:gd name="connsiteX3" fmla="*/ 0 w 2820987"/>
              <a:gd name="connsiteY3" fmla="*/ 6140450 h 6140450"/>
              <a:gd name="connsiteX4" fmla="*/ 0 w 2820987"/>
              <a:gd name="connsiteY4" fmla="*/ 0 h 6140450"/>
              <a:gd name="connsiteX0-1" fmla="*/ 128760 w 2949747"/>
              <a:gd name="connsiteY0-2" fmla="*/ 0 h 6140450"/>
              <a:gd name="connsiteX1-3" fmla="*/ 2949747 w 2949747"/>
              <a:gd name="connsiteY1-4" fmla="*/ 0 h 6140450"/>
              <a:gd name="connsiteX2-5" fmla="*/ 2949747 w 2949747"/>
              <a:gd name="connsiteY2-6" fmla="*/ 6140450 h 6140450"/>
              <a:gd name="connsiteX3-7" fmla="*/ 0 w 2949747"/>
              <a:gd name="connsiteY3-8" fmla="*/ 5722222 h 6140450"/>
              <a:gd name="connsiteX4-9" fmla="*/ 128760 w 2949747"/>
              <a:gd name="connsiteY4-10" fmla="*/ 0 h 6140450"/>
              <a:gd name="connsiteX0-11" fmla="*/ 128760 w 2949747"/>
              <a:gd name="connsiteY0-12" fmla="*/ 0 h 5722222"/>
              <a:gd name="connsiteX1-13" fmla="*/ 2949747 w 2949747"/>
              <a:gd name="connsiteY1-14" fmla="*/ 0 h 5722222"/>
              <a:gd name="connsiteX2-15" fmla="*/ 2640938 w 2949747"/>
              <a:gd name="connsiteY2-16" fmla="*/ 5269918 h 5722222"/>
              <a:gd name="connsiteX3-17" fmla="*/ 0 w 2949747"/>
              <a:gd name="connsiteY3-18" fmla="*/ 5722222 h 5722222"/>
              <a:gd name="connsiteX4-19" fmla="*/ 128760 w 2949747"/>
              <a:gd name="connsiteY4-20" fmla="*/ 0 h 5722222"/>
              <a:gd name="connsiteX0-21" fmla="*/ 128760 w 2689714"/>
              <a:gd name="connsiteY0-22" fmla="*/ 628658 h 6350880"/>
              <a:gd name="connsiteX1-23" fmla="*/ 2689714 w 2689714"/>
              <a:gd name="connsiteY1-24" fmla="*/ 0 h 6350880"/>
              <a:gd name="connsiteX2-25" fmla="*/ 2640938 w 2689714"/>
              <a:gd name="connsiteY2-26" fmla="*/ 5898576 h 6350880"/>
              <a:gd name="connsiteX3-27" fmla="*/ 0 w 2689714"/>
              <a:gd name="connsiteY3-28" fmla="*/ 6350880 h 6350880"/>
              <a:gd name="connsiteX4-29" fmla="*/ 128760 w 2689714"/>
              <a:gd name="connsiteY4-30" fmla="*/ 628658 h 63508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9714" h="6350880">
                <a:moveTo>
                  <a:pt x="128760" y="628658"/>
                </a:moveTo>
                <a:lnTo>
                  <a:pt x="2689714" y="0"/>
                </a:lnTo>
                <a:lnTo>
                  <a:pt x="2640938" y="5898576"/>
                </a:lnTo>
                <a:lnTo>
                  <a:pt x="0" y="6350880"/>
                </a:lnTo>
                <a:lnTo>
                  <a:pt x="128760" y="628658"/>
                </a:lnTo>
                <a:close/>
              </a:path>
            </a:pathLst>
          </a:custGeom>
        </p:spPr>
        <p:txBody>
          <a:bodyPr/>
          <a:lstStyle/>
          <a:p>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94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1207895">
            <a:off x="15305177" y="1558764"/>
            <a:ext cx="4227472" cy="9800040"/>
          </a:xfrm>
          <a:custGeom>
            <a:avLst/>
            <a:gdLst>
              <a:gd name="connsiteX0" fmla="*/ 0 w 4886325"/>
              <a:gd name="connsiteY0" fmla="*/ 0 h 7967662"/>
              <a:gd name="connsiteX1" fmla="*/ 4886325 w 4886325"/>
              <a:gd name="connsiteY1" fmla="*/ 0 h 7967662"/>
              <a:gd name="connsiteX2" fmla="*/ 4886325 w 4886325"/>
              <a:gd name="connsiteY2" fmla="*/ 7967662 h 7967662"/>
              <a:gd name="connsiteX3" fmla="*/ 0 w 4886325"/>
              <a:gd name="connsiteY3" fmla="*/ 7967662 h 7967662"/>
              <a:gd name="connsiteX4" fmla="*/ 0 w 4886325"/>
              <a:gd name="connsiteY4" fmla="*/ 0 h 7967662"/>
              <a:gd name="connsiteX0-1" fmla="*/ 234650 w 5120975"/>
              <a:gd name="connsiteY0-2" fmla="*/ 0 h 7967662"/>
              <a:gd name="connsiteX1-3" fmla="*/ 5120975 w 5120975"/>
              <a:gd name="connsiteY1-4" fmla="*/ 0 h 7967662"/>
              <a:gd name="connsiteX2-5" fmla="*/ 5120975 w 5120975"/>
              <a:gd name="connsiteY2-6" fmla="*/ 7967662 h 7967662"/>
              <a:gd name="connsiteX3-7" fmla="*/ 0 w 5120975"/>
              <a:gd name="connsiteY3-8" fmla="*/ 7858898 h 7967662"/>
              <a:gd name="connsiteX4-9" fmla="*/ 234650 w 5120975"/>
              <a:gd name="connsiteY4-10" fmla="*/ 0 h 7967662"/>
              <a:gd name="connsiteX0-11" fmla="*/ 234650 w 5120975"/>
              <a:gd name="connsiteY0-12" fmla="*/ 0 h 7858898"/>
              <a:gd name="connsiteX1-13" fmla="*/ 5120975 w 5120975"/>
              <a:gd name="connsiteY1-14" fmla="*/ 0 h 7858898"/>
              <a:gd name="connsiteX2-15" fmla="*/ 3859528 w 5120975"/>
              <a:gd name="connsiteY2-16" fmla="*/ 6120537 h 7858898"/>
              <a:gd name="connsiteX3-17" fmla="*/ 0 w 5120975"/>
              <a:gd name="connsiteY3-18" fmla="*/ 7858898 h 7858898"/>
              <a:gd name="connsiteX4-19" fmla="*/ 234650 w 5120975"/>
              <a:gd name="connsiteY4-20" fmla="*/ 0 h 7858898"/>
              <a:gd name="connsiteX0-21" fmla="*/ 234650 w 5120975"/>
              <a:gd name="connsiteY0-22" fmla="*/ 0 h 7858898"/>
              <a:gd name="connsiteX1-23" fmla="*/ 5120975 w 5120975"/>
              <a:gd name="connsiteY1-24" fmla="*/ 0 h 7858898"/>
              <a:gd name="connsiteX2-25" fmla="*/ 4227472 w 5120975"/>
              <a:gd name="connsiteY2-26" fmla="*/ 5985659 h 7858898"/>
              <a:gd name="connsiteX3-27" fmla="*/ 0 w 5120975"/>
              <a:gd name="connsiteY3-28" fmla="*/ 7858898 h 7858898"/>
              <a:gd name="connsiteX4-29" fmla="*/ 234650 w 5120975"/>
              <a:gd name="connsiteY4-30" fmla="*/ 0 h 7858898"/>
              <a:gd name="connsiteX0-31" fmla="*/ 234650 w 4227472"/>
              <a:gd name="connsiteY0-32" fmla="*/ 1941142 h 9800040"/>
              <a:gd name="connsiteX1-33" fmla="*/ 3964192 w 4227472"/>
              <a:gd name="connsiteY1-34" fmla="*/ 0 h 9800040"/>
              <a:gd name="connsiteX2-35" fmla="*/ 4227472 w 4227472"/>
              <a:gd name="connsiteY2-36" fmla="*/ 7926801 h 9800040"/>
              <a:gd name="connsiteX3-37" fmla="*/ 0 w 4227472"/>
              <a:gd name="connsiteY3-38" fmla="*/ 9800040 h 9800040"/>
              <a:gd name="connsiteX4-39" fmla="*/ 234650 w 4227472"/>
              <a:gd name="connsiteY4-40" fmla="*/ 1941142 h 9800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227472" h="9800040">
                <a:moveTo>
                  <a:pt x="234650" y="1941142"/>
                </a:moveTo>
                <a:lnTo>
                  <a:pt x="3964192" y="0"/>
                </a:lnTo>
                <a:lnTo>
                  <a:pt x="4227472" y="7926801"/>
                </a:lnTo>
                <a:lnTo>
                  <a:pt x="0" y="9800040"/>
                </a:lnTo>
                <a:lnTo>
                  <a:pt x="234650" y="1941142"/>
                </a:lnTo>
                <a:close/>
              </a:path>
            </a:pathLst>
          </a:custGeom>
          <a:solidFill>
            <a:schemeClr val="bg1">
              <a:lumMod val="90000"/>
            </a:schemeClr>
          </a:solidFill>
        </p:spPr>
        <p:txBody>
          <a:bodyPr/>
          <a:lstStyle/>
          <a:p>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Full">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135188" y="2351541"/>
            <a:ext cx="4239486" cy="4238005"/>
          </a:xfrm>
          <a:prstGeom prst="rect">
            <a:avLst/>
          </a:prstGeom>
        </p:spPr>
        <p:txBody>
          <a:bodyPr/>
          <a:lstStyle/>
          <a:p>
            <a:endParaRPr lang="en-US"/>
          </a:p>
        </p:txBody>
      </p:sp>
      <p:sp>
        <p:nvSpPr>
          <p:cNvPr id="4" name="Picture Placeholder 2"/>
          <p:cNvSpPr>
            <a:spLocks noGrp="1"/>
          </p:cNvSpPr>
          <p:nvPr>
            <p:ph type="pic" sz="quarter" idx="11"/>
          </p:nvPr>
        </p:nvSpPr>
        <p:spPr>
          <a:xfrm>
            <a:off x="6837816" y="2351541"/>
            <a:ext cx="4239486" cy="4238005"/>
          </a:xfrm>
          <a:prstGeom prst="rect">
            <a:avLst/>
          </a:prstGeom>
        </p:spPr>
        <p:txBody>
          <a:bodyPr/>
          <a:lstStyle/>
          <a:p>
            <a:endParaRPr lang="en-US"/>
          </a:p>
        </p:txBody>
      </p:sp>
      <p:sp>
        <p:nvSpPr>
          <p:cNvPr id="5" name="Picture Placeholder 2"/>
          <p:cNvSpPr>
            <a:spLocks noGrp="1"/>
          </p:cNvSpPr>
          <p:nvPr>
            <p:ph type="pic" sz="quarter" idx="12"/>
          </p:nvPr>
        </p:nvSpPr>
        <p:spPr>
          <a:xfrm>
            <a:off x="2135188" y="7106421"/>
            <a:ext cx="4239486" cy="4238005"/>
          </a:xfrm>
          <a:prstGeom prst="rect">
            <a:avLst/>
          </a:prstGeom>
        </p:spPr>
        <p:txBody>
          <a:bodyPr/>
          <a:lstStyle/>
          <a:p>
            <a:endParaRPr lang="en-US"/>
          </a:p>
        </p:txBody>
      </p:sp>
      <p:sp>
        <p:nvSpPr>
          <p:cNvPr id="6" name="Picture Placeholder 2"/>
          <p:cNvSpPr>
            <a:spLocks noGrp="1"/>
          </p:cNvSpPr>
          <p:nvPr>
            <p:ph type="pic" sz="quarter" idx="13"/>
          </p:nvPr>
        </p:nvSpPr>
        <p:spPr>
          <a:xfrm>
            <a:off x="6837816" y="7106421"/>
            <a:ext cx="4239486" cy="4238005"/>
          </a:xfrm>
          <a:prstGeom prst="rect">
            <a:avLst/>
          </a:prstGeom>
        </p:spPr>
        <p:txBody>
          <a:bodyPr/>
          <a:lstStyle/>
          <a:p>
            <a:endParaRPr 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x" showMasterSp="0">
  <p:cSld name="Title &amp; Subtitle copy 2">
    <p:spTree>
      <p:nvGrpSpPr>
        <p:cNvPr id="1" name=""/>
        <p:cNvGrpSpPr/>
        <p:nvPr/>
      </p:nvGrpSpPr>
      <p:grpSpPr>
        <a:xfrm>
          <a:off x="0" y="0"/>
          <a:ext cx="0" cy="0"/>
          <a:chOff x="0" y="0"/>
          <a:chExt cx="0" cy="0"/>
        </a:xfrm>
      </p:grpSpPr>
    </p:spTree>
  </p:cSld>
  <p:clrMapOvr>
    <a:masterClrMapping/>
  </p:clrMapOvr>
  <p:transition spd="med"/>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Style-Tosca">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9981950" y="1463040"/>
            <a:ext cx="13667762" cy="10789919"/>
          </a:xfrm>
          <a:custGeom>
            <a:avLst/>
            <a:gdLst>
              <a:gd name="connsiteX0" fmla="*/ 7718986 w 13667762"/>
              <a:gd name="connsiteY0" fmla="*/ 2978331 h 10789919"/>
              <a:gd name="connsiteX1" fmla="*/ 9396210 w 13667762"/>
              <a:gd name="connsiteY1" fmla="*/ 2978331 h 10789919"/>
              <a:gd name="connsiteX2" fmla="*/ 4855512 w 13667762"/>
              <a:gd name="connsiteY2" fmla="*/ 10789919 h 10789919"/>
              <a:gd name="connsiteX3" fmla="*/ 3178290 w 13667762"/>
              <a:gd name="connsiteY3" fmla="*/ 10789919 h 10789919"/>
              <a:gd name="connsiteX4" fmla="*/ 2903342 w 13667762"/>
              <a:gd name="connsiteY4" fmla="*/ 2024741 h 10789919"/>
              <a:gd name="connsiteX5" fmla="*/ 4444049 w 13667762"/>
              <a:gd name="connsiteY5" fmla="*/ 2024741 h 10789919"/>
              <a:gd name="connsiteX6" fmla="*/ 1540707 w 13667762"/>
              <a:gd name="connsiteY6" fmla="*/ 6962500 h 10789919"/>
              <a:gd name="connsiteX7" fmla="*/ 0 w 13667762"/>
              <a:gd name="connsiteY7" fmla="*/ 6962500 h 10789919"/>
              <a:gd name="connsiteX8" fmla="*/ 11990542 w 13667762"/>
              <a:gd name="connsiteY8" fmla="*/ 1972488 h 10789919"/>
              <a:gd name="connsiteX9" fmla="*/ 13667762 w 13667762"/>
              <a:gd name="connsiteY9" fmla="*/ 1972488 h 10789919"/>
              <a:gd name="connsiteX10" fmla="*/ 9127066 w 13667762"/>
              <a:gd name="connsiteY10" fmla="*/ 9784076 h 10789919"/>
              <a:gd name="connsiteX11" fmla="*/ 7449842 w 13667762"/>
              <a:gd name="connsiteY11" fmla="*/ 9784076 h 10789919"/>
              <a:gd name="connsiteX12" fmla="*/ 5061285 w 13667762"/>
              <a:gd name="connsiteY12" fmla="*/ 1280161 h 10789919"/>
              <a:gd name="connsiteX13" fmla="*/ 6738507 w 13667762"/>
              <a:gd name="connsiteY13" fmla="*/ 1280161 h 10789919"/>
              <a:gd name="connsiteX14" fmla="*/ 2197809 w 13667762"/>
              <a:gd name="connsiteY14" fmla="*/ 9091748 h 10789919"/>
              <a:gd name="connsiteX15" fmla="*/ 520587 w 13667762"/>
              <a:gd name="connsiteY15" fmla="*/ 9091748 h 10789919"/>
              <a:gd name="connsiteX16" fmla="*/ 10775694 w 13667762"/>
              <a:gd name="connsiteY16" fmla="*/ 914399 h 10789919"/>
              <a:gd name="connsiteX17" fmla="*/ 12452918 w 13667762"/>
              <a:gd name="connsiteY17" fmla="*/ 914399 h 10789919"/>
              <a:gd name="connsiteX18" fmla="*/ 7912218 w 13667762"/>
              <a:gd name="connsiteY18" fmla="*/ 8725987 h 10789919"/>
              <a:gd name="connsiteX19" fmla="*/ 6234998 w 13667762"/>
              <a:gd name="connsiteY19" fmla="*/ 8725987 h 10789919"/>
              <a:gd name="connsiteX20" fmla="*/ 7666734 w 13667762"/>
              <a:gd name="connsiteY20" fmla="*/ 0 h 10789919"/>
              <a:gd name="connsiteX21" fmla="*/ 9343958 w 13667762"/>
              <a:gd name="connsiteY21" fmla="*/ 0 h 10789919"/>
              <a:gd name="connsiteX22" fmla="*/ 4803260 w 13667762"/>
              <a:gd name="connsiteY22" fmla="*/ 7811588 h 10789919"/>
              <a:gd name="connsiteX23" fmla="*/ 3126038 w 13667762"/>
              <a:gd name="connsiteY23" fmla="*/ 7811588 h 1078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67762" h="10789919">
                <a:moveTo>
                  <a:pt x="7718986" y="2978331"/>
                </a:moveTo>
                <a:lnTo>
                  <a:pt x="9396210" y="2978331"/>
                </a:lnTo>
                <a:lnTo>
                  <a:pt x="4855512" y="10789919"/>
                </a:lnTo>
                <a:lnTo>
                  <a:pt x="3178290" y="10789919"/>
                </a:lnTo>
                <a:close/>
                <a:moveTo>
                  <a:pt x="2903342" y="2024741"/>
                </a:moveTo>
                <a:lnTo>
                  <a:pt x="4444049" y="2024741"/>
                </a:lnTo>
                <a:lnTo>
                  <a:pt x="1540707" y="6962500"/>
                </a:lnTo>
                <a:lnTo>
                  <a:pt x="0" y="6962500"/>
                </a:lnTo>
                <a:close/>
                <a:moveTo>
                  <a:pt x="11990542" y="1972488"/>
                </a:moveTo>
                <a:lnTo>
                  <a:pt x="13667762" y="1972488"/>
                </a:lnTo>
                <a:lnTo>
                  <a:pt x="9127066" y="9784076"/>
                </a:lnTo>
                <a:lnTo>
                  <a:pt x="7449842" y="9784076"/>
                </a:lnTo>
                <a:close/>
                <a:moveTo>
                  <a:pt x="5061285" y="1280161"/>
                </a:moveTo>
                <a:lnTo>
                  <a:pt x="6738507" y="1280161"/>
                </a:lnTo>
                <a:lnTo>
                  <a:pt x="2197809" y="9091748"/>
                </a:lnTo>
                <a:lnTo>
                  <a:pt x="520587" y="9091748"/>
                </a:lnTo>
                <a:close/>
                <a:moveTo>
                  <a:pt x="10775694" y="914399"/>
                </a:moveTo>
                <a:lnTo>
                  <a:pt x="12452918" y="914399"/>
                </a:lnTo>
                <a:lnTo>
                  <a:pt x="7912218" y="8725987"/>
                </a:lnTo>
                <a:lnTo>
                  <a:pt x="6234998" y="8725987"/>
                </a:lnTo>
                <a:close/>
                <a:moveTo>
                  <a:pt x="7666734" y="0"/>
                </a:moveTo>
                <a:lnTo>
                  <a:pt x="9343958" y="0"/>
                </a:lnTo>
                <a:lnTo>
                  <a:pt x="4803260" y="7811588"/>
                </a:lnTo>
                <a:lnTo>
                  <a:pt x="3126038" y="7811588"/>
                </a:lnTo>
                <a:close/>
              </a:path>
            </a:pathLst>
          </a:custGeom>
        </p:spPr>
        <p:txBody>
          <a:bodyPr wrap="square">
            <a:noAutofit/>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170594" y="6087927"/>
            <a:ext cx="15216581" cy="6661150"/>
          </a:xfrm>
          <a:prstGeom prst="rect">
            <a:avLst/>
          </a:prstGeom>
        </p:spPr>
        <p:txBody>
          <a:bodyPr/>
          <a:lstStyle/>
          <a:p>
            <a:endParaRPr 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showMasterSp="0">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General Page">
    <p:spTree>
      <p:nvGrpSpPr>
        <p:cNvPr id="1" name=""/>
        <p:cNvGrpSpPr/>
        <p:nvPr/>
      </p:nvGrpSpPr>
      <p:grpSpPr>
        <a:xfrm>
          <a:off x="0" y="0"/>
          <a:ext cx="0" cy="0"/>
          <a:chOff x="0" y="0"/>
          <a:chExt cx="0" cy="0"/>
        </a:xfrm>
      </p:grpSpPr>
    </p:spTree>
  </p:cSld>
  <p:clrMapOvr>
    <a:masterClrMapping/>
  </p:clrMapOvr>
  <p:transition spd="med"/>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
  <p:cSld name="1_Basic 1.2">
    <p:spTree>
      <p:nvGrpSpPr>
        <p:cNvPr id="1" name=""/>
        <p:cNvGrpSpPr/>
        <p:nvPr/>
      </p:nvGrpSpPr>
      <p:grpSpPr>
        <a:xfrm>
          <a:off x="0" y="0"/>
          <a:ext cx="0" cy="0"/>
          <a:chOff x="0" y="0"/>
          <a:chExt cx="0" cy="0"/>
        </a:xfrm>
      </p:grpSpPr>
      <p:sp>
        <p:nvSpPr>
          <p:cNvPr id="11" name="Shape 11"/>
          <p:cNvSpPr>
            <a:spLocks noGrp="1"/>
          </p:cNvSpPr>
          <p:nvPr>
            <p:ph type="body" sz="quarter" idx="1" hasCustomPrompt="1"/>
          </p:nvPr>
        </p:nvSpPr>
        <p:spPr>
          <a:xfrm>
            <a:off x="2723004" y="7447468"/>
            <a:ext cx="7527790" cy="3016252"/>
          </a:xfrm>
          <a:prstGeom prst="rect">
            <a:avLst/>
          </a:prstGeom>
        </p:spPr>
        <p:txBody>
          <a:bodyPr anchor="t">
            <a:noAutofit/>
          </a:bodyPr>
          <a:lstStyle>
            <a:lvl1pPr marL="0" indent="0">
              <a:spcBef>
                <a:spcPts val="0"/>
              </a:spcBef>
              <a:buSzTx/>
              <a:buNone/>
            </a:lvl1pPr>
            <a:lvl2pPr marL="0" indent="228600">
              <a:spcBef>
                <a:spcPts val="0"/>
              </a:spcBef>
              <a:buSzTx/>
              <a:buNone/>
            </a:lvl2pPr>
            <a:lvl3pPr marL="0" indent="457200">
              <a:spcBef>
                <a:spcPts val="0"/>
              </a:spcBef>
              <a:buSzTx/>
              <a:buNone/>
            </a:lvl3pPr>
            <a:lvl4pPr marL="0" indent="685800">
              <a:spcBef>
                <a:spcPts val="0"/>
              </a:spcBef>
              <a:buSzTx/>
              <a:buNone/>
            </a:lvl4pPr>
            <a:lvl5pPr marL="0" indent="914400">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2" name="Shape 12"/>
          <p:cNvSpPr>
            <a:spLocks noGrp="1"/>
          </p:cNvSpPr>
          <p:nvPr>
            <p:ph type="title" hasCustomPrompt="1"/>
          </p:nvPr>
        </p:nvSpPr>
        <p:spPr>
          <a:xfrm>
            <a:off x="2716959" y="4102244"/>
            <a:ext cx="6877405" cy="2627632"/>
          </a:xfrm>
          <a:prstGeom prst="rect">
            <a:avLst/>
          </a:prstGeom>
        </p:spPr>
        <p:txBody>
          <a:bodyPr anchor="t"/>
          <a:lstStyle/>
          <a:p>
            <a:r>
              <a:t>Title Text</a:t>
            </a:r>
          </a:p>
        </p:txBody>
      </p:sp>
    </p:spTree>
  </p:cSld>
  <p:clrMapOvr>
    <a:masterClrMapping/>
  </p:clrMapOvr>
  <p:transition spd="med"/>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23_Пользовательский макет">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948232C-394F-4B93-82CD-03CC22121A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A8580-5379-4601-8E13-3419C2D6162F}" type="slidenum">
              <a:rPr lang="en-US" smtClean="0"/>
            </a:fld>
            <a:endParaRPr 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3_S3">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568654" y="3762103"/>
            <a:ext cx="11495905" cy="9953898"/>
          </a:xfrm>
          <a:prstGeom prst="rect">
            <a:avLst/>
          </a:prstGeo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279199" y="0"/>
            <a:ext cx="7900429" cy="9744076"/>
          </a:xfrm>
          <a:prstGeom prst="rect">
            <a:avLst/>
          </a:prstGeo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803181" y="-1828936"/>
            <a:ext cx="17376134" cy="17373872"/>
          </a:xfrm>
          <a:prstGeom prst="mathMultiply">
            <a:avLst/>
          </a:prstGeom>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3712185" cy="13716000"/>
          </a:xfrm>
          <a:prstGeom prst="corner">
            <a:avLst>
              <a:gd name="adj1" fmla="val 34184"/>
              <a:gd name="adj2" fmla="val 34565"/>
            </a:avLst>
          </a:prstGeom>
        </p:spPr>
        <p:txBody>
          <a:bodyPr/>
          <a:lstStyle/>
          <a:p>
            <a:endParaRPr lang="en-US"/>
          </a:p>
        </p:txBody>
      </p:sp>
      <p:sp>
        <p:nvSpPr>
          <p:cNvPr id="6" name="Picture Placeholder 5"/>
          <p:cNvSpPr>
            <a:spLocks noGrp="1"/>
          </p:cNvSpPr>
          <p:nvPr>
            <p:ph type="pic" sz="quarter" idx="11"/>
          </p:nvPr>
        </p:nvSpPr>
        <p:spPr>
          <a:xfrm>
            <a:off x="6112672" y="0"/>
            <a:ext cx="18274503" cy="7785100"/>
          </a:xfrm>
          <a:prstGeom prst="rect">
            <a:avLst/>
          </a:prstGeo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368411" cy="13716000"/>
          </a:xfrm>
          <a:prstGeom prst="rect">
            <a:avLst/>
          </a:prstGeo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846191" y="0"/>
            <a:ext cx="7290749" cy="13716000"/>
          </a:xfrm>
          <a:prstGeom prst="rect">
            <a:avLst/>
          </a:prstGeo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914976" y="639762"/>
            <a:ext cx="22308866" cy="12436476"/>
          </a:xfrm>
          <a:custGeom>
            <a:avLst/>
            <a:gdLst>
              <a:gd name="connsiteX0" fmla="*/ 2913062 w 11152981"/>
              <a:gd name="connsiteY0" fmla="*/ 1861344 h 6218238"/>
              <a:gd name="connsiteX1" fmla="*/ 11152981 w 11152981"/>
              <a:gd name="connsiteY1" fmla="*/ 1861344 h 6218238"/>
              <a:gd name="connsiteX2" fmla="*/ 11152981 w 11152981"/>
              <a:gd name="connsiteY2" fmla="*/ 4644232 h 6218238"/>
              <a:gd name="connsiteX3" fmla="*/ 2913062 w 11152981"/>
              <a:gd name="connsiteY3" fmla="*/ 4644232 h 6218238"/>
              <a:gd name="connsiteX4" fmla="*/ 0 w 11152981"/>
              <a:gd name="connsiteY4" fmla="*/ 0 h 6218238"/>
              <a:gd name="connsiteX5" fmla="*/ 2913062 w 11152981"/>
              <a:gd name="connsiteY5" fmla="*/ 0 h 6218238"/>
              <a:gd name="connsiteX6" fmla="*/ 2913062 w 11152981"/>
              <a:gd name="connsiteY6" fmla="*/ 1861344 h 6218238"/>
              <a:gd name="connsiteX7" fmla="*/ 1456531 w 11152981"/>
              <a:gd name="connsiteY7" fmla="*/ 1861344 h 6218238"/>
              <a:gd name="connsiteX8" fmla="*/ 1456531 w 11152981"/>
              <a:gd name="connsiteY8" fmla="*/ 4644232 h 6218238"/>
              <a:gd name="connsiteX9" fmla="*/ 2913062 w 11152981"/>
              <a:gd name="connsiteY9" fmla="*/ 4644232 h 6218238"/>
              <a:gd name="connsiteX10" fmla="*/ 2913062 w 11152981"/>
              <a:gd name="connsiteY10" fmla="*/ 6218238 h 6218238"/>
              <a:gd name="connsiteX11" fmla="*/ 0 w 11152981"/>
              <a:gd name="connsiteY11" fmla="*/ 6218238 h 621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52981" h="6218238">
                <a:moveTo>
                  <a:pt x="2913062" y="1861344"/>
                </a:moveTo>
                <a:lnTo>
                  <a:pt x="11152981" y="1861344"/>
                </a:lnTo>
                <a:lnTo>
                  <a:pt x="11152981" y="4644232"/>
                </a:lnTo>
                <a:lnTo>
                  <a:pt x="2913062" y="4644232"/>
                </a:lnTo>
                <a:close/>
                <a:moveTo>
                  <a:pt x="0" y="0"/>
                </a:moveTo>
                <a:lnTo>
                  <a:pt x="2913062" y="0"/>
                </a:lnTo>
                <a:lnTo>
                  <a:pt x="2913062" y="1861344"/>
                </a:lnTo>
                <a:lnTo>
                  <a:pt x="1456531" y="1861344"/>
                </a:lnTo>
                <a:lnTo>
                  <a:pt x="1456531" y="4644232"/>
                </a:lnTo>
                <a:lnTo>
                  <a:pt x="2913062" y="4644232"/>
                </a:lnTo>
                <a:lnTo>
                  <a:pt x="2913062" y="6218238"/>
                </a:lnTo>
                <a:lnTo>
                  <a:pt x="0" y="6218238"/>
                </a:lnTo>
                <a:close/>
              </a:path>
            </a:pathLst>
          </a:custGeom>
        </p:spPr>
        <p:txBody>
          <a:bodyPr wrap="square">
            <a:noAutofit/>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7" y="0"/>
            <a:ext cx="12193588" cy="13716000"/>
          </a:xfrm>
          <a:prstGeom prst="parallelogram">
            <a:avLst>
              <a:gd name="adj" fmla="val 50714"/>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6794" cy="13716000"/>
          </a:xfrm>
          <a:prstGeom prst="rect">
            <a:avLst/>
          </a:prstGeom>
        </p:spPr>
        <p:txBody>
          <a:bodyPr/>
          <a:lstStyle/>
          <a:p>
            <a:endParaRPr lang="en-US"/>
          </a:p>
        </p:txBody>
      </p:sp>
      <p:sp>
        <p:nvSpPr>
          <p:cNvPr id="5" name="Picture Placeholder 3"/>
          <p:cNvSpPr>
            <a:spLocks noGrp="1"/>
          </p:cNvSpPr>
          <p:nvPr>
            <p:ph type="pic" sz="quarter" idx="11"/>
          </p:nvPr>
        </p:nvSpPr>
        <p:spPr>
          <a:xfrm>
            <a:off x="6096794" y="0"/>
            <a:ext cx="6096794" cy="13716000"/>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6858000"/>
            <a:ext cx="8064396" cy="6858000"/>
          </a:xfrm>
          <a:prstGeom prst="rect">
            <a:avLst/>
          </a:prstGeom>
        </p:spPr>
        <p:txBody>
          <a:bodyPr/>
          <a:lstStyle/>
          <a:p>
            <a:endParaRPr lang="en-US"/>
          </a:p>
        </p:txBody>
      </p:sp>
      <p:sp>
        <p:nvSpPr>
          <p:cNvPr id="5" name="Picture Placeholder 3"/>
          <p:cNvSpPr>
            <a:spLocks noGrp="1"/>
          </p:cNvSpPr>
          <p:nvPr>
            <p:ph type="pic" sz="quarter" idx="11"/>
          </p:nvPr>
        </p:nvSpPr>
        <p:spPr>
          <a:xfrm>
            <a:off x="8161390" y="6858000"/>
            <a:ext cx="8064396" cy="6858000"/>
          </a:xfrm>
          <a:prstGeom prst="rect">
            <a:avLst/>
          </a:prstGeom>
        </p:spPr>
        <p:txBody>
          <a:bodyPr/>
          <a:lstStyle/>
          <a:p>
            <a:endParaRPr lang="en-US"/>
          </a:p>
        </p:txBody>
      </p:sp>
      <p:sp>
        <p:nvSpPr>
          <p:cNvPr id="6" name="Picture Placeholder 3"/>
          <p:cNvSpPr>
            <a:spLocks noGrp="1"/>
          </p:cNvSpPr>
          <p:nvPr>
            <p:ph type="pic" sz="quarter" idx="12"/>
          </p:nvPr>
        </p:nvSpPr>
        <p:spPr>
          <a:xfrm>
            <a:off x="16322780" y="6858000"/>
            <a:ext cx="8064396" cy="6858000"/>
          </a:xfrm>
          <a:prstGeom prst="rect">
            <a:avLst/>
          </a:prstGeo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6794" cy="6858000"/>
          </a:xfrm>
          <a:prstGeom prst="rect">
            <a:avLst/>
          </a:prstGeom>
        </p:spPr>
        <p:txBody>
          <a:bodyPr/>
          <a:lstStyle/>
          <a:p>
            <a:endParaRPr lang="en-US"/>
          </a:p>
        </p:txBody>
      </p:sp>
      <p:sp>
        <p:nvSpPr>
          <p:cNvPr id="5" name="Picture Placeholder 3"/>
          <p:cNvSpPr>
            <a:spLocks noGrp="1"/>
          </p:cNvSpPr>
          <p:nvPr>
            <p:ph type="pic" sz="quarter" idx="11"/>
          </p:nvPr>
        </p:nvSpPr>
        <p:spPr>
          <a:xfrm>
            <a:off x="6096794" y="0"/>
            <a:ext cx="6096794" cy="6858000"/>
          </a:xfrm>
          <a:prstGeom prst="rect">
            <a:avLst/>
          </a:prstGeom>
        </p:spPr>
        <p:txBody>
          <a:bodyPr/>
          <a:lstStyle/>
          <a:p>
            <a:endParaRPr lang="en-US"/>
          </a:p>
        </p:txBody>
      </p:sp>
      <p:sp>
        <p:nvSpPr>
          <p:cNvPr id="6" name="Picture Placeholder 3"/>
          <p:cNvSpPr>
            <a:spLocks noGrp="1"/>
          </p:cNvSpPr>
          <p:nvPr>
            <p:ph type="pic" sz="quarter" idx="12"/>
          </p:nvPr>
        </p:nvSpPr>
        <p:spPr>
          <a:xfrm>
            <a:off x="12193587" y="0"/>
            <a:ext cx="6096794" cy="6858000"/>
          </a:xfrm>
          <a:prstGeom prst="rect">
            <a:avLst/>
          </a:prstGeom>
        </p:spPr>
        <p:txBody>
          <a:bodyPr/>
          <a:lstStyle/>
          <a:p>
            <a:endParaRPr lang="en-US"/>
          </a:p>
        </p:txBody>
      </p:sp>
      <p:sp>
        <p:nvSpPr>
          <p:cNvPr id="7" name="Picture Placeholder 3"/>
          <p:cNvSpPr>
            <a:spLocks noGrp="1"/>
          </p:cNvSpPr>
          <p:nvPr>
            <p:ph type="pic" sz="quarter" idx="13"/>
          </p:nvPr>
        </p:nvSpPr>
        <p:spPr>
          <a:xfrm>
            <a:off x="18290381" y="0"/>
            <a:ext cx="6096794" cy="6858000"/>
          </a:xfrm>
          <a:prstGeom prst="rect">
            <a:avLst/>
          </a:prstGeo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858000"/>
            <a:ext cx="12193588" cy="6858000"/>
          </a:xfrm>
          <a:prstGeom prst="rect">
            <a:avLst/>
          </a:prstGeom>
        </p:spPr>
        <p:txBody>
          <a:bodyPr/>
          <a:lstStyle/>
          <a:p>
            <a:endParaRPr lang="en-US"/>
          </a:p>
        </p:txBody>
      </p:sp>
      <p:sp>
        <p:nvSpPr>
          <p:cNvPr id="5" name="Picture Placeholder 3"/>
          <p:cNvSpPr>
            <a:spLocks noGrp="1"/>
          </p:cNvSpPr>
          <p:nvPr>
            <p:ph type="pic" sz="quarter" idx="11"/>
          </p:nvPr>
        </p:nvSpPr>
        <p:spPr>
          <a:xfrm>
            <a:off x="12193587" y="6858000"/>
            <a:ext cx="12193588" cy="6858000"/>
          </a:xfrm>
          <a:prstGeom prst="rect">
            <a:avLst/>
          </a:prstGeom>
        </p:spPr>
        <p:txBody>
          <a:body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6794" cy="6858000"/>
          </a:xfrm>
          <a:prstGeom prst="rect">
            <a:avLst/>
          </a:prstGeom>
        </p:spPr>
        <p:txBody>
          <a:bodyPr/>
          <a:lstStyle/>
          <a:p>
            <a:endParaRPr lang="en-US"/>
          </a:p>
        </p:txBody>
      </p:sp>
      <p:sp>
        <p:nvSpPr>
          <p:cNvPr id="5" name="Picture Placeholder 3"/>
          <p:cNvSpPr>
            <a:spLocks noGrp="1"/>
          </p:cNvSpPr>
          <p:nvPr>
            <p:ph type="pic" sz="quarter" idx="11"/>
          </p:nvPr>
        </p:nvSpPr>
        <p:spPr>
          <a:xfrm>
            <a:off x="6096794" y="0"/>
            <a:ext cx="6096794" cy="6858000"/>
          </a:xfrm>
          <a:prstGeom prst="rect">
            <a:avLst/>
          </a:prstGeom>
        </p:spPr>
        <p:txBody>
          <a:bodyPr/>
          <a:lstStyle/>
          <a:p>
            <a:endParaRPr lang="en-US"/>
          </a:p>
        </p:txBody>
      </p:sp>
      <p:sp>
        <p:nvSpPr>
          <p:cNvPr id="6" name="Picture Placeholder 3"/>
          <p:cNvSpPr>
            <a:spLocks noGrp="1"/>
          </p:cNvSpPr>
          <p:nvPr>
            <p:ph type="pic" sz="quarter" idx="12"/>
          </p:nvPr>
        </p:nvSpPr>
        <p:spPr>
          <a:xfrm>
            <a:off x="0" y="6858000"/>
            <a:ext cx="6096794" cy="6858000"/>
          </a:xfrm>
          <a:prstGeom prst="rect">
            <a:avLst/>
          </a:prstGeom>
        </p:spPr>
        <p:txBody>
          <a:bodyPr/>
          <a:lstStyle/>
          <a:p>
            <a:endParaRPr lang="en-US"/>
          </a:p>
        </p:txBody>
      </p:sp>
      <p:sp>
        <p:nvSpPr>
          <p:cNvPr id="7" name="Picture Placeholder 3"/>
          <p:cNvSpPr>
            <a:spLocks noGrp="1"/>
          </p:cNvSpPr>
          <p:nvPr>
            <p:ph type="pic" sz="quarter" idx="13"/>
          </p:nvPr>
        </p:nvSpPr>
        <p:spPr>
          <a:xfrm>
            <a:off x="6096794" y="6858000"/>
            <a:ext cx="6096794" cy="6858000"/>
          </a:xfrm>
          <a:prstGeom prst="rect">
            <a:avLst/>
          </a:prstGeom>
        </p:spPr>
        <p:txBody>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81481" y="1728787"/>
            <a:ext cx="10469337" cy="10258426"/>
          </a:xfrm>
          <a:prstGeom prst="rect">
            <a:avLst/>
          </a:prstGeom>
        </p:spPr>
        <p:txBody>
          <a:bodyPr/>
          <a:lstStyle/>
          <a:p>
            <a:endParaRPr lang="en-US"/>
          </a:p>
        </p:txBody>
      </p:sp>
      <p:sp>
        <p:nvSpPr>
          <p:cNvPr id="5" name="Picture Placeholder 3"/>
          <p:cNvSpPr>
            <a:spLocks noGrp="1"/>
          </p:cNvSpPr>
          <p:nvPr>
            <p:ph type="pic" sz="quarter" idx="11"/>
          </p:nvPr>
        </p:nvSpPr>
        <p:spPr>
          <a:xfrm>
            <a:off x="13016022" y="1728787"/>
            <a:ext cx="10469337" cy="10258426"/>
          </a:xfrm>
          <a:prstGeom prst="rect">
            <a:avLst/>
          </a:prstGeom>
        </p:spPr>
        <p:txBody>
          <a:body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858893" cy="6858000"/>
          </a:xfrm>
          <a:prstGeom prst="rect">
            <a:avLst/>
          </a:prstGeom>
        </p:spPr>
        <p:txBody>
          <a:bodyPr/>
          <a:lstStyle/>
          <a:p>
            <a:endParaRPr lang="en-US"/>
          </a:p>
        </p:txBody>
      </p:sp>
      <p:sp>
        <p:nvSpPr>
          <p:cNvPr id="5" name="Picture Placeholder 3"/>
          <p:cNvSpPr>
            <a:spLocks noGrp="1"/>
          </p:cNvSpPr>
          <p:nvPr>
            <p:ph type="pic" sz="quarter" idx="11"/>
          </p:nvPr>
        </p:nvSpPr>
        <p:spPr>
          <a:xfrm>
            <a:off x="6858893" y="0"/>
            <a:ext cx="6858893" cy="6858000"/>
          </a:xfrm>
          <a:prstGeom prst="rect">
            <a:avLst/>
          </a:prstGeom>
        </p:spPr>
        <p:txBody>
          <a:bodyPr/>
          <a:lstStyle/>
          <a:p>
            <a:endParaRPr lang="en-US"/>
          </a:p>
        </p:txBody>
      </p:sp>
      <p:sp>
        <p:nvSpPr>
          <p:cNvPr id="6" name="Picture Placeholder 3"/>
          <p:cNvSpPr>
            <a:spLocks noGrp="1"/>
          </p:cNvSpPr>
          <p:nvPr>
            <p:ph type="pic" sz="quarter" idx="12"/>
          </p:nvPr>
        </p:nvSpPr>
        <p:spPr>
          <a:xfrm>
            <a:off x="0" y="6858000"/>
            <a:ext cx="6858893" cy="6858000"/>
          </a:xfrm>
          <a:prstGeom prst="rect">
            <a:avLst/>
          </a:prstGeom>
        </p:spPr>
        <p:txBody>
          <a:bodyPr/>
          <a:lstStyle/>
          <a:p>
            <a:endParaRPr lang="en-US"/>
          </a:p>
        </p:txBody>
      </p:sp>
      <p:sp>
        <p:nvSpPr>
          <p:cNvPr id="7" name="Picture Placeholder 3"/>
          <p:cNvSpPr>
            <a:spLocks noGrp="1"/>
          </p:cNvSpPr>
          <p:nvPr>
            <p:ph type="pic" sz="quarter" idx="13"/>
          </p:nvPr>
        </p:nvSpPr>
        <p:spPr>
          <a:xfrm>
            <a:off x="6858893" y="6858000"/>
            <a:ext cx="6858893" cy="6858000"/>
          </a:xfrm>
          <a:prstGeom prst="rect">
            <a:avLst/>
          </a:prstGeom>
        </p:spPr>
        <p:txBody>
          <a:body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883022" y="3710610"/>
            <a:ext cx="20833886" cy="6294780"/>
          </a:xfrm>
          <a:prstGeom prst="rect">
            <a:avLst/>
          </a:prstGeom>
        </p:spPr>
        <p:txBody>
          <a:bodyPr/>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9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442916" y="4292600"/>
            <a:ext cx="5299764" cy="7026276"/>
          </a:xfrm>
          <a:prstGeom prst="rect">
            <a:avLst/>
          </a:prstGeom>
        </p:spPr>
        <p:txBody>
          <a:bodyPr/>
          <a:lstStyle/>
          <a:p>
            <a:endParaRPr lang="en-US"/>
          </a:p>
        </p:txBody>
      </p:sp>
      <p:sp>
        <p:nvSpPr>
          <p:cNvPr id="7" name="Picture Placeholder 5"/>
          <p:cNvSpPr>
            <a:spLocks noGrp="1"/>
          </p:cNvSpPr>
          <p:nvPr>
            <p:ph type="pic" sz="quarter" idx="11"/>
          </p:nvPr>
        </p:nvSpPr>
        <p:spPr>
          <a:xfrm>
            <a:off x="12934713" y="4476924"/>
            <a:ext cx="4905037" cy="6522380"/>
          </a:xfrm>
          <a:prstGeom prst="rect">
            <a:avLst/>
          </a:prstGeom>
        </p:spPr>
        <p:txBody>
          <a:bodyPr/>
          <a:lstStyle/>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7417143" y="2597150"/>
            <a:ext cx="2994414" cy="5803900"/>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7" y="0"/>
            <a:ext cx="12193588" cy="13716000"/>
          </a:xfrm>
          <a:prstGeom prst="rect">
            <a:avLst/>
          </a:prstGeom>
        </p:spPr>
        <p:txBody>
          <a:bodyPr/>
          <a:lstStyle/>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1_Custom Layout">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rot="20340000">
            <a:off x="17243317" y="4996518"/>
            <a:ext cx="3328849" cy="5918564"/>
          </a:xfrm>
          <a:custGeom>
            <a:avLst/>
            <a:gdLst>
              <a:gd name="connsiteX0" fmla="*/ 0 w 1664208"/>
              <a:gd name="connsiteY0" fmla="*/ 0 h 2959282"/>
              <a:gd name="connsiteX1" fmla="*/ 1664208 w 1664208"/>
              <a:gd name="connsiteY1" fmla="*/ 0 h 2959282"/>
              <a:gd name="connsiteX2" fmla="*/ 1664208 w 1664208"/>
              <a:gd name="connsiteY2" fmla="*/ 2959282 h 2959282"/>
              <a:gd name="connsiteX3" fmla="*/ 0 w 1664208"/>
              <a:gd name="connsiteY3" fmla="*/ 2959282 h 2959282"/>
            </a:gdLst>
            <a:ahLst/>
            <a:cxnLst>
              <a:cxn ang="0">
                <a:pos x="connsiteX0" y="connsiteY0"/>
              </a:cxn>
              <a:cxn ang="0">
                <a:pos x="connsiteX1" y="connsiteY1"/>
              </a:cxn>
              <a:cxn ang="0">
                <a:pos x="connsiteX2" y="connsiteY2"/>
              </a:cxn>
              <a:cxn ang="0">
                <a:pos x="connsiteX3" y="connsiteY3"/>
              </a:cxn>
            </a:cxnLst>
            <a:rect l="l" t="t" r="r" b="b"/>
            <a:pathLst>
              <a:path w="1664208" h="2959282">
                <a:moveTo>
                  <a:pt x="0" y="0"/>
                </a:moveTo>
                <a:lnTo>
                  <a:pt x="1664208" y="0"/>
                </a:lnTo>
                <a:lnTo>
                  <a:pt x="1664208" y="2959282"/>
                </a:lnTo>
                <a:lnTo>
                  <a:pt x="0" y="2959282"/>
                </a:lnTo>
                <a:close/>
              </a:path>
            </a:pathLst>
          </a:custGeom>
        </p:spPr>
        <p:txBody>
          <a:bodyPr wrap="square" tIns="137160">
            <a:noAutofit/>
          </a:bodyPr>
          <a:lstStyle>
            <a:lvl1pPr>
              <a:defRPr sz="2400" b="0" baseline="0">
                <a:solidFill>
                  <a:schemeClr val="accent2"/>
                </a:solidFill>
              </a:defRPr>
            </a:lvl1pPr>
          </a:lstStyle>
          <a:p>
            <a:r>
              <a:rPr lang="en-US"/>
              <a:t>Drag &amp; Drop Here</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18075869">
            <a:off x="13038137" y="-2406253"/>
            <a:ext cx="5282528" cy="14732054"/>
          </a:xfrm>
          <a:custGeom>
            <a:avLst/>
            <a:gdLst>
              <a:gd name="connsiteX0" fmla="*/ 0 w 2305050"/>
              <a:gd name="connsiteY0" fmla="*/ 0 h 5662261"/>
              <a:gd name="connsiteX1" fmla="*/ 2305050 w 2305050"/>
              <a:gd name="connsiteY1" fmla="*/ 0 h 5662261"/>
              <a:gd name="connsiteX2" fmla="*/ 2305050 w 2305050"/>
              <a:gd name="connsiteY2" fmla="*/ 5662261 h 5662261"/>
              <a:gd name="connsiteX3" fmla="*/ 0 w 2305050"/>
              <a:gd name="connsiteY3" fmla="*/ 5662261 h 5662261"/>
              <a:gd name="connsiteX4" fmla="*/ 0 w 2305050"/>
              <a:gd name="connsiteY4" fmla="*/ 0 h 5662261"/>
              <a:gd name="connsiteX0-1" fmla="*/ 0 w 2305050"/>
              <a:gd name="connsiteY0-2" fmla="*/ 0 h 5662261"/>
              <a:gd name="connsiteX1-3" fmla="*/ 2305050 w 2305050"/>
              <a:gd name="connsiteY1-4" fmla="*/ 0 h 5662261"/>
              <a:gd name="connsiteX2-5" fmla="*/ 2305050 w 2305050"/>
              <a:gd name="connsiteY2-6" fmla="*/ 5662261 h 5662261"/>
              <a:gd name="connsiteX3-7" fmla="*/ 129461 w 2305050"/>
              <a:gd name="connsiteY3-8" fmla="*/ 5645673 h 5662261"/>
              <a:gd name="connsiteX4-9" fmla="*/ 0 w 2305050"/>
              <a:gd name="connsiteY4-10" fmla="*/ 0 h 5662261"/>
              <a:gd name="connsiteX0-11" fmla="*/ 0 w 2663920"/>
              <a:gd name="connsiteY0-12" fmla="*/ 0 h 7351312"/>
              <a:gd name="connsiteX1-13" fmla="*/ 2305050 w 2663920"/>
              <a:gd name="connsiteY1-14" fmla="*/ 0 h 7351312"/>
              <a:gd name="connsiteX2-15" fmla="*/ 2663920 w 2663920"/>
              <a:gd name="connsiteY2-16" fmla="*/ 7351312 h 7351312"/>
              <a:gd name="connsiteX3-17" fmla="*/ 129461 w 2663920"/>
              <a:gd name="connsiteY3-18" fmla="*/ 5645673 h 7351312"/>
              <a:gd name="connsiteX4-19" fmla="*/ 0 w 2663920"/>
              <a:gd name="connsiteY4-20" fmla="*/ 0 h 7351312"/>
              <a:gd name="connsiteX0-21" fmla="*/ 0 w 2663920"/>
              <a:gd name="connsiteY0-22" fmla="*/ 0 h 7351312"/>
              <a:gd name="connsiteX1-23" fmla="*/ 2508971 w 2663920"/>
              <a:gd name="connsiteY1-24" fmla="*/ 1612590 h 7351312"/>
              <a:gd name="connsiteX2-25" fmla="*/ 2663920 w 2663920"/>
              <a:gd name="connsiteY2-26" fmla="*/ 7351312 h 7351312"/>
              <a:gd name="connsiteX3-27" fmla="*/ 129461 w 2663920"/>
              <a:gd name="connsiteY3-28" fmla="*/ 5645673 h 7351312"/>
              <a:gd name="connsiteX4-29" fmla="*/ 0 w 2663920"/>
              <a:gd name="connsiteY4-30" fmla="*/ 0 h 7351312"/>
              <a:gd name="connsiteX0-31" fmla="*/ 0 w 2641264"/>
              <a:gd name="connsiteY0-32" fmla="*/ 0 h 7365068"/>
              <a:gd name="connsiteX1-33" fmla="*/ 2486315 w 2641264"/>
              <a:gd name="connsiteY1-34" fmla="*/ 1626346 h 7365068"/>
              <a:gd name="connsiteX2-35" fmla="*/ 2641264 w 2641264"/>
              <a:gd name="connsiteY2-36" fmla="*/ 7365068 h 7365068"/>
              <a:gd name="connsiteX3-37" fmla="*/ 106805 w 2641264"/>
              <a:gd name="connsiteY3-38" fmla="*/ 5659429 h 7365068"/>
              <a:gd name="connsiteX4-39" fmla="*/ 0 w 2641264"/>
              <a:gd name="connsiteY4-40" fmla="*/ 0 h 73650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41264" h="7365068">
                <a:moveTo>
                  <a:pt x="0" y="0"/>
                </a:moveTo>
                <a:lnTo>
                  <a:pt x="2486315" y="1626346"/>
                </a:lnTo>
                <a:lnTo>
                  <a:pt x="2641264" y="7365068"/>
                </a:lnTo>
                <a:lnTo>
                  <a:pt x="106805" y="5659429"/>
                </a:lnTo>
                <a:lnTo>
                  <a:pt x="0" y="0"/>
                </a:lnTo>
                <a:close/>
              </a:path>
            </a:pathLst>
          </a:custGeom>
        </p:spPr>
        <p:txBody>
          <a:bodyPr/>
          <a:lstStyle/>
          <a:p>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644465" y="5065572"/>
            <a:ext cx="9422079" cy="5376468"/>
          </a:xfrm>
          <a:prstGeom prst="rect">
            <a:avLst/>
          </a:prstGeom>
        </p:spPr>
        <p:txBody>
          <a:body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4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222637" y="980525"/>
            <a:ext cx="5514588" cy="7714422"/>
          </a:xfrm>
          <a:custGeom>
            <a:avLst/>
            <a:gdLst>
              <a:gd name="connsiteX0" fmla="*/ 0 w 2465387"/>
              <a:gd name="connsiteY0" fmla="*/ 0 h 1962150"/>
              <a:gd name="connsiteX1" fmla="*/ 2465387 w 2465387"/>
              <a:gd name="connsiteY1" fmla="*/ 0 h 1962150"/>
              <a:gd name="connsiteX2" fmla="*/ 2465387 w 2465387"/>
              <a:gd name="connsiteY2" fmla="*/ 1962150 h 1962150"/>
              <a:gd name="connsiteX3" fmla="*/ 0 w 2465387"/>
              <a:gd name="connsiteY3" fmla="*/ 1962150 h 1962150"/>
              <a:gd name="connsiteX4" fmla="*/ 0 w 2465387"/>
              <a:gd name="connsiteY4" fmla="*/ 0 h 1962150"/>
              <a:gd name="connsiteX0-1" fmla="*/ 0 w 2597909"/>
              <a:gd name="connsiteY0-2" fmla="*/ 1073426 h 3035576"/>
              <a:gd name="connsiteX1-3" fmla="*/ 2597909 w 2597909"/>
              <a:gd name="connsiteY1-4" fmla="*/ 0 h 3035576"/>
              <a:gd name="connsiteX2-5" fmla="*/ 2465387 w 2597909"/>
              <a:gd name="connsiteY2-6" fmla="*/ 3035576 h 3035576"/>
              <a:gd name="connsiteX3-7" fmla="*/ 0 w 2597909"/>
              <a:gd name="connsiteY3-8" fmla="*/ 3035576 h 3035576"/>
              <a:gd name="connsiteX4-9" fmla="*/ 0 w 2597909"/>
              <a:gd name="connsiteY4-10" fmla="*/ 1073426 h 3035576"/>
              <a:gd name="connsiteX0-11" fmla="*/ 159026 w 2756935"/>
              <a:gd name="connsiteY0-12" fmla="*/ 1073426 h 3857211"/>
              <a:gd name="connsiteX1-13" fmla="*/ 2756935 w 2756935"/>
              <a:gd name="connsiteY1-14" fmla="*/ 0 h 3857211"/>
              <a:gd name="connsiteX2-15" fmla="*/ 2624413 w 2756935"/>
              <a:gd name="connsiteY2-16" fmla="*/ 3035576 h 3857211"/>
              <a:gd name="connsiteX3-17" fmla="*/ 0 w 2756935"/>
              <a:gd name="connsiteY3-18" fmla="*/ 3857211 h 3857211"/>
              <a:gd name="connsiteX4-19" fmla="*/ 159026 w 2756935"/>
              <a:gd name="connsiteY4-20" fmla="*/ 1073426 h 38572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6935" h="3857211">
                <a:moveTo>
                  <a:pt x="159026" y="1073426"/>
                </a:moveTo>
                <a:lnTo>
                  <a:pt x="2756935" y="0"/>
                </a:lnTo>
                <a:lnTo>
                  <a:pt x="2624413" y="3035576"/>
                </a:lnTo>
                <a:lnTo>
                  <a:pt x="0" y="3857211"/>
                </a:lnTo>
                <a:lnTo>
                  <a:pt x="159026" y="1073426"/>
                </a:lnTo>
                <a:close/>
              </a:path>
            </a:pathLst>
          </a:custGeom>
        </p:spPr>
        <p:txBody>
          <a:bodyPr/>
          <a:lstStyle/>
          <a:p>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391552" y="6858000"/>
            <a:ext cx="5468937" cy="6858000"/>
          </a:xfrm>
          <a:prstGeom prst="rect">
            <a:avLst/>
          </a:prstGeom>
        </p:spPr>
        <p:txBody>
          <a:bodyPr/>
          <a:lstStyle/>
          <a:p>
            <a:endParaRPr lang="en-US"/>
          </a:p>
        </p:txBody>
      </p:sp>
      <p:sp>
        <p:nvSpPr>
          <p:cNvPr id="6" name="Picture Placeholder 5"/>
          <p:cNvSpPr>
            <a:spLocks noGrp="1"/>
          </p:cNvSpPr>
          <p:nvPr>
            <p:ph type="pic" sz="quarter" idx="11"/>
          </p:nvPr>
        </p:nvSpPr>
        <p:spPr>
          <a:xfrm>
            <a:off x="2090249" y="1494692"/>
            <a:ext cx="7176843" cy="12221308"/>
          </a:xfrm>
          <a:prstGeom prst="rect">
            <a:avLst/>
          </a:prstGeom>
        </p:spPr>
        <p:txBody>
          <a:bodyPr/>
          <a:lstStyle/>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4" name="Rectangle 13"/>
          <p:cNvSpPr/>
          <p:nvPr userDrawn="1"/>
        </p:nvSpPr>
        <p:spPr>
          <a:xfrm>
            <a:off x="17830800" y="0"/>
            <a:ext cx="6556376" cy="13716000"/>
          </a:xfrm>
          <a:prstGeom prst="rect">
            <a:avLst/>
          </a:prstGeom>
          <a:solidFill>
            <a:schemeClr val="tx1">
              <a:lumMod val="10000"/>
              <a:lumOff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0"/>
          </p:nvPr>
        </p:nvSpPr>
        <p:spPr>
          <a:xfrm>
            <a:off x="14401800" y="2285389"/>
            <a:ext cx="6910632" cy="10094913"/>
          </a:xfrm>
          <a:prstGeom prst="rect">
            <a:avLst/>
          </a:prstGeom>
        </p:spPr>
        <p:txBody>
          <a:bodyPr/>
          <a:lstStyle/>
          <a:p>
            <a:endParaRPr lang="en-US"/>
          </a:p>
        </p:txBody>
      </p:sp>
      <p:sp>
        <p:nvSpPr>
          <p:cNvPr id="8" name="Picture Placeholder 7"/>
          <p:cNvSpPr>
            <a:spLocks noGrp="1"/>
          </p:cNvSpPr>
          <p:nvPr>
            <p:ph type="pic" sz="quarter" idx="11"/>
          </p:nvPr>
        </p:nvSpPr>
        <p:spPr>
          <a:xfrm>
            <a:off x="19245811" y="3991708"/>
            <a:ext cx="4159922" cy="1582005"/>
          </a:xfrm>
          <a:custGeom>
            <a:avLst/>
            <a:gdLst>
              <a:gd name="connsiteX0" fmla="*/ 0 w 4159922"/>
              <a:gd name="connsiteY0" fmla="*/ 562707 h 1582005"/>
              <a:gd name="connsiteX1" fmla="*/ 905546 w 4159922"/>
              <a:gd name="connsiteY1" fmla="*/ 562707 h 1582005"/>
              <a:gd name="connsiteX2" fmla="*/ 905546 w 4159922"/>
              <a:gd name="connsiteY2" fmla="*/ 685800 h 1582005"/>
              <a:gd name="connsiteX3" fmla="*/ 0 w 4159922"/>
              <a:gd name="connsiteY3" fmla="*/ 685800 h 1582005"/>
              <a:gd name="connsiteX4" fmla="*/ 905546 w 4159922"/>
              <a:gd name="connsiteY4" fmla="*/ 0 h 1582005"/>
              <a:gd name="connsiteX5" fmla="*/ 4159922 w 4159922"/>
              <a:gd name="connsiteY5" fmla="*/ 0 h 1582005"/>
              <a:gd name="connsiteX6" fmla="*/ 4159922 w 4159922"/>
              <a:gd name="connsiteY6" fmla="*/ 1582005 h 1582005"/>
              <a:gd name="connsiteX7" fmla="*/ 905546 w 4159922"/>
              <a:gd name="connsiteY7" fmla="*/ 1582005 h 1582005"/>
              <a:gd name="connsiteX8" fmla="*/ 905546 w 4159922"/>
              <a:gd name="connsiteY8" fmla="*/ 685800 h 1582005"/>
              <a:gd name="connsiteX9" fmla="*/ 1811094 w 4159922"/>
              <a:gd name="connsiteY9" fmla="*/ 685800 h 1582005"/>
              <a:gd name="connsiteX10" fmla="*/ 1811094 w 4159922"/>
              <a:gd name="connsiteY10" fmla="*/ 562707 h 1582005"/>
              <a:gd name="connsiteX11" fmla="*/ 905546 w 4159922"/>
              <a:gd name="connsiteY11" fmla="*/ 562707 h 15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59922" h="1582005">
                <a:moveTo>
                  <a:pt x="0" y="562707"/>
                </a:moveTo>
                <a:lnTo>
                  <a:pt x="905546" y="562707"/>
                </a:lnTo>
                <a:lnTo>
                  <a:pt x="905546" y="685800"/>
                </a:lnTo>
                <a:lnTo>
                  <a:pt x="0" y="685800"/>
                </a:lnTo>
                <a:close/>
                <a:moveTo>
                  <a:pt x="905546" y="0"/>
                </a:moveTo>
                <a:lnTo>
                  <a:pt x="4159922" y="0"/>
                </a:lnTo>
                <a:lnTo>
                  <a:pt x="4159922" y="1582005"/>
                </a:lnTo>
                <a:lnTo>
                  <a:pt x="905546" y="1582005"/>
                </a:lnTo>
                <a:lnTo>
                  <a:pt x="905546" y="685800"/>
                </a:lnTo>
                <a:lnTo>
                  <a:pt x="1811094" y="685800"/>
                </a:lnTo>
                <a:lnTo>
                  <a:pt x="1811094" y="562707"/>
                </a:lnTo>
                <a:lnTo>
                  <a:pt x="905546" y="562707"/>
                </a:lnTo>
                <a:close/>
              </a:path>
            </a:pathLst>
          </a:custGeom>
        </p:spPr>
        <p:txBody>
          <a:bodyPr wrap="square">
            <a:noAutofit/>
          </a:bodyPr>
          <a:lstStyle/>
          <a:p>
            <a:endParaRPr lang="en-US"/>
          </a:p>
        </p:txBody>
      </p:sp>
      <p:sp>
        <p:nvSpPr>
          <p:cNvPr id="12" name="Picture Placeholder 11"/>
          <p:cNvSpPr>
            <a:spLocks noGrp="1"/>
          </p:cNvSpPr>
          <p:nvPr>
            <p:ph type="pic" sz="quarter" idx="12"/>
          </p:nvPr>
        </p:nvSpPr>
        <p:spPr>
          <a:xfrm>
            <a:off x="2620719" y="10533185"/>
            <a:ext cx="4975835" cy="1847117"/>
          </a:xfrm>
          <a:custGeom>
            <a:avLst/>
            <a:gdLst>
              <a:gd name="connsiteX0" fmla="*/ 3709743 w 4975835"/>
              <a:gd name="connsiteY0" fmla="*/ 844061 h 1847117"/>
              <a:gd name="connsiteX1" fmla="*/ 4975835 w 4975835"/>
              <a:gd name="connsiteY1" fmla="*/ 844061 h 1847117"/>
              <a:gd name="connsiteX2" fmla="*/ 4975835 w 4975835"/>
              <a:gd name="connsiteY2" fmla="*/ 1002323 h 1847117"/>
              <a:gd name="connsiteX3" fmla="*/ 3709743 w 4975835"/>
              <a:gd name="connsiteY3" fmla="*/ 1002323 h 1847117"/>
              <a:gd name="connsiteX4" fmla="*/ 0 w 4975835"/>
              <a:gd name="connsiteY4" fmla="*/ 0 h 1847117"/>
              <a:gd name="connsiteX5" fmla="*/ 3709743 w 4975835"/>
              <a:gd name="connsiteY5" fmla="*/ 0 h 1847117"/>
              <a:gd name="connsiteX6" fmla="*/ 3709743 w 4975835"/>
              <a:gd name="connsiteY6" fmla="*/ 844061 h 1847117"/>
              <a:gd name="connsiteX7" fmla="*/ 3076696 w 4975835"/>
              <a:gd name="connsiteY7" fmla="*/ 844061 h 1847117"/>
              <a:gd name="connsiteX8" fmla="*/ 3076696 w 4975835"/>
              <a:gd name="connsiteY8" fmla="*/ 1002323 h 1847117"/>
              <a:gd name="connsiteX9" fmla="*/ 3709743 w 4975835"/>
              <a:gd name="connsiteY9" fmla="*/ 1002323 h 1847117"/>
              <a:gd name="connsiteX10" fmla="*/ 3709743 w 4975835"/>
              <a:gd name="connsiteY10" fmla="*/ 1847117 h 1847117"/>
              <a:gd name="connsiteX11" fmla="*/ 0 w 4975835"/>
              <a:gd name="connsiteY11" fmla="*/ 1847117 h 1847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75835" h="1847117">
                <a:moveTo>
                  <a:pt x="3709743" y="844061"/>
                </a:moveTo>
                <a:lnTo>
                  <a:pt x="4975835" y="844061"/>
                </a:lnTo>
                <a:lnTo>
                  <a:pt x="4975835" y="1002323"/>
                </a:lnTo>
                <a:lnTo>
                  <a:pt x="3709743" y="1002323"/>
                </a:lnTo>
                <a:close/>
                <a:moveTo>
                  <a:pt x="0" y="0"/>
                </a:moveTo>
                <a:lnTo>
                  <a:pt x="3709743" y="0"/>
                </a:lnTo>
                <a:lnTo>
                  <a:pt x="3709743" y="844061"/>
                </a:lnTo>
                <a:lnTo>
                  <a:pt x="3076696" y="844061"/>
                </a:lnTo>
                <a:lnTo>
                  <a:pt x="3076696" y="1002323"/>
                </a:lnTo>
                <a:lnTo>
                  <a:pt x="3709743" y="1002323"/>
                </a:lnTo>
                <a:lnTo>
                  <a:pt x="3709743" y="1847117"/>
                </a:lnTo>
                <a:lnTo>
                  <a:pt x="0" y="1847117"/>
                </a:lnTo>
                <a:close/>
              </a:path>
            </a:pathLst>
          </a:custGeom>
        </p:spPr>
        <p:txBody>
          <a:bodyPr wrap="square">
            <a:noAutofit/>
          </a:bodyPr>
          <a:lstStyle/>
          <a:p>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Custom Layout">
    <p:bg>
      <p:bgPr>
        <a:solidFill>
          <a:schemeClr val="tx2">
            <a:lumMod val="5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251864" y="1705464"/>
            <a:ext cx="11605448" cy="5152536"/>
          </a:xfrm>
          <a:prstGeom prst="rect">
            <a:avLst/>
          </a:prstGeom>
        </p:spPr>
        <p:txBody>
          <a:bodyPr/>
          <a:lstStyle/>
          <a:p>
            <a:endParaRPr lang="en-US"/>
          </a:p>
        </p:txBody>
      </p:sp>
      <p:cxnSp>
        <p:nvCxnSpPr>
          <p:cNvPr id="6" name="Straight Connector 5"/>
          <p:cNvCxnSpPr/>
          <p:nvPr userDrawn="1"/>
        </p:nvCxnSpPr>
        <p:spPr>
          <a:xfrm>
            <a:off x="1371600" y="0"/>
            <a:ext cx="0" cy="13716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1"/>
          </p:nvPr>
        </p:nvSpPr>
        <p:spPr>
          <a:xfrm>
            <a:off x="1371600" y="9513278"/>
            <a:ext cx="6506278" cy="4202722"/>
          </a:xfrm>
          <a:prstGeom prst="rect">
            <a:avLst/>
          </a:prstGeom>
        </p:spPr>
        <p:txBody>
          <a:bodyPr/>
          <a:lstStyle/>
          <a:p>
            <a:endParaRPr lang="en-US"/>
          </a:p>
        </p:txBody>
      </p:sp>
      <p:sp>
        <p:nvSpPr>
          <p:cNvPr id="9" name="Rectangle 8"/>
          <p:cNvSpPr/>
          <p:nvPr userDrawn="1"/>
        </p:nvSpPr>
        <p:spPr>
          <a:xfrm>
            <a:off x="0" y="9513278"/>
            <a:ext cx="1371600" cy="42027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 y="1"/>
            <a:ext cx="1371600" cy="1371600"/>
          </a:xfrm>
          <a:prstGeom prst="rect">
            <a:avLst/>
          </a:prstGeom>
          <a:solidFill>
            <a:schemeClr val="bg1">
              <a:lumMod val="90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134707" y="0"/>
            <a:ext cx="19252467" cy="13716000"/>
          </a:xfrm>
          <a:prstGeom prst="rect">
            <a:avLst/>
          </a:prstGeom>
        </p:spPr>
        <p:txBody>
          <a:bodyPr/>
          <a:lstStyle/>
          <a:p>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8" y="1"/>
            <a:ext cx="12193587" cy="13716000"/>
          </a:xfrm>
          <a:prstGeom prst="rect">
            <a:avLst/>
          </a:prstGeom>
        </p:spPr>
        <p:txBody>
          <a:bodyPr/>
          <a:lstStyle/>
          <a:p>
            <a:endParaRPr lang="en-US"/>
          </a:p>
        </p:txBody>
      </p:sp>
      <p:sp>
        <p:nvSpPr>
          <p:cNvPr id="6" name="Picture Placeholder 5"/>
          <p:cNvSpPr>
            <a:spLocks noGrp="1"/>
          </p:cNvSpPr>
          <p:nvPr>
            <p:ph type="pic" sz="quarter" idx="11"/>
          </p:nvPr>
        </p:nvSpPr>
        <p:spPr>
          <a:xfrm>
            <a:off x="8648943" y="3147646"/>
            <a:ext cx="7089288" cy="7420708"/>
          </a:xfrm>
          <a:prstGeom prst="rect">
            <a:avLst/>
          </a:prstGeom>
        </p:spPr>
        <p:txBody>
          <a:bodyPr/>
          <a:lstStyle/>
          <a:p>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0_Custom Layout">
    <p:bg>
      <p:bgPr>
        <a:solidFill>
          <a:schemeClr val="tx2">
            <a:lumMod val="5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5721013" cy="10848975"/>
          </a:xfrm>
          <a:prstGeom prst="rect">
            <a:avLst/>
          </a:prstGeo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6858000"/>
          </a:xfrm>
          <a:prstGeom prst="rect">
            <a:avLst/>
          </a:prstGeom>
        </p:spPr>
        <p:txBody>
          <a:bodyPr/>
          <a:lstStyle/>
          <a:p>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1711902" y="-322"/>
            <a:ext cx="12675274" cy="13716322"/>
          </a:xfrm>
          <a:custGeom>
            <a:avLst/>
            <a:gdLst>
              <a:gd name="connsiteX0" fmla="*/ 966139 w 12675274"/>
              <a:gd name="connsiteY0" fmla="*/ 10772996 h 13716322"/>
              <a:gd name="connsiteX1" fmla="*/ 972996 w 12675274"/>
              <a:gd name="connsiteY1" fmla="*/ 10821056 h 13716322"/>
              <a:gd name="connsiteX2" fmla="*/ 980006 w 12675274"/>
              <a:gd name="connsiteY2" fmla="*/ 10870195 h 13716322"/>
              <a:gd name="connsiteX3" fmla="*/ 956161 w 12675274"/>
              <a:gd name="connsiteY3" fmla="*/ 10902248 h 13716322"/>
              <a:gd name="connsiteX4" fmla="*/ 896454 w 12675274"/>
              <a:gd name="connsiteY4" fmla="*/ 10882114 h 13716322"/>
              <a:gd name="connsiteX5" fmla="*/ 942629 w 12675274"/>
              <a:gd name="connsiteY5" fmla="*/ 10794946 h 13716322"/>
              <a:gd name="connsiteX6" fmla="*/ 965985 w 12675274"/>
              <a:gd name="connsiteY6" fmla="*/ 10771917 h 13716322"/>
              <a:gd name="connsiteX7" fmla="*/ 967200 w 12675274"/>
              <a:gd name="connsiteY7" fmla="*/ 10772005 h 13716322"/>
              <a:gd name="connsiteX8" fmla="*/ 966139 w 12675274"/>
              <a:gd name="connsiteY8" fmla="*/ 10772996 h 13716322"/>
              <a:gd name="connsiteX9" fmla="*/ 1259808 w 12675274"/>
              <a:gd name="connsiteY9" fmla="*/ 10666317 h 13716322"/>
              <a:gd name="connsiteX10" fmla="*/ 1257893 w 12675274"/>
              <a:gd name="connsiteY10" fmla="*/ 10701625 h 13716322"/>
              <a:gd name="connsiteX11" fmla="*/ 1226560 w 12675274"/>
              <a:gd name="connsiteY11" fmla="*/ 10706096 h 13716322"/>
              <a:gd name="connsiteX12" fmla="*/ 1255077 w 12675274"/>
              <a:gd name="connsiteY12" fmla="*/ 10681882 h 13716322"/>
              <a:gd name="connsiteX13" fmla="*/ 1259290 w 12675274"/>
              <a:gd name="connsiteY13" fmla="*/ 10651403 h 13716322"/>
              <a:gd name="connsiteX14" fmla="*/ 1262331 w 12675274"/>
              <a:gd name="connsiteY14" fmla="*/ 10658016 h 13716322"/>
              <a:gd name="connsiteX15" fmla="*/ 1259808 w 12675274"/>
              <a:gd name="connsiteY15" fmla="*/ 10666317 h 13716322"/>
              <a:gd name="connsiteX16" fmla="*/ 1260092 w 12675274"/>
              <a:gd name="connsiteY16" fmla="*/ 10661022 h 13716322"/>
              <a:gd name="connsiteX17" fmla="*/ 6997092 w 12675274"/>
              <a:gd name="connsiteY17" fmla="*/ 9337566 h 13716322"/>
              <a:gd name="connsiteX18" fmla="*/ 6985422 w 12675274"/>
              <a:gd name="connsiteY18" fmla="*/ 9340187 h 13716322"/>
              <a:gd name="connsiteX19" fmla="*/ 6985116 w 12675274"/>
              <a:gd name="connsiteY19" fmla="*/ 9340529 h 13716322"/>
              <a:gd name="connsiteX20" fmla="*/ 6983146 w 12675274"/>
              <a:gd name="connsiteY20" fmla="*/ 9355755 h 13716322"/>
              <a:gd name="connsiteX21" fmla="*/ 6988418 w 12675274"/>
              <a:gd name="connsiteY21" fmla="*/ 9375596 h 13716322"/>
              <a:gd name="connsiteX22" fmla="*/ 6991066 w 12675274"/>
              <a:gd name="connsiteY22" fmla="*/ 9395695 h 13716322"/>
              <a:gd name="connsiteX23" fmla="*/ 6998610 w 12675274"/>
              <a:gd name="connsiteY23" fmla="*/ 9384273 h 13716322"/>
              <a:gd name="connsiteX24" fmla="*/ 7010220 w 12675274"/>
              <a:gd name="connsiteY24" fmla="*/ 9368198 h 13716322"/>
              <a:gd name="connsiteX25" fmla="*/ 7004212 w 12675274"/>
              <a:gd name="connsiteY25" fmla="*/ 9343126 h 13716322"/>
              <a:gd name="connsiteX26" fmla="*/ 6997092 w 12675274"/>
              <a:gd name="connsiteY26" fmla="*/ 9337566 h 13716322"/>
              <a:gd name="connsiteX27" fmla="*/ 11566864 w 12675274"/>
              <a:gd name="connsiteY27" fmla="*/ 8916364 h 13716322"/>
              <a:gd name="connsiteX28" fmla="*/ 11568290 w 12675274"/>
              <a:gd name="connsiteY28" fmla="*/ 8922814 h 13716322"/>
              <a:gd name="connsiteX29" fmla="*/ 11560850 w 12675274"/>
              <a:gd name="connsiteY29" fmla="*/ 8945365 h 13716322"/>
              <a:gd name="connsiteX30" fmla="*/ 11567182 w 12675274"/>
              <a:gd name="connsiteY30" fmla="*/ 8933717 h 13716322"/>
              <a:gd name="connsiteX31" fmla="*/ 11564008 w 12675274"/>
              <a:gd name="connsiteY31" fmla="*/ 8903470 h 13716322"/>
              <a:gd name="connsiteX32" fmla="*/ 11566788 w 12675274"/>
              <a:gd name="connsiteY32" fmla="*/ 8912283 h 13716322"/>
              <a:gd name="connsiteX33" fmla="*/ 11566864 w 12675274"/>
              <a:gd name="connsiteY33" fmla="*/ 8916364 h 13716322"/>
              <a:gd name="connsiteX34" fmla="*/ 4252980 w 12675274"/>
              <a:gd name="connsiteY34" fmla="*/ 5529655 h 13716322"/>
              <a:gd name="connsiteX35" fmla="*/ 4258241 w 12675274"/>
              <a:gd name="connsiteY35" fmla="*/ 5542631 h 13716322"/>
              <a:gd name="connsiteX36" fmla="*/ 4237338 w 12675274"/>
              <a:gd name="connsiteY36" fmla="*/ 5533310 h 13716322"/>
              <a:gd name="connsiteX37" fmla="*/ 4236420 w 12675274"/>
              <a:gd name="connsiteY37" fmla="*/ 5509117 h 13716322"/>
              <a:gd name="connsiteX38" fmla="*/ 4513966 w 12675274"/>
              <a:gd name="connsiteY38" fmla="*/ 5625847 h 13716322"/>
              <a:gd name="connsiteX39" fmla="*/ 4600855 w 12675274"/>
              <a:gd name="connsiteY39" fmla="*/ 5678098 h 13716322"/>
              <a:gd name="connsiteX40" fmla="*/ 4576440 w 12675274"/>
              <a:gd name="connsiteY40" fmla="*/ 5665487 h 13716322"/>
              <a:gd name="connsiteX41" fmla="*/ 4513224 w 12675274"/>
              <a:gd name="connsiteY41" fmla="*/ 5638211 h 13716322"/>
              <a:gd name="connsiteX42" fmla="*/ 4460599 w 12675274"/>
              <a:gd name="connsiteY42" fmla="*/ 5649541 h 13716322"/>
              <a:gd name="connsiteX43" fmla="*/ 4472096 w 12675274"/>
              <a:gd name="connsiteY43" fmla="*/ 5622029 h 13716322"/>
              <a:gd name="connsiteX44" fmla="*/ 4403806 w 12675274"/>
              <a:gd name="connsiteY44" fmla="*/ 5614210 h 13716322"/>
              <a:gd name="connsiteX45" fmla="*/ 4392849 w 12675274"/>
              <a:gd name="connsiteY45" fmla="*/ 5616688 h 13716322"/>
              <a:gd name="connsiteX46" fmla="*/ 4387289 w 12675274"/>
              <a:gd name="connsiteY46" fmla="*/ 5613703 h 13716322"/>
              <a:gd name="connsiteX47" fmla="*/ 4384148 w 12675274"/>
              <a:gd name="connsiteY47" fmla="*/ 5602252 h 13716322"/>
              <a:gd name="connsiteX48" fmla="*/ 4379911 w 12675274"/>
              <a:gd name="connsiteY48" fmla="*/ 5586809 h 13716322"/>
              <a:gd name="connsiteX49" fmla="*/ 4361829 w 12675274"/>
              <a:gd name="connsiteY49" fmla="*/ 5600034 h 13716322"/>
              <a:gd name="connsiteX50" fmla="*/ 4346577 w 12675274"/>
              <a:gd name="connsiteY50" fmla="*/ 5591844 h 13716322"/>
              <a:gd name="connsiteX51" fmla="*/ 4338252 w 12675274"/>
              <a:gd name="connsiteY51" fmla="*/ 5584946 h 13716322"/>
              <a:gd name="connsiteX52" fmla="*/ 4318692 w 12675274"/>
              <a:gd name="connsiteY52" fmla="*/ 5569586 h 13716322"/>
              <a:gd name="connsiteX53" fmla="*/ 4265826 w 12675274"/>
              <a:gd name="connsiteY53" fmla="*/ 5546013 h 13716322"/>
              <a:gd name="connsiteX54" fmla="*/ 4260120 w 12675274"/>
              <a:gd name="connsiteY54" fmla="*/ 5531936 h 13716322"/>
              <a:gd name="connsiteX55" fmla="*/ 4252980 w 12675274"/>
              <a:gd name="connsiteY55" fmla="*/ 5529655 h 13716322"/>
              <a:gd name="connsiteX56" fmla="*/ 4152811 w 12675274"/>
              <a:gd name="connsiteY56" fmla="*/ 5162077 h 13716322"/>
              <a:gd name="connsiteX57" fmla="*/ 4315575 w 12675274"/>
              <a:gd name="connsiteY57" fmla="*/ 5238714 h 13716322"/>
              <a:gd name="connsiteX58" fmla="*/ 4315751 w 12675274"/>
              <a:gd name="connsiteY58" fmla="*/ 5221119 h 13716322"/>
              <a:gd name="connsiteX59" fmla="*/ 4339191 w 12675274"/>
              <a:gd name="connsiteY59" fmla="*/ 5231166 h 13716322"/>
              <a:gd name="connsiteX60" fmla="*/ 4376187 w 12675274"/>
              <a:gd name="connsiteY60" fmla="*/ 5250748 h 13716322"/>
              <a:gd name="connsiteX61" fmla="*/ 4471263 w 12675274"/>
              <a:gd name="connsiteY61" fmla="*/ 5306838 h 13716322"/>
              <a:gd name="connsiteX62" fmla="*/ 4152811 w 12675274"/>
              <a:gd name="connsiteY62" fmla="*/ 5162077 h 13716322"/>
              <a:gd name="connsiteX63" fmla="*/ 2798510 w 12675274"/>
              <a:gd name="connsiteY63" fmla="*/ 4900567 h 13716322"/>
              <a:gd name="connsiteX64" fmla="*/ 2935780 w 12675274"/>
              <a:gd name="connsiteY64" fmla="*/ 4947607 h 13716322"/>
              <a:gd name="connsiteX65" fmla="*/ 4100677 w 12675274"/>
              <a:gd name="connsiteY65" fmla="*/ 5452028 h 13716322"/>
              <a:gd name="connsiteX66" fmla="*/ 4233210 w 12675274"/>
              <a:gd name="connsiteY66" fmla="*/ 5507768 h 13716322"/>
              <a:gd name="connsiteX67" fmla="*/ 4223347 w 12675274"/>
              <a:gd name="connsiteY67" fmla="*/ 5508927 h 13716322"/>
              <a:gd name="connsiteX68" fmla="*/ 4223347 w 12675274"/>
              <a:gd name="connsiteY68" fmla="*/ 5508927 h 13716322"/>
              <a:gd name="connsiteX69" fmla="*/ 4231249 w 12675274"/>
              <a:gd name="connsiteY69" fmla="*/ 5530594 h 13716322"/>
              <a:gd name="connsiteX70" fmla="*/ 3945082 w 12675274"/>
              <a:gd name="connsiteY70" fmla="*/ 5402985 h 13716322"/>
              <a:gd name="connsiteX71" fmla="*/ 2852068 w 12675274"/>
              <a:gd name="connsiteY71" fmla="*/ 4943273 h 13716322"/>
              <a:gd name="connsiteX72" fmla="*/ 2798510 w 12675274"/>
              <a:gd name="connsiteY72" fmla="*/ 4900567 h 13716322"/>
              <a:gd name="connsiteX73" fmla="*/ 3280002 w 12675274"/>
              <a:gd name="connsiteY73" fmla="*/ 4698990 h 13716322"/>
              <a:gd name="connsiteX74" fmla="*/ 3301031 w 12675274"/>
              <a:gd name="connsiteY74" fmla="*/ 4716333 h 13716322"/>
              <a:gd name="connsiteX75" fmla="*/ 3387760 w 12675274"/>
              <a:gd name="connsiteY75" fmla="*/ 4754270 h 13716322"/>
              <a:gd name="connsiteX76" fmla="*/ 3504148 w 12675274"/>
              <a:gd name="connsiteY76" fmla="*/ 4814715 h 13716322"/>
              <a:gd name="connsiteX77" fmla="*/ 3738023 w 12675274"/>
              <a:gd name="connsiteY77" fmla="*/ 4901354 h 13716322"/>
              <a:gd name="connsiteX78" fmla="*/ 3910696 w 12675274"/>
              <a:gd name="connsiteY78" fmla="*/ 4972135 h 13716322"/>
              <a:gd name="connsiteX79" fmla="*/ 3977924 w 12675274"/>
              <a:gd name="connsiteY79" fmla="*/ 4998624 h 13716322"/>
              <a:gd name="connsiteX80" fmla="*/ 3687738 w 12675274"/>
              <a:gd name="connsiteY80" fmla="*/ 4869543 h 13716322"/>
              <a:gd name="connsiteX81" fmla="*/ 3661010 w 12675274"/>
              <a:gd name="connsiteY81" fmla="*/ 4859713 h 13716322"/>
              <a:gd name="connsiteX82" fmla="*/ 3316734 w 12675274"/>
              <a:gd name="connsiteY82" fmla="*/ 4712880 h 13716322"/>
              <a:gd name="connsiteX83" fmla="*/ 3280002 w 12675274"/>
              <a:gd name="connsiteY83" fmla="*/ 4698990 h 13716322"/>
              <a:gd name="connsiteX84" fmla="*/ 2873027 w 12675274"/>
              <a:gd name="connsiteY84" fmla="*/ 4562555 h 13716322"/>
              <a:gd name="connsiteX85" fmla="*/ 2936888 w 12675274"/>
              <a:gd name="connsiteY85" fmla="*/ 4590613 h 13716322"/>
              <a:gd name="connsiteX86" fmla="*/ 2873027 w 12675274"/>
              <a:gd name="connsiteY86" fmla="*/ 4562555 h 13716322"/>
              <a:gd name="connsiteX87" fmla="*/ 2847303 w 12675274"/>
              <a:gd name="connsiteY87" fmla="*/ 4548272 h 13716322"/>
              <a:gd name="connsiteX88" fmla="*/ 2853885 w 12675274"/>
              <a:gd name="connsiteY88" fmla="*/ 4548721 h 13716322"/>
              <a:gd name="connsiteX89" fmla="*/ 2850697 w 12675274"/>
              <a:gd name="connsiteY89" fmla="*/ 4554587 h 13716322"/>
              <a:gd name="connsiteX90" fmla="*/ 2845811 w 12675274"/>
              <a:gd name="connsiteY90" fmla="*/ 4557297 h 13716322"/>
              <a:gd name="connsiteX91" fmla="*/ 2847303 w 12675274"/>
              <a:gd name="connsiteY91" fmla="*/ 4548272 h 13716322"/>
              <a:gd name="connsiteX92" fmla="*/ 6442030 w 12675274"/>
              <a:gd name="connsiteY92" fmla="*/ 4545981 h 13716322"/>
              <a:gd name="connsiteX93" fmla="*/ 6646868 w 12675274"/>
              <a:gd name="connsiteY93" fmla="*/ 4631447 h 13716322"/>
              <a:gd name="connsiteX94" fmla="*/ 7314912 w 12675274"/>
              <a:gd name="connsiteY94" fmla="*/ 4794843 h 13716322"/>
              <a:gd name="connsiteX95" fmla="*/ 7489702 w 12675274"/>
              <a:gd name="connsiteY95" fmla="*/ 4851612 h 13716322"/>
              <a:gd name="connsiteX96" fmla="*/ 7631354 w 12675274"/>
              <a:gd name="connsiteY96" fmla="*/ 4878022 h 13716322"/>
              <a:gd name="connsiteX97" fmla="*/ 7644834 w 12675274"/>
              <a:gd name="connsiteY97" fmla="*/ 4874721 h 13716322"/>
              <a:gd name="connsiteX98" fmla="*/ 7593416 w 12675274"/>
              <a:gd name="connsiteY98" fmla="*/ 4855039 h 13716322"/>
              <a:gd name="connsiteX99" fmla="*/ 7314912 w 12675274"/>
              <a:gd name="connsiteY99" fmla="*/ 4794843 h 13716322"/>
              <a:gd name="connsiteX100" fmla="*/ 6483200 w 12675274"/>
              <a:gd name="connsiteY100" fmla="*/ 4550371 h 13716322"/>
              <a:gd name="connsiteX101" fmla="*/ 6442030 w 12675274"/>
              <a:gd name="connsiteY101" fmla="*/ 4545981 h 13716322"/>
              <a:gd name="connsiteX102" fmla="*/ 9140586 w 12675274"/>
              <a:gd name="connsiteY102" fmla="*/ 4484153 h 13716322"/>
              <a:gd name="connsiteX103" fmla="*/ 9125812 w 12675274"/>
              <a:gd name="connsiteY103" fmla="*/ 4493925 h 13716322"/>
              <a:gd name="connsiteX104" fmla="*/ 9146912 w 12675274"/>
              <a:gd name="connsiteY104" fmla="*/ 4493603 h 13716322"/>
              <a:gd name="connsiteX105" fmla="*/ 9179702 w 12675274"/>
              <a:gd name="connsiteY105" fmla="*/ 4486175 h 13716322"/>
              <a:gd name="connsiteX106" fmla="*/ 9051010 w 12675274"/>
              <a:gd name="connsiteY106" fmla="*/ 4454813 h 13716322"/>
              <a:gd name="connsiteX107" fmla="*/ 9006652 w 12675274"/>
              <a:gd name="connsiteY107" fmla="*/ 4477217 h 13716322"/>
              <a:gd name="connsiteX108" fmla="*/ 9020374 w 12675274"/>
              <a:gd name="connsiteY108" fmla="*/ 4481663 h 13716322"/>
              <a:gd name="connsiteX109" fmla="*/ 9069320 w 12675274"/>
              <a:gd name="connsiteY109" fmla="*/ 4466409 h 13716322"/>
              <a:gd name="connsiteX110" fmla="*/ 9051010 w 12675274"/>
              <a:gd name="connsiteY110" fmla="*/ 4454813 h 13716322"/>
              <a:gd name="connsiteX111" fmla="*/ 1915206 w 12675274"/>
              <a:gd name="connsiteY111" fmla="*/ 4433884 h 13716322"/>
              <a:gd name="connsiteX112" fmla="*/ 1912114 w 12675274"/>
              <a:gd name="connsiteY112" fmla="*/ 4434687 h 13716322"/>
              <a:gd name="connsiteX113" fmla="*/ 1909644 w 12675274"/>
              <a:gd name="connsiteY113" fmla="*/ 4435328 h 13716322"/>
              <a:gd name="connsiteX114" fmla="*/ 1931896 w 12675274"/>
              <a:gd name="connsiteY114" fmla="*/ 4429562 h 13716322"/>
              <a:gd name="connsiteX115" fmla="*/ 1924478 w 12675274"/>
              <a:gd name="connsiteY115" fmla="*/ 4431485 h 13716322"/>
              <a:gd name="connsiteX116" fmla="*/ 1915206 w 12675274"/>
              <a:gd name="connsiteY116" fmla="*/ 4433884 h 13716322"/>
              <a:gd name="connsiteX117" fmla="*/ 2260186 w 12675274"/>
              <a:gd name="connsiteY117" fmla="*/ 4175878 h 13716322"/>
              <a:gd name="connsiteX118" fmla="*/ 2260436 w 12675274"/>
              <a:gd name="connsiteY118" fmla="*/ 4176022 h 13716322"/>
              <a:gd name="connsiteX119" fmla="*/ 2260427 w 12675274"/>
              <a:gd name="connsiteY119" fmla="*/ 4176055 h 13716322"/>
              <a:gd name="connsiteX120" fmla="*/ 2261891 w 12675274"/>
              <a:gd name="connsiteY120" fmla="*/ 4167889 h 13716322"/>
              <a:gd name="connsiteX121" fmla="*/ 2320469 w 12675274"/>
              <a:gd name="connsiteY121" fmla="*/ 4208586 h 13716322"/>
              <a:gd name="connsiteX122" fmla="*/ 2291822 w 12675274"/>
              <a:gd name="connsiteY122" fmla="*/ 4194222 h 13716322"/>
              <a:gd name="connsiteX123" fmla="*/ 2260436 w 12675274"/>
              <a:gd name="connsiteY123" fmla="*/ 4176022 h 13716322"/>
              <a:gd name="connsiteX124" fmla="*/ 2198028 w 12675274"/>
              <a:gd name="connsiteY124" fmla="*/ 4139830 h 13716322"/>
              <a:gd name="connsiteX125" fmla="*/ 2236199 w 12675274"/>
              <a:gd name="connsiteY125" fmla="*/ 4157979 h 13716322"/>
              <a:gd name="connsiteX126" fmla="*/ 2260186 w 12675274"/>
              <a:gd name="connsiteY126" fmla="*/ 4175878 h 13716322"/>
              <a:gd name="connsiteX127" fmla="*/ 2033874 w 12675274"/>
              <a:gd name="connsiteY127" fmla="*/ 4042942 h 13716322"/>
              <a:gd name="connsiteX128" fmla="*/ 2028947 w 12675274"/>
              <a:gd name="connsiteY128" fmla="*/ 4050109 h 13716322"/>
              <a:gd name="connsiteX129" fmla="*/ 2049196 w 12675274"/>
              <a:gd name="connsiteY129" fmla="*/ 4060218 h 13716322"/>
              <a:gd name="connsiteX130" fmla="*/ 2049554 w 12675274"/>
              <a:gd name="connsiteY130" fmla="*/ 4055774 h 13716322"/>
              <a:gd name="connsiteX131" fmla="*/ 2033874 w 12675274"/>
              <a:gd name="connsiteY131" fmla="*/ 4042942 h 13716322"/>
              <a:gd name="connsiteX132" fmla="*/ 2278173 w 12675274"/>
              <a:gd name="connsiteY132" fmla="*/ 3951701 h 13716322"/>
              <a:gd name="connsiteX133" fmla="*/ 2315219 w 12675274"/>
              <a:gd name="connsiteY133" fmla="*/ 3974686 h 13716322"/>
              <a:gd name="connsiteX134" fmla="*/ 2326233 w 12675274"/>
              <a:gd name="connsiteY134" fmla="*/ 3978728 h 13716322"/>
              <a:gd name="connsiteX135" fmla="*/ 2318964 w 12675274"/>
              <a:gd name="connsiteY135" fmla="*/ 3971928 h 13716322"/>
              <a:gd name="connsiteX136" fmla="*/ 2312406 w 12675274"/>
              <a:gd name="connsiteY136" fmla="*/ 3968317 h 13716322"/>
              <a:gd name="connsiteX137" fmla="*/ 2065856 w 12675274"/>
              <a:gd name="connsiteY137" fmla="*/ 3928205 h 13716322"/>
              <a:gd name="connsiteX138" fmla="*/ 2085000 w 12675274"/>
              <a:gd name="connsiteY138" fmla="*/ 3942040 h 13716322"/>
              <a:gd name="connsiteX139" fmla="*/ 2075021 w 12675274"/>
              <a:gd name="connsiteY139" fmla="*/ 3938448 h 13716322"/>
              <a:gd name="connsiteX140" fmla="*/ 2065856 w 12675274"/>
              <a:gd name="connsiteY140" fmla="*/ 3928205 h 13716322"/>
              <a:gd name="connsiteX141" fmla="*/ 1799849 w 12675274"/>
              <a:gd name="connsiteY141" fmla="*/ 3883425 h 13716322"/>
              <a:gd name="connsiteX142" fmla="*/ 1830126 w 12675274"/>
              <a:gd name="connsiteY142" fmla="*/ 3905270 h 13716322"/>
              <a:gd name="connsiteX143" fmla="*/ 1815195 w 12675274"/>
              <a:gd name="connsiteY143" fmla="*/ 3899499 h 13716322"/>
              <a:gd name="connsiteX144" fmla="*/ 1799849 w 12675274"/>
              <a:gd name="connsiteY144" fmla="*/ 3883425 h 13716322"/>
              <a:gd name="connsiteX145" fmla="*/ 1793483 w 12675274"/>
              <a:gd name="connsiteY145" fmla="*/ 3871583 h 13716322"/>
              <a:gd name="connsiteX146" fmla="*/ 1799849 w 12675274"/>
              <a:gd name="connsiteY146" fmla="*/ 3883425 h 13716322"/>
              <a:gd name="connsiteX147" fmla="*/ 1794843 w 12675274"/>
              <a:gd name="connsiteY147" fmla="*/ 3883642 h 13716322"/>
              <a:gd name="connsiteX148" fmla="*/ 1788955 w 12675274"/>
              <a:gd name="connsiteY148" fmla="*/ 3874049 h 13716322"/>
              <a:gd name="connsiteX149" fmla="*/ 1793483 w 12675274"/>
              <a:gd name="connsiteY149" fmla="*/ 3871583 h 13716322"/>
              <a:gd name="connsiteX150" fmla="*/ 1782591 w 12675274"/>
              <a:gd name="connsiteY150" fmla="*/ 3862208 h 13716322"/>
              <a:gd name="connsiteX151" fmla="*/ 1788955 w 12675274"/>
              <a:gd name="connsiteY151" fmla="*/ 3874049 h 13716322"/>
              <a:gd name="connsiteX152" fmla="*/ 1783953 w 12675274"/>
              <a:gd name="connsiteY152" fmla="*/ 3874269 h 13716322"/>
              <a:gd name="connsiteX153" fmla="*/ 1778065 w 12675274"/>
              <a:gd name="connsiteY153" fmla="*/ 3864676 h 13716322"/>
              <a:gd name="connsiteX154" fmla="*/ 1782591 w 12675274"/>
              <a:gd name="connsiteY154" fmla="*/ 3862208 h 13716322"/>
              <a:gd name="connsiteX155" fmla="*/ 1977916 w 12675274"/>
              <a:gd name="connsiteY155" fmla="*/ 3809971 h 13716322"/>
              <a:gd name="connsiteX156" fmla="*/ 1995416 w 12675274"/>
              <a:gd name="connsiteY156" fmla="*/ 3818935 h 13716322"/>
              <a:gd name="connsiteX157" fmla="*/ 1995498 w 12675274"/>
              <a:gd name="connsiteY157" fmla="*/ 3824310 h 13716322"/>
              <a:gd name="connsiteX158" fmla="*/ 1984703 w 12675274"/>
              <a:gd name="connsiteY158" fmla="*/ 3819914 h 13716322"/>
              <a:gd name="connsiteX159" fmla="*/ 1977916 w 12675274"/>
              <a:gd name="connsiteY159" fmla="*/ 3809971 h 13716322"/>
              <a:gd name="connsiteX160" fmla="*/ 1665410 w 12675274"/>
              <a:gd name="connsiteY160" fmla="*/ 3713169 h 13716322"/>
              <a:gd name="connsiteX161" fmla="*/ 1680963 w 12675274"/>
              <a:gd name="connsiteY161" fmla="*/ 3724152 h 13716322"/>
              <a:gd name="connsiteX162" fmla="*/ 1677323 w 12675274"/>
              <a:gd name="connsiteY162" fmla="*/ 3723127 h 13716322"/>
              <a:gd name="connsiteX163" fmla="*/ 6562866 w 12675274"/>
              <a:gd name="connsiteY163" fmla="*/ 3621284 h 13716322"/>
              <a:gd name="connsiteX164" fmla="*/ 6554552 w 12675274"/>
              <a:gd name="connsiteY164" fmla="*/ 3622265 h 13716322"/>
              <a:gd name="connsiteX165" fmla="*/ 6542916 w 12675274"/>
              <a:gd name="connsiteY165" fmla="*/ 3623638 h 13716322"/>
              <a:gd name="connsiteX166" fmla="*/ 6577830 w 12675274"/>
              <a:gd name="connsiteY166" fmla="*/ 3619515 h 13716322"/>
              <a:gd name="connsiteX167" fmla="*/ 6562866 w 12675274"/>
              <a:gd name="connsiteY167" fmla="*/ 3621284 h 13716322"/>
              <a:gd name="connsiteX168" fmla="*/ 6573952 w 12675274"/>
              <a:gd name="connsiteY168" fmla="*/ 3619972 h 13716322"/>
              <a:gd name="connsiteX169" fmla="*/ 6577830 w 12675274"/>
              <a:gd name="connsiteY169" fmla="*/ 3619515 h 13716322"/>
              <a:gd name="connsiteX170" fmla="*/ 1870779 w 12675274"/>
              <a:gd name="connsiteY170" fmla="*/ 3599627 h 13716322"/>
              <a:gd name="connsiteX171" fmla="*/ 1849959 w 12675274"/>
              <a:gd name="connsiteY171" fmla="*/ 3612601 h 13716322"/>
              <a:gd name="connsiteX172" fmla="*/ 1870779 w 12675274"/>
              <a:gd name="connsiteY172" fmla="*/ 3599627 h 13716322"/>
              <a:gd name="connsiteX173" fmla="*/ 6349374 w 12675274"/>
              <a:gd name="connsiteY173" fmla="*/ 3573916 h 13716322"/>
              <a:gd name="connsiteX174" fmla="*/ 6344204 w 12675274"/>
              <a:gd name="connsiteY174" fmla="*/ 3575000 h 13716322"/>
              <a:gd name="connsiteX175" fmla="*/ 6341262 w 12675274"/>
              <a:gd name="connsiteY175" fmla="*/ 3575615 h 13716322"/>
              <a:gd name="connsiteX176" fmla="*/ 6354722 w 12675274"/>
              <a:gd name="connsiteY176" fmla="*/ 3572795 h 13716322"/>
              <a:gd name="connsiteX177" fmla="*/ 6349374 w 12675274"/>
              <a:gd name="connsiteY177" fmla="*/ 3573916 h 13716322"/>
              <a:gd name="connsiteX178" fmla="*/ 6349722 w 12675274"/>
              <a:gd name="connsiteY178" fmla="*/ 3573843 h 13716322"/>
              <a:gd name="connsiteX179" fmla="*/ 6367750 w 12675274"/>
              <a:gd name="connsiteY179" fmla="*/ 3570067 h 13716322"/>
              <a:gd name="connsiteX180" fmla="*/ 6358920 w 12675274"/>
              <a:gd name="connsiteY180" fmla="*/ 3571918 h 13716322"/>
              <a:gd name="connsiteX181" fmla="*/ 6354722 w 12675274"/>
              <a:gd name="connsiteY181" fmla="*/ 3572795 h 13716322"/>
              <a:gd name="connsiteX182" fmla="*/ 6367750 w 12675274"/>
              <a:gd name="connsiteY182" fmla="*/ 3570067 h 13716322"/>
              <a:gd name="connsiteX183" fmla="*/ 6542916 w 12675274"/>
              <a:gd name="connsiteY183" fmla="*/ 3623638 h 13716322"/>
              <a:gd name="connsiteX184" fmla="*/ 6367750 w 12675274"/>
              <a:gd name="connsiteY184" fmla="*/ 3570067 h 13716322"/>
              <a:gd name="connsiteX185" fmla="*/ 6307258 w 12675274"/>
              <a:gd name="connsiteY185" fmla="*/ 3538831 h 13716322"/>
              <a:gd name="connsiteX186" fmla="*/ 6279400 w 12675274"/>
              <a:gd name="connsiteY186" fmla="*/ 3557153 h 13716322"/>
              <a:gd name="connsiteX187" fmla="*/ 6274722 w 12675274"/>
              <a:gd name="connsiteY187" fmla="*/ 3551200 h 13716322"/>
              <a:gd name="connsiteX188" fmla="*/ 6307258 w 12675274"/>
              <a:gd name="connsiteY188" fmla="*/ 3538831 h 13716322"/>
              <a:gd name="connsiteX189" fmla="*/ 6234060 w 12675274"/>
              <a:gd name="connsiteY189" fmla="*/ 3516544 h 13716322"/>
              <a:gd name="connsiteX190" fmla="*/ 6214230 w 12675274"/>
              <a:gd name="connsiteY190" fmla="*/ 3519966 h 13716322"/>
              <a:gd name="connsiteX191" fmla="*/ 6223044 w 12675274"/>
              <a:gd name="connsiteY191" fmla="*/ 3518444 h 13716322"/>
              <a:gd name="connsiteX192" fmla="*/ 6240668 w 12675274"/>
              <a:gd name="connsiteY192" fmla="*/ 3515404 h 13716322"/>
              <a:gd name="connsiteX193" fmla="*/ 6237732 w 12675274"/>
              <a:gd name="connsiteY193" fmla="*/ 3515913 h 13716322"/>
              <a:gd name="connsiteX194" fmla="*/ 6234060 w 12675274"/>
              <a:gd name="connsiteY194" fmla="*/ 3516544 h 13716322"/>
              <a:gd name="connsiteX195" fmla="*/ 1781496 w 12675274"/>
              <a:gd name="connsiteY195" fmla="*/ 3508347 h 13716322"/>
              <a:gd name="connsiteX196" fmla="*/ 1874525 w 12675274"/>
              <a:gd name="connsiteY196" fmla="*/ 3527217 h 13716322"/>
              <a:gd name="connsiteX197" fmla="*/ 1887370 w 12675274"/>
              <a:gd name="connsiteY197" fmla="*/ 3528936 h 13716322"/>
              <a:gd name="connsiteX198" fmla="*/ 1879897 w 12675274"/>
              <a:gd name="connsiteY198" fmla="*/ 3526160 h 13716322"/>
              <a:gd name="connsiteX199" fmla="*/ 1874525 w 12675274"/>
              <a:gd name="connsiteY199" fmla="*/ 3527217 h 13716322"/>
              <a:gd name="connsiteX200" fmla="*/ 1781496 w 12675274"/>
              <a:gd name="connsiteY200" fmla="*/ 3508347 h 13716322"/>
              <a:gd name="connsiteX201" fmla="*/ 6154580 w 12675274"/>
              <a:gd name="connsiteY201" fmla="*/ 3472377 h 13716322"/>
              <a:gd name="connsiteX202" fmla="*/ 6122050 w 12675274"/>
              <a:gd name="connsiteY202" fmla="*/ 3484747 h 13716322"/>
              <a:gd name="connsiteX203" fmla="*/ 6133028 w 12675274"/>
              <a:gd name="connsiteY203" fmla="*/ 3492012 h 13716322"/>
              <a:gd name="connsiteX204" fmla="*/ 6154580 w 12675274"/>
              <a:gd name="connsiteY204" fmla="*/ 3472377 h 13716322"/>
              <a:gd name="connsiteX205" fmla="*/ 6009656 w 12675274"/>
              <a:gd name="connsiteY205" fmla="*/ 3450823 h 13716322"/>
              <a:gd name="connsiteX206" fmla="*/ 6061556 w 12675274"/>
              <a:gd name="connsiteY206" fmla="*/ 3453509 h 13716322"/>
              <a:gd name="connsiteX207" fmla="*/ 6060830 w 12675274"/>
              <a:gd name="connsiteY207" fmla="*/ 3467527 h 13716322"/>
              <a:gd name="connsiteX208" fmla="*/ 6009656 w 12675274"/>
              <a:gd name="connsiteY208" fmla="*/ 3450823 h 13716322"/>
              <a:gd name="connsiteX209" fmla="*/ 5342332 w 12675274"/>
              <a:gd name="connsiteY209" fmla="*/ 3433198 h 13716322"/>
              <a:gd name="connsiteX210" fmla="*/ 5339988 w 12675274"/>
              <a:gd name="connsiteY210" fmla="*/ 3446300 h 13716322"/>
              <a:gd name="connsiteX211" fmla="*/ 5324466 w 12675274"/>
              <a:gd name="connsiteY211" fmla="*/ 3462794 h 13716322"/>
              <a:gd name="connsiteX212" fmla="*/ 5323956 w 12675274"/>
              <a:gd name="connsiteY212" fmla="*/ 3464393 h 13716322"/>
              <a:gd name="connsiteX213" fmla="*/ 5474714 w 12675274"/>
              <a:gd name="connsiteY213" fmla="*/ 3516711 h 13716322"/>
              <a:gd name="connsiteX214" fmla="*/ 5690038 w 12675274"/>
              <a:gd name="connsiteY214" fmla="*/ 3593545 h 13716322"/>
              <a:gd name="connsiteX215" fmla="*/ 6702988 w 12675274"/>
              <a:gd name="connsiteY215" fmla="*/ 3936400 h 13716322"/>
              <a:gd name="connsiteX216" fmla="*/ 8582758 w 12675274"/>
              <a:gd name="connsiteY216" fmla="*/ 4396724 h 13716322"/>
              <a:gd name="connsiteX217" fmla="*/ 8812200 w 12675274"/>
              <a:gd name="connsiteY217" fmla="*/ 4447135 h 13716322"/>
              <a:gd name="connsiteX218" fmla="*/ 8852524 w 12675274"/>
              <a:gd name="connsiteY218" fmla="*/ 4438793 h 13716322"/>
              <a:gd name="connsiteX219" fmla="*/ 8595932 w 12675274"/>
              <a:gd name="connsiteY219" fmla="*/ 4369299 h 13716322"/>
              <a:gd name="connsiteX220" fmla="*/ 5600954 w 12675274"/>
              <a:gd name="connsiteY220" fmla="*/ 3534247 h 13716322"/>
              <a:gd name="connsiteX221" fmla="*/ 5866298 w 12675274"/>
              <a:gd name="connsiteY221" fmla="*/ 3398901 h 13716322"/>
              <a:gd name="connsiteX222" fmla="*/ 5919874 w 12675274"/>
              <a:gd name="connsiteY222" fmla="*/ 3401674 h 13716322"/>
              <a:gd name="connsiteX223" fmla="*/ 5969372 w 12675274"/>
              <a:gd name="connsiteY223" fmla="*/ 3418289 h 13716322"/>
              <a:gd name="connsiteX224" fmla="*/ 6010384 w 12675274"/>
              <a:gd name="connsiteY224" fmla="*/ 3436809 h 13716322"/>
              <a:gd name="connsiteX225" fmla="*/ 6009656 w 12675274"/>
              <a:gd name="connsiteY225" fmla="*/ 3450823 h 13716322"/>
              <a:gd name="connsiteX226" fmla="*/ 5866298 w 12675274"/>
              <a:gd name="connsiteY226" fmla="*/ 3398901 h 13716322"/>
              <a:gd name="connsiteX227" fmla="*/ 1879935 w 12675274"/>
              <a:gd name="connsiteY227" fmla="*/ 3391291 h 13716322"/>
              <a:gd name="connsiteX228" fmla="*/ 1895249 w 12675274"/>
              <a:gd name="connsiteY228" fmla="*/ 3395675 h 13716322"/>
              <a:gd name="connsiteX229" fmla="*/ 1890675 w 12675274"/>
              <a:gd name="connsiteY229" fmla="*/ 3395579 h 13716322"/>
              <a:gd name="connsiteX230" fmla="*/ 1887100 w 12675274"/>
              <a:gd name="connsiteY230" fmla="*/ 3395168 h 13716322"/>
              <a:gd name="connsiteX231" fmla="*/ 5815126 w 12675274"/>
              <a:gd name="connsiteY231" fmla="*/ 3382200 h 13716322"/>
              <a:gd name="connsiteX232" fmla="*/ 5866298 w 12675274"/>
              <a:gd name="connsiteY232" fmla="*/ 3398901 h 13716322"/>
              <a:gd name="connsiteX233" fmla="*/ 5815126 w 12675274"/>
              <a:gd name="connsiteY233" fmla="*/ 3382200 h 13716322"/>
              <a:gd name="connsiteX234" fmla="*/ 5742298 w 12675274"/>
              <a:gd name="connsiteY234" fmla="*/ 3369234 h 13716322"/>
              <a:gd name="connsiteX235" fmla="*/ 5740450 w 12675274"/>
              <a:gd name="connsiteY235" fmla="*/ 3369554 h 13716322"/>
              <a:gd name="connsiteX236" fmla="*/ 5737512 w 12675274"/>
              <a:gd name="connsiteY236" fmla="*/ 3370060 h 13716322"/>
              <a:gd name="connsiteX237" fmla="*/ 5752880 w 12675274"/>
              <a:gd name="connsiteY237" fmla="*/ 3367411 h 13716322"/>
              <a:gd name="connsiteX238" fmla="*/ 5745960 w 12675274"/>
              <a:gd name="connsiteY238" fmla="*/ 3368605 h 13716322"/>
              <a:gd name="connsiteX239" fmla="*/ 5742298 w 12675274"/>
              <a:gd name="connsiteY239" fmla="*/ 3369234 h 13716322"/>
              <a:gd name="connsiteX240" fmla="*/ 5763952 w 12675274"/>
              <a:gd name="connsiteY240" fmla="*/ 3365500 h 13716322"/>
              <a:gd name="connsiteX241" fmla="*/ 5752880 w 12675274"/>
              <a:gd name="connsiteY241" fmla="*/ 3367411 h 13716322"/>
              <a:gd name="connsiteX242" fmla="*/ 5755138 w 12675274"/>
              <a:gd name="connsiteY242" fmla="*/ 3367020 h 13716322"/>
              <a:gd name="connsiteX243" fmla="*/ 5763952 w 12675274"/>
              <a:gd name="connsiteY243" fmla="*/ 3365500 h 13716322"/>
              <a:gd name="connsiteX244" fmla="*/ 5802640 w 12675274"/>
              <a:gd name="connsiteY244" fmla="*/ 3363987 h 13716322"/>
              <a:gd name="connsiteX245" fmla="*/ 5815126 w 12675274"/>
              <a:gd name="connsiteY245" fmla="*/ 3382200 h 13716322"/>
              <a:gd name="connsiteX246" fmla="*/ 5763952 w 12675274"/>
              <a:gd name="connsiteY246" fmla="*/ 3365500 h 13716322"/>
              <a:gd name="connsiteX247" fmla="*/ 5802640 w 12675274"/>
              <a:gd name="connsiteY247" fmla="*/ 3363987 h 13716322"/>
              <a:gd name="connsiteX248" fmla="*/ 5669650 w 12675274"/>
              <a:gd name="connsiteY248" fmla="*/ 3310445 h 13716322"/>
              <a:gd name="connsiteX249" fmla="*/ 5674168 w 12675274"/>
              <a:gd name="connsiteY249" fmla="*/ 3316351 h 13716322"/>
              <a:gd name="connsiteX250" fmla="*/ 5651560 w 12675274"/>
              <a:gd name="connsiteY250" fmla="*/ 3331574 h 13716322"/>
              <a:gd name="connsiteX251" fmla="*/ 5669650 w 12675274"/>
              <a:gd name="connsiteY251" fmla="*/ 3310445 h 13716322"/>
              <a:gd name="connsiteX252" fmla="*/ 5622714 w 12675274"/>
              <a:gd name="connsiteY252" fmla="*/ 3293927 h 13716322"/>
              <a:gd name="connsiteX253" fmla="*/ 5633040 w 12675274"/>
              <a:gd name="connsiteY253" fmla="*/ 3300169 h 13716322"/>
              <a:gd name="connsiteX254" fmla="*/ 5600506 w 12675274"/>
              <a:gd name="connsiteY254" fmla="*/ 3312540 h 13716322"/>
              <a:gd name="connsiteX255" fmla="*/ 5622714 w 12675274"/>
              <a:gd name="connsiteY255" fmla="*/ 3293927 h 13716322"/>
              <a:gd name="connsiteX256" fmla="*/ 1829995 w 12675274"/>
              <a:gd name="connsiteY256" fmla="*/ 3285441 h 13716322"/>
              <a:gd name="connsiteX257" fmla="*/ 1836509 w 12675274"/>
              <a:gd name="connsiteY257" fmla="*/ 3291688 h 13716322"/>
              <a:gd name="connsiteX258" fmla="*/ 1829995 w 12675274"/>
              <a:gd name="connsiteY258" fmla="*/ 3285441 h 13716322"/>
              <a:gd name="connsiteX259" fmla="*/ 2231786 w 12675274"/>
              <a:gd name="connsiteY259" fmla="*/ 3283169 h 13716322"/>
              <a:gd name="connsiteX260" fmla="*/ 2238301 w 12675274"/>
              <a:gd name="connsiteY260" fmla="*/ 3289411 h 13716322"/>
              <a:gd name="connsiteX261" fmla="*/ 2231786 w 12675274"/>
              <a:gd name="connsiteY261" fmla="*/ 3283169 h 13716322"/>
              <a:gd name="connsiteX262" fmla="*/ 5581586 w 12675274"/>
              <a:gd name="connsiteY262" fmla="*/ 3277745 h 13716322"/>
              <a:gd name="connsiteX263" fmla="*/ 5591912 w 12675274"/>
              <a:gd name="connsiteY263" fmla="*/ 3283989 h 13716322"/>
              <a:gd name="connsiteX264" fmla="*/ 5559378 w 12675274"/>
              <a:gd name="connsiteY264" fmla="*/ 3296358 h 13716322"/>
              <a:gd name="connsiteX265" fmla="*/ 5581586 w 12675274"/>
              <a:gd name="connsiteY265" fmla="*/ 3277745 h 13716322"/>
              <a:gd name="connsiteX266" fmla="*/ 1817055 w 12675274"/>
              <a:gd name="connsiteY266" fmla="*/ 3270603 h 13716322"/>
              <a:gd name="connsiteX267" fmla="*/ 1811033 w 12675274"/>
              <a:gd name="connsiteY267" fmla="*/ 3276412 h 13716322"/>
              <a:gd name="connsiteX268" fmla="*/ 1817055 w 12675274"/>
              <a:gd name="connsiteY268" fmla="*/ 3270603 h 13716322"/>
              <a:gd name="connsiteX269" fmla="*/ 5492688 w 12675274"/>
              <a:gd name="connsiteY269" fmla="*/ 3263853 h 13716322"/>
              <a:gd name="connsiteX270" fmla="*/ 5491260 w 12675274"/>
              <a:gd name="connsiteY270" fmla="*/ 3266482 h 13716322"/>
              <a:gd name="connsiteX271" fmla="*/ 5490214 w 12675274"/>
              <a:gd name="connsiteY271" fmla="*/ 3268405 h 13716322"/>
              <a:gd name="connsiteX272" fmla="*/ 5536254 w 12675274"/>
              <a:gd name="connsiteY272" fmla="*/ 3262050 h 13716322"/>
              <a:gd name="connsiteX273" fmla="*/ 5546228 w 12675274"/>
              <a:gd name="connsiteY273" fmla="*/ 3265027 h 13716322"/>
              <a:gd name="connsiteX274" fmla="*/ 5550782 w 12675274"/>
              <a:gd name="connsiteY274" fmla="*/ 3267806 h 13716322"/>
              <a:gd name="connsiteX275" fmla="*/ 5509876 w 12675274"/>
              <a:gd name="connsiteY275" fmla="*/ 3279743 h 13716322"/>
              <a:gd name="connsiteX276" fmla="*/ 5527106 w 12675274"/>
              <a:gd name="connsiteY276" fmla="*/ 3263067 h 13716322"/>
              <a:gd name="connsiteX277" fmla="*/ 5495128 w 12675274"/>
              <a:gd name="connsiteY277" fmla="*/ 3259358 h 13716322"/>
              <a:gd name="connsiteX278" fmla="*/ 5492688 w 12675274"/>
              <a:gd name="connsiteY278" fmla="*/ 3263853 h 13716322"/>
              <a:gd name="connsiteX279" fmla="*/ 5493216 w 12675274"/>
              <a:gd name="connsiteY279" fmla="*/ 3262879 h 13716322"/>
              <a:gd name="connsiteX280" fmla="*/ 5499608 w 12675274"/>
              <a:gd name="connsiteY280" fmla="*/ 3251105 h 13716322"/>
              <a:gd name="connsiteX281" fmla="*/ 5495128 w 12675274"/>
              <a:gd name="connsiteY281" fmla="*/ 3259358 h 13716322"/>
              <a:gd name="connsiteX282" fmla="*/ 5496478 w 12675274"/>
              <a:gd name="connsiteY282" fmla="*/ 3256870 h 13716322"/>
              <a:gd name="connsiteX283" fmla="*/ 5499608 w 12675274"/>
              <a:gd name="connsiteY283" fmla="*/ 3251105 h 13716322"/>
              <a:gd name="connsiteX284" fmla="*/ 5445710 w 12675274"/>
              <a:gd name="connsiteY284" fmla="*/ 3226249 h 13716322"/>
              <a:gd name="connsiteX285" fmla="*/ 5448556 w 12675274"/>
              <a:gd name="connsiteY285" fmla="*/ 3232071 h 13716322"/>
              <a:gd name="connsiteX286" fmla="*/ 5427618 w 12675274"/>
              <a:gd name="connsiteY286" fmla="*/ 3247380 h 13716322"/>
              <a:gd name="connsiteX287" fmla="*/ 5445710 w 12675274"/>
              <a:gd name="connsiteY287" fmla="*/ 3226249 h 13716322"/>
              <a:gd name="connsiteX288" fmla="*/ 1829279 w 12675274"/>
              <a:gd name="connsiteY288" fmla="*/ 3218837 h 13716322"/>
              <a:gd name="connsiteX289" fmla="*/ 1829684 w 12675274"/>
              <a:gd name="connsiteY289" fmla="*/ 3219960 h 13716322"/>
              <a:gd name="connsiteX290" fmla="*/ 1828298 w 12675274"/>
              <a:gd name="connsiteY290" fmla="*/ 3220347 h 13716322"/>
              <a:gd name="connsiteX291" fmla="*/ 1829279 w 12675274"/>
              <a:gd name="connsiteY291" fmla="*/ 3218837 h 13716322"/>
              <a:gd name="connsiteX292" fmla="*/ 5418476 w 12675274"/>
              <a:gd name="connsiteY292" fmla="*/ 3201254 h 13716322"/>
              <a:gd name="connsiteX293" fmla="*/ 5412256 w 12675274"/>
              <a:gd name="connsiteY293" fmla="*/ 3219571 h 13716322"/>
              <a:gd name="connsiteX294" fmla="*/ 5398890 w 12675274"/>
              <a:gd name="connsiteY294" fmla="*/ 3274565 h 13716322"/>
              <a:gd name="connsiteX295" fmla="*/ 5386058 w 12675274"/>
              <a:gd name="connsiteY295" fmla="*/ 3295858 h 13716322"/>
              <a:gd name="connsiteX296" fmla="*/ 6043478 w 12675274"/>
              <a:gd name="connsiteY296" fmla="*/ 3539233 h 13716322"/>
              <a:gd name="connsiteX297" fmla="*/ 6856862 w 12675274"/>
              <a:gd name="connsiteY297" fmla="*/ 3785097 h 13716322"/>
              <a:gd name="connsiteX298" fmla="*/ 8530488 w 12675274"/>
              <a:gd name="connsiteY298" fmla="*/ 4206650 h 13716322"/>
              <a:gd name="connsiteX299" fmla="*/ 9147528 w 12675274"/>
              <a:gd name="connsiteY299" fmla="*/ 4313536 h 13716322"/>
              <a:gd name="connsiteX300" fmla="*/ 9311966 w 12675274"/>
              <a:gd name="connsiteY300" fmla="*/ 4336765 h 13716322"/>
              <a:gd name="connsiteX301" fmla="*/ 9311718 w 12675274"/>
              <a:gd name="connsiteY301" fmla="*/ 4330120 h 13716322"/>
              <a:gd name="connsiteX302" fmla="*/ 9309252 w 12675274"/>
              <a:gd name="connsiteY302" fmla="*/ 4324879 h 13716322"/>
              <a:gd name="connsiteX303" fmla="*/ 9125450 w 12675274"/>
              <a:gd name="connsiteY303" fmla="*/ 4294646 h 13716322"/>
              <a:gd name="connsiteX304" fmla="*/ 7916764 w 12675274"/>
              <a:gd name="connsiteY304" fmla="*/ 3999224 h 13716322"/>
              <a:gd name="connsiteX305" fmla="*/ 6940470 w 12675274"/>
              <a:gd name="connsiteY305" fmla="*/ 3758978 h 13716322"/>
              <a:gd name="connsiteX306" fmla="*/ 6685446 w 12675274"/>
              <a:gd name="connsiteY306" fmla="*/ 3659119 h 13716322"/>
              <a:gd name="connsiteX307" fmla="*/ 7938526 w 12675274"/>
              <a:gd name="connsiteY307" fmla="*/ 4000349 h 13716322"/>
              <a:gd name="connsiteX308" fmla="*/ 8951954 w 12675274"/>
              <a:gd name="connsiteY308" fmla="*/ 4216460 h 13716322"/>
              <a:gd name="connsiteX309" fmla="*/ 9303180 w 12675274"/>
              <a:gd name="connsiteY309" fmla="*/ 4275849 h 13716322"/>
              <a:gd name="connsiteX310" fmla="*/ 9304158 w 12675274"/>
              <a:gd name="connsiteY310" fmla="*/ 4265029 h 13716322"/>
              <a:gd name="connsiteX311" fmla="*/ 9137932 w 12675274"/>
              <a:gd name="connsiteY311" fmla="*/ 4236956 h 13716322"/>
              <a:gd name="connsiteX312" fmla="*/ 7683502 w 12675274"/>
              <a:gd name="connsiteY312" fmla="*/ 3900489 h 13716322"/>
              <a:gd name="connsiteX313" fmla="*/ 6390968 w 12675274"/>
              <a:gd name="connsiteY313" fmla="*/ 3543164 h 13716322"/>
              <a:gd name="connsiteX314" fmla="*/ 6214230 w 12675274"/>
              <a:gd name="connsiteY314" fmla="*/ 3519966 h 13716322"/>
              <a:gd name="connsiteX315" fmla="*/ 6060830 w 12675274"/>
              <a:gd name="connsiteY315" fmla="*/ 3467527 h 13716322"/>
              <a:gd name="connsiteX316" fmla="*/ 6061556 w 12675274"/>
              <a:gd name="connsiteY316" fmla="*/ 3453509 h 13716322"/>
              <a:gd name="connsiteX317" fmla="*/ 6010384 w 12675274"/>
              <a:gd name="connsiteY317" fmla="*/ 3436809 h 13716322"/>
              <a:gd name="connsiteX318" fmla="*/ 5969372 w 12675274"/>
              <a:gd name="connsiteY318" fmla="*/ 3418289 h 13716322"/>
              <a:gd name="connsiteX319" fmla="*/ 5919874 w 12675274"/>
              <a:gd name="connsiteY319" fmla="*/ 3401674 h 13716322"/>
              <a:gd name="connsiteX320" fmla="*/ 5717818 w 12675274"/>
              <a:gd name="connsiteY320" fmla="*/ 3316270 h 13716322"/>
              <a:gd name="connsiteX321" fmla="*/ 5546228 w 12675274"/>
              <a:gd name="connsiteY321" fmla="*/ 3265027 h 13716322"/>
              <a:gd name="connsiteX322" fmla="*/ 5540560 w 12675274"/>
              <a:gd name="connsiteY322" fmla="*/ 3261568 h 13716322"/>
              <a:gd name="connsiteX323" fmla="*/ 5536254 w 12675274"/>
              <a:gd name="connsiteY323" fmla="*/ 3262050 h 13716322"/>
              <a:gd name="connsiteX324" fmla="*/ 5499608 w 12675274"/>
              <a:gd name="connsiteY324" fmla="*/ 3251105 h 13716322"/>
              <a:gd name="connsiteX325" fmla="*/ 9538672 w 12675274"/>
              <a:gd name="connsiteY325" fmla="*/ 3188183 h 13716322"/>
              <a:gd name="connsiteX326" fmla="*/ 9478962 w 12675274"/>
              <a:gd name="connsiteY326" fmla="*/ 3202658 h 13716322"/>
              <a:gd name="connsiteX327" fmla="*/ 9474200 w 12675274"/>
              <a:gd name="connsiteY327" fmla="*/ 3204823 h 13716322"/>
              <a:gd name="connsiteX328" fmla="*/ 9540306 w 12675274"/>
              <a:gd name="connsiteY328" fmla="*/ 3188965 h 13716322"/>
              <a:gd name="connsiteX329" fmla="*/ 2560257 w 12675274"/>
              <a:gd name="connsiteY329" fmla="*/ 3082046 h 13716322"/>
              <a:gd name="connsiteX330" fmla="*/ 2558192 w 12675274"/>
              <a:gd name="connsiteY330" fmla="*/ 3082095 h 13716322"/>
              <a:gd name="connsiteX331" fmla="*/ 2558700 w 12675274"/>
              <a:gd name="connsiteY331" fmla="*/ 3083557 h 13716322"/>
              <a:gd name="connsiteX332" fmla="*/ 2566758 w 12675274"/>
              <a:gd name="connsiteY332" fmla="*/ 3089900 h 13716322"/>
              <a:gd name="connsiteX333" fmla="*/ 2568705 w 12675274"/>
              <a:gd name="connsiteY333" fmla="*/ 3089084 h 13716322"/>
              <a:gd name="connsiteX334" fmla="*/ 2568509 w 12675274"/>
              <a:gd name="connsiteY334" fmla="*/ 3086510 h 13716322"/>
              <a:gd name="connsiteX335" fmla="*/ 2560257 w 12675274"/>
              <a:gd name="connsiteY335" fmla="*/ 3082046 h 13716322"/>
              <a:gd name="connsiteX336" fmla="*/ 5470398 w 12675274"/>
              <a:gd name="connsiteY336" fmla="*/ 3081730 h 13716322"/>
              <a:gd name="connsiteX337" fmla="*/ 5457974 w 12675274"/>
              <a:gd name="connsiteY337" fmla="*/ 3095305 h 13716322"/>
              <a:gd name="connsiteX338" fmla="*/ 5611756 w 12675274"/>
              <a:gd name="connsiteY338" fmla="*/ 3160004 h 13716322"/>
              <a:gd name="connsiteX339" fmla="*/ 6262130 w 12675274"/>
              <a:gd name="connsiteY339" fmla="*/ 3405338 h 13716322"/>
              <a:gd name="connsiteX340" fmla="*/ 6435992 w 12675274"/>
              <a:gd name="connsiteY340" fmla="*/ 3447479 h 13716322"/>
              <a:gd name="connsiteX341" fmla="*/ 6365928 w 12675274"/>
              <a:gd name="connsiteY341" fmla="*/ 3410710 h 13716322"/>
              <a:gd name="connsiteX342" fmla="*/ 5682538 w 12675274"/>
              <a:gd name="connsiteY342" fmla="*/ 3162791 h 13716322"/>
              <a:gd name="connsiteX343" fmla="*/ 2396293 w 12675274"/>
              <a:gd name="connsiteY343" fmla="*/ 2957250 h 13716322"/>
              <a:gd name="connsiteX344" fmla="*/ 2391364 w 12675274"/>
              <a:gd name="connsiteY344" fmla="*/ 2964415 h 13716322"/>
              <a:gd name="connsiteX345" fmla="*/ 2411614 w 12675274"/>
              <a:gd name="connsiteY345" fmla="*/ 2974526 h 13716322"/>
              <a:gd name="connsiteX346" fmla="*/ 2411970 w 12675274"/>
              <a:gd name="connsiteY346" fmla="*/ 2970082 h 13716322"/>
              <a:gd name="connsiteX347" fmla="*/ 2404972 w 12675274"/>
              <a:gd name="connsiteY347" fmla="*/ 2961590 h 13716322"/>
              <a:gd name="connsiteX348" fmla="*/ 2402747 w 12675274"/>
              <a:gd name="connsiteY348" fmla="*/ 2959953 h 13716322"/>
              <a:gd name="connsiteX349" fmla="*/ 2636788 w 12675274"/>
              <a:gd name="connsiteY349" fmla="*/ 2947922 h 13716322"/>
              <a:gd name="connsiteX350" fmla="*/ 2653384 w 12675274"/>
              <a:gd name="connsiteY350" fmla="*/ 2960148 h 13716322"/>
              <a:gd name="connsiteX351" fmla="*/ 2657503 w 12675274"/>
              <a:gd name="connsiteY351" fmla="*/ 2962033 h 13716322"/>
              <a:gd name="connsiteX352" fmla="*/ 2638026 w 12675274"/>
              <a:gd name="connsiteY352" fmla="*/ 2948499 h 13716322"/>
              <a:gd name="connsiteX353" fmla="*/ 2481578 w 12675274"/>
              <a:gd name="connsiteY353" fmla="*/ 2875394 h 13716322"/>
              <a:gd name="connsiteX354" fmla="*/ 2497117 w 12675274"/>
              <a:gd name="connsiteY354" fmla="*/ 2887118 h 13716322"/>
              <a:gd name="connsiteX355" fmla="*/ 2518662 w 12675274"/>
              <a:gd name="connsiteY355" fmla="*/ 2892724 h 13716322"/>
              <a:gd name="connsiteX356" fmla="*/ 2073445 w 12675274"/>
              <a:gd name="connsiteY356" fmla="*/ 2836998 h 13716322"/>
              <a:gd name="connsiteX357" fmla="*/ 2090618 w 12675274"/>
              <a:gd name="connsiteY357" fmla="*/ 2841761 h 13716322"/>
              <a:gd name="connsiteX358" fmla="*/ 2201750 w 12675274"/>
              <a:gd name="connsiteY358" fmla="*/ 2877628 h 13716322"/>
              <a:gd name="connsiteX359" fmla="*/ 2238488 w 12675274"/>
              <a:gd name="connsiteY359" fmla="*/ 2908683 h 13716322"/>
              <a:gd name="connsiteX360" fmla="*/ 2290056 w 12675274"/>
              <a:gd name="connsiteY360" fmla="*/ 2944613 h 13716322"/>
              <a:gd name="connsiteX361" fmla="*/ 2266283 w 12675274"/>
              <a:gd name="connsiteY361" fmla="*/ 2937905 h 13716322"/>
              <a:gd name="connsiteX362" fmla="*/ 2159840 w 12675274"/>
              <a:gd name="connsiteY362" fmla="*/ 2887342 h 13716322"/>
              <a:gd name="connsiteX363" fmla="*/ 2106149 w 12675274"/>
              <a:gd name="connsiteY363" fmla="*/ 2868902 h 13716322"/>
              <a:gd name="connsiteX364" fmla="*/ 2107358 w 12675274"/>
              <a:gd name="connsiteY364" fmla="*/ 2868001 h 13716322"/>
              <a:gd name="connsiteX365" fmla="*/ 2082754 w 12675274"/>
              <a:gd name="connsiteY365" fmla="*/ 2845259 h 13716322"/>
              <a:gd name="connsiteX366" fmla="*/ 2395979 w 12675274"/>
              <a:gd name="connsiteY366" fmla="*/ 2835009 h 13716322"/>
              <a:gd name="connsiteX367" fmla="*/ 2419611 w 12675274"/>
              <a:gd name="connsiteY367" fmla="*/ 2852028 h 13716322"/>
              <a:gd name="connsiteX368" fmla="*/ 2455219 w 12675274"/>
              <a:gd name="connsiteY368" fmla="*/ 2878871 h 13716322"/>
              <a:gd name="connsiteX369" fmla="*/ 2471453 w 12675274"/>
              <a:gd name="connsiteY369" fmla="*/ 2881383 h 13716322"/>
              <a:gd name="connsiteX370" fmla="*/ 2476831 w 12675274"/>
              <a:gd name="connsiteY370" fmla="*/ 2882528 h 13716322"/>
              <a:gd name="connsiteX371" fmla="*/ 2465994 w 12675274"/>
              <a:gd name="connsiteY371" fmla="*/ 2873524 h 13716322"/>
              <a:gd name="connsiteX372" fmla="*/ 2454159 w 12675274"/>
              <a:gd name="connsiteY372" fmla="*/ 2862580 h 13716322"/>
              <a:gd name="connsiteX373" fmla="*/ 2436041 w 12675274"/>
              <a:gd name="connsiteY373" fmla="*/ 2854115 h 13716322"/>
              <a:gd name="connsiteX374" fmla="*/ 9146230 w 12675274"/>
              <a:gd name="connsiteY374" fmla="*/ 2811676 h 13716322"/>
              <a:gd name="connsiteX375" fmla="*/ 9154798 w 12675274"/>
              <a:gd name="connsiteY375" fmla="*/ 2814946 h 13716322"/>
              <a:gd name="connsiteX376" fmla="*/ 9236110 w 12675274"/>
              <a:gd name="connsiteY376" fmla="*/ 2833208 h 13716322"/>
              <a:gd name="connsiteX377" fmla="*/ 10798524 w 12675274"/>
              <a:gd name="connsiteY377" fmla="*/ 3016889 h 13716322"/>
              <a:gd name="connsiteX378" fmla="*/ 10948420 w 12675274"/>
              <a:gd name="connsiteY378" fmla="*/ 3021697 h 13716322"/>
              <a:gd name="connsiteX379" fmla="*/ 10972464 w 12675274"/>
              <a:gd name="connsiteY379" fmla="*/ 2993223 h 13716322"/>
              <a:gd name="connsiteX380" fmla="*/ 10953194 w 12675274"/>
              <a:gd name="connsiteY380" fmla="*/ 2993327 h 13716322"/>
              <a:gd name="connsiteX381" fmla="*/ 9578588 w 12675274"/>
              <a:gd name="connsiteY381" fmla="*/ 2864988 h 13716322"/>
              <a:gd name="connsiteX382" fmla="*/ 9146230 w 12675274"/>
              <a:gd name="connsiteY382" fmla="*/ 2811676 h 13716322"/>
              <a:gd name="connsiteX383" fmla="*/ 2358631 w 12675274"/>
              <a:gd name="connsiteY383" fmla="*/ 2798592 h 13716322"/>
              <a:gd name="connsiteX384" fmla="*/ 2357290 w 12675274"/>
              <a:gd name="connsiteY384" fmla="*/ 2799815 h 13716322"/>
              <a:gd name="connsiteX385" fmla="*/ 2352806 w 12675274"/>
              <a:gd name="connsiteY385" fmla="*/ 2803920 h 13716322"/>
              <a:gd name="connsiteX386" fmla="*/ 2162265 w 12675274"/>
              <a:gd name="connsiteY386" fmla="*/ 2797730 h 13716322"/>
              <a:gd name="connsiteX387" fmla="*/ 2192544 w 12675274"/>
              <a:gd name="connsiteY387" fmla="*/ 2819578 h 13716322"/>
              <a:gd name="connsiteX388" fmla="*/ 2177615 w 12675274"/>
              <a:gd name="connsiteY388" fmla="*/ 2813806 h 13716322"/>
              <a:gd name="connsiteX389" fmla="*/ 2162265 w 12675274"/>
              <a:gd name="connsiteY389" fmla="*/ 2797730 h 13716322"/>
              <a:gd name="connsiteX390" fmla="*/ 1910567 w 12675274"/>
              <a:gd name="connsiteY390" fmla="*/ 2794585 h 13716322"/>
              <a:gd name="connsiteX391" fmla="*/ 1956306 w 12675274"/>
              <a:gd name="connsiteY391" fmla="*/ 2804501 h 13716322"/>
              <a:gd name="connsiteX392" fmla="*/ 1999595 w 12675274"/>
              <a:gd name="connsiteY392" fmla="*/ 2816510 h 13716322"/>
              <a:gd name="connsiteX393" fmla="*/ 2016347 w 12675274"/>
              <a:gd name="connsiteY393" fmla="*/ 2834236 h 13716322"/>
              <a:gd name="connsiteX394" fmla="*/ 2024295 w 12675274"/>
              <a:gd name="connsiteY394" fmla="*/ 2841411 h 13716322"/>
              <a:gd name="connsiteX395" fmla="*/ 1931264 w 12675274"/>
              <a:gd name="connsiteY395" fmla="*/ 2812606 h 13716322"/>
              <a:gd name="connsiteX396" fmla="*/ 1921546 w 12675274"/>
              <a:gd name="connsiteY396" fmla="*/ 2804878 h 13716322"/>
              <a:gd name="connsiteX397" fmla="*/ 5560074 w 12675274"/>
              <a:gd name="connsiteY397" fmla="*/ 2793184 h 13716322"/>
              <a:gd name="connsiteX398" fmla="*/ 5553858 w 12675274"/>
              <a:gd name="connsiteY398" fmla="*/ 2808192 h 13716322"/>
              <a:gd name="connsiteX399" fmla="*/ 5766346 w 12675274"/>
              <a:gd name="connsiteY399" fmla="*/ 2891562 h 13716322"/>
              <a:gd name="connsiteX400" fmla="*/ 8951100 w 12675274"/>
              <a:gd name="connsiteY400" fmla="*/ 3734227 h 13716322"/>
              <a:gd name="connsiteX401" fmla="*/ 9132680 w 12675274"/>
              <a:gd name="connsiteY401" fmla="*/ 3788094 h 13716322"/>
              <a:gd name="connsiteX402" fmla="*/ 9198378 w 12675274"/>
              <a:gd name="connsiteY402" fmla="*/ 3789186 h 13716322"/>
              <a:gd name="connsiteX403" fmla="*/ 9013046 w 12675274"/>
              <a:gd name="connsiteY403" fmla="*/ 3737435 h 13716322"/>
              <a:gd name="connsiteX404" fmla="*/ 8951100 w 12675274"/>
              <a:gd name="connsiteY404" fmla="*/ 3734227 h 13716322"/>
              <a:gd name="connsiteX405" fmla="*/ 5779924 w 12675274"/>
              <a:gd name="connsiteY405" fmla="*/ 2875466 h 13716322"/>
              <a:gd name="connsiteX406" fmla="*/ 2155901 w 12675274"/>
              <a:gd name="connsiteY406" fmla="*/ 2785891 h 13716322"/>
              <a:gd name="connsiteX407" fmla="*/ 2162265 w 12675274"/>
              <a:gd name="connsiteY407" fmla="*/ 2797730 h 13716322"/>
              <a:gd name="connsiteX408" fmla="*/ 2157261 w 12675274"/>
              <a:gd name="connsiteY408" fmla="*/ 2797949 h 13716322"/>
              <a:gd name="connsiteX409" fmla="*/ 2151373 w 12675274"/>
              <a:gd name="connsiteY409" fmla="*/ 2788358 h 13716322"/>
              <a:gd name="connsiteX410" fmla="*/ 2155901 w 12675274"/>
              <a:gd name="connsiteY410" fmla="*/ 2785891 h 13716322"/>
              <a:gd name="connsiteX411" fmla="*/ 2145011 w 12675274"/>
              <a:gd name="connsiteY411" fmla="*/ 2776516 h 13716322"/>
              <a:gd name="connsiteX412" fmla="*/ 2151373 w 12675274"/>
              <a:gd name="connsiteY412" fmla="*/ 2788358 h 13716322"/>
              <a:gd name="connsiteX413" fmla="*/ 2146369 w 12675274"/>
              <a:gd name="connsiteY413" fmla="*/ 2788576 h 13716322"/>
              <a:gd name="connsiteX414" fmla="*/ 2140481 w 12675274"/>
              <a:gd name="connsiteY414" fmla="*/ 2778984 h 13716322"/>
              <a:gd name="connsiteX415" fmla="*/ 2145011 w 12675274"/>
              <a:gd name="connsiteY415" fmla="*/ 2776516 h 13716322"/>
              <a:gd name="connsiteX416" fmla="*/ 2340336 w 12675274"/>
              <a:gd name="connsiteY416" fmla="*/ 2724278 h 13716322"/>
              <a:gd name="connsiteX417" fmla="*/ 2357836 w 12675274"/>
              <a:gd name="connsiteY417" fmla="*/ 2733244 h 13716322"/>
              <a:gd name="connsiteX418" fmla="*/ 2357918 w 12675274"/>
              <a:gd name="connsiteY418" fmla="*/ 2738618 h 13716322"/>
              <a:gd name="connsiteX419" fmla="*/ 2347119 w 12675274"/>
              <a:gd name="connsiteY419" fmla="*/ 2734222 h 13716322"/>
              <a:gd name="connsiteX420" fmla="*/ 2340336 w 12675274"/>
              <a:gd name="connsiteY420" fmla="*/ 2724278 h 13716322"/>
              <a:gd name="connsiteX421" fmla="*/ 2233085 w 12675274"/>
              <a:gd name="connsiteY421" fmla="*/ 2717309 h 13716322"/>
              <a:gd name="connsiteX422" fmla="*/ 2233603 w 12675274"/>
              <a:gd name="connsiteY422" fmla="*/ 2717833 h 13716322"/>
              <a:gd name="connsiteX423" fmla="*/ 2235536 w 12675274"/>
              <a:gd name="connsiteY423" fmla="*/ 2719877 h 13716322"/>
              <a:gd name="connsiteX424" fmla="*/ 2270365 w 12675274"/>
              <a:gd name="connsiteY424" fmla="*/ 2744815 h 13716322"/>
              <a:gd name="connsiteX425" fmla="*/ 2255386 w 12675274"/>
              <a:gd name="connsiteY425" fmla="*/ 2724555 h 13716322"/>
              <a:gd name="connsiteX426" fmla="*/ 2243179 w 12675274"/>
              <a:gd name="connsiteY426" fmla="*/ 2721486 h 13716322"/>
              <a:gd name="connsiteX427" fmla="*/ 2027830 w 12675274"/>
              <a:gd name="connsiteY427" fmla="*/ 2627477 h 13716322"/>
              <a:gd name="connsiteX428" fmla="*/ 2043379 w 12675274"/>
              <a:gd name="connsiteY428" fmla="*/ 2638459 h 13716322"/>
              <a:gd name="connsiteX429" fmla="*/ 2039741 w 12675274"/>
              <a:gd name="connsiteY429" fmla="*/ 2637434 h 13716322"/>
              <a:gd name="connsiteX430" fmla="*/ 6800608 w 12675274"/>
              <a:gd name="connsiteY430" fmla="*/ 2570316 h 13716322"/>
              <a:gd name="connsiteX431" fmla="*/ 6772628 w 12675274"/>
              <a:gd name="connsiteY431" fmla="*/ 2590935 h 13716322"/>
              <a:gd name="connsiteX432" fmla="*/ 6783074 w 12675274"/>
              <a:gd name="connsiteY432" fmla="*/ 2594842 h 13716322"/>
              <a:gd name="connsiteX433" fmla="*/ 6805284 w 12675274"/>
              <a:gd name="connsiteY433" fmla="*/ 2576229 h 13716322"/>
              <a:gd name="connsiteX434" fmla="*/ 6800608 w 12675274"/>
              <a:gd name="connsiteY434" fmla="*/ 2570316 h 13716322"/>
              <a:gd name="connsiteX435" fmla="*/ 6679468 w 12675274"/>
              <a:gd name="connsiteY435" fmla="*/ 2538100 h 13716322"/>
              <a:gd name="connsiteX436" fmla="*/ 6639318 w 12675274"/>
              <a:gd name="connsiteY436" fmla="*/ 2539532 h 13716322"/>
              <a:gd name="connsiteX437" fmla="*/ 6702210 w 12675274"/>
              <a:gd name="connsiteY437" fmla="*/ 2556844 h 13716322"/>
              <a:gd name="connsiteX438" fmla="*/ 6725592 w 12675274"/>
              <a:gd name="connsiteY438" fmla="*/ 2574850 h 13716322"/>
              <a:gd name="connsiteX439" fmla="*/ 6702210 w 12675274"/>
              <a:gd name="connsiteY439" fmla="*/ 2556844 h 13716322"/>
              <a:gd name="connsiteX440" fmla="*/ 6679468 w 12675274"/>
              <a:gd name="connsiteY440" fmla="*/ 2538100 h 13716322"/>
              <a:gd name="connsiteX441" fmla="*/ 6546732 w 12675274"/>
              <a:gd name="connsiteY441" fmla="*/ 2499940 h 13716322"/>
              <a:gd name="connsiteX442" fmla="*/ 6506108 w 12675274"/>
              <a:gd name="connsiteY442" fmla="*/ 2518587 h 13716322"/>
              <a:gd name="connsiteX443" fmla="*/ 6518264 w 12675274"/>
              <a:gd name="connsiteY443" fmla="*/ 2522949 h 13716322"/>
              <a:gd name="connsiteX444" fmla="*/ 6558732 w 12675274"/>
              <a:gd name="connsiteY444" fmla="*/ 2507258 h 13716322"/>
              <a:gd name="connsiteX445" fmla="*/ 6546732 w 12675274"/>
              <a:gd name="connsiteY445" fmla="*/ 2499940 h 13716322"/>
              <a:gd name="connsiteX446" fmla="*/ 6480824 w 12675274"/>
              <a:gd name="connsiteY446" fmla="*/ 2477535 h 13716322"/>
              <a:gd name="connsiteX447" fmla="*/ 6444890 w 12675274"/>
              <a:gd name="connsiteY447" fmla="*/ 2501365 h 13716322"/>
              <a:gd name="connsiteX448" fmla="*/ 6497636 w 12675274"/>
              <a:gd name="connsiteY448" fmla="*/ 2487699 h 13716322"/>
              <a:gd name="connsiteX449" fmla="*/ 6480824 w 12675274"/>
              <a:gd name="connsiteY449" fmla="*/ 2477535 h 13716322"/>
              <a:gd name="connsiteX450" fmla="*/ 6422872 w 12675274"/>
              <a:gd name="connsiteY450" fmla="*/ 2464069 h 13716322"/>
              <a:gd name="connsiteX451" fmla="*/ 6393836 w 12675274"/>
              <a:gd name="connsiteY451" fmla="*/ 2482329 h 13716322"/>
              <a:gd name="connsiteX452" fmla="*/ 6434740 w 12675274"/>
              <a:gd name="connsiteY452" fmla="*/ 2470392 h 13716322"/>
              <a:gd name="connsiteX453" fmla="*/ 6422872 w 12675274"/>
              <a:gd name="connsiteY453" fmla="*/ 2464069 h 13716322"/>
              <a:gd name="connsiteX454" fmla="*/ 2260679 w 12675274"/>
              <a:gd name="connsiteY454" fmla="*/ 2447287 h 13716322"/>
              <a:gd name="connsiteX455" fmla="*/ 2264129 w 12675274"/>
              <a:gd name="connsiteY455" fmla="*/ 2449058 h 13716322"/>
              <a:gd name="connsiteX456" fmla="*/ 2279933 w 12675274"/>
              <a:gd name="connsiteY456" fmla="*/ 2455486 h 13716322"/>
              <a:gd name="connsiteX457" fmla="*/ 2279796 w 12675274"/>
              <a:gd name="connsiteY457" fmla="*/ 2454385 h 13716322"/>
              <a:gd name="connsiteX458" fmla="*/ 6252452 w 12675274"/>
              <a:gd name="connsiteY458" fmla="*/ 2412102 h 13716322"/>
              <a:gd name="connsiteX459" fmla="*/ 6240314 w 12675274"/>
              <a:gd name="connsiteY459" fmla="*/ 2432223 h 13716322"/>
              <a:gd name="connsiteX460" fmla="*/ 6261132 w 12675274"/>
              <a:gd name="connsiteY460" fmla="*/ 2419250 h 13716322"/>
              <a:gd name="connsiteX461" fmla="*/ 6252452 w 12675274"/>
              <a:gd name="connsiteY461" fmla="*/ 2412102 h 13716322"/>
              <a:gd name="connsiteX462" fmla="*/ 2242355 w 12675274"/>
              <a:gd name="connsiteY462" fmla="*/ 2305598 h 13716322"/>
              <a:gd name="connsiteX463" fmla="*/ 2257669 w 12675274"/>
              <a:gd name="connsiteY463" fmla="*/ 2309981 h 13716322"/>
              <a:gd name="connsiteX464" fmla="*/ 2253092 w 12675274"/>
              <a:gd name="connsiteY464" fmla="*/ 2309887 h 13716322"/>
              <a:gd name="connsiteX465" fmla="*/ 2249518 w 12675274"/>
              <a:gd name="connsiteY465" fmla="*/ 2309475 h 13716322"/>
              <a:gd name="connsiteX466" fmla="*/ 3288480 w 12675274"/>
              <a:gd name="connsiteY466" fmla="*/ 2274661 h 13716322"/>
              <a:gd name="connsiteX467" fmla="*/ 3293011 w 12675274"/>
              <a:gd name="connsiteY467" fmla="*/ 2277480 h 13716322"/>
              <a:gd name="connsiteX468" fmla="*/ 3363691 w 12675274"/>
              <a:gd name="connsiteY468" fmla="*/ 2307351 h 13716322"/>
              <a:gd name="connsiteX469" fmla="*/ 3364289 w 12675274"/>
              <a:gd name="connsiteY469" fmla="*/ 2307018 h 13716322"/>
              <a:gd name="connsiteX470" fmla="*/ 3294923 w 12675274"/>
              <a:gd name="connsiteY470" fmla="*/ 2277723 h 13716322"/>
              <a:gd name="connsiteX471" fmla="*/ 2192413 w 12675274"/>
              <a:gd name="connsiteY471" fmla="*/ 2199750 h 13716322"/>
              <a:gd name="connsiteX472" fmla="*/ 2198928 w 12675274"/>
              <a:gd name="connsiteY472" fmla="*/ 2205994 h 13716322"/>
              <a:gd name="connsiteX473" fmla="*/ 2192413 w 12675274"/>
              <a:gd name="connsiteY473" fmla="*/ 2199750 h 13716322"/>
              <a:gd name="connsiteX474" fmla="*/ 2179473 w 12675274"/>
              <a:gd name="connsiteY474" fmla="*/ 2184909 h 13716322"/>
              <a:gd name="connsiteX475" fmla="*/ 2173449 w 12675274"/>
              <a:gd name="connsiteY475" fmla="*/ 2190720 h 13716322"/>
              <a:gd name="connsiteX476" fmla="*/ 2179473 w 12675274"/>
              <a:gd name="connsiteY476" fmla="*/ 2184909 h 13716322"/>
              <a:gd name="connsiteX477" fmla="*/ 2922675 w 12675274"/>
              <a:gd name="connsiteY477" fmla="*/ 1996354 h 13716322"/>
              <a:gd name="connsiteX478" fmla="*/ 2917733 w 12675274"/>
              <a:gd name="connsiteY478" fmla="*/ 2000946 h 13716322"/>
              <a:gd name="connsiteX479" fmla="*/ 2920238 w 12675274"/>
              <a:gd name="connsiteY479" fmla="*/ 2003272 h 13716322"/>
              <a:gd name="connsiteX480" fmla="*/ 2929431 w 12675274"/>
              <a:gd name="connsiteY480" fmla="*/ 2007174 h 13716322"/>
              <a:gd name="connsiteX481" fmla="*/ 2930926 w 12675274"/>
              <a:gd name="connsiteY481" fmla="*/ 2000816 h 13716322"/>
              <a:gd name="connsiteX482" fmla="*/ 2922675 w 12675274"/>
              <a:gd name="connsiteY482" fmla="*/ 1996354 h 13716322"/>
              <a:gd name="connsiteX483" fmla="*/ 3159419 w 12675274"/>
              <a:gd name="connsiteY483" fmla="*/ 1738106 h 13716322"/>
              <a:gd name="connsiteX484" fmla="*/ 3275681 w 12675274"/>
              <a:gd name="connsiteY484" fmla="*/ 1813225 h 13716322"/>
              <a:gd name="connsiteX485" fmla="*/ 3323564 w 12675274"/>
              <a:gd name="connsiteY485" fmla="*/ 1840357 h 13716322"/>
              <a:gd name="connsiteX486" fmla="*/ 3507936 w 12675274"/>
              <a:gd name="connsiteY486" fmla="*/ 1927732 h 13716322"/>
              <a:gd name="connsiteX487" fmla="*/ 3614820 w 12675274"/>
              <a:gd name="connsiteY487" fmla="*/ 1976344 h 13716322"/>
              <a:gd name="connsiteX488" fmla="*/ 3715445 w 12675274"/>
              <a:gd name="connsiteY488" fmla="*/ 2008396 h 13716322"/>
              <a:gd name="connsiteX489" fmla="*/ 3375515 w 12675274"/>
              <a:gd name="connsiteY489" fmla="*/ 1839218 h 13716322"/>
              <a:gd name="connsiteX490" fmla="*/ 3311735 w 12675274"/>
              <a:gd name="connsiteY490" fmla="*/ 1805164 h 13716322"/>
              <a:gd name="connsiteX491" fmla="*/ 3164519 w 12675274"/>
              <a:gd name="connsiteY491" fmla="*/ 1740482 h 13716322"/>
              <a:gd name="connsiteX492" fmla="*/ 2692697 w 12675274"/>
              <a:gd name="connsiteY492" fmla="*/ 1734650 h 13716322"/>
              <a:gd name="connsiteX493" fmla="*/ 2674724 w 12675274"/>
              <a:gd name="connsiteY493" fmla="*/ 1753482 h 13716322"/>
              <a:gd name="connsiteX494" fmla="*/ 2695542 w 12675274"/>
              <a:gd name="connsiteY494" fmla="*/ 1740505 h 13716322"/>
              <a:gd name="connsiteX495" fmla="*/ 2692697 w 12675274"/>
              <a:gd name="connsiteY495" fmla="*/ 1734650 h 13716322"/>
              <a:gd name="connsiteX496" fmla="*/ 2661660 w 12675274"/>
              <a:gd name="connsiteY496" fmla="*/ 1718003 h 13716322"/>
              <a:gd name="connsiteX497" fmla="*/ 2643640 w 12675274"/>
              <a:gd name="connsiteY497" fmla="*/ 1737817 h 13716322"/>
              <a:gd name="connsiteX498" fmla="*/ 2664454 w 12675274"/>
              <a:gd name="connsiteY498" fmla="*/ 1724844 h 13716322"/>
              <a:gd name="connsiteX499" fmla="*/ 2661660 w 12675274"/>
              <a:gd name="connsiteY499" fmla="*/ 1718003 h 13716322"/>
              <a:gd name="connsiteX500" fmla="*/ 2272984 w 12675274"/>
              <a:gd name="connsiteY500" fmla="*/ 1708893 h 13716322"/>
              <a:gd name="connsiteX501" fmla="*/ 2318724 w 12675274"/>
              <a:gd name="connsiteY501" fmla="*/ 1718809 h 13716322"/>
              <a:gd name="connsiteX502" fmla="*/ 2362013 w 12675274"/>
              <a:gd name="connsiteY502" fmla="*/ 1730816 h 13716322"/>
              <a:gd name="connsiteX503" fmla="*/ 2378766 w 12675274"/>
              <a:gd name="connsiteY503" fmla="*/ 1748545 h 13716322"/>
              <a:gd name="connsiteX504" fmla="*/ 2386715 w 12675274"/>
              <a:gd name="connsiteY504" fmla="*/ 1755717 h 13716322"/>
              <a:gd name="connsiteX505" fmla="*/ 2293680 w 12675274"/>
              <a:gd name="connsiteY505" fmla="*/ 1726917 h 13716322"/>
              <a:gd name="connsiteX506" fmla="*/ 2283966 w 12675274"/>
              <a:gd name="connsiteY506" fmla="*/ 1719185 h 13716322"/>
              <a:gd name="connsiteX507" fmla="*/ 2553633 w 12675274"/>
              <a:gd name="connsiteY507" fmla="*/ 1660554 h 13716322"/>
              <a:gd name="connsiteX508" fmla="*/ 2532817 w 12675274"/>
              <a:gd name="connsiteY508" fmla="*/ 1673531 h 13716322"/>
              <a:gd name="connsiteX509" fmla="*/ 2535664 w 12675274"/>
              <a:gd name="connsiteY509" fmla="*/ 1679387 h 13716322"/>
              <a:gd name="connsiteX510" fmla="*/ 2553633 w 12675274"/>
              <a:gd name="connsiteY510" fmla="*/ 1660554 h 13716322"/>
              <a:gd name="connsiteX511" fmla="*/ 2323322 w 12675274"/>
              <a:gd name="connsiteY511" fmla="*/ 1557234 h 13716322"/>
              <a:gd name="connsiteX512" fmla="*/ 2382674 w 12675274"/>
              <a:gd name="connsiteY512" fmla="*/ 1585862 h 13716322"/>
              <a:gd name="connsiteX513" fmla="*/ 2393701 w 12675274"/>
              <a:gd name="connsiteY513" fmla="*/ 1591879 h 13716322"/>
              <a:gd name="connsiteX514" fmla="*/ 2365852 w 12675274"/>
              <a:gd name="connsiteY514" fmla="*/ 1579106 h 13716322"/>
              <a:gd name="connsiteX515" fmla="*/ 2283338 w 12675274"/>
              <a:gd name="connsiteY515" fmla="*/ 1537948 h 13716322"/>
              <a:gd name="connsiteX516" fmla="*/ 2317009 w 12675274"/>
              <a:gd name="connsiteY516" fmla="*/ 1554186 h 13716322"/>
              <a:gd name="connsiteX517" fmla="*/ 2289414 w 12675274"/>
              <a:gd name="connsiteY517" fmla="*/ 1543825 h 13716322"/>
              <a:gd name="connsiteX518" fmla="*/ 2039761 w 12675274"/>
              <a:gd name="connsiteY518" fmla="*/ 1415434 h 13716322"/>
              <a:gd name="connsiteX519" fmla="*/ 2075969 w 12675274"/>
              <a:gd name="connsiteY519" fmla="*/ 1427267 h 13716322"/>
              <a:gd name="connsiteX520" fmla="*/ 2164832 w 12675274"/>
              <a:gd name="connsiteY520" fmla="*/ 1476405 h 13716322"/>
              <a:gd name="connsiteX521" fmla="*/ 2086289 w 12675274"/>
              <a:gd name="connsiteY521" fmla="*/ 1446652 h 13716322"/>
              <a:gd name="connsiteX522" fmla="*/ 1839753 w 12675274"/>
              <a:gd name="connsiteY522" fmla="*/ 1077616 h 13716322"/>
              <a:gd name="connsiteX523" fmla="*/ 1839547 w 12675274"/>
              <a:gd name="connsiteY523" fmla="*/ 1077660 h 13716322"/>
              <a:gd name="connsiteX524" fmla="*/ 1839132 w 12675274"/>
              <a:gd name="connsiteY524" fmla="*/ 1077747 h 13716322"/>
              <a:gd name="connsiteX525" fmla="*/ 1865624 w 12675274"/>
              <a:gd name="connsiteY525" fmla="*/ 1072200 h 13716322"/>
              <a:gd name="connsiteX526" fmla="*/ 1849068 w 12675274"/>
              <a:gd name="connsiteY526" fmla="*/ 1075667 h 13716322"/>
              <a:gd name="connsiteX527" fmla="*/ 1839753 w 12675274"/>
              <a:gd name="connsiteY527" fmla="*/ 1077616 h 13716322"/>
              <a:gd name="connsiteX528" fmla="*/ 1847592 w 12675274"/>
              <a:gd name="connsiteY528" fmla="*/ 1075975 h 13716322"/>
              <a:gd name="connsiteX529" fmla="*/ 1865624 w 12675274"/>
              <a:gd name="connsiteY529" fmla="*/ 1072200 h 13716322"/>
              <a:gd name="connsiteX530" fmla="*/ 1578988 w 12675274"/>
              <a:gd name="connsiteY530" fmla="*/ 817195 h 13716322"/>
              <a:gd name="connsiteX531" fmla="*/ 1578574 w 12675274"/>
              <a:gd name="connsiteY531" fmla="*/ 817254 h 13716322"/>
              <a:gd name="connsiteX532" fmla="*/ 1578096 w 12675274"/>
              <a:gd name="connsiteY532" fmla="*/ 817321 h 13716322"/>
              <a:gd name="connsiteX533" fmla="*/ 1602295 w 12675274"/>
              <a:gd name="connsiteY533" fmla="*/ 813900 h 13716322"/>
              <a:gd name="connsiteX534" fmla="*/ 1589600 w 12675274"/>
              <a:gd name="connsiteY534" fmla="*/ 815696 h 13716322"/>
              <a:gd name="connsiteX535" fmla="*/ 1578988 w 12675274"/>
              <a:gd name="connsiteY535" fmla="*/ 817195 h 13716322"/>
              <a:gd name="connsiteX536" fmla="*/ 1608773 w 12675274"/>
              <a:gd name="connsiteY536" fmla="*/ 812983 h 13716322"/>
              <a:gd name="connsiteX537" fmla="*/ 1602295 w 12675274"/>
              <a:gd name="connsiteY537" fmla="*/ 813900 h 13716322"/>
              <a:gd name="connsiteX538" fmla="*/ 1602541 w 12675274"/>
              <a:gd name="connsiteY538" fmla="*/ 813864 h 13716322"/>
              <a:gd name="connsiteX539" fmla="*/ 1608773 w 12675274"/>
              <a:gd name="connsiteY539" fmla="*/ 812983 h 13716322"/>
              <a:gd name="connsiteX540" fmla="*/ 3378553 w 12675274"/>
              <a:gd name="connsiteY540" fmla="*/ 803874 h 13716322"/>
              <a:gd name="connsiteX541" fmla="*/ 3357736 w 12675274"/>
              <a:gd name="connsiteY541" fmla="*/ 816850 h 13716322"/>
              <a:gd name="connsiteX542" fmla="*/ 3366232 w 12675274"/>
              <a:gd name="connsiteY542" fmla="*/ 822997 h 13716322"/>
              <a:gd name="connsiteX543" fmla="*/ 3378553 w 12675274"/>
              <a:gd name="connsiteY543" fmla="*/ 803874 h 13716322"/>
              <a:gd name="connsiteX544" fmla="*/ 3317455 w 12675274"/>
              <a:gd name="connsiteY544" fmla="*/ 784315 h 13716322"/>
              <a:gd name="connsiteX545" fmla="*/ 3318869 w 12675274"/>
              <a:gd name="connsiteY545" fmla="*/ 796182 h 13716322"/>
              <a:gd name="connsiteX546" fmla="*/ 3318907 w 12675274"/>
              <a:gd name="connsiteY546" fmla="*/ 796498 h 13716322"/>
              <a:gd name="connsiteX547" fmla="*/ 3320062 w 12675274"/>
              <a:gd name="connsiteY547" fmla="*/ 806195 h 13716322"/>
              <a:gd name="connsiteX548" fmla="*/ 3320541 w 12675274"/>
              <a:gd name="connsiteY548" fmla="*/ 810208 h 13716322"/>
              <a:gd name="connsiteX549" fmla="*/ 3319914 w 12675274"/>
              <a:gd name="connsiteY549" fmla="*/ 804948 h 13716322"/>
              <a:gd name="connsiteX550" fmla="*/ 3318907 w 12675274"/>
              <a:gd name="connsiteY550" fmla="*/ 796498 h 13716322"/>
              <a:gd name="connsiteX551" fmla="*/ 1548313 w 12675274"/>
              <a:gd name="connsiteY551" fmla="*/ 775050 h 13716322"/>
              <a:gd name="connsiteX552" fmla="*/ 1558328 w 12675274"/>
              <a:gd name="connsiteY552" fmla="*/ 782265 h 13716322"/>
              <a:gd name="connsiteX553" fmla="*/ 1527465 w 12675274"/>
              <a:gd name="connsiteY553" fmla="*/ 794720 h 13716322"/>
              <a:gd name="connsiteX554" fmla="*/ 1548313 w 12675274"/>
              <a:gd name="connsiteY554" fmla="*/ 775050 h 13716322"/>
              <a:gd name="connsiteX555" fmla="*/ 3267006 w 12675274"/>
              <a:gd name="connsiteY555" fmla="*/ 753601 h 13716322"/>
              <a:gd name="connsiteX556" fmla="*/ 3246189 w 12675274"/>
              <a:gd name="connsiteY556" fmla="*/ 766575 h 13716322"/>
              <a:gd name="connsiteX557" fmla="*/ 3249034 w 12675274"/>
              <a:gd name="connsiteY557" fmla="*/ 772429 h 13716322"/>
              <a:gd name="connsiteX558" fmla="*/ 3267006 w 12675274"/>
              <a:gd name="connsiteY558" fmla="*/ 753601 h 13716322"/>
              <a:gd name="connsiteX559" fmla="*/ 3145415 w 12675274"/>
              <a:gd name="connsiteY559" fmla="*/ 702806 h 13716322"/>
              <a:gd name="connsiteX560" fmla="*/ 3147015 w 12675274"/>
              <a:gd name="connsiteY560" fmla="*/ 712077 h 13716322"/>
              <a:gd name="connsiteX561" fmla="*/ 3147458 w 12675274"/>
              <a:gd name="connsiteY561" fmla="*/ 714645 h 13716322"/>
              <a:gd name="connsiteX562" fmla="*/ 3148496 w 12675274"/>
              <a:gd name="connsiteY562" fmla="*/ 720661 h 13716322"/>
              <a:gd name="connsiteX563" fmla="*/ 3148631 w 12675274"/>
              <a:gd name="connsiteY563" fmla="*/ 721451 h 13716322"/>
              <a:gd name="connsiteX564" fmla="*/ 3148684 w 12675274"/>
              <a:gd name="connsiteY564" fmla="*/ 721747 h 13716322"/>
              <a:gd name="connsiteX565" fmla="*/ 3148496 w 12675274"/>
              <a:gd name="connsiteY565" fmla="*/ 720661 h 13716322"/>
              <a:gd name="connsiteX566" fmla="*/ 3147639 w 12675274"/>
              <a:gd name="connsiteY566" fmla="*/ 715696 h 13716322"/>
              <a:gd name="connsiteX567" fmla="*/ 3147015 w 12675274"/>
              <a:gd name="connsiteY567" fmla="*/ 712077 h 13716322"/>
              <a:gd name="connsiteX568" fmla="*/ 3146080 w 12675274"/>
              <a:gd name="connsiteY568" fmla="*/ 706654 h 13716322"/>
              <a:gd name="connsiteX569" fmla="*/ 3145415 w 12675274"/>
              <a:gd name="connsiteY569" fmla="*/ 702806 h 13716322"/>
              <a:gd name="connsiteX570" fmla="*/ 2271601 w 12675274"/>
              <a:gd name="connsiteY570" fmla="*/ 688024 h 13716322"/>
              <a:gd name="connsiteX571" fmla="*/ 2272457 w 12675274"/>
              <a:gd name="connsiteY571" fmla="*/ 692657 h 13716322"/>
              <a:gd name="connsiteX572" fmla="*/ 2273673 w 12675274"/>
              <a:gd name="connsiteY572" fmla="*/ 699248 h 13716322"/>
              <a:gd name="connsiteX573" fmla="*/ 2274550 w 12675274"/>
              <a:gd name="connsiteY573" fmla="*/ 703985 h 13716322"/>
              <a:gd name="connsiteX574" fmla="*/ 2274865 w 12675274"/>
              <a:gd name="connsiteY574" fmla="*/ 705701 h 13716322"/>
              <a:gd name="connsiteX575" fmla="*/ 2274919 w 12675274"/>
              <a:gd name="connsiteY575" fmla="*/ 705981 h 13716322"/>
              <a:gd name="connsiteX576" fmla="*/ 2274550 w 12675274"/>
              <a:gd name="connsiteY576" fmla="*/ 703985 h 13716322"/>
              <a:gd name="connsiteX577" fmla="*/ 2273858 w 12675274"/>
              <a:gd name="connsiteY577" fmla="*/ 700246 h 13716322"/>
              <a:gd name="connsiteX578" fmla="*/ 2272457 w 12675274"/>
              <a:gd name="connsiteY578" fmla="*/ 692657 h 13716322"/>
              <a:gd name="connsiteX579" fmla="*/ 2272275 w 12675274"/>
              <a:gd name="connsiteY579" fmla="*/ 691672 h 13716322"/>
              <a:gd name="connsiteX580" fmla="*/ 2271601 w 12675274"/>
              <a:gd name="connsiteY580" fmla="*/ 688024 h 13716322"/>
              <a:gd name="connsiteX581" fmla="*/ 3094967 w 12675274"/>
              <a:gd name="connsiteY581" fmla="*/ 672088 h 13716322"/>
              <a:gd name="connsiteX582" fmla="*/ 3062430 w 12675274"/>
              <a:gd name="connsiteY582" fmla="*/ 684457 h 13716322"/>
              <a:gd name="connsiteX583" fmla="*/ 3072759 w 12675274"/>
              <a:gd name="connsiteY583" fmla="*/ 690702 h 13716322"/>
              <a:gd name="connsiteX584" fmla="*/ 3094967 w 12675274"/>
              <a:gd name="connsiteY584" fmla="*/ 672088 h 13716322"/>
              <a:gd name="connsiteX585" fmla="*/ 1939681 w 12675274"/>
              <a:gd name="connsiteY585" fmla="*/ 619583 h 13716322"/>
              <a:gd name="connsiteX586" fmla="*/ 1959158 w 12675274"/>
              <a:gd name="connsiteY586" fmla="*/ 628656 h 13716322"/>
              <a:gd name="connsiteX587" fmla="*/ 1952006 w 12675274"/>
              <a:gd name="connsiteY587" fmla="*/ 634665 h 13716322"/>
              <a:gd name="connsiteX588" fmla="*/ 1930691 w 12675274"/>
              <a:gd name="connsiteY588" fmla="*/ 625879 h 13716322"/>
              <a:gd name="connsiteX589" fmla="*/ 1938678 w 12675274"/>
              <a:gd name="connsiteY589" fmla="*/ 623548 h 13716322"/>
              <a:gd name="connsiteX590" fmla="*/ 1589884 w 12675274"/>
              <a:gd name="connsiteY590" fmla="*/ 594186 h 13716322"/>
              <a:gd name="connsiteX591" fmla="*/ 1567395 w 12675274"/>
              <a:gd name="connsiteY591" fmla="*/ 607077 h 13716322"/>
              <a:gd name="connsiteX592" fmla="*/ 1589884 w 12675274"/>
              <a:gd name="connsiteY592" fmla="*/ 594186 h 13716322"/>
              <a:gd name="connsiteX593" fmla="*/ 1788011 w 12675274"/>
              <a:gd name="connsiteY593" fmla="*/ 497031 h 13716322"/>
              <a:gd name="connsiteX594" fmla="*/ 1792636 w 12675274"/>
              <a:gd name="connsiteY594" fmla="*/ 503966 h 13716322"/>
              <a:gd name="connsiteX595" fmla="*/ 1785814 w 12675274"/>
              <a:gd name="connsiteY595" fmla="*/ 509102 h 13716322"/>
              <a:gd name="connsiteX596" fmla="*/ 1772862 w 12675274"/>
              <a:gd name="connsiteY596" fmla="*/ 503033 h 13716322"/>
              <a:gd name="connsiteX597" fmla="*/ 1776956 w 12675274"/>
              <a:gd name="connsiteY597" fmla="*/ 498767 h 13716322"/>
              <a:gd name="connsiteX598" fmla="*/ 1788011 w 12675274"/>
              <a:gd name="connsiteY598" fmla="*/ 497031 h 13716322"/>
              <a:gd name="connsiteX599" fmla="*/ 1746948 w 12675274"/>
              <a:gd name="connsiteY599" fmla="*/ 479536 h 13716322"/>
              <a:gd name="connsiteX600" fmla="*/ 1751627 w 12675274"/>
              <a:gd name="connsiteY600" fmla="*/ 485448 h 13716322"/>
              <a:gd name="connsiteX601" fmla="*/ 1745865 w 12675274"/>
              <a:gd name="connsiteY601" fmla="*/ 490523 h 13716322"/>
              <a:gd name="connsiteX602" fmla="*/ 1732992 w 12675274"/>
              <a:gd name="connsiteY602" fmla="*/ 484623 h 13716322"/>
              <a:gd name="connsiteX603" fmla="*/ 1735886 w 12675274"/>
              <a:gd name="connsiteY603" fmla="*/ 481415 h 13716322"/>
              <a:gd name="connsiteX604" fmla="*/ 1746948 w 12675274"/>
              <a:gd name="connsiteY604" fmla="*/ 479536 h 13716322"/>
              <a:gd name="connsiteX605" fmla="*/ 1705823 w 12675274"/>
              <a:gd name="connsiteY605" fmla="*/ 463318 h 13716322"/>
              <a:gd name="connsiteX606" fmla="*/ 1710498 w 12675274"/>
              <a:gd name="connsiteY606" fmla="*/ 469271 h 13716322"/>
              <a:gd name="connsiteX607" fmla="*/ 1706334 w 12675274"/>
              <a:gd name="connsiteY607" fmla="*/ 472404 h 13716322"/>
              <a:gd name="connsiteX608" fmla="*/ 1693286 w 12675274"/>
              <a:gd name="connsiteY608" fmla="*/ 466419 h 13716322"/>
              <a:gd name="connsiteX609" fmla="*/ 1694775 w 12675274"/>
              <a:gd name="connsiteY609" fmla="*/ 464942 h 13716322"/>
              <a:gd name="connsiteX610" fmla="*/ 1705823 w 12675274"/>
              <a:gd name="connsiteY610" fmla="*/ 463318 h 13716322"/>
              <a:gd name="connsiteX611" fmla="*/ 1796353 w 12675274"/>
              <a:gd name="connsiteY611" fmla="*/ 366304 h 13716322"/>
              <a:gd name="connsiteX612" fmla="*/ 1799407 w 12675274"/>
              <a:gd name="connsiteY612" fmla="*/ 373160 h 13716322"/>
              <a:gd name="connsiteX613" fmla="*/ 1776914 w 12675274"/>
              <a:gd name="connsiteY613" fmla="*/ 386049 h 13716322"/>
              <a:gd name="connsiteX614" fmla="*/ 1796353 w 12675274"/>
              <a:gd name="connsiteY614" fmla="*/ 366304 h 13716322"/>
              <a:gd name="connsiteX615" fmla="*/ 1491480 w 12675274"/>
              <a:gd name="connsiteY615" fmla="*/ 322 h 13716322"/>
              <a:gd name="connsiteX616" fmla="*/ 1545010 w 12675274"/>
              <a:gd name="connsiteY616" fmla="*/ 322 h 13716322"/>
              <a:gd name="connsiteX617" fmla="*/ 1548106 w 12675274"/>
              <a:gd name="connsiteY617" fmla="*/ 792 h 13716322"/>
              <a:gd name="connsiteX618" fmla="*/ 1648551 w 12675274"/>
              <a:gd name="connsiteY618" fmla="*/ 44481 h 13716322"/>
              <a:gd name="connsiteX619" fmla="*/ 2891117 w 12675274"/>
              <a:gd name="connsiteY619" fmla="*/ 588931 h 13716322"/>
              <a:gd name="connsiteX620" fmla="*/ 2920523 w 12675274"/>
              <a:gd name="connsiteY620" fmla="*/ 604507 h 13716322"/>
              <a:gd name="connsiteX621" fmla="*/ 2920523 w 12675274"/>
              <a:gd name="connsiteY621" fmla="*/ 604507 h 13716322"/>
              <a:gd name="connsiteX622" fmla="*/ 2891117 w 12675274"/>
              <a:gd name="connsiteY622" fmla="*/ 588931 h 13716322"/>
              <a:gd name="connsiteX623" fmla="*/ 2464676 w 12675274"/>
              <a:gd name="connsiteY623" fmla="*/ 363095 h 13716322"/>
              <a:gd name="connsiteX624" fmla="*/ 2029863 w 12675274"/>
              <a:gd name="connsiteY624" fmla="*/ 136822 h 13716322"/>
              <a:gd name="connsiteX625" fmla="*/ 1889409 w 12675274"/>
              <a:gd name="connsiteY625" fmla="*/ 28840 h 13716322"/>
              <a:gd name="connsiteX626" fmla="*/ 1961401 w 12675274"/>
              <a:gd name="connsiteY626" fmla="*/ 32566 h 13716322"/>
              <a:gd name="connsiteX627" fmla="*/ 2073068 w 12675274"/>
              <a:gd name="connsiteY627" fmla="*/ 80503 h 13716322"/>
              <a:gd name="connsiteX628" fmla="*/ 2733490 w 12675274"/>
              <a:gd name="connsiteY628" fmla="*/ 391059 h 13716322"/>
              <a:gd name="connsiteX629" fmla="*/ 6348582 w 12675274"/>
              <a:gd name="connsiteY629" fmla="*/ 1929583 h 13716322"/>
              <a:gd name="connsiteX630" fmla="*/ 7333474 w 12675274"/>
              <a:gd name="connsiteY630" fmla="*/ 2198380 h 13716322"/>
              <a:gd name="connsiteX631" fmla="*/ 10010476 w 12675274"/>
              <a:gd name="connsiteY631" fmla="*/ 2758525 h 13716322"/>
              <a:gd name="connsiteX632" fmla="*/ 10892496 w 12675274"/>
              <a:gd name="connsiteY632" fmla="*/ 2833747 h 13716322"/>
              <a:gd name="connsiteX633" fmla="*/ 11101520 w 12675274"/>
              <a:gd name="connsiteY633" fmla="*/ 2840384 h 13716322"/>
              <a:gd name="connsiteX634" fmla="*/ 11108906 w 12675274"/>
              <a:gd name="connsiteY634" fmla="*/ 2831639 h 13716322"/>
              <a:gd name="connsiteX635" fmla="*/ 11199596 w 12675274"/>
              <a:gd name="connsiteY635" fmla="*/ 2593371 h 13716322"/>
              <a:gd name="connsiteX636" fmla="*/ 11287032 w 12675274"/>
              <a:gd name="connsiteY636" fmla="*/ 2446079 h 13716322"/>
              <a:gd name="connsiteX637" fmla="*/ 11706010 w 12675274"/>
              <a:gd name="connsiteY637" fmla="*/ 2077794 h 13716322"/>
              <a:gd name="connsiteX638" fmla="*/ 11809216 w 12675274"/>
              <a:gd name="connsiteY638" fmla="*/ 2023410 h 13716322"/>
              <a:gd name="connsiteX639" fmla="*/ 11848106 w 12675274"/>
              <a:gd name="connsiteY639" fmla="*/ 2207573 h 13716322"/>
              <a:gd name="connsiteX640" fmla="*/ 12279602 w 12675274"/>
              <a:gd name="connsiteY640" fmla="*/ 2023172 h 13716322"/>
              <a:gd name="connsiteX641" fmla="*/ 12637526 w 12675274"/>
              <a:gd name="connsiteY641" fmla="*/ 1510146 h 13716322"/>
              <a:gd name="connsiteX642" fmla="*/ 12675274 w 12675274"/>
              <a:gd name="connsiteY642" fmla="*/ 1407567 h 13716322"/>
              <a:gd name="connsiteX643" fmla="*/ 12675274 w 12675274"/>
              <a:gd name="connsiteY643" fmla="*/ 8758879 h 13716322"/>
              <a:gd name="connsiteX644" fmla="*/ 12672174 w 12675274"/>
              <a:gd name="connsiteY644" fmla="*/ 8759745 h 13716322"/>
              <a:gd name="connsiteX645" fmla="*/ 12645020 w 12675274"/>
              <a:gd name="connsiteY645" fmla="*/ 8776377 h 13716322"/>
              <a:gd name="connsiteX646" fmla="*/ 12659482 w 12675274"/>
              <a:gd name="connsiteY646" fmla="*/ 8815500 h 13716322"/>
              <a:gd name="connsiteX647" fmla="*/ 12675274 w 12675274"/>
              <a:gd name="connsiteY647" fmla="*/ 8833790 h 13716322"/>
              <a:gd name="connsiteX648" fmla="*/ 12675274 w 12675274"/>
              <a:gd name="connsiteY648" fmla="*/ 8867095 h 13716322"/>
              <a:gd name="connsiteX649" fmla="*/ 12669086 w 12675274"/>
              <a:gd name="connsiteY649" fmla="*/ 8879713 h 13716322"/>
              <a:gd name="connsiteX650" fmla="*/ 12621270 w 12675274"/>
              <a:gd name="connsiteY650" fmla="*/ 8908694 h 13716322"/>
              <a:gd name="connsiteX651" fmla="*/ 12595328 w 12675274"/>
              <a:gd name="connsiteY651" fmla="*/ 8826443 h 13716322"/>
              <a:gd name="connsiteX652" fmla="*/ 12426316 w 12675274"/>
              <a:gd name="connsiteY652" fmla="*/ 8936504 h 13716322"/>
              <a:gd name="connsiteX653" fmla="*/ 12424218 w 12675274"/>
              <a:gd name="connsiteY653" fmla="*/ 8822202 h 13716322"/>
              <a:gd name="connsiteX654" fmla="*/ 12374524 w 12675274"/>
              <a:gd name="connsiteY654" fmla="*/ 8872266 h 13716322"/>
              <a:gd name="connsiteX655" fmla="*/ 12368516 w 12675274"/>
              <a:gd name="connsiteY655" fmla="*/ 8830149 h 13716322"/>
              <a:gd name="connsiteX656" fmla="*/ 12336754 w 12675274"/>
              <a:gd name="connsiteY656" fmla="*/ 8906305 h 13716322"/>
              <a:gd name="connsiteX657" fmla="*/ 12394460 w 12675274"/>
              <a:gd name="connsiteY657" fmla="*/ 8912398 h 13716322"/>
              <a:gd name="connsiteX658" fmla="*/ 12418398 w 12675274"/>
              <a:gd name="connsiteY658" fmla="*/ 8980609 h 13716322"/>
              <a:gd name="connsiteX659" fmla="*/ 12291066 w 12675274"/>
              <a:gd name="connsiteY659" fmla="*/ 8984450 h 13716322"/>
              <a:gd name="connsiteX660" fmla="*/ 12293164 w 12675274"/>
              <a:gd name="connsiteY660" fmla="*/ 9098752 h 13716322"/>
              <a:gd name="connsiteX661" fmla="*/ 12237368 w 12675274"/>
              <a:gd name="connsiteY661" fmla="*/ 9006434 h 13716322"/>
              <a:gd name="connsiteX662" fmla="*/ 12354684 w 12675274"/>
              <a:gd name="connsiteY662" fmla="*/ 8932397 h 13716322"/>
              <a:gd name="connsiteX663" fmla="*/ 12302896 w 12675274"/>
              <a:gd name="connsiteY663" fmla="*/ 8868159 h 13716322"/>
              <a:gd name="connsiteX664" fmla="*/ 12312720 w 12675274"/>
              <a:gd name="connsiteY664" fmla="*/ 8737829 h 13716322"/>
              <a:gd name="connsiteX665" fmla="*/ 12350490 w 12675274"/>
              <a:gd name="connsiteY665" fmla="*/ 8703790 h 13716322"/>
              <a:gd name="connsiteX666" fmla="*/ 12304804 w 12675274"/>
              <a:gd name="connsiteY666" fmla="*/ 8781933 h 13716322"/>
              <a:gd name="connsiteX667" fmla="*/ 12237182 w 12675274"/>
              <a:gd name="connsiteY667" fmla="*/ 8805906 h 13716322"/>
              <a:gd name="connsiteX668" fmla="*/ 12280960 w 12675274"/>
              <a:gd name="connsiteY668" fmla="*/ 8813987 h 13716322"/>
              <a:gd name="connsiteX669" fmla="*/ 12302896 w 12675274"/>
              <a:gd name="connsiteY669" fmla="*/ 8868159 h 13716322"/>
              <a:gd name="connsiteX670" fmla="*/ 12034404 w 12675274"/>
              <a:gd name="connsiteY670" fmla="*/ 8978086 h 13716322"/>
              <a:gd name="connsiteX671" fmla="*/ 12066260 w 12675274"/>
              <a:gd name="connsiteY671" fmla="*/ 9002195 h 13716322"/>
              <a:gd name="connsiteX672" fmla="*/ 12026486 w 12675274"/>
              <a:gd name="connsiteY672" fmla="*/ 9022193 h 13716322"/>
              <a:gd name="connsiteX673" fmla="*/ 12113950 w 12675274"/>
              <a:gd name="connsiteY673" fmla="*/ 8938088 h 13716322"/>
              <a:gd name="connsiteX674" fmla="*/ 12203508 w 12675274"/>
              <a:gd name="connsiteY674" fmla="*/ 8968289 h 13716322"/>
              <a:gd name="connsiteX675" fmla="*/ 12147810 w 12675274"/>
              <a:gd name="connsiteY675" fmla="*/ 8976234 h 13716322"/>
              <a:gd name="connsiteX676" fmla="*/ 12173752 w 12675274"/>
              <a:gd name="connsiteY676" fmla="*/ 9058486 h 13716322"/>
              <a:gd name="connsiteX677" fmla="*/ 12124056 w 12675274"/>
              <a:gd name="connsiteY677" fmla="*/ 9108551 h 13716322"/>
              <a:gd name="connsiteX678" fmla="*/ 12133884 w 12675274"/>
              <a:gd name="connsiteY678" fmla="*/ 8978220 h 13716322"/>
              <a:gd name="connsiteX679" fmla="*/ 12086288 w 12675274"/>
              <a:gd name="connsiteY679" fmla="*/ 9142590 h 13716322"/>
              <a:gd name="connsiteX680" fmla="*/ 12134070 w 12675274"/>
              <a:gd name="connsiteY680" fmla="*/ 9178746 h 13716322"/>
              <a:gd name="connsiteX681" fmla="*/ 12108224 w 12675274"/>
              <a:gd name="connsiteY681" fmla="*/ 9196760 h 13716322"/>
              <a:gd name="connsiteX682" fmla="*/ 12018570 w 12675274"/>
              <a:gd name="connsiteY682" fmla="*/ 9066298 h 13716322"/>
              <a:gd name="connsiteX683" fmla="*/ 11873404 w 12675274"/>
              <a:gd name="connsiteY683" fmla="*/ 9144307 h 13716322"/>
              <a:gd name="connsiteX684" fmla="*/ 11879412 w 12675274"/>
              <a:gd name="connsiteY684" fmla="*/ 9186426 h 13716322"/>
              <a:gd name="connsiteX685" fmla="*/ 11851560 w 12675274"/>
              <a:gd name="connsiteY685" fmla="*/ 9190399 h 13716322"/>
              <a:gd name="connsiteX686" fmla="*/ 11851466 w 12675274"/>
              <a:gd name="connsiteY686" fmla="*/ 9090136 h 13716322"/>
              <a:gd name="connsiteX687" fmla="*/ 11950948 w 12675274"/>
              <a:gd name="connsiteY687" fmla="*/ 9090268 h 13716322"/>
              <a:gd name="connsiteX688" fmla="*/ 11938930 w 12675274"/>
              <a:gd name="connsiteY688" fmla="*/ 9006031 h 13716322"/>
              <a:gd name="connsiteX689" fmla="*/ 11809692 w 12675274"/>
              <a:gd name="connsiteY689" fmla="*/ 9096095 h 13716322"/>
              <a:gd name="connsiteX690" fmla="*/ 11831626 w 12675274"/>
              <a:gd name="connsiteY690" fmla="*/ 9150267 h 13716322"/>
              <a:gd name="connsiteX691" fmla="*/ 11728236 w 12675274"/>
              <a:gd name="connsiteY691" fmla="*/ 9222317 h 13716322"/>
              <a:gd name="connsiteX692" fmla="*/ 11666526 w 12675274"/>
              <a:gd name="connsiteY692" fmla="*/ 9188143 h 13716322"/>
              <a:gd name="connsiteX693" fmla="*/ 11628660 w 12675274"/>
              <a:gd name="connsiteY693" fmla="*/ 9121919 h 13716322"/>
              <a:gd name="connsiteX694" fmla="*/ 11668434 w 12675274"/>
              <a:gd name="connsiteY694" fmla="*/ 9101920 h 13716322"/>
              <a:gd name="connsiteX695" fmla="*/ 11674350 w 12675274"/>
              <a:gd name="connsiteY695" fmla="*/ 9043775 h 13716322"/>
              <a:gd name="connsiteX696" fmla="*/ 11616644 w 12675274"/>
              <a:gd name="connsiteY696" fmla="*/ 9037683 h 13716322"/>
              <a:gd name="connsiteX697" fmla="*/ 11622748 w 12675274"/>
              <a:gd name="connsiteY697" fmla="*/ 9180065 h 13716322"/>
              <a:gd name="connsiteX698" fmla="*/ 11547114 w 12675274"/>
              <a:gd name="connsiteY698" fmla="*/ 9147878 h 13716322"/>
              <a:gd name="connsiteX699" fmla="*/ 11515256 w 12675274"/>
              <a:gd name="connsiteY699" fmla="*/ 9123771 h 13716322"/>
              <a:gd name="connsiteX700" fmla="*/ 11539008 w 12675274"/>
              <a:gd name="connsiteY700" fmla="*/ 8991455 h 13716322"/>
              <a:gd name="connsiteX701" fmla="*/ 11759810 w 12675274"/>
              <a:gd name="connsiteY701" fmla="*/ 8945632 h 13716322"/>
              <a:gd name="connsiteX702" fmla="*/ 11682172 w 12675274"/>
              <a:gd name="connsiteY702" fmla="*/ 8899407 h 13716322"/>
              <a:gd name="connsiteX703" fmla="*/ 11650408 w 12675274"/>
              <a:gd name="connsiteY703" fmla="*/ 8975564 h 13716322"/>
              <a:gd name="connsiteX704" fmla="*/ 11626470 w 12675274"/>
              <a:gd name="connsiteY704" fmla="*/ 8907352 h 13716322"/>
              <a:gd name="connsiteX705" fmla="*/ 11592706 w 12675274"/>
              <a:gd name="connsiteY705" fmla="*/ 8969470 h 13716322"/>
              <a:gd name="connsiteX706" fmla="*/ 11572676 w 12675274"/>
              <a:gd name="connsiteY706" fmla="*/ 8829072 h 13716322"/>
              <a:gd name="connsiteX707" fmla="*/ 11489126 w 12675274"/>
              <a:gd name="connsiteY707" fmla="*/ 8840991 h 13716322"/>
              <a:gd name="connsiteX708" fmla="*/ 11513066 w 12675274"/>
              <a:gd name="connsiteY708" fmla="*/ 8909204 h 13716322"/>
              <a:gd name="connsiteX709" fmla="*/ 11548834 w 12675274"/>
              <a:gd name="connsiteY709" fmla="*/ 8861126 h 13716322"/>
              <a:gd name="connsiteX710" fmla="*/ 11560796 w 12675274"/>
              <a:gd name="connsiteY710" fmla="*/ 8888964 h 13716322"/>
              <a:gd name="connsiteX711" fmla="*/ 11564008 w 12675274"/>
              <a:gd name="connsiteY711" fmla="*/ 8903470 h 13716322"/>
              <a:gd name="connsiteX712" fmla="*/ 11561924 w 12675274"/>
              <a:gd name="connsiteY712" fmla="*/ 8896863 h 13716322"/>
              <a:gd name="connsiteX713" fmla="*/ 11554842 w 12675274"/>
              <a:gd name="connsiteY713" fmla="*/ 8903244 h 13716322"/>
              <a:gd name="connsiteX714" fmla="*/ 11537004 w 12675274"/>
              <a:gd name="connsiteY714" fmla="*/ 8977417 h 13716322"/>
              <a:gd name="connsiteX715" fmla="*/ 11451450 w 12675274"/>
              <a:gd name="connsiteY715" fmla="*/ 8975296 h 13716322"/>
              <a:gd name="connsiteX716" fmla="*/ 11525082 w 12675274"/>
              <a:gd name="connsiteY716" fmla="*/ 8993442 h 13716322"/>
              <a:gd name="connsiteX717" fmla="*/ 11477390 w 12675274"/>
              <a:gd name="connsiteY717" fmla="*/ 9057547 h 13716322"/>
              <a:gd name="connsiteX718" fmla="*/ 11365988 w 12675274"/>
              <a:gd name="connsiteY718" fmla="*/ 9073440 h 13716322"/>
              <a:gd name="connsiteX719" fmla="*/ 11316204 w 12675274"/>
              <a:gd name="connsiteY719" fmla="*/ 9023239 h 13716322"/>
              <a:gd name="connsiteX720" fmla="*/ 11310290 w 12675274"/>
              <a:gd name="connsiteY720" fmla="*/ 9081385 h 13716322"/>
              <a:gd name="connsiteX721" fmla="*/ 11286444 w 12675274"/>
              <a:gd name="connsiteY721" fmla="*/ 9113438 h 13716322"/>
              <a:gd name="connsiteX722" fmla="*/ 11210810 w 12675274"/>
              <a:gd name="connsiteY722" fmla="*/ 9081249 h 13716322"/>
              <a:gd name="connsiteX723" fmla="*/ 11271398 w 12675274"/>
              <a:gd name="connsiteY723" fmla="*/ 8983073 h 13716322"/>
              <a:gd name="connsiteX724" fmla="*/ 11285902 w 12675274"/>
              <a:gd name="connsiteY724" fmla="*/ 8937125 h 13716322"/>
              <a:gd name="connsiteX725" fmla="*/ 11290262 w 12675274"/>
              <a:gd name="connsiteY725" fmla="*/ 8940988 h 13716322"/>
              <a:gd name="connsiteX726" fmla="*/ 11289300 w 12675274"/>
              <a:gd name="connsiteY726" fmla="*/ 8926363 h 13716322"/>
              <a:gd name="connsiteX727" fmla="*/ 11308098 w 12675274"/>
              <a:gd name="connsiteY727" fmla="*/ 8866815 h 13716322"/>
              <a:gd name="connsiteX728" fmla="*/ 11287234 w 12675274"/>
              <a:gd name="connsiteY728" fmla="*/ 8894862 h 13716322"/>
              <a:gd name="connsiteX729" fmla="*/ 11289300 w 12675274"/>
              <a:gd name="connsiteY729" fmla="*/ 8926363 h 13716322"/>
              <a:gd name="connsiteX730" fmla="*/ 11285902 w 12675274"/>
              <a:gd name="connsiteY730" fmla="*/ 8937125 h 13716322"/>
              <a:gd name="connsiteX731" fmla="*/ 11266118 w 12675274"/>
              <a:gd name="connsiteY731" fmla="*/ 8919587 h 13716322"/>
              <a:gd name="connsiteX732" fmla="*/ 11214624 w 12675274"/>
              <a:gd name="connsiteY732" fmla="*/ 8908802 h 13716322"/>
              <a:gd name="connsiteX733" fmla="*/ 11188684 w 12675274"/>
              <a:gd name="connsiteY733" fmla="*/ 8826550 h 13716322"/>
              <a:gd name="connsiteX734" fmla="*/ 11146180 w 12675274"/>
              <a:gd name="connsiteY734" fmla="*/ 8852312 h 13716322"/>
              <a:gd name="connsiteX735" fmla="*/ 11141802 w 12675274"/>
              <a:gd name="connsiteY735" fmla="*/ 8847184 h 13716322"/>
              <a:gd name="connsiteX736" fmla="*/ 11127584 w 12675274"/>
              <a:gd name="connsiteY736" fmla="*/ 8861853 h 13716322"/>
              <a:gd name="connsiteX737" fmla="*/ 11108966 w 12675274"/>
              <a:gd name="connsiteY737" fmla="*/ 8885592 h 13716322"/>
              <a:gd name="connsiteX738" fmla="*/ 11113142 w 12675274"/>
              <a:gd name="connsiteY738" fmla="*/ 8894626 h 13716322"/>
              <a:gd name="connsiteX739" fmla="*/ 11142998 w 12675274"/>
              <a:gd name="connsiteY739" fmla="*/ 8904695 h 13716322"/>
              <a:gd name="connsiteX740" fmla="*/ 11109232 w 12675274"/>
              <a:gd name="connsiteY740" fmla="*/ 8966813 h 13716322"/>
              <a:gd name="connsiteX741" fmla="*/ 11155014 w 12675274"/>
              <a:gd name="connsiteY741" fmla="*/ 8988933 h 13716322"/>
              <a:gd name="connsiteX742" fmla="*/ 11083478 w 12675274"/>
              <a:gd name="connsiteY742" fmla="*/ 9085090 h 13716322"/>
              <a:gd name="connsiteX743" fmla="*/ 11075466 w 12675274"/>
              <a:gd name="connsiteY743" fmla="*/ 9028931 h 13716322"/>
              <a:gd name="connsiteX744" fmla="*/ 11021494 w 12675274"/>
              <a:gd name="connsiteY744" fmla="*/ 9024096 h 13716322"/>
              <a:gd name="connsiteX745" fmla="*/ 11011696 w 12675274"/>
              <a:gd name="connsiteY745" fmla="*/ 9028483 h 13716322"/>
              <a:gd name="connsiteX746" fmla="*/ 10995614 w 12675274"/>
              <a:gd name="connsiteY746" fmla="*/ 9057850 h 13716322"/>
              <a:gd name="connsiteX747" fmla="*/ 10995920 w 12675274"/>
              <a:gd name="connsiteY747" fmla="*/ 9068928 h 13716322"/>
              <a:gd name="connsiteX748" fmla="*/ 10991394 w 12675274"/>
              <a:gd name="connsiteY748" fmla="*/ 9065556 h 13716322"/>
              <a:gd name="connsiteX749" fmla="*/ 10982232 w 12675274"/>
              <a:gd name="connsiteY749" fmla="*/ 9082290 h 13716322"/>
              <a:gd name="connsiteX750" fmla="*/ 10938236 w 12675274"/>
              <a:gd name="connsiteY750" fmla="*/ 9258548 h 13716322"/>
              <a:gd name="connsiteX751" fmla="*/ 10922936 w 12675274"/>
              <a:gd name="connsiteY751" fmla="*/ 9377132 h 13716322"/>
              <a:gd name="connsiteX752" fmla="*/ 10607890 w 12675274"/>
              <a:gd name="connsiteY752" fmla="*/ 9628634 h 13716322"/>
              <a:gd name="connsiteX753" fmla="*/ 10448438 w 12675274"/>
              <a:gd name="connsiteY753" fmla="*/ 9857508 h 13716322"/>
              <a:gd name="connsiteX754" fmla="*/ 10455784 w 12675274"/>
              <a:gd name="connsiteY754" fmla="*/ 9855851 h 13716322"/>
              <a:gd name="connsiteX755" fmla="*/ 10323310 w 12675274"/>
              <a:gd name="connsiteY755" fmla="*/ 9969733 h 13716322"/>
              <a:gd name="connsiteX756" fmla="*/ 10228528 w 12675274"/>
              <a:gd name="connsiteY756" fmla="*/ 10118681 h 13716322"/>
              <a:gd name="connsiteX757" fmla="*/ 9880592 w 12675274"/>
              <a:gd name="connsiteY757" fmla="*/ 10741674 h 13716322"/>
              <a:gd name="connsiteX758" fmla="*/ 9870352 w 12675274"/>
              <a:gd name="connsiteY758" fmla="*/ 10803105 h 13716322"/>
              <a:gd name="connsiteX759" fmla="*/ 9760878 w 12675274"/>
              <a:gd name="connsiteY759" fmla="*/ 10955365 h 13716322"/>
              <a:gd name="connsiteX760" fmla="*/ 9559162 w 12675274"/>
              <a:gd name="connsiteY760" fmla="*/ 11038179 h 13716322"/>
              <a:gd name="connsiteX761" fmla="*/ 9296864 w 12675274"/>
              <a:gd name="connsiteY761" fmla="*/ 11290237 h 13716322"/>
              <a:gd name="connsiteX762" fmla="*/ 9023718 w 12675274"/>
              <a:gd name="connsiteY762" fmla="*/ 11718999 h 13716322"/>
              <a:gd name="connsiteX763" fmla="*/ 8824042 w 12675274"/>
              <a:gd name="connsiteY763" fmla="*/ 11941382 h 13716322"/>
              <a:gd name="connsiteX764" fmla="*/ 8871610 w 12675274"/>
              <a:gd name="connsiteY764" fmla="*/ 11946219 h 13716322"/>
              <a:gd name="connsiteX765" fmla="*/ 8807656 w 12675274"/>
              <a:gd name="connsiteY765" fmla="*/ 12153564 h 13716322"/>
              <a:gd name="connsiteX766" fmla="*/ 8791514 w 12675274"/>
              <a:gd name="connsiteY766" fmla="*/ 12281674 h 13716322"/>
              <a:gd name="connsiteX767" fmla="*/ 8526204 w 12675274"/>
              <a:gd name="connsiteY767" fmla="*/ 12540634 h 13716322"/>
              <a:gd name="connsiteX768" fmla="*/ 8505254 w 12675274"/>
              <a:gd name="connsiteY768" fmla="*/ 12452005 h 13716322"/>
              <a:gd name="connsiteX769" fmla="*/ 8337492 w 12675274"/>
              <a:gd name="connsiteY769" fmla="*/ 12639187 h 13716322"/>
              <a:gd name="connsiteX770" fmla="*/ 8268256 w 12675274"/>
              <a:gd name="connsiteY770" fmla="*/ 12418301 h 13716322"/>
              <a:gd name="connsiteX771" fmla="*/ 8293188 w 12675274"/>
              <a:gd name="connsiteY771" fmla="*/ 12353557 h 13716322"/>
              <a:gd name="connsiteX772" fmla="*/ 8480574 w 12675274"/>
              <a:gd name="connsiteY772" fmla="*/ 12242856 h 13716322"/>
              <a:gd name="connsiteX773" fmla="*/ 8717360 w 12675274"/>
              <a:gd name="connsiteY773" fmla="*/ 11601356 h 13716322"/>
              <a:gd name="connsiteX774" fmla="*/ 8755414 w 12675274"/>
              <a:gd name="connsiteY774" fmla="*/ 11605226 h 13716322"/>
              <a:gd name="connsiteX775" fmla="*/ 8788416 w 12675274"/>
              <a:gd name="connsiteY775" fmla="*/ 11476426 h 13716322"/>
              <a:gd name="connsiteX776" fmla="*/ 8754696 w 12675274"/>
              <a:gd name="connsiteY776" fmla="*/ 11477804 h 13716322"/>
              <a:gd name="connsiteX777" fmla="*/ 8515036 w 12675274"/>
              <a:gd name="connsiteY777" fmla="*/ 11799442 h 13716322"/>
              <a:gd name="connsiteX778" fmla="*/ 8189862 w 12675274"/>
              <a:gd name="connsiteY778" fmla="*/ 12355067 h 13716322"/>
              <a:gd name="connsiteX779" fmla="*/ 8137714 w 12675274"/>
              <a:gd name="connsiteY779" fmla="*/ 12429059 h 13716322"/>
              <a:gd name="connsiteX780" fmla="*/ 7723906 w 12675274"/>
              <a:gd name="connsiteY780" fmla="*/ 12982882 h 13716322"/>
              <a:gd name="connsiteX781" fmla="*/ 7602270 w 12675274"/>
              <a:gd name="connsiteY781" fmla="*/ 13109880 h 13716322"/>
              <a:gd name="connsiteX782" fmla="*/ 7517602 w 12675274"/>
              <a:gd name="connsiteY782" fmla="*/ 13334342 h 13716322"/>
              <a:gd name="connsiteX783" fmla="*/ 7447988 w 12675274"/>
              <a:gd name="connsiteY783" fmla="*/ 13524294 h 13716322"/>
              <a:gd name="connsiteX784" fmla="*/ 7321654 w 12675274"/>
              <a:gd name="connsiteY784" fmla="*/ 13677242 h 13716322"/>
              <a:gd name="connsiteX785" fmla="*/ 7191112 w 12675274"/>
              <a:gd name="connsiteY785" fmla="*/ 13688001 h 13716322"/>
              <a:gd name="connsiteX786" fmla="*/ 7171692 w 12675274"/>
              <a:gd name="connsiteY786" fmla="*/ 13716322 h 13716322"/>
              <a:gd name="connsiteX787" fmla="*/ 7043194 w 12675274"/>
              <a:gd name="connsiteY787" fmla="*/ 13716322 h 13716322"/>
              <a:gd name="connsiteX788" fmla="*/ 7041280 w 12675274"/>
              <a:gd name="connsiteY788" fmla="*/ 13712490 h 13716322"/>
              <a:gd name="connsiteX789" fmla="*/ 7197142 w 12675274"/>
              <a:gd name="connsiteY789" fmla="*/ 13484376 h 13716322"/>
              <a:gd name="connsiteX790" fmla="*/ 7664562 w 12675274"/>
              <a:gd name="connsiteY790" fmla="*/ 12352127 h 13716322"/>
              <a:gd name="connsiteX791" fmla="*/ 7601460 w 12675274"/>
              <a:gd name="connsiteY791" fmla="*/ 12360129 h 13716322"/>
              <a:gd name="connsiteX792" fmla="*/ 7453206 w 12675274"/>
              <a:gd name="connsiteY792" fmla="*/ 12570919 h 13716322"/>
              <a:gd name="connsiteX793" fmla="*/ 7448996 w 12675274"/>
              <a:gd name="connsiteY793" fmla="*/ 12428727 h 13716322"/>
              <a:gd name="connsiteX794" fmla="*/ 7132382 w 12675274"/>
              <a:gd name="connsiteY794" fmla="*/ 12752154 h 13716322"/>
              <a:gd name="connsiteX795" fmla="*/ 6889120 w 12675274"/>
              <a:gd name="connsiteY795" fmla="*/ 12816328 h 13716322"/>
              <a:gd name="connsiteX796" fmla="*/ 6561070 w 12675274"/>
              <a:gd name="connsiteY796" fmla="*/ 13052091 h 13716322"/>
              <a:gd name="connsiteX797" fmla="*/ 6673064 w 12675274"/>
              <a:gd name="connsiteY797" fmla="*/ 13061074 h 13716322"/>
              <a:gd name="connsiteX798" fmla="*/ 6480380 w 12675274"/>
              <a:gd name="connsiteY798" fmla="*/ 13123181 h 13716322"/>
              <a:gd name="connsiteX799" fmla="*/ 6670786 w 12675274"/>
              <a:gd name="connsiteY799" fmla="*/ 12815758 h 13716322"/>
              <a:gd name="connsiteX800" fmla="*/ 6634900 w 12675274"/>
              <a:gd name="connsiteY800" fmla="*/ 12814512 h 13716322"/>
              <a:gd name="connsiteX801" fmla="*/ 6280586 w 12675274"/>
              <a:gd name="connsiteY801" fmla="*/ 13292690 h 13716322"/>
              <a:gd name="connsiteX802" fmla="*/ 6042368 w 12675274"/>
              <a:gd name="connsiteY802" fmla="*/ 13679349 h 13716322"/>
              <a:gd name="connsiteX803" fmla="*/ 6018006 w 12675274"/>
              <a:gd name="connsiteY803" fmla="*/ 13716322 h 13716322"/>
              <a:gd name="connsiteX804" fmla="*/ 5756956 w 12675274"/>
              <a:gd name="connsiteY804" fmla="*/ 13716322 h 13716322"/>
              <a:gd name="connsiteX805" fmla="*/ 5774780 w 12675274"/>
              <a:gd name="connsiteY805" fmla="*/ 13692995 h 13716322"/>
              <a:gd name="connsiteX806" fmla="*/ 5786706 w 12675274"/>
              <a:gd name="connsiteY806" fmla="*/ 13612513 h 13716322"/>
              <a:gd name="connsiteX807" fmla="*/ 5683202 w 12675274"/>
              <a:gd name="connsiteY807" fmla="*/ 13716322 h 13716322"/>
              <a:gd name="connsiteX808" fmla="*/ 5572496 w 12675274"/>
              <a:gd name="connsiteY808" fmla="*/ 13716322 h 13716322"/>
              <a:gd name="connsiteX809" fmla="*/ 5669384 w 12675274"/>
              <a:gd name="connsiteY809" fmla="*/ 13517991 h 13716322"/>
              <a:gd name="connsiteX810" fmla="*/ 5868616 w 12675274"/>
              <a:gd name="connsiteY810" fmla="*/ 13121061 h 13716322"/>
              <a:gd name="connsiteX811" fmla="*/ 6030718 w 12675274"/>
              <a:gd name="connsiteY811" fmla="*/ 12916482 h 13716322"/>
              <a:gd name="connsiteX812" fmla="*/ 5800940 w 12675274"/>
              <a:gd name="connsiteY812" fmla="*/ 13018070 h 13716322"/>
              <a:gd name="connsiteX813" fmla="*/ 5408926 w 12675274"/>
              <a:gd name="connsiteY813" fmla="*/ 13650999 h 13716322"/>
              <a:gd name="connsiteX814" fmla="*/ 5364850 w 12675274"/>
              <a:gd name="connsiteY814" fmla="*/ 13660935 h 13716322"/>
              <a:gd name="connsiteX815" fmla="*/ 5493116 w 12675274"/>
              <a:gd name="connsiteY815" fmla="*/ 13404862 h 13716322"/>
              <a:gd name="connsiteX816" fmla="*/ 5377864 w 12675274"/>
              <a:gd name="connsiteY816" fmla="*/ 13486855 h 13716322"/>
              <a:gd name="connsiteX817" fmla="*/ 5611984 w 12675274"/>
              <a:gd name="connsiteY817" fmla="*/ 13200695 h 13716322"/>
              <a:gd name="connsiteX818" fmla="*/ 5685334 w 12675274"/>
              <a:gd name="connsiteY818" fmla="*/ 12941443 h 13716322"/>
              <a:gd name="connsiteX819" fmla="*/ 6010146 w 12675274"/>
              <a:gd name="connsiteY819" fmla="*/ 12417016 h 13716322"/>
              <a:gd name="connsiteX820" fmla="*/ 5969080 w 12675274"/>
              <a:gd name="connsiteY820" fmla="*/ 12420050 h 13716322"/>
              <a:gd name="connsiteX821" fmla="*/ 5846238 w 12675274"/>
              <a:gd name="connsiteY821" fmla="*/ 12587770 h 13716322"/>
              <a:gd name="connsiteX822" fmla="*/ 5715090 w 12675274"/>
              <a:gd name="connsiteY822" fmla="*/ 12713801 h 13716322"/>
              <a:gd name="connsiteX823" fmla="*/ 6071098 w 12675274"/>
              <a:gd name="connsiteY823" fmla="*/ 12026753 h 13716322"/>
              <a:gd name="connsiteX824" fmla="*/ 6086996 w 12675274"/>
              <a:gd name="connsiteY824" fmla="*/ 11982716 h 13716322"/>
              <a:gd name="connsiteX825" fmla="*/ 6163120 w 12675274"/>
              <a:gd name="connsiteY825" fmla="*/ 11610816 h 13716322"/>
              <a:gd name="connsiteX826" fmla="*/ 5687888 w 12675274"/>
              <a:gd name="connsiteY826" fmla="*/ 12343409 h 13716322"/>
              <a:gd name="connsiteX827" fmla="*/ 5646824 w 12675274"/>
              <a:gd name="connsiteY827" fmla="*/ 12346444 h 13716322"/>
              <a:gd name="connsiteX828" fmla="*/ 5971760 w 12675274"/>
              <a:gd name="connsiteY828" fmla="*/ 11685072 h 13716322"/>
              <a:gd name="connsiteX829" fmla="*/ 6111706 w 12675274"/>
              <a:gd name="connsiteY829" fmla="*/ 11432589 h 13716322"/>
              <a:gd name="connsiteX830" fmla="*/ 6338244 w 12675274"/>
              <a:gd name="connsiteY830" fmla="*/ 11042339 h 13716322"/>
              <a:gd name="connsiteX831" fmla="*/ 6389792 w 12675274"/>
              <a:gd name="connsiteY831" fmla="*/ 10893802 h 13716322"/>
              <a:gd name="connsiteX832" fmla="*/ 6603324 w 12675274"/>
              <a:gd name="connsiteY832" fmla="*/ 10487814 h 13716322"/>
              <a:gd name="connsiteX833" fmla="*/ 6810954 w 12675274"/>
              <a:gd name="connsiteY833" fmla="*/ 10148503 h 13716322"/>
              <a:gd name="connsiteX834" fmla="*/ 6844672 w 12675274"/>
              <a:gd name="connsiteY834" fmla="*/ 10147125 h 13716322"/>
              <a:gd name="connsiteX835" fmla="*/ 6885030 w 12675274"/>
              <a:gd name="connsiteY835" fmla="*/ 9826852 h 13716322"/>
              <a:gd name="connsiteX836" fmla="*/ 6915746 w 12675274"/>
              <a:gd name="connsiteY836" fmla="*/ 9642558 h 13716322"/>
              <a:gd name="connsiteX837" fmla="*/ 6943746 w 12675274"/>
              <a:gd name="connsiteY837" fmla="*/ 9467335 h 13716322"/>
              <a:gd name="connsiteX838" fmla="*/ 6979782 w 12675274"/>
              <a:gd name="connsiteY838" fmla="*/ 9412780 h 13716322"/>
              <a:gd name="connsiteX839" fmla="*/ 6952680 w 12675274"/>
              <a:gd name="connsiteY839" fmla="*/ 9419194 h 13716322"/>
              <a:gd name="connsiteX840" fmla="*/ 6889772 w 12675274"/>
              <a:gd name="connsiteY840" fmla="*/ 9468456 h 13716322"/>
              <a:gd name="connsiteX841" fmla="*/ 6883208 w 12675274"/>
              <a:gd name="connsiteY841" fmla="*/ 9459268 h 13716322"/>
              <a:gd name="connsiteX842" fmla="*/ 6765590 w 12675274"/>
              <a:gd name="connsiteY842" fmla="*/ 9607169 h 13716322"/>
              <a:gd name="connsiteX843" fmla="*/ 6377788 w 12675274"/>
              <a:gd name="connsiteY843" fmla="*/ 9972316 h 13716322"/>
              <a:gd name="connsiteX844" fmla="*/ 6487986 w 12675274"/>
              <a:gd name="connsiteY844" fmla="*/ 9757657 h 13716322"/>
              <a:gd name="connsiteX845" fmla="*/ 6454268 w 12675274"/>
              <a:gd name="connsiteY845" fmla="*/ 9759035 h 13716322"/>
              <a:gd name="connsiteX846" fmla="*/ 5614246 w 12675274"/>
              <a:gd name="connsiteY846" fmla="*/ 10925490 h 13716322"/>
              <a:gd name="connsiteX847" fmla="*/ 5540676 w 12675274"/>
              <a:gd name="connsiteY847" fmla="*/ 10699359 h 13716322"/>
              <a:gd name="connsiteX848" fmla="*/ 5533212 w 12675274"/>
              <a:gd name="connsiteY848" fmla="*/ 10648142 h 13716322"/>
              <a:gd name="connsiteX849" fmla="*/ 5411938 w 12675274"/>
              <a:gd name="connsiteY849" fmla="*/ 10743939 h 13716322"/>
              <a:gd name="connsiteX850" fmla="*/ 5252004 w 12675274"/>
              <a:gd name="connsiteY850" fmla="*/ 10951138 h 13716322"/>
              <a:gd name="connsiteX851" fmla="*/ 5849730 w 12675274"/>
              <a:gd name="connsiteY851" fmla="*/ 9702385 h 13716322"/>
              <a:gd name="connsiteX852" fmla="*/ 5808666 w 12675274"/>
              <a:gd name="connsiteY852" fmla="*/ 9705420 h 13716322"/>
              <a:gd name="connsiteX853" fmla="*/ 5218780 w 12675274"/>
              <a:gd name="connsiteY853" fmla="*/ 10594553 h 13716322"/>
              <a:gd name="connsiteX854" fmla="*/ 5160856 w 12675274"/>
              <a:gd name="connsiteY854" fmla="*/ 10598277 h 13716322"/>
              <a:gd name="connsiteX855" fmla="*/ 5820456 w 12675274"/>
              <a:gd name="connsiteY855" fmla="*/ 9480821 h 13716322"/>
              <a:gd name="connsiteX856" fmla="*/ 5809420 w 12675274"/>
              <a:gd name="connsiteY856" fmla="*/ 9464994 h 13716322"/>
              <a:gd name="connsiteX857" fmla="*/ 5725962 w 12675274"/>
              <a:gd name="connsiteY857" fmla="*/ 9577176 h 13716322"/>
              <a:gd name="connsiteX858" fmla="*/ 5737790 w 12675274"/>
              <a:gd name="connsiteY858" fmla="*/ 9460888 h 13716322"/>
              <a:gd name="connsiteX859" fmla="*/ 5596630 w 12675274"/>
              <a:gd name="connsiteY859" fmla="*/ 9566976 h 13716322"/>
              <a:gd name="connsiteX860" fmla="*/ 5626482 w 12675274"/>
              <a:gd name="connsiteY860" fmla="*/ 9577043 h 13716322"/>
              <a:gd name="connsiteX861" fmla="*/ 5592720 w 12675274"/>
              <a:gd name="connsiteY861" fmla="*/ 9639161 h 13716322"/>
              <a:gd name="connsiteX862" fmla="*/ 5527002 w 12675274"/>
              <a:gd name="connsiteY862" fmla="*/ 9576908 h 13716322"/>
              <a:gd name="connsiteX863" fmla="*/ 5455468 w 12675274"/>
              <a:gd name="connsiteY863" fmla="*/ 9673065 h 13716322"/>
              <a:gd name="connsiteX864" fmla="*/ 5405680 w 12675274"/>
              <a:gd name="connsiteY864" fmla="*/ 9622865 h 13716322"/>
              <a:gd name="connsiteX865" fmla="*/ 5425708 w 12675274"/>
              <a:gd name="connsiteY865" fmla="*/ 9763262 h 13716322"/>
              <a:gd name="connsiteX866" fmla="*/ 5296280 w 12675274"/>
              <a:gd name="connsiteY866" fmla="*/ 9652799 h 13716322"/>
              <a:gd name="connsiteX867" fmla="*/ 5304292 w 12675274"/>
              <a:gd name="connsiteY867" fmla="*/ 9708956 h 13716322"/>
              <a:gd name="connsiteX868" fmla="*/ 5266428 w 12675274"/>
              <a:gd name="connsiteY868" fmla="*/ 9642731 h 13716322"/>
              <a:gd name="connsiteX869" fmla="*/ 5198806 w 12675274"/>
              <a:gd name="connsiteY869" fmla="*/ 9666704 h 13716322"/>
              <a:gd name="connsiteX870" fmla="*/ 5196896 w 12675274"/>
              <a:gd name="connsiteY870" fmla="*/ 9752929 h 13716322"/>
              <a:gd name="connsiteX871" fmla="*/ 5172956 w 12675274"/>
              <a:gd name="connsiteY871" fmla="*/ 9684716 h 13716322"/>
              <a:gd name="connsiteX872" fmla="*/ 5077484 w 12675274"/>
              <a:gd name="connsiteY872" fmla="*/ 9712661 h 13716322"/>
              <a:gd name="connsiteX873" fmla="*/ 5075574 w 12675274"/>
              <a:gd name="connsiteY873" fmla="*/ 9798885 h 13716322"/>
              <a:gd name="connsiteX874" fmla="*/ 5021875 w 12675274"/>
              <a:gd name="connsiteY874" fmla="*/ 9820870 h 13716322"/>
              <a:gd name="connsiteX875" fmla="*/ 5025786 w 12675274"/>
              <a:gd name="connsiteY875" fmla="*/ 9748687 h 13716322"/>
              <a:gd name="connsiteX876" fmla="*/ 4723437 w 12675274"/>
              <a:gd name="connsiteY876" fmla="*/ 9820470 h 13716322"/>
              <a:gd name="connsiteX877" fmla="*/ 4729445 w 12675274"/>
              <a:gd name="connsiteY877" fmla="*/ 9862587 h 13716322"/>
              <a:gd name="connsiteX878" fmla="*/ 4685664 w 12675274"/>
              <a:gd name="connsiteY878" fmla="*/ 9854508 h 13716322"/>
              <a:gd name="connsiteX879" fmla="*/ 4663728 w 12675274"/>
              <a:gd name="connsiteY879" fmla="*/ 9800336 h 13716322"/>
              <a:gd name="connsiteX880" fmla="*/ 4586185 w 12675274"/>
              <a:gd name="connsiteY880" fmla="*/ 9854374 h 13716322"/>
              <a:gd name="connsiteX881" fmla="*/ 4562245 w 12675274"/>
              <a:gd name="connsiteY881" fmla="*/ 9786161 h 13716322"/>
              <a:gd name="connsiteX882" fmla="*/ 4442927 w 12675274"/>
              <a:gd name="connsiteY882" fmla="*/ 9846159 h 13716322"/>
              <a:gd name="connsiteX883" fmla="*/ 4460857 w 12675274"/>
              <a:gd name="connsiteY883" fmla="*/ 9872252 h 13716322"/>
              <a:gd name="connsiteX884" fmla="*/ 4520566 w 12675274"/>
              <a:gd name="connsiteY884" fmla="*/ 9892384 h 13716322"/>
              <a:gd name="connsiteX885" fmla="*/ 4464958 w 12675274"/>
              <a:gd name="connsiteY885" fmla="*/ 10000595 h 13716322"/>
              <a:gd name="connsiteX886" fmla="*/ 4464863 w 12675274"/>
              <a:gd name="connsiteY886" fmla="*/ 9900330 h 13716322"/>
              <a:gd name="connsiteX887" fmla="*/ 4164610 w 12675274"/>
              <a:gd name="connsiteY887" fmla="*/ 10086417 h 13716322"/>
              <a:gd name="connsiteX888" fmla="*/ 4126839 w 12675274"/>
              <a:gd name="connsiteY888" fmla="*/ 10120456 h 13716322"/>
              <a:gd name="connsiteX889" fmla="*/ 4162514 w 12675274"/>
              <a:gd name="connsiteY889" fmla="*/ 9972115 h 13716322"/>
              <a:gd name="connsiteX890" fmla="*/ 3993499 w 12675274"/>
              <a:gd name="connsiteY890" fmla="*/ 10082176 h 13716322"/>
              <a:gd name="connsiteX891" fmla="*/ 3991496 w 12675274"/>
              <a:gd name="connsiteY891" fmla="*/ 10068136 h 13716322"/>
              <a:gd name="connsiteX892" fmla="*/ 4029174 w 12675274"/>
              <a:gd name="connsiteY892" fmla="*/ 9933834 h 13716322"/>
              <a:gd name="connsiteX893" fmla="*/ 3933795 w 12675274"/>
              <a:gd name="connsiteY893" fmla="*/ 10062042 h 13716322"/>
              <a:gd name="connsiteX894" fmla="*/ 3911859 w 12675274"/>
              <a:gd name="connsiteY894" fmla="*/ 10007872 h 13716322"/>
              <a:gd name="connsiteX895" fmla="*/ 3699256 w 12675274"/>
              <a:gd name="connsiteY895" fmla="*/ 10310381 h 13716322"/>
              <a:gd name="connsiteX896" fmla="*/ 3669309 w 12675274"/>
              <a:gd name="connsiteY896" fmla="*/ 10200051 h 13716322"/>
              <a:gd name="connsiteX897" fmla="*/ 3703168 w 12675274"/>
              <a:gd name="connsiteY897" fmla="*/ 10238195 h 13716322"/>
              <a:gd name="connsiteX898" fmla="*/ 3709081 w 12675274"/>
              <a:gd name="connsiteY898" fmla="*/ 10180050 h 13716322"/>
              <a:gd name="connsiteX899" fmla="*/ 3639453 w 12675274"/>
              <a:gd name="connsiteY899" fmla="*/ 10189984 h 13716322"/>
              <a:gd name="connsiteX900" fmla="*/ 3647464 w 12675274"/>
              <a:gd name="connsiteY900" fmla="*/ 10246142 h 13716322"/>
              <a:gd name="connsiteX901" fmla="*/ 3583754 w 12675274"/>
              <a:gd name="connsiteY901" fmla="*/ 10197928 h 13716322"/>
              <a:gd name="connsiteX902" fmla="*/ 3577842 w 12675274"/>
              <a:gd name="connsiteY902" fmla="*/ 10256072 h 13716322"/>
              <a:gd name="connsiteX903" fmla="*/ 3625623 w 12675274"/>
              <a:gd name="connsiteY903" fmla="*/ 10292232 h 13716322"/>
              <a:gd name="connsiteX904" fmla="*/ 3681326 w 12675274"/>
              <a:gd name="connsiteY904" fmla="*/ 10284286 h 13716322"/>
              <a:gd name="connsiteX905" fmla="*/ 3703262 w 12675274"/>
              <a:gd name="connsiteY905" fmla="*/ 10338459 h 13716322"/>
              <a:gd name="connsiteX906" fmla="*/ 3655475 w 12675274"/>
              <a:gd name="connsiteY906" fmla="*/ 10302302 h 13716322"/>
              <a:gd name="connsiteX907" fmla="*/ 3542165 w 12675274"/>
              <a:gd name="connsiteY907" fmla="*/ 10404414 h 13716322"/>
              <a:gd name="connsiteX908" fmla="*/ 3553902 w 12675274"/>
              <a:gd name="connsiteY908" fmla="*/ 10187863 h 13716322"/>
              <a:gd name="connsiteX909" fmla="*/ 3454516 w 12675274"/>
              <a:gd name="connsiteY909" fmla="*/ 10287992 h 13716322"/>
              <a:gd name="connsiteX910" fmla="*/ 3378880 w 12675274"/>
              <a:gd name="connsiteY910" fmla="*/ 10255807 h 13716322"/>
              <a:gd name="connsiteX911" fmla="*/ 3305341 w 12675274"/>
              <a:gd name="connsiteY911" fmla="*/ 10337921 h 13716322"/>
              <a:gd name="connsiteX912" fmla="*/ 3323179 w 12675274"/>
              <a:gd name="connsiteY912" fmla="*/ 10263753 h 13716322"/>
              <a:gd name="connsiteX913" fmla="*/ 3273487 w 12675274"/>
              <a:gd name="connsiteY913" fmla="*/ 10313816 h 13716322"/>
              <a:gd name="connsiteX914" fmla="*/ 3295420 w 12675274"/>
              <a:gd name="connsiteY914" fmla="*/ 10367989 h 13716322"/>
              <a:gd name="connsiteX915" fmla="*/ 3207959 w 12675274"/>
              <a:gd name="connsiteY915" fmla="*/ 10452091 h 13716322"/>
              <a:gd name="connsiteX916" fmla="*/ 3062697 w 12675274"/>
              <a:gd name="connsiteY916" fmla="*/ 10429839 h 13716322"/>
              <a:gd name="connsiteX917" fmla="*/ 3017010 w 12675274"/>
              <a:gd name="connsiteY917" fmla="*/ 10507982 h 13716322"/>
              <a:gd name="connsiteX918" fmla="*/ 3042669 w 12675274"/>
              <a:gd name="connsiteY918" fmla="*/ 10289444 h 13716322"/>
              <a:gd name="connsiteX919" fmla="*/ 2841896 w 12675274"/>
              <a:gd name="connsiteY919" fmla="*/ 10475662 h 13716322"/>
              <a:gd name="connsiteX920" fmla="*/ 2664967 w 12675274"/>
              <a:gd name="connsiteY920" fmla="*/ 10629828 h 13716322"/>
              <a:gd name="connsiteX921" fmla="*/ 2879761 w 12675274"/>
              <a:gd name="connsiteY921" fmla="*/ 10541885 h 13716322"/>
              <a:gd name="connsiteX922" fmla="*/ 2897597 w 12675274"/>
              <a:gd name="connsiteY922" fmla="*/ 10467715 h 13716322"/>
              <a:gd name="connsiteX923" fmla="*/ 2907611 w 12675274"/>
              <a:gd name="connsiteY923" fmla="*/ 10537913 h 13716322"/>
              <a:gd name="connsiteX924" fmla="*/ 3010909 w 12675274"/>
              <a:gd name="connsiteY924" fmla="*/ 10365600 h 13716322"/>
              <a:gd name="connsiteX925" fmla="*/ 2891778 w 12675274"/>
              <a:gd name="connsiteY925" fmla="*/ 10626124 h 13716322"/>
              <a:gd name="connsiteX926" fmla="*/ 2893686 w 12675274"/>
              <a:gd name="connsiteY926" fmla="*/ 10539899 h 13716322"/>
              <a:gd name="connsiteX927" fmla="*/ 2808319 w 12675274"/>
              <a:gd name="connsiteY927" fmla="*/ 10738304 h 13716322"/>
              <a:gd name="connsiteX928" fmla="*/ 2688905 w 12675274"/>
              <a:gd name="connsiteY928" fmla="*/ 10698040 h 13716322"/>
              <a:gd name="connsiteX929" fmla="*/ 2629389 w 12675274"/>
              <a:gd name="connsiteY929" fmla="*/ 10878433 h 13716322"/>
              <a:gd name="connsiteX930" fmla="*/ 2601441 w 12675274"/>
              <a:gd name="connsiteY930" fmla="*/ 10782143 h 13716322"/>
              <a:gd name="connsiteX931" fmla="*/ 2565582 w 12675274"/>
              <a:gd name="connsiteY931" fmla="*/ 10729959 h 13716322"/>
              <a:gd name="connsiteX932" fmla="*/ 2523898 w 12675274"/>
              <a:gd name="connsiteY932" fmla="*/ 10836181 h 13716322"/>
              <a:gd name="connsiteX933" fmla="*/ 2454273 w 12675274"/>
              <a:gd name="connsiteY933" fmla="*/ 10846114 h 13716322"/>
              <a:gd name="connsiteX934" fmla="*/ 2498051 w 12675274"/>
              <a:gd name="connsiteY934" fmla="*/ 10854192 h 13716322"/>
              <a:gd name="connsiteX935" fmla="*/ 2484222 w 12675274"/>
              <a:gd name="connsiteY935" fmla="*/ 10956442 h 13716322"/>
              <a:gd name="connsiteX936" fmla="*/ 2424517 w 12675274"/>
              <a:gd name="connsiteY936" fmla="*/ 10936311 h 13716322"/>
              <a:gd name="connsiteX937" fmla="*/ 2410496 w 12675274"/>
              <a:gd name="connsiteY937" fmla="*/ 10838032 h 13716322"/>
              <a:gd name="connsiteX938" fmla="*/ 2341057 w 12675274"/>
              <a:gd name="connsiteY938" fmla="*/ 11048493 h 13716322"/>
              <a:gd name="connsiteX939" fmla="*/ 2259510 w 12675274"/>
              <a:gd name="connsiteY939" fmla="*/ 11074451 h 13716322"/>
              <a:gd name="connsiteX940" fmla="*/ 2275343 w 12675274"/>
              <a:gd name="connsiteY940" fmla="*/ 10986240 h 13716322"/>
              <a:gd name="connsiteX941" fmla="*/ 2315114 w 12675274"/>
              <a:gd name="connsiteY941" fmla="*/ 10966241 h 13716322"/>
              <a:gd name="connsiteX942" fmla="*/ 2293179 w 12675274"/>
              <a:gd name="connsiteY942" fmla="*/ 10912070 h 13716322"/>
              <a:gd name="connsiteX943" fmla="*/ 2259413 w 12675274"/>
              <a:gd name="connsiteY943" fmla="*/ 10974187 h 13716322"/>
              <a:gd name="connsiteX944" fmla="*/ 2183779 w 12675274"/>
              <a:gd name="connsiteY944" fmla="*/ 10942001 h 13716322"/>
              <a:gd name="connsiteX945" fmla="*/ 2296996 w 12675274"/>
              <a:gd name="connsiteY945" fmla="*/ 10739623 h 13716322"/>
              <a:gd name="connsiteX946" fmla="*/ 2129892 w 12675274"/>
              <a:gd name="connsiteY946" fmla="*/ 10763460 h 13716322"/>
              <a:gd name="connsiteX947" fmla="*/ 2082199 w 12675274"/>
              <a:gd name="connsiteY947" fmla="*/ 10827563 h 13716322"/>
              <a:gd name="connsiteX948" fmla="*/ 2104136 w 12675274"/>
              <a:gd name="connsiteY948" fmla="*/ 10881736 h 13716322"/>
              <a:gd name="connsiteX949" fmla="*/ 1827635 w 12675274"/>
              <a:gd name="connsiteY949" fmla="*/ 10935506 h 13716322"/>
              <a:gd name="connsiteX950" fmla="*/ 1821721 w 12675274"/>
              <a:gd name="connsiteY950" fmla="*/ 10993650 h 13716322"/>
              <a:gd name="connsiteX951" fmla="*/ 1764020 w 12675274"/>
              <a:gd name="connsiteY951" fmla="*/ 10987556 h 13716322"/>
              <a:gd name="connsiteX952" fmla="*/ 1793777 w 12675274"/>
              <a:gd name="connsiteY952" fmla="*/ 10897360 h 13716322"/>
              <a:gd name="connsiteX953" fmla="*/ 1684376 w 12675274"/>
              <a:gd name="connsiteY953" fmla="*/ 10927291 h 13716322"/>
              <a:gd name="connsiteX954" fmla="*/ 1646508 w 12675274"/>
              <a:gd name="connsiteY954" fmla="*/ 10861067 h 13716322"/>
              <a:gd name="connsiteX955" fmla="*/ 1640595 w 12675274"/>
              <a:gd name="connsiteY955" fmla="*/ 10919211 h 13716322"/>
              <a:gd name="connsiteX956" fmla="*/ 1586805 w 12675274"/>
              <a:gd name="connsiteY956" fmla="*/ 10840933 h 13716322"/>
              <a:gd name="connsiteX957" fmla="*/ 1568968 w 12675274"/>
              <a:gd name="connsiteY957" fmla="*/ 10915102 h 13716322"/>
              <a:gd name="connsiteX958" fmla="*/ 1535013 w 12675274"/>
              <a:gd name="connsiteY958" fmla="*/ 10776694 h 13716322"/>
              <a:gd name="connsiteX959" fmla="*/ 1467395 w 12675274"/>
              <a:gd name="connsiteY959" fmla="*/ 10800668 h 13716322"/>
              <a:gd name="connsiteX960" fmla="*/ 1477310 w 12675274"/>
              <a:gd name="connsiteY960" fmla="*/ 10770601 h 13716322"/>
              <a:gd name="connsiteX961" fmla="*/ 1475309 w 12675274"/>
              <a:gd name="connsiteY961" fmla="*/ 10756563 h 13716322"/>
              <a:gd name="connsiteX962" fmla="*/ 1515080 w 12675274"/>
              <a:gd name="connsiteY962" fmla="*/ 10736561 h 13716322"/>
              <a:gd name="connsiteX963" fmla="*/ 1397765 w 12675274"/>
              <a:gd name="connsiteY963" fmla="*/ 10810601 h 13716322"/>
              <a:gd name="connsiteX964" fmla="*/ 1359901 w 12675274"/>
              <a:gd name="connsiteY964" fmla="*/ 10744374 h 13716322"/>
              <a:gd name="connsiteX965" fmla="*/ 1336056 w 12675274"/>
              <a:gd name="connsiteY965" fmla="*/ 10776428 h 13716322"/>
              <a:gd name="connsiteX966" fmla="*/ 1316029 w 12675274"/>
              <a:gd name="connsiteY966" fmla="*/ 10636032 h 13716322"/>
              <a:gd name="connsiteX967" fmla="*/ 1379646 w 12675274"/>
              <a:gd name="connsiteY967" fmla="*/ 10583981 h 13716322"/>
              <a:gd name="connsiteX968" fmla="*/ 1365626 w 12675274"/>
              <a:gd name="connsiteY968" fmla="*/ 10485701 h 13716322"/>
              <a:gd name="connsiteX969" fmla="*/ 1256322 w 12675274"/>
              <a:gd name="connsiteY969" fmla="*/ 10615898 h 13716322"/>
              <a:gd name="connsiteX970" fmla="*/ 1259290 w 12675274"/>
              <a:gd name="connsiteY970" fmla="*/ 10651403 h 13716322"/>
              <a:gd name="connsiteX971" fmla="*/ 1239153 w 12675274"/>
              <a:gd name="connsiteY971" fmla="*/ 10607603 h 13716322"/>
              <a:gd name="connsiteX972" fmla="*/ 1208535 w 12675274"/>
              <a:gd name="connsiteY972" fmla="*/ 10579739 h 13716322"/>
              <a:gd name="connsiteX973" fmla="*/ 1190699 w 12675274"/>
              <a:gd name="connsiteY973" fmla="*/ 10653910 h 13716322"/>
              <a:gd name="connsiteX974" fmla="*/ 1184692 w 12675274"/>
              <a:gd name="connsiteY974" fmla="*/ 10611792 h 13716322"/>
              <a:gd name="connsiteX975" fmla="*/ 1156933 w 12675274"/>
              <a:gd name="connsiteY975" fmla="*/ 10716028 h 13716322"/>
              <a:gd name="connsiteX976" fmla="*/ 1117067 w 12675274"/>
              <a:gd name="connsiteY976" fmla="*/ 10635764 h 13716322"/>
              <a:gd name="connsiteX977" fmla="*/ 1091315 w 12675274"/>
              <a:gd name="connsiteY977" fmla="*/ 10754038 h 13716322"/>
              <a:gd name="connsiteX978" fmla="*/ 1095225 w 12675274"/>
              <a:gd name="connsiteY978" fmla="*/ 10681855 h 13716322"/>
              <a:gd name="connsiteX979" fmla="*/ 1061365 w 12675274"/>
              <a:gd name="connsiteY979" fmla="*/ 10643709 h 13716322"/>
              <a:gd name="connsiteX980" fmla="*/ 1004135 w 12675274"/>
              <a:gd name="connsiteY980" fmla="*/ 10774758 h 13716322"/>
              <a:gd name="connsiteX981" fmla="*/ 967200 w 12675274"/>
              <a:gd name="connsiteY981" fmla="*/ 10772005 h 13716322"/>
              <a:gd name="connsiteX982" fmla="*/ 1003757 w 12675274"/>
              <a:gd name="connsiteY982" fmla="*/ 10737879 h 13716322"/>
              <a:gd name="connsiteX983" fmla="*/ 983823 w 12675274"/>
              <a:gd name="connsiteY983" fmla="*/ 10697746 h 13716322"/>
              <a:gd name="connsiteX984" fmla="*/ 729350 w 12675274"/>
              <a:gd name="connsiteY984" fmla="*/ 10905952 h 13716322"/>
              <a:gd name="connsiteX985" fmla="*/ 679567 w 12675274"/>
              <a:gd name="connsiteY985" fmla="*/ 10855752 h 13716322"/>
              <a:gd name="connsiteX986" fmla="*/ 788777 w 12675274"/>
              <a:gd name="connsiteY986" fmla="*/ 10625295 h 13716322"/>
              <a:gd name="connsiteX987" fmla="*/ 784771 w 12675274"/>
              <a:gd name="connsiteY987" fmla="*/ 10597215 h 13716322"/>
              <a:gd name="connsiteX988" fmla="*/ 579991 w 12675274"/>
              <a:gd name="connsiteY988" fmla="*/ 10755355 h 13716322"/>
              <a:gd name="connsiteX989" fmla="*/ 389039 w 12675274"/>
              <a:gd name="connsiteY989" fmla="*/ 10811247 h 13716322"/>
              <a:gd name="connsiteX990" fmla="*/ 365196 w 12675274"/>
              <a:gd name="connsiteY990" fmla="*/ 10843297 h 13716322"/>
              <a:gd name="connsiteX991" fmla="*/ 367106 w 12675274"/>
              <a:gd name="connsiteY991" fmla="*/ 10757073 h 13716322"/>
              <a:gd name="connsiteX992" fmla="*/ 305393 w 12675274"/>
              <a:gd name="connsiteY992" fmla="*/ 10722900 h 13716322"/>
              <a:gd name="connsiteX993" fmla="*/ 299480 w 12675274"/>
              <a:gd name="connsiteY993" fmla="*/ 10781047 h 13716322"/>
              <a:gd name="connsiteX994" fmla="*/ 309401 w 12675274"/>
              <a:gd name="connsiteY994" fmla="*/ 10750980 h 13716322"/>
              <a:gd name="connsiteX995" fmla="*/ 255797 w 12675274"/>
              <a:gd name="connsiteY995" fmla="*/ 10873227 h 13716322"/>
              <a:gd name="connsiteX996" fmla="*/ 74581 w 12675274"/>
              <a:gd name="connsiteY996" fmla="*/ 10698526 h 13716322"/>
              <a:gd name="connsiteX997" fmla="*/ 853 w 12675274"/>
              <a:gd name="connsiteY997" fmla="*/ 10580115 h 13716322"/>
              <a:gd name="connsiteX998" fmla="*/ 157661 w 12675274"/>
              <a:gd name="connsiteY998" fmla="*/ 10185289 h 13716322"/>
              <a:gd name="connsiteX999" fmla="*/ 155750 w 12675274"/>
              <a:gd name="connsiteY999" fmla="*/ 10271512 h 13716322"/>
              <a:gd name="connsiteX1000" fmla="*/ 247220 w 12675274"/>
              <a:gd name="connsiteY1000" fmla="*/ 10215488 h 13716322"/>
              <a:gd name="connsiteX1001" fmla="*/ 469839 w 12675274"/>
              <a:gd name="connsiteY1001" fmla="*/ 9983177 h 13716322"/>
              <a:gd name="connsiteX1002" fmla="*/ 700561 w 12675274"/>
              <a:gd name="connsiteY1002" fmla="*/ 9907289 h 13716322"/>
              <a:gd name="connsiteX1003" fmla="*/ 624923 w 12675274"/>
              <a:gd name="connsiteY1003" fmla="*/ 9875103 h 13716322"/>
              <a:gd name="connsiteX1004" fmla="*/ 754160 w 12675274"/>
              <a:gd name="connsiteY1004" fmla="*/ 9785040 h 13716322"/>
              <a:gd name="connsiteX1005" fmla="*/ 885401 w 12675274"/>
              <a:gd name="connsiteY1005" fmla="*/ 9709016 h 13716322"/>
              <a:gd name="connsiteX1006" fmla="*/ 909343 w 12675274"/>
              <a:gd name="connsiteY1006" fmla="*/ 9777227 h 13716322"/>
              <a:gd name="connsiteX1007" fmla="*/ 1010728 w 12675274"/>
              <a:gd name="connsiteY1007" fmla="*/ 9691138 h 13716322"/>
              <a:gd name="connsiteX1008" fmla="*/ 961038 w 12675274"/>
              <a:gd name="connsiteY1008" fmla="*/ 9741203 h 13716322"/>
              <a:gd name="connsiteX1009" fmla="*/ 1036578 w 12675274"/>
              <a:gd name="connsiteY1009" fmla="*/ 9673124 h 13716322"/>
              <a:gd name="connsiteX1010" fmla="*/ 1257378 w 12675274"/>
              <a:gd name="connsiteY1010" fmla="*/ 9627302 h 13716322"/>
              <a:gd name="connsiteX1011" fmla="*/ 1382519 w 12675274"/>
              <a:gd name="connsiteY1011" fmla="*/ 9408896 h 13716322"/>
              <a:gd name="connsiteX1012" fmla="*/ 1332639 w 12675274"/>
              <a:gd name="connsiteY1012" fmla="*/ 9258433 h 13716322"/>
              <a:gd name="connsiteX1013" fmla="*/ 1298873 w 12675274"/>
              <a:gd name="connsiteY1013" fmla="*/ 9320552 h 13716322"/>
              <a:gd name="connsiteX1014" fmla="*/ 1310889 w 12675274"/>
              <a:gd name="connsiteY1014" fmla="*/ 9404788 h 13716322"/>
              <a:gd name="connsiteX1015" fmla="*/ 1187564 w 12675274"/>
              <a:gd name="connsiteY1015" fmla="*/ 9436707 h 13716322"/>
              <a:gd name="connsiteX1016" fmla="*/ 1165629 w 12675274"/>
              <a:gd name="connsiteY1016" fmla="*/ 9382537 h 13716322"/>
              <a:gd name="connsiteX1017" fmla="*/ 1115937 w 12675274"/>
              <a:gd name="connsiteY1017" fmla="*/ 9432598 h 13716322"/>
              <a:gd name="connsiteX1018" fmla="*/ 1133866 w 12675274"/>
              <a:gd name="connsiteY1018" fmla="*/ 9458693 h 13716322"/>
              <a:gd name="connsiteX1019" fmla="*/ 1088086 w 12675274"/>
              <a:gd name="connsiteY1019" fmla="*/ 9436572 h 13716322"/>
              <a:gd name="connsiteX1020" fmla="*/ 1149607 w 12675274"/>
              <a:gd name="connsiteY1020" fmla="*/ 9270219 h 13716322"/>
              <a:gd name="connsiteX1021" fmla="*/ 1020367 w 12675274"/>
              <a:gd name="connsiteY1021" fmla="*/ 9360282 h 13716322"/>
              <a:gd name="connsiteX1022" fmla="*/ 1008349 w 12675274"/>
              <a:gd name="connsiteY1022" fmla="*/ 9276045 h 13716322"/>
              <a:gd name="connsiteX1023" fmla="*/ 908871 w 12675274"/>
              <a:gd name="connsiteY1023" fmla="*/ 9275908 h 13716322"/>
              <a:gd name="connsiteX1024" fmla="*/ 912781 w 12675274"/>
              <a:gd name="connsiteY1024" fmla="*/ 9203727 h 13716322"/>
              <a:gd name="connsiteX1025" fmla="*/ 823221 w 12675274"/>
              <a:gd name="connsiteY1025" fmla="*/ 9173526 h 13716322"/>
              <a:gd name="connsiteX1026" fmla="*/ 815303 w 12675274"/>
              <a:gd name="connsiteY1026" fmla="*/ 9217632 h 13716322"/>
              <a:gd name="connsiteX1027" fmla="*/ 711819 w 12675274"/>
              <a:gd name="connsiteY1027" fmla="*/ 9189418 h 13716322"/>
              <a:gd name="connsiteX1028" fmla="*/ 598320 w 12675274"/>
              <a:gd name="connsiteY1028" fmla="*/ 9091007 h 13716322"/>
              <a:gd name="connsiteX1029" fmla="*/ 1011884 w 12675274"/>
              <a:gd name="connsiteY1029" fmla="*/ 8802804 h 13716322"/>
              <a:gd name="connsiteX1030" fmla="*/ 1155049 w 12675274"/>
              <a:gd name="connsiteY1030" fmla="*/ 8710756 h 13716322"/>
              <a:gd name="connsiteX1031" fmla="*/ 1282285 w 12675274"/>
              <a:gd name="connsiteY1031" fmla="*/ 8606653 h 13716322"/>
              <a:gd name="connsiteX1032" fmla="*/ 1182900 w 12675274"/>
              <a:gd name="connsiteY1032" fmla="*/ 8706782 h 13716322"/>
              <a:gd name="connsiteX1033" fmla="*/ 1347907 w 12675274"/>
              <a:gd name="connsiteY1033" fmla="*/ 8568641 h 13716322"/>
              <a:gd name="connsiteX1034" fmla="*/ 1393592 w 12675274"/>
              <a:gd name="connsiteY1034" fmla="*/ 8490498 h 13716322"/>
              <a:gd name="connsiteX1035" fmla="*/ 1355917 w 12675274"/>
              <a:gd name="connsiteY1035" fmla="*/ 8624798 h 13716322"/>
              <a:gd name="connsiteX1036" fmla="*/ 1455208 w 12675274"/>
              <a:gd name="connsiteY1036" fmla="*/ 8424405 h 13716322"/>
              <a:gd name="connsiteX1037" fmla="*/ 1477145 w 12675274"/>
              <a:gd name="connsiteY1037" fmla="*/ 8478579 h 13716322"/>
              <a:gd name="connsiteX1038" fmla="*/ 1534848 w 12675274"/>
              <a:gd name="connsiteY1038" fmla="*/ 8484672 h 13716322"/>
              <a:gd name="connsiteX1039" fmla="*/ 1560695 w 12675274"/>
              <a:gd name="connsiteY1039" fmla="*/ 8466660 h 13716322"/>
              <a:gd name="connsiteX1040" fmla="*/ 1572528 w 12675274"/>
              <a:gd name="connsiteY1040" fmla="*/ 8350369 h 13716322"/>
              <a:gd name="connsiteX1041" fmla="*/ 1544673 w 12675274"/>
              <a:gd name="connsiteY1041" fmla="*/ 8354343 h 13716322"/>
              <a:gd name="connsiteX1042" fmla="*/ 1524835 w 12675274"/>
              <a:gd name="connsiteY1042" fmla="*/ 8414474 h 13716322"/>
              <a:gd name="connsiteX1043" fmla="*/ 1485060 w 12675274"/>
              <a:gd name="connsiteY1043" fmla="*/ 8434472 h 13716322"/>
              <a:gd name="connsiteX1044" fmla="*/ 1530748 w 12675274"/>
              <a:gd name="connsiteY1044" fmla="*/ 8356329 h 13716322"/>
              <a:gd name="connsiteX1045" fmla="*/ 1478959 w 12675274"/>
              <a:gd name="connsiteY1045" fmla="*/ 8292089 h 13716322"/>
              <a:gd name="connsiteX1046" fmla="*/ 1490786 w 12675274"/>
              <a:gd name="connsiteY1046" fmla="*/ 8175802 h 13716322"/>
              <a:gd name="connsiteX1047" fmla="*/ 1371561 w 12675274"/>
              <a:gd name="connsiteY1047" fmla="*/ 8336062 h 13716322"/>
              <a:gd name="connsiteX1048" fmla="*/ 1319868 w 12675274"/>
              <a:gd name="connsiteY1048" fmla="*/ 8372088 h 13716322"/>
              <a:gd name="connsiteX1049" fmla="*/ 1327879 w 12675274"/>
              <a:gd name="connsiteY1049" fmla="*/ 8428246 h 13716322"/>
              <a:gd name="connsiteX1050" fmla="*/ 1282094 w 12675274"/>
              <a:gd name="connsiteY1050" fmla="*/ 8406125 h 13716322"/>
              <a:gd name="connsiteX1051" fmla="*/ 780974 w 12675274"/>
              <a:gd name="connsiteY1051" fmla="*/ 8678166 h 13716322"/>
              <a:gd name="connsiteX1052" fmla="*/ 856422 w 12675274"/>
              <a:gd name="connsiteY1052" fmla="*/ 8509824 h 13716322"/>
              <a:gd name="connsiteX1053" fmla="*/ 749024 w 12675274"/>
              <a:gd name="connsiteY1053" fmla="*/ 8553797 h 13716322"/>
              <a:gd name="connsiteX1054" fmla="*/ 697233 w 12675274"/>
              <a:gd name="connsiteY1054" fmla="*/ 8489558 h 13716322"/>
              <a:gd name="connsiteX1055" fmla="*/ 607770 w 12675274"/>
              <a:gd name="connsiteY1055" fmla="*/ 8559621 h 13716322"/>
              <a:gd name="connsiteX1056" fmla="*/ 534138 w 12675274"/>
              <a:gd name="connsiteY1056" fmla="*/ 8541476 h 13716322"/>
              <a:gd name="connsiteX1057" fmla="*/ 583830 w 12675274"/>
              <a:gd name="connsiteY1057" fmla="*/ 8491410 h 13716322"/>
              <a:gd name="connsiteX1058" fmla="*/ 543963 w 12675274"/>
              <a:gd name="connsiteY1058" fmla="*/ 8411145 h 13716322"/>
              <a:gd name="connsiteX1059" fmla="*/ 740638 w 12675274"/>
              <a:gd name="connsiteY1059" fmla="*/ 8096585 h 13716322"/>
              <a:gd name="connsiteX1060" fmla="*/ 951327 w 12675274"/>
              <a:gd name="connsiteY1060" fmla="*/ 7880301 h 13716322"/>
              <a:gd name="connsiteX1061" fmla="*/ 1215721 w 12675274"/>
              <a:gd name="connsiteY1061" fmla="*/ 7642030 h 13716322"/>
              <a:gd name="connsiteX1062" fmla="*/ 1446351 w 12675274"/>
              <a:gd name="connsiteY1062" fmla="*/ 7465874 h 13716322"/>
              <a:gd name="connsiteX1063" fmla="*/ 1452360 w 12675274"/>
              <a:gd name="connsiteY1063" fmla="*/ 7507995 h 13716322"/>
              <a:gd name="connsiteX1064" fmla="*/ 1521891 w 12675274"/>
              <a:gd name="connsiteY1064" fmla="*/ 7397798 h 13716322"/>
              <a:gd name="connsiteX1065" fmla="*/ 1573680 w 12675274"/>
              <a:gd name="connsiteY1065" fmla="*/ 7462037 h 13716322"/>
              <a:gd name="connsiteX1066" fmla="*/ 1820045 w 12675274"/>
              <a:gd name="connsiteY1066" fmla="*/ 7097410 h 13716322"/>
              <a:gd name="connsiteX1067" fmla="*/ 1891583 w 12675274"/>
              <a:gd name="connsiteY1067" fmla="*/ 7001253 h 13716322"/>
              <a:gd name="connsiteX1068" fmla="*/ 2217872 w 12675274"/>
              <a:gd name="connsiteY1068" fmla="*/ 6997683 h 13716322"/>
              <a:gd name="connsiteX1069" fmla="*/ 2176095 w 12675274"/>
              <a:gd name="connsiteY1069" fmla="*/ 7003642 h 13716322"/>
              <a:gd name="connsiteX1070" fmla="*/ 2199843 w 12675274"/>
              <a:gd name="connsiteY1070" fmla="*/ 6871327 h 13716322"/>
              <a:gd name="connsiteX1071" fmla="*/ 2251542 w 12675274"/>
              <a:gd name="connsiteY1071" fmla="*/ 6835302 h 13716322"/>
              <a:gd name="connsiteX1072" fmla="*/ 2329180 w 12675274"/>
              <a:gd name="connsiteY1072" fmla="*/ 6881528 h 13716322"/>
              <a:gd name="connsiteX1073" fmla="*/ 2341007 w 12675274"/>
              <a:gd name="connsiteY1073" fmla="*/ 6765237 h 13716322"/>
              <a:gd name="connsiteX1074" fmla="*/ 2726911 w 12675274"/>
              <a:gd name="connsiteY1074" fmla="*/ 6681538 h 13716322"/>
              <a:gd name="connsiteX1075" fmla="*/ 2834306 w 12675274"/>
              <a:gd name="connsiteY1075" fmla="*/ 6637566 h 13716322"/>
              <a:gd name="connsiteX1076" fmla="*/ 2885814 w 12675274"/>
              <a:gd name="connsiteY1076" fmla="*/ 6401013 h 13716322"/>
              <a:gd name="connsiteX1077" fmla="*/ 3377111 w 12675274"/>
              <a:gd name="connsiteY1077" fmla="*/ 6259303 h 13716322"/>
              <a:gd name="connsiteX1078" fmla="*/ 3542117 w 12675274"/>
              <a:gd name="connsiteY1078" fmla="*/ 6121163 h 13716322"/>
              <a:gd name="connsiteX1079" fmla="*/ 3818526 w 12675274"/>
              <a:gd name="connsiteY1079" fmla="*/ 5967128 h 13716322"/>
              <a:gd name="connsiteX1080" fmla="*/ 3991448 w 12675274"/>
              <a:gd name="connsiteY1080" fmla="*/ 5784883 h 13716322"/>
              <a:gd name="connsiteX1081" fmla="*/ 4027310 w 12675274"/>
              <a:gd name="connsiteY1081" fmla="*/ 5837067 h 13716322"/>
              <a:gd name="connsiteX1082" fmla="*/ 4136617 w 12675274"/>
              <a:gd name="connsiteY1082" fmla="*/ 5706874 h 13716322"/>
              <a:gd name="connsiteX1083" fmla="*/ 4130701 w 12675274"/>
              <a:gd name="connsiteY1083" fmla="*/ 5765017 h 13716322"/>
              <a:gd name="connsiteX1084" fmla="*/ 4383267 w 12675274"/>
              <a:gd name="connsiteY1084" fmla="*/ 5643037 h 13716322"/>
              <a:gd name="connsiteX1085" fmla="*/ 4259941 w 12675274"/>
              <a:gd name="connsiteY1085" fmla="*/ 5674955 h 13716322"/>
              <a:gd name="connsiteX1086" fmla="*/ 4166564 w 12675274"/>
              <a:gd name="connsiteY1086" fmla="*/ 5817203 h 13716322"/>
              <a:gd name="connsiteX1087" fmla="*/ 4212344 w 12675274"/>
              <a:gd name="connsiteY1087" fmla="*/ 5839323 h 13716322"/>
              <a:gd name="connsiteX1088" fmla="*/ 4138807 w 12675274"/>
              <a:gd name="connsiteY1088" fmla="*/ 5921438 h 13716322"/>
              <a:gd name="connsiteX1089" fmla="*/ 4248112 w 12675274"/>
              <a:gd name="connsiteY1089" fmla="*/ 5791246 h 13716322"/>
              <a:gd name="connsiteX1090" fmla="*/ 4580317 w 12675274"/>
              <a:gd name="connsiteY1090" fmla="*/ 5729530 h 13716322"/>
              <a:gd name="connsiteX1091" fmla="*/ 4612079 w 12675274"/>
              <a:gd name="connsiteY1091" fmla="*/ 5653370 h 13716322"/>
              <a:gd name="connsiteX1092" fmla="*/ 4657861 w 12675274"/>
              <a:gd name="connsiteY1092" fmla="*/ 5675492 h 13716322"/>
              <a:gd name="connsiteX1093" fmla="*/ 4649943 w 12675274"/>
              <a:gd name="connsiteY1093" fmla="*/ 5719597 h 13716322"/>
              <a:gd name="connsiteX1094" fmla="*/ 4751912 w 12675274"/>
              <a:gd name="connsiteY1094" fmla="*/ 5650015 h 13716322"/>
              <a:gd name="connsiteX1095" fmla="*/ 4758617 w 12675274"/>
              <a:gd name="connsiteY1095" fmla="*/ 5640722 h 13716322"/>
              <a:gd name="connsiteX1096" fmla="*/ 4675163 w 12675274"/>
              <a:gd name="connsiteY1096" fmla="*/ 5593566 h 13716322"/>
              <a:gd name="connsiteX1097" fmla="*/ 4240516 w 12675274"/>
              <a:gd name="connsiteY1097" fmla="*/ 5343932 h 13716322"/>
              <a:gd name="connsiteX1098" fmla="*/ 3908156 w 12675274"/>
              <a:gd name="connsiteY1098" fmla="*/ 5157627 h 13716322"/>
              <a:gd name="connsiteX1099" fmla="*/ 3952895 w 12675274"/>
              <a:gd name="connsiteY1099" fmla="*/ 5219450 h 13716322"/>
              <a:gd name="connsiteX1100" fmla="*/ 4040656 w 12675274"/>
              <a:gd name="connsiteY1100" fmla="*/ 5276690 h 13716322"/>
              <a:gd name="connsiteX1101" fmla="*/ 4365119 w 12675274"/>
              <a:gd name="connsiteY1101" fmla="*/ 5536335 h 13716322"/>
              <a:gd name="connsiteX1102" fmla="*/ 4373106 w 12675274"/>
              <a:gd name="connsiteY1102" fmla="*/ 5541139 h 13716322"/>
              <a:gd name="connsiteX1103" fmla="*/ 3583077 w 12675274"/>
              <a:gd name="connsiteY1103" fmla="*/ 5203612 h 13716322"/>
              <a:gd name="connsiteX1104" fmla="*/ 1931896 w 12675274"/>
              <a:gd name="connsiteY1104" fmla="*/ 4429562 h 13716322"/>
              <a:gd name="connsiteX1105" fmla="*/ 2044167 w 12675274"/>
              <a:gd name="connsiteY1105" fmla="*/ 4465823 h 13716322"/>
              <a:gd name="connsiteX1106" fmla="*/ 2127150 w 12675274"/>
              <a:gd name="connsiteY1106" fmla="*/ 4484169 h 13716322"/>
              <a:gd name="connsiteX1107" fmla="*/ 1895966 w 12675274"/>
              <a:gd name="connsiteY1107" fmla="*/ 4312938 h 13716322"/>
              <a:gd name="connsiteX1108" fmla="*/ 2437824 w 12675274"/>
              <a:gd name="connsiteY1108" fmla="*/ 4514303 h 13716322"/>
              <a:gd name="connsiteX1109" fmla="*/ 2437824 w 12675274"/>
              <a:gd name="connsiteY1109" fmla="*/ 4514303 h 13716322"/>
              <a:gd name="connsiteX1110" fmla="*/ 2573430 w 12675274"/>
              <a:gd name="connsiteY1110" fmla="*/ 4521320 h 13716322"/>
              <a:gd name="connsiteX1111" fmla="*/ 2636275 w 12675274"/>
              <a:gd name="connsiteY1111" fmla="*/ 4519304 h 13716322"/>
              <a:gd name="connsiteX1112" fmla="*/ 2676896 w 12675274"/>
              <a:gd name="connsiteY1112" fmla="*/ 4524418 h 13716322"/>
              <a:gd name="connsiteX1113" fmla="*/ 2660272 w 12675274"/>
              <a:gd name="connsiteY1113" fmla="*/ 4515210 h 13716322"/>
              <a:gd name="connsiteX1114" fmla="*/ 2545575 w 12675274"/>
              <a:gd name="connsiteY1114" fmla="*/ 4443134 h 13716322"/>
              <a:gd name="connsiteX1115" fmla="*/ 2465844 w 12675274"/>
              <a:gd name="connsiteY1115" fmla="*/ 4388499 h 13716322"/>
              <a:gd name="connsiteX1116" fmla="*/ 2474037 w 12675274"/>
              <a:gd name="connsiteY1116" fmla="*/ 4391482 h 13716322"/>
              <a:gd name="connsiteX1117" fmla="*/ 2537858 w 12675274"/>
              <a:gd name="connsiteY1117" fmla="*/ 4422752 h 13716322"/>
              <a:gd name="connsiteX1118" fmla="*/ 2544214 w 12675274"/>
              <a:gd name="connsiteY1118" fmla="*/ 4425165 h 13716322"/>
              <a:gd name="connsiteX1119" fmla="*/ 2576464 w 12675274"/>
              <a:gd name="connsiteY1119" fmla="*/ 4447228 h 13716322"/>
              <a:gd name="connsiteX1120" fmla="*/ 2682960 w 12675274"/>
              <a:gd name="connsiteY1120" fmla="*/ 4512045 h 13716322"/>
              <a:gd name="connsiteX1121" fmla="*/ 2719507 w 12675274"/>
              <a:gd name="connsiteY1121" fmla="*/ 4531826 h 13716322"/>
              <a:gd name="connsiteX1122" fmla="*/ 2799544 w 12675274"/>
              <a:gd name="connsiteY1122" fmla="*/ 4555384 h 13716322"/>
              <a:gd name="connsiteX1123" fmla="*/ 3083254 w 12675274"/>
              <a:gd name="connsiteY1123" fmla="*/ 4692924 h 13716322"/>
              <a:gd name="connsiteX1124" fmla="*/ 4109770 w 12675274"/>
              <a:gd name="connsiteY1124" fmla="*/ 5132846 h 13716322"/>
              <a:gd name="connsiteX1125" fmla="*/ 4101784 w 12675274"/>
              <a:gd name="connsiteY1125" fmla="*/ 5132005 h 13716322"/>
              <a:gd name="connsiteX1126" fmla="*/ 4145547 w 12675274"/>
              <a:gd name="connsiteY1126" fmla="*/ 5172259 h 13716322"/>
              <a:gd name="connsiteX1127" fmla="*/ 4160454 w 12675274"/>
              <a:gd name="connsiteY1127" fmla="*/ 5233298 h 13716322"/>
              <a:gd name="connsiteX1128" fmla="*/ 4328871 w 12675274"/>
              <a:gd name="connsiteY1128" fmla="*/ 5341338 h 13716322"/>
              <a:gd name="connsiteX1129" fmla="*/ 4602880 w 12675274"/>
              <a:gd name="connsiteY1129" fmla="*/ 5508458 h 13716322"/>
              <a:gd name="connsiteX1130" fmla="*/ 4740081 w 12675274"/>
              <a:gd name="connsiteY1130" fmla="*/ 5590095 h 13716322"/>
              <a:gd name="connsiteX1131" fmla="*/ 4743322 w 12675274"/>
              <a:gd name="connsiteY1131" fmla="*/ 5577349 h 13716322"/>
              <a:gd name="connsiteX1132" fmla="*/ 4801023 w 12675274"/>
              <a:gd name="connsiteY1132" fmla="*/ 5583442 h 13716322"/>
              <a:gd name="connsiteX1133" fmla="*/ 4830068 w 12675274"/>
              <a:gd name="connsiteY1133" fmla="*/ 5633158 h 13716322"/>
              <a:gd name="connsiteX1134" fmla="*/ 4838277 w 12675274"/>
              <a:gd name="connsiteY1134" fmla="*/ 5648522 h 13716322"/>
              <a:gd name="connsiteX1135" fmla="*/ 4839383 w 12675274"/>
              <a:gd name="connsiteY1135" fmla="*/ 5649181 h 13716322"/>
              <a:gd name="connsiteX1136" fmla="*/ 4866718 w 12675274"/>
              <a:gd name="connsiteY1136" fmla="*/ 5622195 h 13716322"/>
              <a:gd name="connsiteX1137" fmla="*/ 4919406 w 12675274"/>
              <a:gd name="connsiteY1137" fmla="*/ 5583791 h 13716322"/>
              <a:gd name="connsiteX1138" fmla="*/ 4937714 w 12675274"/>
              <a:gd name="connsiteY1138" fmla="*/ 5550554 h 13716322"/>
              <a:gd name="connsiteX1139" fmla="*/ 4609050 w 12675274"/>
              <a:gd name="connsiteY1139" fmla="*/ 5374654 h 13716322"/>
              <a:gd name="connsiteX1140" fmla="*/ 4496012 w 12675274"/>
              <a:gd name="connsiteY1140" fmla="*/ 5296727 h 13716322"/>
              <a:gd name="connsiteX1141" fmla="*/ 5032958 w 12675274"/>
              <a:gd name="connsiteY1141" fmla="*/ 5513213 h 13716322"/>
              <a:gd name="connsiteX1142" fmla="*/ 5071268 w 12675274"/>
              <a:gd name="connsiteY1142" fmla="*/ 5485798 h 13716322"/>
              <a:gd name="connsiteX1143" fmla="*/ 5081514 w 12675274"/>
              <a:gd name="connsiteY1143" fmla="*/ 5478188 h 13716322"/>
              <a:gd name="connsiteX1144" fmla="*/ 4702261 w 12675274"/>
              <a:gd name="connsiteY1144" fmla="*/ 5320390 h 13716322"/>
              <a:gd name="connsiteX1145" fmla="*/ 4254998 w 12675274"/>
              <a:gd name="connsiteY1145" fmla="*/ 5121872 h 13716322"/>
              <a:gd name="connsiteX1146" fmla="*/ 4242024 w 12675274"/>
              <a:gd name="connsiteY1146" fmla="*/ 5116101 h 13716322"/>
              <a:gd name="connsiteX1147" fmla="*/ 4239430 w 12675274"/>
              <a:gd name="connsiteY1147" fmla="*/ 5116602 h 13716322"/>
              <a:gd name="connsiteX1148" fmla="*/ 4238497 w 12675274"/>
              <a:gd name="connsiteY1148" fmla="*/ 5114531 h 13716322"/>
              <a:gd name="connsiteX1149" fmla="*/ 4198911 w 12675274"/>
              <a:gd name="connsiteY1149" fmla="*/ 5096924 h 13716322"/>
              <a:gd name="connsiteX1150" fmla="*/ 4199875 w 12675274"/>
              <a:gd name="connsiteY1150" fmla="*/ 5098821 h 13716322"/>
              <a:gd name="connsiteX1151" fmla="*/ 4174174 w 12675274"/>
              <a:gd name="connsiteY1151" fmla="*/ 5093885 h 13716322"/>
              <a:gd name="connsiteX1152" fmla="*/ 4080836 w 12675274"/>
              <a:gd name="connsiteY1152" fmla="*/ 5056357 h 13716322"/>
              <a:gd name="connsiteX1153" fmla="*/ 3707263 w 12675274"/>
              <a:gd name="connsiteY1153" fmla="*/ 4913095 h 13716322"/>
              <a:gd name="connsiteX1154" fmla="*/ 3220847 w 12675274"/>
              <a:gd name="connsiteY1154" fmla="*/ 4692391 h 13716322"/>
              <a:gd name="connsiteX1155" fmla="*/ 2973816 w 12675274"/>
              <a:gd name="connsiteY1155" fmla="*/ 4592165 h 13716322"/>
              <a:gd name="connsiteX1156" fmla="*/ 2373090 w 12675274"/>
              <a:gd name="connsiteY1156" fmla="*/ 4240461 h 13716322"/>
              <a:gd name="connsiteX1157" fmla="*/ 2287075 w 12675274"/>
              <a:gd name="connsiteY1157" fmla="*/ 4171552 h 13716322"/>
              <a:gd name="connsiteX1158" fmla="*/ 2261489 w 12675274"/>
              <a:gd name="connsiteY1158" fmla="*/ 4160681 h 13716322"/>
              <a:gd name="connsiteX1159" fmla="*/ 2261383 w 12675274"/>
              <a:gd name="connsiteY1159" fmla="*/ 4158783 h 13716322"/>
              <a:gd name="connsiteX1160" fmla="*/ 2256988 w 12675274"/>
              <a:gd name="connsiteY1160" fmla="*/ 4158767 h 13716322"/>
              <a:gd name="connsiteX1161" fmla="*/ 2261489 w 12675274"/>
              <a:gd name="connsiteY1161" fmla="*/ 4160681 h 13716322"/>
              <a:gd name="connsiteX1162" fmla="*/ 2261891 w 12675274"/>
              <a:gd name="connsiteY1162" fmla="*/ 4167889 h 13716322"/>
              <a:gd name="connsiteX1163" fmla="*/ 2178885 w 12675274"/>
              <a:gd name="connsiteY1163" fmla="*/ 4125994 h 13716322"/>
              <a:gd name="connsiteX1164" fmla="*/ 2194302 w 12675274"/>
              <a:gd name="connsiteY1164" fmla="*/ 4143789 h 13716322"/>
              <a:gd name="connsiteX1165" fmla="*/ 2196281 w 12675274"/>
              <a:gd name="connsiteY1165" fmla="*/ 4169249 h 13716322"/>
              <a:gd name="connsiteX1166" fmla="*/ 2258858 w 12675274"/>
              <a:gd name="connsiteY1166" fmla="*/ 4218517 h 13716322"/>
              <a:gd name="connsiteX1167" fmla="*/ 2361267 w 12675274"/>
              <a:gd name="connsiteY1167" fmla="*/ 4295122 h 13716322"/>
              <a:gd name="connsiteX1168" fmla="*/ 2450576 w 12675274"/>
              <a:gd name="connsiteY1168" fmla="*/ 4360293 h 13716322"/>
              <a:gd name="connsiteX1169" fmla="*/ 2427148 w 12675274"/>
              <a:gd name="connsiteY1169" fmla="*/ 4347182 h 13716322"/>
              <a:gd name="connsiteX1170" fmla="*/ 2311751 w 12675274"/>
              <a:gd name="connsiteY1170" fmla="*/ 4262260 h 13716322"/>
              <a:gd name="connsiteX1171" fmla="*/ 2070297 w 12675274"/>
              <a:gd name="connsiteY1171" fmla="*/ 4094369 h 13716322"/>
              <a:gd name="connsiteX1172" fmla="*/ 1944872 w 12675274"/>
              <a:gd name="connsiteY1172" fmla="*/ 3998053 h 13716322"/>
              <a:gd name="connsiteX1173" fmla="*/ 1830126 w 12675274"/>
              <a:gd name="connsiteY1173" fmla="*/ 3905270 h 13716322"/>
              <a:gd name="connsiteX1174" fmla="*/ 1968013 w 12675274"/>
              <a:gd name="connsiteY1174" fmla="*/ 4005712 h 13716322"/>
              <a:gd name="connsiteX1175" fmla="*/ 2015173 w 12675274"/>
              <a:gd name="connsiteY1175" fmla="*/ 4037185 h 13716322"/>
              <a:gd name="connsiteX1176" fmla="*/ 1979811 w 12675274"/>
              <a:gd name="connsiteY1176" fmla="*/ 3993177 h 13716322"/>
              <a:gd name="connsiteX1177" fmla="*/ 1676440 w 12675274"/>
              <a:gd name="connsiteY1177" fmla="*/ 3755468 h 13716322"/>
              <a:gd name="connsiteX1178" fmla="*/ 1963214 w 12675274"/>
              <a:gd name="connsiteY1178" fmla="*/ 3962301 h 13716322"/>
              <a:gd name="connsiteX1179" fmla="*/ 1986705 w 12675274"/>
              <a:gd name="connsiteY1179" fmla="*/ 3971518 h 13716322"/>
              <a:gd name="connsiteX1180" fmla="*/ 1966940 w 12675274"/>
              <a:gd name="connsiteY1180" fmla="*/ 3958344 h 13716322"/>
              <a:gd name="connsiteX1181" fmla="*/ 1811544 w 12675274"/>
              <a:gd name="connsiteY1181" fmla="*/ 3835304 h 13716322"/>
              <a:gd name="connsiteX1182" fmla="*/ 1713289 w 12675274"/>
              <a:gd name="connsiteY1182" fmla="*/ 3753187 h 13716322"/>
              <a:gd name="connsiteX1183" fmla="*/ 1729362 w 12675274"/>
              <a:gd name="connsiteY1183" fmla="*/ 3758701 h 13716322"/>
              <a:gd name="connsiteX1184" fmla="*/ 1730084 w 12675274"/>
              <a:gd name="connsiteY1184" fmla="*/ 3758841 h 13716322"/>
              <a:gd name="connsiteX1185" fmla="*/ 1734597 w 12675274"/>
              <a:gd name="connsiteY1185" fmla="*/ 3762029 h 13716322"/>
              <a:gd name="connsiteX1186" fmla="*/ 1805426 w 12675274"/>
              <a:gd name="connsiteY1186" fmla="*/ 3815757 h 13716322"/>
              <a:gd name="connsiteX1187" fmla="*/ 1761813 w 12675274"/>
              <a:gd name="connsiteY1187" fmla="*/ 3767286 h 13716322"/>
              <a:gd name="connsiteX1188" fmla="*/ 1756690 w 12675274"/>
              <a:gd name="connsiteY1188" fmla="*/ 3763591 h 13716322"/>
              <a:gd name="connsiteX1189" fmla="*/ 1764123 w 12675274"/>
              <a:gd name="connsiteY1189" fmla="*/ 3757107 h 13716322"/>
              <a:gd name="connsiteX1190" fmla="*/ 1746166 w 12675274"/>
              <a:gd name="connsiteY1190" fmla="*/ 3746828 h 13716322"/>
              <a:gd name="connsiteX1191" fmla="*/ 1723513 w 12675274"/>
              <a:gd name="connsiteY1191" fmla="*/ 3738381 h 13716322"/>
              <a:gd name="connsiteX1192" fmla="*/ 1709750 w 12675274"/>
              <a:gd name="connsiteY1192" fmla="*/ 3726692 h 13716322"/>
              <a:gd name="connsiteX1193" fmla="*/ 1758747 w 12675274"/>
              <a:gd name="connsiteY1193" fmla="*/ 3750696 h 13716322"/>
              <a:gd name="connsiteX1194" fmla="*/ 2026559 w 12675274"/>
              <a:gd name="connsiteY1194" fmla="*/ 3956730 h 13716322"/>
              <a:gd name="connsiteX1195" fmla="*/ 2136114 w 12675274"/>
              <a:gd name="connsiteY1195" fmla="*/ 4024433 h 13716322"/>
              <a:gd name="connsiteX1196" fmla="*/ 2122340 w 12675274"/>
              <a:gd name="connsiteY1196" fmla="*/ 4011509 h 13716322"/>
              <a:gd name="connsiteX1197" fmla="*/ 1903953 w 12675274"/>
              <a:gd name="connsiteY1197" fmla="*/ 3841159 h 13716322"/>
              <a:gd name="connsiteX1198" fmla="*/ 1821235 w 12675274"/>
              <a:gd name="connsiteY1198" fmla="*/ 3778013 h 13716322"/>
              <a:gd name="connsiteX1199" fmla="*/ 1873119 w 12675274"/>
              <a:gd name="connsiteY1199" fmla="*/ 3805571 h 13716322"/>
              <a:gd name="connsiteX1200" fmla="*/ 2121360 w 12675274"/>
              <a:gd name="connsiteY1200" fmla="*/ 3986091 h 13716322"/>
              <a:gd name="connsiteX1201" fmla="*/ 2222044 w 12675274"/>
              <a:gd name="connsiteY1201" fmla="*/ 4049991 h 13716322"/>
              <a:gd name="connsiteX1202" fmla="*/ 2152481 w 12675274"/>
              <a:gd name="connsiteY1202" fmla="*/ 4000429 h 13716322"/>
              <a:gd name="connsiteX1203" fmla="*/ 2085000 w 12675274"/>
              <a:gd name="connsiteY1203" fmla="*/ 3942040 h 13716322"/>
              <a:gd name="connsiteX1204" fmla="*/ 2210350 w 12675274"/>
              <a:gd name="connsiteY1204" fmla="*/ 4028237 h 13716322"/>
              <a:gd name="connsiteX1205" fmla="*/ 2254446 w 12675274"/>
              <a:gd name="connsiteY1205" fmla="*/ 4043118 h 13716322"/>
              <a:gd name="connsiteX1206" fmla="*/ 2276419 w 12675274"/>
              <a:gd name="connsiteY1206" fmla="*/ 4056127 h 13716322"/>
              <a:gd name="connsiteX1207" fmla="*/ 2277074 w 12675274"/>
              <a:gd name="connsiteY1207" fmla="*/ 4056907 h 13716322"/>
              <a:gd name="connsiteX1208" fmla="*/ 2281413 w 12675274"/>
              <a:gd name="connsiteY1208" fmla="*/ 4059083 h 13716322"/>
              <a:gd name="connsiteX1209" fmla="*/ 2328491 w 12675274"/>
              <a:gd name="connsiteY1209" fmla="*/ 4086953 h 13716322"/>
              <a:gd name="connsiteX1210" fmla="*/ 2400028 w 12675274"/>
              <a:gd name="connsiteY1210" fmla="*/ 4134284 h 13716322"/>
              <a:gd name="connsiteX1211" fmla="*/ 2423515 w 12675274"/>
              <a:gd name="connsiteY1211" fmla="*/ 4143500 h 13716322"/>
              <a:gd name="connsiteX1212" fmla="*/ 2388335 w 12675274"/>
              <a:gd name="connsiteY1212" fmla="*/ 4112529 h 13716322"/>
              <a:gd name="connsiteX1213" fmla="*/ 2353023 w 12675274"/>
              <a:gd name="connsiteY1213" fmla="*/ 4087991 h 13716322"/>
              <a:gd name="connsiteX1214" fmla="*/ 2306149 w 12675274"/>
              <a:gd name="connsiteY1214" fmla="*/ 4071486 h 13716322"/>
              <a:gd name="connsiteX1215" fmla="*/ 2281413 w 12675274"/>
              <a:gd name="connsiteY1215" fmla="*/ 4059083 h 13716322"/>
              <a:gd name="connsiteX1216" fmla="*/ 2276419 w 12675274"/>
              <a:gd name="connsiteY1216" fmla="*/ 4056127 h 13716322"/>
              <a:gd name="connsiteX1217" fmla="*/ 2264207 w 12675274"/>
              <a:gd name="connsiteY1217" fmla="*/ 4041575 h 13716322"/>
              <a:gd name="connsiteX1218" fmla="*/ 2287577 w 12675274"/>
              <a:gd name="connsiteY1218" fmla="*/ 4042510 h 13716322"/>
              <a:gd name="connsiteX1219" fmla="*/ 2233001 w 12675274"/>
              <a:gd name="connsiteY1219" fmla="*/ 4004584 h 13716322"/>
              <a:gd name="connsiteX1220" fmla="*/ 2088029 w 12675274"/>
              <a:gd name="connsiteY1220" fmla="*/ 3891415 h 13716322"/>
              <a:gd name="connsiteX1221" fmla="*/ 2216894 w 12675274"/>
              <a:gd name="connsiteY1221" fmla="*/ 3978702 h 13716322"/>
              <a:gd name="connsiteX1222" fmla="*/ 2330447 w 12675274"/>
              <a:gd name="connsiteY1222" fmla="*/ 4054127 h 13716322"/>
              <a:gd name="connsiteX1223" fmla="*/ 2354051 w 12675274"/>
              <a:gd name="connsiteY1223" fmla="*/ 4061157 h 13716322"/>
              <a:gd name="connsiteX1224" fmla="*/ 2385684 w 12675274"/>
              <a:gd name="connsiteY1224" fmla="*/ 4071589 h 13716322"/>
              <a:gd name="connsiteX1225" fmla="*/ 2381274 w 12675274"/>
              <a:gd name="connsiteY1225" fmla="*/ 4064909 h 13716322"/>
              <a:gd name="connsiteX1226" fmla="*/ 2083609 w 12675274"/>
              <a:gd name="connsiteY1226" fmla="*/ 3848705 h 13716322"/>
              <a:gd name="connsiteX1227" fmla="*/ 2056855 w 12675274"/>
              <a:gd name="connsiteY1227" fmla="*/ 3822952 h 13716322"/>
              <a:gd name="connsiteX1228" fmla="*/ 2015223 w 12675274"/>
              <a:gd name="connsiteY1228" fmla="*/ 3804075 h 13716322"/>
              <a:gd name="connsiteX1229" fmla="*/ 2045304 w 12675274"/>
              <a:gd name="connsiteY1229" fmla="*/ 3799251 h 13716322"/>
              <a:gd name="connsiteX1230" fmla="*/ 2100340 w 12675274"/>
              <a:gd name="connsiteY1230" fmla="*/ 3811900 h 13716322"/>
              <a:gd name="connsiteX1231" fmla="*/ 2071696 w 12675274"/>
              <a:gd name="connsiteY1231" fmla="*/ 3791768 h 13716322"/>
              <a:gd name="connsiteX1232" fmla="*/ 2106613 w 12675274"/>
              <a:gd name="connsiteY1232" fmla="*/ 3796256 h 13716322"/>
              <a:gd name="connsiteX1233" fmla="*/ 2060504 w 12675274"/>
              <a:gd name="connsiteY1233" fmla="*/ 3762732 h 13716322"/>
              <a:gd name="connsiteX1234" fmla="*/ 2011471 w 12675274"/>
              <a:gd name="connsiteY1234" fmla="*/ 3747648 h 13716322"/>
              <a:gd name="connsiteX1235" fmla="*/ 1981053 w 12675274"/>
              <a:gd name="connsiteY1235" fmla="*/ 3725058 h 13716322"/>
              <a:gd name="connsiteX1236" fmla="*/ 1977376 w 12675274"/>
              <a:gd name="connsiteY1236" fmla="*/ 3722351 h 13716322"/>
              <a:gd name="connsiteX1237" fmla="*/ 1997300 w 12675274"/>
              <a:gd name="connsiteY1237" fmla="*/ 3726735 h 13716322"/>
              <a:gd name="connsiteX1238" fmla="*/ 2075370 w 12675274"/>
              <a:gd name="connsiteY1238" fmla="*/ 3747997 h 13716322"/>
              <a:gd name="connsiteX1239" fmla="*/ 2164643 w 12675274"/>
              <a:gd name="connsiteY1239" fmla="*/ 3780575 h 13716322"/>
              <a:gd name="connsiteX1240" fmla="*/ 2229436 w 12675274"/>
              <a:gd name="connsiteY1240" fmla="*/ 3800484 h 13716322"/>
              <a:gd name="connsiteX1241" fmla="*/ 2209071 w 12675274"/>
              <a:gd name="connsiteY1241" fmla="*/ 3778787 h 13716322"/>
              <a:gd name="connsiteX1242" fmla="*/ 2203809 w 12675274"/>
              <a:gd name="connsiteY1242" fmla="*/ 3776554 h 13716322"/>
              <a:gd name="connsiteX1243" fmla="*/ 2120136 w 12675274"/>
              <a:gd name="connsiteY1243" fmla="*/ 3743626 h 13716322"/>
              <a:gd name="connsiteX1244" fmla="*/ 2093578 w 12675274"/>
              <a:gd name="connsiteY1244" fmla="*/ 3718162 h 13716322"/>
              <a:gd name="connsiteX1245" fmla="*/ 2059566 w 12675274"/>
              <a:gd name="connsiteY1245" fmla="*/ 3714540 h 13716322"/>
              <a:gd name="connsiteX1246" fmla="*/ 2032392 w 12675274"/>
              <a:gd name="connsiteY1246" fmla="*/ 3688485 h 13716322"/>
              <a:gd name="connsiteX1247" fmla="*/ 1949515 w 12675274"/>
              <a:gd name="connsiteY1247" fmla="*/ 3665473 h 13716322"/>
              <a:gd name="connsiteX1248" fmla="*/ 1935333 w 12675274"/>
              <a:gd name="connsiteY1248" fmla="*/ 3653500 h 13716322"/>
              <a:gd name="connsiteX1249" fmla="*/ 1943065 w 12675274"/>
              <a:gd name="connsiteY1249" fmla="*/ 3652731 h 13716322"/>
              <a:gd name="connsiteX1250" fmla="*/ 1902467 w 12675274"/>
              <a:gd name="connsiteY1250" fmla="*/ 3641046 h 13716322"/>
              <a:gd name="connsiteX1251" fmla="*/ 1879371 w 12675274"/>
              <a:gd name="connsiteY1251" fmla="*/ 3628178 h 13716322"/>
              <a:gd name="connsiteX1252" fmla="*/ 1931272 w 12675274"/>
              <a:gd name="connsiteY1252" fmla="*/ 3630862 h 13716322"/>
              <a:gd name="connsiteX1253" fmla="*/ 1991779 w 12675274"/>
              <a:gd name="connsiteY1253" fmla="*/ 3649621 h 13716322"/>
              <a:gd name="connsiteX1254" fmla="*/ 2065719 w 12675274"/>
              <a:gd name="connsiteY1254" fmla="*/ 3668877 h 13716322"/>
              <a:gd name="connsiteX1255" fmla="*/ 2077381 w 12675274"/>
              <a:gd name="connsiteY1255" fmla="*/ 3664494 h 13716322"/>
              <a:gd name="connsiteX1256" fmla="*/ 2109852 w 12675274"/>
              <a:gd name="connsiteY1256" fmla="*/ 3668836 h 13716322"/>
              <a:gd name="connsiteX1257" fmla="*/ 2121029 w 12675274"/>
              <a:gd name="connsiteY1257" fmla="*/ 3673116 h 13716322"/>
              <a:gd name="connsiteX1258" fmla="*/ 2117205 w 12675274"/>
              <a:gd name="connsiteY1258" fmla="*/ 3670934 h 13716322"/>
              <a:gd name="connsiteX1259" fmla="*/ 2104812 w 12675274"/>
              <a:gd name="connsiteY1259" fmla="*/ 3665870 h 13716322"/>
              <a:gd name="connsiteX1260" fmla="*/ 2032072 w 12675274"/>
              <a:gd name="connsiteY1260" fmla="*/ 3640887 h 13716322"/>
              <a:gd name="connsiteX1261" fmla="*/ 2008168 w 12675274"/>
              <a:gd name="connsiteY1261" fmla="*/ 3627124 h 13716322"/>
              <a:gd name="connsiteX1262" fmla="*/ 2005661 w 12675274"/>
              <a:gd name="connsiteY1262" fmla="*/ 3625497 h 13716322"/>
              <a:gd name="connsiteX1263" fmla="*/ 1971911 w 12675274"/>
              <a:gd name="connsiteY1263" fmla="*/ 3611889 h 13716322"/>
              <a:gd name="connsiteX1264" fmla="*/ 1943590 w 12675274"/>
              <a:gd name="connsiteY1264" fmla="*/ 3599108 h 13716322"/>
              <a:gd name="connsiteX1265" fmla="*/ 1943526 w 12675274"/>
              <a:gd name="connsiteY1265" fmla="*/ 3599091 h 13716322"/>
              <a:gd name="connsiteX1266" fmla="*/ 1943488 w 12675274"/>
              <a:gd name="connsiteY1266" fmla="*/ 3599062 h 13716322"/>
              <a:gd name="connsiteX1267" fmla="*/ 1842939 w 12675274"/>
              <a:gd name="connsiteY1267" fmla="*/ 3553686 h 13716322"/>
              <a:gd name="connsiteX1268" fmla="*/ 1739642 w 12675274"/>
              <a:gd name="connsiteY1268" fmla="*/ 3506180 h 13716322"/>
              <a:gd name="connsiteX1269" fmla="*/ 1758829 w 12675274"/>
              <a:gd name="connsiteY1269" fmla="*/ 3493271 h 13716322"/>
              <a:gd name="connsiteX1270" fmla="*/ 1739300 w 12675274"/>
              <a:gd name="connsiteY1270" fmla="*/ 3487450 h 13716322"/>
              <a:gd name="connsiteX1271" fmla="*/ 1735038 w 12675274"/>
              <a:gd name="connsiteY1271" fmla="*/ 3481529 h 13716322"/>
              <a:gd name="connsiteX1272" fmla="*/ 1721672 w 12675274"/>
              <a:gd name="connsiteY1272" fmla="*/ 3466175 h 13716322"/>
              <a:gd name="connsiteX1273" fmla="*/ 1737678 w 12675274"/>
              <a:gd name="connsiteY1273" fmla="*/ 3470195 h 13716322"/>
              <a:gd name="connsiteX1274" fmla="*/ 1977809 w 12675274"/>
              <a:gd name="connsiteY1274" fmla="*/ 3530892 h 13716322"/>
              <a:gd name="connsiteX1275" fmla="*/ 2014438 w 12675274"/>
              <a:gd name="connsiteY1275" fmla="*/ 3540650 h 13716322"/>
              <a:gd name="connsiteX1276" fmla="*/ 2058170 w 12675274"/>
              <a:gd name="connsiteY1276" fmla="*/ 3551804 h 13716322"/>
              <a:gd name="connsiteX1277" fmla="*/ 2113336 w 12675274"/>
              <a:gd name="connsiteY1277" fmla="*/ 3559190 h 13716322"/>
              <a:gd name="connsiteX1278" fmla="*/ 2137593 w 12675274"/>
              <a:gd name="connsiteY1278" fmla="*/ 3564199 h 13716322"/>
              <a:gd name="connsiteX1279" fmla="*/ 2124862 w 12675274"/>
              <a:gd name="connsiteY1279" fmla="*/ 3556747 h 13716322"/>
              <a:gd name="connsiteX1280" fmla="*/ 2188326 w 12675274"/>
              <a:gd name="connsiteY1280" fmla="*/ 3572543 h 13716322"/>
              <a:gd name="connsiteX1281" fmla="*/ 2221790 w 12675274"/>
              <a:gd name="connsiteY1281" fmla="*/ 3548182 h 13716322"/>
              <a:gd name="connsiteX1282" fmla="*/ 2074206 w 12675274"/>
              <a:gd name="connsiteY1282" fmla="*/ 3501266 h 13716322"/>
              <a:gd name="connsiteX1283" fmla="*/ 1975709 w 12675274"/>
              <a:gd name="connsiteY1283" fmla="*/ 3454128 h 13716322"/>
              <a:gd name="connsiteX1284" fmla="*/ 1960087 w 12675274"/>
              <a:gd name="connsiteY1284" fmla="*/ 3429997 h 13716322"/>
              <a:gd name="connsiteX1285" fmla="*/ 1847311 w 12675274"/>
              <a:gd name="connsiteY1285" fmla="*/ 3396626 h 13716322"/>
              <a:gd name="connsiteX1286" fmla="*/ 1879935 w 12675274"/>
              <a:gd name="connsiteY1286" fmla="*/ 3391291 h 13716322"/>
              <a:gd name="connsiteX1287" fmla="*/ 1877777 w 12675274"/>
              <a:gd name="connsiteY1287" fmla="*/ 3394097 h 13716322"/>
              <a:gd name="connsiteX1288" fmla="*/ 1872706 w 12675274"/>
              <a:gd name="connsiteY1288" fmla="*/ 3393514 h 13716322"/>
              <a:gd name="connsiteX1289" fmla="*/ 1876390 w 12675274"/>
              <a:gd name="connsiteY1289" fmla="*/ 3395899 h 13716322"/>
              <a:gd name="connsiteX1290" fmla="*/ 1877777 w 12675274"/>
              <a:gd name="connsiteY1290" fmla="*/ 3394097 h 13716322"/>
              <a:gd name="connsiteX1291" fmla="*/ 1887100 w 12675274"/>
              <a:gd name="connsiteY1291" fmla="*/ 3395168 h 13716322"/>
              <a:gd name="connsiteX1292" fmla="*/ 1892722 w 12675274"/>
              <a:gd name="connsiteY1292" fmla="*/ 3398212 h 13716322"/>
              <a:gd name="connsiteX1293" fmla="*/ 1899488 w 12675274"/>
              <a:gd name="connsiteY1293" fmla="*/ 3399358 h 13716322"/>
              <a:gd name="connsiteX1294" fmla="*/ 1922200 w 12675274"/>
              <a:gd name="connsiteY1294" fmla="*/ 3382996 h 13716322"/>
              <a:gd name="connsiteX1295" fmla="*/ 1978056 w 12675274"/>
              <a:gd name="connsiteY1295" fmla="*/ 3395739 h 13716322"/>
              <a:gd name="connsiteX1296" fmla="*/ 2011849 w 12675274"/>
              <a:gd name="connsiteY1296" fmla="*/ 3406581 h 13716322"/>
              <a:gd name="connsiteX1297" fmla="*/ 2000573 w 12675274"/>
              <a:gd name="connsiteY1297" fmla="*/ 3386479 h 13716322"/>
              <a:gd name="connsiteX1298" fmla="*/ 1986654 w 12675274"/>
              <a:gd name="connsiteY1298" fmla="*/ 3361567 h 13716322"/>
              <a:gd name="connsiteX1299" fmla="*/ 1984026 w 12675274"/>
              <a:gd name="connsiteY1299" fmla="*/ 3358858 h 13716322"/>
              <a:gd name="connsiteX1300" fmla="*/ 1885235 w 12675274"/>
              <a:gd name="connsiteY1300" fmla="*/ 3324863 h 13716322"/>
              <a:gd name="connsiteX1301" fmla="*/ 1721955 w 12675274"/>
              <a:gd name="connsiteY1301" fmla="*/ 3280871 h 13716322"/>
              <a:gd name="connsiteX1302" fmla="*/ 1712683 w 12675274"/>
              <a:gd name="connsiteY1302" fmla="*/ 3271146 h 13716322"/>
              <a:gd name="connsiteX1303" fmla="*/ 1689967 w 12675274"/>
              <a:gd name="connsiteY1303" fmla="*/ 3250255 h 13716322"/>
              <a:gd name="connsiteX1304" fmla="*/ 1742212 w 12675274"/>
              <a:gd name="connsiteY1304" fmla="*/ 3259248 h 13716322"/>
              <a:gd name="connsiteX1305" fmla="*/ 1784251 w 12675274"/>
              <a:gd name="connsiteY1305" fmla="*/ 3270568 h 13716322"/>
              <a:gd name="connsiteX1306" fmla="*/ 1742212 w 12675274"/>
              <a:gd name="connsiteY1306" fmla="*/ 3259248 h 13716322"/>
              <a:gd name="connsiteX1307" fmla="*/ 1693498 w 12675274"/>
              <a:gd name="connsiteY1307" fmla="*/ 3240228 h 13716322"/>
              <a:gd name="connsiteX1308" fmla="*/ 1699532 w 12675274"/>
              <a:gd name="connsiteY1308" fmla="*/ 3224900 h 13716322"/>
              <a:gd name="connsiteX1309" fmla="*/ 1704433 w 12675274"/>
              <a:gd name="connsiteY1309" fmla="*/ 3234019 h 13716322"/>
              <a:gd name="connsiteX1310" fmla="*/ 1699532 w 12675274"/>
              <a:gd name="connsiteY1310" fmla="*/ 3224900 h 13716322"/>
              <a:gd name="connsiteX1311" fmla="*/ 1684268 w 12675274"/>
              <a:gd name="connsiteY1311" fmla="*/ 3213105 h 13716322"/>
              <a:gd name="connsiteX1312" fmla="*/ 1733114 w 12675274"/>
              <a:gd name="connsiteY1312" fmla="*/ 3223526 h 13716322"/>
              <a:gd name="connsiteX1313" fmla="*/ 1747705 w 12675274"/>
              <a:gd name="connsiteY1313" fmla="*/ 3230042 h 13716322"/>
              <a:gd name="connsiteX1314" fmla="*/ 1753961 w 12675274"/>
              <a:gd name="connsiteY1314" fmla="*/ 3235416 h 13716322"/>
              <a:gd name="connsiteX1315" fmla="*/ 1754160 w 12675274"/>
              <a:gd name="connsiteY1315" fmla="*/ 3228014 h 13716322"/>
              <a:gd name="connsiteX1316" fmla="*/ 1819517 w 12675274"/>
              <a:gd name="connsiteY1316" fmla="*/ 3241958 h 13716322"/>
              <a:gd name="connsiteX1317" fmla="*/ 1837144 w 12675274"/>
              <a:gd name="connsiteY1317" fmla="*/ 3253967 h 13716322"/>
              <a:gd name="connsiteX1318" fmla="*/ 1840938 w 12675274"/>
              <a:gd name="connsiteY1318" fmla="*/ 3256837 h 13716322"/>
              <a:gd name="connsiteX1319" fmla="*/ 1831533 w 12675274"/>
              <a:gd name="connsiteY1319" fmla="*/ 3225161 h 13716322"/>
              <a:gd name="connsiteX1320" fmla="*/ 1829684 w 12675274"/>
              <a:gd name="connsiteY1320" fmla="*/ 3219960 h 13716322"/>
              <a:gd name="connsiteX1321" fmla="*/ 1834089 w 12675274"/>
              <a:gd name="connsiteY1321" fmla="*/ 3218734 h 13716322"/>
              <a:gd name="connsiteX1322" fmla="*/ 1903755 w 12675274"/>
              <a:gd name="connsiteY1322" fmla="*/ 3197852 h 13716322"/>
              <a:gd name="connsiteX1323" fmla="*/ 1917359 w 12675274"/>
              <a:gd name="connsiteY1323" fmla="*/ 3192763 h 13716322"/>
              <a:gd name="connsiteX1324" fmla="*/ 1964698 w 12675274"/>
              <a:gd name="connsiteY1324" fmla="*/ 3211415 h 13716322"/>
              <a:gd name="connsiteX1325" fmla="*/ 2020160 w 12675274"/>
              <a:gd name="connsiteY1325" fmla="*/ 3222333 h 13716322"/>
              <a:gd name="connsiteX1326" fmla="*/ 1987215 w 12675274"/>
              <a:gd name="connsiteY1326" fmla="*/ 3197161 h 13716322"/>
              <a:gd name="connsiteX1327" fmla="*/ 2024712 w 12675274"/>
              <a:gd name="connsiteY1327" fmla="*/ 3214712 h 13716322"/>
              <a:gd name="connsiteX1328" fmla="*/ 2030311 w 12675274"/>
              <a:gd name="connsiteY1328" fmla="*/ 3217335 h 13716322"/>
              <a:gd name="connsiteX1329" fmla="*/ 2087860 w 12675274"/>
              <a:gd name="connsiteY1329" fmla="*/ 3244613 h 13716322"/>
              <a:gd name="connsiteX1330" fmla="*/ 2117495 w 12675274"/>
              <a:gd name="connsiteY1330" fmla="*/ 3254621 h 13716322"/>
              <a:gd name="connsiteX1331" fmla="*/ 2159664 w 12675274"/>
              <a:gd name="connsiteY1331" fmla="*/ 3252161 h 13716322"/>
              <a:gd name="connsiteX1332" fmla="*/ 2144225 w 12675274"/>
              <a:gd name="connsiteY1332" fmla="*/ 3237359 h 13716322"/>
              <a:gd name="connsiteX1333" fmla="*/ 2223395 w 12675274"/>
              <a:gd name="connsiteY1333" fmla="*/ 3256814 h 13716322"/>
              <a:gd name="connsiteX1334" fmla="*/ 2302747 w 12675274"/>
              <a:gd name="connsiteY1334" fmla="*/ 3285600 h 13716322"/>
              <a:gd name="connsiteX1335" fmla="*/ 2307467 w 12675274"/>
              <a:gd name="connsiteY1335" fmla="*/ 3279068 h 13716322"/>
              <a:gd name="connsiteX1336" fmla="*/ 2315750 w 12675274"/>
              <a:gd name="connsiteY1336" fmla="*/ 3272372 h 13716322"/>
              <a:gd name="connsiteX1337" fmla="*/ 2294663 w 12675274"/>
              <a:gd name="connsiteY1337" fmla="*/ 3258537 h 13716322"/>
              <a:gd name="connsiteX1338" fmla="*/ 2237305 w 12675274"/>
              <a:gd name="connsiteY1338" fmla="*/ 3211363 h 13716322"/>
              <a:gd name="connsiteX1339" fmla="*/ 2212985 w 12675274"/>
              <a:gd name="connsiteY1339" fmla="*/ 3196107 h 13716322"/>
              <a:gd name="connsiteX1340" fmla="*/ 2150522 w 12675274"/>
              <a:gd name="connsiteY1340" fmla="*/ 3167687 h 13716322"/>
              <a:gd name="connsiteX1341" fmla="*/ 2082077 w 12675274"/>
              <a:gd name="connsiteY1341" fmla="*/ 3135880 h 13716322"/>
              <a:gd name="connsiteX1342" fmla="*/ 2065264 w 12675274"/>
              <a:gd name="connsiteY1342" fmla="*/ 3129852 h 13716322"/>
              <a:gd name="connsiteX1343" fmla="*/ 2042832 w 12675274"/>
              <a:gd name="connsiteY1343" fmla="*/ 3123084 h 13716322"/>
              <a:gd name="connsiteX1344" fmla="*/ 2027627 w 12675274"/>
              <a:gd name="connsiteY1344" fmla="*/ 3122325 h 13716322"/>
              <a:gd name="connsiteX1345" fmla="*/ 2020347 w 12675274"/>
              <a:gd name="connsiteY1345" fmla="*/ 3116638 h 13716322"/>
              <a:gd name="connsiteX1346" fmla="*/ 2020711 w 12675274"/>
              <a:gd name="connsiteY1346" fmla="*/ 3116412 h 13716322"/>
              <a:gd name="connsiteX1347" fmla="*/ 2018547 w 12675274"/>
              <a:gd name="connsiteY1347" fmla="*/ 3115759 h 13716322"/>
              <a:gd name="connsiteX1348" fmla="*/ 1990766 w 12675274"/>
              <a:gd name="connsiteY1348" fmla="*/ 3097596 h 13716322"/>
              <a:gd name="connsiteX1349" fmla="*/ 1997307 w 12675274"/>
              <a:gd name="connsiteY1349" fmla="*/ 3095851 h 13716322"/>
              <a:gd name="connsiteX1350" fmla="*/ 2043011 w 12675274"/>
              <a:gd name="connsiteY1350" fmla="*/ 3115442 h 13716322"/>
              <a:gd name="connsiteX1351" fmla="*/ 2051935 w 12675274"/>
              <a:gd name="connsiteY1351" fmla="*/ 3103216 h 13716322"/>
              <a:gd name="connsiteX1352" fmla="*/ 2056946 w 12675274"/>
              <a:gd name="connsiteY1352" fmla="*/ 3099664 h 13716322"/>
              <a:gd name="connsiteX1353" fmla="*/ 2082381 w 12675274"/>
              <a:gd name="connsiteY1353" fmla="*/ 3106290 h 13716322"/>
              <a:gd name="connsiteX1354" fmla="*/ 2093840 w 12675274"/>
              <a:gd name="connsiteY1354" fmla="*/ 3116982 h 13716322"/>
              <a:gd name="connsiteX1355" fmla="*/ 2088751 w 12675274"/>
              <a:gd name="connsiteY1355" fmla="*/ 3096271 h 13716322"/>
              <a:gd name="connsiteX1356" fmla="*/ 2106864 w 12675274"/>
              <a:gd name="connsiteY1356" fmla="*/ 3103622 h 13716322"/>
              <a:gd name="connsiteX1357" fmla="*/ 2262478 w 12675274"/>
              <a:gd name="connsiteY1357" fmla="*/ 3174388 h 13716322"/>
              <a:gd name="connsiteX1358" fmla="*/ 2122295 w 12675274"/>
              <a:gd name="connsiteY1358" fmla="*/ 3051371 h 13716322"/>
              <a:gd name="connsiteX1359" fmla="*/ 1999703 w 12675274"/>
              <a:gd name="connsiteY1359" fmla="*/ 2990583 h 13716322"/>
              <a:gd name="connsiteX1360" fmla="*/ 1925161 w 12675274"/>
              <a:gd name="connsiteY1360" fmla="*/ 2939439 h 13716322"/>
              <a:gd name="connsiteX1361" fmla="*/ 1925324 w 12675274"/>
              <a:gd name="connsiteY1361" fmla="*/ 2934944 h 13716322"/>
              <a:gd name="connsiteX1362" fmla="*/ 1902444 w 12675274"/>
              <a:gd name="connsiteY1362" fmla="*/ 2919889 h 13716322"/>
              <a:gd name="connsiteX1363" fmla="*/ 1886753 w 12675274"/>
              <a:gd name="connsiteY1363" fmla="*/ 2913566 h 13716322"/>
              <a:gd name="connsiteX1364" fmla="*/ 1825726 w 12675274"/>
              <a:gd name="connsiteY1364" fmla="*/ 2872512 h 13716322"/>
              <a:gd name="connsiteX1365" fmla="*/ 1845882 w 12675274"/>
              <a:gd name="connsiteY1365" fmla="*/ 2861849 h 13716322"/>
              <a:gd name="connsiteX1366" fmla="*/ 1900020 w 12675274"/>
              <a:gd name="connsiteY1366" fmla="*/ 2867188 h 13716322"/>
              <a:gd name="connsiteX1367" fmla="*/ 1917979 w 12675274"/>
              <a:gd name="connsiteY1367" fmla="*/ 2876738 h 13716322"/>
              <a:gd name="connsiteX1368" fmla="*/ 2102285 w 12675274"/>
              <a:gd name="connsiteY1368" fmla="*/ 2951187 h 13716322"/>
              <a:gd name="connsiteX1369" fmla="*/ 2152837 w 12675274"/>
              <a:gd name="connsiteY1369" fmla="*/ 2931607 h 13716322"/>
              <a:gd name="connsiteX1370" fmla="*/ 2329463 w 12675274"/>
              <a:gd name="connsiteY1370" fmla="*/ 3040588 h 13716322"/>
              <a:gd name="connsiteX1371" fmla="*/ 2332048 w 12675274"/>
              <a:gd name="connsiteY1371" fmla="*/ 3013206 h 13716322"/>
              <a:gd name="connsiteX1372" fmla="*/ 2342087 w 12675274"/>
              <a:gd name="connsiteY1372" fmla="*/ 2990311 h 13716322"/>
              <a:gd name="connsiteX1373" fmla="*/ 2334477 w 12675274"/>
              <a:gd name="connsiteY1373" fmla="*/ 2984978 h 13716322"/>
              <a:gd name="connsiteX1374" fmla="*/ 2341374 w 12675274"/>
              <a:gd name="connsiteY1374" fmla="*/ 2981268 h 13716322"/>
              <a:gd name="connsiteX1375" fmla="*/ 2345198 w 12675274"/>
              <a:gd name="connsiteY1375" fmla="*/ 2981199 h 13716322"/>
              <a:gd name="connsiteX1376" fmla="*/ 2345884 w 12675274"/>
              <a:gd name="connsiteY1376" fmla="*/ 2981652 h 13716322"/>
              <a:gd name="connsiteX1377" fmla="*/ 2346819 w 12675274"/>
              <a:gd name="connsiteY1377" fmla="*/ 2979520 h 13716322"/>
              <a:gd name="connsiteX1378" fmla="*/ 2349355 w 12675274"/>
              <a:gd name="connsiteY1378" fmla="*/ 2978190 h 13716322"/>
              <a:gd name="connsiteX1379" fmla="*/ 2425015 w 12675274"/>
              <a:gd name="connsiteY1379" fmla="*/ 3009299 h 13716322"/>
              <a:gd name="connsiteX1380" fmla="*/ 2389921 w 12675274"/>
              <a:gd name="connsiteY1380" fmla="*/ 2977500 h 13716322"/>
              <a:gd name="connsiteX1381" fmla="*/ 2397708 w 12675274"/>
              <a:gd name="connsiteY1381" fmla="*/ 2981795 h 13716322"/>
              <a:gd name="connsiteX1382" fmla="*/ 2307290 w 12675274"/>
              <a:gd name="connsiteY1382" fmla="*/ 2912359 h 13716322"/>
              <a:gd name="connsiteX1383" fmla="*/ 2192544 w 12675274"/>
              <a:gd name="connsiteY1383" fmla="*/ 2819578 h 13716322"/>
              <a:gd name="connsiteX1384" fmla="*/ 2330429 w 12675274"/>
              <a:gd name="connsiteY1384" fmla="*/ 2920019 h 13716322"/>
              <a:gd name="connsiteX1385" fmla="*/ 2377589 w 12675274"/>
              <a:gd name="connsiteY1385" fmla="*/ 2951491 h 13716322"/>
              <a:gd name="connsiteX1386" fmla="*/ 2376630 w 12675274"/>
              <a:gd name="connsiteY1386" fmla="*/ 2941625 h 13716322"/>
              <a:gd name="connsiteX1387" fmla="*/ 2375031 w 12675274"/>
              <a:gd name="connsiteY1387" fmla="*/ 2939558 h 13716322"/>
              <a:gd name="connsiteX1388" fmla="*/ 2360490 w 12675274"/>
              <a:gd name="connsiteY1388" fmla="*/ 2928862 h 13716322"/>
              <a:gd name="connsiteX1389" fmla="*/ 2367367 w 12675274"/>
              <a:gd name="connsiteY1389" fmla="*/ 2931080 h 13716322"/>
              <a:gd name="connsiteX1390" fmla="*/ 2368864 w 12675274"/>
              <a:gd name="connsiteY1390" fmla="*/ 2931602 h 13716322"/>
              <a:gd name="connsiteX1391" fmla="*/ 2366029 w 12675274"/>
              <a:gd name="connsiteY1391" fmla="*/ 2927943 h 13716322"/>
              <a:gd name="connsiteX1392" fmla="*/ 2342229 w 12675274"/>
              <a:gd name="connsiteY1392" fmla="*/ 2907483 h 13716322"/>
              <a:gd name="connsiteX1393" fmla="*/ 2038858 w 12675274"/>
              <a:gd name="connsiteY1393" fmla="*/ 2669777 h 13716322"/>
              <a:gd name="connsiteX1394" fmla="*/ 2325631 w 12675274"/>
              <a:gd name="connsiteY1394" fmla="*/ 2876608 h 13716322"/>
              <a:gd name="connsiteX1395" fmla="*/ 2349121 w 12675274"/>
              <a:gd name="connsiteY1395" fmla="*/ 2885826 h 13716322"/>
              <a:gd name="connsiteX1396" fmla="*/ 2329356 w 12675274"/>
              <a:gd name="connsiteY1396" fmla="*/ 2872652 h 13716322"/>
              <a:gd name="connsiteX1397" fmla="*/ 2173960 w 12675274"/>
              <a:gd name="connsiteY1397" fmla="*/ 2749612 h 13716322"/>
              <a:gd name="connsiteX1398" fmla="*/ 2075707 w 12675274"/>
              <a:gd name="connsiteY1398" fmla="*/ 2667495 h 13716322"/>
              <a:gd name="connsiteX1399" fmla="*/ 2091778 w 12675274"/>
              <a:gd name="connsiteY1399" fmla="*/ 2673008 h 13716322"/>
              <a:gd name="connsiteX1400" fmla="*/ 2092504 w 12675274"/>
              <a:gd name="connsiteY1400" fmla="*/ 2673149 h 13716322"/>
              <a:gd name="connsiteX1401" fmla="*/ 2097017 w 12675274"/>
              <a:gd name="connsiteY1401" fmla="*/ 2676334 h 13716322"/>
              <a:gd name="connsiteX1402" fmla="*/ 2167842 w 12675274"/>
              <a:gd name="connsiteY1402" fmla="*/ 2730065 h 13716322"/>
              <a:gd name="connsiteX1403" fmla="*/ 2124230 w 12675274"/>
              <a:gd name="connsiteY1403" fmla="*/ 2681593 h 13716322"/>
              <a:gd name="connsiteX1404" fmla="*/ 2119108 w 12675274"/>
              <a:gd name="connsiteY1404" fmla="*/ 2677899 h 13716322"/>
              <a:gd name="connsiteX1405" fmla="*/ 2126539 w 12675274"/>
              <a:gd name="connsiteY1405" fmla="*/ 2671414 h 13716322"/>
              <a:gd name="connsiteX1406" fmla="*/ 2108584 w 12675274"/>
              <a:gd name="connsiteY1406" fmla="*/ 2661135 h 13716322"/>
              <a:gd name="connsiteX1407" fmla="*/ 2085928 w 12675274"/>
              <a:gd name="connsiteY1407" fmla="*/ 2652689 h 13716322"/>
              <a:gd name="connsiteX1408" fmla="*/ 2072168 w 12675274"/>
              <a:gd name="connsiteY1408" fmla="*/ 2640999 h 13716322"/>
              <a:gd name="connsiteX1409" fmla="*/ 2121167 w 12675274"/>
              <a:gd name="connsiteY1409" fmla="*/ 2665003 h 13716322"/>
              <a:gd name="connsiteX1410" fmla="*/ 2388979 w 12675274"/>
              <a:gd name="connsiteY1410" fmla="*/ 2871038 h 13716322"/>
              <a:gd name="connsiteX1411" fmla="*/ 2424752 w 12675274"/>
              <a:gd name="connsiteY1411" fmla="*/ 2898837 h 13716322"/>
              <a:gd name="connsiteX1412" fmla="*/ 2438981 w 12675274"/>
              <a:gd name="connsiteY1412" fmla="*/ 2909596 h 13716322"/>
              <a:gd name="connsiteX1413" fmla="*/ 2438509 w 12675274"/>
              <a:gd name="connsiteY1413" fmla="*/ 2907948 h 13716322"/>
              <a:gd name="connsiteX1414" fmla="*/ 2434430 w 12675274"/>
              <a:gd name="connsiteY1414" fmla="*/ 2891426 h 13716322"/>
              <a:gd name="connsiteX1415" fmla="*/ 2434345 w 12675274"/>
              <a:gd name="connsiteY1415" fmla="*/ 2885874 h 13716322"/>
              <a:gd name="connsiteX1416" fmla="*/ 2374948 w 12675274"/>
              <a:gd name="connsiteY1416" fmla="*/ 2838814 h 13716322"/>
              <a:gd name="connsiteX1417" fmla="*/ 2327382 w 12675274"/>
              <a:gd name="connsiteY1417" fmla="*/ 2802301 h 13716322"/>
              <a:gd name="connsiteX1418" fmla="*/ 2304968 w 12675274"/>
              <a:gd name="connsiteY1418" fmla="*/ 2791613 h 13716322"/>
              <a:gd name="connsiteX1419" fmla="*/ 2293824 w 12675274"/>
              <a:gd name="connsiteY1419" fmla="*/ 2776540 h 13716322"/>
              <a:gd name="connsiteX1420" fmla="*/ 2266369 w 12675274"/>
              <a:gd name="connsiteY1420" fmla="*/ 2755466 h 13716322"/>
              <a:gd name="connsiteX1421" fmla="*/ 2183651 w 12675274"/>
              <a:gd name="connsiteY1421" fmla="*/ 2692320 h 13716322"/>
              <a:gd name="connsiteX1422" fmla="*/ 2212319 w 12675274"/>
              <a:gd name="connsiteY1422" fmla="*/ 2698240 h 13716322"/>
              <a:gd name="connsiteX1423" fmla="*/ 2216997 w 12675274"/>
              <a:gd name="connsiteY1423" fmla="*/ 2702412 h 13716322"/>
              <a:gd name="connsiteX1424" fmla="*/ 2226620 w 12675274"/>
              <a:gd name="connsiteY1424" fmla="*/ 2703663 h 13716322"/>
              <a:gd name="connsiteX1425" fmla="*/ 2284445 w 12675274"/>
              <a:gd name="connsiteY1425" fmla="*/ 2718862 h 13716322"/>
              <a:gd name="connsiteX1426" fmla="*/ 2338660 w 12675274"/>
              <a:gd name="connsiteY1426" fmla="*/ 2734296 h 13716322"/>
              <a:gd name="connsiteX1427" fmla="*/ 2346622 w 12675274"/>
              <a:gd name="connsiteY1427" fmla="*/ 2736120 h 13716322"/>
              <a:gd name="connsiteX1428" fmla="*/ 2400591 w 12675274"/>
              <a:gd name="connsiteY1428" fmla="*/ 2774607 h 13716322"/>
              <a:gd name="connsiteX1429" fmla="*/ 2329785 w 12675274"/>
              <a:gd name="connsiteY1429" fmla="*/ 2744024 h 13716322"/>
              <a:gd name="connsiteX1430" fmla="*/ 2292994 w 12675274"/>
              <a:gd name="connsiteY1430" fmla="*/ 2734012 h 13716322"/>
              <a:gd name="connsiteX1431" fmla="*/ 2286256 w 12675274"/>
              <a:gd name="connsiteY1431" fmla="*/ 2732319 h 13716322"/>
              <a:gd name="connsiteX1432" fmla="*/ 2331903 w 12675274"/>
              <a:gd name="connsiteY1432" fmla="*/ 2756511 h 13716322"/>
              <a:gd name="connsiteX1433" fmla="*/ 2406107 w 12675274"/>
              <a:gd name="connsiteY1433" fmla="*/ 2800293 h 13716322"/>
              <a:gd name="connsiteX1434" fmla="*/ 2464537 w 12675274"/>
              <a:gd name="connsiteY1434" fmla="*/ 2833722 h 13716322"/>
              <a:gd name="connsiteX1435" fmla="*/ 2472927 w 12675274"/>
              <a:gd name="connsiteY1435" fmla="*/ 2831654 h 13716322"/>
              <a:gd name="connsiteX1436" fmla="*/ 2482422 w 12675274"/>
              <a:gd name="connsiteY1436" fmla="*/ 2832842 h 13716322"/>
              <a:gd name="connsiteX1437" fmla="*/ 2490781 w 12675274"/>
              <a:gd name="connsiteY1437" fmla="*/ 2838782 h 13716322"/>
              <a:gd name="connsiteX1438" fmla="*/ 2450450 w 12675274"/>
              <a:gd name="connsiteY1438" fmla="*/ 2805722 h 13716322"/>
              <a:gd name="connsiteX1439" fmla="*/ 2538167 w 12675274"/>
              <a:gd name="connsiteY1439" fmla="*/ 2862445 h 13716322"/>
              <a:gd name="connsiteX1440" fmla="*/ 2518342 w 12675274"/>
              <a:gd name="connsiteY1440" fmla="*/ 2846477 h 13716322"/>
              <a:gd name="connsiteX1441" fmla="*/ 2511175 w 12675274"/>
              <a:gd name="connsiteY1441" fmla="*/ 2841386 h 13716322"/>
              <a:gd name="connsiteX1442" fmla="*/ 2451694 w 12675274"/>
              <a:gd name="connsiteY1442" fmla="*/ 2802112 h 13716322"/>
              <a:gd name="connsiteX1443" fmla="*/ 2421763 w 12675274"/>
              <a:gd name="connsiteY1443" fmla="*/ 2782357 h 13716322"/>
              <a:gd name="connsiteX1444" fmla="*/ 2394781 w 12675274"/>
              <a:gd name="connsiteY1444" fmla="*/ 2764548 h 13716322"/>
              <a:gd name="connsiteX1445" fmla="*/ 2372925 w 12675274"/>
              <a:gd name="connsiteY1445" fmla="*/ 2743833 h 13716322"/>
              <a:gd name="connsiteX1446" fmla="*/ 2401716 w 12675274"/>
              <a:gd name="connsiteY1446" fmla="*/ 2745941 h 13716322"/>
              <a:gd name="connsiteX1447" fmla="*/ 2432957 w 12675274"/>
              <a:gd name="connsiteY1447" fmla="*/ 2751420 h 13716322"/>
              <a:gd name="connsiteX1448" fmla="*/ 2426102 w 12675274"/>
              <a:gd name="connsiteY1448" fmla="*/ 2745339 h 13716322"/>
              <a:gd name="connsiteX1449" fmla="*/ 2427169 w 12675274"/>
              <a:gd name="connsiteY1449" fmla="*/ 2727929 h 13716322"/>
              <a:gd name="connsiteX1450" fmla="*/ 2458346 w 12675274"/>
              <a:gd name="connsiteY1450" fmla="*/ 2747496 h 13716322"/>
              <a:gd name="connsiteX1451" fmla="*/ 2462183 w 12675274"/>
              <a:gd name="connsiteY1451" fmla="*/ 2745325 h 13716322"/>
              <a:gd name="connsiteX1452" fmla="*/ 2452132 w 12675274"/>
              <a:gd name="connsiteY1452" fmla="*/ 2735766 h 13716322"/>
              <a:gd name="connsiteX1453" fmla="*/ 2450757 w 12675274"/>
              <a:gd name="connsiteY1453" fmla="*/ 2735403 h 13716322"/>
              <a:gd name="connsiteX1454" fmla="*/ 2449815 w 12675274"/>
              <a:gd name="connsiteY1454" fmla="*/ 2733561 h 13716322"/>
              <a:gd name="connsiteX1455" fmla="*/ 2443821 w 12675274"/>
              <a:gd name="connsiteY1455" fmla="*/ 2727859 h 13716322"/>
              <a:gd name="connsiteX1456" fmla="*/ 2400383 w 12675274"/>
              <a:gd name="connsiteY1456" fmla="*/ 2697878 h 13716322"/>
              <a:gd name="connsiteX1457" fmla="*/ 2082481 w 12675274"/>
              <a:gd name="connsiteY1457" fmla="*/ 2489379 h 13716322"/>
              <a:gd name="connsiteX1458" fmla="*/ 2211635 w 12675274"/>
              <a:gd name="connsiteY1458" fmla="*/ 2522474 h 13716322"/>
              <a:gd name="connsiteX1459" fmla="*/ 1997111 w 12675274"/>
              <a:gd name="connsiteY1459" fmla="*/ 2391804 h 13716322"/>
              <a:gd name="connsiteX1460" fmla="*/ 1960829 w 12675274"/>
              <a:gd name="connsiteY1460" fmla="*/ 2374960 h 13716322"/>
              <a:gd name="connsiteX1461" fmla="*/ 1995713 w 12675274"/>
              <a:gd name="connsiteY1461" fmla="*/ 2385841 h 13716322"/>
              <a:gd name="connsiteX1462" fmla="*/ 1936791 w 12675274"/>
              <a:gd name="connsiteY1462" fmla="*/ 2324241 h 13716322"/>
              <a:gd name="connsiteX1463" fmla="*/ 1858500 w 12675274"/>
              <a:gd name="connsiteY1463" fmla="*/ 2247583 h 13716322"/>
              <a:gd name="connsiteX1464" fmla="*/ 1830536 w 12675274"/>
              <a:gd name="connsiteY1464" fmla="*/ 2227824 h 13716322"/>
              <a:gd name="connsiteX1465" fmla="*/ 2143985 w 12675274"/>
              <a:gd name="connsiteY1465" fmla="*/ 2386432 h 13716322"/>
              <a:gd name="connsiteX1466" fmla="*/ 2177079 w 12675274"/>
              <a:gd name="connsiteY1466" fmla="*/ 2403960 h 13716322"/>
              <a:gd name="connsiteX1467" fmla="*/ 2236712 w 12675274"/>
              <a:gd name="connsiteY1467" fmla="*/ 2419034 h 13716322"/>
              <a:gd name="connsiteX1468" fmla="*/ 2213401 w 12675274"/>
              <a:gd name="connsiteY1468" fmla="*/ 2398941 h 13716322"/>
              <a:gd name="connsiteX1469" fmla="*/ 2318203 w 12675274"/>
              <a:gd name="connsiteY1469" fmla="*/ 2430800 h 13716322"/>
              <a:gd name="connsiteX1470" fmla="*/ 2295109 w 12675274"/>
              <a:gd name="connsiteY1470" fmla="*/ 2404423 h 13716322"/>
              <a:gd name="connsiteX1471" fmla="*/ 2284466 w 12675274"/>
              <a:gd name="connsiteY1471" fmla="*/ 2361723 h 13716322"/>
              <a:gd name="connsiteX1472" fmla="*/ 2275959 w 12675274"/>
              <a:gd name="connsiteY1472" fmla="*/ 2329065 h 13716322"/>
              <a:gd name="connsiteX1473" fmla="*/ 2249031 w 12675274"/>
              <a:gd name="connsiteY1473" fmla="*/ 2325538 h 13716322"/>
              <a:gd name="connsiteX1474" fmla="*/ 2209729 w 12675274"/>
              <a:gd name="connsiteY1474" fmla="*/ 2310935 h 13716322"/>
              <a:gd name="connsiteX1475" fmla="*/ 2242355 w 12675274"/>
              <a:gd name="connsiteY1475" fmla="*/ 2305598 h 13716322"/>
              <a:gd name="connsiteX1476" fmla="*/ 2240195 w 12675274"/>
              <a:gd name="connsiteY1476" fmla="*/ 2308404 h 13716322"/>
              <a:gd name="connsiteX1477" fmla="*/ 2235124 w 12675274"/>
              <a:gd name="connsiteY1477" fmla="*/ 2307821 h 13716322"/>
              <a:gd name="connsiteX1478" fmla="*/ 2238806 w 12675274"/>
              <a:gd name="connsiteY1478" fmla="*/ 2310208 h 13716322"/>
              <a:gd name="connsiteX1479" fmla="*/ 2240195 w 12675274"/>
              <a:gd name="connsiteY1479" fmla="*/ 2308404 h 13716322"/>
              <a:gd name="connsiteX1480" fmla="*/ 2249518 w 12675274"/>
              <a:gd name="connsiteY1480" fmla="*/ 2309475 h 13716322"/>
              <a:gd name="connsiteX1481" fmla="*/ 2255140 w 12675274"/>
              <a:gd name="connsiteY1481" fmla="*/ 2312520 h 13716322"/>
              <a:gd name="connsiteX1482" fmla="*/ 2261906 w 12675274"/>
              <a:gd name="connsiteY1482" fmla="*/ 2313666 h 13716322"/>
              <a:gd name="connsiteX1483" fmla="*/ 2284620 w 12675274"/>
              <a:gd name="connsiteY1483" fmla="*/ 2297302 h 13716322"/>
              <a:gd name="connsiteX1484" fmla="*/ 2393689 w 12675274"/>
              <a:gd name="connsiteY1484" fmla="*/ 2327119 h 13716322"/>
              <a:gd name="connsiteX1485" fmla="*/ 2412259 w 12675274"/>
              <a:gd name="connsiteY1485" fmla="*/ 2315940 h 13716322"/>
              <a:gd name="connsiteX1486" fmla="*/ 2457620 w 12675274"/>
              <a:gd name="connsiteY1486" fmla="*/ 2323950 h 13716322"/>
              <a:gd name="connsiteX1487" fmla="*/ 2465792 w 12675274"/>
              <a:gd name="connsiteY1487" fmla="*/ 2327139 h 13716322"/>
              <a:gd name="connsiteX1488" fmla="*/ 2455074 w 12675274"/>
              <a:gd name="connsiteY1488" fmla="*/ 2320007 h 13716322"/>
              <a:gd name="connsiteX1489" fmla="*/ 2424302 w 12675274"/>
              <a:gd name="connsiteY1489" fmla="*/ 2299957 h 13716322"/>
              <a:gd name="connsiteX1490" fmla="*/ 2247652 w 12675274"/>
              <a:gd name="connsiteY1490" fmla="*/ 2239171 h 13716322"/>
              <a:gd name="connsiteX1491" fmla="*/ 2084373 w 12675274"/>
              <a:gd name="connsiteY1491" fmla="*/ 2195176 h 13716322"/>
              <a:gd name="connsiteX1492" fmla="*/ 2075102 w 12675274"/>
              <a:gd name="connsiteY1492" fmla="*/ 2185453 h 13716322"/>
              <a:gd name="connsiteX1493" fmla="*/ 2052387 w 12675274"/>
              <a:gd name="connsiteY1493" fmla="*/ 2164562 h 13716322"/>
              <a:gd name="connsiteX1494" fmla="*/ 2104628 w 12675274"/>
              <a:gd name="connsiteY1494" fmla="*/ 2173554 h 13716322"/>
              <a:gd name="connsiteX1495" fmla="*/ 2146667 w 12675274"/>
              <a:gd name="connsiteY1495" fmla="*/ 2184876 h 13716322"/>
              <a:gd name="connsiteX1496" fmla="*/ 2104628 w 12675274"/>
              <a:gd name="connsiteY1496" fmla="*/ 2173554 h 13716322"/>
              <a:gd name="connsiteX1497" fmla="*/ 2055918 w 12675274"/>
              <a:gd name="connsiteY1497" fmla="*/ 2154534 h 13716322"/>
              <a:gd name="connsiteX1498" fmla="*/ 2061950 w 12675274"/>
              <a:gd name="connsiteY1498" fmla="*/ 2139206 h 13716322"/>
              <a:gd name="connsiteX1499" fmla="*/ 2066852 w 12675274"/>
              <a:gd name="connsiteY1499" fmla="*/ 2148327 h 13716322"/>
              <a:gd name="connsiteX1500" fmla="*/ 2061950 w 12675274"/>
              <a:gd name="connsiteY1500" fmla="*/ 2139206 h 13716322"/>
              <a:gd name="connsiteX1501" fmla="*/ 2046684 w 12675274"/>
              <a:gd name="connsiteY1501" fmla="*/ 2127411 h 13716322"/>
              <a:gd name="connsiteX1502" fmla="*/ 2095530 w 12675274"/>
              <a:gd name="connsiteY1502" fmla="*/ 2137832 h 13716322"/>
              <a:gd name="connsiteX1503" fmla="*/ 2110121 w 12675274"/>
              <a:gd name="connsiteY1503" fmla="*/ 2144350 h 13716322"/>
              <a:gd name="connsiteX1504" fmla="*/ 2116380 w 12675274"/>
              <a:gd name="connsiteY1504" fmla="*/ 2149723 h 13716322"/>
              <a:gd name="connsiteX1505" fmla="*/ 2116578 w 12675274"/>
              <a:gd name="connsiteY1505" fmla="*/ 2142324 h 13716322"/>
              <a:gd name="connsiteX1506" fmla="*/ 2181935 w 12675274"/>
              <a:gd name="connsiteY1506" fmla="*/ 2156265 h 13716322"/>
              <a:gd name="connsiteX1507" fmla="*/ 2199564 w 12675274"/>
              <a:gd name="connsiteY1507" fmla="*/ 2168274 h 13716322"/>
              <a:gd name="connsiteX1508" fmla="*/ 2238956 w 12675274"/>
              <a:gd name="connsiteY1508" fmla="*/ 2198081 h 13716322"/>
              <a:gd name="connsiteX1509" fmla="*/ 2289837 w 12675274"/>
              <a:gd name="connsiteY1509" fmla="*/ 2225598 h 13716322"/>
              <a:gd name="connsiteX1510" fmla="*/ 2208118 w 12675274"/>
              <a:gd name="connsiteY1510" fmla="*/ 2162494 h 13716322"/>
              <a:gd name="connsiteX1511" fmla="*/ 2207264 w 12675274"/>
              <a:gd name="connsiteY1511" fmla="*/ 2161669 h 13716322"/>
              <a:gd name="connsiteX1512" fmla="*/ 2225083 w 12675274"/>
              <a:gd name="connsiteY1512" fmla="*/ 2165468 h 13716322"/>
              <a:gd name="connsiteX1513" fmla="*/ 2377017 w 12675274"/>
              <a:gd name="connsiteY1513" fmla="*/ 2210070 h 13716322"/>
              <a:gd name="connsiteX1514" fmla="*/ 2429400 w 12675274"/>
              <a:gd name="connsiteY1514" fmla="*/ 2227392 h 13716322"/>
              <a:gd name="connsiteX1515" fmla="*/ 2418124 w 12675274"/>
              <a:gd name="connsiteY1515" fmla="*/ 2220191 h 13716322"/>
              <a:gd name="connsiteX1516" fmla="*/ 2270204 w 12675274"/>
              <a:gd name="connsiteY1516" fmla="*/ 2113262 h 13716322"/>
              <a:gd name="connsiteX1517" fmla="*/ 2301282 w 12675274"/>
              <a:gd name="connsiteY1517" fmla="*/ 2125287 h 13716322"/>
              <a:gd name="connsiteX1518" fmla="*/ 2486021 w 12675274"/>
              <a:gd name="connsiteY1518" fmla="*/ 2220925 h 13716322"/>
              <a:gd name="connsiteX1519" fmla="*/ 2502271 w 12675274"/>
              <a:gd name="connsiteY1519" fmla="*/ 2228975 h 13716322"/>
              <a:gd name="connsiteX1520" fmla="*/ 2513992 w 12675274"/>
              <a:gd name="connsiteY1520" fmla="*/ 2226607 h 13716322"/>
              <a:gd name="connsiteX1521" fmla="*/ 2562313 w 12675274"/>
              <a:gd name="connsiteY1521" fmla="*/ 2258728 h 13716322"/>
              <a:gd name="connsiteX1522" fmla="*/ 2582242 w 12675274"/>
              <a:gd name="connsiteY1522" fmla="*/ 2268602 h 13716322"/>
              <a:gd name="connsiteX1523" fmla="*/ 2538844 w 12675274"/>
              <a:gd name="connsiteY1523" fmla="*/ 2231601 h 13716322"/>
              <a:gd name="connsiteX1524" fmla="*/ 2543438 w 12675274"/>
              <a:gd name="connsiteY1524" fmla="*/ 2232683 h 13716322"/>
              <a:gd name="connsiteX1525" fmla="*/ 2651642 w 12675274"/>
              <a:gd name="connsiteY1525" fmla="*/ 2252544 h 13716322"/>
              <a:gd name="connsiteX1526" fmla="*/ 2503692 w 12675274"/>
              <a:gd name="connsiteY1526" fmla="*/ 2186974 h 13716322"/>
              <a:gd name="connsiteX1527" fmla="*/ 2471834 w 12675274"/>
              <a:gd name="connsiteY1527" fmla="*/ 2169398 h 13716322"/>
              <a:gd name="connsiteX1528" fmla="*/ 2516979 w 12675274"/>
              <a:gd name="connsiteY1528" fmla="*/ 2166764 h 13716322"/>
              <a:gd name="connsiteX1529" fmla="*/ 2509134 w 12675274"/>
              <a:gd name="connsiteY1529" fmla="*/ 2162894 h 13716322"/>
              <a:gd name="connsiteX1530" fmla="*/ 2268869 w 12675274"/>
              <a:gd name="connsiteY1530" fmla="*/ 2049138 h 13716322"/>
              <a:gd name="connsiteX1531" fmla="*/ 2196872 w 12675274"/>
              <a:gd name="connsiteY1531" fmla="*/ 2010922 h 13716322"/>
              <a:gd name="connsiteX1532" fmla="*/ 2243366 w 12675274"/>
              <a:gd name="connsiteY1532" fmla="*/ 2029501 h 13716322"/>
              <a:gd name="connsiteX1533" fmla="*/ 2366041 w 12675274"/>
              <a:gd name="connsiteY1533" fmla="*/ 2083374 h 13716322"/>
              <a:gd name="connsiteX1534" fmla="*/ 2503999 w 12675274"/>
              <a:gd name="connsiteY1534" fmla="*/ 2145087 h 13716322"/>
              <a:gd name="connsiteX1535" fmla="*/ 2401195 w 12675274"/>
              <a:gd name="connsiteY1535" fmla="*/ 2046207 h 13716322"/>
              <a:gd name="connsiteX1536" fmla="*/ 2277698 w 12675274"/>
              <a:gd name="connsiteY1536" fmla="*/ 1963903 h 13716322"/>
              <a:gd name="connsiteX1537" fmla="*/ 2343833 w 12675274"/>
              <a:gd name="connsiteY1537" fmla="*/ 1984163 h 13716322"/>
              <a:gd name="connsiteX1538" fmla="*/ 2376754 w 12675274"/>
              <a:gd name="connsiteY1538" fmla="*/ 1989414 h 13716322"/>
              <a:gd name="connsiteX1539" fmla="*/ 2699674 w 12675274"/>
              <a:gd name="connsiteY1539" fmla="*/ 2116251 h 13716322"/>
              <a:gd name="connsiteX1540" fmla="*/ 2723901 w 12675274"/>
              <a:gd name="connsiteY1540" fmla="*/ 2103665 h 13716322"/>
              <a:gd name="connsiteX1541" fmla="*/ 2810693 w 12675274"/>
              <a:gd name="connsiteY1541" fmla="*/ 2141112 h 13716322"/>
              <a:gd name="connsiteX1542" fmla="*/ 2825196 w 12675274"/>
              <a:gd name="connsiteY1542" fmla="*/ 2107723 h 13716322"/>
              <a:gd name="connsiteX1543" fmla="*/ 2938558 w 12675274"/>
              <a:gd name="connsiteY1543" fmla="*/ 2140132 h 13716322"/>
              <a:gd name="connsiteX1544" fmla="*/ 2939631 w 12675274"/>
              <a:gd name="connsiteY1544" fmla="*/ 2138374 h 13716322"/>
              <a:gd name="connsiteX1545" fmla="*/ 2940974 w 12675274"/>
              <a:gd name="connsiteY1545" fmla="*/ 2136174 h 13716322"/>
              <a:gd name="connsiteX1546" fmla="*/ 2941780 w 12675274"/>
              <a:gd name="connsiteY1546" fmla="*/ 2134855 h 13716322"/>
              <a:gd name="connsiteX1547" fmla="*/ 2941421 w 12675274"/>
              <a:gd name="connsiteY1547" fmla="*/ 2135441 h 13716322"/>
              <a:gd name="connsiteX1548" fmla="*/ 2940974 w 12675274"/>
              <a:gd name="connsiteY1548" fmla="*/ 2136174 h 13716322"/>
              <a:gd name="connsiteX1549" fmla="*/ 2938558 w 12675274"/>
              <a:gd name="connsiteY1549" fmla="*/ 2140132 h 13716322"/>
              <a:gd name="connsiteX1550" fmla="*/ 2847474 w 12675274"/>
              <a:gd name="connsiteY1550" fmla="*/ 2100098 h 13716322"/>
              <a:gd name="connsiteX1551" fmla="*/ 2782761 w 12675274"/>
              <a:gd name="connsiteY1551" fmla="*/ 2060558 h 13716322"/>
              <a:gd name="connsiteX1552" fmla="*/ 2778801 w 12675274"/>
              <a:gd name="connsiteY1552" fmla="*/ 2059025 h 13716322"/>
              <a:gd name="connsiteX1553" fmla="*/ 2776525 w 12675274"/>
              <a:gd name="connsiteY1553" fmla="*/ 2063501 h 13716322"/>
              <a:gd name="connsiteX1554" fmla="*/ 2765649 w 12675274"/>
              <a:gd name="connsiteY1554" fmla="*/ 2068372 h 13716322"/>
              <a:gd name="connsiteX1555" fmla="*/ 2762805 w 12675274"/>
              <a:gd name="connsiteY1555" fmla="*/ 2062518 h 13716322"/>
              <a:gd name="connsiteX1556" fmla="*/ 2765052 w 12675274"/>
              <a:gd name="connsiteY1556" fmla="*/ 2055608 h 13716322"/>
              <a:gd name="connsiteX1557" fmla="*/ 2767724 w 12675274"/>
              <a:gd name="connsiteY1557" fmla="*/ 2054734 h 13716322"/>
              <a:gd name="connsiteX1558" fmla="*/ 2707341 w 12675274"/>
              <a:gd name="connsiteY1558" fmla="*/ 2031346 h 13716322"/>
              <a:gd name="connsiteX1559" fmla="*/ 2820341 w 12675274"/>
              <a:gd name="connsiteY1559" fmla="*/ 2045099 h 13716322"/>
              <a:gd name="connsiteX1560" fmla="*/ 2812576 w 12675274"/>
              <a:gd name="connsiteY1560" fmla="*/ 2035968 h 13716322"/>
              <a:gd name="connsiteX1561" fmla="*/ 2592837 w 12675274"/>
              <a:gd name="connsiteY1561" fmla="*/ 1908508 h 13716322"/>
              <a:gd name="connsiteX1562" fmla="*/ 2461927 w 12675274"/>
              <a:gd name="connsiteY1562" fmla="*/ 1843179 h 13716322"/>
              <a:gd name="connsiteX1563" fmla="*/ 2377623 w 12675274"/>
              <a:gd name="connsiteY1563" fmla="*/ 1804744 h 13716322"/>
              <a:gd name="connsiteX1564" fmla="*/ 2346113 w 12675274"/>
              <a:gd name="connsiteY1564" fmla="*/ 1788721 h 13716322"/>
              <a:gd name="connsiteX1565" fmla="*/ 2357160 w 12675274"/>
              <a:gd name="connsiteY1565" fmla="*/ 1764696 h 13716322"/>
              <a:gd name="connsiteX1566" fmla="*/ 2396425 w 12675274"/>
              <a:gd name="connsiteY1566" fmla="*/ 1778528 h 13716322"/>
              <a:gd name="connsiteX1567" fmla="*/ 2445736 w 12675274"/>
              <a:gd name="connsiteY1567" fmla="*/ 1806359 h 13716322"/>
              <a:gd name="connsiteX1568" fmla="*/ 2545080 w 12675274"/>
              <a:gd name="connsiteY1568" fmla="*/ 1848707 h 13716322"/>
              <a:gd name="connsiteX1569" fmla="*/ 2535858 w 12675274"/>
              <a:gd name="connsiteY1569" fmla="*/ 1837285 h 13716322"/>
              <a:gd name="connsiteX1570" fmla="*/ 2636144 w 12675274"/>
              <a:gd name="connsiteY1570" fmla="*/ 1882645 h 13716322"/>
              <a:gd name="connsiteX1571" fmla="*/ 2730056 w 12675274"/>
              <a:gd name="connsiteY1571" fmla="*/ 1922521 h 13716322"/>
              <a:gd name="connsiteX1572" fmla="*/ 2696893 w 12675274"/>
              <a:gd name="connsiteY1572" fmla="*/ 1899286 h 13716322"/>
              <a:gd name="connsiteX1573" fmla="*/ 2703790 w 12675274"/>
              <a:gd name="connsiteY1573" fmla="*/ 1895576 h 13716322"/>
              <a:gd name="connsiteX1574" fmla="*/ 2707619 w 12675274"/>
              <a:gd name="connsiteY1574" fmla="*/ 1895505 h 13716322"/>
              <a:gd name="connsiteX1575" fmla="*/ 2780726 w 12675274"/>
              <a:gd name="connsiteY1575" fmla="*/ 1943768 h 13716322"/>
              <a:gd name="connsiteX1576" fmla="*/ 2777306 w 12675274"/>
              <a:gd name="connsiteY1576" fmla="*/ 1942583 h 13716322"/>
              <a:gd name="connsiteX1577" fmla="*/ 2866443 w 12675274"/>
              <a:gd name="connsiteY1577" fmla="*/ 1980428 h 13716322"/>
              <a:gd name="connsiteX1578" fmla="*/ 2852871 w 12675274"/>
              <a:gd name="connsiteY1578" fmla="*/ 1972550 h 13716322"/>
              <a:gd name="connsiteX1579" fmla="*/ 2845483 w 12675274"/>
              <a:gd name="connsiteY1579" fmla="*/ 1969279 h 13716322"/>
              <a:gd name="connsiteX1580" fmla="*/ 2804665 w 12675274"/>
              <a:gd name="connsiteY1580" fmla="*/ 1939220 h 13716322"/>
              <a:gd name="connsiteX1581" fmla="*/ 2752338 w 12675274"/>
              <a:gd name="connsiteY1581" fmla="*/ 1891807 h 13716322"/>
              <a:gd name="connsiteX1582" fmla="*/ 2890558 w 12675274"/>
              <a:gd name="connsiteY1582" fmla="*/ 1981974 h 13716322"/>
              <a:gd name="connsiteX1583" fmla="*/ 2888114 w 12675274"/>
              <a:gd name="connsiteY1583" fmla="*/ 1964724 h 13716322"/>
              <a:gd name="connsiteX1584" fmla="*/ 2801817 w 12675274"/>
              <a:gd name="connsiteY1584" fmla="*/ 1901228 h 13716322"/>
              <a:gd name="connsiteX1585" fmla="*/ 2701385 w 12675274"/>
              <a:gd name="connsiteY1585" fmla="*/ 1856388 h 13716322"/>
              <a:gd name="connsiteX1586" fmla="*/ 2572162 w 12675274"/>
              <a:gd name="connsiteY1586" fmla="*/ 1798693 h 13716322"/>
              <a:gd name="connsiteX1587" fmla="*/ 2600904 w 12675274"/>
              <a:gd name="connsiteY1587" fmla="*/ 1822989 h 13716322"/>
              <a:gd name="connsiteX1588" fmla="*/ 2652476 w 12675274"/>
              <a:gd name="connsiteY1588" fmla="*/ 1858922 h 13716322"/>
              <a:gd name="connsiteX1589" fmla="*/ 2628701 w 12675274"/>
              <a:gd name="connsiteY1589" fmla="*/ 1852213 h 13716322"/>
              <a:gd name="connsiteX1590" fmla="*/ 2522258 w 12675274"/>
              <a:gd name="connsiteY1590" fmla="*/ 1801648 h 13716322"/>
              <a:gd name="connsiteX1591" fmla="*/ 2468566 w 12675274"/>
              <a:gd name="connsiteY1591" fmla="*/ 1783208 h 13716322"/>
              <a:gd name="connsiteX1592" fmla="*/ 2469776 w 12675274"/>
              <a:gd name="connsiteY1592" fmla="*/ 1782308 h 13716322"/>
              <a:gd name="connsiteX1593" fmla="*/ 2445174 w 12675274"/>
              <a:gd name="connsiteY1593" fmla="*/ 1759565 h 13716322"/>
              <a:gd name="connsiteX1594" fmla="*/ 2435861 w 12675274"/>
              <a:gd name="connsiteY1594" fmla="*/ 1751304 h 13716322"/>
              <a:gd name="connsiteX1595" fmla="*/ 2453034 w 12675274"/>
              <a:gd name="connsiteY1595" fmla="*/ 1756067 h 13716322"/>
              <a:gd name="connsiteX1596" fmla="*/ 2542465 w 12675274"/>
              <a:gd name="connsiteY1596" fmla="*/ 1784932 h 13716322"/>
              <a:gd name="connsiteX1597" fmla="*/ 2436937 w 12675274"/>
              <a:gd name="connsiteY1597" fmla="*/ 1734147 h 13716322"/>
              <a:gd name="connsiteX1598" fmla="*/ 2324495 w 12675274"/>
              <a:gd name="connsiteY1598" fmla="*/ 1676799 h 13716322"/>
              <a:gd name="connsiteX1599" fmla="*/ 2339385 w 12675274"/>
              <a:gd name="connsiteY1599" fmla="*/ 1668786 h 13716322"/>
              <a:gd name="connsiteX1600" fmla="*/ 2339559 w 12675274"/>
              <a:gd name="connsiteY1600" fmla="*/ 1668297 h 13716322"/>
              <a:gd name="connsiteX1601" fmla="*/ 2349731 w 12675274"/>
              <a:gd name="connsiteY1601" fmla="*/ 1676680 h 13716322"/>
              <a:gd name="connsiteX1602" fmla="*/ 2464425 w 12675274"/>
              <a:gd name="connsiteY1602" fmla="*/ 1716366 h 13716322"/>
              <a:gd name="connsiteX1603" fmla="*/ 2226055 w 12675274"/>
              <a:gd name="connsiteY1603" fmla="*/ 1577064 h 13716322"/>
              <a:gd name="connsiteX1604" fmla="*/ 2132649 w 12675274"/>
              <a:gd name="connsiteY1604" fmla="*/ 1507331 h 13716322"/>
              <a:gd name="connsiteX1605" fmla="*/ 2130845 w 12675274"/>
              <a:gd name="connsiteY1605" fmla="*/ 1506116 h 13716322"/>
              <a:gd name="connsiteX1606" fmla="*/ 2195652 w 12675274"/>
              <a:gd name="connsiteY1606" fmla="*/ 1526969 h 13716322"/>
              <a:gd name="connsiteX1607" fmla="*/ 2297885 w 12675274"/>
              <a:gd name="connsiteY1607" fmla="*/ 1574712 h 13716322"/>
              <a:gd name="connsiteX1608" fmla="*/ 2473050 w 12675274"/>
              <a:gd name="connsiteY1608" fmla="*/ 1628278 h 13716322"/>
              <a:gd name="connsiteX1609" fmla="*/ 2403193 w 12675274"/>
              <a:gd name="connsiteY1609" fmla="*/ 1596234 h 13716322"/>
              <a:gd name="connsiteX1610" fmla="*/ 2374469 w 12675274"/>
              <a:gd name="connsiteY1610" fmla="*/ 1579209 h 13716322"/>
              <a:gd name="connsiteX1611" fmla="*/ 2303136 w 12675274"/>
              <a:gd name="connsiteY1611" fmla="*/ 1495005 h 13716322"/>
              <a:gd name="connsiteX1612" fmla="*/ 2454095 w 12675274"/>
              <a:gd name="connsiteY1612" fmla="*/ 1553012 h 13716322"/>
              <a:gd name="connsiteX1613" fmla="*/ 2324001 w 12675274"/>
              <a:gd name="connsiteY1613" fmla="*/ 1460075 h 13716322"/>
              <a:gd name="connsiteX1614" fmla="*/ 2184934 w 12675274"/>
              <a:gd name="connsiteY1614" fmla="*/ 1378541 h 13716322"/>
              <a:gd name="connsiteX1615" fmla="*/ 2129773 w 12675274"/>
              <a:gd name="connsiteY1615" fmla="*/ 1315527 h 13716322"/>
              <a:gd name="connsiteX1616" fmla="*/ 2077574 w 12675274"/>
              <a:gd name="connsiteY1616" fmla="*/ 1285140 h 13716322"/>
              <a:gd name="connsiteX1617" fmla="*/ 2520405 w 12675274"/>
              <a:gd name="connsiteY1617" fmla="*/ 1465900 h 13716322"/>
              <a:gd name="connsiteX1618" fmla="*/ 2866768 w 12675274"/>
              <a:gd name="connsiteY1618" fmla="*/ 1625740 h 13716322"/>
              <a:gd name="connsiteX1619" fmla="*/ 2864695 w 12675274"/>
              <a:gd name="connsiteY1619" fmla="*/ 1614706 h 13716322"/>
              <a:gd name="connsiteX1620" fmla="*/ 2872724 w 12675274"/>
              <a:gd name="connsiteY1620" fmla="*/ 1622406 h 13716322"/>
              <a:gd name="connsiteX1621" fmla="*/ 2868966 w 12675274"/>
              <a:gd name="connsiteY1621" fmla="*/ 1626754 h 13716322"/>
              <a:gd name="connsiteX1622" fmla="*/ 2906325 w 12675274"/>
              <a:gd name="connsiteY1622" fmla="*/ 1643995 h 13716322"/>
              <a:gd name="connsiteX1623" fmla="*/ 2911472 w 12675274"/>
              <a:gd name="connsiteY1623" fmla="*/ 1644107 h 13716322"/>
              <a:gd name="connsiteX1624" fmla="*/ 2913560 w 12675274"/>
              <a:gd name="connsiteY1624" fmla="*/ 1634097 h 13716322"/>
              <a:gd name="connsiteX1625" fmla="*/ 2872724 w 12675274"/>
              <a:gd name="connsiteY1625" fmla="*/ 1622406 h 13716322"/>
              <a:gd name="connsiteX1626" fmla="*/ 2875847 w 12675274"/>
              <a:gd name="connsiteY1626" fmla="*/ 1606011 h 13716322"/>
              <a:gd name="connsiteX1627" fmla="*/ 2496800 w 12675274"/>
              <a:gd name="connsiteY1627" fmla="*/ 1429439 h 13716322"/>
              <a:gd name="connsiteX1628" fmla="*/ 1865624 w 12675274"/>
              <a:gd name="connsiteY1628" fmla="*/ 1072200 h 13716322"/>
              <a:gd name="connsiteX1629" fmla="*/ 2070923 w 12675274"/>
              <a:gd name="connsiteY1629" fmla="*/ 1127326 h 13716322"/>
              <a:gd name="connsiteX1630" fmla="*/ 1921370 w 12675274"/>
              <a:gd name="connsiteY1630" fmla="*/ 1032930 h 13716322"/>
              <a:gd name="connsiteX1631" fmla="*/ 1892587 w 12675274"/>
              <a:gd name="connsiteY1631" fmla="*/ 972885 h 13716322"/>
              <a:gd name="connsiteX1632" fmla="*/ 1608773 w 12675274"/>
              <a:gd name="connsiteY1632" fmla="*/ 812983 h 13716322"/>
              <a:gd name="connsiteX1633" fmla="*/ 1664431 w 12675274"/>
              <a:gd name="connsiteY1633" fmla="*/ 825685 h 13716322"/>
              <a:gd name="connsiteX1634" fmla="*/ 1670689 w 12675274"/>
              <a:gd name="connsiteY1634" fmla="*/ 830458 h 13716322"/>
              <a:gd name="connsiteX1635" fmla="*/ 1681653 w 12675274"/>
              <a:gd name="connsiteY1635" fmla="*/ 832510 h 13716322"/>
              <a:gd name="connsiteX1636" fmla="*/ 1701723 w 12675274"/>
              <a:gd name="connsiteY1636" fmla="*/ 841507 h 13716322"/>
              <a:gd name="connsiteX1637" fmla="*/ 1742204 w 12675274"/>
              <a:gd name="connsiteY1637" fmla="*/ 862048 h 13716322"/>
              <a:gd name="connsiteX1638" fmla="*/ 1885564 w 12675274"/>
              <a:gd name="connsiteY1638" fmla="*/ 913966 h 13716322"/>
              <a:gd name="connsiteX1639" fmla="*/ 1774742 w 12675274"/>
              <a:gd name="connsiteY1639" fmla="*/ 849678 h 13716322"/>
              <a:gd name="connsiteX1640" fmla="*/ 1708018 w 12675274"/>
              <a:gd name="connsiteY1640" fmla="*/ 837443 h 13716322"/>
              <a:gd name="connsiteX1641" fmla="*/ 1681653 w 12675274"/>
              <a:gd name="connsiteY1641" fmla="*/ 832510 h 13716322"/>
              <a:gd name="connsiteX1642" fmla="*/ 1668501 w 12675274"/>
              <a:gd name="connsiteY1642" fmla="*/ 826613 h 13716322"/>
              <a:gd name="connsiteX1643" fmla="*/ 1664431 w 12675274"/>
              <a:gd name="connsiteY1643" fmla="*/ 825685 h 13716322"/>
              <a:gd name="connsiteX1644" fmla="*/ 1650629 w 12675274"/>
              <a:gd name="connsiteY1644" fmla="*/ 815149 h 13716322"/>
              <a:gd name="connsiteX1645" fmla="*/ 1742958 w 12675274"/>
              <a:gd name="connsiteY1645" fmla="*/ 809701 h 13716322"/>
              <a:gd name="connsiteX1646" fmla="*/ 1757220 w 12675274"/>
              <a:gd name="connsiteY1646" fmla="*/ 815602 h 13716322"/>
              <a:gd name="connsiteX1647" fmla="*/ 1759048 w 12675274"/>
              <a:gd name="connsiteY1647" fmla="*/ 816440 h 13716322"/>
              <a:gd name="connsiteX1648" fmla="*/ 1759383 w 12675274"/>
              <a:gd name="connsiteY1648" fmla="*/ 816497 h 13716322"/>
              <a:gd name="connsiteX1649" fmla="*/ 1757220 w 12675274"/>
              <a:gd name="connsiteY1649" fmla="*/ 815602 h 13716322"/>
              <a:gd name="connsiteX1650" fmla="*/ 1735063 w 12675274"/>
              <a:gd name="connsiteY1650" fmla="*/ 805465 h 13716322"/>
              <a:gd name="connsiteX1651" fmla="*/ 1524193 w 12675274"/>
              <a:gd name="connsiteY1651" fmla="*/ 663394 h 13716322"/>
              <a:gd name="connsiteX1652" fmla="*/ 1585713 w 12675274"/>
              <a:gd name="connsiteY1652" fmla="*/ 646375 h 13716322"/>
              <a:gd name="connsiteX1653" fmla="*/ 1601698 w 12675274"/>
              <a:gd name="connsiteY1653" fmla="*/ 651449 h 13716322"/>
              <a:gd name="connsiteX1654" fmla="*/ 1677787 w 12675274"/>
              <a:gd name="connsiteY1654" fmla="*/ 684777 h 13716322"/>
              <a:gd name="connsiteX1655" fmla="*/ 1815735 w 12675274"/>
              <a:gd name="connsiteY1655" fmla="*/ 724828 h 13716322"/>
              <a:gd name="connsiteX1656" fmla="*/ 1699506 w 12675274"/>
              <a:gd name="connsiteY1656" fmla="*/ 662422 h 13716322"/>
              <a:gd name="connsiteX1657" fmla="*/ 1694402 w 12675274"/>
              <a:gd name="connsiteY1657" fmla="*/ 660422 h 13716322"/>
              <a:gd name="connsiteX1658" fmla="*/ 1689466 w 12675274"/>
              <a:gd name="connsiteY1658" fmla="*/ 656723 h 13716322"/>
              <a:gd name="connsiteX1659" fmla="*/ 1640333 w 12675274"/>
              <a:gd name="connsiteY1659" fmla="*/ 624904 h 13716322"/>
              <a:gd name="connsiteX1660" fmla="*/ 1624502 w 12675274"/>
              <a:gd name="connsiteY1660" fmla="*/ 594221 h 13716322"/>
              <a:gd name="connsiteX1661" fmla="*/ 1636924 w 12675274"/>
              <a:gd name="connsiteY1661" fmla="*/ 593583 h 13716322"/>
              <a:gd name="connsiteX1662" fmla="*/ 1978594 w 12675274"/>
              <a:gd name="connsiteY1662" fmla="*/ 759312 h 13716322"/>
              <a:gd name="connsiteX1663" fmla="*/ 2107746 w 12675274"/>
              <a:gd name="connsiteY1663" fmla="*/ 792411 h 13716322"/>
              <a:gd name="connsiteX1664" fmla="*/ 1962092 w 12675274"/>
              <a:gd name="connsiteY1664" fmla="*/ 721904 h 13716322"/>
              <a:gd name="connsiteX1665" fmla="*/ 1845682 w 12675274"/>
              <a:gd name="connsiteY1665" fmla="*/ 660696 h 13716322"/>
              <a:gd name="connsiteX1666" fmla="*/ 1835125 w 12675274"/>
              <a:gd name="connsiteY1666" fmla="*/ 636224 h 13716322"/>
              <a:gd name="connsiteX1667" fmla="*/ 1886959 w 12675274"/>
              <a:gd name="connsiteY1667" fmla="*/ 655891 h 13716322"/>
              <a:gd name="connsiteX1668" fmla="*/ 2345634 w 12675274"/>
              <a:gd name="connsiteY1668" fmla="*/ 879230 h 13716322"/>
              <a:gd name="connsiteX1669" fmla="*/ 2398984 w 12675274"/>
              <a:gd name="connsiteY1669" fmla="*/ 853883 h 13716322"/>
              <a:gd name="connsiteX1670" fmla="*/ 1971818 w 12675274"/>
              <a:gd name="connsiteY1670" fmla="*/ 642060 h 13716322"/>
              <a:gd name="connsiteX1671" fmla="*/ 1975216 w 12675274"/>
              <a:gd name="connsiteY1671" fmla="*/ 636143 h 13716322"/>
              <a:gd name="connsiteX1672" fmla="*/ 1976722 w 12675274"/>
              <a:gd name="connsiteY1672" fmla="*/ 636843 h 13716322"/>
              <a:gd name="connsiteX1673" fmla="*/ 2170354 w 12675274"/>
              <a:gd name="connsiteY1673" fmla="*/ 709286 h 13716322"/>
              <a:gd name="connsiteX1674" fmla="*/ 2170354 w 12675274"/>
              <a:gd name="connsiteY1674" fmla="*/ 709286 h 13716322"/>
              <a:gd name="connsiteX1675" fmla="*/ 1976105 w 12675274"/>
              <a:gd name="connsiteY1675" fmla="*/ 598299 h 13716322"/>
              <a:gd name="connsiteX1676" fmla="*/ 1844232 w 12675274"/>
              <a:gd name="connsiteY1676" fmla="*/ 536485 h 13716322"/>
              <a:gd name="connsiteX1677" fmla="*/ 1841410 w 12675274"/>
              <a:gd name="connsiteY1677" fmla="*/ 534601 h 13716322"/>
              <a:gd name="connsiteX1678" fmla="*/ 2108879 w 12675274"/>
              <a:gd name="connsiteY1678" fmla="*/ 621047 h 13716322"/>
              <a:gd name="connsiteX1679" fmla="*/ 2190188 w 12675274"/>
              <a:gd name="connsiteY1679" fmla="*/ 639310 h 13716322"/>
              <a:gd name="connsiteX1680" fmla="*/ 2037511 w 12675274"/>
              <a:gd name="connsiteY1680" fmla="*/ 572854 h 13716322"/>
              <a:gd name="connsiteX1681" fmla="*/ 2011123 w 12675274"/>
              <a:gd name="connsiteY1681" fmla="*/ 498882 h 13716322"/>
              <a:gd name="connsiteX1682" fmla="*/ 1877691 w 12675274"/>
              <a:gd name="connsiteY1682" fmla="*/ 449816 h 13716322"/>
              <a:gd name="connsiteX1683" fmla="*/ 1808002 w 12675274"/>
              <a:gd name="connsiteY1683" fmla="*/ 401710 h 13716322"/>
              <a:gd name="connsiteX1684" fmla="*/ 1829540 w 12675274"/>
              <a:gd name="connsiteY1684" fmla="*/ 374722 h 13716322"/>
              <a:gd name="connsiteX1685" fmla="*/ 1677591 w 12675274"/>
              <a:gd name="connsiteY1685" fmla="*/ 294247 h 13716322"/>
              <a:gd name="connsiteX1686" fmla="*/ 1588312 w 12675274"/>
              <a:gd name="connsiteY1686" fmla="*/ 202967 h 13716322"/>
              <a:gd name="connsiteX1687" fmla="*/ 1589160 w 12675274"/>
              <a:gd name="connsiteY1687" fmla="*/ 186616 h 13716322"/>
              <a:gd name="connsiteX1688" fmla="*/ 1471190 w 12675274"/>
              <a:gd name="connsiteY1688" fmla="*/ 65748 h 13716322"/>
              <a:gd name="connsiteX1689" fmla="*/ 1574266 w 12675274"/>
              <a:gd name="connsiteY1689" fmla="*/ 85134 h 13716322"/>
              <a:gd name="connsiteX1690" fmla="*/ 1473489 w 12675274"/>
              <a:gd name="connsiteY1690" fmla="*/ 21363 h 13716322"/>
              <a:gd name="connsiteX1691" fmla="*/ 1487033 w 12675274"/>
              <a:gd name="connsiteY1691" fmla="*/ 1823 h 1371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Lst>
            <a:rect l="l" t="t" r="r" b="b"/>
            <a:pathLst>
              <a:path w="12675274" h="13716322">
                <a:moveTo>
                  <a:pt x="966139" y="10772996"/>
                </a:moveTo>
                <a:lnTo>
                  <a:pt x="972996" y="10821056"/>
                </a:lnTo>
                <a:cubicBezTo>
                  <a:pt x="975500" y="10838608"/>
                  <a:pt x="978001" y="10856154"/>
                  <a:pt x="980006" y="10870195"/>
                </a:cubicBezTo>
                <a:cubicBezTo>
                  <a:pt x="962074" y="10844102"/>
                  <a:pt x="934224" y="10848075"/>
                  <a:pt x="956161" y="10902248"/>
                </a:cubicBezTo>
                <a:cubicBezTo>
                  <a:pt x="938230" y="10876154"/>
                  <a:pt x="916386" y="10922247"/>
                  <a:pt x="896454" y="10882114"/>
                </a:cubicBezTo>
                <a:cubicBezTo>
                  <a:pt x="906373" y="10852047"/>
                  <a:pt x="923259" y="10820988"/>
                  <a:pt x="942629" y="10794946"/>
                </a:cubicBezTo>
                <a:close/>
                <a:moveTo>
                  <a:pt x="965985" y="10771917"/>
                </a:moveTo>
                <a:lnTo>
                  <a:pt x="967200" y="10772005"/>
                </a:lnTo>
                <a:lnTo>
                  <a:pt x="966139" y="10772996"/>
                </a:lnTo>
                <a:close/>
                <a:moveTo>
                  <a:pt x="1259808" y="10666317"/>
                </a:moveTo>
                <a:lnTo>
                  <a:pt x="1257893" y="10701625"/>
                </a:lnTo>
                <a:cubicBezTo>
                  <a:pt x="1253935" y="10723676"/>
                  <a:pt x="1244489" y="10732186"/>
                  <a:pt x="1226560" y="10706096"/>
                </a:cubicBezTo>
                <a:cubicBezTo>
                  <a:pt x="1235503" y="10694075"/>
                  <a:pt x="1246695" y="10697851"/>
                  <a:pt x="1255077" y="10681882"/>
                </a:cubicBezTo>
                <a:close/>
                <a:moveTo>
                  <a:pt x="1259290" y="10651403"/>
                </a:moveTo>
                <a:lnTo>
                  <a:pt x="1262331" y="10658016"/>
                </a:lnTo>
                <a:lnTo>
                  <a:pt x="1259808" y="10666317"/>
                </a:lnTo>
                <a:lnTo>
                  <a:pt x="1260092" y="10661022"/>
                </a:lnTo>
                <a:close/>
                <a:moveTo>
                  <a:pt x="6997092" y="9337566"/>
                </a:moveTo>
                <a:lnTo>
                  <a:pt x="6985422" y="9340187"/>
                </a:lnTo>
                <a:lnTo>
                  <a:pt x="6985116" y="9340529"/>
                </a:lnTo>
                <a:lnTo>
                  <a:pt x="6983146" y="9355755"/>
                </a:lnTo>
                <a:cubicBezTo>
                  <a:pt x="6984240" y="9361865"/>
                  <a:pt x="6986548" y="9368700"/>
                  <a:pt x="6988418" y="9375596"/>
                </a:cubicBezTo>
                <a:lnTo>
                  <a:pt x="6991066" y="9395695"/>
                </a:lnTo>
                <a:lnTo>
                  <a:pt x="6998610" y="9384273"/>
                </a:lnTo>
                <a:lnTo>
                  <a:pt x="7010220" y="9368198"/>
                </a:lnTo>
                <a:lnTo>
                  <a:pt x="7004212" y="9343126"/>
                </a:lnTo>
                <a:cubicBezTo>
                  <a:pt x="7002454" y="9340131"/>
                  <a:pt x="7000174" y="9338161"/>
                  <a:pt x="6997092" y="9337566"/>
                </a:cubicBezTo>
                <a:close/>
                <a:moveTo>
                  <a:pt x="11566864" y="8916364"/>
                </a:moveTo>
                <a:lnTo>
                  <a:pt x="11568290" y="8922814"/>
                </a:lnTo>
                <a:cubicBezTo>
                  <a:pt x="11571294" y="8943875"/>
                  <a:pt x="11569816" y="8958410"/>
                  <a:pt x="11560850" y="8945365"/>
                </a:cubicBezTo>
                <a:cubicBezTo>
                  <a:pt x="11564332" y="8944869"/>
                  <a:pt x="11566314" y="8940108"/>
                  <a:pt x="11567182" y="8933717"/>
                </a:cubicBezTo>
                <a:close/>
                <a:moveTo>
                  <a:pt x="11564008" y="8903470"/>
                </a:moveTo>
                <a:lnTo>
                  <a:pt x="11566788" y="8912283"/>
                </a:lnTo>
                <a:lnTo>
                  <a:pt x="11566864" y="8916364"/>
                </a:lnTo>
                <a:close/>
                <a:moveTo>
                  <a:pt x="4252980" y="5529655"/>
                </a:moveTo>
                <a:lnTo>
                  <a:pt x="4258241" y="5542631"/>
                </a:lnTo>
                <a:lnTo>
                  <a:pt x="4237338" y="5533310"/>
                </a:lnTo>
                <a:close/>
                <a:moveTo>
                  <a:pt x="4236420" y="5509117"/>
                </a:moveTo>
                <a:lnTo>
                  <a:pt x="4513966" y="5625847"/>
                </a:lnTo>
                <a:lnTo>
                  <a:pt x="4600855" y="5678098"/>
                </a:lnTo>
                <a:lnTo>
                  <a:pt x="4576440" y="5665487"/>
                </a:lnTo>
                <a:cubicBezTo>
                  <a:pt x="4548643" y="5651167"/>
                  <a:pt x="4523268" y="5638729"/>
                  <a:pt x="4513224" y="5638211"/>
                </a:cubicBezTo>
                <a:cubicBezTo>
                  <a:pt x="4491457" y="5637084"/>
                  <a:pt x="4470646" y="5650059"/>
                  <a:pt x="4460599" y="5649541"/>
                </a:cubicBezTo>
                <a:cubicBezTo>
                  <a:pt x="4450555" y="5649019"/>
                  <a:pt x="4472096" y="5622029"/>
                  <a:pt x="4472096" y="5622029"/>
                </a:cubicBezTo>
                <a:cubicBezTo>
                  <a:pt x="4458205" y="5598473"/>
                  <a:pt x="4424655" y="5608154"/>
                  <a:pt x="4403806" y="5614210"/>
                </a:cubicBezTo>
                <a:lnTo>
                  <a:pt x="4392849" y="5616688"/>
                </a:lnTo>
                <a:lnTo>
                  <a:pt x="4387289" y="5613703"/>
                </a:lnTo>
                <a:lnTo>
                  <a:pt x="4384148" y="5602252"/>
                </a:lnTo>
                <a:cubicBezTo>
                  <a:pt x="4384541" y="5594660"/>
                  <a:pt x="4384934" y="5587070"/>
                  <a:pt x="4379911" y="5586809"/>
                </a:cubicBezTo>
                <a:lnTo>
                  <a:pt x="4361829" y="5600034"/>
                </a:lnTo>
                <a:lnTo>
                  <a:pt x="4346577" y="5591844"/>
                </a:lnTo>
                <a:lnTo>
                  <a:pt x="4338252" y="5584946"/>
                </a:lnTo>
                <a:cubicBezTo>
                  <a:pt x="4333217" y="5580879"/>
                  <a:pt x="4328376" y="5577115"/>
                  <a:pt x="4318692" y="5569586"/>
                </a:cubicBezTo>
                <a:lnTo>
                  <a:pt x="4265826" y="5546013"/>
                </a:lnTo>
                <a:lnTo>
                  <a:pt x="4260120" y="5531936"/>
                </a:lnTo>
                <a:cubicBezTo>
                  <a:pt x="4256562" y="5529549"/>
                  <a:pt x="4252980" y="5529655"/>
                  <a:pt x="4252980" y="5529655"/>
                </a:cubicBezTo>
                <a:close/>
                <a:moveTo>
                  <a:pt x="4152811" y="5162077"/>
                </a:moveTo>
                <a:cubicBezTo>
                  <a:pt x="4189743" y="5169300"/>
                  <a:pt x="4322841" y="5228533"/>
                  <a:pt x="4315575" y="5238714"/>
                </a:cubicBezTo>
                <a:lnTo>
                  <a:pt x="4315751" y="5221119"/>
                </a:lnTo>
                <a:lnTo>
                  <a:pt x="4339191" y="5231166"/>
                </a:lnTo>
                <a:lnTo>
                  <a:pt x="4376187" y="5250748"/>
                </a:lnTo>
                <a:cubicBezTo>
                  <a:pt x="4432690" y="5281099"/>
                  <a:pt x="4474194" y="5304882"/>
                  <a:pt x="4471263" y="5306838"/>
                </a:cubicBezTo>
                <a:cubicBezTo>
                  <a:pt x="4467358" y="5309446"/>
                  <a:pt x="4384461" y="5273245"/>
                  <a:pt x="4152811" y="5162077"/>
                </a:cubicBezTo>
                <a:close/>
                <a:moveTo>
                  <a:pt x="2798510" y="4900567"/>
                </a:moveTo>
                <a:cubicBezTo>
                  <a:pt x="2820132" y="4898987"/>
                  <a:pt x="2904322" y="4926949"/>
                  <a:pt x="2935780" y="4947607"/>
                </a:cubicBezTo>
                <a:cubicBezTo>
                  <a:pt x="3327571" y="5113100"/>
                  <a:pt x="3713981" y="5285339"/>
                  <a:pt x="4100677" y="5452028"/>
                </a:cubicBezTo>
                <a:lnTo>
                  <a:pt x="4233210" y="5507768"/>
                </a:lnTo>
                <a:lnTo>
                  <a:pt x="4223347" y="5508927"/>
                </a:lnTo>
                <a:cubicBezTo>
                  <a:pt x="4200345" y="5541170"/>
                  <a:pt x="4223347" y="5508927"/>
                  <a:pt x="4223347" y="5508927"/>
                </a:cubicBezTo>
                <a:lnTo>
                  <a:pt x="4231249" y="5530594"/>
                </a:lnTo>
                <a:lnTo>
                  <a:pt x="3945082" y="5402985"/>
                </a:lnTo>
                <a:cubicBezTo>
                  <a:pt x="3571798" y="5249287"/>
                  <a:pt x="3201489" y="5124725"/>
                  <a:pt x="2852068" y="4943273"/>
                </a:cubicBezTo>
                <a:cubicBezTo>
                  <a:pt x="2795088" y="4913098"/>
                  <a:pt x="2785538" y="4901516"/>
                  <a:pt x="2798510" y="4900567"/>
                </a:cubicBezTo>
                <a:close/>
                <a:moveTo>
                  <a:pt x="3280002" y="4698990"/>
                </a:moveTo>
                <a:cubicBezTo>
                  <a:pt x="3270670" y="4697054"/>
                  <a:pt x="3270964" y="4700325"/>
                  <a:pt x="3301031" y="4716333"/>
                </a:cubicBezTo>
                <a:cubicBezTo>
                  <a:pt x="3329891" y="4726463"/>
                  <a:pt x="3361631" y="4740141"/>
                  <a:pt x="3387760" y="4754270"/>
                </a:cubicBezTo>
                <a:cubicBezTo>
                  <a:pt x="3436380" y="4777574"/>
                  <a:pt x="3460894" y="4792319"/>
                  <a:pt x="3504148" y="4814715"/>
                </a:cubicBezTo>
                <a:cubicBezTo>
                  <a:pt x="3575636" y="4847896"/>
                  <a:pt x="3665912" y="4868833"/>
                  <a:pt x="3738023" y="4901354"/>
                </a:cubicBezTo>
                <a:cubicBezTo>
                  <a:pt x="3796128" y="4925057"/>
                  <a:pt x="3852639" y="4948520"/>
                  <a:pt x="3910696" y="4972135"/>
                </a:cubicBezTo>
                <a:lnTo>
                  <a:pt x="3977924" y="4998624"/>
                </a:lnTo>
                <a:lnTo>
                  <a:pt x="3687738" y="4869543"/>
                </a:lnTo>
                <a:lnTo>
                  <a:pt x="3661010" y="4859713"/>
                </a:lnTo>
                <a:cubicBezTo>
                  <a:pt x="3548527" y="4808348"/>
                  <a:pt x="3440947" y="4766106"/>
                  <a:pt x="3316734" y="4712880"/>
                </a:cubicBezTo>
                <a:cubicBezTo>
                  <a:pt x="3308294" y="4708067"/>
                  <a:pt x="3289335" y="4700925"/>
                  <a:pt x="3280002" y="4698990"/>
                </a:cubicBezTo>
                <a:close/>
                <a:moveTo>
                  <a:pt x="2873027" y="4562555"/>
                </a:moveTo>
                <a:cubicBezTo>
                  <a:pt x="2894253" y="4567562"/>
                  <a:pt x="2917121" y="4577438"/>
                  <a:pt x="2936888" y="4590613"/>
                </a:cubicBezTo>
                <a:cubicBezTo>
                  <a:pt x="2914197" y="4593778"/>
                  <a:pt x="2892793" y="4575732"/>
                  <a:pt x="2873027" y="4562555"/>
                </a:cubicBezTo>
                <a:close/>
                <a:moveTo>
                  <a:pt x="2847303" y="4548272"/>
                </a:moveTo>
                <a:cubicBezTo>
                  <a:pt x="2849602" y="4546654"/>
                  <a:pt x="2852752" y="4546613"/>
                  <a:pt x="2853885" y="4548721"/>
                </a:cubicBezTo>
                <a:cubicBezTo>
                  <a:pt x="2855014" y="4550822"/>
                  <a:pt x="2852996" y="4552967"/>
                  <a:pt x="2850697" y="4554587"/>
                </a:cubicBezTo>
                <a:cubicBezTo>
                  <a:pt x="2848395" y="4556204"/>
                  <a:pt x="2845811" y="4557297"/>
                  <a:pt x="2845811" y="4557297"/>
                </a:cubicBezTo>
                <a:cubicBezTo>
                  <a:pt x="2843549" y="4553086"/>
                  <a:pt x="2845001" y="4549889"/>
                  <a:pt x="2847303" y="4548272"/>
                </a:cubicBezTo>
                <a:close/>
                <a:moveTo>
                  <a:pt x="6442030" y="4545981"/>
                </a:moveTo>
                <a:cubicBezTo>
                  <a:pt x="6390732" y="4546465"/>
                  <a:pt x="6628566" y="4616154"/>
                  <a:pt x="6646868" y="4631447"/>
                </a:cubicBezTo>
                <a:cubicBezTo>
                  <a:pt x="6872380" y="4685279"/>
                  <a:pt x="7097044" y="4755461"/>
                  <a:pt x="7314912" y="4794843"/>
                </a:cubicBezTo>
                <a:cubicBezTo>
                  <a:pt x="7370684" y="4819981"/>
                  <a:pt x="7429362" y="4837656"/>
                  <a:pt x="7489702" y="4851612"/>
                </a:cubicBezTo>
                <a:lnTo>
                  <a:pt x="7631354" y="4878022"/>
                </a:lnTo>
                <a:lnTo>
                  <a:pt x="7644834" y="4874721"/>
                </a:lnTo>
                <a:lnTo>
                  <a:pt x="7593416" y="4855039"/>
                </a:lnTo>
                <a:cubicBezTo>
                  <a:pt x="7508958" y="4828162"/>
                  <a:pt x="7414726" y="4812305"/>
                  <a:pt x="7314912" y="4794843"/>
                </a:cubicBezTo>
                <a:cubicBezTo>
                  <a:pt x="7120256" y="4728556"/>
                  <a:pt x="6752238" y="4606454"/>
                  <a:pt x="6483200" y="4550371"/>
                </a:cubicBezTo>
                <a:cubicBezTo>
                  <a:pt x="6462588" y="4547255"/>
                  <a:pt x="6449358" y="4545912"/>
                  <a:pt x="6442030" y="4545981"/>
                </a:cubicBezTo>
                <a:close/>
                <a:moveTo>
                  <a:pt x="9140586" y="4484153"/>
                </a:moveTo>
                <a:cubicBezTo>
                  <a:pt x="9088322" y="4488473"/>
                  <a:pt x="9101116" y="4492647"/>
                  <a:pt x="9125812" y="4493925"/>
                </a:cubicBezTo>
                <a:lnTo>
                  <a:pt x="9146912" y="4493603"/>
                </a:lnTo>
                <a:lnTo>
                  <a:pt x="9179702" y="4486175"/>
                </a:lnTo>
                <a:close/>
                <a:moveTo>
                  <a:pt x="9051010" y="4454813"/>
                </a:moveTo>
                <a:cubicBezTo>
                  <a:pt x="9030544" y="4453425"/>
                  <a:pt x="9006652" y="4477217"/>
                  <a:pt x="9006652" y="4477217"/>
                </a:cubicBezTo>
                <a:cubicBezTo>
                  <a:pt x="9008978" y="4480853"/>
                  <a:pt x="9014062" y="4481993"/>
                  <a:pt x="9020374" y="4481663"/>
                </a:cubicBezTo>
                <a:cubicBezTo>
                  <a:pt x="9039312" y="4480666"/>
                  <a:pt x="9069320" y="4466409"/>
                  <a:pt x="9069320" y="4466409"/>
                </a:cubicBezTo>
                <a:cubicBezTo>
                  <a:pt x="9064272" y="4458538"/>
                  <a:pt x="9057830" y="4455275"/>
                  <a:pt x="9051010" y="4454813"/>
                </a:cubicBezTo>
                <a:close/>
                <a:moveTo>
                  <a:pt x="1915206" y="4433884"/>
                </a:moveTo>
                <a:lnTo>
                  <a:pt x="1912114" y="4434687"/>
                </a:lnTo>
                <a:cubicBezTo>
                  <a:pt x="1908820" y="4435542"/>
                  <a:pt x="1907168" y="4435965"/>
                  <a:pt x="1909644" y="4435328"/>
                </a:cubicBezTo>
                <a:close/>
                <a:moveTo>
                  <a:pt x="1931896" y="4429562"/>
                </a:moveTo>
                <a:cubicBezTo>
                  <a:pt x="1931896" y="4429562"/>
                  <a:pt x="1928597" y="4430415"/>
                  <a:pt x="1924478" y="4431485"/>
                </a:cubicBezTo>
                <a:lnTo>
                  <a:pt x="1915206" y="4433884"/>
                </a:lnTo>
                <a:close/>
                <a:moveTo>
                  <a:pt x="2260186" y="4175878"/>
                </a:moveTo>
                <a:lnTo>
                  <a:pt x="2260436" y="4176022"/>
                </a:lnTo>
                <a:lnTo>
                  <a:pt x="2260427" y="4176055"/>
                </a:lnTo>
                <a:close/>
                <a:moveTo>
                  <a:pt x="2261891" y="4167889"/>
                </a:moveTo>
                <a:cubicBezTo>
                  <a:pt x="2293909" y="4188440"/>
                  <a:pt x="2322275" y="4207635"/>
                  <a:pt x="2320469" y="4208586"/>
                </a:cubicBezTo>
                <a:cubicBezTo>
                  <a:pt x="2319567" y="4209065"/>
                  <a:pt x="2311123" y="4204979"/>
                  <a:pt x="2291822" y="4194222"/>
                </a:cubicBezTo>
                <a:lnTo>
                  <a:pt x="2260436" y="4176022"/>
                </a:lnTo>
                <a:close/>
                <a:moveTo>
                  <a:pt x="2198028" y="4139830"/>
                </a:moveTo>
                <a:cubicBezTo>
                  <a:pt x="2205461" y="4141856"/>
                  <a:pt x="2221990" y="4149923"/>
                  <a:pt x="2236199" y="4157979"/>
                </a:cubicBezTo>
                <a:lnTo>
                  <a:pt x="2260186" y="4175878"/>
                </a:lnTo>
                <a:close/>
                <a:moveTo>
                  <a:pt x="2033874" y="4042942"/>
                </a:moveTo>
                <a:cubicBezTo>
                  <a:pt x="2029289" y="4042578"/>
                  <a:pt x="2026496" y="4045547"/>
                  <a:pt x="2028947" y="4050109"/>
                </a:cubicBezTo>
                <a:cubicBezTo>
                  <a:pt x="2028947" y="4050109"/>
                  <a:pt x="2044356" y="4060402"/>
                  <a:pt x="2049196" y="4060218"/>
                </a:cubicBezTo>
                <a:cubicBezTo>
                  <a:pt x="2050809" y="4060158"/>
                  <a:pt x="2051251" y="4058932"/>
                  <a:pt x="2049554" y="4055774"/>
                </a:cubicBezTo>
                <a:cubicBezTo>
                  <a:pt x="2044837" y="4047004"/>
                  <a:pt x="2038460" y="4043306"/>
                  <a:pt x="2033874" y="4042942"/>
                </a:cubicBezTo>
                <a:close/>
                <a:moveTo>
                  <a:pt x="2278173" y="3951701"/>
                </a:moveTo>
                <a:lnTo>
                  <a:pt x="2315219" y="3974686"/>
                </a:lnTo>
                <a:cubicBezTo>
                  <a:pt x="2322141" y="3978492"/>
                  <a:pt x="2326750" y="3980488"/>
                  <a:pt x="2326233" y="3978728"/>
                </a:cubicBezTo>
                <a:lnTo>
                  <a:pt x="2318964" y="3971928"/>
                </a:lnTo>
                <a:lnTo>
                  <a:pt x="2312406" y="3968317"/>
                </a:lnTo>
                <a:close/>
                <a:moveTo>
                  <a:pt x="2065856" y="3928205"/>
                </a:moveTo>
                <a:cubicBezTo>
                  <a:pt x="2075571" y="3924497"/>
                  <a:pt x="2078210" y="3929409"/>
                  <a:pt x="2085000" y="3942040"/>
                </a:cubicBezTo>
                <a:cubicBezTo>
                  <a:pt x="2082007" y="3941915"/>
                  <a:pt x="2078445" y="3940736"/>
                  <a:pt x="2075021" y="3938448"/>
                </a:cubicBezTo>
                <a:cubicBezTo>
                  <a:pt x="2071598" y="3936162"/>
                  <a:pt x="2068306" y="3932765"/>
                  <a:pt x="2065856" y="3928205"/>
                </a:cubicBezTo>
                <a:close/>
                <a:moveTo>
                  <a:pt x="1799849" y="3883425"/>
                </a:moveTo>
                <a:cubicBezTo>
                  <a:pt x="1811825" y="3883926"/>
                  <a:pt x="1823336" y="3892640"/>
                  <a:pt x="1830126" y="3905270"/>
                </a:cubicBezTo>
                <a:cubicBezTo>
                  <a:pt x="1823828" y="3905349"/>
                  <a:pt x="1819545" y="3903284"/>
                  <a:pt x="1815195" y="3899499"/>
                </a:cubicBezTo>
                <a:cubicBezTo>
                  <a:pt x="1810844" y="3895717"/>
                  <a:pt x="1806425" y="3890214"/>
                  <a:pt x="1799849" y="3883425"/>
                </a:cubicBezTo>
                <a:close/>
                <a:moveTo>
                  <a:pt x="1793483" y="3871583"/>
                </a:moveTo>
                <a:cubicBezTo>
                  <a:pt x="1797064" y="3872120"/>
                  <a:pt x="1798150" y="3880267"/>
                  <a:pt x="1799849" y="3883425"/>
                </a:cubicBezTo>
                <a:cubicBezTo>
                  <a:pt x="1797984" y="3885404"/>
                  <a:pt x="1796488" y="3885340"/>
                  <a:pt x="1794843" y="3883642"/>
                </a:cubicBezTo>
                <a:cubicBezTo>
                  <a:pt x="1793201" y="3881944"/>
                  <a:pt x="1791407" y="3878609"/>
                  <a:pt x="1788955" y="3874049"/>
                </a:cubicBezTo>
                <a:cubicBezTo>
                  <a:pt x="1790820" y="3872070"/>
                  <a:pt x="1792290" y="3871404"/>
                  <a:pt x="1793483" y="3871583"/>
                </a:cubicBezTo>
                <a:close/>
                <a:moveTo>
                  <a:pt x="1782591" y="3862208"/>
                </a:moveTo>
                <a:cubicBezTo>
                  <a:pt x="1786172" y="3862745"/>
                  <a:pt x="1787260" y="3870891"/>
                  <a:pt x="1788955" y="3874049"/>
                </a:cubicBezTo>
                <a:cubicBezTo>
                  <a:pt x="1787094" y="3876029"/>
                  <a:pt x="1785596" y="3875966"/>
                  <a:pt x="1783953" y="3874269"/>
                </a:cubicBezTo>
                <a:cubicBezTo>
                  <a:pt x="1782307" y="3872570"/>
                  <a:pt x="1780517" y="3869236"/>
                  <a:pt x="1778065" y="3864676"/>
                </a:cubicBezTo>
                <a:cubicBezTo>
                  <a:pt x="1779926" y="3862696"/>
                  <a:pt x="1781398" y="3862029"/>
                  <a:pt x="1782591" y="3862208"/>
                </a:cubicBezTo>
                <a:close/>
                <a:moveTo>
                  <a:pt x="1977916" y="3809971"/>
                </a:moveTo>
                <a:cubicBezTo>
                  <a:pt x="1977916" y="3809971"/>
                  <a:pt x="1990893" y="3810518"/>
                  <a:pt x="1995416" y="3818935"/>
                </a:cubicBezTo>
                <a:cubicBezTo>
                  <a:pt x="1997210" y="3822271"/>
                  <a:pt x="1996920" y="3823886"/>
                  <a:pt x="1995498" y="3824310"/>
                </a:cubicBezTo>
                <a:cubicBezTo>
                  <a:pt x="1993371" y="3824944"/>
                  <a:pt x="1988701" y="3822891"/>
                  <a:pt x="1984703" y="3819914"/>
                </a:cubicBezTo>
                <a:cubicBezTo>
                  <a:pt x="1980700" y="3816935"/>
                  <a:pt x="1977369" y="3813036"/>
                  <a:pt x="1977916" y="3809971"/>
                </a:cubicBezTo>
                <a:close/>
                <a:moveTo>
                  <a:pt x="1665410" y="3713169"/>
                </a:moveTo>
                <a:lnTo>
                  <a:pt x="1680963" y="3724152"/>
                </a:lnTo>
                <a:lnTo>
                  <a:pt x="1677323" y="3723127"/>
                </a:lnTo>
                <a:close/>
                <a:moveTo>
                  <a:pt x="6562866" y="3621284"/>
                </a:moveTo>
                <a:lnTo>
                  <a:pt x="6554552" y="3622265"/>
                </a:lnTo>
                <a:cubicBezTo>
                  <a:pt x="6548090" y="3623027"/>
                  <a:pt x="6542916" y="3623638"/>
                  <a:pt x="6542916" y="3623638"/>
                </a:cubicBezTo>
                <a:close/>
                <a:moveTo>
                  <a:pt x="6577830" y="3619515"/>
                </a:moveTo>
                <a:lnTo>
                  <a:pt x="6562866" y="3621284"/>
                </a:lnTo>
                <a:lnTo>
                  <a:pt x="6573952" y="3619972"/>
                </a:lnTo>
                <a:cubicBezTo>
                  <a:pt x="6579124" y="3619362"/>
                  <a:pt x="6581710" y="3619059"/>
                  <a:pt x="6577830" y="3619515"/>
                </a:cubicBezTo>
                <a:close/>
                <a:moveTo>
                  <a:pt x="1870779" y="3599627"/>
                </a:moveTo>
                <a:cubicBezTo>
                  <a:pt x="1880820" y="3600146"/>
                  <a:pt x="1849959" y="3612601"/>
                  <a:pt x="1849959" y="3612601"/>
                </a:cubicBezTo>
                <a:cubicBezTo>
                  <a:pt x="1850684" y="3598587"/>
                  <a:pt x="1870779" y="3599627"/>
                  <a:pt x="1870779" y="3599627"/>
                </a:cubicBezTo>
                <a:close/>
                <a:moveTo>
                  <a:pt x="6349374" y="3573916"/>
                </a:moveTo>
                <a:lnTo>
                  <a:pt x="6344204" y="3575000"/>
                </a:lnTo>
                <a:cubicBezTo>
                  <a:pt x="6340280" y="3575820"/>
                  <a:pt x="6338318" y="3576232"/>
                  <a:pt x="6341262" y="3575615"/>
                </a:cubicBezTo>
                <a:close/>
                <a:moveTo>
                  <a:pt x="6354722" y="3572795"/>
                </a:moveTo>
                <a:lnTo>
                  <a:pt x="6349374" y="3573916"/>
                </a:lnTo>
                <a:lnTo>
                  <a:pt x="6349722" y="3573843"/>
                </a:lnTo>
                <a:close/>
                <a:moveTo>
                  <a:pt x="6367750" y="3570067"/>
                </a:moveTo>
                <a:cubicBezTo>
                  <a:pt x="6367750" y="3570067"/>
                  <a:pt x="6363826" y="3570890"/>
                  <a:pt x="6358920" y="3571918"/>
                </a:cubicBezTo>
                <a:lnTo>
                  <a:pt x="6354722" y="3572795"/>
                </a:lnTo>
                <a:close/>
                <a:moveTo>
                  <a:pt x="6367750" y="3570067"/>
                </a:moveTo>
                <a:cubicBezTo>
                  <a:pt x="6428850" y="3589628"/>
                  <a:pt x="6491744" y="3606934"/>
                  <a:pt x="6542916" y="3623638"/>
                </a:cubicBezTo>
                <a:cubicBezTo>
                  <a:pt x="6469254" y="3619823"/>
                  <a:pt x="6418080" y="3603121"/>
                  <a:pt x="6367750" y="3570067"/>
                </a:cubicBezTo>
                <a:close/>
                <a:moveTo>
                  <a:pt x="6307258" y="3538831"/>
                </a:moveTo>
                <a:cubicBezTo>
                  <a:pt x="6306714" y="3549346"/>
                  <a:pt x="6288276" y="3558930"/>
                  <a:pt x="6279400" y="3557153"/>
                </a:cubicBezTo>
                <a:cubicBezTo>
                  <a:pt x="6276438" y="3556561"/>
                  <a:pt x="6274540" y="3554704"/>
                  <a:pt x="6274722" y="3551200"/>
                </a:cubicBezTo>
                <a:cubicBezTo>
                  <a:pt x="6264678" y="3550682"/>
                  <a:pt x="6297214" y="3538310"/>
                  <a:pt x="6307258" y="3538831"/>
                </a:cubicBezTo>
                <a:close/>
                <a:moveTo>
                  <a:pt x="6234060" y="3516544"/>
                </a:moveTo>
                <a:lnTo>
                  <a:pt x="6214230" y="3519966"/>
                </a:lnTo>
                <a:cubicBezTo>
                  <a:pt x="6214230" y="3519966"/>
                  <a:pt x="6218146" y="3519289"/>
                  <a:pt x="6223044" y="3518444"/>
                </a:cubicBezTo>
                <a:close/>
                <a:moveTo>
                  <a:pt x="6240668" y="3515404"/>
                </a:moveTo>
                <a:cubicBezTo>
                  <a:pt x="6243606" y="3514895"/>
                  <a:pt x="6241648" y="3515236"/>
                  <a:pt x="6237732" y="3515913"/>
                </a:cubicBezTo>
                <a:lnTo>
                  <a:pt x="6234060" y="3516544"/>
                </a:lnTo>
                <a:close/>
                <a:moveTo>
                  <a:pt x="1781496" y="3508347"/>
                </a:moveTo>
                <a:cubicBezTo>
                  <a:pt x="1823348" y="3510513"/>
                  <a:pt x="1854432" y="3526175"/>
                  <a:pt x="1874525" y="3527217"/>
                </a:cubicBezTo>
                <a:lnTo>
                  <a:pt x="1887370" y="3528936"/>
                </a:lnTo>
                <a:lnTo>
                  <a:pt x="1879897" y="3526160"/>
                </a:lnTo>
                <a:lnTo>
                  <a:pt x="1874525" y="3527217"/>
                </a:lnTo>
                <a:cubicBezTo>
                  <a:pt x="1845115" y="3511640"/>
                  <a:pt x="1813304" y="3509993"/>
                  <a:pt x="1781496" y="3508347"/>
                </a:cubicBezTo>
                <a:close/>
                <a:moveTo>
                  <a:pt x="6154580" y="3472377"/>
                </a:moveTo>
                <a:lnTo>
                  <a:pt x="6122050" y="3484747"/>
                </a:lnTo>
                <a:cubicBezTo>
                  <a:pt x="6124766" y="3488984"/>
                  <a:pt x="6128740" y="3491241"/>
                  <a:pt x="6133028" y="3492012"/>
                </a:cubicBezTo>
                <a:cubicBezTo>
                  <a:pt x="6145890" y="3494321"/>
                  <a:pt x="6161572" y="3483279"/>
                  <a:pt x="6154580" y="3472377"/>
                </a:cubicBezTo>
                <a:close/>
                <a:moveTo>
                  <a:pt x="6009656" y="3450823"/>
                </a:moveTo>
                <a:cubicBezTo>
                  <a:pt x="6031420" y="3451949"/>
                  <a:pt x="6041464" y="3452469"/>
                  <a:pt x="6061556" y="3453509"/>
                </a:cubicBezTo>
                <a:lnTo>
                  <a:pt x="6060830" y="3467527"/>
                </a:lnTo>
                <a:cubicBezTo>
                  <a:pt x="6051510" y="3452990"/>
                  <a:pt x="6008206" y="3478853"/>
                  <a:pt x="6009656" y="3450823"/>
                </a:cubicBezTo>
                <a:close/>
                <a:moveTo>
                  <a:pt x="5342332" y="3433198"/>
                </a:moveTo>
                <a:lnTo>
                  <a:pt x="5339988" y="3446300"/>
                </a:lnTo>
                <a:cubicBezTo>
                  <a:pt x="5336262" y="3450259"/>
                  <a:pt x="5326548" y="3453964"/>
                  <a:pt x="5324466" y="3462794"/>
                </a:cubicBezTo>
                <a:lnTo>
                  <a:pt x="5323956" y="3464393"/>
                </a:lnTo>
                <a:lnTo>
                  <a:pt x="5474714" y="3516711"/>
                </a:lnTo>
                <a:cubicBezTo>
                  <a:pt x="5551016" y="3543019"/>
                  <a:pt x="5623770" y="3568449"/>
                  <a:pt x="5690038" y="3593545"/>
                </a:cubicBezTo>
                <a:cubicBezTo>
                  <a:pt x="6017152" y="3727582"/>
                  <a:pt x="6375250" y="3846829"/>
                  <a:pt x="6702988" y="3936400"/>
                </a:cubicBezTo>
                <a:cubicBezTo>
                  <a:pt x="7338374" y="4114499"/>
                  <a:pt x="7914942" y="4261445"/>
                  <a:pt x="8582758" y="4396724"/>
                </a:cubicBezTo>
                <a:cubicBezTo>
                  <a:pt x="8645000" y="4410486"/>
                  <a:pt x="8752492" y="4443716"/>
                  <a:pt x="8812200" y="4447135"/>
                </a:cubicBezTo>
                <a:cubicBezTo>
                  <a:pt x="8832100" y="4448275"/>
                  <a:pt x="8846690" y="4446102"/>
                  <a:pt x="8852524" y="4438793"/>
                </a:cubicBezTo>
                <a:cubicBezTo>
                  <a:pt x="8852524" y="4438793"/>
                  <a:pt x="8657150" y="4386523"/>
                  <a:pt x="8595932" y="4369299"/>
                </a:cubicBezTo>
                <a:cubicBezTo>
                  <a:pt x="7561292" y="4125159"/>
                  <a:pt x="6542036" y="3881811"/>
                  <a:pt x="5600954" y="3534247"/>
                </a:cubicBezTo>
                <a:close/>
                <a:moveTo>
                  <a:pt x="5866298" y="3398901"/>
                </a:moveTo>
                <a:cubicBezTo>
                  <a:pt x="5878020" y="3399507"/>
                  <a:pt x="5898108" y="3400548"/>
                  <a:pt x="5919874" y="3401674"/>
                </a:cubicBezTo>
                <a:cubicBezTo>
                  <a:pt x="5918302" y="3432045"/>
                  <a:pt x="5950008" y="3403234"/>
                  <a:pt x="5969372" y="3418289"/>
                </a:cubicBezTo>
                <a:cubicBezTo>
                  <a:pt x="5968528" y="3434643"/>
                  <a:pt x="5990290" y="3435769"/>
                  <a:pt x="6010384" y="3436809"/>
                </a:cubicBezTo>
                <a:lnTo>
                  <a:pt x="6009656" y="3450823"/>
                </a:lnTo>
                <a:cubicBezTo>
                  <a:pt x="5947712" y="3447617"/>
                  <a:pt x="5896536" y="3430918"/>
                  <a:pt x="5866298" y="3398901"/>
                </a:cubicBezTo>
                <a:close/>
                <a:moveTo>
                  <a:pt x="1879935" y="3391291"/>
                </a:moveTo>
                <a:cubicBezTo>
                  <a:pt x="1887860" y="3393550"/>
                  <a:pt x="1894711" y="3395157"/>
                  <a:pt x="1895249" y="3395675"/>
                </a:cubicBezTo>
                <a:cubicBezTo>
                  <a:pt x="1895519" y="3395936"/>
                  <a:pt x="1894214" y="3395920"/>
                  <a:pt x="1890675" y="3395579"/>
                </a:cubicBezTo>
                <a:lnTo>
                  <a:pt x="1887100" y="3395168"/>
                </a:lnTo>
                <a:close/>
                <a:moveTo>
                  <a:pt x="5815126" y="3382200"/>
                </a:moveTo>
                <a:cubicBezTo>
                  <a:pt x="5836888" y="3383330"/>
                  <a:pt x="5856980" y="3384367"/>
                  <a:pt x="5866298" y="3398901"/>
                </a:cubicBezTo>
                <a:cubicBezTo>
                  <a:pt x="5846210" y="3397862"/>
                  <a:pt x="5826118" y="3396822"/>
                  <a:pt x="5815126" y="3382200"/>
                </a:cubicBezTo>
                <a:close/>
                <a:moveTo>
                  <a:pt x="5742298" y="3369234"/>
                </a:moveTo>
                <a:lnTo>
                  <a:pt x="5740450" y="3369554"/>
                </a:lnTo>
                <a:cubicBezTo>
                  <a:pt x="5736534" y="3370228"/>
                  <a:pt x="5734576" y="3370565"/>
                  <a:pt x="5737512" y="3370060"/>
                </a:cubicBezTo>
                <a:close/>
                <a:moveTo>
                  <a:pt x="5752880" y="3367411"/>
                </a:moveTo>
                <a:lnTo>
                  <a:pt x="5745960" y="3368605"/>
                </a:lnTo>
                <a:lnTo>
                  <a:pt x="5742298" y="3369234"/>
                </a:lnTo>
                <a:close/>
                <a:moveTo>
                  <a:pt x="5763952" y="3365500"/>
                </a:moveTo>
                <a:lnTo>
                  <a:pt x="5752880" y="3367411"/>
                </a:lnTo>
                <a:lnTo>
                  <a:pt x="5755138" y="3367020"/>
                </a:lnTo>
                <a:cubicBezTo>
                  <a:pt x="5760034" y="3366175"/>
                  <a:pt x="5763952" y="3365500"/>
                  <a:pt x="5763952" y="3365500"/>
                </a:cubicBezTo>
                <a:close/>
                <a:moveTo>
                  <a:pt x="5802640" y="3363987"/>
                </a:moveTo>
                <a:cubicBezTo>
                  <a:pt x="5814358" y="3364594"/>
                  <a:pt x="5821712" y="3368488"/>
                  <a:pt x="5815126" y="3382200"/>
                </a:cubicBezTo>
                <a:cubicBezTo>
                  <a:pt x="5805804" y="3367664"/>
                  <a:pt x="5762500" y="3393529"/>
                  <a:pt x="5763952" y="3365500"/>
                </a:cubicBezTo>
                <a:cubicBezTo>
                  <a:pt x="5774834" y="3366062"/>
                  <a:pt x="5790920" y="3363381"/>
                  <a:pt x="5802640" y="3363987"/>
                </a:cubicBezTo>
                <a:close/>
                <a:moveTo>
                  <a:pt x="5669650" y="3310445"/>
                </a:moveTo>
                <a:cubicBezTo>
                  <a:pt x="5672454" y="3310992"/>
                  <a:pt x="5674350" y="3312847"/>
                  <a:pt x="5674168" y="3316351"/>
                </a:cubicBezTo>
                <a:lnTo>
                  <a:pt x="5651560" y="3331574"/>
                </a:lnTo>
                <a:cubicBezTo>
                  <a:pt x="5644660" y="3318923"/>
                  <a:pt x="5661236" y="3308801"/>
                  <a:pt x="5669650" y="3310445"/>
                </a:cubicBezTo>
                <a:close/>
                <a:moveTo>
                  <a:pt x="5622714" y="3293927"/>
                </a:moveTo>
                <a:cubicBezTo>
                  <a:pt x="5626928" y="3294584"/>
                  <a:pt x="5630710" y="3296536"/>
                  <a:pt x="5633040" y="3300169"/>
                </a:cubicBezTo>
                <a:lnTo>
                  <a:pt x="5600506" y="3312540"/>
                </a:lnTo>
                <a:cubicBezTo>
                  <a:pt x="5593516" y="3301638"/>
                  <a:pt x="5610068" y="3291956"/>
                  <a:pt x="5622714" y="3293927"/>
                </a:cubicBezTo>
                <a:close/>
                <a:moveTo>
                  <a:pt x="1829995" y="3285441"/>
                </a:moveTo>
                <a:cubicBezTo>
                  <a:pt x="1833857" y="3289142"/>
                  <a:pt x="1835786" y="3290993"/>
                  <a:pt x="1836509" y="3291688"/>
                </a:cubicBezTo>
                <a:cubicBezTo>
                  <a:pt x="1838680" y="3293768"/>
                  <a:pt x="1829995" y="3285441"/>
                  <a:pt x="1829995" y="3285441"/>
                </a:cubicBezTo>
                <a:close/>
                <a:moveTo>
                  <a:pt x="2231786" y="3283169"/>
                </a:moveTo>
                <a:cubicBezTo>
                  <a:pt x="2231786" y="3283169"/>
                  <a:pt x="2240471" y="3291493"/>
                  <a:pt x="2238301" y="3289411"/>
                </a:cubicBezTo>
                <a:cubicBezTo>
                  <a:pt x="2237577" y="3288717"/>
                  <a:pt x="2235648" y="3286868"/>
                  <a:pt x="2231786" y="3283169"/>
                </a:cubicBezTo>
                <a:close/>
                <a:moveTo>
                  <a:pt x="5581586" y="3277745"/>
                </a:moveTo>
                <a:cubicBezTo>
                  <a:pt x="5585802" y="3278403"/>
                  <a:pt x="5589582" y="3280355"/>
                  <a:pt x="5591912" y="3283989"/>
                </a:cubicBezTo>
                <a:lnTo>
                  <a:pt x="5559378" y="3296358"/>
                </a:lnTo>
                <a:cubicBezTo>
                  <a:pt x="5552388" y="3285456"/>
                  <a:pt x="5568942" y="3275774"/>
                  <a:pt x="5581586" y="3277745"/>
                </a:cubicBezTo>
                <a:close/>
                <a:moveTo>
                  <a:pt x="1817055" y="3270603"/>
                </a:moveTo>
                <a:cubicBezTo>
                  <a:pt x="1819064" y="3268665"/>
                  <a:pt x="1811033" y="3276412"/>
                  <a:pt x="1811033" y="3276412"/>
                </a:cubicBezTo>
                <a:cubicBezTo>
                  <a:pt x="1814601" y="3272970"/>
                  <a:pt x="1816387" y="3271247"/>
                  <a:pt x="1817055" y="3270603"/>
                </a:cubicBezTo>
                <a:close/>
                <a:moveTo>
                  <a:pt x="5492688" y="3263853"/>
                </a:moveTo>
                <a:lnTo>
                  <a:pt x="5491260" y="3266482"/>
                </a:lnTo>
                <a:cubicBezTo>
                  <a:pt x="5489868" y="3269046"/>
                  <a:pt x="5489172" y="3270327"/>
                  <a:pt x="5490214" y="3268405"/>
                </a:cubicBezTo>
                <a:close/>
                <a:moveTo>
                  <a:pt x="5536254" y="3262050"/>
                </a:moveTo>
                <a:lnTo>
                  <a:pt x="5546228" y="3265027"/>
                </a:lnTo>
                <a:lnTo>
                  <a:pt x="5550782" y="3267806"/>
                </a:lnTo>
                <a:cubicBezTo>
                  <a:pt x="5550782" y="3267806"/>
                  <a:pt x="5519920" y="3280263"/>
                  <a:pt x="5509876" y="3279743"/>
                </a:cubicBezTo>
                <a:cubicBezTo>
                  <a:pt x="5510240" y="3272736"/>
                  <a:pt x="5518136" y="3266118"/>
                  <a:pt x="5527106" y="3263067"/>
                </a:cubicBezTo>
                <a:close/>
                <a:moveTo>
                  <a:pt x="5495128" y="3259358"/>
                </a:moveTo>
                <a:lnTo>
                  <a:pt x="5492688" y="3263853"/>
                </a:lnTo>
                <a:lnTo>
                  <a:pt x="5493216" y="3262879"/>
                </a:lnTo>
                <a:close/>
                <a:moveTo>
                  <a:pt x="5499608" y="3251105"/>
                </a:moveTo>
                <a:lnTo>
                  <a:pt x="5495128" y="3259358"/>
                </a:lnTo>
                <a:lnTo>
                  <a:pt x="5496478" y="3256870"/>
                </a:lnTo>
                <a:cubicBezTo>
                  <a:pt x="5498216" y="3253668"/>
                  <a:pt x="5499608" y="3251105"/>
                  <a:pt x="5499608" y="3251105"/>
                </a:cubicBezTo>
                <a:close/>
                <a:moveTo>
                  <a:pt x="5445710" y="3226249"/>
                </a:moveTo>
                <a:cubicBezTo>
                  <a:pt x="5447572" y="3226748"/>
                  <a:pt x="5448738" y="3228566"/>
                  <a:pt x="5448556" y="3232071"/>
                </a:cubicBezTo>
                <a:cubicBezTo>
                  <a:pt x="5458598" y="3232589"/>
                  <a:pt x="5427618" y="3247380"/>
                  <a:pt x="5427618" y="3247380"/>
                </a:cubicBezTo>
                <a:cubicBezTo>
                  <a:pt x="5428252" y="3235117"/>
                  <a:pt x="5440120" y="3224751"/>
                  <a:pt x="5445710" y="3226249"/>
                </a:cubicBezTo>
                <a:close/>
                <a:moveTo>
                  <a:pt x="1829279" y="3218837"/>
                </a:moveTo>
                <a:lnTo>
                  <a:pt x="1829684" y="3219960"/>
                </a:lnTo>
                <a:lnTo>
                  <a:pt x="1828298" y="3220347"/>
                </a:lnTo>
                <a:cubicBezTo>
                  <a:pt x="1828402" y="3218300"/>
                  <a:pt x="1828736" y="3217915"/>
                  <a:pt x="1829279" y="3218837"/>
                </a:cubicBezTo>
                <a:close/>
                <a:moveTo>
                  <a:pt x="5418476" y="3201254"/>
                </a:moveTo>
                <a:lnTo>
                  <a:pt x="5412256" y="3219571"/>
                </a:lnTo>
                <a:cubicBezTo>
                  <a:pt x="5402722" y="3236319"/>
                  <a:pt x="5404700" y="3261779"/>
                  <a:pt x="5398890" y="3274565"/>
                </a:cubicBezTo>
                <a:lnTo>
                  <a:pt x="5386058" y="3295858"/>
                </a:lnTo>
                <a:lnTo>
                  <a:pt x="6043478" y="3539233"/>
                </a:lnTo>
                <a:cubicBezTo>
                  <a:pt x="6308044" y="3629046"/>
                  <a:pt x="6579458" y="3712186"/>
                  <a:pt x="6856862" y="3785097"/>
                </a:cubicBezTo>
                <a:cubicBezTo>
                  <a:pt x="7399946" y="3930314"/>
                  <a:pt x="7952574" y="4118185"/>
                  <a:pt x="8530488" y="4206650"/>
                </a:cubicBezTo>
                <a:cubicBezTo>
                  <a:pt x="8742494" y="4245730"/>
                  <a:pt x="8946282" y="4281455"/>
                  <a:pt x="9147528" y="4313536"/>
                </a:cubicBezTo>
                <a:lnTo>
                  <a:pt x="9311966" y="4336765"/>
                </a:lnTo>
                <a:lnTo>
                  <a:pt x="9311718" y="4330120"/>
                </a:lnTo>
                <a:lnTo>
                  <a:pt x="9309252" y="4324879"/>
                </a:lnTo>
                <a:lnTo>
                  <a:pt x="9125450" y="4294646"/>
                </a:lnTo>
                <a:cubicBezTo>
                  <a:pt x="8756612" y="4222305"/>
                  <a:pt x="8417704" y="4123522"/>
                  <a:pt x="7916764" y="3999224"/>
                </a:cubicBezTo>
                <a:cubicBezTo>
                  <a:pt x="7598346" y="3924187"/>
                  <a:pt x="7270606" y="3834619"/>
                  <a:pt x="6940470" y="3758978"/>
                </a:cubicBezTo>
                <a:cubicBezTo>
                  <a:pt x="6838122" y="3725575"/>
                  <a:pt x="6469980" y="3605806"/>
                  <a:pt x="6685446" y="3659119"/>
                </a:cubicBezTo>
                <a:cubicBezTo>
                  <a:pt x="7137172" y="3785553"/>
                  <a:pt x="7517036" y="3905926"/>
                  <a:pt x="7938526" y="4000349"/>
                </a:cubicBezTo>
                <a:cubicBezTo>
                  <a:pt x="8339090" y="4093689"/>
                  <a:pt x="8650368" y="4160743"/>
                  <a:pt x="8951954" y="4216460"/>
                </a:cubicBezTo>
                <a:lnTo>
                  <a:pt x="9303180" y="4275849"/>
                </a:lnTo>
                <a:lnTo>
                  <a:pt x="9304158" y="4265029"/>
                </a:lnTo>
                <a:lnTo>
                  <a:pt x="9137932" y="4236956"/>
                </a:lnTo>
                <a:cubicBezTo>
                  <a:pt x="8652744" y="4141249"/>
                  <a:pt x="8177546" y="4012135"/>
                  <a:pt x="7683502" y="3900489"/>
                </a:cubicBezTo>
                <a:cubicBezTo>
                  <a:pt x="7230926" y="3790406"/>
                  <a:pt x="6800962" y="3665098"/>
                  <a:pt x="6390968" y="3543164"/>
                </a:cubicBezTo>
                <a:cubicBezTo>
                  <a:pt x="6328076" y="3525857"/>
                  <a:pt x="6154580" y="3472377"/>
                  <a:pt x="6214230" y="3519966"/>
                </a:cubicBezTo>
                <a:cubicBezTo>
                  <a:pt x="6153010" y="3502745"/>
                  <a:pt x="6101110" y="3500056"/>
                  <a:pt x="6060830" y="3467527"/>
                </a:cubicBezTo>
                <a:cubicBezTo>
                  <a:pt x="6122050" y="3484747"/>
                  <a:pt x="6124226" y="3442701"/>
                  <a:pt x="6061556" y="3453509"/>
                </a:cubicBezTo>
                <a:cubicBezTo>
                  <a:pt x="6063128" y="3423142"/>
                  <a:pt x="6019700" y="3451343"/>
                  <a:pt x="6010384" y="3436809"/>
                </a:cubicBezTo>
                <a:cubicBezTo>
                  <a:pt x="6011226" y="3420456"/>
                  <a:pt x="5981092" y="3418896"/>
                  <a:pt x="5969372" y="3418289"/>
                </a:cubicBezTo>
                <a:cubicBezTo>
                  <a:pt x="5970824" y="3390259"/>
                  <a:pt x="5929918" y="3402194"/>
                  <a:pt x="5919874" y="3401674"/>
                </a:cubicBezTo>
                <a:cubicBezTo>
                  <a:pt x="5853520" y="3370134"/>
                  <a:pt x="5787014" y="3341514"/>
                  <a:pt x="5717818" y="3316270"/>
                </a:cubicBezTo>
                <a:lnTo>
                  <a:pt x="5546228" y="3265027"/>
                </a:lnTo>
                <a:lnTo>
                  <a:pt x="5540560" y="3261568"/>
                </a:lnTo>
                <a:lnTo>
                  <a:pt x="5536254" y="3262050"/>
                </a:lnTo>
                <a:lnTo>
                  <a:pt x="5499608" y="3251105"/>
                </a:lnTo>
                <a:close/>
                <a:moveTo>
                  <a:pt x="9538672" y="3188183"/>
                </a:moveTo>
                <a:cubicBezTo>
                  <a:pt x="9519212" y="3187176"/>
                  <a:pt x="9493764" y="3196399"/>
                  <a:pt x="9478962" y="3202658"/>
                </a:cubicBezTo>
                <a:lnTo>
                  <a:pt x="9474200" y="3204823"/>
                </a:lnTo>
                <a:lnTo>
                  <a:pt x="9540306" y="3188965"/>
                </a:lnTo>
                <a:close/>
                <a:moveTo>
                  <a:pt x="2560257" y="3082046"/>
                </a:moveTo>
                <a:lnTo>
                  <a:pt x="2558192" y="3082095"/>
                </a:lnTo>
                <a:lnTo>
                  <a:pt x="2558700" y="3083557"/>
                </a:lnTo>
                <a:lnTo>
                  <a:pt x="2566758" y="3089900"/>
                </a:lnTo>
                <a:lnTo>
                  <a:pt x="2568705" y="3089084"/>
                </a:lnTo>
                <a:lnTo>
                  <a:pt x="2568509" y="3086510"/>
                </a:lnTo>
                <a:cubicBezTo>
                  <a:pt x="2566246" y="3082298"/>
                  <a:pt x="2562518" y="3086257"/>
                  <a:pt x="2560257" y="3082046"/>
                </a:cubicBezTo>
                <a:close/>
                <a:moveTo>
                  <a:pt x="5470398" y="3081730"/>
                </a:moveTo>
                <a:lnTo>
                  <a:pt x="5457974" y="3095305"/>
                </a:lnTo>
                <a:lnTo>
                  <a:pt x="5611756" y="3160004"/>
                </a:lnTo>
                <a:cubicBezTo>
                  <a:pt x="5828294" y="3249380"/>
                  <a:pt x="6052470" y="3337103"/>
                  <a:pt x="6262130" y="3405338"/>
                </a:cubicBezTo>
                <a:cubicBezTo>
                  <a:pt x="6326094" y="3426212"/>
                  <a:pt x="6418136" y="3449460"/>
                  <a:pt x="6435992" y="3447479"/>
                </a:cubicBezTo>
                <a:cubicBezTo>
                  <a:pt x="6446708" y="3446290"/>
                  <a:pt x="6430716" y="3436021"/>
                  <a:pt x="6365928" y="3410710"/>
                </a:cubicBezTo>
                <a:cubicBezTo>
                  <a:pt x="6140790" y="3333477"/>
                  <a:pt x="5910990" y="3248977"/>
                  <a:pt x="5682538" y="3162791"/>
                </a:cubicBezTo>
                <a:close/>
                <a:moveTo>
                  <a:pt x="2396293" y="2957250"/>
                </a:moveTo>
                <a:cubicBezTo>
                  <a:pt x="2391705" y="2956883"/>
                  <a:pt x="2388912" y="2959854"/>
                  <a:pt x="2391364" y="2964415"/>
                </a:cubicBezTo>
                <a:cubicBezTo>
                  <a:pt x="2391364" y="2964415"/>
                  <a:pt x="2406776" y="2974708"/>
                  <a:pt x="2411614" y="2974526"/>
                </a:cubicBezTo>
                <a:cubicBezTo>
                  <a:pt x="2413227" y="2974464"/>
                  <a:pt x="2413665" y="2973240"/>
                  <a:pt x="2411970" y="2970082"/>
                </a:cubicBezTo>
                <a:lnTo>
                  <a:pt x="2404972" y="2961590"/>
                </a:lnTo>
                <a:lnTo>
                  <a:pt x="2402747" y="2959953"/>
                </a:lnTo>
                <a:close/>
                <a:moveTo>
                  <a:pt x="2636788" y="2947922"/>
                </a:moveTo>
                <a:lnTo>
                  <a:pt x="2653384" y="2960148"/>
                </a:lnTo>
                <a:lnTo>
                  <a:pt x="2657503" y="2962033"/>
                </a:lnTo>
                <a:lnTo>
                  <a:pt x="2638026" y="2948499"/>
                </a:lnTo>
                <a:close/>
                <a:moveTo>
                  <a:pt x="2481578" y="2875394"/>
                </a:moveTo>
                <a:lnTo>
                  <a:pt x="2497117" y="2887118"/>
                </a:lnTo>
                <a:lnTo>
                  <a:pt x="2518662" y="2892724"/>
                </a:lnTo>
                <a:close/>
                <a:moveTo>
                  <a:pt x="2073445" y="2836998"/>
                </a:moveTo>
                <a:lnTo>
                  <a:pt x="2090618" y="2841761"/>
                </a:lnTo>
                <a:lnTo>
                  <a:pt x="2201750" y="2877628"/>
                </a:lnTo>
                <a:lnTo>
                  <a:pt x="2238488" y="2908683"/>
                </a:lnTo>
                <a:lnTo>
                  <a:pt x="2290056" y="2944613"/>
                </a:lnTo>
                <a:lnTo>
                  <a:pt x="2266283" y="2937905"/>
                </a:lnTo>
                <a:cubicBezTo>
                  <a:pt x="2231983" y="2919514"/>
                  <a:pt x="2196805" y="2902566"/>
                  <a:pt x="2159840" y="2887342"/>
                </a:cubicBezTo>
                <a:lnTo>
                  <a:pt x="2106149" y="2868902"/>
                </a:lnTo>
                <a:lnTo>
                  <a:pt x="2107358" y="2868001"/>
                </a:lnTo>
                <a:cubicBezTo>
                  <a:pt x="2104422" y="2864469"/>
                  <a:pt x="2096904" y="2857510"/>
                  <a:pt x="2082754" y="2845259"/>
                </a:cubicBezTo>
                <a:close/>
                <a:moveTo>
                  <a:pt x="2395979" y="2835009"/>
                </a:moveTo>
                <a:lnTo>
                  <a:pt x="2419611" y="2852028"/>
                </a:lnTo>
                <a:lnTo>
                  <a:pt x="2455219" y="2878871"/>
                </a:lnTo>
                <a:lnTo>
                  <a:pt x="2471453" y="2881383"/>
                </a:lnTo>
                <a:lnTo>
                  <a:pt x="2476831" y="2882528"/>
                </a:lnTo>
                <a:lnTo>
                  <a:pt x="2465994" y="2873524"/>
                </a:lnTo>
                <a:lnTo>
                  <a:pt x="2454159" y="2862580"/>
                </a:lnTo>
                <a:lnTo>
                  <a:pt x="2436041" y="2854115"/>
                </a:lnTo>
                <a:close/>
                <a:moveTo>
                  <a:pt x="9146230" y="2811676"/>
                </a:moveTo>
                <a:cubicBezTo>
                  <a:pt x="9142142" y="2811657"/>
                  <a:pt x="9144426" y="2812653"/>
                  <a:pt x="9154798" y="2814946"/>
                </a:cubicBezTo>
                <a:cubicBezTo>
                  <a:pt x="9216020" y="2832169"/>
                  <a:pt x="9174162" y="2830002"/>
                  <a:pt x="9236110" y="2833208"/>
                </a:cubicBezTo>
                <a:cubicBezTo>
                  <a:pt x="9700052" y="2930414"/>
                  <a:pt x="10258938" y="2992276"/>
                  <a:pt x="10798524" y="3016889"/>
                </a:cubicBezTo>
                <a:lnTo>
                  <a:pt x="10948420" y="3021697"/>
                </a:lnTo>
                <a:lnTo>
                  <a:pt x="10972464" y="2993223"/>
                </a:lnTo>
                <a:lnTo>
                  <a:pt x="10953194" y="2993327"/>
                </a:lnTo>
                <a:cubicBezTo>
                  <a:pt x="10446368" y="2987780"/>
                  <a:pt x="10013118" y="2926417"/>
                  <a:pt x="9578588" y="2864988"/>
                </a:cubicBezTo>
                <a:cubicBezTo>
                  <a:pt x="9515598" y="2861727"/>
                  <a:pt x="9174844" y="2811813"/>
                  <a:pt x="9146230" y="2811676"/>
                </a:cubicBezTo>
                <a:close/>
                <a:moveTo>
                  <a:pt x="2358631" y="2798592"/>
                </a:moveTo>
                <a:cubicBezTo>
                  <a:pt x="2359968" y="2797367"/>
                  <a:pt x="2359077" y="2798184"/>
                  <a:pt x="2357290" y="2799815"/>
                </a:cubicBezTo>
                <a:lnTo>
                  <a:pt x="2352806" y="2803920"/>
                </a:lnTo>
                <a:close/>
                <a:moveTo>
                  <a:pt x="2162265" y="2797730"/>
                </a:moveTo>
                <a:cubicBezTo>
                  <a:pt x="2174243" y="2798235"/>
                  <a:pt x="2185756" y="2806948"/>
                  <a:pt x="2192544" y="2819578"/>
                </a:cubicBezTo>
                <a:cubicBezTo>
                  <a:pt x="2186244" y="2819658"/>
                  <a:pt x="2181965" y="2817591"/>
                  <a:pt x="2177615" y="2813806"/>
                </a:cubicBezTo>
                <a:cubicBezTo>
                  <a:pt x="2173263" y="2810024"/>
                  <a:pt x="2168843" y="2804524"/>
                  <a:pt x="2162265" y="2797730"/>
                </a:cubicBezTo>
                <a:close/>
                <a:moveTo>
                  <a:pt x="1910567" y="2794585"/>
                </a:moveTo>
                <a:lnTo>
                  <a:pt x="1956306" y="2804501"/>
                </a:lnTo>
                <a:lnTo>
                  <a:pt x="1999595" y="2816510"/>
                </a:lnTo>
                <a:lnTo>
                  <a:pt x="2016347" y="2834236"/>
                </a:lnTo>
                <a:lnTo>
                  <a:pt x="2024295" y="2841411"/>
                </a:lnTo>
                <a:lnTo>
                  <a:pt x="1931264" y="2812606"/>
                </a:lnTo>
                <a:lnTo>
                  <a:pt x="1921546" y="2804878"/>
                </a:lnTo>
                <a:close/>
                <a:moveTo>
                  <a:pt x="5560074" y="2793184"/>
                </a:moveTo>
                <a:lnTo>
                  <a:pt x="5553858" y="2808192"/>
                </a:lnTo>
                <a:lnTo>
                  <a:pt x="5766346" y="2891562"/>
                </a:lnTo>
                <a:cubicBezTo>
                  <a:pt x="6759268" y="3258483"/>
                  <a:pt x="7830182" y="3523386"/>
                  <a:pt x="8951100" y="3734227"/>
                </a:cubicBezTo>
                <a:cubicBezTo>
                  <a:pt x="8997018" y="3747147"/>
                  <a:pt x="9065590" y="3778363"/>
                  <a:pt x="9132680" y="3788094"/>
                </a:cubicBezTo>
                <a:cubicBezTo>
                  <a:pt x="9155042" y="3791335"/>
                  <a:pt x="9177240" y="3792191"/>
                  <a:pt x="9198378" y="3789186"/>
                </a:cubicBezTo>
                <a:cubicBezTo>
                  <a:pt x="9290458" y="3793952"/>
                  <a:pt x="9054178" y="3753617"/>
                  <a:pt x="9013046" y="3737435"/>
                </a:cubicBezTo>
                <a:cubicBezTo>
                  <a:pt x="9003002" y="3736915"/>
                  <a:pt x="8971196" y="3735269"/>
                  <a:pt x="8951100" y="3734227"/>
                </a:cubicBezTo>
                <a:cubicBezTo>
                  <a:pt x="7853870" y="3503533"/>
                  <a:pt x="6783300" y="3232061"/>
                  <a:pt x="5779924" y="2875466"/>
                </a:cubicBezTo>
                <a:close/>
                <a:moveTo>
                  <a:pt x="2155901" y="2785891"/>
                </a:moveTo>
                <a:cubicBezTo>
                  <a:pt x="2159482" y="2786427"/>
                  <a:pt x="2160570" y="2794573"/>
                  <a:pt x="2162265" y="2797730"/>
                </a:cubicBezTo>
                <a:cubicBezTo>
                  <a:pt x="2160404" y="2799711"/>
                  <a:pt x="2158906" y="2799649"/>
                  <a:pt x="2157261" y="2797949"/>
                </a:cubicBezTo>
                <a:cubicBezTo>
                  <a:pt x="2155617" y="2796252"/>
                  <a:pt x="2153827" y="2792917"/>
                  <a:pt x="2151373" y="2788358"/>
                </a:cubicBezTo>
                <a:cubicBezTo>
                  <a:pt x="2153236" y="2786379"/>
                  <a:pt x="2154708" y="2785712"/>
                  <a:pt x="2155901" y="2785891"/>
                </a:cubicBezTo>
                <a:close/>
                <a:moveTo>
                  <a:pt x="2145011" y="2776516"/>
                </a:moveTo>
                <a:cubicBezTo>
                  <a:pt x="2148592" y="2777052"/>
                  <a:pt x="2149676" y="2785200"/>
                  <a:pt x="2151373" y="2788358"/>
                </a:cubicBezTo>
                <a:cubicBezTo>
                  <a:pt x="2149511" y="2790336"/>
                  <a:pt x="2148016" y="2790275"/>
                  <a:pt x="2146369" y="2788576"/>
                </a:cubicBezTo>
                <a:cubicBezTo>
                  <a:pt x="2144727" y="2786877"/>
                  <a:pt x="2142933" y="2783543"/>
                  <a:pt x="2140481" y="2778984"/>
                </a:cubicBezTo>
                <a:cubicBezTo>
                  <a:pt x="2142346" y="2777004"/>
                  <a:pt x="2143814" y="2776337"/>
                  <a:pt x="2145011" y="2776516"/>
                </a:cubicBezTo>
                <a:close/>
                <a:moveTo>
                  <a:pt x="2340336" y="2724278"/>
                </a:moveTo>
                <a:cubicBezTo>
                  <a:pt x="2340336" y="2724278"/>
                  <a:pt x="2353309" y="2724825"/>
                  <a:pt x="2357836" y="2733244"/>
                </a:cubicBezTo>
                <a:cubicBezTo>
                  <a:pt x="2359626" y="2736577"/>
                  <a:pt x="2359338" y="2738196"/>
                  <a:pt x="2357918" y="2738618"/>
                </a:cubicBezTo>
                <a:cubicBezTo>
                  <a:pt x="2355787" y="2739250"/>
                  <a:pt x="2351119" y="2737198"/>
                  <a:pt x="2347119" y="2734222"/>
                </a:cubicBezTo>
                <a:cubicBezTo>
                  <a:pt x="2343116" y="2731242"/>
                  <a:pt x="2339785" y="2727342"/>
                  <a:pt x="2340336" y="2724278"/>
                </a:cubicBezTo>
                <a:close/>
                <a:moveTo>
                  <a:pt x="2233085" y="2717309"/>
                </a:moveTo>
                <a:lnTo>
                  <a:pt x="2233603" y="2717833"/>
                </a:lnTo>
                <a:cubicBezTo>
                  <a:pt x="2234838" y="2719120"/>
                  <a:pt x="2235536" y="2719877"/>
                  <a:pt x="2235536" y="2719877"/>
                </a:cubicBezTo>
                <a:lnTo>
                  <a:pt x="2270365" y="2744815"/>
                </a:lnTo>
                <a:lnTo>
                  <a:pt x="2255386" y="2724555"/>
                </a:lnTo>
                <a:lnTo>
                  <a:pt x="2243179" y="2721486"/>
                </a:lnTo>
                <a:close/>
                <a:moveTo>
                  <a:pt x="2027830" y="2627477"/>
                </a:moveTo>
                <a:lnTo>
                  <a:pt x="2043379" y="2638459"/>
                </a:lnTo>
                <a:lnTo>
                  <a:pt x="2039741" y="2637434"/>
                </a:lnTo>
                <a:close/>
                <a:moveTo>
                  <a:pt x="6800608" y="2570316"/>
                </a:moveTo>
                <a:cubicBezTo>
                  <a:pt x="6791724" y="2568648"/>
                  <a:pt x="6773264" y="2578670"/>
                  <a:pt x="6772628" y="2590935"/>
                </a:cubicBezTo>
                <a:cubicBezTo>
                  <a:pt x="6774958" y="2594570"/>
                  <a:pt x="6778792" y="2595499"/>
                  <a:pt x="6783074" y="2594842"/>
                </a:cubicBezTo>
                <a:cubicBezTo>
                  <a:pt x="6795924" y="2592870"/>
                  <a:pt x="6812818" y="2576619"/>
                  <a:pt x="6805284" y="2576229"/>
                </a:cubicBezTo>
                <a:cubicBezTo>
                  <a:pt x="6805466" y="2572726"/>
                  <a:pt x="6803568" y="2570871"/>
                  <a:pt x="6800608" y="2570316"/>
                </a:cubicBezTo>
                <a:close/>
                <a:moveTo>
                  <a:pt x="6679468" y="2538100"/>
                </a:moveTo>
                <a:cubicBezTo>
                  <a:pt x="6666284" y="2537416"/>
                  <a:pt x="6650200" y="2540097"/>
                  <a:pt x="6639318" y="2539532"/>
                </a:cubicBezTo>
                <a:cubicBezTo>
                  <a:pt x="6637866" y="2567564"/>
                  <a:pt x="6681168" y="2541700"/>
                  <a:pt x="6702210" y="2556844"/>
                </a:cubicBezTo>
                <a:cubicBezTo>
                  <a:pt x="6709170" y="2568329"/>
                  <a:pt x="6717820" y="2573459"/>
                  <a:pt x="6725592" y="2574850"/>
                </a:cubicBezTo>
                <a:cubicBezTo>
                  <a:pt x="6748906" y="2579021"/>
                  <a:pt x="6764278" y="2549514"/>
                  <a:pt x="6702210" y="2556844"/>
                </a:cubicBezTo>
                <a:cubicBezTo>
                  <a:pt x="6702936" y="2542829"/>
                  <a:pt x="6692652" y="2538783"/>
                  <a:pt x="6679468" y="2538100"/>
                </a:cubicBezTo>
                <a:close/>
                <a:moveTo>
                  <a:pt x="6546732" y="2499940"/>
                </a:moveTo>
                <a:cubicBezTo>
                  <a:pt x="6530808" y="2497469"/>
                  <a:pt x="6506652" y="2508076"/>
                  <a:pt x="6506108" y="2518587"/>
                </a:cubicBezTo>
                <a:cubicBezTo>
                  <a:pt x="6508440" y="2522221"/>
                  <a:pt x="6512892" y="2523329"/>
                  <a:pt x="6518264" y="2522949"/>
                </a:cubicBezTo>
                <a:cubicBezTo>
                  <a:pt x="6534372" y="2521804"/>
                  <a:pt x="6558732" y="2507258"/>
                  <a:pt x="6558732" y="2507258"/>
                </a:cubicBezTo>
                <a:cubicBezTo>
                  <a:pt x="6556434" y="2503040"/>
                  <a:pt x="6552040" y="2500763"/>
                  <a:pt x="6546732" y="2499940"/>
                </a:cubicBezTo>
                <a:close/>
                <a:moveTo>
                  <a:pt x="6480824" y="2477535"/>
                </a:moveTo>
                <a:cubicBezTo>
                  <a:pt x="6463134" y="2477278"/>
                  <a:pt x="6444890" y="2501365"/>
                  <a:pt x="6444890" y="2501365"/>
                </a:cubicBezTo>
                <a:cubicBezTo>
                  <a:pt x="6454932" y="2501884"/>
                  <a:pt x="6497636" y="2487699"/>
                  <a:pt x="6497636" y="2487699"/>
                </a:cubicBezTo>
                <a:cubicBezTo>
                  <a:pt x="6492558" y="2480410"/>
                  <a:pt x="6486722" y="2477620"/>
                  <a:pt x="6480824" y="2477535"/>
                </a:cubicBezTo>
                <a:close/>
                <a:moveTo>
                  <a:pt x="6422872" y="2464069"/>
                </a:moveTo>
                <a:cubicBezTo>
                  <a:pt x="6407482" y="2461956"/>
                  <a:pt x="6385592" y="2471361"/>
                  <a:pt x="6393836" y="2482329"/>
                </a:cubicBezTo>
                <a:cubicBezTo>
                  <a:pt x="6403882" y="2482851"/>
                  <a:pt x="6446462" y="2470998"/>
                  <a:pt x="6434740" y="2470392"/>
                </a:cubicBezTo>
                <a:cubicBezTo>
                  <a:pt x="6432410" y="2466759"/>
                  <a:pt x="6428002" y="2464774"/>
                  <a:pt x="6422872" y="2464069"/>
                </a:cubicBezTo>
                <a:close/>
                <a:moveTo>
                  <a:pt x="2260679" y="2447287"/>
                </a:moveTo>
                <a:lnTo>
                  <a:pt x="2264129" y="2449058"/>
                </a:lnTo>
                <a:lnTo>
                  <a:pt x="2279933" y="2455486"/>
                </a:lnTo>
                <a:lnTo>
                  <a:pt x="2279796" y="2454385"/>
                </a:lnTo>
                <a:close/>
                <a:moveTo>
                  <a:pt x="6252452" y="2412102"/>
                </a:moveTo>
                <a:cubicBezTo>
                  <a:pt x="6242728" y="2409951"/>
                  <a:pt x="6232070" y="2421256"/>
                  <a:pt x="6240314" y="2432223"/>
                </a:cubicBezTo>
                <a:lnTo>
                  <a:pt x="6261132" y="2419250"/>
                </a:lnTo>
                <a:cubicBezTo>
                  <a:pt x="6258832" y="2415031"/>
                  <a:pt x="6255694" y="2412819"/>
                  <a:pt x="6252452" y="2412102"/>
                </a:cubicBezTo>
                <a:close/>
                <a:moveTo>
                  <a:pt x="2242355" y="2305598"/>
                </a:moveTo>
                <a:cubicBezTo>
                  <a:pt x="2250277" y="2307856"/>
                  <a:pt x="2257127" y="2309467"/>
                  <a:pt x="2257669" y="2309981"/>
                </a:cubicBezTo>
                <a:cubicBezTo>
                  <a:pt x="2257938" y="2310243"/>
                  <a:pt x="2256631" y="2310228"/>
                  <a:pt x="2253092" y="2309887"/>
                </a:cubicBezTo>
                <a:lnTo>
                  <a:pt x="2249518" y="2309475"/>
                </a:lnTo>
                <a:close/>
                <a:moveTo>
                  <a:pt x="3288480" y="2274661"/>
                </a:moveTo>
                <a:lnTo>
                  <a:pt x="3293011" y="2277480"/>
                </a:lnTo>
                <a:cubicBezTo>
                  <a:pt x="3316061" y="2290388"/>
                  <a:pt x="3346599" y="2304965"/>
                  <a:pt x="3363691" y="2307351"/>
                </a:cubicBezTo>
                <a:lnTo>
                  <a:pt x="3364289" y="2307018"/>
                </a:lnTo>
                <a:lnTo>
                  <a:pt x="3294923" y="2277723"/>
                </a:lnTo>
                <a:close/>
                <a:moveTo>
                  <a:pt x="2192413" y="2199750"/>
                </a:moveTo>
                <a:cubicBezTo>
                  <a:pt x="2192413" y="2199750"/>
                  <a:pt x="2201097" y="2208076"/>
                  <a:pt x="2198928" y="2205994"/>
                </a:cubicBezTo>
                <a:cubicBezTo>
                  <a:pt x="2198204" y="2205300"/>
                  <a:pt x="2196273" y="2203448"/>
                  <a:pt x="2192413" y="2199750"/>
                </a:cubicBezTo>
                <a:close/>
                <a:moveTo>
                  <a:pt x="2179473" y="2184909"/>
                </a:moveTo>
                <a:cubicBezTo>
                  <a:pt x="2178803" y="2185555"/>
                  <a:pt x="2177018" y="2187276"/>
                  <a:pt x="2173449" y="2190720"/>
                </a:cubicBezTo>
                <a:cubicBezTo>
                  <a:pt x="2173449" y="2190720"/>
                  <a:pt x="2181480" y="2182975"/>
                  <a:pt x="2179473" y="2184909"/>
                </a:cubicBezTo>
                <a:close/>
                <a:moveTo>
                  <a:pt x="2922675" y="1996354"/>
                </a:moveTo>
                <a:cubicBezTo>
                  <a:pt x="2914947" y="1994231"/>
                  <a:pt x="2914977" y="1997351"/>
                  <a:pt x="2917733" y="2000946"/>
                </a:cubicBezTo>
                <a:lnTo>
                  <a:pt x="2920238" y="2003272"/>
                </a:lnTo>
                <a:lnTo>
                  <a:pt x="2929431" y="2007174"/>
                </a:lnTo>
                <a:lnTo>
                  <a:pt x="2930926" y="2000816"/>
                </a:lnTo>
                <a:cubicBezTo>
                  <a:pt x="2928664" y="1996606"/>
                  <a:pt x="2924939" y="2000565"/>
                  <a:pt x="2922675" y="1996354"/>
                </a:cubicBezTo>
                <a:close/>
                <a:moveTo>
                  <a:pt x="3159419" y="1738106"/>
                </a:moveTo>
                <a:lnTo>
                  <a:pt x="3275681" y="1813225"/>
                </a:lnTo>
                <a:lnTo>
                  <a:pt x="3323564" y="1840357"/>
                </a:lnTo>
                <a:lnTo>
                  <a:pt x="3507936" y="1927732"/>
                </a:lnTo>
                <a:lnTo>
                  <a:pt x="3614820" y="1976344"/>
                </a:lnTo>
                <a:lnTo>
                  <a:pt x="3715445" y="2008396"/>
                </a:lnTo>
                <a:cubicBezTo>
                  <a:pt x="3603465" y="1942995"/>
                  <a:pt x="3491426" y="1896877"/>
                  <a:pt x="3375515" y="1839218"/>
                </a:cubicBezTo>
                <a:lnTo>
                  <a:pt x="3311735" y="1805164"/>
                </a:lnTo>
                <a:lnTo>
                  <a:pt x="3164519" y="1740482"/>
                </a:lnTo>
                <a:close/>
                <a:moveTo>
                  <a:pt x="2692697" y="1734650"/>
                </a:moveTo>
                <a:cubicBezTo>
                  <a:pt x="2687115" y="1733043"/>
                  <a:pt x="2675268" y="1742970"/>
                  <a:pt x="2674724" y="1753482"/>
                </a:cubicBezTo>
                <a:cubicBezTo>
                  <a:pt x="2684770" y="1754002"/>
                  <a:pt x="2705586" y="1741025"/>
                  <a:pt x="2695542" y="1740505"/>
                </a:cubicBezTo>
                <a:cubicBezTo>
                  <a:pt x="2695724" y="1737002"/>
                  <a:pt x="2694558" y="1735184"/>
                  <a:pt x="2692697" y="1734650"/>
                </a:cubicBezTo>
                <a:close/>
                <a:moveTo>
                  <a:pt x="2661660" y="1718003"/>
                </a:moveTo>
                <a:cubicBezTo>
                  <a:pt x="2656097" y="1716068"/>
                  <a:pt x="2644184" y="1727307"/>
                  <a:pt x="2643640" y="1737817"/>
                </a:cubicBezTo>
                <a:cubicBezTo>
                  <a:pt x="2653687" y="1738337"/>
                  <a:pt x="2676175" y="1725450"/>
                  <a:pt x="2664454" y="1724844"/>
                </a:cubicBezTo>
                <a:cubicBezTo>
                  <a:pt x="2664666" y="1720756"/>
                  <a:pt x="2663517" y="1718648"/>
                  <a:pt x="2661660" y="1718003"/>
                </a:cubicBezTo>
                <a:close/>
                <a:moveTo>
                  <a:pt x="2272984" y="1708893"/>
                </a:moveTo>
                <a:lnTo>
                  <a:pt x="2318724" y="1718809"/>
                </a:lnTo>
                <a:lnTo>
                  <a:pt x="2362013" y="1730816"/>
                </a:lnTo>
                <a:lnTo>
                  <a:pt x="2378766" y="1748545"/>
                </a:lnTo>
                <a:lnTo>
                  <a:pt x="2386715" y="1755717"/>
                </a:lnTo>
                <a:lnTo>
                  <a:pt x="2293680" y="1726917"/>
                </a:lnTo>
                <a:lnTo>
                  <a:pt x="2283966" y="1719185"/>
                </a:lnTo>
                <a:close/>
                <a:moveTo>
                  <a:pt x="2553633" y="1660554"/>
                </a:moveTo>
                <a:cubicBezTo>
                  <a:pt x="2553633" y="1660554"/>
                  <a:pt x="2522777" y="1673013"/>
                  <a:pt x="2532817" y="1673531"/>
                </a:cubicBezTo>
                <a:cubicBezTo>
                  <a:pt x="2532638" y="1677031"/>
                  <a:pt x="2533801" y="1678851"/>
                  <a:pt x="2535664" y="1679387"/>
                </a:cubicBezTo>
                <a:cubicBezTo>
                  <a:pt x="2541244" y="1680992"/>
                  <a:pt x="2553091" y="1671066"/>
                  <a:pt x="2553633" y="1660554"/>
                </a:cubicBezTo>
                <a:close/>
                <a:moveTo>
                  <a:pt x="2323322" y="1557234"/>
                </a:moveTo>
                <a:lnTo>
                  <a:pt x="2382674" y="1585862"/>
                </a:lnTo>
                <a:lnTo>
                  <a:pt x="2393701" y="1591879"/>
                </a:lnTo>
                <a:lnTo>
                  <a:pt x="2365852" y="1579106"/>
                </a:lnTo>
                <a:close/>
                <a:moveTo>
                  <a:pt x="2283338" y="1537948"/>
                </a:moveTo>
                <a:lnTo>
                  <a:pt x="2317009" y="1554186"/>
                </a:lnTo>
                <a:lnTo>
                  <a:pt x="2289414" y="1543825"/>
                </a:lnTo>
                <a:close/>
                <a:moveTo>
                  <a:pt x="2039761" y="1415434"/>
                </a:moveTo>
                <a:lnTo>
                  <a:pt x="2075969" y="1427267"/>
                </a:lnTo>
                <a:lnTo>
                  <a:pt x="2164832" y="1476405"/>
                </a:lnTo>
                <a:lnTo>
                  <a:pt x="2086289" y="1446652"/>
                </a:lnTo>
                <a:close/>
                <a:moveTo>
                  <a:pt x="1839753" y="1077616"/>
                </a:moveTo>
                <a:lnTo>
                  <a:pt x="1839547" y="1077660"/>
                </a:lnTo>
                <a:cubicBezTo>
                  <a:pt x="1837477" y="1078093"/>
                  <a:pt x="1836925" y="1078209"/>
                  <a:pt x="1839132" y="1077747"/>
                </a:cubicBezTo>
                <a:close/>
                <a:moveTo>
                  <a:pt x="1865624" y="1072200"/>
                </a:moveTo>
                <a:cubicBezTo>
                  <a:pt x="1865624" y="1072200"/>
                  <a:pt x="1856794" y="1074050"/>
                  <a:pt x="1849068" y="1075667"/>
                </a:cubicBezTo>
                <a:lnTo>
                  <a:pt x="1839753" y="1077616"/>
                </a:lnTo>
                <a:lnTo>
                  <a:pt x="1847592" y="1075975"/>
                </a:lnTo>
                <a:cubicBezTo>
                  <a:pt x="1851887" y="1075076"/>
                  <a:pt x="1857774" y="1073844"/>
                  <a:pt x="1865624" y="1072200"/>
                </a:cubicBezTo>
                <a:close/>
                <a:moveTo>
                  <a:pt x="1578988" y="817195"/>
                </a:moveTo>
                <a:lnTo>
                  <a:pt x="1578574" y="817254"/>
                </a:lnTo>
                <a:cubicBezTo>
                  <a:pt x="1576180" y="817593"/>
                  <a:pt x="1575538" y="817683"/>
                  <a:pt x="1578096" y="817321"/>
                </a:cubicBezTo>
                <a:close/>
                <a:moveTo>
                  <a:pt x="1602295" y="813900"/>
                </a:moveTo>
                <a:lnTo>
                  <a:pt x="1589600" y="815696"/>
                </a:lnTo>
                <a:lnTo>
                  <a:pt x="1578988" y="817195"/>
                </a:lnTo>
                <a:close/>
                <a:moveTo>
                  <a:pt x="1608773" y="812983"/>
                </a:moveTo>
                <a:lnTo>
                  <a:pt x="1602295" y="813900"/>
                </a:lnTo>
                <a:lnTo>
                  <a:pt x="1602541" y="813864"/>
                </a:lnTo>
                <a:cubicBezTo>
                  <a:pt x="1606217" y="813347"/>
                  <a:pt x="1608773" y="812983"/>
                  <a:pt x="1608773" y="812983"/>
                </a:cubicBezTo>
                <a:close/>
                <a:moveTo>
                  <a:pt x="3378553" y="803874"/>
                </a:moveTo>
                <a:lnTo>
                  <a:pt x="3357736" y="816850"/>
                </a:lnTo>
                <a:cubicBezTo>
                  <a:pt x="3360067" y="820484"/>
                  <a:pt x="3363114" y="822397"/>
                  <a:pt x="3366232" y="822997"/>
                </a:cubicBezTo>
                <a:cubicBezTo>
                  <a:pt x="3375582" y="824798"/>
                  <a:pt x="3385541" y="814775"/>
                  <a:pt x="3378553" y="803874"/>
                </a:cubicBezTo>
                <a:close/>
                <a:moveTo>
                  <a:pt x="3317455" y="784315"/>
                </a:moveTo>
                <a:cubicBezTo>
                  <a:pt x="3317455" y="784315"/>
                  <a:pt x="3318141" y="790069"/>
                  <a:pt x="3318869" y="796182"/>
                </a:cubicBezTo>
                <a:lnTo>
                  <a:pt x="3318907" y="796498"/>
                </a:lnTo>
                <a:lnTo>
                  <a:pt x="3320062" y="806195"/>
                </a:lnTo>
                <a:cubicBezTo>
                  <a:pt x="3320530" y="810122"/>
                  <a:pt x="3320643" y="811071"/>
                  <a:pt x="3320541" y="810208"/>
                </a:cubicBezTo>
                <a:cubicBezTo>
                  <a:pt x="3320455" y="809489"/>
                  <a:pt x="3320219" y="807511"/>
                  <a:pt x="3319914" y="804948"/>
                </a:cubicBezTo>
                <a:lnTo>
                  <a:pt x="3318907" y="796498"/>
                </a:lnTo>
                <a:close/>
                <a:moveTo>
                  <a:pt x="1548313" y="775050"/>
                </a:moveTo>
                <a:cubicBezTo>
                  <a:pt x="1552365" y="775809"/>
                  <a:pt x="1556029" y="778047"/>
                  <a:pt x="1558328" y="782265"/>
                </a:cubicBezTo>
                <a:lnTo>
                  <a:pt x="1527465" y="794720"/>
                </a:lnTo>
                <a:cubicBezTo>
                  <a:pt x="1520475" y="783820"/>
                  <a:pt x="1536155" y="772775"/>
                  <a:pt x="1548313" y="775050"/>
                </a:cubicBezTo>
                <a:close/>
                <a:moveTo>
                  <a:pt x="3267006" y="753601"/>
                </a:moveTo>
                <a:cubicBezTo>
                  <a:pt x="3267006" y="753601"/>
                  <a:pt x="3234471" y="765968"/>
                  <a:pt x="3246189" y="766575"/>
                </a:cubicBezTo>
                <a:cubicBezTo>
                  <a:pt x="3246008" y="770079"/>
                  <a:pt x="3247173" y="771895"/>
                  <a:pt x="3249034" y="772429"/>
                </a:cubicBezTo>
                <a:cubicBezTo>
                  <a:pt x="3254617" y="774039"/>
                  <a:pt x="3266462" y="764110"/>
                  <a:pt x="3267006" y="753601"/>
                </a:cubicBezTo>
                <a:close/>
                <a:moveTo>
                  <a:pt x="3145415" y="702806"/>
                </a:moveTo>
                <a:lnTo>
                  <a:pt x="3147015" y="712077"/>
                </a:lnTo>
                <a:lnTo>
                  <a:pt x="3147458" y="714645"/>
                </a:lnTo>
                <a:lnTo>
                  <a:pt x="3148496" y="720661"/>
                </a:lnTo>
                <a:lnTo>
                  <a:pt x="3148631" y="721451"/>
                </a:lnTo>
                <a:cubicBezTo>
                  <a:pt x="3148887" y="722932"/>
                  <a:pt x="3148955" y="723326"/>
                  <a:pt x="3148684" y="721747"/>
                </a:cubicBezTo>
                <a:lnTo>
                  <a:pt x="3148496" y="720661"/>
                </a:lnTo>
                <a:lnTo>
                  <a:pt x="3147639" y="715696"/>
                </a:lnTo>
                <a:lnTo>
                  <a:pt x="3147015" y="712077"/>
                </a:lnTo>
                <a:lnTo>
                  <a:pt x="3146080" y="706654"/>
                </a:lnTo>
                <a:cubicBezTo>
                  <a:pt x="3145688" y="704385"/>
                  <a:pt x="3145415" y="702806"/>
                  <a:pt x="3145415" y="702806"/>
                </a:cubicBezTo>
                <a:close/>
                <a:moveTo>
                  <a:pt x="2271601" y="688024"/>
                </a:moveTo>
                <a:lnTo>
                  <a:pt x="2272457" y="692657"/>
                </a:lnTo>
                <a:lnTo>
                  <a:pt x="2273673" y="699248"/>
                </a:lnTo>
                <a:lnTo>
                  <a:pt x="2274550" y="703985"/>
                </a:lnTo>
                <a:lnTo>
                  <a:pt x="2274865" y="705701"/>
                </a:lnTo>
                <a:cubicBezTo>
                  <a:pt x="2275125" y="707105"/>
                  <a:pt x="2275194" y="707479"/>
                  <a:pt x="2274919" y="705981"/>
                </a:cubicBezTo>
                <a:lnTo>
                  <a:pt x="2274550" y="703985"/>
                </a:lnTo>
                <a:lnTo>
                  <a:pt x="2273858" y="700246"/>
                </a:lnTo>
                <a:lnTo>
                  <a:pt x="2272457" y="692657"/>
                </a:lnTo>
                <a:lnTo>
                  <a:pt x="2272275" y="691672"/>
                </a:lnTo>
                <a:cubicBezTo>
                  <a:pt x="2271878" y="689521"/>
                  <a:pt x="2271601" y="688024"/>
                  <a:pt x="2271601" y="688024"/>
                </a:cubicBezTo>
                <a:close/>
                <a:moveTo>
                  <a:pt x="3094967" y="672088"/>
                </a:moveTo>
                <a:lnTo>
                  <a:pt x="3062430" y="684457"/>
                </a:lnTo>
                <a:cubicBezTo>
                  <a:pt x="3064762" y="688089"/>
                  <a:pt x="3068542" y="690041"/>
                  <a:pt x="3072759" y="690702"/>
                </a:cubicBezTo>
                <a:cubicBezTo>
                  <a:pt x="3085402" y="692671"/>
                  <a:pt x="3101955" y="682990"/>
                  <a:pt x="3094967" y="672088"/>
                </a:cubicBezTo>
                <a:close/>
                <a:moveTo>
                  <a:pt x="1939681" y="619583"/>
                </a:moveTo>
                <a:lnTo>
                  <a:pt x="1959158" y="628656"/>
                </a:lnTo>
                <a:lnTo>
                  <a:pt x="1952006" y="634665"/>
                </a:lnTo>
                <a:cubicBezTo>
                  <a:pt x="1947291" y="635519"/>
                  <a:pt x="1940788" y="633428"/>
                  <a:pt x="1930691" y="625879"/>
                </a:cubicBezTo>
                <a:cubicBezTo>
                  <a:pt x="1933438" y="629534"/>
                  <a:pt x="1936364" y="627783"/>
                  <a:pt x="1938678" y="623548"/>
                </a:cubicBezTo>
                <a:close/>
                <a:moveTo>
                  <a:pt x="1589884" y="594186"/>
                </a:moveTo>
                <a:cubicBezTo>
                  <a:pt x="1589160" y="608204"/>
                  <a:pt x="1567395" y="607077"/>
                  <a:pt x="1567395" y="607077"/>
                </a:cubicBezTo>
                <a:cubicBezTo>
                  <a:pt x="1557348" y="606555"/>
                  <a:pt x="1579839" y="593666"/>
                  <a:pt x="1589884" y="594186"/>
                </a:cubicBezTo>
                <a:close/>
                <a:moveTo>
                  <a:pt x="1788011" y="497031"/>
                </a:moveTo>
                <a:cubicBezTo>
                  <a:pt x="1790964" y="497732"/>
                  <a:pt x="1792848" y="499879"/>
                  <a:pt x="1792636" y="503966"/>
                </a:cubicBezTo>
                <a:lnTo>
                  <a:pt x="1785814" y="509102"/>
                </a:lnTo>
                <a:lnTo>
                  <a:pt x="1772862" y="503033"/>
                </a:lnTo>
                <a:lnTo>
                  <a:pt x="1776956" y="498767"/>
                </a:lnTo>
                <a:cubicBezTo>
                  <a:pt x="1781033" y="497073"/>
                  <a:pt x="1785057" y="496329"/>
                  <a:pt x="1788011" y="497031"/>
                </a:cubicBezTo>
                <a:close/>
                <a:moveTo>
                  <a:pt x="1746948" y="479536"/>
                </a:moveTo>
                <a:cubicBezTo>
                  <a:pt x="1749909" y="480091"/>
                  <a:pt x="1751808" y="481946"/>
                  <a:pt x="1751627" y="485448"/>
                </a:cubicBezTo>
                <a:lnTo>
                  <a:pt x="1745865" y="490523"/>
                </a:lnTo>
                <a:lnTo>
                  <a:pt x="1732992" y="484623"/>
                </a:lnTo>
                <a:lnTo>
                  <a:pt x="1735886" y="481415"/>
                </a:lnTo>
                <a:cubicBezTo>
                  <a:pt x="1739961" y="479723"/>
                  <a:pt x="1743987" y="478980"/>
                  <a:pt x="1746948" y="479536"/>
                </a:cubicBezTo>
                <a:close/>
                <a:moveTo>
                  <a:pt x="1705823" y="463318"/>
                </a:moveTo>
                <a:cubicBezTo>
                  <a:pt x="1708783" y="463911"/>
                  <a:pt x="1710681" y="465766"/>
                  <a:pt x="1710498" y="469271"/>
                </a:cubicBezTo>
                <a:lnTo>
                  <a:pt x="1706334" y="472404"/>
                </a:lnTo>
                <a:lnTo>
                  <a:pt x="1693286" y="466419"/>
                </a:lnTo>
                <a:lnTo>
                  <a:pt x="1694775" y="464942"/>
                </a:lnTo>
                <a:cubicBezTo>
                  <a:pt x="1698842" y="463397"/>
                  <a:pt x="1702864" y="462727"/>
                  <a:pt x="1705823" y="463318"/>
                </a:cubicBezTo>
                <a:close/>
                <a:moveTo>
                  <a:pt x="1796353" y="366304"/>
                </a:moveTo>
                <a:cubicBezTo>
                  <a:pt x="1798366" y="366957"/>
                  <a:pt x="1799620" y="369072"/>
                  <a:pt x="1799407" y="373160"/>
                </a:cubicBezTo>
                <a:cubicBezTo>
                  <a:pt x="1809451" y="373680"/>
                  <a:pt x="1786965" y="386569"/>
                  <a:pt x="1776914" y="386049"/>
                </a:cubicBezTo>
                <a:cubicBezTo>
                  <a:pt x="1777459" y="375536"/>
                  <a:pt x="1790316" y="364343"/>
                  <a:pt x="1796353" y="366304"/>
                </a:cubicBezTo>
                <a:close/>
                <a:moveTo>
                  <a:pt x="1491480" y="322"/>
                </a:moveTo>
                <a:lnTo>
                  <a:pt x="1545010" y="322"/>
                </a:lnTo>
                <a:lnTo>
                  <a:pt x="1548106" y="792"/>
                </a:lnTo>
                <a:cubicBezTo>
                  <a:pt x="1590817" y="14073"/>
                  <a:pt x="1637252" y="43896"/>
                  <a:pt x="1648551" y="44481"/>
                </a:cubicBezTo>
                <a:cubicBezTo>
                  <a:pt x="2066297" y="211312"/>
                  <a:pt x="2534590" y="439315"/>
                  <a:pt x="2891117" y="588931"/>
                </a:cubicBezTo>
                <a:cubicBezTo>
                  <a:pt x="2890390" y="602945"/>
                  <a:pt x="2910481" y="603985"/>
                  <a:pt x="2920523" y="604507"/>
                </a:cubicBezTo>
                <a:cubicBezTo>
                  <a:pt x="2928275" y="649408"/>
                  <a:pt x="2973151" y="593179"/>
                  <a:pt x="2920523" y="604507"/>
                </a:cubicBezTo>
                <a:cubicBezTo>
                  <a:pt x="2921252" y="590493"/>
                  <a:pt x="2901159" y="589453"/>
                  <a:pt x="2891117" y="588931"/>
                </a:cubicBezTo>
                <a:cubicBezTo>
                  <a:pt x="2759258" y="509500"/>
                  <a:pt x="2617349" y="429549"/>
                  <a:pt x="2464676" y="363095"/>
                </a:cubicBezTo>
                <a:cubicBezTo>
                  <a:pt x="2312725" y="282622"/>
                  <a:pt x="2139115" y="231476"/>
                  <a:pt x="2029863" y="136822"/>
                </a:cubicBezTo>
                <a:cubicBezTo>
                  <a:pt x="2020544" y="122286"/>
                  <a:pt x="1889409" y="28840"/>
                  <a:pt x="1889409" y="28840"/>
                </a:cubicBezTo>
                <a:cubicBezTo>
                  <a:pt x="1882389" y="-30077"/>
                  <a:pt x="1931990" y="16990"/>
                  <a:pt x="1961401" y="32566"/>
                </a:cubicBezTo>
                <a:cubicBezTo>
                  <a:pt x="1910228" y="15864"/>
                  <a:pt x="2002527" y="48746"/>
                  <a:pt x="2073068" y="80503"/>
                </a:cubicBezTo>
                <a:cubicBezTo>
                  <a:pt x="2297834" y="181142"/>
                  <a:pt x="2561450" y="309547"/>
                  <a:pt x="2733490" y="391059"/>
                </a:cubicBezTo>
                <a:cubicBezTo>
                  <a:pt x="3944247" y="933866"/>
                  <a:pt x="5111696" y="1502535"/>
                  <a:pt x="6348582" y="1929583"/>
                </a:cubicBezTo>
                <a:cubicBezTo>
                  <a:pt x="6665554" y="2032652"/>
                  <a:pt x="7005734" y="2108813"/>
                  <a:pt x="7333474" y="2198380"/>
                </a:cubicBezTo>
                <a:cubicBezTo>
                  <a:pt x="8175956" y="2429359"/>
                  <a:pt x="9059222" y="2650735"/>
                  <a:pt x="10010476" y="2758525"/>
                </a:cubicBezTo>
                <a:cubicBezTo>
                  <a:pt x="10295200" y="2787315"/>
                  <a:pt x="10595406" y="2816906"/>
                  <a:pt x="10892496" y="2833747"/>
                </a:cubicBezTo>
                <a:lnTo>
                  <a:pt x="11101520" y="2840384"/>
                </a:lnTo>
                <a:lnTo>
                  <a:pt x="11108906" y="2831639"/>
                </a:lnTo>
                <a:cubicBezTo>
                  <a:pt x="11170566" y="2758615"/>
                  <a:pt x="11214406" y="2642933"/>
                  <a:pt x="11199596" y="2593371"/>
                </a:cubicBezTo>
                <a:cubicBezTo>
                  <a:pt x="11173948" y="2530694"/>
                  <a:pt x="11219712" y="2501707"/>
                  <a:pt x="11287032" y="2446079"/>
                </a:cubicBezTo>
                <a:cubicBezTo>
                  <a:pt x="11429862" y="2323640"/>
                  <a:pt x="11563178" y="2200233"/>
                  <a:pt x="11706010" y="2077794"/>
                </a:cubicBezTo>
                <a:cubicBezTo>
                  <a:pt x="11724556" y="2058054"/>
                  <a:pt x="11748762" y="2055710"/>
                  <a:pt x="11809216" y="2023410"/>
                </a:cubicBezTo>
                <a:cubicBezTo>
                  <a:pt x="11608216" y="2233645"/>
                  <a:pt x="11826794" y="2150142"/>
                  <a:pt x="11848106" y="2207573"/>
                </a:cubicBezTo>
                <a:cubicBezTo>
                  <a:pt x="11865084" y="2259757"/>
                  <a:pt x="12202404" y="2109034"/>
                  <a:pt x="12279602" y="2023172"/>
                </a:cubicBezTo>
                <a:cubicBezTo>
                  <a:pt x="12444262" y="1850692"/>
                  <a:pt x="12561504" y="1680148"/>
                  <a:pt x="12637526" y="1510146"/>
                </a:cubicBezTo>
                <a:lnTo>
                  <a:pt x="12675274" y="1407567"/>
                </a:lnTo>
                <a:lnTo>
                  <a:pt x="12675274" y="8758879"/>
                </a:lnTo>
                <a:lnTo>
                  <a:pt x="12672174" y="8759745"/>
                </a:lnTo>
                <a:cubicBezTo>
                  <a:pt x="12663534" y="8762992"/>
                  <a:pt x="12654462" y="8767867"/>
                  <a:pt x="12645020" y="8776377"/>
                </a:cubicBezTo>
                <a:cubicBezTo>
                  <a:pt x="12647024" y="8790417"/>
                  <a:pt x="12652508" y="8803960"/>
                  <a:pt x="12659482" y="8815500"/>
                </a:cubicBezTo>
                <a:lnTo>
                  <a:pt x="12675274" y="8833790"/>
                </a:lnTo>
                <a:lnTo>
                  <a:pt x="12675274" y="8867095"/>
                </a:lnTo>
                <a:lnTo>
                  <a:pt x="12669086" y="8879713"/>
                </a:lnTo>
                <a:cubicBezTo>
                  <a:pt x="12654836" y="8901219"/>
                  <a:pt x="12639152" y="8884653"/>
                  <a:pt x="12621270" y="8908694"/>
                </a:cubicBezTo>
                <a:cubicBezTo>
                  <a:pt x="12589412" y="8884587"/>
                  <a:pt x="12599334" y="8854522"/>
                  <a:pt x="12595328" y="8826443"/>
                </a:cubicBezTo>
                <a:cubicBezTo>
                  <a:pt x="12551642" y="8918626"/>
                  <a:pt x="12456072" y="8846308"/>
                  <a:pt x="12426316" y="8936504"/>
                </a:cubicBezTo>
                <a:cubicBezTo>
                  <a:pt x="12420306" y="8894386"/>
                  <a:pt x="12430226" y="8864319"/>
                  <a:pt x="12424218" y="8822202"/>
                </a:cubicBezTo>
                <a:cubicBezTo>
                  <a:pt x="12378438" y="8800081"/>
                  <a:pt x="12408384" y="8910411"/>
                  <a:pt x="12374524" y="8872266"/>
                </a:cubicBezTo>
                <a:cubicBezTo>
                  <a:pt x="12372522" y="8858226"/>
                  <a:pt x="12384446" y="8842200"/>
                  <a:pt x="12368516" y="8830149"/>
                </a:cubicBezTo>
                <a:cubicBezTo>
                  <a:pt x="12356594" y="8846174"/>
                  <a:pt x="12330746" y="8864186"/>
                  <a:pt x="12336754" y="8906305"/>
                </a:cubicBezTo>
                <a:cubicBezTo>
                  <a:pt x="12364606" y="8902332"/>
                  <a:pt x="12378530" y="8900345"/>
                  <a:pt x="12394460" y="8912398"/>
                </a:cubicBezTo>
                <a:cubicBezTo>
                  <a:pt x="12382536" y="8928425"/>
                  <a:pt x="12400468" y="8954519"/>
                  <a:pt x="12418398" y="8980609"/>
                </a:cubicBezTo>
                <a:cubicBezTo>
                  <a:pt x="12378626" y="9000607"/>
                  <a:pt x="12332844" y="8978490"/>
                  <a:pt x="12291066" y="8984450"/>
                </a:cubicBezTo>
                <a:cubicBezTo>
                  <a:pt x="12255302" y="9032527"/>
                  <a:pt x="12289160" y="9070673"/>
                  <a:pt x="12293164" y="9098752"/>
                </a:cubicBezTo>
                <a:cubicBezTo>
                  <a:pt x="12245380" y="9062592"/>
                  <a:pt x="12275234" y="9072659"/>
                  <a:pt x="12237368" y="9006434"/>
                </a:cubicBezTo>
                <a:cubicBezTo>
                  <a:pt x="12281052" y="8914251"/>
                  <a:pt x="12316916" y="8966438"/>
                  <a:pt x="12354684" y="8932397"/>
                </a:cubicBezTo>
                <a:cubicBezTo>
                  <a:pt x="12322830" y="8908291"/>
                  <a:pt x="12334750" y="8892265"/>
                  <a:pt x="12302896" y="8868159"/>
                </a:cubicBezTo>
                <a:cubicBezTo>
                  <a:pt x="12294886" y="8812000"/>
                  <a:pt x="12322734" y="8808028"/>
                  <a:pt x="12312720" y="8737829"/>
                </a:cubicBezTo>
                <a:cubicBezTo>
                  <a:pt x="12316726" y="8765908"/>
                  <a:pt x="12366420" y="8715843"/>
                  <a:pt x="12350490" y="8703790"/>
                </a:cubicBezTo>
                <a:cubicBezTo>
                  <a:pt x="12328556" y="8649619"/>
                  <a:pt x="12282868" y="8727762"/>
                  <a:pt x="12304804" y="8781933"/>
                </a:cubicBezTo>
                <a:cubicBezTo>
                  <a:pt x="12268942" y="8729747"/>
                  <a:pt x="12233176" y="8777827"/>
                  <a:pt x="12237182" y="8805906"/>
                </a:cubicBezTo>
                <a:cubicBezTo>
                  <a:pt x="12259118" y="8860080"/>
                  <a:pt x="12263028" y="8787892"/>
                  <a:pt x="12280960" y="8813987"/>
                </a:cubicBezTo>
                <a:cubicBezTo>
                  <a:pt x="12282962" y="8828027"/>
                  <a:pt x="12286968" y="8856106"/>
                  <a:pt x="12302896" y="8868159"/>
                </a:cubicBezTo>
                <a:cubicBezTo>
                  <a:pt x="12215434" y="8952263"/>
                  <a:pt x="12006366" y="8781532"/>
                  <a:pt x="12034404" y="8978086"/>
                </a:cubicBezTo>
                <a:cubicBezTo>
                  <a:pt x="12032402" y="8964047"/>
                  <a:pt x="12060252" y="8960073"/>
                  <a:pt x="12066260" y="9002195"/>
                </a:cubicBezTo>
                <a:cubicBezTo>
                  <a:pt x="12052336" y="9004181"/>
                  <a:pt x="12008556" y="8996098"/>
                  <a:pt x="12026486" y="9022193"/>
                </a:cubicBezTo>
                <a:cubicBezTo>
                  <a:pt x="12056342" y="9032259"/>
                  <a:pt x="12078182" y="8986167"/>
                  <a:pt x="12113950" y="8938088"/>
                </a:cubicBezTo>
                <a:cubicBezTo>
                  <a:pt x="12153818" y="9018353"/>
                  <a:pt x="12167648" y="8916104"/>
                  <a:pt x="12203508" y="8968289"/>
                </a:cubicBezTo>
                <a:cubicBezTo>
                  <a:pt x="12181668" y="9014381"/>
                  <a:pt x="12173656" y="8958223"/>
                  <a:pt x="12147810" y="8976234"/>
                </a:cubicBezTo>
                <a:cubicBezTo>
                  <a:pt x="12165740" y="9002327"/>
                  <a:pt x="12155820" y="9032392"/>
                  <a:pt x="12173752" y="9058486"/>
                </a:cubicBezTo>
                <a:cubicBezTo>
                  <a:pt x="12135982" y="9092525"/>
                  <a:pt x="12157918" y="9146696"/>
                  <a:pt x="12124056" y="9108551"/>
                </a:cubicBezTo>
                <a:cubicBezTo>
                  <a:pt x="12116046" y="9052393"/>
                  <a:pt x="12171748" y="9044446"/>
                  <a:pt x="12133884" y="8978220"/>
                </a:cubicBezTo>
                <a:cubicBezTo>
                  <a:pt x="12102120" y="9054378"/>
                  <a:pt x="12078278" y="9086430"/>
                  <a:pt x="12086288" y="9142590"/>
                </a:cubicBezTo>
                <a:cubicBezTo>
                  <a:pt x="12104218" y="9168681"/>
                  <a:pt x="12139986" y="9120602"/>
                  <a:pt x="12134070" y="9178746"/>
                </a:cubicBezTo>
                <a:cubicBezTo>
                  <a:pt x="12120146" y="9180734"/>
                  <a:pt x="12106220" y="9182720"/>
                  <a:pt x="12108224" y="9196760"/>
                </a:cubicBezTo>
                <a:cubicBezTo>
                  <a:pt x="12082282" y="9114509"/>
                  <a:pt x="12020666" y="9180600"/>
                  <a:pt x="12018570" y="9066298"/>
                </a:cubicBezTo>
                <a:cubicBezTo>
                  <a:pt x="12012654" y="9124443"/>
                  <a:pt x="11925194" y="9208543"/>
                  <a:pt x="11873404" y="9144307"/>
                </a:cubicBezTo>
                <a:cubicBezTo>
                  <a:pt x="11889330" y="9156360"/>
                  <a:pt x="11891334" y="9170401"/>
                  <a:pt x="11879412" y="9186426"/>
                </a:cubicBezTo>
                <a:cubicBezTo>
                  <a:pt x="11877410" y="9172387"/>
                  <a:pt x="11861480" y="9160332"/>
                  <a:pt x="11851560" y="9190399"/>
                </a:cubicBezTo>
                <a:cubicBezTo>
                  <a:pt x="11845552" y="9148281"/>
                  <a:pt x="11841546" y="9120200"/>
                  <a:pt x="11851466" y="9090136"/>
                </a:cubicBezTo>
                <a:cubicBezTo>
                  <a:pt x="11883322" y="9114241"/>
                  <a:pt x="11909172" y="9096229"/>
                  <a:pt x="11950948" y="9090268"/>
                </a:cubicBezTo>
                <a:cubicBezTo>
                  <a:pt x="11933014" y="9064175"/>
                  <a:pt x="11956862" y="9032125"/>
                  <a:pt x="11938930" y="9006031"/>
                </a:cubicBezTo>
                <a:cubicBezTo>
                  <a:pt x="11921094" y="9080204"/>
                  <a:pt x="11839448" y="9005899"/>
                  <a:pt x="11809692" y="9096095"/>
                </a:cubicBezTo>
                <a:cubicBezTo>
                  <a:pt x="11827620" y="9122187"/>
                  <a:pt x="11839544" y="9106162"/>
                  <a:pt x="11831626" y="9150267"/>
                </a:cubicBezTo>
                <a:cubicBezTo>
                  <a:pt x="11793858" y="9184306"/>
                  <a:pt x="11714216" y="9124040"/>
                  <a:pt x="11728236" y="9222317"/>
                </a:cubicBezTo>
                <a:cubicBezTo>
                  <a:pt x="11706300" y="9168145"/>
                  <a:pt x="11682362" y="9099933"/>
                  <a:pt x="11666526" y="9188143"/>
                </a:cubicBezTo>
                <a:cubicBezTo>
                  <a:pt x="11648594" y="9162052"/>
                  <a:pt x="11646592" y="9148011"/>
                  <a:pt x="11628660" y="9121919"/>
                </a:cubicBezTo>
                <a:cubicBezTo>
                  <a:pt x="11636578" y="9077815"/>
                  <a:pt x="11662522" y="9160066"/>
                  <a:pt x="11668434" y="9101920"/>
                </a:cubicBezTo>
                <a:cubicBezTo>
                  <a:pt x="11616644" y="9037683"/>
                  <a:pt x="11680358" y="9085894"/>
                  <a:pt x="11674350" y="9043775"/>
                </a:cubicBezTo>
                <a:cubicBezTo>
                  <a:pt x="11640490" y="9005629"/>
                  <a:pt x="11632572" y="9049734"/>
                  <a:pt x="11616644" y="9037683"/>
                </a:cubicBezTo>
                <a:cubicBezTo>
                  <a:pt x="11640584" y="9105892"/>
                  <a:pt x="11598808" y="9111852"/>
                  <a:pt x="11622748" y="9180065"/>
                </a:cubicBezTo>
                <a:cubicBezTo>
                  <a:pt x="11614736" y="9123906"/>
                  <a:pt x="11551024" y="9075695"/>
                  <a:pt x="11547114" y="9147878"/>
                </a:cubicBezTo>
                <a:cubicBezTo>
                  <a:pt x="11531186" y="9135825"/>
                  <a:pt x="11517258" y="9137811"/>
                  <a:pt x="11515256" y="9123771"/>
                </a:cubicBezTo>
                <a:cubicBezTo>
                  <a:pt x="11487312" y="9027481"/>
                  <a:pt x="11578876" y="9071722"/>
                  <a:pt x="11539008" y="8991455"/>
                </a:cubicBezTo>
                <a:cubicBezTo>
                  <a:pt x="11630570" y="9035696"/>
                  <a:pt x="11690184" y="8955564"/>
                  <a:pt x="11759810" y="8945632"/>
                </a:cubicBezTo>
                <a:cubicBezTo>
                  <a:pt x="11719940" y="8865366"/>
                  <a:pt x="11694188" y="8983645"/>
                  <a:pt x="11682172" y="8899407"/>
                </a:cubicBezTo>
                <a:cubicBezTo>
                  <a:pt x="11656324" y="8917419"/>
                  <a:pt x="11658328" y="8931459"/>
                  <a:pt x="11650408" y="8975564"/>
                </a:cubicBezTo>
                <a:cubicBezTo>
                  <a:pt x="11602624" y="8939406"/>
                  <a:pt x="11636484" y="8977550"/>
                  <a:pt x="11626470" y="8907352"/>
                </a:cubicBezTo>
                <a:cubicBezTo>
                  <a:pt x="11602624" y="8939406"/>
                  <a:pt x="11584694" y="8913313"/>
                  <a:pt x="11592706" y="8969470"/>
                </a:cubicBezTo>
                <a:cubicBezTo>
                  <a:pt x="11548926" y="8961390"/>
                  <a:pt x="11592610" y="8869205"/>
                  <a:pt x="11572676" y="8829072"/>
                </a:cubicBezTo>
                <a:cubicBezTo>
                  <a:pt x="11550836" y="8875165"/>
                  <a:pt x="11510968" y="8794900"/>
                  <a:pt x="11489126" y="8840991"/>
                </a:cubicBezTo>
                <a:cubicBezTo>
                  <a:pt x="11505054" y="8853046"/>
                  <a:pt x="11509060" y="8881123"/>
                  <a:pt x="11513066" y="8909204"/>
                </a:cubicBezTo>
                <a:cubicBezTo>
                  <a:pt x="11518980" y="8851060"/>
                  <a:pt x="11538912" y="8891191"/>
                  <a:pt x="11548834" y="8861126"/>
                </a:cubicBezTo>
                <a:cubicBezTo>
                  <a:pt x="11553316" y="8867650"/>
                  <a:pt x="11557428" y="8877805"/>
                  <a:pt x="11560796" y="8888964"/>
                </a:cubicBezTo>
                <a:lnTo>
                  <a:pt x="11564008" y="8903470"/>
                </a:lnTo>
                <a:lnTo>
                  <a:pt x="11561924" y="8896863"/>
                </a:lnTo>
                <a:cubicBezTo>
                  <a:pt x="11559806" y="8894478"/>
                  <a:pt x="11557322" y="8895728"/>
                  <a:pt x="11554842" y="8903244"/>
                </a:cubicBezTo>
                <a:cubicBezTo>
                  <a:pt x="11530996" y="8935297"/>
                  <a:pt x="11533000" y="8949339"/>
                  <a:pt x="11537004" y="8977417"/>
                </a:cubicBezTo>
                <a:cubicBezTo>
                  <a:pt x="11507152" y="8967351"/>
                  <a:pt x="11445440" y="8933177"/>
                  <a:pt x="11451450" y="8975296"/>
                </a:cubicBezTo>
                <a:cubicBezTo>
                  <a:pt x="11485310" y="9013442"/>
                  <a:pt x="11491222" y="8955297"/>
                  <a:pt x="11525082" y="8993442"/>
                </a:cubicBezTo>
                <a:cubicBezTo>
                  <a:pt x="11507244" y="9067613"/>
                  <a:pt x="11483306" y="8999400"/>
                  <a:pt x="11477390" y="9057547"/>
                </a:cubicBezTo>
                <a:cubicBezTo>
                  <a:pt x="11463372" y="8959270"/>
                  <a:pt x="11351970" y="8975163"/>
                  <a:pt x="11365988" y="9073440"/>
                </a:cubicBezTo>
                <a:cubicBezTo>
                  <a:pt x="11334134" y="9049332"/>
                  <a:pt x="11340046" y="8991188"/>
                  <a:pt x="11316204" y="9023239"/>
                </a:cubicBezTo>
                <a:cubicBezTo>
                  <a:pt x="11304282" y="9039267"/>
                  <a:pt x="11322212" y="9065357"/>
                  <a:pt x="11310290" y="9081385"/>
                </a:cubicBezTo>
                <a:cubicBezTo>
                  <a:pt x="11290354" y="9041253"/>
                  <a:pt x="11298366" y="9097411"/>
                  <a:pt x="11286444" y="9113438"/>
                </a:cubicBezTo>
                <a:cubicBezTo>
                  <a:pt x="11256590" y="9103369"/>
                  <a:pt x="11238658" y="9077276"/>
                  <a:pt x="11210810" y="9081249"/>
                </a:cubicBezTo>
                <a:cubicBezTo>
                  <a:pt x="11234654" y="9049199"/>
                  <a:pt x="11255016" y="9017642"/>
                  <a:pt x="11271398" y="8983073"/>
                </a:cubicBezTo>
                <a:lnTo>
                  <a:pt x="11285902" y="8937125"/>
                </a:lnTo>
                <a:lnTo>
                  <a:pt x="11290262" y="8940988"/>
                </a:lnTo>
                <a:lnTo>
                  <a:pt x="11289300" y="8926363"/>
                </a:lnTo>
                <a:lnTo>
                  <a:pt x="11308098" y="8866815"/>
                </a:lnTo>
                <a:cubicBezTo>
                  <a:pt x="11294172" y="8868802"/>
                  <a:pt x="11288712" y="8880327"/>
                  <a:pt x="11287234" y="8894862"/>
                </a:cubicBezTo>
                <a:lnTo>
                  <a:pt x="11289300" y="8926363"/>
                </a:lnTo>
                <a:lnTo>
                  <a:pt x="11285902" y="8937125"/>
                </a:lnTo>
                <a:lnTo>
                  <a:pt x="11266118" y="8919587"/>
                </a:lnTo>
                <a:cubicBezTo>
                  <a:pt x="11244474" y="8912603"/>
                  <a:pt x="11229576" y="8938902"/>
                  <a:pt x="11214624" y="8908802"/>
                </a:cubicBezTo>
                <a:cubicBezTo>
                  <a:pt x="11224544" y="8878735"/>
                  <a:pt x="11206614" y="8852642"/>
                  <a:pt x="11188684" y="8826550"/>
                </a:cubicBezTo>
                <a:cubicBezTo>
                  <a:pt x="11172804" y="8864629"/>
                  <a:pt x="11158378" y="8863107"/>
                  <a:pt x="11146180" y="8852312"/>
                </a:cubicBezTo>
                <a:lnTo>
                  <a:pt x="11141802" y="8847184"/>
                </a:lnTo>
                <a:lnTo>
                  <a:pt x="11127584" y="8861853"/>
                </a:lnTo>
                <a:lnTo>
                  <a:pt x="11108966" y="8885592"/>
                </a:lnTo>
                <a:lnTo>
                  <a:pt x="11113142" y="8894626"/>
                </a:lnTo>
                <a:cubicBezTo>
                  <a:pt x="11113142" y="8894626"/>
                  <a:pt x="11150914" y="8860587"/>
                  <a:pt x="11142998" y="8904695"/>
                </a:cubicBezTo>
                <a:cubicBezTo>
                  <a:pt x="11142998" y="8904695"/>
                  <a:pt x="11107230" y="8952772"/>
                  <a:pt x="11109232" y="8966813"/>
                </a:cubicBezTo>
                <a:cubicBezTo>
                  <a:pt x="11119150" y="8936746"/>
                  <a:pt x="11162930" y="8944826"/>
                  <a:pt x="11155014" y="8988933"/>
                </a:cubicBezTo>
                <a:cubicBezTo>
                  <a:pt x="11139178" y="9077143"/>
                  <a:pt x="11099310" y="8996879"/>
                  <a:pt x="11083478" y="9085090"/>
                </a:cubicBezTo>
                <a:cubicBezTo>
                  <a:pt x="11065548" y="9058996"/>
                  <a:pt x="11077470" y="9042971"/>
                  <a:pt x="11075466" y="9028931"/>
                </a:cubicBezTo>
                <a:cubicBezTo>
                  <a:pt x="11061542" y="9030917"/>
                  <a:pt x="11039152" y="9023368"/>
                  <a:pt x="11021494" y="9024096"/>
                </a:cubicBezTo>
                <a:lnTo>
                  <a:pt x="11011696" y="9028483"/>
                </a:lnTo>
                <a:lnTo>
                  <a:pt x="10995614" y="9057850"/>
                </a:lnTo>
                <a:lnTo>
                  <a:pt x="10995920" y="9068928"/>
                </a:lnTo>
                <a:lnTo>
                  <a:pt x="10991394" y="9065556"/>
                </a:lnTo>
                <a:lnTo>
                  <a:pt x="10982232" y="9082290"/>
                </a:lnTo>
                <a:cubicBezTo>
                  <a:pt x="10945668" y="9156810"/>
                  <a:pt x="10925998" y="9223964"/>
                  <a:pt x="10938236" y="9258548"/>
                </a:cubicBezTo>
                <a:cubicBezTo>
                  <a:pt x="10934862" y="9296648"/>
                  <a:pt x="10931488" y="9334751"/>
                  <a:pt x="10922936" y="9377132"/>
                </a:cubicBezTo>
                <a:cubicBezTo>
                  <a:pt x="10844534" y="9503716"/>
                  <a:pt x="10737110" y="9605728"/>
                  <a:pt x="10607890" y="9628634"/>
                </a:cubicBezTo>
                <a:cubicBezTo>
                  <a:pt x="10550564" y="9706903"/>
                  <a:pt x="10498418" y="9780894"/>
                  <a:pt x="10448438" y="9857508"/>
                </a:cubicBezTo>
                <a:cubicBezTo>
                  <a:pt x="10448438" y="9857508"/>
                  <a:pt x="10455784" y="9855851"/>
                  <a:pt x="10455784" y="9855851"/>
                </a:cubicBezTo>
                <a:cubicBezTo>
                  <a:pt x="10409176" y="9894364"/>
                  <a:pt x="10358234" y="9927631"/>
                  <a:pt x="10323310" y="9969733"/>
                </a:cubicBezTo>
                <a:cubicBezTo>
                  <a:pt x="10285374" y="10018738"/>
                  <a:pt x="10266464" y="10069676"/>
                  <a:pt x="10228528" y="10118681"/>
                </a:cubicBezTo>
                <a:cubicBezTo>
                  <a:pt x="10065582" y="10332783"/>
                  <a:pt x="9917330" y="10543575"/>
                  <a:pt x="9880592" y="10741674"/>
                </a:cubicBezTo>
                <a:cubicBezTo>
                  <a:pt x="9873726" y="10765004"/>
                  <a:pt x="9872040" y="10784053"/>
                  <a:pt x="9870352" y="10803105"/>
                </a:cubicBezTo>
                <a:cubicBezTo>
                  <a:pt x="9832416" y="10852109"/>
                  <a:pt x="9789302" y="10905394"/>
                  <a:pt x="9760878" y="10955365"/>
                </a:cubicBezTo>
                <a:cubicBezTo>
                  <a:pt x="9686810" y="11087198"/>
                  <a:pt x="9625876" y="11097822"/>
                  <a:pt x="9559162" y="11038179"/>
                </a:cubicBezTo>
                <a:cubicBezTo>
                  <a:pt x="9514478" y="11163387"/>
                  <a:pt x="9359730" y="11176490"/>
                  <a:pt x="9296864" y="11290237"/>
                </a:cubicBezTo>
                <a:cubicBezTo>
                  <a:pt x="9214606" y="11433251"/>
                  <a:pt x="9122836" y="11575298"/>
                  <a:pt x="9023718" y="11718999"/>
                </a:cubicBezTo>
                <a:cubicBezTo>
                  <a:pt x="8971570" y="11792991"/>
                  <a:pt x="8896060" y="11859801"/>
                  <a:pt x="8824042" y="11941382"/>
                </a:cubicBezTo>
                <a:cubicBezTo>
                  <a:pt x="8816696" y="11943039"/>
                  <a:pt x="8850416" y="11941661"/>
                  <a:pt x="8871610" y="11946219"/>
                </a:cubicBezTo>
                <a:cubicBezTo>
                  <a:pt x="8851016" y="12016208"/>
                  <a:pt x="8828252" y="12083575"/>
                  <a:pt x="8807656" y="12153564"/>
                </a:cubicBezTo>
                <a:cubicBezTo>
                  <a:pt x="8801272" y="12198567"/>
                  <a:pt x="8797898" y="12236670"/>
                  <a:pt x="8791514" y="12281674"/>
                </a:cubicBezTo>
                <a:cubicBezTo>
                  <a:pt x="8803068" y="12422210"/>
                  <a:pt x="8639288" y="12456018"/>
                  <a:pt x="8526204" y="12540634"/>
                </a:cubicBezTo>
                <a:cubicBezTo>
                  <a:pt x="8523556" y="12516337"/>
                  <a:pt x="8513560" y="12493697"/>
                  <a:pt x="8505254" y="12452005"/>
                </a:cubicBezTo>
                <a:cubicBezTo>
                  <a:pt x="8436246" y="12526684"/>
                  <a:pt x="8382774" y="12588525"/>
                  <a:pt x="8337492" y="12639187"/>
                </a:cubicBezTo>
                <a:cubicBezTo>
                  <a:pt x="8315698" y="12560083"/>
                  <a:pt x="8285714" y="12492159"/>
                  <a:pt x="8268256" y="12418301"/>
                </a:cubicBezTo>
                <a:cubicBezTo>
                  <a:pt x="8259586" y="12407809"/>
                  <a:pt x="8277652" y="12366396"/>
                  <a:pt x="8293188" y="12353557"/>
                </a:cubicBezTo>
                <a:cubicBezTo>
                  <a:pt x="8344128" y="12320292"/>
                  <a:pt x="8399406" y="12292272"/>
                  <a:pt x="8480574" y="12242856"/>
                </a:cubicBezTo>
                <a:cubicBezTo>
                  <a:pt x="8553200" y="12046002"/>
                  <a:pt x="8637868" y="11821541"/>
                  <a:pt x="8717360" y="11601356"/>
                </a:cubicBezTo>
                <a:cubicBezTo>
                  <a:pt x="8713024" y="11596110"/>
                  <a:pt x="8726872" y="11602323"/>
                  <a:pt x="8755414" y="11605226"/>
                </a:cubicBezTo>
                <a:cubicBezTo>
                  <a:pt x="8763966" y="11562845"/>
                  <a:pt x="8777696" y="11516184"/>
                  <a:pt x="8788416" y="11476426"/>
                </a:cubicBezTo>
                <a:cubicBezTo>
                  <a:pt x="8778902" y="11475459"/>
                  <a:pt x="8764210" y="11478771"/>
                  <a:pt x="8754696" y="11477804"/>
                </a:cubicBezTo>
                <a:cubicBezTo>
                  <a:pt x="8675812" y="11582717"/>
                  <a:pt x="8584406" y="11693563"/>
                  <a:pt x="8515036" y="11799442"/>
                </a:cubicBezTo>
                <a:cubicBezTo>
                  <a:pt x="8400020" y="11987182"/>
                  <a:pt x="8297530" y="12168984"/>
                  <a:pt x="8189862" y="12355067"/>
                </a:cubicBezTo>
                <a:cubicBezTo>
                  <a:pt x="8173482" y="12377431"/>
                  <a:pt x="8158428" y="12411943"/>
                  <a:pt x="8137714" y="12429059"/>
                </a:cubicBezTo>
                <a:cubicBezTo>
                  <a:pt x="7925396" y="12604504"/>
                  <a:pt x="7841090" y="12797766"/>
                  <a:pt x="7723906" y="12982882"/>
                </a:cubicBezTo>
                <a:cubicBezTo>
                  <a:pt x="7688138" y="13034511"/>
                  <a:pt x="7625996" y="13085860"/>
                  <a:pt x="7602270" y="13109880"/>
                </a:cubicBezTo>
                <a:cubicBezTo>
                  <a:pt x="7571318" y="13188428"/>
                  <a:pt x="7543376" y="13260072"/>
                  <a:pt x="7517602" y="13334342"/>
                </a:cubicBezTo>
                <a:cubicBezTo>
                  <a:pt x="7497850" y="13394805"/>
                  <a:pt x="7480266" y="13457894"/>
                  <a:pt x="7447988" y="13524294"/>
                </a:cubicBezTo>
                <a:cubicBezTo>
                  <a:pt x="7419566" y="13574265"/>
                  <a:pt x="7370428" y="13641353"/>
                  <a:pt x="7321654" y="13677242"/>
                </a:cubicBezTo>
                <a:cubicBezTo>
                  <a:pt x="7288416" y="13700295"/>
                  <a:pt x="7234346" y="13687590"/>
                  <a:pt x="7191112" y="13688001"/>
                </a:cubicBezTo>
                <a:lnTo>
                  <a:pt x="7171692" y="13716322"/>
                </a:lnTo>
                <a:lnTo>
                  <a:pt x="7043194" y="13716322"/>
                </a:lnTo>
                <a:lnTo>
                  <a:pt x="7041280" y="13712490"/>
                </a:lnTo>
                <a:cubicBezTo>
                  <a:pt x="7005884" y="13616760"/>
                  <a:pt x="7056872" y="13544002"/>
                  <a:pt x="7197142" y="13484376"/>
                </a:cubicBezTo>
                <a:cubicBezTo>
                  <a:pt x="7355398" y="13106407"/>
                  <a:pt x="7508474" y="12732718"/>
                  <a:pt x="7664562" y="12352127"/>
                </a:cubicBezTo>
                <a:cubicBezTo>
                  <a:pt x="7642524" y="12357094"/>
                  <a:pt x="7623498" y="12355160"/>
                  <a:pt x="7601460" y="12360129"/>
                </a:cubicBezTo>
                <a:cubicBezTo>
                  <a:pt x="7552322" y="12427217"/>
                  <a:pt x="7503186" y="12494305"/>
                  <a:pt x="7453206" y="12570919"/>
                </a:cubicBezTo>
                <a:cubicBezTo>
                  <a:pt x="7452244" y="12527571"/>
                  <a:pt x="7453450" y="12486846"/>
                  <a:pt x="7448996" y="12428727"/>
                </a:cubicBezTo>
                <a:cubicBezTo>
                  <a:pt x="7362406" y="12566495"/>
                  <a:pt x="7116374" y="12553499"/>
                  <a:pt x="7132382" y="12752154"/>
                </a:cubicBezTo>
                <a:cubicBezTo>
                  <a:pt x="7054950" y="12732269"/>
                  <a:pt x="6897664" y="12963765"/>
                  <a:pt x="6889120" y="12816328"/>
                </a:cubicBezTo>
                <a:cubicBezTo>
                  <a:pt x="6773868" y="12898321"/>
                  <a:pt x="6671142" y="12974378"/>
                  <a:pt x="6561070" y="13052091"/>
                </a:cubicBezTo>
                <a:cubicBezTo>
                  <a:pt x="6582264" y="13056648"/>
                  <a:pt x="6606470" y="13054303"/>
                  <a:pt x="6673064" y="13061074"/>
                </a:cubicBezTo>
                <a:cubicBezTo>
                  <a:pt x="6584068" y="13090471"/>
                  <a:pt x="6536982" y="13107308"/>
                  <a:pt x="6480380" y="13123181"/>
                </a:cubicBezTo>
                <a:cubicBezTo>
                  <a:pt x="6547582" y="13014679"/>
                  <a:pt x="6611774" y="12913079"/>
                  <a:pt x="6670786" y="12815758"/>
                </a:cubicBezTo>
                <a:cubicBezTo>
                  <a:pt x="6659106" y="12812167"/>
                  <a:pt x="6644414" y="12815480"/>
                  <a:pt x="6634900" y="12814512"/>
                </a:cubicBezTo>
                <a:cubicBezTo>
                  <a:pt x="6520248" y="12971051"/>
                  <a:pt x="6409930" y="13132838"/>
                  <a:pt x="6280586" y="13292690"/>
                </a:cubicBezTo>
                <a:cubicBezTo>
                  <a:pt x="6180146" y="13424243"/>
                  <a:pt x="6118602" y="13550140"/>
                  <a:pt x="6042368" y="13679349"/>
                </a:cubicBezTo>
                <a:lnTo>
                  <a:pt x="6018006" y="13716322"/>
                </a:lnTo>
                <a:lnTo>
                  <a:pt x="5756956" y="13716322"/>
                </a:lnTo>
                <a:lnTo>
                  <a:pt x="5774780" y="13692995"/>
                </a:lnTo>
                <a:cubicBezTo>
                  <a:pt x="5788992" y="13668008"/>
                  <a:pt x="5795856" y="13644679"/>
                  <a:pt x="5786706" y="13612513"/>
                </a:cubicBezTo>
                <a:lnTo>
                  <a:pt x="5683202" y="13716322"/>
                </a:lnTo>
                <a:lnTo>
                  <a:pt x="5572496" y="13716322"/>
                </a:lnTo>
                <a:lnTo>
                  <a:pt x="5669384" y="13517991"/>
                </a:lnTo>
                <a:cubicBezTo>
                  <a:pt x="5734962" y="13383794"/>
                  <a:pt x="5799306" y="13253376"/>
                  <a:pt x="5868616" y="13121061"/>
                </a:cubicBezTo>
                <a:cubicBezTo>
                  <a:pt x="5892704" y="13065842"/>
                  <a:pt x="5957856" y="13007591"/>
                  <a:pt x="6030718" y="12916482"/>
                </a:cubicBezTo>
                <a:cubicBezTo>
                  <a:pt x="5930522" y="12963965"/>
                  <a:pt x="5865732" y="12991017"/>
                  <a:pt x="5800940" y="13018070"/>
                </a:cubicBezTo>
                <a:cubicBezTo>
                  <a:pt x="5666536" y="13235074"/>
                  <a:pt x="5535142" y="13445176"/>
                  <a:pt x="5408926" y="13650999"/>
                </a:cubicBezTo>
                <a:cubicBezTo>
                  <a:pt x="5394236" y="13654311"/>
                  <a:pt x="5379542" y="13657623"/>
                  <a:pt x="5364850" y="13660935"/>
                </a:cubicBezTo>
                <a:cubicBezTo>
                  <a:pt x="5408328" y="13576451"/>
                  <a:pt x="5446626" y="13496248"/>
                  <a:pt x="5493116" y="13404862"/>
                </a:cubicBezTo>
                <a:cubicBezTo>
                  <a:pt x="5459876" y="13427913"/>
                  <a:pt x="5433984" y="13449309"/>
                  <a:pt x="5377864" y="13486855"/>
                </a:cubicBezTo>
                <a:cubicBezTo>
                  <a:pt x="5469272" y="13376007"/>
                  <a:pt x="5563328" y="13289458"/>
                  <a:pt x="5611984" y="13200695"/>
                </a:cubicBezTo>
                <a:cubicBezTo>
                  <a:pt x="5660640" y="13111932"/>
                  <a:pt x="5660884" y="13027860"/>
                  <a:pt x="5685334" y="12941443"/>
                </a:cubicBezTo>
                <a:cubicBezTo>
                  <a:pt x="5794328" y="12767508"/>
                  <a:pt x="5901152" y="12590951"/>
                  <a:pt x="6010146" y="12417016"/>
                </a:cubicBezTo>
                <a:cubicBezTo>
                  <a:pt x="5995454" y="12420328"/>
                  <a:pt x="5983772" y="12416739"/>
                  <a:pt x="5969080" y="12420050"/>
                </a:cubicBezTo>
                <a:cubicBezTo>
                  <a:pt x="5928132" y="12475958"/>
                  <a:pt x="5889354" y="12534488"/>
                  <a:pt x="5846238" y="12587770"/>
                </a:cubicBezTo>
                <a:cubicBezTo>
                  <a:pt x="5806134" y="12634152"/>
                  <a:pt x="5759528" y="12672665"/>
                  <a:pt x="5715090" y="12713801"/>
                </a:cubicBezTo>
                <a:cubicBezTo>
                  <a:pt x="5833478" y="12487959"/>
                  <a:pt x="5954876" y="12255217"/>
                  <a:pt x="6071098" y="12026753"/>
                </a:cubicBezTo>
                <a:cubicBezTo>
                  <a:pt x="6077120" y="12012948"/>
                  <a:pt x="6083142" y="11999145"/>
                  <a:pt x="6086996" y="11982716"/>
                </a:cubicBezTo>
                <a:cubicBezTo>
                  <a:pt x="6124334" y="11859165"/>
                  <a:pt x="6161670" y="11735614"/>
                  <a:pt x="6163120" y="11610816"/>
                </a:cubicBezTo>
                <a:cubicBezTo>
                  <a:pt x="6007158" y="11854462"/>
                  <a:pt x="5851196" y="12098108"/>
                  <a:pt x="5687888" y="12343409"/>
                </a:cubicBezTo>
                <a:cubicBezTo>
                  <a:pt x="5678376" y="12342442"/>
                  <a:pt x="5661514" y="12343132"/>
                  <a:pt x="5646824" y="12346444"/>
                </a:cubicBezTo>
                <a:cubicBezTo>
                  <a:pt x="5688740" y="12144066"/>
                  <a:pt x="5962720" y="11895597"/>
                  <a:pt x="5971760" y="11685072"/>
                </a:cubicBezTo>
                <a:cubicBezTo>
                  <a:pt x="6063650" y="11595898"/>
                  <a:pt x="6048956" y="11599210"/>
                  <a:pt x="6111706" y="11432589"/>
                </a:cubicBezTo>
                <a:cubicBezTo>
                  <a:pt x="6158558" y="11310004"/>
                  <a:pt x="6264176" y="11174172"/>
                  <a:pt x="6338244" y="11042339"/>
                </a:cubicBezTo>
                <a:cubicBezTo>
                  <a:pt x="6366666" y="10992367"/>
                  <a:pt x="6376062" y="10940462"/>
                  <a:pt x="6389792" y="10893802"/>
                </a:cubicBezTo>
                <a:cubicBezTo>
                  <a:pt x="6459524" y="10756723"/>
                  <a:pt x="6531426" y="10622268"/>
                  <a:pt x="6603324" y="10487814"/>
                </a:cubicBezTo>
                <a:cubicBezTo>
                  <a:pt x="6675706" y="10375033"/>
                  <a:pt x="6740740" y="10263908"/>
                  <a:pt x="6810954" y="10148503"/>
                </a:cubicBezTo>
                <a:cubicBezTo>
                  <a:pt x="6820468" y="10149470"/>
                  <a:pt x="6835158" y="10146158"/>
                  <a:pt x="6844672" y="10147125"/>
                </a:cubicBezTo>
                <a:cubicBezTo>
                  <a:pt x="6861296" y="10040690"/>
                  <a:pt x="6870574" y="9935910"/>
                  <a:pt x="6885030" y="9826852"/>
                </a:cubicBezTo>
                <a:cubicBezTo>
                  <a:pt x="6897436" y="9768043"/>
                  <a:pt x="7024368" y="9689641"/>
                  <a:pt x="6915746" y="9642558"/>
                </a:cubicBezTo>
                <a:cubicBezTo>
                  <a:pt x="6886212" y="9630544"/>
                  <a:pt x="6899086" y="9551211"/>
                  <a:pt x="6943746" y="9467335"/>
                </a:cubicBezTo>
                <a:lnTo>
                  <a:pt x="6979782" y="9412780"/>
                </a:lnTo>
                <a:lnTo>
                  <a:pt x="6952680" y="9419194"/>
                </a:lnTo>
                <a:cubicBezTo>
                  <a:pt x="6925542" y="9420378"/>
                  <a:pt x="6903150" y="9412829"/>
                  <a:pt x="6889772" y="9468456"/>
                </a:cubicBezTo>
                <a:lnTo>
                  <a:pt x="6883208" y="9459268"/>
                </a:lnTo>
                <a:lnTo>
                  <a:pt x="6765590" y="9607169"/>
                </a:lnTo>
                <a:cubicBezTo>
                  <a:pt x="6662606" y="9736963"/>
                  <a:pt x="6550484" y="9864927"/>
                  <a:pt x="6377788" y="9972316"/>
                </a:cubicBezTo>
                <a:cubicBezTo>
                  <a:pt x="6421264" y="9887834"/>
                  <a:pt x="6453542" y="9821434"/>
                  <a:pt x="6487986" y="9757657"/>
                </a:cubicBezTo>
                <a:cubicBezTo>
                  <a:pt x="6478474" y="9756690"/>
                  <a:pt x="6468960" y="9755723"/>
                  <a:pt x="6454268" y="9759035"/>
                </a:cubicBezTo>
                <a:cubicBezTo>
                  <a:pt x="6174984" y="10148728"/>
                  <a:pt x="5893532" y="10535799"/>
                  <a:pt x="5614246" y="10925490"/>
                </a:cubicBezTo>
                <a:cubicBezTo>
                  <a:pt x="5427104" y="10952120"/>
                  <a:pt x="5369060" y="10902970"/>
                  <a:pt x="5540676" y="10699359"/>
                </a:cubicBezTo>
                <a:cubicBezTo>
                  <a:pt x="5551032" y="10690801"/>
                  <a:pt x="5533692" y="10669816"/>
                  <a:pt x="5533212" y="10648142"/>
                </a:cubicBezTo>
                <a:cubicBezTo>
                  <a:pt x="5489616" y="10679752"/>
                  <a:pt x="5436506" y="10710394"/>
                  <a:pt x="5411938" y="10743939"/>
                </a:cubicBezTo>
                <a:cubicBezTo>
                  <a:pt x="5360634" y="10808404"/>
                  <a:pt x="5330524" y="10877427"/>
                  <a:pt x="5252004" y="10951138"/>
                </a:cubicBezTo>
                <a:cubicBezTo>
                  <a:pt x="5454698" y="10532035"/>
                  <a:pt x="5652214" y="10117210"/>
                  <a:pt x="5849730" y="9702385"/>
                </a:cubicBezTo>
                <a:cubicBezTo>
                  <a:pt x="5840218" y="9701419"/>
                  <a:pt x="5823358" y="9702108"/>
                  <a:pt x="5808666" y="9705420"/>
                </a:cubicBezTo>
                <a:cubicBezTo>
                  <a:pt x="5609588" y="10002349"/>
                  <a:pt x="5412680" y="10301903"/>
                  <a:pt x="5218780" y="10594553"/>
                </a:cubicBezTo>
                <a:cubicBezTo>
                  <a:pt x="5201922" y="10595243"/>
                  <a:pt x="5177716" y="10597587"/>
                  <a:pt x="5160856" y="10598277"/>
                </a:cubicBezTo>
                <a:lnTo>
                  <a:pt x="5820456" y="9480821"/>
                </a:lnTo>
                <a:lnTo>
                  <a:pt x="5809420" y="9464994"/>
                </a:lnTo>
                <a:cubicBezTo>
                  <a:pt x="5767644" y="9470955"/>
                  <a:pt x="5775750" y="9627374"/>
                  <a:pt x="5725962" y="9577176"/>
                </a:cubicBezTo>
                <a:cubicBezTo>
                  <a:pt x="5749806" y="9545123"/>
                  <a:pt x="5745800" y="9517047"/>
                  <a:pt x="5737790" y="9460888"/>
                </a:cubicBezTo>
                <a:cubicBezTo>
                  <a:pt x="5690102" y="9524991"/>
                  <a:pt x="5598538" y="9480754"/>
                  <a:pt x="5596630" y="9566976"/>
                </a:cubicBezTo>
                <a:cubicBezTo>
                  <a:pt x="5618566" y="9621149"/>
                  <a:pt x="5588618" y="9510817"/>
                  <a:pt x="5626482" y="9577043"/>
                </a:cubicBezTo>
                <a:cubicBezTo>
                  <a:pt x="5626482" y="9577043"/>
                  <a:pt x="5626482" y="9577043"/>
                  <a:pt x="5592720" y="9639161"/>
                </a:cubicBezTo>
                <a:cubicBezTo>
                  <a:pt x="5582706" y="9568962"/>
                  <a:pt x="5540928" y="9574922"/>
                  <a:pt x="5527002" y="9576908"/>
                </a:cubicBezTo>
                <a:cubicBezTo>
                  <a:pt x="5527098" y="9677173"/>
                  <a:pt x="5477310" y="9626974"/>
                  <a:pt x="5455468" y="9673065"/>
                </a:cubicBezTo>
                <a:cubicBezTo>
                  <a:pt x="5423612" y="9648960"/>
                  <a:pt x="5419606" y="9620879"/>
                  <a:pt x="5405680" y="9622865"/>
                </a:cubicBezTo>
                <a:cubicBezTo>
                  <a:pt x="5373918" y="9699024"/>
                  <a:pt x="5489326" y="9711213"/>
                  <a:pt x="5425708" y="9763262"/>
                </a:cubicBezTo>
                <a:cubicBezTo>
                  <a:pt x="5427616" y="9677037"/>
                  <a:pt x="5332050" y="9604719"/>
                  <a:pt x="5296280" y="9652799"/>
                </a:cubicBezTo>
                <a:cubicBezTo>
                  <a:pt x="5298282" y="9666838"/>
                  <a:pt x="5302288" y="9694917"/>
                  <a:pt x="5304292" y="9708956"/>
                </a:cubicBezTo>
                <a:cubicBezTo>
                  <a:pt x="5272436" y="9684851"/>
                  <a:pt x="5298282" y="9666838"/>
                  <a:pt x="5266428" y="9642731"/>
                </a:cubicBezTo>
                <a:cubicBezTo>
                  <a:pt x="5226656" y="9662732"/>
                  <a:pt x="5236670" y="9732928"/>
                  <a:pt x="5198806" y="9666704"/>
                </a:cubicBezTo>
                <a:cubicBezTo>
                  <a:pt x="5188886" y="9696769"/>
                  <a:pt x="5206816" y="9722862"/>
                  <a:pt x="5196896" y="9752929"/>
                </a:cubicBezTo>
                <a:cubicBezTo>
                  <a:pt x="5178964" y="9726835"/>
                  <a:pt x="5188886" y="9696769"/>
                  <a:pt x="5172956" y="9684716"/>
                </a:cubicBezTo>
                <a:cubicBezTo>
                  <a:pt x="5137188" y="9732795"/>
                  <a:pt x="5111342" y="9750807"/>
                  <a:pt x="5077484" y="9712661"/>
                </a:cubicBezTo>
                <a:cubicBezTo>
                  <a:pt x="5053637" y="9744714"/>
                  <a:pt x="5099420" y="9766834"/>
                  <a:pt x="5075574" y="9798885"/>
                </a:cubicBezTo>
                <a:cubicBezTo>
                  <a:pt x="5059646" y="9786833"/>
                  <a:pt x="5035800" y="9818884"/>
                  <a:pt x="5021875" y="9820870"/>
                </a:cubicBezTo>
                <a:cubicBezTo>
                  <a:pt x="5031794" y="9790805"/>
                  <a:pt x="5043717" y="9774780"/>
                  <a:pt x="5025786" y="9748687"/>
                </a:cubicBezTo>
                <a:cubicBezTo>
                  <a:pt x="4918390" y="9792659"/>
                  <a:pt x="4836842" y="9818616"/>
                  <a:pt x="4723437" y="9820470"/>
                </a:cubicBezTo>
                <a:cubicBezTo>
                  <a:pt x="4725440" y="9834508"/>
                  <a:pt x="4741367" y="9846561"/>
                  <a:pt x="4729445" y="9862587"/>
                </a:cubicBezTo>
                <a:cubicBezTo>
                  <a:pt x="4709510" y="9822456"/>
                  <a:pt x="4703597" y="9880601"/>
                  <a:pt x="4685664" y="9854508"/>
                </a:cubicBezTo>
                <a:cubicBezTo>
                  <a:pt x="4683662" y="9840469"/>
                  <a:pt x="4679656" y="9812388"/>
                  <a:pt x="4663728" y="9800336"/>
                </a:cubicBezTo>
                <a:cubicBezTo>
                  <a:pt x="4639885" y="9832388"/>
                  <a:pt x="4606027" y="9794241"/>
                  <a:pt x="4586185" y="9854374"/>
                </a:cubicBezTo>
                <a:cubicBezTo>
                  <a:pt x="4568254" y="9828280"/>
                  <a:pt x="4566251" y="9814242"/>
                  <a:pt x="4562245" y="9786161"/>
                </a:cubicBezTo>
                <a:cubicBezTo>
                  <a:pt x="4532488" y="9876359"/>
                  <a:pt x="4478696" y="9798080"/>
                  <a:pt x="4442927" y="9846159"/>
                </a:cubicBezTo>
                <a:cubicBezTo>
                  <a:pt x="4458855" y="9858212"/>
                  <a:pt x="4460857" y="9872252"/>
                  <a:pt x="4460857" y="9872252"/>
                </a:cubicBezTo>
                <a:cubicBezTo>
                  <a:pt x="4472782" y="9856226"/>
                  <a:pt x="4504637" y="9880331"/>
                  <a:pt x="4520566" y="9892384"/>
                </a:cubicBezTo>
                <a:cubicBezTo>
                  <a:pt x="4494717" y="9910398"/>
                  <a:pt x="4468869" y="9928412"/>
                  <a:pt x="4464958" y="10000595"/>
                </a:cubicBezTo>
                <a:cubicBezTo>
                  <a:pt x="4417174" y="9964438"/>
                  <a:pt x="4484798" y="9940463"/>
                  <a:pt x="4464863" y="9900330"/>
                </a:cubicBezTo>
                <a:cubicBezTo>
                  <a:pt x="4385319" y="9940331"/>
                  <a:pt x="4256171" y="10130658"/>
                  <a:pt x="4164610" y="10086417"/>
                </a:cubicBezTo>
                <a:cubicBezTo>
                  <a:pt x="4158697" y="10144563"/>
                  <a:pt x="4140764" y="10118470"/>
                  <a:pt x="4126839" y="10120456"/>
                </a:cubicBezTo>
                <a:cubicBezTo>
                  <a:pt x="4114822" y="10036219"/>
                  <a:pt x="4202381" y="10052380"/>
                  <a:pt x="4162514" y="9972115"/>
                </a:cubicBezTo>
                <a:cubicBezTo>
                  <a:pt x="4106811" y="9980061"/>
                  <a:pt x="4055116" y="10016087"/>
                  <a:pt x="3993499" y="10082176"/>
                </a:cubicBezTo>
                <a:cubicBezTo>
                  <a:pt x="3959642" y="10044031"/>
                  <a:pt x="3969560" y="10013965"/>
                  <a:pt x="3991496" y="10068136"/>
                </a:cubicBezTo>
                <a:cubicBezTo>
                  <a:pt x="3985488" y="10026020"/>
                  <a:pt x="4051110" y="9988006"/>
                  <a:pt x="4029174" y="9933834"/>
                </a:cubicBezTo>
                <a:cubicBezTo>
                  <a:pt x="3987400" y="9939793"/>
                  <a:pt x="3941711" y="10017937"/>
                  <a:pt x="3933795" y="10062042"/>
                </a:cubicBezTo>
                <a:cubicBezTo>
                  <a:pt x="3945717" y="10046018"/>
                  <a:pt x="3927786" y="10019923"/>
                  <a:pt x="3911859" y="10007872"/>
                </a:cubicBezTo>
                <a:cubicBezTo>
                  <a:pt x="3840323" y="10104028"/>
                  <a:pt x="3756771" y="10115948"/>
                  <a:pt x="3699256" y="10310381"/>
                </a:cubicBezTo>
                <a:cubicBezTo>
                  <a:pt x="3665398" y="10272234"/>
                  <a:pt x="3675318" y="10242167"/>
                  <a:pt x="3669309" y="10200051"/>
                </a:cubicBezTo>
                <a:cubicBezTo>
                  <a:pt x="3685237" y="10212104"/>
                  <a:pt x="3691245" y="10254223"/>
                  <a:pt x="3703168" y="10238195"/>
                </a:cubicBezTo>
                <a:cubicBezTo>
                  <a:pt x="3717092" y="10236209"/>
                  <a:pt x="3715089" y="10222169"/>
                  <a:pt x="3709081" y="10180050"/>
                </a:cubicBezTo>
                <a:cubicBezTo>
                  <a:pt x="3683234" y="10198065"/>
                  <a:pt x="3665304" y="10171971"/>
                  <a:pt x="3639453" y="10189984"/>
                </a:cubicBezTo>
                <a:cubicBezTo>
                  <a:pt x="3655385" y="10202037"/>
                  <a:pt x="3645461" y="10232103"/>
                  <a:pt x="3647464" y="10246142"/>
                </a:cubicBezTo>
                <a:cubicBezTo>
                  <a:pt x="3621617" y="10264155"/>
                  <a:pt x="3595678" y="10181903"/>
                  <a:pt x="3583754" y="10197928"/>
                </a:cubicBezTo>
                <a:cubicBezTo>
                  <a:pt x="3587760" y="10226010"/>
                  <a:pt x="3575839" y="10242035"/>
                  <a:pt x="3577842" y="10256072"/>
                </a:cubicBezTo>
                <a:cubicBezTo>
                  <a:pt x="3603689" y="10238061"/>
                  <a:pt x="3603689" y="10238061"/>
                  <a:pt x="3625623" y="10292232"/>
                </a:cubicBezTo>
                <a:cubicBezTo>
                  <a:pt x="3637547" y="10276206"/>
                  <a:pt x="3653472" y="10288260"/>
                  <a:pt x="3681326" y="10284286"/>
                </a:cubicBezTo>
                <a:cubicBezTo>
                  <a:pt x="3659481" y="10330379"/>
                  <a:pt x="3725103" y="10292369"/>
                  <a:pt x="3703262" y="10338459"/>
                </a:cubicBezTo>
                <a:cubicBezTo>
                  <a:pt x="3677415" y="10356471"/>
                  <a:pt x="3689337" y="10340446"/>
                  <a:pt x="3655475" y="10302302"/>
                </a:cubicBezTo>
                <a:cubicBezTo>
                  <a:pt x="3595771" y="10282167"/>
                  <a:pt x="3581941" y="10384416"/>
                  <a:pt x="3542165" y="10404414"/>
                </a:cubicBezTo>
                <a:cubicBezTo>
                  <a:pt x="3560001" y="10330245"/>
                  <a:pt x="3577842" y="10256072"/>
                  <a:pt x="3553902" y="10187863"/>
                </a:cubicBezTo>
                <a:cubicBezTo>
                  <a:pt x="3508118" y="10165743"/>
                  <a:pt x="3496291" y="10282034"/>
                  <a:pt x="3454516" y="10287992"/>
                </a:cubicBezTo>
                <a:cubicBezTo>
                  <a:pt x="3414648" y="10207727"/>
                  <a:pt x="3394810" y="10267858"/>
                  <a:pt x="3378880" y="10255807"/>
                </a:cubicBezTo>
                <a:cubicBezTo>
                  <a:pt x="3386891" y="10311964"/>
                  <a:pt x="3313353" y="10394081"/>
                  <a:pt x="3305341" y="10337921"/>
                </a:cubicBezTo>
                <a:cubicBezTo>
                  <a:pt x="3319270" y="10335934"/>
                  <a:pt x="3357037" y="10301898"/>
                  <a:pt x="3323179" y="10263753"/>
                </a:cubicBezTo>
                <a:cubicBezTo>
                  <a:pt x="3315265" y="10307858"/>
                  <a:pt x="3299333" y="10295803"/>
                  <a:pt x="3273487" y="10313816"/>
                </a:cubicBezTo>
                <a:cubicBezTo>
                  <a:pt x="3289412" y="10325870"/>
                  <a:pt x="3265567" y="10357923"/>
                  <a:pt x="3295420" y="10367989"/>
                </a:cubicBezTo>
                <a:cubicBezTo>
                  <a:pt x="3245730" y="10418054"/>
                  <a:pt x="3257654" y="10402028"/>
                  <a:pt x="3207959" y="10452091"/>
                </a:cubicBezTo>
                <a:cubicBezTo>
                  <a:pt x="3136238" y="10347720"/>
                  <a:pt x="3136423" y="10548248"/>
                  <a:pt x="3062697" y="10429839"/>
                </a:cubicBezTo>
                <a:cubicBezTo>
                  <a:pt x="3054781" y="10473941"/>
                  <a:pt x="3036851" y="10447851"/>
                  <a:pt x="3017010" y="10507982"/>
                </a:cubicBezTo>
                <a:cubicBezTo>
                  <a:pt x="3018920" y="10421758"/>
                  <a:pt x="3024834" y="10363613"/>
                  <a:pt x="3042669" y="10289444"/>
                </a:cubicBezTo>
                <a:cubicBezTo>
                  <a:pt x="2961122" y="10315401"/>
                  <a:pt x="2861641" y="10315268"/>
                  <a:pt x="2841896" y="10475662"/>
                </a:cubicBezTo>
                <a:cubicBezTo>
                  <a:pt x="2784194" y="10469569"/>
                  <a:pt x="2686715" y="10483475"/>
                  <a:pt x="2664967" y="10629828"/>
                </a:cubicBezTo>
                <a:cubicBezTo>
                  <a:pt x="2752618" y="10746251"/>
                  <a:pt x="2810040" y="10451555"/>
                  <a:pt x="2879761" y="10541885"/>
                </a:cubicBezTo>
                <a:cubicBezTo>
                  <a:pt x="2863832" y="10529834"/>
                  <a:pt x="2881670" y="10455664"/>
                  <a:pt x="2897597" y="10467715"/>
                </a:cubicBezTo>
                <a:cubicBezTo>
                  <a:pt x="2901602" y="10495794"/>
                  <a:pt x="2903605" y="10509834"/>
                  <a:pt x="2907611" y="10537913"/>
                </a:cubicBezTo>
                <a:cubicBezTo>
                  <a:pt x="2945379" y="10503874"/>
                  <a:pt x="2949203" y="10331427"/>
                  <a:pt x="3010909" y="10365600"/>
                </a:cubicBezTo>
                <a:cubicBezTo>
                  <a:pt x="2995077" y="10453809"/>
                  <a:pt x="2947478" y="10618180"/>
                  <a:pt x="2891778" y="10626124"/>
                </a:cubicBezTo>
                <a:cubicBezTo>
                  <a:pt x="2887772" y="10598045"/>
                  <a:pt x="2925541" y="10564005"/>
                  <a:pt x="2893686" y="10539899"/>
                </a:cubicBezTo>
                <a:cubicBezTo>
                  <a:pt x="2859921" y="10602017"/>
                  <a:pt x="2834075" y="10620029"/>
                  <a:pt x="2808319" y="10738304"/>
                </a:cubicBezTo>
                <a:cubicBezTo>
                  <a:pt x="2776463" y="10714199"/>
                  <a:pt x="2732684" y="10706121"/>
                  <a:pt x="2688905" y="10698040"/>
                </a:cubicBezTo>
                <a:cubicBezTo>
                  <a:pt x="2661150" y="10802276"/>
                  <a:pt x="2627290" y="10764129"/>
                  <a:pt x="2629389" y="10878433"/>
                </a:cubicBezTo>
                <a:cubicBezTo>
                  <a:pt x="2597532" y="10854327"/>
                  <a:pt x="2635302" y="10820290"/>
                  <a:pt x="2601441" y="10782143"/>
                </a:cubicBezTo>
                <a:cubicBezTo>
                  <a:pt x="2559669" y="10788103"/>
                  <a:pt x="2589522" y="10798169"/>
                  <a:pt x="2565582" y="10729959"/>
                </a:cubicBezTo>
                <a:cubicBezTo>
                  <a:pt x="2565582" y="10729959"/>
                  <a:pt x="2565582" y="10729959"/>
                  <a:pt x="2523898" y="10836181"/>
                </a:cubicBezTo>
                <a:cubicBezTo>
                  <a:pt x="2492043" y="10812074"/>
                  <a:pt x="2478118" y="10814060"/>
                  <a:pt x="2454273" y="10846114"/>
                </a:cubicBezTo>
                <a:cubicBezTo>
                  <a:pt x="2474207" y="10886246"/>
                  <a:pt x="2482124" y="10842141"/>
                  <a:pt x="2498051" y="10854192"/>
                </a:cubicBezTo>
                <a:cubicBezTo>
                  <a:pt x="2476210" y="10900285"/>
                  <a:pt x="2480216" y="10928365"/>
                  <a:pt x="2484222" y="10956442"/>
                </a:cubicBezTo>
                <a:cubicBezTo>
                  <a:pt x="2454369" y="10946377"/>
                  <a:pt x="2446450" y="10990481"/>
                  <a:pt x="2424517" y="10936311"/>
                </a:cubicBezTo>
                <a:cubicBezTo>
                  <a:pt x="2420511" y="10908231"/>
                  <a:pt x="2430429" y="10878165"/>
                  <a:pt x="2410496" y="10838032"/>
                </a:cubicBezTo>
                <a:cubicBezTo>
                  <a:pt x="2392659" y="10912203"/>
                  <a:pt x="2372816" y="10972335"/>
                  <a:pt x="2341057" y="11048493"/>
                </a:cubicBezTo>
                <a:cubicBezTo>
                  <a:pt x="2313113" y="10952203"/>
                  <a:pt x="2301378" y="11168754"/>
                  <a:pt x="2259510" y="11074451"/>
                </a:cubicBezTo>
                <a:cubicBezTo>
                  <a:pt x="2251498" y="11018292"/>
                  <a:pt x="2283353" y="11042399"/>
                  <a:pt x="2275343" y="10986240"/>
                </a:cubicBezTo>
                <a:cubicBezTo>
                  <a:pt x="2293272" y="11012334"/>
                  <a:pt x="2301190" y="10968228"/>
                  <a:pt x="2315114" y="10966241"/>
                </a:cubicBezTo>
                <a:cubicBezTo>
                  <a:pt x="2311110" y="10938164"/>
                  <a:pt x="2309107" y="10924122"/>
                  <a:pt x="2293179" y="10912070"/>
                </a:cubicBezTo>
                <a:cubicBezTo>
                  <a:pt x="2293179" y="10912070"/>
                  <a:pt x="2293179" y="10912070"/>
                  <a:pt x="2259413" y="10974187"/>
                </a:cubicBezTo>
                <a:cubicBezTo>
                  <a:pt x="2247395" y="10889950"/>
                  <a:pt x="2217641" y="10980146"/>
                  <a:pt x="2183779" y="10942001"/>
                </a:cubicBezTo>
                <a:cubicBezTo>
                  <a:pt x="2229468" y="10863857"/>
                  <a:pt x="2307104" y="10910084"/>
                  <a:pt x="2296996" y="10739623"/>
                </a:cubicBezTo>
                <a:cubicBezTo>
                  <a:pt x="2235285" y="10705449"/>
                  <a:pt x="2171855" y="10958029"/>
                  <a:pt x="2129892" y="10763460"/>
                </a:cubicBezTo>
                <a:cubicBezTo>
                  <a:pt x="2102043" y="10767433"/>
                  <a:pt x="2092120" y="10797500"/>
                  <a:pt x="2082199" y="10827563"/>
                </a:cubicBezTo>
                <a:cubicBezTo>
                  <a:pt x="2098129" y="10839617"/>
                  <a:pt x="2116062" y="10865710"/>
                  <a:pt x="2104136" y="10881736"/>
                </a:cubicBezTo>
                <a:cubicBezTo>
                  <a:pt x="2000652" y="10853522"/>
                  <a:pt x="1933122" y="10977757"/>
                  <a:pt x="1827635" y="10935506"/>
                </a:cubicBezTo>
                <a:cubicBezTo>
                  <a:pt x="1845564" y="10961598"/>
                  <a:pt x="1819718" y="10979611"/>
                  <a:pt x="1821721" y="10993650"/>
                </a:cubicBezTo>
                <a:cubicBezTo>
                  <a:pt x="1799784" y="10939479"/>
                  <a:pt x="1795874" y="11011663"/>
                  <a:pt x="1764020" y="10987556"/>
                </a:cubicBezTo>
                <a:cubicBezTo>
                  <a:pt x="1783858" y="10927424"/>
                  <a:pt x="1815711" y="10951531"/>
                  <a:pt x="1793777" y="10897360"/>
                </a:cubicBezTo>
                <a:cubicBezTo>
                  <a:pt x="1752001" y="10903319"/>
                  <a:pt x="1710224" y="10909279"/>
                  <a:pt x="1684376" y="10927291"/>
                </a:cubicBezTo>
                <a:cubicBezTo>
                  <a:pt x="1652519" y="10903185"/>
                  <a:pt x="1664446" y="10887157"/>
                  <a:pt x="1646508" y="10861067"/>
                </a:cubicBezTo>
                <a:cubicBezTo>
                  <a:pt x="1648513" y="10875107"/>
                  <a:pt x="1652519" y="10903185"/>
                  <a:pt x="1640595" y="10919211"/>
                </a:cubicBezTo>
                <a:cubicBezTo>
                  <a:pt x="1622664" y="10893118"/>
                  <a:pt x="1618660" y="10865041"/>
                  <a:pt x="1586805" y="10840933"/>
                </a:cubicBezTo>
                <a:cubicBezTo>
                  <a:pt x="1578889" y="10885039"/>
                  <a:pt x="1574883" y="10856958"/>
                  <a:pt x="1568968" y="10915102"/>
                </a:cubicBezTo>
                <a:cubicBezTo>
                  <a:pt x="1547030" y="10860932"/>
                  <a:pt x="1554949" y="10816828"/>
                  <a:pt x="1535013" y="10776694"/>
                </a:cubicBezTo>
                <a:cubicBezTo>
                  <a:pt x="1509167" y="10794708"/>
                  <a:pt x="1487325" y="10840801"/>
                  <a:pt x="1467395" y="10800668"/>
                </a:cubicBezTo>
                <a:cubicBezTo>
                  <a:pt x="1467395" y="10800668"/>
                  <a:pt x="1467395" y="10800668"/>
                  <a:pt x="1477310" y="10770601"/>
                </a:cubicBezTo>
                <a:cubicBezTo>
                  <a:pt x="1463389" y="10772587"/>
                  <a:pt x="1461384" y="10758549"/>
                  <a:pt x="1475309" y="10756563"/>
                </a:cubicBezTo>
                <a:cubicBezTo>
                  <a:pt x="1481316" y="10798681"/>
                  <a:pt x="1519086" y="10764642"/>
                  <a:pt x="1515080" y="10736561"/>
                </a:cubicBezTo>
                <a:cubicBezTo>
                  <a:pt x="1459383" y="10744508"/>
                  <a:pt x="1431530" y="10748481"/>
                  <a:pt x="1397765" y="10810601"/>
                </a:cubicBezTo>
                <a:cubicBezTo>
                  <a:pt x="1387750" y="10740402"/>
                  <a:pt x="1367911" y="10800532"/>
                  <a:pt x="1359901" y="10744374"/>
                </a:cubicBezTo>
                <a:cubicBezTo>
                  <a:pt x="1363907" y="10772455"/>
                  <a:pt x="1353984" y="10802518"/>
                  <a:pt x="1336056" y="10776428"/>
                </a:cubicBezTo>
                <a:cubicBezTo>
                  <a:pt x="1343971" y="10732322"/>
                  <a:pt x="1351889" y="10688217"/>
                  <a:pt x="1316029" y="10636032"/>
                </a:cubicBezTo>
                <a:cubicBezTo>
                  <a:pt x="1341874" y="10618018"/>
                  <a:pt x="1369725" y="10614045"/>
                  <a:pt x="1379646" y="10583981"/>
                </a:cubicBezTo>
                <a:cubicBezTo>
                  <a:pt x="1361713" y="10557888"/>
                  <a:pt x="1399485" y="10523851"/>
                  <a:pt x="1365626" y="10485701"/>
                </a:cubicBezTo>
                <a:cubicBezTo>
                  <a:pt x="1337870" y="10589941"/>
                  <a:pt x="1310020" y="10593913"/>
                  <a:pt x="1256322" y="10615898"/>
                </a:cubicBezTo>
                <a:lnTo>
                  <a:pt x="1259290" y="10651403"/>
                </a:lnTo>
                <a:lnTo>
                  <a:pt x="1239153" y="10607603"/>
                </a:lnTo>
                <a:cubicBezTo>
                  <a:pt x="1228445" y="10594804"/>
                  <a:pt x="1216500" y="10585764"/>
                  <a:pt x="1208535" y="10579739"/>
                </a:cubicBezTo>
                <a:cubicBezTo>
                  <a:pt x="1210538" y="10593777"/>
                  <a:pt x="1222556" y="10678015"/>
                  <a:pt x="1190699" y="10653910"/>
                </a:cubicBezTo>
                <a:cubicBezTo>
                  <a:pt x="1202622" y="10637882"/>
                  <a:pt x="1194610" y="10581726"/>
                  <a:pt x="1184692" y="10611792"/>
                </a:cubicBezTo>
                <a:cubicBezTo>
                  <a:pt x="1160848" y="10643843"/>
                  <a:pt x="1180780" y="10683975"/>
                  <a:pt x="1156933" y="10716028"/>
                </a:cubicBezTo>
                <a:cubicBezTo>
                  <a:pt x="1139004" y="10689934"/>
                  <a:pt x="1128991" y="10619738"/>
                  <a:pt x="1117067" y="10635764"/>
                </a:cubicBezTo>
                <a:cubicBezTo>
                  <a:pt x="1134998" y="10661857"/>
                  <a:pt x="1121170" y="10764106"/>
                  <a:pt x="1091315" y="10754038"/>
                </a:cubicBezTo>
                <a:cubicBezTo>
                  <a:pt x="1071378" y="10713908"/>
                  <a:pt x="1099231" y="10709934"/>
                  <a:pt x="1095225" y="10681855"/>
                </a:cubicBezTo>
                <a:cubicBezTo>
                  <a:pt x="1073383" y="10727946"/>
                  <a:pt x="1071289" y="10613643"/>
                  <a:pt x="1061365" y="10643709"/>
                </a:cubicBezTo>
                <a:cubicBezTo>
                  <a:pt x="1082325" y="10715925"/>
                  <a:pt x="1043945" y="10764376"/>
                  <a:pt x="1004135" y="10774758"/>
                </a:cubicBezTo>
                <a:lnTo>
                  <a:pt x="967200" y="10772005"/>
                </a:lnTo>
                <a:lnTo>
                  <a:pt x="1003757" y="10737879"/>
                </a:lnTo>
                <a:cubicBezTo>
                  <a:pt x="987828" y="10725827"/>
                  <a:pt x="999751" y="10709800"/>
                  <a:pt x="983823" y="10697746"/>
                </a:cubicBezTo>
                <a:cubicBezTo>
                  <a:pt x="898361" y="10795890"/>
                  <a:pt x="822732" y="10763704"/>
                  <a:pt x="729350" y="10905952"/>
                </a:cubicBezTo>
                <a:cubicBezTo>
                  <a:pt x="709418" y="10865819"/>
                  <a:pt x="699497" y="10895883"/>
                  <a:pt x="679567" y="10855752"/>
                </a:cubicBezTo>
                <a:cubicBezTo>
                  <a:pt x="709321" y="10765557"/>
                  <a:pt x="778947" y="10755625"/>
                  <a:pt x="788777" y="10625295"/>
                </a:cubicBezTo>
                <a:cubicBezTo>
                  <a:pt x="788777" y="10625295"/>
                  <a:pt x="788777" y="10625295"/>
                  <a:pt x="784771" y="10597215"/>
                </a:cubicBezTo>
                <a:cubicBezTo>
                  <a:pt x="713233" y="10693372"/>
                  <a:pt x="665637" y="10857738"/>
                  <a:pt x="579991" y="10755355"/>
                </a:cubicBezTo>
                <a:cubicBezTo>
                  <a:pt x="516371" y="10807406"/>
                  <a:pt x="442834" y="10889522"/>
                  <a:pt x="389039" y="10811247"/>
                </a:cubicBezTo>
                <a:cubicBezTo>
                  <a:pt x="393045" y="10839323"/>
                  <a:pt x="381126" y="10855349"/>
                  <a:pt x="365196" y="10843297"/>
                </a:cubicBezTo>
                <a:cubicBezTo>
                  <a:pt x="375117" y="10813233"/>
                  <a:pt x="385035" y="10783166"/>
                  <a:pt x="367106" y="10757073"/>
                </a:cubicBezTo>
                <a:cubicBezTo>
                  <a:pt x="341256" y="10775087"/>
                  <a:pt x="325328" y="10763033"/>
                  <a:pt x="305393" y="10722900"/>
                </a:cubicBezTo>
                <a:cubicBezTo>
                  <a:pt x="293471" y="10738928"/>
                  <a:pt x="277545" y="10726873"/>
                  <a:pt x="299480" y="10781047"/>
                </a:cubicBezTo>
                <a:cubicBezTo>
                  <a:pt x="297476" y="10767006"/>
                  <a:pt x="307398" y="10736940"/>
                  <a:pt x="309401" y="10750980"/>
                </a:cubicBezTo>
                <a:cubicBezTo>
                  <a:pt x="319416" y="10821179"/>
                  <a:pt x="273634" y="10799059"/>
                  <a:pt x="255797" y="10873227"/>
                </a:cubicBezTo>
                <a:cubicBezTo>
                  <a:pt x="219841" y="10720781"/>
                  <a:pt x="138291" y="10746738"/>
                  <a:pt x="74581" y="10698526"/>
                </a:cubicBezTo>
                <a:cubicBezTo>
                  <a:pt x="80494" y="10640382"/>
                  <a:pt x="32709" y="10604222"/>
                  <a:pt x="853" y="10580115"/>
                </a:cubicBezTo>
                <a:cubicBezTo>
                  <a:pt x="-9257" y="10409655"/>
                  <a:pt x="72198" y="10283432"/>
                  <a:pt x="157661" y="10185289"/>
                </a:cubicBezTo>
                <a:cubicBezTo>
                  <a:pt x="179594" y="10239460"/>
                  <a:pt x="149741" y="10229393"/>
                  <a:pt x="155750" y="10271512"/>
                </a:cubicBezTo>
                <a:cubicBezTo>
                  <a:pt x="203535" y="10307672"/>
                  <a:pt x="201438" y="10193368"/>
                  <a:pt x="247220" y="10215488"/>
                </a:cubicBezTo>
                <a:cubicBezTo>
                  <a:pt x="245028" y="10000920"/>
                  <a:pt x="428151" y="10089400"/>
                  <a:pt x="469839" y="9983177"/>
                </a:cubicBezTo>
                <a:cubicBezTo>
                  <a:pt x="565407" y="10055495"/>
                  <a:pt x="664788" y="9955368"/>
                  <a:pt x="700561" y="9907289"/>
                </a:cubicBezTo>
                <a:cubicBezTo>
                  <a:pt x="684631" y="9895234"/>
                  <a:pt x="636937" y="9959340"/>
                  <a:pt x="624923" y="9875103"/>
                </a:cubicBezTo>
                <a:cubicBezTo>
                  <a:pt x="676619" y="9839076"/>
                  <a:pt x="724404" y="9875235"/>
                  <a:pt x="754160" y="9785040"/>
                </a:cubicBezTo>
                <a:cubicBezTo>
                  <a:pt x="799943" y="9807159"/>
                  <a:pt x="883493" y="9795241"/>
                  <a:pt x="885401" y="9709016"/>
                </a:cubicBezTo>
                <a:cubicBezTo>
                  <a:pt x="915258" y="9719082"/>
                  <a:pt x="889407" y="9737097"/>
                  <a:pt x="909343" y="9777227"/>
                </a:cubicBezTo>
                <a:cubicBezTo>
                  <a:pt x="949119" y="9757227"/>
                  <a:pt x="962948" y="9654978"/>
                  <a:pt x="1010728" y="9691138"/>
                </a:cubicBezTo>
                <a:cubicBezTo>
                  <a:pt x="1002814" y="9735242"/>
                  <a:pt x="953026" y="9685043"/>
                  <a:pt x="961038" y="9741203"/>
                </a:cubicBezTo>
                <a:cubicBezTo>
                  <a:pt x="1002814" y="9735242"/>
                  <a:pt x="1064522" y="9769416"/>
                  <a:pt x="1036578" y="9673124"/>
                </a:cubicBezTo>
                <a:cubicBezTo>
                  <a:pt x="1112211" y="9705312"/>
                  <a:pt x="1191757" y="9665313"/>
                  <a:pt x="1257378" y="9627302"/>
                </a:cubicBezTo>
                <a:cubicBezTo>
                  <a:pt x="1257284" y="9527038"/>
                  <a:pt x="1328822" y="9430882"/>
                  <a:pt x="1382519" y="9408896"/>
                </a:cubicBezTo>
                <a:cubicBezTo>
                  <a:pt x="1360585" y="9354726"/>
                  <a:pt x="1354574" y="9312607"/>
                  <a:pt x="1332639" y="9258433"/>
                </a:cubicBezTo>
                <a:cubicBezTo>
                  <a:pt x="1320715" y="9274461"/>
                  <a:pt x="1306790" y="9276447"/>
                  <a:pt x="1298873" y="9320552"/>
                </a:cubicBezTo>
                <a:cubicBezTo>
                  <a:pt x="1316804" y="9346644"/>
                  <a:pt x="1320810" y="9374724"/>
                  <a:pt x="1310889" y="9404788"/>
                </a:cubicBezTo>
                <a:cubicBezTo>
                  <a:pt x="1267114" y="9396709"/>
                  <a:pt x="1223331" y="9388630"/>
                  <a:pt x="1187564" y="9436707"/>
                </a:cubicBezTo>
                <a:cubicBezTo>
                  <a:pt x="1171638" y="9424653"/>
                  <a:pt x="1181557" y="9394588"/>
                  <a:pt x="1165629" y="9382537"/>
                </a:cubicBezTo>
                <a:cubicBezTo>
                  <a:pt x="1159714" y="9440681"/>
                  <a:pt x="1139782" y="9400548"/>
                  <a:pt x="1115937" y="9432598"/>
                </a:cubicBezTo>
                <a:cubicBezTo>
                  <a:pt x="1117942" y="9446640"/>
                  <a:pt x="1133866" y="9458693"/>
                  <a:pt x="1133866" y="9458693"/>
                </a:cubicBezTo>
                <a:cubicBezTo>
                  <a:pt x="1117942" y="9446640"/>
                  <a:pt x="1102008" y="9434586"/>
                  <a:pt x="1088086" y="9436572"/>
                </a:cubicBezTo>
                <a:cubicBezTo>
                  <a:pt x="1109930" y="9390481"/>
                  <a:pt x="1173546" y="9338431"/>
                  <a:pt x="1149607" y="9270219"/>
                </a:cubicBezTo>
                <a:cubicBezTo>
                  <a:pt x="1095911" y="9292203"/>
                  <a:pt x="1068150" y="9396442"/>
                  <a:pt x="1020367" y="9360282"/>
                </a:cubicBezTo>
                <a:cubicBezTo>
                  <a:pt x="1002436" y="9334189"/>
                  <a:pt x="1040206" y="9300150"/>
                  <a:pt x="1008349" y="9276045"/>
                </a:cubicBezTo>
                <a:cubicBezTo>
                  <a:pt x="964573" y="9267963"/>
                  <a:pt x="944734" y="9328096"/>
                  <a:pt x="908871" y="9275908"/>
                </a:cubicBezTo>
                <a:cubicBezTo>
                  <a:pt x="920792" y="9259883"/>
                  <a:pt x="930713" y="9229818"/>
                  <a:pt x="912781" y="9203727"/>
                </a:cubicBezTo>
                <a:cubicBezTo>
                  <a:pt x="878922" y="9165581"/>
                  <a:pt x="861085" y="9239750"/>
                  <a:pt x="823221" y="9173526"/>
                </a:cubicBezTo>
                <a:cubicBezTo>
                  <a:pt x="825226" y="9187566"/>
                  <a:pt x="827227" y="9201607"/>
                  <a:pt x="815303" y="9217632"/>
                </a:cubicBezTo>
                <a:cubicBezTo>
                  <a:pt x="777439" y="9151405"/>
                  <a:pt x="735663" y="9157366"/>
                  <a:pt x="711819" y="9189418"/>
                </a:cubicBezTo>
                <a:cubicBezTo>
                  <a:pt x="656022" y="9097102"/>
                  <a:pt x="634180" y="9143193"/>
                  <a:pt x="598320" y="9091007"/>
                </a:cubicBezTo>
                <a:cubicBezTo>
                  <a:pt x="733472" y="8942799"/>
                  <a:pt x="880736" y="8979093"/>
                  <a:pt x="1011884" y="8802804"/>
                </a:cubicBezTo>
                <a:cubicBezTo>
                  <a:pt x="1073592" y="8836976"/>
                  <a:pt x="1107358" y="8774859"/>
                  <a:pt x="1155049" y="8710756"/>
                </a:cubicBezTo>
                <a:cubicBezTo>
                  <a:pt x="1206840" y="8774993"/>
                  <a:pt x="1270458" y="8722942"/>
                  <a:pt x="1282285" y="8606653"/>
                </a:cubicBezTo>
                <a:cubicBezTo>
                  <a:pt x="1244515" y="8640690"/>
                  <a:pt x="1216758" y="8744928"/>
                  <a:pt x="1182900" y="8706782"/>
                </a:cubicBezTo>
                <a:cubicBezTo>
                  <a:pt x="1230589" y="8642677"/>
                  <a:pt x="1286195" y="8534467"/>
                  <a:pt x="1347907" y="8568641"/>
                </a:cubicBezTo>
                <a:cubicBezTo>
                  <a:pt x="1325972" y="8514469"/>
                  <a:pt x="1379668" y="8492485"/>
                  <a:pt x="1393592" y="8490498"/>
                </a:cubicBezTo>
                <a:cubicBezTo>
                  <a:pt x="1385677" y="8534601"/>
                  <a:pt x="1347907" y="8568641"/>
                  <a:pt x="1355917" y="8624798"/>
                </a:cubicBezTo>
                <a:cubicBezTo>
                  <a:pt x="1407612" y="8588775"/>
                  <a:pt x="1403515" y="8460430"/>
                  <a:pt x="1455208" y="8424405"/>
                </a:cubicBezTo>
                <a:cubicBezTo>
                  <a:pt x="1457211" y="8438445"/>
                  <a:pt x="1461215" y="8466524"/>
                  <a:pt x="1477145" y="8478579"/>
                </a:cubicBezTo>
                <a:cubicBezTo>
                  <a:pt x="1489066" y="8462551"/>
                  <a:pt x="1538760" y="8412486"/>
                  <a:pt x="1534848" y="8484672"/>
                </a:cubicBezTo>
                <a:cubicBezTo>
                  <a:pt x="1546770" y="8468646"/>
                  <a:pt x="1548773" y="8482686"/>
                  <a:pt x="1560695" y="8466660"/>
                </a:cubicBezTo>
                <a:cubicBezTo>
                  <a:pt x="1554686" y="8424540"/>
                  <a:pt x="1578535" y="8392487"/>
                  <a:pt x="1572528" y="8350369"/>
                </a:cubicBezTo>
                <a:cubicBezTo>
                  <a:pt x="1556596" y="8338317"/>
                  <a:pt x="1556596" y="8338317"/>
                  <a:pt x="1544673" y="8354343"/>
                </a:cubicBezTo>
                <a:cubicBezTo>
                  <a:pt x="1532750" y="8370368"/>
                  <a:pt x="1550680" y="8396462"/>
                  <a:pt x="1524835" y="8414474"/>
                </a:cubicBezTo>
                <a:cubicBezTo>
                  <a:pt x="1502897" y="8360302"/>
                  <a:pt x="1504996" y="8474606"/>
                  <a:pt x="1485060" y="8434472"/>
                </a:cubicBezTo>
                <a:cubicBezTo>
                  <a:pt x="1488972" y="8362289"/>
                  <a:pt x="1508906" y="8402421"/>
                  <a:pt x="1530748" y="8356329"/>
                </a:cubicBezTo>
                <a:cubicBezTo>
                  <a:pt x="1522736" y="8300172"/>
                  <a:pt x="1490880" y="8276064"/>
                  <a:pt x="1478959" y="8292089"/>
                </a:cubicBezTo>
                <a:cubicBezTo>
                  <a:pt x="1486874" y="8247985"/>
                  <a:pt x="1510718" y="8215934"/>
                  <a:pt x="1490786" y="8175802"/>
                </a:cubicBezTo>
                <a:cubicBezTo>
                  <a:pt x="1472952" y="8249972"/>
                  <a:pt x="1415433" y="8444404"/>
                  <a:pt x="1371561" y="8336062"/>
                </a:cubicBezTo>
                <a:cubicBezTo>
                  <a:pt x="1359641" y="8352087"/>
                  <a:pt x="1333793" y="8370101"/>
                  <a:pt x="1319868" y="8372088"/>
                </a:cubicBezTo>
                <a:cubicBezTo>
                  <a:pt x="1321869" y="8386126"/>
                  <a:pt x="1339804" y="8412220"/>
                  <a:pt x="1327879" y="8428246"/>
                </a:cubicBezTo>
                <a:cubicBezTo>
                  <a:pt x="1309950" y="8402151"/>
                  <a:pt x="1294018" y="8390100"/>
                  <a:pt x="1282094" y="8406125"/>
                </a:cubicBezTo>
                <a:cubicBezTo>
                  <a:pt x="1123099" y="8586386"/>
                  <a:pt x="930146" y="8628235"/>
                  <a:pt x="780974" y="8678166"/>
                </a:cubicBezTo>
                <a:cubicBezTo>
                  <a:pt x="822656" y="8571945"/>
                  <a:pt x="836582" y="8569958"/>
                  <a:pt x="856422" y="8509824"/>
                </a:cubicBezTo>
                <a:cubicBezTo>
                  <a:pt x="828570" y="8513798"/>
                  <a:pt x="788795" y="8533797"/>
                  <a:pt x="749024" y="8553797"/>
                </a:cubicBezTo>
                <a:cubicBezTo>
                  <a:pt x="733096" y="8541743"/>
                  <a:pt x="709155" y="8473532"/>
                  <a:pt x="697233" y="8489558"/>
                </a:cubicBezTo>
                <a:cubicBezTo>
                  <a:pt x="695324" y="8575781"/>
                  <a:pt x="623603" y="8471412"/>
                  <a:pt x="607770" y="8559621"/>
                </a:cubicBezTo>
                <a:cubicBezTo>
                  <a:pt x="585833" y="8505450"/>
                  <a:pt x="577912" y="8549556"/>
                  <a:pt x="534138" y="8541476"/>
                </a:cubicBezTo>
                <a:cubicBezTo>
                  <a:pt x="555980" y="8495384"/>
                  <a:pt x="573908" y="8521478"/>
                  <a:pt x="583830" y="8491410"/>
                </a:cubicBezTo>
                <a:cubicBezTo>
                  <a:pt x="563892" y="8451279"/>
                  <a:pt x="557885" y="8409159"/>
                  <a:pt x="543963" y="8411145"/>
                </a:cubicBezTo>
                <a:cubicBezTo>
                  <a:pt x="583641" y="8290885"/>
                  <a:pt x="655175" y="8194729"/>
                  <a:pt x="740638" y="8096585"/>
                </a:cubicBezTo>
                <a:cubicBezTo>
                  <a:pt x="774398" y="8034468"/>
                  <a:pt x="879698" y="7876193"/>
                  <a:pt x="951327" y="7880301"/>
                </a:cubicBezTo>
                <a:cubicBezTo>
                  <a:pt x="1002929" y="7744012"/>
                  <a:pt x="1136175" y="7682028"/>
                  <a:pt x="1215721" y="7642030"/>
                </a:cubicBezTo>
                <a:cubicBezTo>
                  <a:pt x="1285254" y="7531833"/>
                  <a:pt x="1366803" y="7505876"/>
                  <a:pt x="1446351" y="7465874"/>
                </a:cubicBezTo>
                <a:cubicBezTo>
                  <a:pt x="1448354" y="7479916"/>
                  <a:pt x="1450357" y="7493956"/>
                  <a:pt x="1452360" y="7507995"/>
                </a:cubicBezTo>
                <a:cubicBezTo>
                  <a:pt x="1474202" y="7461902"/>
                  <a:pt x="1545829" y="7466011"/>
                  <a:pt x="1521891" y="7397798"/>
                </a:cubicBezTo>
                <a:cubicBezTo>
                  <a:pt x="1521891" y="7397798"/>
                  <a:pt x="1521891" y="7397798"/>
                  <a:pt x="1573680" y="7462037"/>
                </a:cubicBezTo>
                <a:cubicBezTo>
                  <a:pt x="1663145" y="7391975"/>
                  <a:pt x="1760528" y="7277804"/>
                  <a:pt x="1820045" y="7097410"/>
                </a:cubicBezTo>
                <a:cubicBezTo>
                  <a:pt x="1849900" y="7107476"/>
                  <a:pt x="1889671" y="7087477"/>
                  <a:pt x="1891583" y="7001253"/>
                </a:cubicBezTo>
                <a:cubicBezTo>
                  <a:pt x="2005079" y="7099665"/>
                  <a:pt x="2146337" y="7093838"/>
                  <a:pt x="2217872" y="6997683"/>
                </a:cubicBezTo>
                <a:cubicBezTo>
                  <a:pt x="2199940" y="6971592"/>
                  <a:pt x="2194027" y="7029736"/>
                  <a:pt x="2176095" y="7003642"/>
                </a:cubicBezTo>
                <a:cubicBezTo>
                  <a:pt x="2180008" y="6931459"/>
                  <a:pt x="2209859" y="6941525"/>
                  <a:pt x="2199843" y="6871327"/>
                </a:cubicBezTo>
                <a:cubicBezTo>
                  <a:pt x="2227697" y="6867354"/>
                  <a:pt x="2245628" y="6893446"/>
                  <a:pt x="2251542" y="6835302"/>
                </a:cubicBezTo>
                <a:cubicBezTo>
                  <a:pt x="2287404" y="6887488"/>
                  <a:pt x="2303331" y="6899540"/>
                  <a:pt x="2329180" y="6881528"/>
                </a:cubicBezTo>
                <a:cubicBezTo>
                  <a:pt x="2309244" y="6841396"/>
                  <a:pt x="2333089" y="6809342"/>
                  <a:pt x="2341007" y="6765237"/>
                </a:cubicBezTo>
                <a:cubicBezTo>
                  <a:pt x="2482359" y="6859675"/>
                  <a:pt x="2621611" y="6839811"/>
                  <a:pt x="2726911" y="6681538"/>
                </a:cubicBezTo>
                <a:cubicBezTo>
                  <a:pt x="2782704" y="6773855"/>
                  <a:pt x="2790531" y="6629486"/>
                  <a:pt x="2834306" y="6637566"/>
                </a:cubicBezTo>
                <a:cubicBezTo>
                  <a:pt x="2800355" y="6499157"/>
                  <a:pt x="2949621" y="6549491"/>
                  <a:pt x="2885814" y="6401013"/>
                </a:cubicBezTo>
                <a:cubicBezTo>
                  <a:pt x="3065029" y="6561676"/>
                  <a:pt x="3245776" y="6235063"/>
                  <a:pt x="3377111" y="6259303"/>
                </a:cubicBezTo>
                <a:cubicBezTo>
                  <a:pt x="3394947" y="6185132"/>
                  <a:pt x="3484413" y="6115068"/>
                  <a:pt x="3542117" y="6121163"/>
                </a:cubicBezTo>
                <a:cubicBezTo>
                  <a:pt x="3623571" y="5994938"/>
                  <a:pt x="3721049" y="5981033"/>
                  <a:pt x="3818526" y="5967128"/>
                </a:cubicBezTo>
                <a:cubicBezTo>
                  <a:pt x="3890060" y="5870973"/>
                  <a:pt x="3931836" y="5865013"/>
                  <a:pt x="3991448" y="5784883"/>
                </a:cubicBezTo>
                <a:cubicBezTo>
                  <a:pt x="4007375" y="5796935"/>
                  <a:pt x="4017390" y="5867134"/>
                  <a:pt x="4027310" y="5837067"/>
                </a:cubicBezTo>
                <a:cubicBezTo>
                  <a:pt x="4027218" y="5736804"/>
                  <a:pt x="4096841" y="5726871"/>
                  <a:pt x="4136617" y="5706874"/>
                </a:cubicBezTo>
                <a:cubicBezTo>
                  <a:pt x="4138620" y="5720913"/>
                  <a:pt x="4114774" y="5752965"/>
                  <a:pt x="4130701" y="5765017"/>
                </a:cubicBezTo>
                <a:cubicBezTo>
                  <a:pt x="4186308" y="5656808"/>
                  <a:pt x="4291703" y="5598799"/>
                  <a:pt x="4383267" y="5643037"/>
                </a:cubicBezTo>
                <a:cubicBezTo>
                  <a:pt x="4357416" y="5661050"/>
                  <a:pt x="4277966" y="5801311"/>
                  <a:pt x="4259941" y="5674955"/>
                </a:cubicBezTo>
                <a:cubicBezTo>
                  <a:pt x="4236095" y="5707006"/>
                  <a:pt x="4202330" y="5769125"/>
                  <a:pt x="4166564" y="5817203"/>
                </a:cubicBezTo>
                <a:cubicBezTo>
                  <a:pt x="4182492" y="5829256"/>
                  <a:pt x="4196417" y="5827270"/>
                  <a:pt x="4212344" y="5839323"/>
                </a:cubicBezTo>
                <a:cubicBezTo>
                  <a:pt x="4192505" y="5899453"/>
                  <a:pt x="4128793" y="5851242"/>
                  <a:pt x="4138807" y="5921438"/>
                </a:cubicBezTo>
                <a:cubicBezTo>
                  <a:pt x="4176578" y="5887400"/>
                  <a:pt x="4250209" y="5905546"/>
                  <a:pt x="4248112" y="5791246"/>
                </a:cubicBezTo>
                <a:cubicBezTo>
                  <a:pt x="4365617" y="5917734"/>
                  <a:pt x="4456896" y="5661184"/>
                  <a:pt x="4580317" y="5729530"/>
                </a:cubicBezTo>
                <a:cubicBezTo>
                  <a:pt x="4600156" y="5669397"/>
                  <a:pt x="4634016" y="5707543"/>
                  <a:pt x="4612079" y="5653370"/>
                </a:cubicBezTo>
                <a:cubicBezTo>
                  <a:pt x="4632013" y="5693504"/>
                  <a:pt x="4641932" y="5663437"/>
                  <a:pt x="4657861" y="5675492"/>
                </a:cubicBezTo>
                <a:cubicBezTo>
                  <a:pt x="4645937" y="5691518"/>
                  <a:pt x="4634016" y="5707543"/>
                  <a:pt x="4649943" y="5719597"/>
                </a:cubicBezTo>
                <a:cubicBezTo>
                  <a:pt x="4677735" y="5652959"/>
                  <a:pt x="4719327" y="5683062"/>
                  <a:pt x="4751912" y="5650015"/>
                </a:cubicBezTo>
                <a:lnTo>
                  <a:pt x="4758617" y="5640722"/>
                </a:lnTo>
                <a:lnTo>
                  <a:pt x="4675163" y="5593566"/>
                </a:lnTo>
                <a:cubicBezTo>
                  <a:pt x="4534546" y="5511865"/>
                  <a:pt x="4392308" y="5428575"/>
                  <a:pt x="4240516" y="5343932"/>
                </a:cubicBezTo>
                <a:cubicBezTo>
                  <a:pt x="4121946" y="5264335"/>
                  <a:pt x="4048316" y="5226619"/>
                  <a:pt x="3908156" y="5157627"/>
                </a:cubicBezTo>
                <a:cubicBezTo>
                  <a:pt x="3827262" y="5130092"/>
                  <a:pt x="3879302" y="5178409"/>
                  <a:pt x="3952895" y="5219450"/>
                </a:cubicBezTo>
                <a:cubicBezTo>
                  <a:pt x="3981352" y="5238553"/>
                  <a:pt x="3989827" y="5226675"/>
                  <a:pt x="4040656" y="5276690"/>
                </a:cubicBezTo>
                <a:cubicBezTo>
                  <a:pt x="4099323" y="5377982"/>
                  <a:pt x="4246549" y="5456739"/>
                  <a:pt x="4365119" y="5536335"/>
                </a:cubicBezTo>
                <a:lnTo>
                  <a:pt x="4373106" y="5541139"/>
                </a:lnTo>
                <a:lnTo>
                  <a:pt x="3583077" y="5203612"/>
                </a:lnTo>
                <a:cubicBezTo>
                  <a:pt x="3023338" y="4958584"/>
                  <a:pt x="2469106" y="4704462"/>
                  <a:pt x="1931896" y="4429562"/>
                </a:cubicBezTo>
                <a:cubicBezTo>
                  <a:pt x="1973748" y="4431730"/>
                  <a:pt x="2004715" y="4449726"/>
                  <a:pt x="2044167" y="4465823"/>
                </a:cubicBezTo>
                <a:cubicBezTo>
                  <a:pt x="2075977" y="4467470"/>
                  <a:pt x="2186917" y="4529421"/>
                  <a:pt x="2127150" y="4484169"/>
                </a:cubicBezTo>
                <a:cubicBezTo>
                  <a:pt x="2056509" y="4421960"/>
                  <a:pt x="1900812" y="4413901"/>
                  <a:pt x="1895966" y="4312938"/>
                </a:cubicBezTo>
                <a:cubicBezTo>
                  <a:pt x="2080571" y="4378705"/>
                  <a:pt x="2263384" y="4446722"/>
                  <a:pt x="2437824" y="4514303"/>
                </a:cubicBezTo>
                <a:cubicBezTo>
                  <a:pt x="2445569" y="4559201"/>
                  <a:pt x="2500490" y="4503494"/>
                  <a:pt x="2437824" y="4514303"/>
                </a:cubicBezTo>
                <a:cubicBezTo>
                  <a:pt x="2461657" y="4442929"/>
                  <a:pt x="2532300" y="4505140"/>
                  <a:pt x="2573430" y="4521320"/>
                </a:cubicBezTo>
                <a:cubicBezTo>
                  <a:pt x="2593519" y="4522362"/>
                  <a:pt x="2614211" y="4519919"/>
                  <a:pt x="2636275" y="4519304"/>
                </a:cubicBezTo>
                <a:lnTo>
                  <a:pt x="2676896" y="4524418"/>
                </a:lnTo>
                <a:lnTo>
                  <a:pt x="2660272" y="4515210"/>
                </a:lnTo>
                <a:cubicBezTo>
                  <a:pt x="2620161" y="4491406"/>
                  <a:pt x="2582258" y="4467394"/>
                  <a:pt x="2545575" y="4443134"/>
                </a:cubicBezTo>
                <a:lnTo>
                  <a:pt x="2465844" y="4388499"/>
                </a:lnTo>
                <a:lnTo>
                  <a:pt x="2474037" y="4391482"/>
                </a:lnTo>
                <a:cubicBezTo>
                  <a:pt x="2493012" y="4400122"/>
                  <a:pt x="2516322" y="4412975"/>
                  <a:pt x="2537858" y="4422752"/>
                </a:cubicBezTo>
                <a:lnTo>
                  <a:pt x="2544214" y="4425165"/>
                </a:lnTo>
                <a:lnTo>
                  <a:pt x="2576464" y="4447228"/>
                </a:lnTo>
                <a:cubicBezTo>
                  <a:pt x="2612434" y="4470675"/>
                  <a:pt x="2648108" y="4492579"/>
                  <a:pt x="2682960" y="4512045"/>
                </a:cubicBezTo>
                <a:lnTo>
                  <a:pt x="2719507" y="4531826"/>
                </a:lnTo>
                <a:lnTo>
                  <a:pt x="2799544" y="4555384"/>
                </a:lnTo>
                <a:cubicBezTo>
                  <a:pt x="2891730" y="4592544"/>
                  <a:pt x="2984527" y="4654435"/>
                  <a:pt x="3083254" y="4692924"/>
                </a:cubicBezTo>
                <a:lnTo>
                  <a:pt x="4109770" y="5132846"/>
                </a:lnTo>
                <a:lnTo>
                  <a:pt x="4101784" y="5132005"/>
                </a:lnTo>
                <a:cubicBezTo>
                  <a:pt x="4109049" y="5121823"/>
                  <a:pt x="4145547" y="5172259"/>
                  <a:pt x="4145547" y="5172259"/>
                </a:cubicBezTo>
                <a:cubicBezTo>
                  <a:pt x="4166738" y="5201545"/>
                  <a:pt x="4131020" y="5192623"/>
                  <a:pt x="4160454" y="5233298"/>
                </a:cubicBezTo>
                <a:cubicBezTo>
                  <a:pt x="4188911" y="5252401"/>
                  <a:pt x="4270783" y="5301504"/>
                  <a:pt x="4328871" y="5341338"/>
                </a:cubicBezTo>
                <a:cubicBezTo>
                  <a:pt x="4417260" y="5395235"/>
                  <a:pt x="4509130" y="5451627"/>
                  <a:pt x="4602880" y="5508458"/>
                </a:cubicBezTo>
                <a:lnTo>
                  <a:pt x="4740081" y="5590095"/>
                </a:lnTo>
                <a:lnTo>
                  <a:pt x="4743322" y="5577349"/>
                </a:lnTo>
                <a:cubicBezTo>
                  <a:pt x="4797113" y="5655626"/>
                  <a:pt x="4783093" y="5557348"/>
                  <a:pt x="4801023" y="5583442"/>
                </a:cubicBezTo>
                <a:cubicBezTo>
                  <a:pt x="4781913" y="5623772"/>
                  <a:pt x="4808441" y="5602752"/>
                  <a:pt x="4830068" y="5633158"/>
                </a:cubicBezTo>
                <a:lnTo>
                  <a:pt x="4838277" y="5648522"/>
                </a:lnTo>
                <a:lnTo>
                  <a:pt x="4839383" y="5649181"/>
                </a:lnTo>
                <a:lnTo>
                  <a:pt x="4866718" y="5622195"/>
                </a:lnTo>
                <a:cubicBezTo>
                  <a:pt x="4885606" y="5608308"/>
                  <a:pt x="4904500" y="5600689"/>
                  <a:pt x="4919406" y="5583791"/>
                </a:cubicBezTo>
                <a:lnTo>
                  <a:pt x="4937714" y="5550554"/>
                </a:lnTo>
                <a:lnTo>
                  <a:pt x="4609050" y="5374654"/>
                </a:lnTo>
                <a:lnTo>
                  <a:pt x="4496012" y="5296727"/>
                </a:lnTo>
                <a:lnTo>
                  <a:pt x="5032958" y="5513213"/>
                </a:lnTo>
                <a:lnTo>
                  <a:pt x="5071268" y="5485798"/>
                </a:lnTo>
                <a:lnTo>
                  <a:pt x="5081514" y="5478188"/>
                </a:lnTo>
                <a:lnTo>
                  <a:pt x="4702261" y="5320390"/>
                </a:lnTo>
                <a:cubicBezTo>
                  <a:pt x="4551416" y="5255052"/>
                  <a:pt x="4403039" y="5188673"/>
                  <a:pt x="4254998" y="5121872"/>
                </a:cubicBezTo>
                <a:lnTo>
                  <a:pt x="4242024" y="5116101"/>
                </a:lnTo>
                <a:lnTo>
                  <a:pt x="4239430" y="5116602"/>
                </a:lnTo>
                <a:lnTo>
                  <a:pt x="4238497" y="5114531"/>
                </a:lnTo>
                <a:lnTo>
                  <a:pt x="4198911" y="5096924"/>
                </a:lnTo>
                <a:lnTo>
                  <a:pt x="4199875" y="5098821"/>
                </a:lnTo>
                <a:cubicBezTo>
                  <a:pt x="4193250" y="5098972"/>
                  <a:pt x="4181295" y="5096240"/>
                  <a:pt x="4174174" y="5093885"/>
                </a:cubicBezTo>
                <a:cubicBezTo>
                  <a:pt x="4144696" y="5084416"/>
                  <a:pt x="4110315" y="5065825"/>
                  <a:pt x="4080836" y="5056357"/>
                </a:cubicBezTo>
                <a:cubicBezTo>
                  <a:pt x="3946285" y="5007498"/>
                  <a:pt x="3827816" y="4955880"/>
                  <a:pt x="3707263" y="4913095"/>
                </a:cubicBezTo>
                <a:cubicBezTo>
                  <a:pt x="3537245" y="4854512"/>
                  <a:pt x="3375963" y="4766807"/>
                  <a:pt x="3220847" y="4692391"/>
                </a:cubicBezTo>
                <a:cubicBezTo>
                  <a:pt x="3142371" y="4658915"/>
                  <a:pt x="3058281" y="4625890"/>
                  <a:pt x="2973816" y="4592165"/>
                </a:cubicBezTo>
                <a:cubicBezTo>
                  <a:pt x="2768618" y="4502615"/>
                  <a:pt x="2571353" y="4371559"/>
                  <a:pt x="2373090" y="4240461"/>
                </a:cubicBezTo>
                <a:cubicBezTo>
                  <a:pt x="2342678" y="4216548"/>
                  <a:pt x="2316107" y="4188556"/>
                  <a:pt x="2287075" y="4171552"/>
                </a:cubicBezTo>
                <a:lnTo>
                  <a:pt x="2261489" y="4160681"/>
                </a:lnTo>
                <a:lnTo>
                  <a:pt x="2261383" y="4158783"/>
                </a:lnTo>
                <a:cubicBezTo>
                  <a:pt x="2260440" y="4157028"/>
                  <a:pt x="2258849" y="4156788"/>
                  <a:pt x="2256988" y="4158767"/>
                </a:cubicBezTo>
                <a:lnTo>
                  <a:pt x="2261489" y="4160681"/>
                </a:lnTo>
                <a:lnTo>
                  <a:pt x="2261891" y="4167889"/>
                </a:lnTo>
                <a:cubicBezTo>
                  <a:pt x="2225244" y="4145090"/>
                  <a:pt x="2182611" y="4122036"/>
                  <a:pt x="2178885" y="4125994"/>
                </a:cubicBezTo>
                <a:cubicBezTo>
                  <a:pt x="2182611" y="4122036"/>
                  <a:pt x="2194302" y="4143789"/>
                  <a:pt x="2194302" y="4143789"/>
                </a:cubicBezTo>
                <a:cubicBezTo>
                  <a:pt x="2201090" y="4156419"/>
                  <a:pt x="2186851" y="4151706"/>
                  <a:pt x="2196281" y="4169249"/>
                </a:cubicBezTo>
                <a:cubicBezTo>
                  <a:pt x="2206797" y="4177922"/>
                  <a:pt x="2237454" y="4200472"/>
                  <a:pt x="2258858" y="4218517"/>
                </a:cubicBezTo>
                <a:cubicBezTo>
                  <a:pt x="2291895" y="4243222"/>
                  <a:pt x="2326205" y="4269056"/>
                  <a:pt x="2361267" y="4295122"/>
                </a:cubicBezTo>
                <a:lnTo>
                  <a:pt x="2450576" y="4360293"/>
                </a:lnTo>
                <a:lnTo>
                  <a:pt x="2427148" y="4347182"/>
                </a:lnTo>
                <a:cubicBezTo>
                  <a:pt x="2387183" y="4320468"/>
                  <a:pt x="2348794" y="4291250"/>
                  <a:pt x="2311751" y="4262260"/>
                </a:cubicBezTo>
                <a:cubicBezTo>
                  <a:pt x="2238280" y="4203619"/>
                  <a:pt x="2150752" y="4153304"/>
                  <a:pt x="2070297" y="4094369"/>
                </a:cubicBezTo>
                <a:cubicBezTo>
                  <a:pt x="2028307" y="4060712"/>
                  <a:pt x="1985698" y="4029087"/>
                  <a:pt x="1944872" y="3998053"/>
                </a:cubicBezTo>
                <a:cubicBezTo>
                  <a:pt x="1904045" y="3967017"/>
                  <a:pt x="1864997" y="3936571"/>
                  <a:pt x="1830126" y="3905270"/>
                </a:cubicBezTo>
                <a:cubicBezTo>
                  <a:pt x="1875399" y="3933235"/>
                  <a:pt x="1924202" y="3969580"/>
                  <a:pt x="1968013" y="4005712"/>
                </a:cubicBezTo>
                <a:lnTo>
                  <a:pt x="2015173" y="4037185"/>
                </a:lnTo>
                <a:cubicBezTo>
                  <a:pt x="2023243" y="4028606"/>
                  <a:pt x="1988061" y="3997637"/>
                  <a:pt x="1979811" y="3993177"/>
                </a:cubicBezTo>
                <a:cubicBezTo>
                  <a:pt x="1881673" y="3912238"/>
                  <a:pt x="1757499" y="3839121"/>
                  <a:pt x="1676440" y="3755468"/>
                </a:cubicBezTo>
                <a:cubicBezTo>
                  <a:pt x="1769959" y="3806035"/>
                  <a:pt x="1870781" y="3902864"/>
                  <a:pt x="1963214" y="3962301"/>
                </a:cubicBezTo>
                <a:cubicBezTo>
                  <a:pt x="1935201" y="3944665"/>
                  <a:pt x="1984622" y="3980348"/>
                  <a:pt x="1986705" y="3971518"/>
                </a:cubicBezTo>
                <a:cubicBezTo>
                  <a:pt x="1989630" y="3955180"/>
                  <a:pt x="1966940" y="3958344"/>
                  <a:pt x="1966940" y="3958344"/>
                </a:cubicBezTo>
                <a:cubicBezTo>
                  <a:pt x="1913746" y="3915641"/>
                  <a:pt x="1861871" y="3875399"/>
                  <a:pt x="1811544" y="3835304"/>
                </a:cubicBezTo>
                <a:lnTo>
                  <a:pt x="1713289" y="3753187"/>
                </a:lnTo>
                <a:lnTo>
                  <a:pt x="1729362" y="3758701"/>
                </a:lnTo>
                <a:lnTo>
                  <a:pt x="1730084" y="3758841"/>
                </a:lnTo>
                <a:lnTo>
                  <a:pt x="1734597" y="3762029"/>
                </a:lnTo>
                <a:cubicBezTo>
                  <a:pt x="1745492" y="3771403"/>
                  <a:pt x="1801701" y="3819714"/>
                  <a:pt x="1805426" y="3815757"/>
                </a:cubicBezTo>
                <a:cubicBezTo>
                  <a:pt x="1817224" y="3803223"/>
                  <a:pt x="1757287" y="3758866"/>
                  <a:pt x="1761813" y="3767286"/>
                </a:cubicBezTo>
                <a:lnTo>
                  <a:pt x="1756690" y="3763591"/>
                </a:lnTo>
                <a:lnTo>
                  <a:pt x="1764123" y="3757107"/>
                </a:lnTo>
                <a:cubicBezTo>
                  <a:pt x="1761666" y="3754110"/>
                  <a:pt x="1754914" y="3750541"/>
                  <a:pt x="1746166" y="3746828"/>
                </a:cubicBezTo>
                <a:lnTo>
                  <a:pt x="1723513" y="3738381"/>
                </a:lnTo>
                <a:lnTo>
                  <a:pt x="1709750" y="3726692"/>
                </a:lnTo>
                <a:cubicBezTo>
                  <a:pt x="1706688" y="3710103"/>
                  <a:pt x="1758747" y="3750696"/>
                  <a:pt x="1758747" y="3750696"/>
                </a:cubicBezTo>
                <a:cubicBezTo>
                  <a:pt x="1856130" y="3830234"/>
                  <a:pt x="1944840" y="3893628"/>
                  <a:pt x="2026559" y="3956730"/>
                </a:cubicBezTo>
                <a:cubicBezTo>
                  <a:pt x="2034811" y="3961193"/>
                  <a:pt x="2126580" y="4041178"/>
                  <a:pt x="2136114" y="4024433"/>
                </a:cubicBezTo>
                <a:cubicBezTo>
                  <a:pt x="2141304" y="4012306"/>
                  <a:pt x="2075001" y="3966995"/>
                  <a:pt x="2122340" y="4011509"/>
                </a:cubicBezTo>
                <a:cubicBezTo>
                  <a:pt x="2046607" y="3948658"/>
                  <a:pt x="1978041" y="3899139"/>
                  <a:pt x="1903953" y="3841159"/>
                </a:cubicBezTo>
                <a:cubicBezTo>
                  <a:pt x="1901688" y="3836949"/>
                  <a:pt x="1822412" y="3791094"/>
                  <a:pt x="1821235" y="3778013"/>
                </a:cubicBezTo>
                <a:cubicBezTo>
                  <a:pt x="1828503" y="3757056"/>
                  <a:pt x="1873119" y="3805571"/>
                  <a:pt x="1873119" y="3805571"/>
                </a:cubicBezTo>
                <a:cubicBezTo>
                  <a:pt x="1972339" y="3877638"/>
                  <a:pt x="2028128" y="3914277"/>
                  <a:pt x="2121360" y="3986091"/>
                </a:cubicBezTo>
                <a:cubicBezTo>
                  <a:pt x="2129611" y="3990550"/>
                  <a:pt x="2216235" y="4062777"/>
                  <a:pt x="2222044" y="4049991"/>
                </a:cubicBezTo>
                <a:cubicBezTo>
                  <a:pt x="2220866" y="4036909"/>
                  <a:pt x="2144228" y="3995967"/>
                  <a:pt x="2152481" y="4000429"/>
                </a:cubicBezTo>
                <a:cubicBezTo>
                  <a:pt x="2128809" y="3978174"/>
                  <a:pt x="2111930" y="3968547"/>
                  <a:pt x="2085000" y="3942040"/>
                </a:cubicBezTo>
                <a:cubicBezTo>
                  <a:pt x="2131359" y="3961134"/>
                  <a:pt x="2167719" y="4005185"/>
                  <a:pt x="2210350" y="4028237"/>
                </a:cubicBezTo>
                <a:cubicBezTo>
                  <a:pt x="2220866" y="4036909"/>
                  <a:pt x="2237565" y="4033497"/>
                  <a:pt x="2254446" y="4043118"/>
                </a:cubicBezTo>
                <a:lnTo>
                  <a:pt x="2276419" y="4056127"/>
                </a:lnTo>
                <a:lnTo>
                  <a:pt x="2277074" y="4056907"/>
                </a:lnTo>
                <a:lnTo>
                  <a:pt x="2281413" y="4059083"/>
                </a:lnTo>
                <a:lnTo>
                  <a:pt x="2328491" y="4086953"/>
                </a:lnTo>
                <a:cubicBezTo>
                  <a:pt x="2353811" y="4104564"/>
                  <a:pt x="2378710" y="4122757"/>
                  <a:pt x="2400028" y="4134284"/>
                </a:cubicBezTo>
                <a:cubicBezTo>
                  <a:pt x="2385409" y="4128869"/>
                  <a:pt x="2419790" y="4147462"/>
                  <a:pt x="2423515" y="4143500"/>
                </a:cubicBezTo>
                <a:cubicBezTo>
                  <a:pt x="2435315" y="4130965"/>
                  <a:pt x="2390599" y="4116740"/>
                  <a:pt x="2388335" y="4112529"/>
                </a:cubicBezTo>
                <a:lnTo>
                  <a:pt x="2353023" y="4087991"/>
                </a:lnTo>
                <a:lnTo>
                  <a:pt x="2306149" y="4071486"/>
                </a:lnTo>
                <a:lnTo>
                  <a:pt x="2281413" y="4059083"/>
                </a:lnTo>
                <a:lnTo>
                  <a:pt x="2276419" y="4056127"/>
                </a:lnTo>
                <a:lnTo>
                  <a:pt x="2264207" y="4041575"/>
                </a:lnTo>
                <a:lnTo>
                  <a:pt x="2287577" y="4042510"/>
                </a:lnTo>
                <a:lnTo>
                  <a:pt x="2233001" y="4004584"/>
                </a:lnTo>
                <a:cubicBezTo>
                  <a:pt x="2182595" y="3968430"/>
                  <a:pt x="2133916" y="3931406"/>
                  <a:pt x="2088029" y="3891415"/>
                </a:cubicBezTo>
                <a:cubicBezTo>
                  <a:pt x="2138092" y="3916495"/>
                  <a:pt x="2177612" y="3947817"/>
                  <a:pt x="2216894" y="3978702"/>
                </a:cubicBezTo>
                <a:lnTo>
                  <a:pt x="2330447" y="4054127"/>
                </a:lnTo>
                <a:lnTo>
                  <a:pt x="2354051" y="4061157"/>
                </a:lnTo>
                <a:lnTo>
                  <a:pt x="2385684" y="4071589"/>
                </a:lnTo>
                <a:lnTo>
                  <a:pt x="2381274" y="4064909"/>
                </a:lnTo>
                <a:cubicBezTo>
                  <a:pt x="2273421" y="3987677"/>
                  <a:pt x="2179106" y="3924732"/>
                  <a:pt x="2083609" y="3848705"/>
                </a:cubicBezTo>
                <a:lnTo>
                  <a:pt x="2056855" y="3822952"/>
                </a:lnTo>
                <a:lnTo>
                  <a:pt x="2015223" y="3804075"/>
                </a:lnTo>
                <a:cubicBezTo>
                  <a:pt x="1982768" y="3787506"/>
                  <a:pt x="2004690" y="3790343"/>
                  <a:pt x="2045304" y="3799251"/>
                </a:cubicBezTo>
                <a:lnTo>
                  <a:pt x="2100340" y="3811900"/>
                </a:lnTo>
                <a:lnTo>
                  <a:pt x="2071696" y="3791768"/>
                </a:lnTo>
                <a:lnTo>
                  <a:pt x="2106613" y="3796256"/>
                </a:lnTo>
                <a:cubicBezTo>
                  <a:pt x="2155520" y="3786702"/>
                  <a:pt x="2098220" y="3769904"/>
                  <a:pt x="2060504" y="3762732"/>
                </a:cubicBezTo>
                <a:lnTo>
                  <a:pt x="2011471" y="3747648"/>
                </a:lnTo>
                <a:lnTo>
                  <a:pt x="1981053" y="3725058"/>
                </a:lnTo>
                <a:lnTo>
                  <a:pt x="1977376" y="3722351"/>
                </a:lnTo>
                <a:lnTo>
                  <a:pt x="1997300" y="3726735"/>
                </a:lnTo>
                <a:cubicBezTo>
                  <a:pt x="2024156" y="3732460"/>
                  <a:pt x="2050645" y="3738784"/>
                  <a:pt x="2075370" y="3747997"/>
                </a:cubicBezTo>
                <a:cubicBezTo>
                  <a:pt x="2103711" y="3756099"/>
                  <a:pt x="2133958" y="3768696"/>
                  <a:pt x="2164643" y="3780575"/>
                </a:cubicBezTo>
                <a:lnTo>
                  <a:pt x="2229436" y="3800484"/>
                </a:lnTo>
                <a:lnTo>
                  <a:pt x="2209071" y="3778787"/>
                </a:lnTo>
                <a:lnTo>
                  <a:pt x="2203809" y="3776554"/>
                </a:lnTo>
                <a:cubicBezTo>
                  <a:pt x="2170204" y="3762640"/>
                  <a:pt x="2131688" y="3745546"/>
                  <a:pt x="2120136" y="3743626"/>
                </a:cubicBezTo>
                <a:cubicBezTo>
                  <a:pt x="2112725" y="3736516"/>
                  <a:pt x="2097284" y="3721713"/>
                  <a:pt x="2093578" y="3718162"/>
                </a:cubicBezTo>
                <a:cubicBezTo>
                  <a:pt x="2078937" y="3713277"/>
                  <a:pt x="2071090" y="3714909"/>
                  <a:pt x="2059566" y="3714540"/>
                </a:cubicBezTo>
                <a:cubicBezTo>
                  <a:pt x="2055861" y="3710988"/>
                  <a:pt x="2048236" y="3692999"/>
                  <a:pt x="2032392" y="3688485"/>
                </a:cubicBezTo>
                <a:cubicBezTo>
                  <a:pt x="2017749" y="3683602"/>
                  <a:pt x="1976511" y="3682200"/>
                  <a:pt x="1949515" y="3665473"/>
                </a:cubicBezTo>
                <a:cubicBezTo>
                  <a:pt x="1938183" y="3659184"/>
                  <a:pt x="1934397" y="3655459"/>
                  <a:pt x="1935333" y="3653500"/>
                </a:cubicBezTo>
                <a:lnTo>
                  <a:pt x="1943065" y="3652731"/>
                </a:lnTo>
                <a:lnTo>
                  <a:pt x="1902467" y="3641046"/>
                </a:lnTo>
                <a:cubicBezTo>
                  <a:pt x="1890570" y="3636808"/>
                  <a:pt x="1881670" y="3632395"/>
                  <a:pt x="1879371" y="3628178"/>
                </a:cubicBezTo>
                <a:cubicBezTo>
                  <a:pt x="1870779" y="3599627"/>
                  <a:pt x="1931272" y="3630862"/>
                  <a:pt x="1931272" y="3630862"/>
                </a:cubicBezTo>
                <a:cubicBezTo>
                  <a:pt x="1944034" y="3635621"/>
                  <a:pt x="1966446" y="3642491"/>
                  <a:pt x="1991779" y="3649621"/>
                </a:cubicBezTo>
                <a:lnTo>
                  <a:pt x="2065719" y="3668877"/>
                </a:lnTo>
                <a:lnTo>
                  <a:pt x="2077381" y="3664494"/>
                </a:lnTo>
                <a:cubicBezTo>
                  <a:pt x="2085994" y="3663217"/>
                  <a:pt x="2097166" y="3665061"/>
                  <a:pt x="2109852" y="3668836"/>
                </a:cubicBezTo>
                <a:lnTo>
                  <a:pt x="2121029" y="3673116"/>
                </a:lnTo>
                <a:lnTo>
                  <a:pt x="2117205" y="3670934"/>
                </a:lnTo>
                <a:lnTo>
                  <a:pt x="2104812" y="3665870"/>
                </a:lnTo>
                <a:lnTo>
                  <a:pt x="2032072" y="3640887"/>
                </a:lnTo>
                <a:cubicBezTo>
                  <a:pt x="2024442" y="3638148"/>
                  <a:pt x="2016767" y="3633080"/>
                  <a:pt x="2008168" y="3627124"/>
                </a:cubicBezTo>
                <a:lnTo>
                  <a:pt x="2005661" y="3625497"/>
                </a:lnTo>
                <a:lnTo>
                  <a:pt x="1971911" y="3611889"/>
                </a:lnTo>
                <a:lnTo>
                  <a:pt x="1943590" y="3599108"/>
                </a:lnTo>
                <a:lnTo>
                  <a:pt x="1943526" y="3599091"/>
                </a:lnTo>
                <a:lnTo>
                  <a:pt x="1943488" y="3599062"/>
                </a:lnTo>
                <a:lnTo>
                  <a:pt x="1842939" y="3553686"/>
                </a:lnTo>
                <a:cubicBezTo>
                  <a:pt x="1821897" y="3538544"/>
                  <a:pt x="1739642" y="3506180"/>
                  <a:pt x="1739642" y="3506180"/>
                </a:cubicBezTo>
                <a:lnTo>
                  <a:pt x="1758829" y="3493271"/>
                </a:lnTo>
                <a:lnTo>
                  <a:pt x="1739300" y="3487450"/>
                </a:lnTo>
                <a:lnTo>
                  <a:pt x="1735038" y="3481529"/>
                </a:lnTo>
                <a:lnTo>
                  <a:pt x="1721672" y="3466175"/>
                </a:lnTo>
                <a:lnTo>
                  <a:pt x="1737678" y="3470195"/>
                </a:lnTo>
                <a:cubicBezTo>
                  <a:pt x="1814133" y="3490290"/>
                  <a:pt x="1892568" y="3510954"/>
                  <a:pt x="1977809" y="3530892"/>
                </a:cubicBezTo>
                <a:cubicBezTo>
                  <a:pt x="1985129" y="3533334"/>
                  <a:pt x="1998072" y="3536589"/>
                  <a:pt x="2014438" y="3540650"/>
                </a:cubicBezTo>
                <a:lnTo>
                  <a:pt x="2058170" y="3551804"/>
                </a:lnTo>
                <a:lnTo>
                  <a:pt x="2113336" y="3559190"/>
                </a:lnTo>
                <a:lnTo>
                  <a:pt x="2137593" y="3564199"/>
                </a:lnTo>
                <a:lnTo>
                  <a:pt x="2124862" y="3556747"/>
                </a:lnTo>
                <a:cubicBezTo>
                  <a:pt x="2126937" y="3554020"/>
                  <a:pt x="2180123" y="3571544"/>
                  <a:pt x="2188326" y="3572543"/>
                </a:cubicBezTo>
                <a:cubicBezTo>
                  <a:pt x="2196173" y="3570911"/>
                  <a:pt x="2221972" y="3557508"/>
                  <a:pt x="2221790" y="3548182"/>
                </a:cubicBezTo>
                <a:cubicBezTo>
                  <a:pt x="2218085" y="3544629"/>
                  <a:pt x="2089463" y="3506743"/>
                  <a:pt x="2074206" y="3501266"/>
                </a:cubicBezTo>
                <a:cubicBezTo>
                  <a:pt x="2036894" y="3483804"/>
                  <a:pt x="2002084" y="3470262"/>
                  <a:pt x="1975709" y="3454128"/>
                </a:cubicBezTo>
                <a:cubicBezTo>
                  <a:pt x="1972001" y="3450575"/>
                  <a:pt x="1963794" y="3433550"/>
                  <a:pt x="1960087" y="3429997"/>
                </a:cubicBezTo>
                <a:cubicBezTo>
                  <a:pt x="1921978" y="3402611"/>
                  <a:pt x="1839856" y="3418466"/>
                  <a:pt x="1847311" y="3396626"/>
                </a:cubicBezTo>
                <a:cubicBezTo>
                  <a:pt x="1847311" y="3396626"/>
                  <a:pt x="1865478" y="3395734"/>
                  <a:pt x="1879935" y="3391291"/>
                </a:cubicBezTo>
                <a:lnTo>
                  <a:pt x="1877777" y="3394097"/>
                </a:lnTo>
                <a:lnTo>
                  <a:pt x="1872706" y="3393514"/>
                </a:lnTo>
                <a:cubicBezTo>
                  <a:pt x="1874559" y="3395290"/>
                  <a:pt x="1875484" y="3396179"/>
                  <a:pt x="1876390" y="3395899"/>
                </a:cubicBezTo>
                <a:lnTo>
                  <a:pt x="1877777" y="3394097"/>
                </a:lnTo>
                <a:lnTo>
                  <a:pt x="1887100" y="3395168"/>
                </a:lnTo>
                <a:lnTo>
                  <a:pt x="1892722" y="3398212"/>
                </a:lnTo>
                <a:cubicBezTo>
                  <a:pt x="1896607" y="3399266"/>
                  <a:pt x="1899488" y="3399358"/>
                  <a:pt x="1899488" y="3399358"/>
                </a:cubicBezTo>
                <a:cubicBezTo>
                  <a:pt x="1899488" y="3399358"/>
                  <a:pt x="1910061" y="3382035"/>
                  <a:pt x="1922200" y="3382996"/>
                </a:cubicBezTo>
                <a:cubicBezTo>
                  <a:pt x="1935206" y="3381735"/>
                  <a:pt x="1956852" y="3388376"/>
                  <a:pt x="1978056" y="3395739"/>
                </a:cubicBezTo>
                <a:lnTo>
                  <a:pt x="2011849" y="3406581"/>
                </a:lnTo>
                <a:lnTo>
                  <a:pt x="2000573" y="3386479"/>
                </a:lnTo>
                <a:cubicBezTo>
                  <a:pt x="1996386" y="3378211"/>
                  <a:pt x="1991911" y="3369415"/>
                  <a:pt x="1986654" y="3361567"/>
                </a:cubicBezTo>
                <a:lnTo>
                  <a:pt x="1984026" y="3358858"/>
                </a:lnTo>
                <a:lnTo>
                  <a:pt x="1885235" y="3324863"/>
                </a:lnTo>
                <a:lnTo>
                  <a:pt x="1721955" y="3280871"/>
                </a:lnTo>
                <a:lnTo>
                  <a:pt x="1712683" y="3271146"/>
                </a:lnTo>
                <a:lnTo>
                  <a:pt x="1689967" y="3250255"/>
                </a:lnTo>
                <a:lnTo>
                  <a:pt x="1742212" y="3259248"/>
                </a:lnTo>
                <a:cubicBezTo>
                  <a:pt x="1757651" y="3274051"/>
                  <a:pt x="1773495" y="3278565"/>
                  <a:pt x="1784251" y="3270568"/>
                </a:cubicBezTo>
                <a:cubicBezTo>
                  <a:pt x="1772518" y="3259319"/>
                  <a:pt x="1757874" y="3254434"/>
                  <a:pt x="1742212" y="3259248"/>
                </a:cubicBezTo>
                <a:lnTo>
                  <a:pt x="1693498" y="3240228"/>
                </a:lnTo>
                <a:lnTo>
                  <a:pt x="1699532" y="3224900"/>
                </a:lnTo>
                <a:cubicBezTo>
                  <a:pt x="1702172" y="3229810"/>
                  <a:pt x="1704433" y="3234019"/>
                  <a:pt x="1704433" y="3234019"/>
                </a:cubicBezTo>
                <a:cubicBezTo>
                  <a:pt x="1707604" y="3216323"/>
                  <a:pt x="1703879" y="3220282"/>
                  <a:pt x="1699532" y="3224900"/>
                </a:cubicBezTo>
                <a:lnTo>
                  <a:pt x="1684268" y="3213105"/>
                </a:lnTo>
                <a:lnTo>
                  <a:pt x="1733114" y="3223526"/>
                </a:lnTo>
                <a:lnTo>
                  <a:pt x="1747705" y="3230042"/>
                </a:lnTo>
                <a:cubicBezTo>
                  <a:pt x="1752321" y="3232474"/>
                  <a:pt x="1754894" y="3234426"/>
                  <a:pt x="1753961" y="3235416"/>
                </a:cubicBezTo>
                <a:lnTo>
                  <a:pt x="1754160" y="3228014"/>
                </a:lnTo>
                <a:lnTo>
                  <a:pt x="1819517" y="3241958"/>
                </a:lnTo>
                <a:lnTo>
                  <a:pt x="1837144" y="3253967"/>
                </a:lnTo>
                <a:lnTo>
                  <a:pt x="1840938" y="3256837"/>
                </a:lnTo>
                <a:lnTo>
                  <a:pt x="1831533" y="3225161"/>
                </a:lnTo>
                <a:lnTo>
                  <a:pt x="1829684" y="3219960"/>
                </a:lnTo>
                <a:lnTo>
                  <a:pt x="1834089" y="3218734"/>
                </a:lnTo>
                <a:cubicBezTo>
                  <a:pt x="1846920" y="3215139"/>
                  <a:pt x="1878592" y="3206132"/>
                  <a:pt x="1903755" y="3197852"/>
                </a:cubicBezTo>
                <a:lnTo>
                  <a:pt x="1917359" y="3192763"/>
                </a:lnTo>
                <a:lnTo>
                  <a:pt x="1964698" y="3211415"/>
                </a:lnTo>
                <a:cubicBezTo>
                  <a:pt x="1988929" y="3219519"/>
                  <a:pt x="2008849" y="3224105"/>
                  <a:pt x="2020160" y="3222333"/>
                </a:cubicBezTo>
                <a:lnTo>
                  <a:pt x="1987215" y="3197161"/>
                </a:lnTo>
                <a:lnTo>
                  <a:pt x="2024712" y="3214712"/>
                </a:lnTo>
                <a:lnTo>
                  <a:pt x="2030311" y="3217335"/>
                </a:lnTo>
                <a:cubicBezTo>
                  <a:pt x="2048721" y="3226484"/>
                  <a:pt x="2068051" y="3236122"/>
                  <a:pt x="2087860" y="3244613"/>
                </a:cubicBezTo>
                <a:lnTo>
                  <a:pt x="2117495" y="3254621"/>
                </a:lnTo>
                <a:lnTo>
                  <a:pt x="2159664" y="3252161"/>
                </a:lnTo>
                <a:cubicBezTo>
                  <a:pt x="2182559" y="3245124"/>
                  <a:pt x="2129359" y="3252092"/>
                  <a:pt x="2144225" y="3237359"/>
                </a:cubicBezTo>
                <a:cubicBezTo>
                  <a:pt x="2159090" y="3222625"/>
                  <a:pt x="2200907" y="3253562"/>
                  <a:pt x="2223395" y="3256814"/>
                </a:cubicBezTo>
                <a:cubicBezTo>
                  <a:pt x="2246651" y="3268435"/>
                  <a:pt x="2273029" y="3284570"/>
                  <a:pt x="2302747" y="3285600"/>
                </a:cubicBezTo>
                <a:cubicBezTo>
                  <a:pt x="2302747" y="3285600"/>
                  <a:pt x="2304655" y="3282474"/>
                  <a:pt x="2307467" y="3279068"/>
                </a:cubicBezTo>
                <a:lnTo>
                  <a:pt x="2315750" y="3272372"/>
                </a:lnTo>
                <a:lnTo>
                  <a:pt x="2294663" y="3258537"/>
                </a:lnTo>
                <a:cubicBezTo>
                  <a:pt x="2274525" y="3242270"/>
                  <a:pt x="2257281" y="3226741"/>
                  <a:pt x="2237305" y="3211363"/>
                </a:cubicBezTo>
                <a:lnTo>
                  <a:pt x="2212985" y="3196107"/>
                </a:lnTo>
                <a:lnTo>
                  <a:pt x="2150522" y="3167687"/>
                </a:lnTo>
                <a:lnTo>
                  <a:pt x="2082077" y="3135880"/>
                </a:lnTo>
                <a:lnTo>
                  <a:pt x="2065264" y="3129852"/>
                </a:lnTo>
                <a:lnTo>
                  <a:pt x="2042832" y="3123084"/>
                </a:lnTo>
                <a:lnTo>
                  <a:pt x="2027627" y="3122325"/>
                </a:lnTo>
                <a:cubicBezTo>
                  <a:pt x="2023307" y="3120759"/>
                  <a:pt x="2020954" y="3118612"/>
                  <a:pt x="2020347" y="3116638"/>
                </a:cubicBezTo>
                <a:lnTo>
                  <a:pt x="2020711" y="3116412"/>
                </a:lnTo>
                <a:lnTo>
                  <a:pt x="2018547" y="3115759"/>
                </a:lnTo>
                <a:cubicBezTo>
                  <a:pt x="2005409" y="3110649"/>
                  <a:pt x="1995426" y="3104864"/>
                  <a:pt x="1990766" y="3097596"/>
                </a:cubicBezTo>
                <a:lnTo>
                  <a:pt x="1997307" y="3095851"/>
                </a:lnTo>
                <a:lnTo>
                  <a:pt x="2043011" y="3115442"/>
                </a:lnTo>
                <a:cubicBezTo>
                  <a:pt x="2043011" y="3115442"/>
                  <a:pt x="2046577" y="3109467"/>
                  <a:pt x="2051935" y="3103216"/>
                </a:cubicBezTo>
                <a:lnTo>
                  <a:pt x="2056946" y="3099664"/>
                </a:lnTo>
                <a:lnTo>
                  <a:pt x="2082381" y="3106290"/>
                </a:lnTo>
                <a:cubicBezTo>
                  <a:pt x="2091480" y="3109832"/>
                  <a:pt x="2096534" y="3113607"/>
                  <a:pt x="2093840" y="3116982"/>
                </a:cubicBezTo>
                <a:lnTo>
                  <a:pt x="2088751" y="3096271"/>
                </a:lnTo>
                <a:lnTo>
                  <a:pt x="2106864" y="3103622"/>
                </a:lnTo>
                <a:cubicBezTo>
                  <a:pt x="2156571" y="3124736"/>
                  <a:pt x="2239255" y="3161777"/>
                  <a:pt x="2262478" y="3174388"/>
                </a:cubicBezTo>
                <a:cubicBezTo>
                  <a:pt x="2429002" y="3209963"/>
                  <a:pt x="2168653" y="3085768"/>
                  <a:pt x="2122295" y="3051371"/>
                </a:cubicBezTo>
                <a:cubicBezTo>
                  <a:pt x="2075942" y="3027799"/>
                  <a:pt x="2034033" y="3008536"/>
                  <a:pt x="1999703" y="2990583"/>
                </a:cubicBezTo>
                <a:lnTo>
                  <a:pt x="1925161" y="2939439"/>
                </a:lnTo>
                <a:lnTo>
                  <a:pt x="1925324" y="2934944"/>
                </a:lnTo>
                <a:cubicBezTo>
                  <a:pt x="1923023" y="2930724"/>
                  <a:pt x="1914274" y="2925442"/>
                  <a:pt x="1902444" y="2919889"/>
                </a:cubicBezTo>
                <a:lnTo>
                  <a:pt x="1886753" y="2913566"/>
                </a:lnTo>
                <a:lnTo>
                  <a:pt x="1825726" y="2872512"/>
                </a:lnTo>
                <a:lnTo>
                  <a:pt x="1845882" y="2861849"/>
                </a:lnTo>
                <a:lnTo>
                  <a:pt x="1900020" y="2867188"/>
                </a:lnTo>
                <a:lnTo>
                  <a:pt x="1917979" y="2876738"/>
                </a:lnTo>
                <a:cubicBezTo>
                  <a:pt x="1981008" y="2908529"/>
                  <a:pt x="2042759" y="2960510"/>
                  <a:pt x="2102285" y="2951187"/>
                </a:cubicBezTo>
                <a:cubicBezTo>
                  <a:pt x="2123162" y="2937923"/>
                  <a:pt x="2129753" y="2926892"/>
                  <a:pt x="2152837" y="2931607"/>
                </a:cubicBezTo>
                <a:cubicBezTo>
                  <a:pt x="2212374" y="2943946"/>
                  <a:pt x="2262230" y="3019456"/>
                  <a:pt x="2329463" y="3040588"/>
                </a:cubicBezTo>
                <a:cubicBezTo>
                  <a:pt x="2326574" y="3037291"/>
                  <a:pt x="2328296" y="3025772"/>
                  <a:pt x="2332048" y="3013206"/>
                </a:cubicBezTo>
                <a:lnTo>
                  <a:pt x="2342087" y="2990311"/>
                </a:lnTo>
                <a:lnTo>
                  <a:pt x="2334477" y="2984978"/>
                </a:lnTo>
                <a:cubicBezTo>
                  <a:pt x="2332622" y="2983201"/>
                  <a:pt x="2335706" y="2981962"/>
                  <a:pt x="2341374" y="2981268"/>
                </a:cubicBezTo>
                <a:lnTo>
                  <a:pt x="2345198" y="2981199"/>
                </a:lnTo>
                <a:lnTo>
                  <a:pt x="2345884" y="2981652"/>
                </a:lnTo>
                <a:lnTo>
                  <a:pt x="2346819" y="2979520"/>
                </a:lnTo>
                <a:lnTo>
                  <a:pt x="2349355" y="2978190"/>
                </a:lnTo>
                <a:lnTo>
                  <a:pt x="2425015" y="3009299"/>
                </a:lnTo>
                <a:lnTo>
                  <a:pt x="2389921" y="2977500"/>
                </a:lnTo>
                <a:lnTo>
                  <a:pt x="2397708" y="2981795"/>
                </a:lnTo>
                <a:lnTo>
                  <a:pt x="2307290" y="2912359"/>
                </a:lnTo>
                <a:cubicBezTo>
                  <a:pt x="2266464" y="2881325"/>
                  <a:pt x="2227417" y="2850879"/>
                  <a:pt x="2192544" y="2819578"/>
                </a:cubicBezTo>
                <a:cubicBezTo>
                  <a:pt x="2237816" y="2847543"/>
                  <a:pt x="2286619" y="2883886"/>
                  <a:pt x="2330429" y="2920019"/>
                </a:cubicBezTo>
                <a:lnTo>
                  <a:pt x="2377589" y="2951491"/>
                </a:lnTo>
                <a:cubicBezTo>
                  <a:pt x="2379609" y="2949348"/>
                  <a:pt x="2378921" y="2945804"/>
                  <a:pt x="2376630" y="2941625"/>
                </a:cubicBezTo>
                <a:lnTo>
                  <a:pt x="2375031" y="2939558"/>
                </a:lnTo>
                <a:lnTo>
                  <a:pt x="2360490" y="2928862"/>
                </a:lnTo>
                <a:lnTo>
                  <a:pt x="2367367" y="2931080"/>
                </a:lnTo>
                <a:lnTo>
                  <a:pt x="2368864" y="2931602"/>
                </a:lnTo>
                <a:lnTo>
                  <a:pt x="2366029" y="2927943"/>
                </a:lnTo>
                <a:cubicBezTo>
                  <a:pt x="2357212" y="2918573"/>
                  <a:pt x="2346353" y="2909714"/>
                  <a:pt x="2342229" y="2907483"/>
                </a:cubicBezTo>
                <a:cubicBezTo>
                  <a:pt x="2244091" y="2826545"/>
                  <a:pt x="2119919" y="2753427"/>
                  <a:pt x="2038858" y="2669777"/>
                </a:cubicBezTo>
                <a:cubicBezTo>
                  <a:pt x="2132377" y="2720345"/>
                  <a:pt x="2233199" y="2817171"/>
                  <a:pt x="2325631" y="2876608"/>
                </a:cubicBezTo>
                <a:cubicBezTo>
                  <a:pt x="2297617" y="2858971"/>
                  <a:pt x="2347040" y="2894655"/>
                  <a:pt x="2349121" y="2885826"/>
                </a:cubicBezTo>
                <a:cubicBezTo>
                  <a:pt x="2352046" y="2869487"/>
                  <a:pt x="2329356" y="2872652"/>
                  <a:pt x="2329356" y="2872652"/>
                </a:cubicBezTo>
                <a:cubicBezTo>
                  <a:pt x="2276164" y="2829949"/>
                  <a:pt x="2224289" y="2789704"/>
                  <a:pt x="2173960" y="2749612"/>
                </a:cubicBezTo>
                <a:lnTo>
                  <a:pt x="2075707" y="2667495"/>
                </a:lnTo>
                <a:lnTo>
                  <a:pt x="2091778" y="2673008"/>
                </a:lnTo>
                <a:lnTo>
                  <a:pt x="2092504" y="2673149"/>
                </a:lnTo>
                <a:lnTo>
                  <a:pt x="2097017" y="2676334"/>
                </a:lnTo>
                <a:cubicBezTo>
                  <a:pt x="2107907" y="2685709"/>
                  <a:pt x="2164117" y="2734022"/>
                  <a:pt x="2167842" y="2730065"/>
                </a:cubicBezTo>
                <a:cubicBezTo>
                  <a:pt x="2179642" y="2717527"/>
                  <a:pt x="2119705" y="2673174"/>
                  <a:pt x="2124230" y="2681593"/>
                </a:cubicBezTo>
                <a:lnTo>
                  <a:pt x="2119108" y="2677899"/>
                </a:lnTo>
                <a:lnTo>
                  <a:pt x="2126539" y="2671414"/>
                </a:lnTo>
                <a:cubicBezTo>
                  <a:pt x="2124086" y="2668418"/>
                  <a:pt x="2117330" y="2664850"/>
                  <a:pt x="2108584" y="2661135"/>
                </a:cubicBezTo>
                <a:lnTo>
                  <a:pt x="2085928" y="2652689"/>
                </a:lnTo>
                <a:lnTo>
                  <a:pt x="2072168" y="2640999"/>
                </a:lnTo>
                <a:cubicBezTo>
                  <a:pt x="2069104" y="2624409"/>
                  <a:pt x="2121167" y="2665003"/>
                  <a:pt x="2121167" y="2665003"/>
                </a:cubicBezTo>
                <a:cubicBezTo>
                  <a:pt x="2218548" y="2744540"/>
                  <a:pt x="2307256" y="2807936"/>
                  <a:pt x="2388979" y="2871038"/>
                </a:cubicBezTo>
                <a:cubicBezTo>
                  <a:pt x="2392071" y="2872711"/>
                  <a:pt x="2406910" y="2885004"/>
                  <a:pt x="2424752" y="2898837"/>
                </a:cubicBezTo>
                <a:lnTo>
                  <a:pt x="2438981" y="2909596"/>
                </a:lnTo>
                <a:lnTo>
                  <a:pt x="2438509" y="2907948"/>
                </a:lnTo>
                <a:cubicBezTo>
                  <a:pt x="2436923" y="2902327"/>
                  <a:pt x="2435349" y="2896383"/>
                  <a:pt x="2434430" y="2891426"/>
                </a:cubicBezTo>
                <a:lnTo>
                  <a:pt x="2434345" y="2885874"/>
                </a:lnTo>
                <a:lnTo>
                  <a:pt x="2374948" y="2838814"/>
                </a:lnTo>
                <a:lnTo>
                  <a:pt x="2327382" y="2802301"/>
                </a:lnTo>
                <a:lnTo>
                  <a:pt x="2304968" y="2791613"/>
                </a:lnTo>
                <a:lnTo>
                  <a:pt x="2293824" y="2776540"/>
                </a:lnTo>
                <a:lnTo>
                  <a:pt x="2266369" y="2755466"/>
                </a:lnTo>
                <a:cubicBezTo>
                  <a:pt x="2264108" y="2751256"/>
                  <a:pt x="2184830" y="2705400"/>
                  <a:pt x="2183651" y="2692320"/>
                </a:cubicBezTo>
                <a:cubicBezTo>
                  <a:pt x="2187285" y="2681842"/>
                  <a:pt x="2200258" y="2688732"/>
                  <a:pt x="2212319" y="2698240"/>
                </a:cubicBezTo>
                <a:lnTo>
                  <a:pt x="2216997" y="2702412"/>
                </a:lnTo>
                <a:lnTo>
                  <a:pt x="2226620" y="2703663"/>
                </a:lnTo>
                <a:cubicBezTo>
                  <a:pt x="2246841" y="2708069"/>
                  <a:pt x="2278297" y="2718112"/>
                  <a:pt x="2284445" y="2718862"/>
                </a:cubicBezTo>
                <a:cubicBezTo>
                  <a:pt x="2306246" y="2725650"/>
                  <a:pt x="2323498" y="2730463"/>
                  <a:pt x="2338660" y="2734296"/>
                </a:cubicBezTo>
                <a:lnTo>
                  <a:pt x="2346622" y="2736120"/>
                </a:lnTo>
                <a:lnTo>
                  <a:pt x="2400591" y="2774607"/>
                </a:lnTo>
                <a:lnTo>
                  <a:pt x="2329785" y="2744024"/>
                </a:lnTo>
                <a:cubicBezTo>
                  <a:pt x="2322906" y="2740860"/>
                  <a:pt x="2309035" y="2737646"/>
                  <a:pt x="2292994" y="2734012"/>
                </a:cubicBezTo>
                <a:lnTo>
                  <a:pt x="2286256" y="2732319"/>
                </a:lnTo>
                <a:lnTo>
                  <a:pt x="2331903" y="2756511"/>
                </a:lnTo>
                <a:cubicBezTo>
                  <a:pt x="2369417" y="2777712"/>
                  <a:pt x="2406107" y="2800293"/>
                  <a:pt x="2406107" y="2800293"/>
                </a:cubicBezTo>
                <a:lnTo>
                  <a:pt x="2464537" y="2833722"/>
                </a:lnTo>
                <a:lnTo>
                  <a:pt x="2472927" y="2831654"/>
                </a:lnTo>
                <a:lnTo>
                  <a:pt x="2482422" y="2832842"/>
                </a:lnTo>
                <a:lnTo>
                  <a:pt x="2490781" y="2838782"/>
                </a:lnTo>
                <a:lnTo>
                  <a:pt x="2450450" y="2805722"/>
                </a:lnTo>
                <a:lnTo>
                  <a:pt x="2538167" y="2862445"/>
                </a:lnTo>
                <a:lnTo>
                  <a:pt x="2518342" y="2846477"/>
                </a:lnTo>
                <a:lnTo>
                  <a:pt x="2511175" y="2841386"/>
                </a:lnTo>
                <a:lnTo>
                  <a:pt x="2451694" y="2802112"/>
                </a:lnTo>
                <a:lnTo>
                  <a:pt x="2421763" y="2782357"/>
                </a:lnTo>
                <a:lnTo>
                  <a:pt x="2394781" y="2764548"/>
                </a:lnTo>
                <a:cubicBezTo>
                  <a:pt x="2380108" y="2754166"/>
                  <a:pt x="2371278" y="2746591"/>
                  <a:pt x="2372925" y="2743833"/>
                </a:cubicBezTo>
                <a:cubicBezTo>
                  <a:pt x="2374574" y="2741077"/>
                  <a:pt x="2386765" y="2743021"/>
                  <a:pt x="2401716" y="2745941"/>
                </a:cubicBezTo>
                <a:lnTo>
                  <a:pt x="2432957" y="2751420"/>
                </a:lnTo>
                <a:lnTo>
                  <a:pt x="2426102" y="2745339"/>
                </a:lnTo>
                <a:cubicBezTo>
                  <a:pt x="2405100" y="2725329"/>
                  <a:pt x="2387024" y="2703608"/>
                  <a:pt x="2427169" y="2727929"/>
                </a:cubicBezTo>
                <a:lnTo>
                  <a:pt x="2458346" y="2747496"/>
                </a:lnTo>
                <a:lnTo>
                  <a:pt x="2462183" y="2745325"/>
                </a:lnTo>
                <a:lnTo>
                  <a:pt x="2452132" y="2735766"/>
                </a:lnTo>
                <a:lnTo>
                  <a:pt x="2450757" y="2735403"/>
                </a:lnTo>
                <a:lnTo>
                  <a:pt x="2449815" y="2733561"/>
                </a:lnTo>
                <a:lnTo>
                  <a:pt x="2443821" y="2727859"/>
                </a:lnTo>
                <a:cubicBezTo>
                  <a:pt x="2433845" y="2720106"/>
                  <a:pt x="2419691" y="2710266"/>
                  <a:pt x="2400383" y="2697878"/>
                </a:cubicBezTo>
                <a:cubicBezTo>
                  <a:pt x="2298870" y="2622127"/>
                  <a:pt x="2171001" y="2590494"/>
                  <a:pt x="2082481" y="2489379"/>
                </a:cubicBezTo>
                <a:cubicBezTo>
                  <a:pt x="2067090" y="2471793"/>
                  <a:pt x="2210341" y="2499346"/>
                  <a:pt x="2211635" y="2522474"/>
                </a:cubicBezTo>
                <a:cubicBezTo>
                  <a:pt x="2209834" y="2490265"/>
                  <a:pt x="2076650" y="2428011"/>
                  <a:pt x="1997111" y="2391804"/>
                </a:cubicBezTo>
                <a:lnTo>
                  <a:pt x="1960829" y="2374960"/>
                </a:lnTo>
                <a:lnTo>
                  <a:pt x="1995713" y="2385841"/>
                </a:lnTo>
                <a:cubicBezTo>
                  <a:pt x="2149112" y="2438284"/>
                  <a:pt x="1946833" y="2324761"/>
                  <a:pt x="1936791" y="2324241"/>
                </a:cubicBezTo>
                <a:cubicBezTo>
                  <a:pt x="1907380" y="2308665"/>
                  <a:pt x="1877745" y="2264973"/>
                  <a:pt x="1858500" y="2247583"/>
                </a:cubicBezTo>
                <a:lnTo>
                  <a:pt x="1830536" y="2227824"/>
                </a:lnTo>
                <a:lnTo>
                  <a:pt x="2143985" y="2386432"/>
                </a:lnTo>
                <a:lnTo>
                  <a:pt x="2177079" y="2403960"/>
                </a:lnTo>
                <a:lnTo>
                  <a:pt x="2236712" y="2419034"/>
                </a:lnTo>
                <a:lnTo>
                  <a:pt x="2213401" y="2398941"/>
                </a:lnTo>
                <a:cubicBezTo>
                  <a:pt x="2209274" y="2387557"/>
                  <a:pt x="2290175" y="2428941"/>
                  <a:pt x="2318203" y="2430800"/>
                </a:cubicBezTo>
                <a:cubicBezTo>
                  <a:pt x="2310505" y="2422009"/>
                  <a:pt x="2302809" y="2413218"/>
                  <a:pt x="2295109" y="2404423"/>
                </a:cubicBezTo>
                <a:cubicBezTo>
                  <a:pt x="2298959" y="2408820"/>
                  <a:pt x="2291714" y="2386625"/>
                  <a:pt x="2284466" y="2361723"/>
                </a:cubicBezTo>
                <a:lnTo>
                  <a:pt x="2275959" y="2329065"/>
                </a:lnTo>
                <a:lnTo>
                  <a:pt x="2249031" y="2325538"/>
                </a:lnTo>
                <a:cubicBezTo>
                  <a:pt x="2224670" y="2323349"/>
                  <a:pt x="2206004" y="2321853"/>
                  <a:pt x="2209729" y="2310935"/>
                </a:cubicBezTo>
                <a:cubicBezTo>
                  <a:pt x="2209729" y="2310935"/>
                  <a:pt x="2227894" y="2310042"/>
                  <a:pt x="2242355" y="2305598"/>
                </a:cubicBezTo>
                <a:lnTo>
                  <a:pt x="2240195" y="2308404"/>
                </a:lnTo>
                <a:lnTo>
                  <a:pt x="2235124" y="2307821"/>
                </a:lnTo>
                <a:cubicBezTo>
                  <a:pt x="2236977" y="2309598"/>
                  <a:pt x="2237904" y="2310486"/>
                  <a:pt x="2238806" y="2310208"/>
                </a:cubicBezTo>
                <a:lnTo>
                  <a:pt x="2240195" y="2308404"/>
                </a:lnTo>
                <a:lnTo>
                  <a:pt x="2249518" y="2309475"/>
                </a:lnTo>
                <a:lnTo>
                  <a:pt x="2255140" y="2312520"/>
                </a:lnTo>
                <a:cubicBezTo>
                  <a:pt x="2259025" y="2313572"/>
                  <a:pt x="2261906" y="2313666"/>
                  <a:pt x="2261906" y="2313666"/>
                </a:cubicBezTo>
                <a:cubicBezTo>
                  <a:pt x="2261906" y="2313666"/>
                  <a:pt x="2272478" y="2296342"/>
                  <a:pt x="2284620" y="2297302"/>
                </a:cubicBezTo>
                <a:cubicBezTo>
                  <a:pt x="2310629" y="2294783"/>
                  <a:pt x="2371199" y="2323866"/>
                  <a:pt x="2393689" y="2327119"/>
                </a:cubicBezTo>
                <a:cubicBezTo>
                  <a:pt x="2397394" y="2330674"/>
                  <a:pt x="2405031" y="2318162"/>
                  <a:pt x="2412259" y="2315940"/>
                </a:cubicBezTo>
                <a:cubicBezTo>
                  <a:pt x="2424728" y="2314161"/>
                  <a:pt x="2440625" y="2318035"/>
                  <a:pt x="2457620" y="2323950"/>
                </a:cubicBezTo>
                <a:lnTo>
                  <a:pt x="2465792" y="2327139"/>
                </a:lnTo>
                <a:lnTo>
                  <a:pt x="2455074" y="2320007"/>
                </a:lnTo>
                <a:lnTo>
                  <a:pt x="2424302" y="2299957"/>
                </a:lnTo>
                <a:lnTo>
                  <a:pt x="2247652" y="2239171"/>
                </a:lnTo>
                <a:lnTo>
                  <a:pt x="2084373" y="2195176"/>
                </a:lnTo>
                <a:lnTo>
                  <a:pt x="2075102" y="2185453"/>
                </a:lnTo>
                <a:lnTo>
                  <a:pt x="2052387" y="2164562"/>
                </a:lnTo>
                <a:lnTo>
                  <a:pt x="2104628" y="2173554"/>
                </a:lnTo>
                <a:cubicBezTo>
                  <a:pt x="2120067" y="2188359"/>
                  <a:pt x="2135913" y="2192871"/>
                  <a:pt x="2146667" y="2184876"/>
                </a:cubicBezTo>
                <a:cubicBezTo>
                  <a:pt x="2134933" y="2173625"/>
                  <a:pt x="2120292" y="2168742"/>
                  <a:pt x="2104628" y="2173554"/>
                </a:cubicBezTo>
                <a:lnTo>
                  <a:pt x="2055918" y="2154534"/>
                </a:lnTo>
                <a:lnTo>
                  <a:pt x="2061950" y="2139206"/>
                </a:lnTo>
                <a:cubicBezTo>
                  <a:pt x="2064590" y="2144117"/>
                  <a:pt x="2066852" y="2148327"/>
                  <a:pt x="2066852" y="2148327"/>
                </a:cubicBezTo>
                <a:cubicBezTo>
                  <a:pt x="2070021" y="2130631"/>
                  <a:pt x="2066295" y="2134588"/>
                  <a:pt x="2061950" y="2139206"/>
                </a:cubicBezTo>
                <a:lnTo>
                  <a:pt x="2046684" y="2127411"/>
                </a:lnTo>
                <a:lnTo>
                  <a:pt x="2095530" y="2137832"/>
                </a:lnTo>
                <a:lnTo>
                  <a:pt x="2110121" y="2144350"/>
                </a:lnTo>
                <a:cubicBezTo>
                  <a:pt x="2114737" y="2146782"/>
                  <a:pt x="2117312" y="2148734"/>
                  <a:pt x="2116380" y="2149723"/>
                </a:cubicBezTo>
                <a:lnTo>
                  <a:pt x="2116578" y="2142324"/>
                </a:lnTo>
                <a:lnTo>
                  <a:pt x="2181935" y="2156265"/>
                </a:lnTo>
                <a:lnTo>
                  <a:pt x="2199564" y="2168274"/>
                </a:lnTo>
                <a:cubicBezTo>
                  <a:pt x="2210662" y="2176189"/>
                  <a:pt x="2223215" y="2185589"/>
                  <a:pt x="2238956" y="2198081"/>
                </a:cubicBezTo>
                <a:cubicBezTo>
                  <a:pt x="2247204" y="2202543"/>
                  <a:pt x="2312423" y="2256724"/>
                  <a:pt x="2289837" y="2225598"/>
                </a:cubicBezTo>
                <a:cubicBezTo>
                  <a:pt x="2272155" y="2203591"/>
                  <a:pt x="2220893" y="2175374"/>
                  <a:pt x="2208118" y="2162494"/>
                </a:cubicBezTo>
                <a:lnTo>
                  <a:pt x="2207264" y="2161669"/>
                </a:lnTo>
                <a:lnTo>
                  <a:pt x="2225083" y="2165468"/>
                </a:lnTo>
                <a:cubicBezTo>
                  <a:pt x="2277969" y="2173458"/>
                  <a:pt x="2327270" y="2192124"/>
                  <a:pt x="2377017" y="2210070"/>
                </a:cubicBezTo>
                <a:lnTo>
                  <a:pt x="2429400" y="2227392"/>
                </a:lnTo>
                <a:lnTo>
                  <a:pt x="2418124" y="2220191"/>
                </a:lnTo>
                <a:lnTo>
                  <a:pt x="2270204" y="2113262"/>
                </a:lnTo>
                <a:lnTo>
                  <a:pt x="2301282" y="2125287"/>
                </a:lnTo>
                <a:cubicBezTo>
                  <a:pt x="2361716" y="2157693"/>
                  <a:pt x="2425077" y="2190250"/>
                  <a:pt x="2486021" y="2220925"/>
                </a:cubicBezTo>
                <a:lnTo>
                  <a:pt x="2502271" y="2228975"/>
                </a:lnTo>
                <a:lnTo>
                  <a:pt x="2513992" y="2226607"/>
                </a:lnTo>
                <a:lnTo>
                  <a:pt x="2562313" y="2258728"/>
                </a:lnTo>
                <a:lnTo>
                  <a:pt x="2582242" y="2268602"/>
                </a:lnTo>
                <a:lnTo>
                  <a:pt x="2538844" y="2231601"/>
                </a:lnTo>
                <a:lnTo>
                  <a:pt x="2543438" y="2232683"/>
                </a:lnTo>
                <a:cubicBezTo>
                  <a:pt x="2579391" y="2242198"/>
                  <a:pt x="2634473" y="2257819"/>
                  <a:pt x="2651642" y="2252544"/>
                </a:cubicBezTo>
                <a:cubicBezTo>
                  <a:pt x="2590861" y="2212574"/>
                  <a:pt x="2560556" y="2212507"/>
                  <a:pt x="2503692" y="2186974"/>
                </a:cubicBezTo>
                <a:cubicBezTo>
                  <a:pt x="2464019" y="2172583"/>
                  <a:pt x="2461084" y="2169770"/>
                  <a:pt x="2471834" y="2169398"/>
                </a:cubicBezTo>
                <a:lnTo>
                  <a:pt x="2516979" y="2166764"/>
                </a:lnTo>
                <a:lnTo>
                  <a:pt x="2509134" y="2162894"/>
                </a:lnTo>
                <a:cubicBezTo>
                  <a:pt x="2429743" y="2125177"/>
                  <a:pt x="2352267" y="2090396"/>
                  <a:pt x="2268869" y="2049138"/>
                </a:cubicBezTo>
                <a:lnTo>
                  <a:pt x="2196872" y="2010922"/>
                </a:lnTo>
                <a:lnTo>
                  <a:pt x="2243366" y="2029501"/>
                </a:lnTo>
                <a:cubicBezTo>
                  <a:pt x="2276887" y="2043387"/>
                  <a:pt x="2316116" y="2060364"/>
                  <a:pt x="2366041" y="2083374"/>
                </a:cubicBezTo>
                <a:cubicBezTo>
                  <a:pt x="2418988" y="2106741"/>
                  <a:pt x="2458748" y="2130510"/>
                  <a:pt x="2503999" y="2145087"/>
                </a:cubicBezTo>
                <a:cubicBezTo>
                  <a:pt x="2608601" y="2168697"/>
                  <a:pt x="2439855" y="2071814"/>
                  <a:pt x="2401195" y="2046207"/>
                </a:cubicBezTo>
                <a:cubicBezTo>
                  <a:pt x="2339450" y="2015884"/>
                  <a:pt x="2265627" y="2005784"/>
                  <a:pt x="2277698" y="1963903"/>
                </a:cubicBezTo>
                <a:cubicBezTo>
                  <a:pt x="2274403" y="1969415"/>
                  <a:pt x="2306369" y="1977323"/>
                  <a:pt x="2343833" y="1984163"/>
                </a:cubicBezTo>
                <a:lnTo>
                  <a:pt x="2376754" y="1989414"/>
                </a:lnTo>
                <a:lnTo>
                  <a:pt x="2699674" y="2116251"/>
                </a:lnTo>
                <a:lnTo>
                  <a:pt x="2723901" y="2103665"/>
                </a:lnTo>
                <a:cubicBezTo>
                  <a:pt x="2753619" y="2104698"/>
                  <a:pt x="2777269" y="2136527"/>
                  <a:pt x="2810693" y="2141112"/>
                </a:cubicBezTo>
                <a:cubicBezTo>
                  <a:pt x="2806988" y="2137559"/>
                  <a:pt x="2820871" y="2103580"/>
                  <a:pt x="2825196" y="2107723"/>
                </a:cubicBezTo>
                <a:cubicBezTo>
                  <a:pt x="2843767" y="2096544"/>
                  <a:pt x="2916643" y="2166415"/>
                  <a:pt x="2938558" y="2140132"/>
                </a:cubicBezTo>
                <a:cubicBezTo>
                  <a:pt x="2938558" y="2140132"/>
                  <a:pt x="2939035" y="2139352"/>
                  <a:pt x="2939631" y="2138374"/>
                </a:cubicBezTo>
                <a:lnTo>
                  <a:pt x="2940974" y="2136174"/>
                </a:lnTo>
                <a:lnTo>
                  <a:pt x="2941780" y="2134855"/>
                </a:lnTo>
                <a:cubicBezTo>
                  <a:pt x="2942138" y="2134267"/>
                  <a:pt x="2941898" y="2134659"/>
                  <a:pt x="2941421" y="2135441"/>
                </a:cubicBezTo>
                <a:lnTo>
                  <a:pt x="2940974" y="2136174"/>
                </a:lnTo>
                <a:lnTo>
                  <a:pt x="2938558" y="2140132"/>
                </a:lnTo>
                <a:cubicBezTo>
                  <a:pt x="2908294" y="2111116"/>
                  <a:pt x="2878172" y="2120378"/>
                  <a:pt x="2847474" y="2100098"/>
                </a:cubicBezTo>
                <a:cubicBezTo>
                  <a:pt x="2826566" y="2084630"/>
                  <a:pt x="2805556" y="2071732"/>
                  <a:pt x="2782761" y="2060558"/>
                </a:cubicBezTo>
                <a:lnTo>
                  <a:pt x="2778801" y="2059025"/>
                </a:lnTo>
                <a:lnTo>
                  <a:pt x="2776525" y="2063501"/>
                </a:lnTo>
                <a:cubicBezTo>
                  <a:pt x="2772800" y="2067096"/>
                  <a:pt x="2768441" y="2069175"/>
                  <a:pt x="2765649" y="2068372"/>
                </a:cubicBezTo>
                <a:cubicBezTo>
                  <a:pt x="2763791" y="2067837"/>
                  <a:pt x="2762622" y="2066024"/>
                  <a:pt x="2762805" y="2062518"/>
                </a:cubicBezTo>
                <a:cubicBezTo>
                  <a:pt x="2756947" y="2062215"/>
                  <a:pt x="2759639" y="2058842"/>
                  <a:pt x="2765052" y="2055608"/>
                </a:cubicBezTo>
                <a:lnTo>
                  <a:pt x="2767724" y="2054734"/>
                </a:lnTo>
                <a:lnTo>
                  <a:pt x="2707341" y="2031346"/>
                </a:lnTo>
                <a:cubicBezTo>
                  <a:pt x="2616873" y="1991902"/>
                  <a:pt x="2816817" y="2050875"/>
                  <a:pt x="2820341" y="2045099"/>
                </a:cubicBezTo>
                <a:lnTo>
                  <a:pt x="2812576" y="2035968"/>
                </a:lnTo>
                <a:lnTo>
                  <a:pt x="2592837" y="1908508"/>
                </a:lnTo>
                <a:cubicBezTo>
                  <a:pt x="2552436" y="1878311"/>
                  <a:pt x="2512254" y="1876231"/>
                  <a:pt x="2461927" y="1843179"/>
                </a:cubicBezTo>
                <a:cubicBezTo>
                  <a:pt x="2441362" y="1835087"/>
                  <a:pt x="2410725" y="1820914"/>
                  <a:pt x="2377623" y="1804744"/>
                </a:cubicBezTo>
                <a:lnTo>
                  <a:pt x="2346113" y="1788721"/>
                </a:lnTo>
                <a:lnTo>
                  <a:pt x="2357160" y="1764696"/>
                </a:lnTo>
                <a:lnTo>
                  <a:pt x="2396425" y="1778528"/>
                </a:lnTo>
                <a:lnTo>
                  <a:pt x="2445736" y="1806359"/>
                </a:lnTo>
                <a:cubicBezTo>
                  <a:pt x="2492459" y="1831119"/>
                  <a:pt x="2541789" y="1854221"/>
                  <a:pt x="2545080" y="1848707"/>
                </a:cubicBezTo>
                <a:lnTo>
                  <a:pt x="2535858" y="1837285"/>
                </a:lnTo>
                <a:lnTo>
                  <a:pt x="2636144" y="1882645"/>
                </a:lnTo>
                <a:lnTo>
                  <a:pt x="2730056" y="1922521"/>
                </a:lnTo>
                <a:lnTo>
                  <a:pt x="2696893" y="1899286"/>
                </a:lnTo>
                <a:cubicBezTo>
                  <a:pt x="2695038" y="1897507"/>
                  <a:pt x="2698122" y="1896268"/>
                  <a:pt x="2703790" y="1895576"/>
                </a:cubicBezTo>
                <a:lnTo>
                  <a:pt x="2707619" y="1895505"/>
                </a:lnTo>
                <a:lnTo>
                  <a:pt x="2780726" y="1943768"/>
                </a:lnTo>
                <a:lnTo>
                  <a:pt x="2777306" y="1942583"/>
                </a:lnTo>
                <a:lnTo>
                  <a:pt x="2866443" y="1980428"/>
                </a:lnTo>
                <a:lnTo>
                  <a:pt x="2852871" y="1972550"/>
                </a:lnTo>
                <a:lnTo>
                  <a:pt x="2845483" y="1969279"/>
                </a:lnTo>
                <a:lnTo>
                  <a:pt x="2804665" y="1939220"/>
                </a:lnTo>
                <a:cubicBezTo>
                  <a:pt x="2786797" y="1925062"/>
                  <a:pt x="2769253" y="1909664"/>
                  <a:pt x="2752338" y="1891807"/>
                </a:cubicBezTo>
                <a:cubicBezTo>
                  <a:pt x="2800962" y="1915108"/>
                  <a:pt x="2843774" y="1951202"/>
                  <a:pt x="2890558" y="1981974"/>
                </a:cubicBezTo>
                <a:cubicBezTo>
                  <a:pt x="2927200" y="2004775"/>
                  <a:pt x="2901267" y="1978308"/>
                  <a:pt x="2888114" y="1964724"/>
                </a:cubicBezTo>
                <a:lnTo>
                  <a:pt x="2801817" y="1901228"/>
                </a:lnTo>
                <a:lnTo>
                  <a:pt x="2701385" y="1856388"/>
                </a:lnTo>
                <a:lnTo>
                  <a:pt x="2572162" y="1798693"/>
                </a:lnTo>
                <a:lnTo>
                  <a:pt x="2600904" y="1822989"/>
                </a:lnTo>
                <a:lnTo>
                  <a:pt x="2652476" y="1858922"/>
                </a:lnTo>
                <a:lnTo>
                  <a:pt x="2628701" y="1852213"/>
                </a:lnTo>
                <a:cubicBezTo>
                  <a:pt x="2594402" y="1833823"/>
                  <a:pt x="2559223" y="1816874"/>
                  <a:pt x="2522258" y="1801648"/>
                </a:cubicBezTo>
                <a:lnTo>
                  <a:pt x="2468566" y="1783208"/>
                </a:lnTo>
                <a:lnTo>
                  <a:pt x="2469776" y="1782308"/>
                </a:lnTo>
                <a:cubicBezTo>
                  <a:pt x="2466842" y="1778778"/>
                  <a:pt x="2459320" y="1771818"/>
                  <a:pt x="2445174" y="1759565"/>
                </a:cubicBezTo>
                <a:lnTo>
                  <a:pt x="2435861" y="1751304"/>
                </a:lnTo>
                <a:lnTo>
                  <a:pt x="2453034" y="1756067"/>
                </a:lnTo>
                <a:lnTo>
                  <a:pt x="2542465" y="1784932"/>
                </a:lnTo>
                <a:lnTo>
                  <a:pt x="2436937" y="1734147"/>
                </a:lnTo>
                <a:cubicBezTo>
                  <a:pt x="2397511" y="1717465"/>
                  <a:pt x="2359343" y="1700853"/>
                  <a:pt x="2324495" y="1676799"/>
                </a:cubicBezTo>
                <a:cubicBezTo>
                  <a:pt x="2324495" y="1676799"/>
                  <a:pt x="2332630" y="1673708"/>
                  <a:pt x="2339385" y="1668786"/>
                </a:cubicBezTo>
                <a:lnTo>
                  <a:pt x="2339559" y="1668297"/>
                </a:lnTo>
                <a:lnTo>
                  <a:pt x="2349731" y="1676680"/>
                </a:lnTo>
                <a:cubicBezTo>
                  <a:pt x="2384257" y="1696114"/>
                  <a:pt x="2465260" y="1731235"/>
                  <a:pt x="2464425" y="1716366"/>
                </a:cubicBezTo>
                <a:cubicBezTo>
                  <a:pt x="2462212" y="1676716"/>
                  <a:pt x="2296784" y="1639305"/>
                  <a:pt x="2226055" y="1577064"/>
                </a:cubicBezTo>
                <a:cubicBezTo>
                  <a:pt x="2184691" y="1546047"/>
                  <a:pt x="2170016" y="1533344"/>
                  <a:pt x="2132649" y="1507331"/>
                </a:cubicBezTo>
                <a:lnTo>
                  <a:pt x="2130845" y="1506116"/>
                </a:lnTo>
                <a:lnTo>
                  <a:pt x="2195652" y="1526969"/>
                </a:lnTo>
                <a:cubicBezTo>
                  <a:pt x="2229949" y="1541334"/>
                  <a:pt x="2262677" y="1557664"/>
                  <a:pt x="2297885" y="1574712"/>
                </a:cubicBezTo>
                <a:cubicBezTo>
                  <a:pt x="2348332" y="1605427"/>
                  <a:pt x="2613402" y="1705808"/>
                  <a:pt x="2473050" y="1628278"/>
                </a:cubicBezTo>
                <a:lnTo>
                  <a:pt x="2403193" y="1596234"/>
                </a:lnTo>
                <a:lnTo>
                  <a:pt x="2374469" y="1579209"/>
                </a:lnTo>
                <a:cubicBezTo>
                  <a:pt x="2301451" y="1535365"/>
                  <a:pt x="2175583" y="1455617"/>
                  <a:pt x="2303136" y="1495005"/>
                </a:cubicBezTo>
                <a:cubicBezTo>
                  <a:pt x="2332816" y="1510350"/>
                  <a:pt x="2411239" y="1559727"/>
                  <a:pt x="2454095" y="1553012"/>
                </a:cubicBezTo>
                <a:cubicBezTo>
                  <a:pt x="2507036" y="1554722"/>
                  <a:pt x="2384648" y="1492239"/>
                  <a:pt x="2324001" y="1460075"/>
                </a:cubicBezTo>
                <a:cubicBezTo>
                  <a:pt x="2269956" y="1438547"/>
                  <a:pt x="2209311" y="1406383"/>
                  <a:pt x="2184934" y="1378541"/>
                </a:cubicBezTo>
                <a:cubicBezTo>
                  <a:pt x="2162955" y="1371986"/>
                  <a:pt x="2152865" y="1341904"/>
                  <a:pt x="2129773" y="1315527"/>
                </a:cubicBezTo>
                <a:lnTo>
                  <a:pt x="2077574" y="1285140"/>
                </a:lnTo>
                <a:lnTo>
                  <a:pt x="2520405" y="1465900"/>
                </a:lnTo>
                <a:lnTo>
                  <a:pt x="2866768" y="1625740"/>
                </a:lnTo>
                <a:lnTo>
                  <a:pt x="2864695" y="1614706"/>
                </a:lnTo>
                <a:cubicBezTo>
                  <a:pt x="2864695" y="1614706"/>
                  <a:pt x="2868400" y="1618261"/>
                  <a:pt x="2872724" y="1622406"/>
                </a:cubicBezTo>
                <a:lnTo>
                  <a:pt x="2868966" y="1626754"/>
                </a:lnTo>
                <a:lnTo>
                  <a:pt x="2906325" y="1643995"/>
                </a:lnTo>
                <a:lnTo>
                  <a:pt x="2911472" y="1644107"/>
                </a:lnTo>
                <a:cubicBezTo>
                  <a:pt x="2913692" y="1642803"/>
                  <a:pt x="2914731" y="1639796"/>
                  <a:pt x="2913560" y="1634097"/>
                </a:cubicBezTo>
                <a:cubicBezTo>
                  <a:pt x="2913560" y="1634097"/>
                  <a:pt x="2887367" y="1627288"/>
                  <a:pt x="2872724" y="1622406"/>
                </a:cubicBezTo>
                <a:lnTo>
                  <a:pt x="2875847" y="1606011"/>
                </a:lnTo>
                <a:lnTo>
                  <a:pt x="2496800" y="1429439"/>
                </a:lnTo>
                <a:cubicBezTo>
                  <a:pt x="2278867" y="1319898"/>
                  <a:pt x="2067024" y="1202659"/>
                  <a:pt x="1865624" y="1072200"/>
                </a:cubicBezTo>
                <a:cubicBezTo>
                  <a:pt x="1930691" y="1047462"/>
                  <a:pt x="2037764" y="1184165"/>
                  <a:pt x="2070923" y="1127326"/>
                </a:cubicBezTo>
                <a:cubicBezTo>
                  <a:pt x="2082643" y="1127931"/>
                  <a:pt x="1921370" y="1032930"/>
                  <a:pt x="1921370" y="1032930"/>
                </a:cubicBezTo>
                <a:cubicBezTo>
                  <a:pt x="1891136" y="1000917"/>
                  <a:pt x="1901905" y="987420"/>
                  <a:pt x="1892587" y="972885"/>
                </a:cubicBezTo>
                <a:cubicBezTo>
                  <a:pt x="1801854" y="909634"/>
                  <a:pt x="1635384" y="915069"/>
                  <a:pt x="1608773" y="812983"/>
                </a:cubicBezTo>
                <a:lnTo>
                  <a:pt x="1664431" y="825685"/>
                </a:lnTo>
                <a:lnTo>
                  <a:pt x="1670689" y="830458"/>
                </a:lnTo>
                <a:lnTo>
                  <a:pt x="1681653" y="832510"/>
                </a:lnTo>
                <a:lnTo>
                  <a:pt x="1701723" y="841507"/>
                </a:lnTo>
                <a:cubicBezTo>
                  <a:pt x="1713795" y="847403"/>
                  <a:pt x="1727083" y="854236"/>
                  <a:pt x="1742204" y="862048"/>
                </a:cubicBezTo>
                <a:cubicBezTo>
                  <a:pt x="1752250" y="862568"/>
                  <a:pt x="1852302" y="940353"/>
                  <a:pt x="1885564" y="913966"/>
                </a:cubicBezTo>
                <a:cubicBezTo>
                  <a:pt x="1885564" y="913966"/>
                  <a:pt x="1804878" y="851240"/>
                  <a:pt x="1774742" y="849678"/>
                </a:cubicBezTo>
                <a:cubicBezTo>
                  <a:pt x="1764222" y="842106"/>
                  <a:pt x="1735342" y="840614"/>
                  <a:pt x="1708018" y="837443"/>
                </a:cubicBezTo>
                <a:lnTo>
                  <a:pt x="1681653" y="832510"/>
                </a:lnTo>
                <a:lnTo>
                  <a:pt x="1668501" y="826613"/>
                </a:lnTo>
                <a:lnTo>
                  <a:pt x="1664431" y="825685"/>
                </a:lnTo>
                <a:lnTo>
                  <a:pt x="1650629" y="815149"/>
                </a:lnTo>
                <a:cubicBezTo>
                  <a:pt x="1626811" y="768537"/>
                  <a:pt x="1705444" y="794931"/>
                  <a:pt x="1742958" y="809701"/>
                </a:cubicBezTo>
                <a:lnTo>
                  <a:pt x="1757220" y="815602"/>
                </a:lnTo>
                <a:lnTo>
                  <a:pt x="1759048" y="816440"/>
                </a:lnTo>
                <a:cubicBezTo>
                  <a:pt x="1762717" y="818048"/>
                  <a:pt x="1762450" y="817844"/>
                  <a:pt x="1759383" y="816497"/>
                </a:cubicBezTo>
                <a:lnTo>
                  <a:pt x="1757220" y="815602"/>
                </a:lnTo>
                <a:lnTo>
                  <a:pt x="1735063" y="805465"/>
                </a:lnTo>
                <a:cubicBezTo>
                  <a:pt x="1663701" y="757272"/>
                  <a:pt x="1593159" y="725516"/>
                  <a:pt x="1524193" y="663394"/>
                </a:cubicBezTo>
                <a:cubicBezTo>
                  <a:pt x="1468667" y="617188"/>
                  <a:pt x="1520206" y="626883"/>
                  <a:pt x="1585713" y="646375"/>
                </a:cubicBezTo>
                <a:lnTo>
                  <a:pt x="1601698" y="651449"/>
                </a:lnTo>
                <a:lnTo>
                  <a:pt x="1677787" y="684777"/>
                </a:lnTo>
                <a:cubicBezTo>
                  <a:pt x="1677787" y="684777"/>
                  <a:pt x="1810263" y="777340"/>
                  <a:pt x="1815735" y="724828"/>
                </a:cubicBezTo>
                <a:cubicBezTo>
                  <a:pt x="1810691" y="709788"/>
                  <a:pt x="1754950" y="684772"/>
                  <a:pt x="1699506" y="662422"/>
                </a:cubicBezTo>
                <a:lnTo>
                  <a:pt x="1694402" y="660422"/>
                </a:lnTo>
                <a:lnTo>
                  <a:pt x="1689466" y="656723"/>
                </a:lnTo>
                <a:cubicBezTo>
                  <a:pt x="1668036" y="640975"/>
                  <a:pt x="1645355" y="625164"/>
                  <a:pt x="1640333" y="624904"/>
                </a:cubicBezTo>
                <a:cubicBezTo>
                  <a:pt x="1599203" y="608719"/>
                  <a:pt x="1604768" y="598468"/>
                  <a:pt x="1624502" y="594221"/>
                </a:cubicBezTo>
                <a:lnTo>
                  <a:pt x="1636924" y="593583"/>
                </a:lnTo>
                <a:lnTo>
                  <a:pt x="1978594" y="759312"/>
                </a:lnTo>
                <a:cubicBezTo>
                  <a:pt x="1978594" y="759312"/>
                  <a:pt x="2124248" y="829818"/>
                  <a:pt x="2107746" y="792411"/>
                </a:cubicBezTo>
                <a:cubicBezTo>
                  <a:pt x="2083371" y="764565"/>
                  <a:pt x="2000754" y="747512"/>
                  <a:pt x="1962092" y="721904"/>
                </a:cubicBezTo>
                <a:cubicBezTo>
                  <a:pt x="1973639" y="735093"/>
                  <a:pt x="1882947" y="695870"/>
                  <a:pt x="1845682" y="660696"/>
                </a:cubicBezTo>
                <a:lnTo>
                  <a:pt x="1835125" y="636224"/>
                </a:lnTo>
                <a:lnTo>
                  <a:pt x="1886959" y="655891"/>
                </a:lnTo>
                <a:cubicBezTo>
                  <a:pt x="2042678" y="730483"/>
                  <a:pt x="2229949" y="852159"/>
                  <a:pt x="2345634" y="879230"/>
                </a:cubicBezTo>
                <a:cubicBezTo>
                  <a:pt x="2447034" y="898527"/>
                  <a:pt x="2479569" y="886163"/>
                  <a:pt x="2398984" y="853883"/>
                </a:cubicBezTo>
                <a:cubicBezTo>
                  <a:pt x="2327619" y="805690"/>
                  <a:pt x="2002055" y="674072"/>
                  <a:pt x="1971818" y="642060"/>
                </a:cubicBezTo>
                <a:lnTo>
                  <a:pt x="1975216" y="636143"/>
                </a:lnTo>
                <a:lnTo>
                  <a:pt x="1976722" y="636843"/>
                </a:lnTo>
                <a:cubicBezTo>
                  <a:pt x="2043083" y="665584"/>
                  <a:pt x="2108065" y="690711"/>
                  <a:pt x="2170354" y="709286"/>
                </a:cubicBezTo>
                <a:cubicBezTo>
                  <a:pt x="2197817" y="684987"/>
                  <a:pt x="2170354" y="709286"/>
                  <a:pt x="2170354" y="709286"/>
                </a:cubicBezTo>
                <a:cubicBezTo>
                  <a:pt x="2110806" y="669872"/>
                  <a:pt x="2045258" y="633271"/>
                  <a:pt x="1976105" y="598299"/>
                </a:cubicBezTo>
                <a:lnTo>
                  <a:pt x="1844232" y="536485"/>
                </a:lnTo>
                <a:lnTo>
                  <a:pt x="1841410" y="534601"/>
                </a:lnTo>
                <a:cubicBezTo>
                  <a:pt x="1954751" y="582623"/>
                  <a:pt x="2077793" y="605389"/>
                  <a:pt x="2108879" y="621047"/>
                </a:cubicBezTo>
                <a:cubicBezTo>
                  <a:pt x="2138287" y="636624"/>
                  <a:pt x="2301007" y="703602"/>
                  <a:pt x="2190188" y="639310"/>
                </a:cubicBezTo>
                <a:cubicBezTo>
                  <a:pt x="2139014" y="622609"/>
                  <a:pt x="2067748" y="604868"/>
                  <a:pt x="2037511" y="572854"/>
                </a:cubicBezTo>
                <a:cubicBezTo>
                  <a:pt x="2018148" y="557799"/>
                  <a:pt x="2011123" y="498882"/>
                  <a:pt x="2011123" y="498882"/>
                </a:cubicBezTo>
                <a:cubicBezTo>
                  <a:pt x="1970720" y="468684"/>
                  <a:pt x="1918824" y="465998"/>
                  <a:pt x="1877691" y="449816"/>
                </a:cubicBezTo>
                <a:cubicBezTo>
                  <a:pt x="1858325" y="434764"/>
                  <a:pt x="1808728" y="387697"/>
                  <a:pt x="1808002" y="401710"/>
                </a:cubicBezTo>
                <a:cubicBezTo>
                  <a:pt x="1808728" y="387697"/>
                  <a:pt x="1839585" y="375240"/>
                  <a:pt x="1829540" y="374722"/>
                </a:cubicBezTo>
                <a:cubicBezTo>
                  <a:pt x="1800979" y="342793"/>
                  <a:pt x="1737360" y="339500"/>
                  <a:pt x="1677591" y="294247"/>
                </a:cubicBezTo>
                <a:cubicBezTo>
                  <a:pt x="1648181" y="278675"/>
                  <a:pt x="1609351" y="218111"/>
                  <a:pt x="1588312" y="202967"/>
                </a:cubicBezTo>
                <a:cubicBezTo>
                  <a:pt x="1527938" y="169397"/>
                  <a:pt x="1559020" y="185057"/>
                  <a:pt x="1589160" y="186616"/>
                </a:cubicBezTo>
                <a:cubicBezTo>
                  <a:pt x="1724765" y="193636"/>
                  <a:pt x="1530115" y="127351"/>
                  <a:pt x="1471190" y="65748"/>
                </a:cubicBezTo>
                <a:cubicBezTo>
                  <a:pt x="1514618" y="37548"/>
                  <a:pt x="1541006" y="111519"/>
                  <a:pt x="1574266" y="85134"/>
                </a:cubicBezTo>
                <a:lnTo>
                  <a:pt x="1473489" y="21363"/>
                </a:lnTo>
                <a:cubicBezTo>
                  <a:pt x="1476470" y="12442"/>
                  <a:pt x="1481127" y="6096"/>
                  <a:pt x="1487033" y="1823"/>
                </a:cubicBezTo>
                <a:close/>
              </a:path>
            </a:pathLst>
          </a:custGeom>
        </p:spPr>
        <p:txBody>
          <a:bodyPr wrap="square">
            <a:noAutofit/>
          </a:bodyPr>
          <a:lstStyle/>
          <a:p>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1_Custom Layout">
    <p:bg>
      <p:bgPr>
        <a:solidFill>
          <a:schemeClr val="tx2">
            <a:lumMod val="50000"/>
          </a:schemeClr>
        </a:solidFill>
        <a:effectLst/>
      </p:bgPr>
    </p:bg>
    <p:spTree>
      <p:nvGrpSpPr>
        <p:cNvPr id="1" name=""/>
        <p:cNvGrpSpPr/>
        <p:nvPr/>
      </p:nvGrpSpPr>
      <p:grpSpPr>
        <a:xfrm>
          <a:off x="0" y="0"/>
          <a:ext cx="0" cy="0"/>
          <a:chOff x="0" y="0"/>
          <a:chExt cx="0" cy="0"/>
        </a:xfrm>
      </p:grpSpPr>
      <p:sp>
        <p:nvSpPr>
          <p:cNvPr id="11" name="Freeform: Shape 10"/>
          <p:cNvSpPr/>
          <p:nvPr userDrawn="1"/>
        </p:nvSpPr>
        <p:spPr>
          <a:xfrm>
            <a:off x="11256193" y="0"/>
            <a:ext cx="13130983" cy="13681956"/>
          </a:xfrm>
          <a:custGeom>
            <a:avLst/>
            <a:gdLst>
              <a:gd name="connsiteX0" fmla="*/ 1488835 w 13130983"/>
              <a:gd name="connsiteY0" fmla="*/ 0 h 13681956"/>
              <a:gd name="connsiteX1" fmla="*/ 13130983 w 13130983"/>
              <a:gd name="connsiteY1" fmla="*/ 0 h 13681956"/>
              <a:gd name="connsiteX2" fmla="*/ 13130983 w 13130983"/>
              <a:gd name="connsiteY2" fmla="*/ 13681956 h 13681956"/>
              <a:gd name="connsiteX3" fmla="*/ 13100493 w 13130983"/>
              <a:gd name="connsiteY3" fmla="*/ 13681956 h 13681956"/>
              <a:gd name="connsiteX4" fmla="*/ 1656415 w 13130983"/>
              <a:gd name="connsiteY4" fmla="*/ 11959435 h 13681956"/>
              <a:gd name="connsiteX5" fmla="*/ 21940 w 13130983"/>
              <a:gd name="connsiteY5" fmla="*/ 9745746 h 1368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30983" h="13681956">
                <a:moveTo>
                  <a:pt x="1488835" y="0"/>
                </a:moveTo>
                <a:lnTo>
                  <a:pt x="13130983" y="0"/>
                </a:lnTo>
                <a:lnTo>
                  <a:pt x="13130983" y="13681956"/>
                </a:lnTo>
                <a:lnTo>
                  <a:pt x="13100493" y="13681956"/>
                </a:lnTo>
                <a:lnTo>
                  <a:pt x="1656415" y="11959435"/>
                </a:lnTo>
                <a:cubicBezTo>
                  <a:pt x="593774" y="11799490"/>
                  <a:pt x="-138005" y="10808388"/>
                  <a:pt x="21940" y="9745746"/>
                </a:cubicBezTo>
                <a:close/>
              </a:path>
            </a:pathLst>
          </a:custGeom>
          <a:solidFill>
            <a:schemeClr val="bg1">
              <a:lumMod val="25000"/>
            </a:schemeClr>
          </a:solidFill>
          <a:ln>
            <a:noFill/>
          </a:ln>
          <a:effectLst>
            <a:outerShdw blurRad="1270000" dist="1003300" dir="7080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11256193" y="0"/>
            <a:ext cx="13100503" cy="13681956"/>
          </a:xfrm>
          <a:custGeom>
            <a:avLst/>
            <a:gdLst>
              <a:gd name="connsiteX0" fmla="*/ 1488834 w 13100503"/>
              <a:gd name="connsiteY0" fmla="*/ 0 h 13681956"/>
              <a:gd name="connsiteX1" fmla="*/ 13100503 w 13100503"/>
              <a:gd name="connsiteY1" fmla="*/ 0 h 13681956"/>
              <a:gd name="connsiteX2" fmla="*/ 13100503 w 13100503"/>
              <a:gd name="connsiteY2" fmla="*/ 13681956 h 13681956"/>
              <a:gd name="connsiteX3" fmla="*/ 1656415 w 13100503"/>
              <a:gd name="connsiteY3" fmla="*/ 11959434 h 13681956"/>
              <a:gd name="connsiteX4" fmla="*/ 21940 w 13100503"/>
              <a:gd name="connsiteY4" fmla="*/ 9745745 h 13681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0503" h="13681956">
                <a:moveTo>
                  <a:pt x="1488834" y="0"/>
                </a:moveTo>
                <a:lnTo>
                  <a:pt x="13100503" y="0"/>
                </a:lnTo>
                <a:lnTo>
                  <a:pt x="13100503" y="13681956"/>
                </a:lnTo>
                <a:lnTo>
                  <a:pt x="1656415" y="11959434"/>
                </a:lnTo>
                <a:cubicBezTo>
                  <a:pt x="593774" y="11799489"/>
                  <a:pt x="-138005" y="10808387"/>
                  <a:pt x="21940" y="9745745"/>
                </a:cubicBezTo>
                <a:close/>
              </a:path>
            </a:pathLst>
          </a:custGeom>
        </p:spPr>
        <p:txBody>
          <a:bodyPr wrap="square">
            <a:noAutofit/>
          </a:bodyPr>
          <a:lstStyle/>
          <a:p>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53" name="Rectangle 52"/>
          <p:cNvSpPr/>
          <p:nvPr userDrawn="1"/>
        </p:nvSpPr>
        <p:spPr>
          <a:xfrm>
            <a:off x="18419024" y="5619750"/>
            <a:ext cx="4593376" cy="8096250"/>
          </a:xfrm>
          <a:prstGeom prst="rect">
            <a:avLst/>
          </a:prstGeom>
          <a:solidFill>
            <a:schemeClr val="tx1">
              <a:lumMod val="10000"/>
              <a:lumOff val="9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p:cNvSpPr/>
          <p:nvPr userDrawn="1"/>
        </p:nvSpPr>
        <p:spPr>
          <a:xfrm>
            <a:off x="5809656" y="997255"/>
            <a:ext cx="6563447" cy="11525896"/>
          </a:xfrm>
          <a:custGeom>
            <a:avLst/>
            <a:gdLst>
              <a:gd name="connsiteX0" fmla="*/ 6484315 w 6563447"/>
              <a:gd name="connsiteY0" fmla="*/ 11367634 h 11525896"/>
              <a:gd name="connsiteX1" fmla="*/ 6563447 w 6563447"/>
              <a:gd name="connsiteY1" fmla="*/ 11446765 h 11525896"/>
              <a:gd name="connsiteX2" fmla="*/ 6484315 w 6563447"/>
              <a:gd name="connsiteY2" fmla="*/ 11525896 h 11525896"/>
              <a:gd name="connsiteX3" fmla="*/ 6405187 w 6563447"/>
              <a:gd name="connsiteY3" fmla="*/ 11446765 h 11525896"/>
              <a:gd name="connsiteX4" fmla="*/ 6484315 w 6563447"/>
              <a:gd name="connsiteY4" fmla="*/ 11367634 h 11525896"/>
              <a:gd name="connsiteX5" fmla="*/ 6205823 w 6563447"/>
              <a:gd name="connsiteY5" fmla="*/ 11367634 h 11525896"/>
              <a:gd name="connsiteX6" fmla="*/ 6284955 w 6563447"/>
              <a:gd name="connsiteY6" fmla="*/ 11446765 h 11525896"/>
              <a:gd name="connsiteX7" fmla="*/ 6205823 w 6563447"/>
              <a:gd name="connsiteY7" fmla="*/ 11525896 h 11525896"/>
              <a:gd name="connsiteX8" fmla="*/ 6126691 w 6563447"/>
              <a:gd name="connsiteY8" fmla="*/ 11446765 h 11525896"/>
              <a:gd name="connsiteX9" fmla="*/ 6205823 w 6563447"/>
              <a:gd name="connsiteY9" fmla="*/ 11367634 h 11525896"/>
              <a:gd name="connsiteX10" fmla="*/ 5927339 w 6563447"/>
              <a:gd name="connsiteY10" fmla="*/ 11367634 h 11525896"/>
              <a:gd name="connsiteX11" fmla="*/ 6006467 w 6563447"/>
              <a:gd name="connsiteY11" fmla="*/ 11446765 h 11525896"/>
              <a:gd name="connsiteX12" fmla="*/ 5927339 w 6563447"/>
              <a:gd name="connsiteY12" fmla="*/ 11525896 h 11525896"/>
              <a:gd name="connsiteX13" fmla="*/ 5848207 w 6563447"/>
              <a:gd name="connsiteY13" fmla="*/ 11446765 h 11525896"/>
              <a:gd name="connsiteX14" fmla="*/ 5927339 w 6563447"/>
              <a:gd name="connsiteY14" fmla="*/ 11367634 h 11525896"/>
              <a:gd name="connsiteX15" fmla="*/ 5648851 w 6563447"/>
              <a:gd name="connsiteY15" fmla="*/ 11367634 h 11525896"/>
              <a:gd name="connsiteX16" fmla="*/ 5727983 w 6563447"/>
              <a:gd name="connsiteY16" fmla="*/ 11446765 h 11525896"/>
              <a:gd name="connsiteX17" fmla="*/ 5648851 w 6563447"/>
              <a:gd name="connsiteY17" fmla="*/ 11525896 h 11525896"/>
              <a:gd name="connsiteX18" fmla="*/ 5569719 w 6563447"/>
              <a:gd name="connsiteY18" fmla="*/ 11446765 h 11525896"/>
              <a:gd name="connsiteX19" fmla="*/ 5648851 w 6563447"/>
              <a:gd name="connsiteY19" fmla="*/ 11367634 h 11525896"/>
              <a:gd name="connsiteX20" fmla="*/ 5370367 w 6563447"/>
              <a:gd name="connsiteY20" fmla="*/ 11367634 h 11525896"/>
              <a:gd name="connsiteX21" fmla="*/ 5449495 w 6563447"/>
              <a:gd name="connsiteY21" fmla="*/ 11446765 h 11525896"/>
              <a:gd name="connsiteX22" fmla="*/ 5370367 w 6563447"/>
              <a:gd name="connsiteY22" fmla="*/ 11525896 h 11525896"/>
              <a:gd name="connsiteX23" fmla="*/ 5291235 w 6563447"/>
              <a:gd name="connsiteY23" fmla="*/ 11446765 h 11525896"/>
              <a:gd name="connsiteX24" fmla="*/ 5370367 w 6563447"/>
              <a:gd name="connsiteY24" fmla="*/ 11367634 h 11525896"/>
              <a:gd name="connsiteX25" fmla="*/ 5091879 w 6563447"/>
              <a:gd name="connsiteY25" fmla="*/ 11367634 h 11525896"/>
              <a:gd name="connsiteX26" fmla="*/ 5171011 w 6563447"/>
              <a:gd name="connsiteY26" fmla="*/ 11446765 h 11525896"/>
              <a:gd name="connsiteX27" fmla="*/ 5091879 w 6563447"/>
              <a:gd name="connsiteY27" fmla="*/ 11525896 h 11525896"/>
              <a:gd name="connsiteX28" fmla="*/ 5012747 w 6563447"/>
              <a:gd name="connsiteY28" fmla="*/ 11446765 h 11525896"/>
              <a:gd name="connsiteX29" fmla="*/ 5091879 w 6563447"/>
              <a:gd name="connsiteY29" fmla="*/ 11367634 h 11525896"/>
              <a:gd name="connsiteX30" fmla="*/ 4813395 w 6563447"/>
              <a:gd name="connsiteY30" fmla="*/ 11367634 h 11525896"/>
              <a:gd name="connsiteX31" fmla="*/ 4892523 w 6563447"/>
              <a:gd name="connsiteY31" fmla="*/ 11446765 h 11525896"/>
              <a:gd name="connsiteX32" fmla="*/ 4813395 w 6563447"/>
              <a:gd name="connsiteY32" fmla="*/ 11525896 h 11525896"/>
              <a:gd name="connsiteX33" fmla="*/ 4734263 w 6563447"/>
              <a:gd name="connsiteY33" fmla="*/ 11446765 h 11525896"/>
              <a:gd name="connsiteX34" fmla="*/ 4813395 w 6563447"/>
              <a:gd name="connsiteY34" fmla="*/ 11367634 h 11525896"/>
              <a:gd name="connsiteX35" fmla="*/ 4534907 w 6563447"/>
              <a:gd name="connsiteY35" fmla="*/ 11367634 h 11525896"/>
              <a:gd name="connsiteX36" fmla="*/ 4614039 w 6563447"/>
              <a:gd name="connsiteY36" fmla="*/ 11446765 h 11525896"/>
              <a:gd name="connsiteX37" fmla="*/ 4534907 w 6563447"/>
              <a:gd name="connsiteY37" fmla="*/ 11525896 h 11525896"/>
              <a:gd name="connsiteX38" fmla="*/ 4455775 w 6563447"/>
              <a:gd name="connsiteY38" fmla="*/ 11446765 h 11525896"/>
              <a:gd name="connsiteX39" fmla="*/ 4534907 w 6563447"/>
              <a:gd name="connsiteY39" fmla="*/ 11367634 h 11525896"/>
              <a:gd name="connsiteX40" fmla="*/ 4256421 w 6563447"/>
              <a:gd name="connsiteY40" fmla="*/ 11367634 h 11525896"/>
              <a:gd name="connsiteX41" fmla="*/ 4335552 w 6563447"/>
              <a:gd name="connsiteY41" fmla="*/ 11446765 h 11525896"/>
              <a:gd name="connsiteX42" fmla="*/ 4256421 w 6563447"/>
              <a:gd name="connsiteY42" fmla="*/ 11525896 h 11525896"/>
              <a:gd name="connsiteX43" fmla="*/ 4177290 w 6563447"/>
              <a:gd name="connsiteY43" fmla="*/ 11446765 h 11525896"/>
              <a:gd name="connsiteX44" fmla="*/ 4256421 w 6563447"/>
              <a:gd name="connsiteY44" fmla="*/ 11367634 h 11525896"/>
              <a:gd name="connsiteX45" fmla="*/ 3977935 w 6563447"/>
              <a:gd name="connsiteY45" fmla="*/ 11367634 h 11525896"/>
              <a:gd name="connsiteX46" fmla="*/ 4057066 w 6563447"/>
              <a:gd name="connsiteY46" fmla="*/ 11446765 h 11525896"/>
              <a:gd name="connsiteX47" fmla="*/ 3977935 w 6563447"/>
              <a:gd name="connsiteY47" fmla="*/ 11525896 h 11525896"/>
              <a:gd name="connsiteX48" fmla="*/ 3898804 w 6563447"/>
              <a:gd name="connsiteY48" fmla="*/ 11446765 h 11525896"/>
              <a:gd name="connsiteX49" fmla="*/ 3977935 w 6563447"/>
              <a:gd name="connsiteY49" fmla="*/ 11367634 h 11525896"/>
              <a:gd name="connsiteX50" fmla="*/ 3699449 w 6563447"/>
              <a:gd name="connsiteY50" fmla="*/ 11367634 h 11525896"/>
              <a:gd name="connsiteX51" fmla="*/ 3778580 w 6563447"/>
              <a:gd name="connsiteY51" fmla="*/ 11446765 h 11525896"/>
              <a:gd name="connsiteX52" fmla="*/ 3699449 w 6563447"/>
              <a:gd name="connsiteY52" fmla="*/ 11525896 h 11525896"/>
              <a:gd name="connsiteX53" fmla="*/ 3620318 w 6563447"/>
              <a:gd name="connsiteY53" fmla="*/ 11446765 h 11525896"/>
              <a:gd name="connsiteX54" fmla="*/ 3699449 w 6563447"/>
              <a:gd name="connsiteY54" fmla="*/ 11367634 h 11525896"/>
              <a:gd name="connsiteX55" fmla="*/ 3420963 w 6563447"/>
              <a:gd name="connsiteY55" fmla="*/ 11367634 h 11525896"/>
              <a:gd name="connsiteX56" fmla="*/ 3500094 w 6563447"/>
              <a:gd name="connsiteY56" fmla="*/ 11446765 h 11525896"/>
              <a:gd name="connsiteX57" fmla="*/ 3420963 w 6563447"/>
              <a:gd name="connsiteY57" fmla="*/ 11525896 h 11525896"/>
              <a:gd name="connsiteX58" fmla="*/ 3341832 w 6563447"/>
              <a:gd name="connsiteY58" fmla="*/ 11446765 h 11525896"/>
              <a:gd name="connsiteX59" fmla="*/ 3420963 w 6563447"/>
              <a:gd name="connsiteY59" fmla="*/ 11367634 h 11525896"/>
              <a:gd name="connsiteX60" fmla="*/ 3142477 w 6563447"/>
              <a:gd name="connsiteY60" fmla="*/ 11367634 h 11525896"/>
              <a:gd name="connsiteX61" fmla="*/ 3221608 w 6563447"/>
              <a:gd name="connsiteY61" fmla="*/ 11446765 h 11525896"/>
              <a:gd name="connsiteX62" fmla="*/ 3142477 w 6563447"/>
              <a:gd name="connsiteY62" fmla="*/ 11525896 h 11525896"/>
              <a:gd name="connsiteX63" fmla="*/ 3063346 w 6563447"/>
              <a:gd name="connsiteY63" fmla="*/ 11446765 h 11525896"/>
              <a:gd name="connsiteX64" fmla="*/ 3142477 w 6563447"/>
              <a:gd name="connsiteY64" fmla="*/ 11367634 h 11525896"/>
              <a:gd name="connsiteX65" fmla="*/ 2863991 w 6563447"/>
              <a:gd name="connsiteY65" fmla="*/ 11367634 h 11525896"/>
              <a:gd name="connsiteX66" fmla="*/ 2943122 w 6563447"/>
              <a:gd name="connsiteY66" fmla="*/ 11446765 h 11525896"/>
              <a:gd name="connsiteX67" fmla="*/ 2863991 w 6563447"/>
              <a:gd name="connsiteY67" fmla="*/ 11525896 h 11525896"/>
              <a:gd name="connsiteX68" fmla="*/ 2784860 w 6563447"/>
              <a:gd name="connsiteY68" fmla="*/ 11446765 h 11525896"/>
              <a:gd name="connsiteX69" fmla="*/ 2863991 w 6563447"/>
              <a:gd name="connsiteY69" fmla="*/ 11367634 h 11525896"/>
              <a:gd name="connsiteX70" fmla="*/ 2585505 w 6563447"/>
              <a:gd name="connsiteY70" fmla="*/ 11367634 h 11525896"/>
              <a:gd name="connsiteX71" fmla="*/ 2664636 w 6563447"/>
              <a:gd name="connsiteY71" fmla="*/ 11446765 h 11525896"/>
              <a:gd name="connsiteX72" fmla="*/ 2585505 w 6563447"/>
              <a:gd name="connsiteY72" fmla="*/ 11525896 h 11525896"/>
              <a:gd name="connsiteX73" fmla="*/ 2506374 w 6563447"/>
              <a:gd name="connsiteY73" fmla="*/ 11446765 h 11525896"/>
              <a:gd name="connsiteX74" fmla="*/ 2585505 w 6563447"/>
              <a:gd name="connsiteY74" fmla="*/ 11367634 h 11525896"/>
              <a:gd name="connsiteX75" fmla="*/ 2307019 w 6563447"/>
              <a:gd name="connsiteY75" fmla="*/ 11367634 h 11525896"/>
              <a:gd name="connsiteX76" fmla="*/ 2386150 w 6563447"/>
              <a:gd name="connsiteY76" fmla="*/ 11446765 h 11525896"/>
              <a:gd name="connsiteX77" fmla="*/ 2307019 w 6563447"/>
              <a:gd name="connsiteY77" fmla="*/ 11525896 h 11525896"/>
              <a:gd name="connsiteX78" fmla="*/ 2227888 w 6563447"/>
              <a:gd name="connsiteY78" fmla="*/ 11446765 h 11525896"/>
              <a:gd name="connsiteX79" fmla="*/ 2307019 w 6563447"/>
              <a:gd name="connsiteY79" fmla="*/ 11367634 h 11525896"/>
              <a:gd name="connsiteX80" fmla="*/ 2028534 w 6563447"/>
              <a:gd name="connsiteY80" fmla="*/ 11367634 h 11525896"/>
              <a:gd name="connsiteX81" fmla="*/ 2107664 w 6563447"/>
              <a:gd name="connsiteY81" fmla="*/ 11446765 h 11525896"/>
              <a:gd name="connsiteX82" fmla="*/ 2028534 w 6563447"/>
              <a:gd name="connsiteY82" fmla="*/ 11525896 h 11525896"/>
              <a:gd name="connsiteX83" fmla="*/ 1949402 w 6563447"/>
              <a:gd name="connsiteY83" fmla="*/ 11446765 h 11525896"/>
              <a:gd name="connsiteX84" fmla="*/ 2028534 w 6563447"/>
              <a:gd name="connsiteY84" fmla="*/ 11367634 h 11525896"/>
              <a:gd name="connsiteX85" fmla="*/ 1750047 w 6563447"/>
              <a:gd name="connsiteY85" fmla="*/ 11367634 h 11525896"/>
              <a:gd name="connsiteX86" fmla="*/ 1829178 w 6563447"/>
              <a:gd name="connsiteY86" fmla="*/ 11446765 h 11525896"/>
              <a:gd name="connsiteX87" fmla="*/ 1750047 w 6563447"/>
              <a:gd name="connsiteY87" fmla="*/ 11525896 h 11525896"/>
              <a:gd name="connsiteX88" fmla="*/ 1670916 w 6563447"/>
              <a:gd name="connsiteY88" fmla="*/ 11446765 h 11525896"/>
              <a:gd name="connsiteX89" fmla="*/ 1750047 w 6563447"/>
              <a:gd name="connsiteY89" fmla="*/ 11367634 h 11525896"/>
              <a:gd name="connsiteX90" fmla="*/ 1471561 w 6563447"/>
              <a:gd name="connsiteY90" fmla="*/ 11367634 h 11525896"/>
              <a:gd name="connsiteX91" fmla="*/ 1550692 w 6563447"/>
              <a:gd name="connsiteY91" fmla="*/ 11446765 h 11525896"/>
              <a:gd name="connsiteX92" fmla="*/ 1471561 w 6563447"/>
              <a:gd name="connsiteY92" fmla="*/ 11525896 h 11525896"/>
              <a:gd name="connsiteX93" fmla="*/ 1392431 w 6563447"/>
              <a:gd name="connsiteY93" fmla="*/ 11446765 h 11525896"/>
              <a:gd name="connsiteX94" fmla="*/ 1471561 w 6563447"/>
              <a:gd name="connsiteY94" fmla="*/ 11367634 h 11525896"/>
              <a:gd name="connsiteX95" fmla="*/ 1193075 w 6563447"/>
              <a:gd name="connsiteY95" fmla="*/ 11367634 h 11525896"/>
              <a:gd name="connsiteX96" fmla="*/ 1272206 w 6563447"/>
              <a:gd name="connsiteY96" fmla="*/ 11446765 h 11525896"/>
              <a:gd name="connsiteX97" fmla="*/ 1193075 w 6563447"/>
              <a:gd name="connsiteY97" fmla="*/ 11525896 h 11525896"/>
              <a:gd name="connsiteX98" fmla="*/ 1113944 w 6563447"/>
              <a:gd name="connsiteY98" fmla="*/ 11446765 h 11525896"/>
              <a:gd name="connsiteX99" fmla="*/ 1193075 w 6563447"/>
              <a:gd name="connsiteY99" fmla="*/ 11367634 h 11525896"/>
              <a:gd name="connsiteX100" fmla="*/ 914589 w 6563447"/>
              <a:gd name="connsiteY100" fmla="*/ 11367634 h 11525896"/>
              <a:gd name="connsiteX101" fmla="*/ 993720 w 6563447"/>
              <a:gd name="connsiteY101" fmla="*/ 11446765 h 11525896"/>
              <a:gd name="connsiteX102" fmla="*/ 914589 w 6563447"/>
              <a:gd name="connsiteY102" fmla="*/ 11525896 h 11525896"/>
              <a:gd name="connsiteX103" fmla="*/ 835458 w 6563447"/>
              <a:gd name="connsiteY103" fmla="*/ 11446765 h 11525896"/>
              <a:gd name="connsiteX104" fmla="*/ 914589 w 6563447"/>
              <a:gd name="connsiteY104" fmla="*/ 11367634 h 11525896"/>
              <a:gd name="connsiteX105" fmla="*/ 636103 w 6563447"/>
              <a:gd name="connsiteY105" fmla="*/ 11367634 h 11525896"/>
              <a:gd name="connsiteX106" fmla="*/ 715234 w 6563447"/>
              <a:gd name="connsiteY106" fmla="*/ 11446765 h 11525896"/>
              <a:gd name="connsiteX107" fmla="*/ 636103 w 6563447"/>
              <a:gd name="connsiteY107" fmla="*/ 11525896 h 11525896"/>
              <a:gd name="connsiteX108" fmla="*/ 556972 w 6563447"/>
              <a:gd name="connsiteY108" fmla="*/ 11446765 h 11525896"/>
              <a:gd name="connsiteX109" fmla="*/ 636103 w 6563447"/>
              <a:gd name="connsiteY109" fmla="*/ 11367634 h 11525896"/>
              <a:gd name="connsiteX110" fmla="*/ 357617 w 6563447"/>
              <a:gd name="connsiteY110" fmla="*/ 11367634 h 11525896"/>
              <a:gd name="connsiteX111" fmla="*/ 436749 w 6563447"/>
              <a:gd name="connsiteY111" fmla="*/ 11446765 h 11525896"/>
              <a:gd name="connsiteX112" fmla="*/ 357617 w 6563447"/>
              <a:gd name="connsiteY112" fmla="*/ 11525896 h 11525896"/>
              <a:gd name="connsiteX113" fmla="*/ 278486 w 6563447"/>
              <a:gd name="connsiteY113" fmla="*/ 11446765 h 11525896"/>
              <a:gd name="connsiteX114" fmla="*/ 357617 w 6563447"/>
              <a:gd name="connsiteY114" fmla="*/ 11367634 h 11525896"/>
              <a:gd name="connsiteX115" fmla="*/ 79131 w 6563447"/>
              <a:gd name="connsiteY115" fmla="*/ 11367634 h 11525896"/>
              <a:gd name="connsiteX116" fmla="*/ 158262 w 6563447"/>
              <a:gd name="connsiteY116" fmla="*/ 11446765 h 11525896"/>
              <a:gd name="connsiteX117" fmla="*/ 79131 w 6563447"/>
              <a:gd name="connsiteY117" fmla="*/ 11525896 h 11525896"/>
              <a:gd name="connsiteX118" fmla="*/ 0 w 6563447"/>
              <a:gd name="connsiteY118" fmla="*/ 11446765 h 11525896"/>
              <a:gd name="connsiteX119" fmla="*/ 79131 w 6563447"/>
              <a:gd name="connsiteY119" fmla="*/ 11367634 h 11525896"/>
              <a:gd name="connsiteX120" fmla="*/ 6484315 w 6563447"/>
              <a:gd name="connsiteY120" fmla="*/ 10975956 h 11525896"/>
              <a:gd name="connsiteX121" fmla="*/ 6563447 w 6563447"/>
              <a:gd name="connsiteY121" fmla="*/ 11055087 h 11525896"/>
              <a:gd name="connsiteX122" fmla="*/ 6484315 w 6563447"/>
              <a:gd name="connsiteY122" fmla="*/ 11134218 h 11525896"/>
              <a:gd name="connsiteX123" fmla="*/ 6405187 w 6563447"/>
              <a:gd name="connsiteY123" fmla="*/ 11055087 h 11525896"/>
              <a:gd name="connsiteX124" fmla="*/ 6484315 w 6563447"/>
              <a:gd name="connsiteY124" fmla="*/ 10975956 h 11525896"/>
              <a:gd name="connsiteX125" fmla="*/ 6205823 w 6563447"/>
              <a:gd name="connsiteY125" fmla="*/ 10975956 h 11525896"/>
              <a:gd name="connsiteX126" fmla="*/ 6284955 w 6563447"/>
              <a:gd name="connsiteY126" fmla="*/ 11055087 h 11525896"/>
              <a:gd name="connsiteX127" fmla="*/ 6205823 w 6563447"/>
              <a:gd name="connsiteY127" fmla="*/ 11134218 h 11525896"/>
              <a:gd name="connsiteX128" fmla="*/ 6126691 w 6563447"/>
              <a:gd name="connsiteY128" fmla="*/ 11055087 h 11525896"/>
              <a:gd name="connsiteX129" fmla="*/ 6205823 w 6563447"/>
              <a:gd name="connsiteY129" fmla="*/ 10975956 h 11525896"/>
              <a:gd name="connsiteX130" fmla="*/ 5927339 w 6563447"/>
              <a:gd name="connsiteY130" fmla="*/ 10975956 h 11525896"/>
              <a:gd name="connsiteX131" fmla="*/ 6006467 w 6563447"/>
              <a:gd name="connsiteY131" fmla="*/ 11055087 h 11525896"/>
              <a:gd name="connsiteX132" fmla="*/ 5927339 w 6563447"/>
              <a:gd name="connsiteY132" fmla="*/ 11134218 h 11525896"/>
              <a:gd name="connsiteX133" fmla="*/ 5848207 w 6563447"/>
              <a:gd name="connsiteY133" fmla="*/ 11055087 h 11525896"/>
              <a:gd name="connsiteX134" fmla="*/ 5927339 w 6563447"/>
              <a:gd name="connsiteY134" fmla="*/ 10975956 h 11525896"/>
              <a:gd name="connsiteX135" fmla="*/ 5648851 w 6563447"/>
              <a:gd name="connsiteY135" fmla="*/ 10975956 h 11525896"/>
              <a:gd name="connsiteX136" fmla="*/ 5727983 w 6563447"/>
              <a:gd name="connsiteY136" fmla="*/ 11055087 h 11525896"/>
              <a:gd name="connsiteX137" fmla="*/ 5648851 w 6563447"/>
              <a:gd name="connsiteY137" fmla="*/ 11134218 h 11525896"/>
              <a:gd name="connsiteX138" fmla="*/ 5569719 w 6563447"/>
              <a:gd name="connsiteY138" fmla="*/ 11055087 h 11525896"/>
              <a:gd name="connsiteX139" fmla="*/ 5648851 w 6563447"/>
              <a:gd name="connsiteY139" fmla="*/ 10975956 h 11525896"/>
              <a:gd name="connsiteX140" fmla="*/ 5370367 w 6563447"/>
              <a:gd name="connsiteY140" fmla="*/ 10975956 h 11525896"/>
              <a:gd name="connsiteX141" fmla="*/ 5449495 w 6563447"/>
              <a:gd name="connsiteY141" fmla="*/ 11055087 h 11525896"/>
              <a:gd name="connsiteX142" fmla="*/ 5370367 w 6563447"/>
              <a:gd name="connsiteY142" fmla="*/ 11134218 h 11525896"/>
              <a:gd name="connsiteX143" fmla="*/ 5291235 w 6563447"/>
              <a:gd name="connsiteY143" fmla="*/ 11055087 h 11525896"/>
              <a:gd name="connsiteX144" fmla="*/ 5370367 w 6563447"/>
              <a:gd name="connsiteY144" fmla="*/ 10975956 h 11525896"/>
              <a:gd name="connsiteX145" fmla="*/ 5091879 w 6563447"/>
              <a:gd name="connsiteY145" fmla="*/ 10975956 h 11525896"/>
              <a:gd name="connsiteX146" fmla="*/ 5171011 w 6563447"/>
              <a:gd name="connsiteY146" fmla="*/ 11055087 h 11525896"/>
              <a:gd name="connsiteX147" fmla="*/ 5091879 w 6563447"/>
              <a:gd name="connsiteY147" fmla="*/ 11134218 h 11525896"/>
              <a:gd name="connsiteX148" fmla="*/ 5012747 w 6563447"/>
              <a:gd name="connsiteY148" fmla="*/ 11055087 h 11525896"/>
              <a:gd name="connsiteX149" fmla="*/ 5091879 w 6563447"/>
              <a:gd name="connsiteY149" fmla="*/ 10975956 h 11525896"/>
              <a:gd name="connsiteX150" fmla="*/ 4813395 w 6563447"/>
              <a:gd name="connsiteY150" fmla="*/ 10975956 h 11525896"/>
              <a:gd name="connsiteX151" fmla="*/ 4892523 w 6563447"/>
              <a:gd name="connsiteY151" fmla="*/ 11055087 h 11525896"/>
              <a:gd name="connsiteX152" fmla="*/ 4813395 w 6563447"/>
              <a:gd name="connsiteY152" fmla="*/ 11134218 h 11525896"/>
              <a:gd name="connsiteX153" fmla="*/ 4734263 w 6563447"/>
              <a:gd name="connsiteY153" fmla="*/ 11055087 h 11525896"/>
              <a:gd name="connsiteX154" fmla="*/ 4813395 w 6563447"/>
              <a:gd name="connsiteY154" fmla="*/ 10975956 h 11525896"/>
              <a:gd name="connsiteX155" fmla="*/ 4534907 w 6563447"/>
              <a:gd name="connsiteY155" fmla="*/ 10975956 h 11525896"/>
              <a:gd name="connsiteX156" fmla="*/ 4614039 w 6563447"/>
              <a:gd name="connsiteY156" fmla="*/ 11055087 h 11525896"/>
              <a:gd name="connsiteX157" fmla="*/ 4534907 w 6563447"/>
              <a:gd name="connsiteY157" fmla="*/ 11134218 h 11525896"/>
              <a:gd name="connsiteX158" fmla="*/ 4455775 w 6563447"/>
              <a:gd name="connsiteY158" fmla="*/ 11055087 h 11525896"/>
              <a:gd name="connsiteX159" fmla="*/ 4534907 w 6563447"/>
              <a:gd name="connsiteY159" fmla="*/ 10975956 h 11525896"/>
              <a:gd name="connsiteX160" fmla="*/ 4256421 w 6563447"/>
              <a:gd name="connsiteY160" fmla="*/ 10975956 h 11525896"/>
              <a:gd name="connsiteX161" fmla="*/ 4335552 w 6563447"/>
              <a:gd name="connsiteY161" fmla="*/ 11055087 h 11525896"/>
              <a:gd name="connsiteX162" fmla="*/ 4256421 w 6563447"/>
              <a:gd name="connsiteY162" fmla="*/ 11134218 h 11525896"/>
              <a:gd name="connsiteX163" fmla="*/ 4177290 w 6563447"/>
              <a:gd name="connsiteY163" fmla="*/ 11055087 h 11525896"/>
              <a:gd name="connsiteX164" fmla="*/ 4256421 w 6563447"/>
              <a:gd name="connsiteY164" fmla="*/ 10975956 h 11525896"/>
              <a:gd name="connsiteX165" fmla="*/ 3977935 w 6563447"/>
              <a:gd name="connsiteY165" fmla="*/ 10975956 h 11525896"/>
              <a:gd name="connsiteX166" fmla="*/ 4057066 w 6563447"/>
              <a:gd name="connsiteY166" fmla="*/ 11055087 h 11525896"/>
              <a:gd name="connsiteX167" fmla="*/ 3977935 w 6563447"/>
              <a:gd name="connsiteY167" fmla="*/ 11134218 h 11525896"/>
              <a:gd name="connsiteX168" fmla="*/ 3898804 w 6563447"/>
              <a:gd name="connsiteY168" fmla="*/ 11055087 h 11525896"/>
              <a:gd name="connsiteX169" fmla="*/ 3977935 w 6563447"/>
              <a:gd name="connsiteY169" fmla="*/ 10975956 h 11525896"/>
              <a:gd name="connsiteX170" fmla="*/ 3699449 w 6563447"/>
              <a:gd name="connsiteY170" fmla="*/ 10975956 h 11525896"/>
              <a:gd name="connsiteX171" fmla="*/ 3778580 w 6563447"/>
              <a:gd name="connsiteY171" fmla="*/ 11055087 h 11525896"/>
              <a:gd name="connsiteX172" fmla="*/ 3699449 w 6563447"/>
              <a:gd name="connsiteY172" fmla="*/ 11134218 h 11525896"/>
              <a:gd name="connsiteX173" fmla="*/ 3620318 w 6563447"/>
              <a:gd name="connsiteY173" fmla="*/ 11055087 h 11525896"/>
              <a:gd name="connsiteX174" fmla="*/ 3699449 w 6563447"/>
              <a:gd name="connsiteY174" fmla="*/ 10975956 h 11525896"/>
              <a:gd name="connsiteX175" fmla="*/ 3420963 w 6563447"/>
              <a:gd name="connsiteY175" fmla="*/ 10975956 h 11525896"/>
              <a:gd name="connsiteX176" fmla="*/ 3500094 w 6563447"/>
              <a:gd name="connsiteY176" fmla="*/ 11055087 h 11525896"/>
              <a:gd name="connsiteX177" fmla="*/ 3420963 w 6563447"/>
              <a:gd name="connsiteY177" fmla="*/ 11134218 h 11525896"/>
              <a:gd name="connsiteX178" fmla="*/ 3341832 w 6563447"/>
              <a:gd name="connsiteY178" fmla="*/ 11055087 h 11525896"/>
              <a:gd name="connsiteX179" fmla="*/ 3420963 w 6563447"/>
              <a:gd name="connsiteY179" fmla="*/ 10975956 h 11525896"/>
              <a:gd name="connsiteX180" fmla="*/ 3142477 w 6563447"/>
              <a:gd name="connsiteY180" fmla="*/ 10975956 h 11525896"/>
              <a:gd name="connsiteX181" fmla="*/ 3221608 w 6563447"/>
              <a:gd name="connsiteY181" fmla="*/ 11055087 h 11525896"/>
              <a:gd name="connsiteX182" fmla="*/ 3142477 w 6563447"/>
              <a:gd name="connsiteY182" fmla="*/ 11134218 h 11525896"/>
              <a:gd name="connsiteX183" fmla="*/ 3063346 w 6563447"/>
              <a:gd name="connsiteY183" fmla="*/ 11055087 h 11525896"/>
              <a:gd name="connsiteX184" fmla="*/ 3142477 w 6563447"/>
              <a:gd name="connsiteY184" fmla="*/ 10975956 h 11525896"/>
              <a:gd name="connsiteX185" fmla="*/ 2863991 w 6563447"/>
              <a:gd name="connsiteY185" fmla="*/ 10975956 h 11525896"/>
              <a:gd name="connsiteX186" fmla="*/ 2943122 w 6563447"/>
              <a:gd name="connsiteY186" fmla="*/ 11055087 h 11525896"/>
              <a:gd name="connsiteX187" fmla="*/ 2863991 w 6563447"/>
              <a:gd name="connsiteY187" fmla="*/ 11134218 h 11525896"/>
              <a:gd name="connsiteX188" fmla="*/ 2784860 w 6563447"/>
              <a:gd name="connsiteY188" fmla="*/ 11055087 h 11525896"/>
              <a:gd name="connsiteX189" fmla="*/ 2863991 w 6563447"/>
              <a:gd name="connsiteY189" fmla="*/ 10975956 h 11525896"/>
              <a:gd name="connsiteX190" fmla="*/ 2585505 w 6563447"/>
              <a:gd name="connsiteY190" fmla="*/ 10975956 h 11525896"/>
              <a:gd name="connsiteX191" fmla="*/ 2664636 w 6563447"/>
              <a:gd name="connsiteY191" fmla="*/ 11055087 h 11525896"/>
              <a:gd name="connsiteX192" fmla="*/ 2585505 w 6563447"/>
              <a:gd name="connsiteY192" fmla="*/ 11134218 h 11525896"/>
              <a:gd name="connsiteX193" fmla="*/ 2506374 w 6563447"/>
              <a:gd name="connsiteY193" fmla="*/ 11055087 h 11525896"/>
              <a:gd name="connsiteX194" fmla="*/ 2585505 w 6563447"/>
              <a:gd name="connsiteY194" fmla="*/ 10975956 h 11525896"/>
              <a:gd name="connsiteX195" fmla="*/ 2307019 w 6563447"/>
              <a:gd name="connsiteY195" fmla="*/ 10975956 h 11525896"/>
              <a:gd name="connsiteX196" fmla="*/ 2386150 w 6563447"/>
              <a:gd name="connsiteY196" fmla="*/ 11055087 h 11525896"/>
              <a:gd name="connsiteX197" fmla="*/ 2307019 w 6563447"/>
              <a:gd name="connsiteY197" fmla="*/ 11134218 h 11525896"/>
              <a:gd name="connsiteX198" fmla="*/ 2227888 w 6563447"/>
              <a:gd name="connsiteY198" fmla="*/ 11055087 h 11525896"/>
              <a:gd name="connsiteX199" fmla="*/ 2307019 w 6563447"/>
              <a:gd name="connsiteY199" fmla="*/ 10975956 h 11525896"/>
              <a:gd name="connsiteX200" fmla="*/ 2028534 w 6563447"/>
              <a:gd name="connsiteY200" fmla="*/ 10975956 h 11525896"/>
              <a:gd name="connsiteX201" fmla="*/ 2107664 w 6563447"/>
              <a:gd name="connsiteY201" fmla="*/ 11055087 h 11525896"/>
              <a:gd name="connsiteX202" fmla="*/ 2028534 w 6563447"/>
              <a:gd name="connsiteY202" fmla="*/ 11134218 h 11525896"/>
              <a:gd name="connsiteX203" fmla="*/ 1949402 w 6563447"/>
              <a:gd name="connsiteY203" fmla="*/ 11055087 h 11525896"/>
              <a:gd name="connsiteX204" fmla="*/ 2028534 w 6563447"/>
              <a:gd name="connsiteY204" fmla="*/ 10975956 h 11525896"/>
              <a:gd name="connsiteX205" fmla="*/ 1750047 w 6563447"/>
              <a:gd name="connsiteY205" fmla="*/ 10975956 h 11525896"/>
              <a:gd name="connsiteX206" fmla="*/ 1829178 w 6563447"/>
              <a:gd name="connsiteY206" fmla="*/ 11055087 h 11525896"/>
              <a:gd name="connsiteX207" fmla="*/ 1750047 w 6563447"/>
              <a:gd name="connsiteY207" fmla="*/ 11134218 h 11525896"/>
              <a:gd name="connsiteX208" fmla="*/ 1670916 w 6563447"/>
              <a:gd name="connsiteY208" fmla="*/ 11055087 h 11525896"/>
              <a:gd name="connsiteX209" fmla="*/ 1750047 w 6563447"/>
              <a:gd name="connsiteY209" fmla="*/ 10975956 h 11525896"/>
              <a:gd name="connsiteX210" fmla="*/ 1471561 w 6563447"/>
              <a:gd name="connsiteY210" fmla="*/ 10975956 h 11525896"/>
              <a:gd name="connsiteX211" fmla="*/ 1550692 w 6563447"/>
              <a:gd name="connsiteY211" fmla="*/ 11055087 h 11525896"/>
              <a:gd name="connsiteX212" fmla="*/ 1471561 w 6563447"/>
              <a:gd name="connsiteY212" fmla="*/ 11134218 h 11525896"/>
              <a:gd name="connsiteX213" fmla="*/ 1392431 w 6563447"/>
              <a:gd name="connsiteY213" fmla="*/ 11055087 h 11525896"/>
              <a:gd name="connsiteX214" fmla="*/ 1471561 w 6563447"/>
              <a:gd name="connsiteY214" fmla="*/ 10975956 h 11525896"/>
              <a:gd name="connsiteX215" fmla="*/ 1193075 w 6563447"/>
              <a:gd name="connsiteY215" fmla="*/ 10975956 h 11525896"/>
              <a:gd name="connsiteX216" fmla="*/ 1272206 w 6563447"/>
              <a:gd name="connsiteY216" fmla="*/ 11055087 h 11525896"/>
              <a:gd name="connsiteX217" fmla="*/ 1193075 w 6563447"/>
              <a:gd name="connsiteY217" fmla="*/ 11134218 h 11525896"/>
              <a:gd name="connsiteX218" fmla="*/ 1113944 w 6563447"/>
              <a:gd name="connsiteY218" fmla="*/ 11055087 h 11525896"/>
              <a:gd name="connsiteX219" fmla="*/ 1193075 w 6563447"/>
              <a:gd name="connsiteY219" fmla="*/ 10975956 h 11525896"/>
              <a:gd name="connsiteX220" fmla="*/ 914589 w 6563447"/>
              <a:gd name="connsiteY220" fmla="*/ 10975956 h 11525896"/>
              <a:gd name="connsiteX221" fmla="*/ 993720 w 6563447"/>
              <a:gd name="connsiteY221" fmla="*/ 11055087 h 11525896"/>
              <a:gd name="connsiteX222" fmla="*/ 914589 w 6563447"/>
              <a:gd name="connsiteY222" fmla="*/ 11134218 h 11525896"/>
              <a:gd name="connsiteX223" fmla="*/ 835458 w 6563447"/>
              <a:gd name="connsiteY223" fmla="*/ 11055087 h 11525896"/>
              <a:gd name="connsiteX224" fmla="*/ 914589 w 6563447"/>
              <a:gd name="connsiteY224" fmla="*/ 10975956 h 11525896"/>
              <a:gd name="connsiteX225" fmla="*/ 636103 w 6563447"/>
              <a:gd name="connsiteY225" fmla="*/ 10975956 h 11525896"/>
              <a:gd name="connsiteX226" fmla="*/ 715234 w 6563447"/>
              <a:gd name="connsiteY226" fmla="*/ 11055087 h 11525896"/>
              <a:gd name="connsiteX227" fmla="*/ 636103 w 6563447"/>
              <a:gd name="connsiteY227" fmla="*/ 11134218 h 11525896"/>
              <a:gd name="connsiteX228" fmla="*/ 556972 w 6563447"/>
              <a:gd name="connsiteY228" fmla="*/ 11055087 h 11525896"/>
              <a:gd name="connsiteX229" fmla="*/ 636103 w 6563447"/>
              <a:gd name="connsiteY229" fmla="*/ 10975956 h 11525896"/>
              <a:gd name="connsiteX230" fmla="*/ 357617 w 6563447"/>
              <a:gd name="connsiteY230" fmla="*/ 10975956 h 11525896"/>
              <a:gd name="connsiteX231" fmla="*/ 436749 w 6563447"/>
              <a:gd name="connsiteY231" fmla="*/ 11055087 h 11525896"/>
              <a:gd name="connsiteX232" fmla="*/ 357617 w 6563447"/>
              <a:gd name="connsiteY232" fmla="*/ 11134218 h 11525896"/>
              <a:gd name="connsiteX233" fmla="*/ 278486 w 6563447"/>
              <a:gd name="connsiteY233" fmla="*/ 11055087 h 11525896"/>
              <a:gd name="connsiteX234" fmla="*/ 357617 w 6563447"/>
              <a:gd name="connsiteY234" fmla="*/ 10975956 h 11525896"/>
              <a:gd name="connsiteX235" fmla="*/ 79131 w 6563447"/>
              <a:gd name="connsiteY235" fmla="*/ 10975956 h 11525896"/>
              <a:gd name="connsiteX236" fmla="*/ 158262 w 6563447"/>
              <a:gd name="connsiteY236" fmla="*/ 11055087 h 11525896"/>
              <a:gd name="connsiteX237" fmla="*/ 79131 w 6563447"/>
              <a:gd name="connsiteY237" fmla="*/ 11134218 h 11525896"/>
              <a:gd name="connsiteX238" fmla="*/ 0 w 6563447"/>
              <a:gd name="connsiteY238" fmla="*/ 11055087 h 11525896"/>
              <a:gd name="connsiteX239" fmla="*/ 79131 w 6563447"/>
              <a:gd name="connsiteY239" fmla="*/ 10975956 h 11525896"/>
              <a:gd name="connsiteX240" fmla="*/ 6484315 w 6563447"/>
              <a:gd name="connsiteY240" fmla="*/ 10584279 h 11525896"/>
              <a:gd name="connsiteX241" fmla="*/ 6563447 w 6563447"/>
              <a:gd name="connsiteY241" fmla="*/ 10663410 h 11525896"/>
              <a:gd name="connsiteX242" fmla="*/ 6484315 w 6563447"/>
              <a:gd name="connsiteY242" fmla="*/ 10742541 h 11525896"/>
              <a:gd name="connsiteX243" fmla="*/ 6405187 w 6563447"/>
              <a:gd name="connsiteY243" fmla="*/ 10663410 h 11525896"/>
              <a:gd name="connsiteX244" fmla="*/ 6484315 w 6563447"/>
              <a:gd name="connsiteY244" fmla="*/ 10584279 h 11525896"/>
              <a:gd name="connsiteX245" fmla="*/ 6205823 w 6563447"/>
              <a:gd name="connsiteY245" fmla="*/ 10584279 h 11525896"/>
              <a:gd name="connsiteX246" fmla="*/ 6284955 w 6563447"/>
              <a:gd name="connsiteY246" fmla="*/ 10663410 h 11525896"/>
              <a:gd name="connsiteX247" fmla="*/ 6205823 w 6563447"/>
              <a:gd name="connsiteY247" fmla="*/ 10742541 h 11525896"/>
              <a:gd name="connsiteX248" fmla="*/ 6126691 w 6563447"/>
              <a:gd name="connsiteY248" fmla="*/ 10663410 h 11525896"/>
              <a:gd name="connsiteX249" fmla="*/ 6205823 w 6563447"/>
              <a:gd name="connsiteY249" fmla="*/ 10584279 h 11525896"/>
              <a:gd name="connsiteX250" fmla="*/ 5927339 w 6563447"/>
              <a:gd name="connsiteY250" fmla="*/ 10584279 h 11525896"/>
              <a:gd name="connsiteX251" fmla="*/ 6006467 w 6563447"/>
              <a:gd name="connsiteY251" fmla="*/ 10663410 h 11525896"/>
              <a:gd name="connsiteX252" fmla="*/ 5927339 w 6563447"/>
              <a:gd name="connsiteY252" fmla="*/ 10742541 h 11525896"/>
              <a:gd name="connsiteX253" fmla="*/ 5848207 w 6563447"/>
              <a:gd name="connsiteY253" fmla="*/ 10663410 h 11525896"/>
              <a:gd name="connsiteX254" fmla="*/ 5927339 w 6563447"/>
              <a:gd name="connsiteY254" fmla="*/ 10584279 h 11525896"/>
              <a:gd name="connsiteX255" fmla="*/ 5648851 w 6563447"/>
              <a:gd name="connsiteY255" fmla="*/ 10584279 h 11525896"/>
              <a:gd name="connsiteX256" fmla="*/ 5727983 w 6563447"/>
              <a:gd name="connsiteY256" fmla="*/ 10663410 h 11525896"/>
              <a:gd name="connsiteX257" fmla="*/ 5648851 w 6563447"/>
              <a:gd name="connsiteY257" fmla="*/ 10742541 h 11525896"/>
              <a:gd name="connsiteX258" fmla="*/ 5569719 w 6563447"/>
              <a:gd name="connsiteY258" fmla="*/ 10663410 h 11525896"/>
              <a:gd name="connsiteX259" fmla="*/ 5648851 w 6563447"/>
              <a:gd name="connsiteY259" fmla="*/ 10584279 h 11525896"/>
              <a:gd name="connsiteX260" fmla="*/ 5370367 w 6563447"/>
              <a:gd name="connsiteY260" fmla="*/ 10584279 h 11525896"/>
              <a:gd name="connsiteX261" fmla="*/ 5449495 w 6563447"/>
              <a:gd name="connsiteY261" fmla="*/ 10663410 h 11525896"/>
              <a:gd name="connsiteX262" fmla="*/ 5370367 w 6563447"/>
              <a:gd name="connsiteY262" fmla="*/ 10742541 h 11525896"/>
              <a:gd name="connsiteX263" fmla="*/ 5291235 w 6563447"/>
              <a:gd name="connsiteY263" fmla="*/ 10663410 h 11525896"/>
              <a:gd name="connsiteX264" fmla="*/ 5370367 w 6563447"/>
              <a:gd name="connsiteY264" fmla="*/ 10584279 h 11525896"/>
              <a:gd name="connsiteX265" fmla="*/ 5091879 w 6563447"/>
              <a:gd name="connsiteY265" fmla="*/ 10584279 h 11525896"/>
              <a:gd name="connsiteX266" fmla="*/ 5171011 w 6563447"/>
              <a:gd name="connsiteY266" fmla="*/ 10663410 h 11525896"/>
              <a:gd name="connsiteX267" fmla="*/ 5091879 w 6563447"/>
              <a:gd name="connsiteY267" fmla="*/ 10742541 h 11525896"/>
              <a:gd name="connsiteX268" fmla="*/ 5012747 w 6563447"/>
              <a:gd name="connsiteY268" fmla="*/ 10663410 h 11525896"/>
              <a:gd name="connsiteX269" fmla="*/ 5091879 w 6563447"/>
              <a:gd name="connsiteY269" fmla="*/ 10584279 h 11525896"/>
              <a:gd name="connsiteX270" fmla="*/ 4813395 w 6563447"/>
              <a:gd name="connsiteY270" fmla="*/ 10584279 h 11525896"/>
              <a:gd name="connsiteX271" fmla="*/ 4892523 w 6563447"/>
              <a:gd name="connsiteY271" fmla="*/ 10663410 h 11525896"/>
              <a:gd name="connsiteX272" fmla="*/ 4813395 w 6563447"/>
              <a:gd name="connsiteY272" fmla="*/ 10742541 h 11525896"/>
              <a:gd name="connsiteX273" fmla="*/ 4734263 w 6563447"/>
              <a:gd name="connsiteY273" fmla="*/ 10663410 h 11525896"/>
              <a:gd name="connsiteX274" fmla="*/ 4813395 w 6563447"/>
              <a:gd name="connsiteY274" fmla="*/ 10584279 h 11525896"/>
              <a:gd name="connsiteX275" fmla="*/ 4534907 w 6563447"/>
              <a:gd name="connsiteY275" fmla="*/ 10584279 h 11525896"/>
              <a:gd name="connsiteX276" fmla="*/ 4614039 w 6563447"/>
              <a:gd name="connsiteY276" fmla="*/ 10663410 h 11525896"/>
              <a:gd name="connsiteX277" fmla="*/ 4534907 w 6563447"/>
              <a:gd name="connsiteY277" fmla="*/ 10742541 h 11525896"/>
              <a:gd name="connsiteX278" fmla="*/ 4455775 w 6563447"/>
              <a:gd name="connsiteY278" fmla="*/ 10663410 h 11525896"/>
              <a:gd name="connsiteX279" fmla="*/ 4534907 w 6563447"/>
              <a:gd name="connsiteY279" fmla="*/ 10584279 h 11525896"/>
              <a:gd name="connsiteX280" fmla="*/ 4256421 w 6563447"/>
              <a:gd name="connsiteY280" fmla="*/ 10584279 h 11525896"/>
              <a:gd name="connsiteX281" fmla="*/ 4335552 w 6563447"/>
              <a:gd name="connsiteY281" fmla="*/ 10663410 h 11525896"/>
              <a:gd name="connsiteX282" fmla="*/ 4256421 w 6563447"/>
              <a:gd name="connsiteY282" fmla="*/ 10742541 h 11525896"/>
              <a:gd name="connsiteX283" fmla="*/ 4177290 w 6563447"/>
              <a:gd name="connsiteY283" fmla="*/ 10663410 h 11525896"/>
              <a:gd name="connsiteX284" fmla="*/ 4256421 w 6563447"/>
              <a:gd name="connsiteY284" fmla="*/ 10584279 h 11525896"/>
              <a:gd name="connsiteX285" fmla="*/ 3977935 w 6563447"/>
              <a:gd name="connsiteY285" fmla="*/ 10584279 h 11525896"/>
              <a:gd name="connsiteX286" fmla="*/ 4057066 w 6563447"/>
              <a:gd name="connsiteY286" fmla="*/ 10663410 h 11525896"/>
              <a:gd name="connsiteX287" fmla="*/ 3977935 w 6563447"/>
              <a:gd name="connsiteY287" fmla="*/ 10742541 h 11525896"/>
              <a:gd name="connsiteX288" fmla="*/ 3898804 w 6563447"/>
              <a:gd name="connsiteY288" fmla="*/ 10663410 h 11525896"/>
              <a:gd name="connsiteX289" fmla="*/ 3977935 w 6563447"/>
              <a:gd name="connsiteY289" fmla="*/ 10584279 h 11525896"/>
              <a:gd name="connsiteX290" fmla="*/ 3699449 w 6563447"/>
              <a:gd name="connsiteY290" fmla="*/ 10584279 h 11525896"/>
              <a:gd name="connsiteX291" fmla="*/ 3778580 w 6563447"/>
              <a:gd name="connsiteY291" fmla="*/ 10663410 h 11525896"/>
              <a:gd name="connsiteX292" fmla="*/ 3699449 w 6563447"/>
              <a:gd name="connsiteY292" fmla="*/ 10742541 h 11525896"/>
              <a:gd name="connsiteX293" fmla="*/ 3620318 w 6563447"/>
              <a:gd name="connsiteY293" fmla="*/ 10663410 h 11525896"/>
              <a:gd name="connsiteX294" fmla="*/ 3699449 w 6563447"/>
              <a:gd name="connsiteY294" fmla="*/ 10584279 h 11525896"/>
              <a:gd name="connsiteX295" fmla="*/ 3420963 w 6563447"/>
              <a:gd name="connsiteY295" fmla="*/ 10584279 h 11525896"/>
              <a:gd name="connsiteX296" fmla="*/ 3500094 w 6563447"/>
              <a:gd name="connsiteY296" fmla="*/ 10663410 h 11525896"/>
              <a:gd name="connsiteX297" fmla="*/ 3420963 w 6563447"/>
              <a:gd name="connsiteY297" fmla="*/ 10742541 h 11525896"/>
              <a:gd name="connsiteX298" fmla="*/ 3341832 w 6563447"/>
              <a:gd name="connsiteY298" fmla="*/ 10663410 h 11525896"/>
              <a:gd name="connsiteX299" fmla="*/ 3420963 w 6563447"/>
              <a:gd name="connsiteY299" fmla="*/ 10584279 h 11525896"/>
              <a:gd name="connsiteX300" fmla="*/ 3142477 w 6563447"/>
              <a:gd name="connsiteY300" fmla="*/ 10584279 h 11525896"/>
              <a:gd name="connsiteX301" fmla="*/ 3221608 w 6563447"/>
              <a:gd name="connsiteY301" fmla="*/ 10663410 h 11525896"/>
              <a:gd name="connsiteX302" fmla="*/ 3142477 w 6563447"/>
              <a:gd name="connsiteY302" fmla="*/ 10742541 h 11525896"/>
              <a:gd name="connsiteX303" fmla="*/ 3063346 w 6563447"/>
              <a:gd name="connsiteY303" fmla="*/ 10663410 h 11525896"/>
              <a:gd name="connsiteX304" fmla="*/ 3142477 w 6563447"/>
              <a:gd name="connsiteY304" fmla="*/ 10584279 h 11525896"/>
              <a:gd name="connsiteX305" fmla="*/ 2863991 w 6563447"/>
              <a:gd name="connsiteY305" fmla="*/ 10584279 h 11525896"/>
              <a:gd name="connsiteX306" fmla="*/ 2943122 w 6563447"/>
              <a:gd name="connsiteY306" fmla="*/ 10663410 h 11525896"/>
              <a:gd name="connsiteX307" fmla="*/ 2863991 w 6563447"/>
              <a:gd name="connsiteY307" fmla="*/ 10742541 h 11525896"/>
              <a:gd name="connsiteX308" fmla="*/ 2784860 w 6563447"/>
              <a:gd name="connsiteY308" fmla="*/ 10663410 h 11525896"/>
              <a:gd name="connsiteX309" fmla="*/ 2863991 w 6563447"/>
              <a:gd name="connsiteY309" fmla="*/ 10584279 h 11525896"/>
              <a:gd name="connsiteX310" fmla="*/ 2585505 w 6563447"/>
              <a:gd name="connsiteY310" fmla="*/ 10584279 h 11525896"/>
              <a:gd name="connsiteX311" fmla="*/ 2664636 w 6563447"/>
              <a:gd name="connsiteY311" fmla="*/ 10663410 h 11525896"/>
              <a:gd name="connsiteX312" fmla="*/ 2585505 w 6563447"/>
              <a:gd name="connsiteY312" fmla="*/ 10742541 h 11525896"/>
              <a:gd name="connsiteX313" fmla="*/ 2506374 w 6563447"/>
              <a:gd name="connsiteY313" fmla="*/ 10663410 h 11525896"/>
              <a:gd name="connsiteX314" fmla="*/ 2585505 w 6563447"/>
              <a:gd name="connsiteY314" fmla="*/ 10584279 h 11525896"/>
              <a:gd name="connsiteX315" fmla="*/ 2307019 w 6563447"/>
              <a:gd name="connsiteY315" fmla="*/ 10584279 h 11525896"/>
              <a:gd name="connsiteX316" fmla="*/ 2386150 w 6563447"/>
              <a:gd name="connsiteY316" fmla="*/ 10663410 h 11525896"/>
              <a:gd name="connsiteX317" fmla="*/ 2307019 w 6563447"/>
              <a:gd name="connsiteY317" fmla="*/ 10742541 h 11525896"/>
              <a:gd name="connsiteX318" fmla="*/ 2227888 w 6563447"/>
              <a:gd name="connsiteY318" fmla="*/ 10663410 h 11525896"/>
              <a:gd name="connsiteX319" fmla="*/ 2307019 w 6563447"/>
              <a:gd name="connsiteY319" fmla="*/ 10584279 h 11525896"/>
              <a:gd name="connsiteX320" fmla="*/ 2028534 w 6563447"/>
              <a:gd name="connsiteY320" fmla="*/ 10584279 h 11525896"/>
              <a:gd name="connsiteX321" fmla="*/ 2107664 w 6563447"/>
              <a:gd name="connsiteY321" fmla="*/ 10663410 h 11525896"/>
              <a:gd name="connsiteX322" fmla="*/ 2028534 w 6563447"/>
              <a:gd name="connsiteY322" fmla="*/ 10742541 h 11525896"/>
              <a:gd name="connsiteX323" fmla="*/ 1949402 w 6563447"/>
              <a:gd name="connsiteY323" fmla="*/ 10663410 h 11525896"/>
              <a:gd name="connsiteX324" fmla="*/ 2028534 w 6563447"/>
              <a:gd name="connsiteY324" fmla="*/ 10584279 h 11525896"/>
              <a:gd name="connsiteX325" fmla="*/ 1750047 w 6563447"/>
              <a:gd name="connsiteY325" fmla="*/ 10584279 h 11525896"/>
              <a:gd name="connsiteX326" fmla="*/ 1829178 w 6563447"/>
              <a:gd name="connsiteY326" fmla="*/ 10663410 h 11525896"/>
              <a:gd name="connsiteX327" fmla="*/ 1750047 w 6563447"/>
              <a:gd name="connsiteY327" fmla="*/ 10742541 h 11525896"/>
              <a:gd name="connsiteX328" fmla="*/ 1670916 w 6563447"/>
              <a:gd name="connsiteY328" fmla="*/ 10663410 h 11525896"/>
              <a:gd name="connsiteX329" fmla="*/ 1750047 w 6563447"/>
              <a:gd name="connsiteY329" fmla="*/ 10584279 h 11525896"/>
              <a:gd name="connsiteX330" fmla="*/ 1471561 w 6563447"/>
              <a:gd name="connsiteY330" fmla="*/ 10584279 h 11525896"/>
              <a:gd name="connsiteX331" fmla="*/ 1550692 w 6563447"/>
              <a:gd name="connsiteY331" fmla="*/ 10663410 h 11525896"/>
              <a:gd name="connsiteX332" fmla="*/ 1471561 w 6563447"/>
              <a:gd name="connsiteY332" fmla="*/ 10742541 h 11525896"/>
              <a:gd name="connsiteX333" fmla="*/ 1392431 w 6563447"/>
              <a:gd name="connsiteY333" fmla="*/ 10663410 h 11525896"/>
              <a:gd name="connsiteX334" fmla="*/ 1471561 w 6563447"/>
              <a:gd name="connsiteY334" fmla="*/ 10584279 h 11525896"/>
              <a:gd name="connsiteX335" fmla="*/ 1193075 w 6563447"/>
              <a:gd name="connsiteY335" fmla="*/ 10584279 h 11525896"/>
              <a:gd name="connsiteX336" fmla="*/ 1272206 w 6563447"/>
              <a:gd name="connsiteY336" fmla="*/ 10663410 h 11525896"/>
              <a:gd name="connsiteX337" fmla="*/ 1193075 w 6563447"/>
              <a:gd name="connsiteY337" fmla="*/ 10742541 h 11525896"/>
              <a:gd name="connsiteX338" fmla="*/ 1113944 w 6563447"/>
              <a:gd name="connsiteY338" fmla="*/ 10663410 h 11525896"/>
              <a:gd name="connsiteX339" fmla="*/ 1193075 w 6563447"/>
              <a:gd name="connsiteY339" fmla="*/ 10584279 h 11525896"/>
              <a:gd name="connsiteX340" fmla="*/ 914589 w 6563447"/>
              <a:gd name="connsiteY340" fmla="*/ 10584279 h 11525896"/>
              <a:gd name="connsiteX341" fmla="*/ 993720 w 6563447"/>
              <a:gd name="connsiteY341" fmla="*/ 10663410 h 11525896"/>
              <a:gd name="connsiteX342" fmla="*/ 914589 w 6563447"/>
              <a:gd name="connsiteY342" fmla="*/ 10742541 h 11525896"/>
              <a:gd name="connsiteX343" fmla="*/ 835458 w 6563447"/>
              <a:gd name="connsiteY343" fmla="*/ 10663410 h 11525896"/>
              <a:gd name="connsiteX344" fmla="*/ 914589 w 6563447"/>
              <a:gd name="connsiteY344" fmla="*/ 10584279 h 11525896"/>
              <a:gd name="connsiteX345" fmla="*/ 636103 w 6563447"/>
              <a:gd name="connsiteY345" fmla="*/ 10584279 h 11525896"/>
              <a:gd name="connsiteX346" fmla="*/ 715234 w 6563447"/>
              <a:gd name="connsiteY346" fmla="*/ 10663410 h 11525896"/>
              <a:gd name="connsiteX347" fmla="*/ 636103 w 6563447"/>
              <a:gd name="connsiteY347" fmla="*/ 10742541 h 11525896"/>
              <a:gd name="connsiteX348" fmla="*/ 556972 w 6563447"/>
              <a:gd name="connsiteY348" fmla="*/ 10663410 h 11525896"/>
              <a:gd name="connsiteX349" fmla="*/ 636103 w 6563447"/>
              <a:gd name="connsiteY349" fmla="*/ 10584279 h 11525896"/>
              <a:gd name="connsiteX350" fmla="*/ 357617 w 6563447"/>
              <a:gd name="connsiteY350" fmla="*/ 10584279 h 11525896"/>
              <a:gd name="connsiteX351" fmla="*/ 436749 w 6563447"/>
              <a:gd name="connsiteY351" fmla="*/ 10663410 h 11525896"/>
              <a:gd name="connsiteX352" fmla="*/ 357617 w 6563447"/>
              <a:gd name="connsiteY352" fmla="*/ 10742541 h 11525896"/>
              <a:gd name="connsiteX353" fmla="*/ 278486 w 6563447"/>
              <a:gd name="connsiteY353" fmla="*/ 10663410 h 11525896"/>
              <a:gd name="connsiteX354" fmla="*/ 357617 w 6563447"/>
              <a:gd name="connsiteY354" fmla="*/ 10584279 h 11525896"/>
              <a:gd name="connsiteX355" fmla="*/ 79131 w 6563447"/>
              <a:gd name="connsiteY355" fmla="*/ 10584279 h 11525896"/>
              <a:gd name="connsiteX356" fmla="*/ 158262 w 6563447"/>
              <a:gd name="connsiteY356" fmla="*/ 10663410 h 11525896"/>
              <a:gd name="connsiteX357" fmla="*/ 79131 w 6563447"/>
              <a:gd name="connsiteY357" fmla="*/ 10742541 h 11525896"/>
              <a:gd name="connsiteX358" fmla="*/ 0 w 6563447"/>
              <a:gd name="connsiteY358" fmla="*/ 10663410 h 11525896"/>
              <a:gd name="connsiteX359" fmla="*/ 79131 w 6563447"/>
              <a:gd name="connsiteY359" fmla="*/ 10584279 h 11525896"/>
              <a:gd name="connsiteX360" fmla="*/ 6484315 w 6563447"/>
              <a:gd name="connsiteY360" fmla="*/ 10192601 h 11525896"/>
              <a:gd name="connsiteX361" fmla="*/ 6563447 w 6563447"/>
              <a:gd name="connsiteY361" fmla="*/ 10271732 h 11525896"/>
              <a:gd name="connsiteX362" fmla="*/ 6484315 w 6563447"/>
              <a:gd name="connsiteY362" fmla="*/ 10350863 h 11525896"/>
              <a:gd name="connsiteX363" fmla="*/ 6405187 w 6563447"/>
              <a:gd name="connsiteY363" fmla="*/ 10271732 h 11525896"/>
              <a:gd name="connsiteX364" fmla="*/ 6484315 w 6563447"/>
              <a:gd name="connsiteY364" fmla="*/ 10192601 h 11525896"/>
              <a:gd name="connsiteX365" fmla="*/ 6205823 w 6563447"/>
              <a:gd name="connsiteY365" fmla="*/ 10192601 h 11525896"/>
              <a:gd name="connsiteX366" fmla="*/ 6284955 w 6563447"/>
              <a:gd name="connsiteY366" fmla="*/ 10271732 h 11525896"/>
              <a:gd name="connsiteX367" fmla="*/ 6205823 w 6563447"/>
              <a:gd name="connsiteY367" fmla="*/ 10350863 h 11525896"/>
              <a:gd name="connsiteX368" fmla="*/ 6126691 w 6563447"/>
              <a:gd name="connsiteY368" fmla="*/ 10271732 h 11525896"/>
              <a:gd name="connsiteX369" fmla="*/ 6205823 w 6563447"/>
              <a:gd name="connsiteY369" fmla="*/ 10192601 h 11525896"/>
              <a:gd name="connsiteX370" fmla="*/ 5927339 w 6563447"/>
              <a:gd name="connsiteY370" fmla="*/ 10192601 h 11525896"/>
              <a:gd name="connsiteX371" fmla="*/ 6006467 w 6563447"/>
              <a:gd name="connsiteY371" fmla="*/ 10271732 h 11525896"/>
              <a:gd name="connsiteX372" fmla="*/ 5927339 w 6563447"/>
              <a:gd name="connsiteY372" fmla="*/ 10350863 h 11525896"/>
              <a:gd name="connsiteX373" fmla="*/ 5848207 w 6563447"/>
              <a:gd name="connsiteY373" fmla="*/ 10271732 h 11525896"/>
              <a:gd name="connsiteX374" fmla="*/ 5927339 w 6563447"/>
              <a:gd name="connsiteY374" fmla="*/ 10192601 h 11525896"/>
              <a:gd name="connsiteX375" fmla="*/ 5648851 w 6563447"/>
              <a:gd name="connsiteY375" fmla="*/ 10192601 h 11525896"/>
              <a:gd name="connsiteX376" fmla="*/ 5727983 w 6563447"/>
              <a:gd name="connsiteY376" fmla="*/ 10271732 h 11525896"/>
              <a:gd name="connsiteX377" fmla="*/ 5648851 w 6563447"/>
              <a:gd name="connsiteY377" fmla="*/ 10350863 h 11525896"/>
              <a:gd name="connsiteX378" fmla="*/ 5569719 w 6563447"/>
              <a:gd name="connsiteY378" fmla="*/ 10271732 h 11525896"/>
              <a:gd name="connsiteX379" fmla="*/ 5648851 w 6563447"/>
              <a:gd name="connsiteY379" fmla="*/ 10192601 h 11525896"/>
              <a:gd name="connsiteX380" fmla="*/ 5370367 w 6563447"/>
              <a:gd name="connsiteY380" fmla="*/ 10192601 h 11525896"/>
              <a:gd name="connsiteX381" fmla="*/ 5449495 w 6563447"/>
              <a:gd name="connsiteY381" fmla="*/ 10271732 h 11525896"/>
              <a:gd name="connsiteX382" fmla="*/ 5370367 w 6563447"/>
              <a:gd name="connsiteY382" fmla="*/ 10350863 h 11525896"/>
              <a:gd name="connsiteX383" fmla="*/ 5291235 w 6563447"/>
              <a:gd name="connsiteY383" fmla="*/ 10271732 h 11525896"/>
              <a:gd name="connsiteX384" fmla="*/ 5370367 w 6563447"/>
              <a:gd name="connsiteY384" fmla="*/ 10192601 h 11525896"/>
              <a:gd name="connsiteX385" fmla="*/ 5091879 w 6563447"/>
              <a:gd name="connsiteY385" fmla="*/ 10192601 h 11525896"/>
              <a:gd name="connsiteX386" fmla="*/ 5171011 w 6563447"/>
              <a:gd name="connsiteY386" fmla="*/ 10271732 h 11525896"/>
              <a:gd name="connsiteX387" fmla="*/ 5091879 w 6563447"/>
              <a:gd name="connsiteY387" fmla="*/ 10350863 h 11525896"/>
              <a:gd name="connsiteX388" fmla="*/ 5012747 w 6563447"/>
              <a:gd name="connsiteY388" fmla="*/ 10271732 h 11525896"/>
              <a:gd name="connsiteX389" fmla="*/ 5091879 w 6563447"/>
              <a:gd name="connsiteY389" fmla="*/ 10192601 h 11525896"/>
              <a:gd name="connsiteX390" fmla="*/ 4813395 w 6563447"/>
              <a:gd name="connsiteY390" fmla="*/ 10192601 h 11525896"/>
              <a:gd name="connsiteX391" fmla="*/ 4892523 w 6563447"/>
              <a:gd name="connsiteY391" fmla="*/ 10271732 h 11525896"/>
              <a:gd name="connsiteX392" fmla="*/ 4813395 w 6563447"/>
              <a:gd name="connsiteY392" fmla="*/ 10350863 h 11525896"/>
              <a:gd name="connsiteX393" fmla="*/ 4734263 w 6563447"/>
              <a:gd name="connsiteY393" fmla="*/ 10271732 h 11525896"/>
              <a:gd name="connsiteX394" fmla="*/ 4813395 w 6563447"/>
              <a:gd name="connsiteY394" fmla="*/ 10192601 h 11525896"/>
              <a:gd name="connsiteX395" fmla="*/ 4534907 w 6563447"/>
              <a:gd name="connsiteY395" fmla="*/ 10192601 h 11525896"/>
              <a:gd name="connsiteX396" fmla="*/ 4614039 w 6563447"/>
              <a:gd name="connsiteY396" fmla="*/ 10271732 h 11525896"/>
              <a:gd name="connsiteX397" fmla="*/ 4534907 w 6563447"/>
              <a:gd name="connsiteY397" fmla="*/ 10350863 h 11525896"/>
              <a:gd name="connsiteX398" fmla="*/ 4455775 w 6563447"/>
              <a:gd name="connsiteY398" fmla="*/ 10271732 h 11525896"/>
              <a:gd name="connsiteX399" fmla="*/ 4534907 w 6563447"/>
              <a:gd name="connsiteY399" fmla="*/ 10192601 h 11525896"/>
              <a:gd name="connsiteX400" fmla="*/ 4256421 w 6563447"/>
              <a:gd name="connsiteY400" fmla="*/ 10192601 h 11525896"/>
              <a:gd name="connsiteX401" fmla="*/ 4335552 w 6563447"/>
              <a:gd name="connsiteY401" fmla="*/ 10271732 h 11525896"/>
              <a:gd name="connsiteX402" fmla="*/ 4256421 w 6563447"/>
              <a:gd name="connsiteY402" fmla="*/ 10350863 h 11525896"/>
              <a:gd name="connsiteX403" fmla="*/ 4177290 w 6563447"/>
              <a:gd name="connsiteY403" fmla="*/ 10271732 h 11525896"/>
              <a:gd name="connsiteX404" fmla="*/ 4256421 w 6563447"/>
              <a:gd name="connsiteY404" fmla="*/ 10192601 h 11525896"/>
              <a:gd name="connsiteX405" fmla="*/ 3977935 w 6563447"/>
              <a:gd name="connsiteY405" fmla="*/ 10192601 h 11525896"/>
              <a:gd name="connsiteX406" fmla="*/ 4057066 w 6563447"/>
              <a:gd name="connsiteY406" fmla="*/ 10271732 h 11525896"/>
              <a:gd name="connsiteX407" fmla="*/ 3977935 w 6563447"/>
              <a:gd name="connsiteY407" fmla="*/ 10350863 h 11525896"/>
              <a:gd name="connsiteX408" fmla="*/ 3898804 w 6563447"/>
              <a:gd name="connsiteY408" fmla="*/ 10271732 h 11525896"/>
              <a:gd name="connsiteX409" fmla="*/ 3977935 w 6563447"/>
              <a:gd name="connsiteY409" fmla="*/ 10192601 h 11525896"/>
              <a:gd name="connsiteX410" fmla="*/ 3699449 w 6563447"/>
              <a:gd name="connsiteY410" fmla="*/ 10192601 h 11525896"/>
              <a:gd name="connsiteX411" fmla="*/ 3778580 w 6563447"/>
              <a:gd name="connsiteY411" fmla="*/ 10271732 h 11525896"/>
              <a:gd name="connsiteX412" fmla="*/ 3699449 w 6563447"/>
              <a:gd name="connsiteY412" fmla="*/ 10350863 h 11525896"/>
              <a:gd name="connsiteX413" fmla="*/ 3620318 w 6563447"/>
              <a:gd name="connsiteY413" fmla="*/ 10271732 h 11525896"/>
              <a:gd name="connsiteX414" fmla="*/ 3699449 w 6563447"/>
              <a:gd name="connsiteY414" fmla="*/ 10192601 h 11525896"/>
              <a:gd name="connsiteX415" fmla="*/ 3420963 w 6563447"/>
              <a:gd name="connsiteY415" fmla="*/ 10192601 h 11525896"/>
              <a:gd name="connsiteX416" fmla="*/ 3500094 w 6563447"/>
              <a:gd name="connsiteY416" fmla="*/ 10271732 h 11525896"/>
              <a:gd name="connsiteX417" fmla="*/ 3420963 w 6563447"/>
              <a:gd name="connsiteY417" fmla="*/ 10350863 h 11525896"/>
              <a:gd name="connsiteX418" fmla="*/ 3341832 w 6563447"/>
              <a:gd name="connsiteY418" fmla="*/ 10271732 h 11525896"/>
              <a:gd name="connsiteX419" fmla="*/ 3420963 w 6563447"/>
              <a:gd name="connsiteY419" fmla="*/ 10192601 h 11525896"/>
              <a:gd name="connsiteX420" fmla="*/ 3142477 w 6563447"/>
              <a:gd name="connsiteY420" fmla="*/ 10192601 h 11525896"/>
              <a:gd name="connsiteX421" fmla="*/ 3221608 w 6563447"/>
              <a:gd name="connsiteY421" fmla="*/ 10271732 h 11525896"/>
              <a:gd name="connsiteX422" fmla="*/ 3142477 w 6563447"/>
              <a:gd name="connsiteY422" fmla="*/ 10350863 h 11525896"/>
              <a:gd name="connsiteX423" fmla="*/ 3063346 w 6563447"/>
              <a:gd name="connsiteY423" fmla="*/ 10271732 h 11525896"/>
              <a:gd name="connsiteX424" fmla="*/ 3142477 w 6563447"/>
              <a:gd name="connsiteY424" fmla="*/ 10192601 h 11525896"/>
              <a:gd name="connsiteX425" fmla="*/ 2863991 w 6563447"/>
              <a:gd name="connsiteY425" fmla="*/ 10192601 h 11525896"/>
              <a:gd name="connsiteX426" fmla="*/ 2943122 w 6563447"/>
              <a:gd name="connsiteY426" fmla="*/ 10271732 h 11525896"/>
              <a:gd name="connsiteX427" fmla="*/ 2863991 w 6563447"/>
              <a:gd name="connsiteY427" fmla="*/ 10350863 h 11525896"/>
              <a:gd name="connsiteX428" fmla="*/ 2784860 w 6563447"/>
              <a:gd name="connsiteY428" fmla="*/ 10271732 h 11525896"/>
              <a:gd name="connsiteX429" fmla="*/ 2863991 w 6563447"/>
              <a:gd name="connsiteY429" fmla="*/ 10192601 h 11525896"/>
              <a:gd name="connsiteX430" fmla="*/ 2585505 w 6563447"/>
              <a:gd name="connsiteY430" fmla="*/ 10192601 h 11525896"/>
              <a:gd name="connsiteX431" fmla="*/ 2664636 w 6563447"/>
              <a:gd name="connsiteY431" fmla="*/ 10271732 h 11525896"/>
              <a:gd name="connsiteX432" fmla="*/ 2585505 w 6563447"/>
              <a:gd name="connsiteY432" fmla="*/ 10350863 h 11525896"/>
              <a:gd name="connsiteX433" fmla="*/ 2506374 w 6563447"/>
              <a:gd name="connsiteY433" fmla="*/ 10271732 h 11525896"/>
              <a:gd name="connsiteX434" fmla="*/ 2585505 w 6563447"/>
              <a:gd name="connsiteY434" fmla="*/ 10192601 h 11525896"/>
              <a:gd name="connsiteX435" fmla="*/ 2307019 w 6563447"/>
              <a:gd name="connsiteY435" fmla="*/ 10192601 h 11525896"/>
              <a:gd name="connsiteX436" fmla="*/ 2386150 w 6563447"/>
              <a:gd name="connsiteY436" fmla="*/ 10271732 h 11525896"/>
              <a:gd name="connsiteX437" fmla="*/ 2307019 w 6563447"/>
              <a:gd name="connsiteY437" fmla="*/ 10350863 h 11525896"/>
              <a:gd name="connsiteX438" fmla="*/ 2227888 w 6563447"/>
              <a:gd name="connsiteY438" fmla="*/ 10271732 h 11525896"/>
              <a:gd name="connsiteX439" fmla="*/ 2307019 w 6563447"/>
              <a:gd name="connsiteY439" fmla="*/ 10192601 h 11525896"/>
              <a:gd name="connsiteX440" fmla="*/ 2028534 w 6563447"/>
              <a:gd name="connsiteY440" fmla="*/ 10192601 h 11525896"/>
              <a:gd name="connsiteX441" fmla="*/ 2107664 w 6563447"/>
              <a:gd name="connsiteY441" fmla="*/ 10271732 h 11525896"/>
              <a:gd name="connsiteX442" fmla="*/ 2028534 w 6563447"/>
              <a:gd name="connsiteY442" fmla="*/ 10350863 h 11525896"/>
              <a:gd name="connsiteX443" fmla="*/ 1949402 w 6563447"/>
              <a:gd name="connsiteY443" fmla="*/ 10271732 h 11525896"/>
              <a:gd name="connsiteX444" fmla="*/ 2028534 w 6563447"/>
              <a:gd name="connsiteY444" fmla="*/ 10192601 h 11525896"/>
              <a:gd name="connsiteX445" fmla="*/ 1750047 w 6563447"/>
              <a:gd name="connsiteY445" fmla="*/ 10192601 h 11525896"/>
              <a:gd name="connsiteX446" fmla="*/ 1829178 w 6563447"/>
              <a:gd name="connsiteY446" fmla="*/ 10271732 h 11525896"/>
              <a:gd name="connsiteX447" fmla="*/ 1750047 w 6563447"/>
              <a:gd name="connsiteY447" fmla="*/ 10350863 h 11525896"/>
              <a:gd name="connsiteX448" fmla="*/ 1670916 w 6563447"/>
              <a:gd name="connsiteY448" fmla="*/ 10271732 h 11525896"/>
              <a:gd name="connsiteX449" fmla="*/ 1750047 w 6563447"/>
              <a:gd name="connsiteY449" fmla="*/ 10192601 h 11525896"/>
              <a:gd name="connsiteX450" fmla="*/ 1471561 w 6563447"/>
              <a:gd name="connsiteY450" fmla="*/ 10192601 h 11525896"/>
              <a:gd name="connsiteX451" fmla="*/ 1550692 w 6563447"/>
              <a:gd name="connsiteY451" fmla="*/ 10271732 h 11525896"/>
              <a:gd name="connsiteX452" fmla="*/ 1471561 w 6563447"/>
              <a:gd name="connsiteY452" fmla="*/ 10350863 h 11525896"/>
              <a:gd name="connsiteX453" fmla="*/ 1392431 w 6563447"/>
              <a:gd name="connsiteY453" fmla="*/ 10271732 h 11525896"/>
              <a:gd name="connsiteX454" fmla="*/ 1471561 w 6563447"/>
              <a:gd name="connsiteY454" fmla="*/ 10192601 h 11525896"/>
              <a:gd name="connsiteX455" fmla="*/ 1193075 w 6563447"/>
              <a:gd name="connsiteY455" fmla="*/ 10192601 h 11525896"/>
              <a:gd name="connsiteX456" fmla="*/ 1272206 w 6563447"/>
              <a:gd name="connsiteY456" fmla="*/ 10271732 h 11525896"/>
              <a:gd name="connsiteX457" fmla="*/ 1193075 w 6563447"/>
              <a:gd name="connsiteY457" fmla="*/ 10350863 h 11525896"/>
              <a:gd name="connsiteX458" fmla="*/ 1113944 w 6563447"/>
              <a:gd name="connsiteY458" fmla="*/ 10271732 h 11525896"/>
              <a:gd name="connsiteX459" fmla="*/ 1193075 w 6563447"/>
              <a:gd name="connsiteY459" fmla="*/ 10192601 h 11525896"/>
              <a:gd name="connsiteX460" fmla="*/ 914589 w 6563447"/>
              <a:gd name="connsiteY460" fmla="*/ 10192601 h 11525896"/>
              <a:gd name="connsiteX461" fmla="*/ 993720 w 6563447"/>
              <a:gd name="connsiteY461" fmla="*/ 10271732 h 11525896"/>
              <a:gd name="connsiteX462" fmla="*/ 914589 w 6563447"/>
              <a:gd name="connsiteY462" fmla="*/ 10350863 h 11525896"/>
              <a:gd name="connsiteX463" fmla="*/ 835458 w 6563447"/>
              <a:gd name="connsiteY463" fmla="*/ 10271732 h 11525896"/>
              <a:gd name="connsiteX464" fmla="*/ 914589 w 6563447"/>
              <a:gd name="connsiteY464" fmla="*/ 10192601 h 11525896"/>
              <a:gd name="connsiteX465" fmla="*/ 636103 w 6563447"/>
              <a:gd name="connsiteY465" fmla="*/ 10192601 h 11525896"/>
              <a:gd name="connsiteX466" fmla="*/ 715234 w 6563447"/>
              <a:gd name="connsiteY466" fmla="*/ 10271732 h 11525896"/>
              <a:gd name="connsiteX467" fmla="*/ 636103 w 6563447"/>
              <a:gd name="connsiteY467" fmla="*/ 10350863 h 11525896"/>
              <a:gd name="connsiteX468" fmla="*/ 556972 w 6563447"/>
              <a:gd name="connsiteY468" fmla="*/ 10271732 h 11525896"/>
              <a:gd name="connsiteX469" fmla="*/ 636103 w 6563447"/>
              <a:gd name="connsiteY469" fmla="*/ 10192601 h 11525896"/>
              <a:gd name="connsiteX470" fmla="*/ 357617 w 6563447"/>
              <a:gd name="connsiteY470" fmla="*/ 10192601 h 11525896"/>
              <a:gd name="connsiteX471" fmla="*/ 436749 w 6563447"/>
              <a:gd name="connsiteY471" fmla="*/ 10271732 h 11525896"/>
              <a:gd name="connsiteX472" fmla="*/ 357617 w 6563447"/>
              <a:gd name="connsiteY472" fmla="*/ 10350863 h 11525896"/>
              <a:gd name="connsiteX473" fmla="*/ 278486 w 6563447"/>
              <a:gd name="connsiteY473" fmla="*/ 10271732 h 11525896"/>
              <a:gd name="connsiteX474" fmla="*/ 357617 w 6563447"/>
              <a:gd name="connsiteY474" fmla="*/ 10192601 h 11525896"/>
              <a:gd name="connsiteX475" fmla="*/ 79131 w 6563447"/>
              <a:gd name="connsiteY475" fmla="*/ 10192601 h 11525896"/>
              <a:gd name="connsiteX476" fmla="*/ 158262 w 6563447"/>
              <a:gd name="connsiteY476" fmla="*/ 10271732 h 11525896"/>
              <a:gd name="connsiteX477" fmla="*/ 79131 w 6563447"/>
              <a:gd name="connsiteY477" fmla="*/ 10350863 h 11525896"/>
              <a:gd name="connsiteX478" fmla="*/ 0 w 6563447"/>
              <a:gd name="connsiteY478" fmla="*/ 10271732 h 11525896"/>
              <a:gd name="connsiteX479" fmla="*/ 79131 w 6563447"/>
              <a:gd name="connsiteY479" fmla="*/ 10192601 h 11525896"/>
              <a:gd name="connsiteX480" fmla="*/ 6484315 w 6563447"/>
              <a:gd name="connsiteY480" fmla="*/ 9800923 h 11525896"/>
              <a:gd name="connsiteX481" fmla="*/ 6563447 w 6563447"/>
              <a:gd name="connsiteY481" fmla="*/ 9880054 h 11525896"/>
              <a:gd name="connsiteX482" fmla="*/ 6484315 w 6563447"/>
              <a:gd name="connsiteY482" fmla="*/ 9959185 h 11525896"/>
              <a:gd name="connsiteX483" fmla="*/ 6405187 w 6563447"/>
              <a:gd name="connsiteY483" fmla="*/ 9880054 h 11525896"/>
              <a:gd name="connsiteX484" fmla="*/ 6484315 w 6563447"/>
              <a:gd name="connsiteY484" fmla="*/ 9800923 h 11525896"/>
              <a:gd name="connsiteX485" fmla="*/ 6205823 w 6563447"/>
              <a:gd name="connsiteY485" fmla="*/ 9800923 h 11525896"/>
              <a:gd name="connsiteX486" fmla="*/ 6284955 w 6563447"/>
              <a:gd name="connsiteY486" fmla="*/ 9880054 h 11525896"/>
              <a:gd name="connsiteX487" fmla="*/ 6205823 w 6563447"/>
              <a:gd name="connsiteY487" fmla="*/ 9959185 h 11525896"/>
              <a:gd name="connsiteX488" fmla="*/ 6126691 w 6563447"/>
              <a:gd name="connsiteY488" fmla="*/ 9880054 h 11525896"/>
              <a:gd name="connsiteX489" fmla="*/ 6205823 w 6563447"/>
              <a:gd name="connsiteY489" fmla="*/ 9800923 h 11525896"/>
              <a:gd name="connsiteX490" fmla="*/ 5927339 w 6563447"/>
              <a:gd name="connsiteY490" fmla="*/ 9800923 h 11525896"/>
              <a:gd name="connsiteX491" fmla="*/ 6006467 w 6563447"/>
              <a:gd name="connsiteY491" fmla="*/ 9880054 h 11525896"/>
              <a:gd name="connsiteX492" fmla="*/ 5927339 w 6563447"/>
              <a:gd name="connsiteY492" fmla="*/ 9959185 h 11525896"/>
              <a:gd name="connsiteX493" fmla="*/ 5848207 w 6563447"/>
              <a:gd name="connsiteY493" fmla="*/ 9880054 h 11525896"/>
              <a:gd name="connsiteX494" fmla="*/ 5927339 w 6563447"/>
              <a:gd name="connsiteY494" fmla="*/ 9800923 h 11525896"/>
              <a:gd name="connsiteX495" fmla="*/ 5648851 w 6563447"/>
              <a:gd name="connsiteY495" fmla="*/ 9800923 h 11525896"/>
              <a:gd name="connsiteX496" fmla="*/ 5727983 w 6563447"/>
              <a:gd name="connsiteY496" fmla="*/ 9880054 h 11525896"/>
              <a:gd name="connsiteX497" fmla="*/ 5648851 w 6563447"/>
              <a:gd name="connsiteY497" fmla="*/ 9959185 h 11525896"/>
              <a:gd name="connsiteX498" fmla="*/ 5569719 w 6563447"/>
              <a:gd name="connsiteY498" fmla="*/ 9880054 h 11525896"/>
              <a:gd name="connsiteX499" fmla="*/ 5648851 w 6563447"/>
              <a:gd name="connsiteY499" fmla="*/ 9800923 h 11525896"/>
              <a:gd name="connsiteX500" fmla="*/ 5370367 w 6563447"/>
              <a:gd name="connsiteY500" fmla="*/ 9800923 h 11525896"/>
              <a:gd name="connsiteX501" fmla="*/ 5449495 w 6563447"/>
              <a:gd name="connsiteY501" fmla="*/ 9880054 h 11525896"/>
              <a:gd name="connsiteX502" fmla="*/ 5370367 w 6563447"/>
              <a:gd name="connsiteY502" fmla="*/ 9959185 h 11525896"/>
              <a:gd name="connsiteX503" fmla="*/ 5291235 w 6563447"/>
              <a:gd name="connsiteY503" fmla="*/ 9880054 h 11525896"/>
              <a:gd name="connsiteX504" fmla="*/ 5370367 w 6563447"/>
              <a:gd name="connsiteY504" fmla="*/ 9800923 h 11525896"/>
              <a:gd name="connsiteX505" fmla="*/ 5091879 w 6563447"/>
              <a:gd name="connsiteY505" fmla="*/ 9800923 h 11525896"/>
              <a:gd name="connsiteX506" fmla="*/ 5171011 w 6563447"/>
              <a:gd name="connsiteY506" fmla="*/ 9880054 h 11525896"/>
              <a:gd name="connsiteX507" fmla="*/ 5091879 w 6563447"/>
              <a:gd name="connsiteY507" fmla="*/ 9959185 h 11525896"/>
              <a:gd name="connsiteX508" fmla="*/ 5012747 w 6563447"/>
              <a:gd name="connsiteY508" fmla="*/ 9880054 h 11525896"/>
              <a:gd name="connsiteX509" fmla="*/ 5091879 w 6563447"/>
              <a:gd name="connsiteY509" fmla="*/ 9800923 h 11525896"/>
              <a:gd name="connsiteX510" fmla="*/ 4813395 w 6563447"/>
              <a:gd name="connsiteY510" fmla="*/ 9800923 h 11525896"/>
              <a:gd name="connsiteX511" fmla="*/ 4892523 w 6563447"/>
              <a:gd name="connsiteY511" fmla="*/ 9880054 h 11525896"/>
              <a:gd name="connsiteX512" fmla="*/ 4813395 w 6563447"/>
              <a:gd name="connsiteY512" fmla="*/ 9959185 h 11525896"/>
              <a:gd name="connsiteX513" fmla="*/ 4734263 w 6563447"/>
              <a:gd name="connsiteY513" fmla="*/ 9880054 h 11525896"/>
              <a:gd name="connsiteX514" fmla="*/ 4813395 w 6563447"/>
              <a:gd name="connsiteY514" fmla="*/ 9800923 h 11525896"/>
              <a:gd name="connsiteX515" fmla="*/ 4534907 w 6563447"/>
              <a:gd name="connsiteY515" fmla="*/ 9800923 h 11525896"/>
              <a:gd name="connsiteX516" fmla="*/ 4614039 w 6563447"/>
              <a:gd name="connsiteY516" fmla="*/ 9880054 h 11525896"/>
              <a:gd name="connsiteX517" fmla="*/ 4534907 w 6563447"/>
              <a:gd name="connsiteY517" fmla="*/ 9959185 h 11525896"/>
              <a:gd name="connsiteX518" fmla="*/ 4455775 w 6563447"/>
              <a:gd name="connsiteY518" fmla="*/ 9880054 h 11525896"/>
              <a:gd name="connsiteX519" fmla="*/ 4534907 w 6563447"/>
              <a:gd name="connsiteY519" fmla="*/ 9800923 h 11525896"/>
              <a:gd name="connsiteX520" fmla="*/ 4256421 w 6563447"/>
              <a:gd name="connsiteY520" fmla="*/ 9800923 h 11525896"/>
              <a:gd name="connsiteX521" fmla="*/ 4335552 w 6563447"/>
              <a:gd name="connsiteY521" fmla="*/ 9880054 h 11525896"/>
              <a:gd name="connsiteX522" fmla="*/ 4256421 w 6563447"/>
              <a:gd name="connsiteY522" fmla="*/ 9959185 h 11525896"/>
              <a:gd name="connsiteX523" fmla="*/ 4177290 w 6563447"/>
              <a:gd name="connsiteY523" fmla="*/ 9880054 h 11525896"/>
              <a:gd name="connsiteX524" fmla="*/ 4256421 w 6563447"/>
              <a:gd name="connsiteY524" fmla="*/ 9800923 h 11525896"/>
              <a:gd name="connsiteX525" fmla="*/ 3977935 w 6563447"/>
              <a:gd name="connsiteY525" fmla="*/ 9800923 h 11525896"/>
              <a:gd name="connsiteX526" fmla="*/ 4057066 w 6563447"/>
              <a:gd name="connsiteY526" fmla="*/ 9880054 h 11525896"/>
              <a:gd name="connsiteX527" fmla="*/ 3977935 w 6563447"/>
              <a:gd name="connsiteY527" fmla="*/ 9959185 h 11525896"/>
              <a:gd name="connsiteX528" fmla="*/ 3898804 w 6563447"/>
              <a:gd name="connsiteY528" fmla="*/ 9880054 h 11525896"/>
              <a:gd name="connsiteX529" fmla="*/ 3977935 w 6563447"/>
              <a:gd name="connsiteY529" fmla="*/ 9800923 h 11525896"/>
              <a:gd name="connsiteX530" fmla="*/ 3699449 w 6563447"/>
              <a:gd name="connsiteY530" fmla="*/ 9800923 h 11525896"/>
              <a:gd name="connsiteX531" fmla="*/ 3778580 w 6563447"/>
              <a:gd name="connsiteY531" fmla="*/ 9880054 h 11525896"/>
              <a:gd name="connsiteX532" fmla="*/ 3699449 w 6563447"/>
              <a:gd name="connsiteY532" fmla="*/ 9959185 h 11525896"/>
              <a:gd name="connsiteX533" fmla="*/ 3620318 w 6563447"/>
              <a:gd name="connsiteY533" fmla="*/ 9880054 h 11525896"/>
              <a:gd name="connsiteX534" fmla="*/ 3699449 w 6563447"/>
              <a:gd name="connsiteY534" fmla="*/ 9800923 h 11525896"/>
              <a:gd name="connsiteX535" fmla="*/ 3420963 w 6563447"/>
              <a:gd name="connsiteY535" fmla="*/ 9800923 h 11525896"/>
              <a:gd name="connsiteX536" fmla="*/ 3500094 w 6563447"/>
              <a:gd name="connsiteY536" fmla="*/ 9880054 h 11525896"/>
              <a:gd name="connsiteX537" fmla="*/ 3420963 w 6563447"/>
              <a:gd name="connsiteY537" fmla="*/ 9959185 h 11525896"/>
              <a:gd name="connsiteX538" fmla="*/ 3341832 w 6563447"/>
              <a:gd name="connsiteY538" fmla="*/ 9880054 h 11525896"/>
              <a:gd name="connsiteX539" fmla="*/ 3420963 w 6563447"/>
              <a:gd name="connsiteY539" fmla="*/ 9800923 h 11525896"/>
              <a:gd name="connsiteX540" fmla="*/ 3142477 w 6563447"/>
              <a:gd name="connsiteY540" fmla="*/ 9800923 h 11525896"/>
              <a:gd name="connsiteX541" fmla="*/ 3221608 w 6563447"/>
              <a:gd name="connsiteY541" fmla="*/ 9880054 h 11525896"/>
              <a:gd name="connsiteX542" fmla="*/ 3142477 w 6563447"/>
              <a:gd name="connsiteY542" fmla="*/ 9959185 h 11525896"/>
              <a:gd name="connsiteX543" fmla="*/ 3063346 w 6563447"/>
              <a:gd name="connsiteY543" fmla="*/ 9880054 h 11525896"/>
              <a:gd name="connsiteX544" fmla="*/ 3142477 w 6563447"/>
              <a:gd name="connsiteY544" fmla="*/ 9800923 h 11525896"/>
              <a:gd name="connsiteX545" fmla="*/ 2863991 w 6563447"/>
              <a:gd name="connsiteY545" fmla="*/ 9800923 h 11525896"/>
              <a:gd name="connsiteX546" fmla="*/ 2943122 w 6563447"/>
              <a:gd name="connsiteY546" fmla="*/ 9880054 h 11525896"/>
              <a:gd name="connsiteX547" fmla="*/ 2863991 w 6563447"/>
              <a:gd name="connsiteY547" fmla="*/ 9959185 h 11525896"/>
              <a:gd name="connsiteX548" fmla="*/ 2784860 w 6563447"/>
              <a:gd name="connsiteY548" fmla="*/ 9880054 h 11525896"/>
              <a:gd name="connsiteX549" fmla="*/ 2863991 w 6563447"/>
              <a:gd name="connsiteY549" fmla="*/ 9800923 h 11525896"/>
              <a:gd name="connsiteX550" fmla="*/ 2585505 w 6563447"/>
              <a:gd name="connsiteY550" fmla="*/ 9800923 h 11525896"/>
              <a:gd name="connsiteX551" fmla="*/ 2664636 w 6563447"/>
              <a:gd name="connsiteY551" fmla="*/ 9880054 h 11525896"/>
              <a:gd name="connsiteX552" fmla="*/ 2585505 w 6563447"/>
              <a:gd name="connsiteY552" fmla="*/ 9959185 h 11525896"/>
              <a:gd name="connsiteX553" fmla="*/ 2506374 w 6563447"/>
              <a:gd name="connsiteY553" fmla="*/ 9880054 h 11525896"/>
              <a:gd name="connsiteX554" fmla="*/ 2585505 w 6563447"/>
              <a:gd name="connsiteY554" fmla="*/ 9800923 h 11525896"/>
              <a:gd name="connsiteX555" fmla="*/ 2307019 w 6563447"/>
              <a:gd name="connsiteY555" fmla="*/ 9800923 h 11525896"/>
              <a:gd name="connsiteX556" fmla="*/ 2386150 w 6563447"/>
              <a:gd name="connsiteY556" fmla="*/ 9880054 h 11525896"/>
              <a:gd name="connsiteX557" fmla="*/ 2307019 w 6563447"/>
              <a:gd name="connsiteY557" fmla="*/ 9959185 h 11525896"/>
              <a:gd name="connsiteX558" fmla="*/ 2227888 w 6563447"/>
              <a:gd name="connsiteY558" fmla="*/ 9880054 h 11525896"/>
              <a:gd name="connsiteX559" fmla="*/ 2307019 w 6563447"/>
              <a:gd name="connsiteY559" fmla="*/ 9800923 h 11525896"/>
              <a:gd name="connsiteX560" fmla="*/ 2028534 w 6563447"/>
              <a:gd name="connsiteY560" fmla="*/ 9800923 h 11525896"/>
              <a:gd name="connsiteX561" fmla="*/ 2107664 w 6563447"/>
              <a:gd name="connsiteY561" fmla="*/ 9880054 h 11525896"/>
              <a:gd name="connsiteX562" fmla="*/ 2028534 w 6563447"/>
              <a:gd name="connsiteY562" fmla="*/ 9959185 h 11525896"/>
              <a:gd name="connsiteX563" fmla="*/ 1949402 w 6563447"/>
              <a:gd name="connsiteY563" fmla="*/ 9880054 h 11525896"/>
              <a:gd name="connsiteX564" fmla="*/ 2028534 w 6563447"/>
              <a:gd name="connsiteY564" fmla="*/ 9800923 h 11525896"/>
              <a:gd name="connsiteX565" fmla="*/ 1750047 w 6563447"/>
              <a:gd name="connsiteY565" fmla="*/ 9800923 h 11525896"/>
              <a:gd name="connsiteX566" fmla="*/ 1829178 w 6563447"/>
              <a:gd name="connsiteY566" fmla="*/ 9880054 h 11525896"/>
              <a:gd name="connsiteX567" fmla="*/ 1750047 w 6563447"/>
              <a:gd name="connsiteY567" fmla="*/ 9959185 h 11525896"/>
              <a:gd name="connsiteX568" fmla="*/ 1670916 w 6563447"/>
              <a:gd name="connsiteY568" fmla="*/ 9880054 h 11525896"/>
              <a:gd name="connsiteX569" fmla="*/ 1750047 w 6563447"/>
              <a:gd name="connsiteY569" fmla="*/ 9800923 h 11525896"/>
              <a:gd name="connsiteX570" fmla="*/ 1471561 w 6563447"/>
              <a:gd name="connsiteY570" fmla="*/ 9800923 h 11525896"/>
              <a:gd name="connsiteX571" fmla="*/ 1550692 w 6563447"/>
              <a:gd name="connsiteY571" fmla="*/ 9880054 h 11525896"/>
              <a:gd name="connsiteX572" fmla="*/ 1471561 w 6563447"/>
              <a:gd name="connsiteY572" fmla="*/ 9959185 h 11525896"/>
              <a:gd name="connsiteX573" fmla="*/ 1392431 w 6563447"/>
              <a:gd name="connsiteY573" fmla="*/ 9880054 h 11525896"/>
              <a:gd name="connsiteX574" fmla="*/ 1471561 w 6563447"/>
              <a:gd name="connsiteY574" fmla="*/ 9800923 h 11525896"/>
              <a:gd name="connsiteX575" fmla="*/ 1193075 w 6563447"/>
              <a:gd name="connsiteY575" fmla="*/ 9800923 h 11525896"/>
              <a:gd name="connsiteX576" fmla="*/ 1272206 w 6563447"/>
              <a:gd name="connsiteY576" fmla="*/ 9880054 h 11525896"/>
              <a:gd name="connsiteX577" fmla="*/ 1193075 w 6563447"/>
              <a:gd name="connsiteY577" fmla="*/ 9959185 h 11525896"/>
              <a:gd name="connsiteX578" fmla="*/ 1113944 w 6563447"/>
              <a:gd name="connsiteY578" fmla="*/ 9880054 h 11525896"/>
              <a:gd name="connsiteX579" fmla="*/ 1193075 w 6563447"/>
              <a:gd name="connsiteY579" fmla="*/ 9800923 h 11525896"/>
              <a:gd name="connsiteX580" fmla="*/ 914589 w 6563447"/>
              <a:gd name="connsiteY580" fmla="*/ 9800923 h 11525896"/>
              <a:gd name="connsiteX581" fmla="*/ 993720 w 6563447"/>
              <a:gd name="connsiteY581" fmla="*/ 9880054 h 11525896"/>
              <a:gd name="connsiteX582" fmla="*/ 914589 w 6563447"/>
              <a:gd name="connsiteY582" fmla="*/ 9959185 h 11525896"/>
              <a:gd name="connsiteX583" fmla="*/ 835458 w 6563447"/>
              <a:gd name="connsiteY583" fmla="*/ 9880054 h 11525896"/>
              <a:gd name="connsiteX584" fmla="*/ 914589 w 6563447"/>
              <a:gd name="connsiteY584" fmla="*/ 9800923 h 11525896"/>
              <a:gd name="connsiteX585" fmla="*/ 636103 w 6563447"/>
              <a:gd name="connsiteY585" fmla="*/ 9800923 h 11525896"/>
              <a:gd name="connsiteX586" fmla="*/ 715234 w 6563447"/>
              <a:gd name="connsiteY586" fmla="*/ 9880054 h 11525896"/>
              <a:gd name="connsiteX587" fmla="*/ 636103 w 6563447"/>
              <a:gd name="connsiteY587" fmla="*/ 9959185 h 11525896"/>
              <a:gd name="connsiteX588" fmla="*/ 556972 w 6563447"/>
              <a:gd name="connsiteY588" fmla="*/ 9880054 h 11525896"/>
              <a:gd name="connsiteX589" fmla="*/ 636103 w 6563447"/>
              <a:gd name="connsiteY589" fmla="*/ 9800923 h 11525896"/>
              <a:gd name="connsiteX590" fmla="*/ 357617 w 6563447"/>
              <a:gd name="connsiteY590" fmla="*/ 9800923 h 11525896"/>
              <a:gd name="connsiteX591" fmla="*/ 436749 w 6563447"/>
              <a:gd name="connsiteY591" fmla="*/ 9880054 h 11525896"/>
              <a:gd name="connsiteX592" fmla="*/ 357617 w 6563447"/>
              <a:gd name="connsiteY592" fmla="*/ 9959185 h 11525896"/>
              <a:gd name="connsiteX593" fmla="*/ 278486 w 6563447"/>
              <a:gd name="connsiteY593" fmla="*/ 9880054 h 11525896"/>
              <a:gd name="connsiteX594" fmla="*/ 357617 w 6563447"/>
              <a:gd name="connsiteY594" fmla="*/ 9800923 h 11525896"/>
              <a:gd name="connsiteX595" fmla="*/ 79131 w 6563447"/>
              <a:gd name="connsiteY595" fmla="*/ 9800923 h 11525896"/>
              <a:gd name="connsiteX596" fmla="*/ 158262 w 6563447"/>
              <a:gd name="connsiteY596" fmla="*/ 9880054 h 11525896"/>
              <a:gd name="connsiteX597" fmla="*/ 79131 w 6563447"/>
              <a:gd name="connsiteY597" fmla="*/ 9959185 h 11525896"/>
              <a:gd name="connsiteX598" fmla="*/ 0 w 6563447"/>
              <a:gd name="connsiteY598" fmla="*/ 9880054 h 11525896"/>
              <a:gd name="connsiteX599" fmla="*/ 79131 w 6563447"/>
              <a:gd name="connsiteY599" fmla="*/ 9800923 h 11525896"/>
              <a:gd name="connsiteX600" fmla="*/ 6484315 w 6563447"/>
              <a:gd name="connsiteY600" fmla="*/ 9409245 h 11525896"/>
              <a:gd name="connsiteX601" fmla="*/ 6563447 w 6563447"/>
              <a:gd name="connsiteY601" fmla="*/ 9488376 h 11525896"/>
              <a:gd name="connsiteX602" fmla="*/ 6484315 w 6563447"/>
              <a:gd name="connsiteY602" fmla="*/ 9567507 h 11525896"/>
              <a:gd name="connsiteX603" fmla="*/ 6405187 w 6563447"/>
              <a:gd name="connsiteY603" fmla="*/ 9488376 h 11525896"/>
              <a:gd name="connsiteX604" fmla="*/ 6484315 w 6563447"/>
              <a:gd name="connsiteY604" fmla="*/ 9409245 h 11525896"/>
              <a:gd name="connsiteX605" fmla="*/ 6205823 w 6563447"/>
              <a:gd name="connsiteY605" fmla="*/ 9409245 h 11525896"/>
              <a:gd name="connsiteX606" fmla="*/ 6284955 w 6563447"/>
              <a:gd name="connsiteY606" fmla="*/ 9488376 h 11525896"/>
              <a:gd name="connsiteX607" fmla="*/ 6205823 w 6563447"/>
              <a:gd name="connsiteY607" fmla="*/ 9567507 h 11525896"/>
              <a:gd name="connsiteX608" fmla="*/ 6126691 w 6563447"/>
              <a:gd name="connsiteY608" fmla="*/ 9488376 h 11525896"/>
              <a:gd name="connsiteX609" fmla="*/ 6205823 w 6563447"/>
              <a:gd name="connsiteY609" fmla="*/ 9409245 h 11525896"/>
              <a:gd name="connsiteX610" fmla="*/ 5927339 w 6563447"/>
              <a:gd name="connsiteY610" fmla="*/ 9409245 h 11525896"/>
              <a:gd name="connsiteX611" fmla="*/ 6006467 w 6563447"/>
              <a:gd name="connsiteY611" fmla="*/ 9488376 h 11525896"/>
              <a:gd name="connsiteX612" fmla="*/ 5927339 w 6563447"/>
              <a:gd name="connsiteY612" fmla="*/ 9567507 h 11525896"/>
              <a:gd name="connsiteX613" fmla="*/ 5848207 w 6563447"/>
              <a:gd name="connsiteY613" fmla="*/ 9488376 h 11525896"/>
              <a:gd name="connsiteX614" fmla="*/ 5927339 w 6563447"/>
              <a:gd name="connsiteY614" fmla="*/ 9409245 h 11525896"/>
              <a:gd name="connsiteX615" fmla="*/ 5648851 w 6563447"/>
              <a:gd name="connsiteY615" fmla="*/ 9409245 h 11525896"/>
              <a:gd name="connsiteX616" fmla="*/ 5727983 w 6563447"/>
              <a:gd name="connsiteY616" fmla="*/ 9488376 h 11525896"/>
              <a:gd name="connsiteX617" fmla="*/ 5648851 w 6563447"/>
              <a:gd name="connsiteY617" fmla="*/ 9567507 h 11525896"/>
              <a:gd name="connsiteX618" fmla="*/ 5569719 w 6563447"/>
              <a:gd name="connsiteY618" fmla="*/ 9488376 h 11525896"/>
              <a:gd name="connsiteX619" fmla="*/ 5648851 w 6563447"/>
              <a:gd name="connsiteY619" fmla="*/ 9409245 h 11525896"/>
              <a:gd name="connsiteX620" fmla="*/ 5370367 w 6563447"/>
              <a:gd name="connsiteY620" fmla="*/ 9409245 h 11525896"/>
              <a:gd name="connsiteX621" fmla="*/ 5449495 w 6563447"/>
              <a:gd name="connsiteY621" fmla="*/ 9488376 h 11525896"/>
              <a:gd name="connsiteX622" fmla="*/ 5370367 w 6563447"/>
              <a:gd name="connsiteY622" fmla="*/ 9567507 h 11525896"/>
              <a:gd name="connsiteX623" fmla="*/ 5291235 w 6563447"/>
              <a:gd name="connsiteY623" fmla="*/ 9488376 h 11525896"/>
              <a:gd name="connsiteX624" fmla="*/ 5370367 w 6563447"/>
              <a:gd name="connsiteY624" fmla="*/ 9409245 h 11525896"/>
              <a:gd name="connsiteX625" fmla="*/ 5091879 w 6563447"/>
              <a:gd name="connsiteY625" fmla="*/ 9409245 h 11525896"/>
              <a:gd name="connsiteX626" fmla="*/ 5171011 w 6563447"/>
              <a:gd name="connsiteY626" fmla="*/ 9488376 h 11525896"/>
              <a:gd name="connsiteX627" fmla="*/ 5091879 w 6563447"/>
              <a:gd name="connsiteY627" fmla="*/ 9567507 h 11525896"/>
              <a:gd name="connsiteX628" fmla="*/ 5012747 w 6563447"/>
              <a:gd name="connsiteY628" fmla="*/ 9488376 h 11525896"/>
              <a:gd name="connsiteX629" fmla="*/ 5091879 w 6563447"/>
              <a:gd name="connsiteY629" fmla="*/ 9409245 h 11525896"/>
              <a:gd name="connsiteX630" fmla="*/ 4813395 w 6563447"/>
              <a:gd name="connsiteY630" fmla="*/ 9409245 h 11525896"/>
              <a:gd name="connsiteX631" fmla="*/ 4892523 w 6563447"/>
              <a:gd name="connsiteY631" fmla="*/ 9488376 h 11525896"/>
              <a:gd name="connsiteX632" fmla="*/ 4813395 w 6563447"/>
              <a:gd name="connsiteY632" fmla="*/ 9567507 h 11525896"/>
              <a:gd name="connsiteX633" fmla="*/ 4734263 w 6563447"/>
              <a:gd name="connsiteY633" fmla="*/ 9488376 h 11525896"/>
              <a:gd name="connsiteX634" fmla="*/ 4813395 w 6563447"/>
              <a:gd name="connsiteY634" fmla="*/ 9409245 h 11525896"/>
              <a:gd name="connsiteX635" fmla="*/ 4534907 w 6563447"/>
              <a:gd name="connsiteY635" fmla="*/ 9409245 h 11525896"/>
              <a:gd name="connsiteX636" fmla="*/ 4614039 w 6563447"/>
              <a:gd name="connsiteY636" fmla="*/ 9488376 h 11525896"/>
              <a:gd name="connsiteX637" fmla="*/ 4534907 w 6563447"/>
              <a:gd name="connsiteY637" fmla="*/ 9567507 h 11525896"/>
              <a:gd name="connsiteX638" fmla="*/ 4455775 w 6563447"/>
              <a:gd name="connsiteY638" fmla="*/ 9488376 h 11525896"/>
              <a:gd name="connsiteX639" fmla="*/ 4534907 w 6563447"/>
              <a:gd name="connsiteY639" fmla="*/ 9409245 h 11525896"/>
              <a:gd name="connsiteX640" fmla="*/ 4256421 w 6563447"/>
              <a:gd name="connsiteY640" fmla="*/ 9409245 h 11525896"/>
              <a:gd name="connsiteX641" fmla="*/ 4335552 w 6563447"/>
              <a:gd name="connsiteY641" fmla="*/ 9488376 h 11525896"/>
              <a:gd name="connsiteX642" fmla="*/ 4256421 w 6563447"/>
              <a:gd name="connsiteY642" fmla="*/ 9567507 h 11525896"/>
              <a:gd name="connsiteX643" fmla="*/ 4177290 w 6563447"/>
              <a:gd name="connsiteY643" fmla="*/ 9488376 h 11525896"/>
              <a:gd name="connsiteX644" fmla="*/ 4256421 w 6563447"/>
              <a:gd name="connsiteY644" fmla="*/ 9409245 h 11525896"/>
              <a:gd name="connsiteX645" fmla="*/ 3977935 w 6563447"/>
              <a:gd name="connsiteY645" fmla="*/ 9409245 h 11525896"/>
              <a:gd name="connsiteX646" fmla="*/ 4057066 w 6563447"/>
              <a:gd name="connsiteY646" fmla="*/ 9488376 h 11525896"/>
              <a:gd name="connsiteX647" fmla="*/ 3977935 w 6563447"/>
              <a:gd name="connsiteY647" fmla="*/ 9567507 h 11525896"/>
              <a:gd name="connsiteX648" fmla="*/ 3898804 w 6563447"/>
              <a:gd name="connsiteY648" fmla="*/ 9488376 h 11525896"/>
              <a:gd name="connsiteX649" fmla="*/ 3977935 w 6563447"/>
              <a:gd name="connsiteY649" fmla="*/ 9409245 h 11525896"/>
              <a:gd name="connsiteX650" fmla="*/ 3699449 w 6563447"/>
              <a:gd name="connsiteY650" fmla="*/ 9409245 h 11525896"/>
              <a:gd name="connsiteX651" fmla="*/ 3778580 w 6563447"/>
              <a:gd name="connsiteY651" fmla="*/ 9488376 h 11525896"/>
              <a:gd name="connsiteX652" fmla="*/ 3699449 w 6563447"/>
              <a:gd name="connsiteY652" fmla="*/ 9567507 h 11525896"/>
              <a:gd name="connsiteX653" fmla="*/ 3620318 w 6563447"/>
              <a:gd name="connsiteY653" fmla="*/ 9488376 h 11525896"/>
              <a:gd name="connsiteX654" fmla="*/ 3699449 w 6563447"/>
              <a:gd name="connsiteY654" fmla="*/ 9409245 h 11525896"/>
              <a:gd name="connsiteX655" fmla="*/ 3420963 w 6563447"/>
              <a:gd name="connsiteY655" fmla="*/ 9409245 h 11525896"/>
              <a:gd name="connsiteX656" fmla="*/ 3500094 w 6563447"/>
              <a:gd name="connsiteY656" fmla="*/ 9488376 h 11525896"/>
              <a:gd name="connsiteX657" fmla="*/ 3420963 w 6563447"/>
              <a:gd name="connsiteY657" fmla="*/ 9567507 h 11525896"/>
              <a:gd name="connsiteX658" fmla="*/ 3341832 w 6563447"/>
              <a:gd name="connsiteY658" fmla="*/ 9488376 h 11525896"/>
              <a:gd name="connsiteX659" fmla="*/ 3420963 w 6563447"/>
              <a:gd name="connsiteY659" fmla="*/ 9409245 h 11525896"/>
              <a:gd name="connsiteX660" fmla="*/ 3142477 w 6563447"/>
              <a:gd name="connsiteY660" fmla="*/ 9409245 h 11525896"/>
              <a:gd name="connsiteX661" fmla="*/ 3221608 w 6563447"/>
              <a:gd name="connsiteY661" fmla="*/ 9488376 h 11525896"/>
              <a:gd name="connsiteX662" fmla="*/ 3142477 w 6563447"/>
              <a:gd name="connsiteY662" fmla="*/ 9567507 h 11525896"/>
              <a:gd name="connsiteX663" fmla="*/ 3063346 w 6563447"/>
              <a:gd name="connsiteY663" fmla="*/ 9488376 h 11525896"/>
              <a:gd name="connsiteX664" fmla="*/ 3142477 w 6563447"/>
              <a:gd name="connsiteY664" fmla="*/ 9409245 h 11525896"/>
              <a:gd name="connsiteX665" fmla="*/ 2863991 w 6563447"/>
              <a:gd name="connsiteY665" fmla="*/ 9409245 h 11525896"/>
              <a:gd name="connsiteX666" fmla="*/ 2943122 w 6563447"/>
              <a:gd name="connsiteY666" fmla="*/ 9488376 h 11525896"/>
              <a:gd name="connsiteX667" fmla="*/ 2863991 w 6563447"/>
              <a:gd name="connsiteY667" fmla="*/ 9567507 h 11525896"/>
              <a:gd name="connsiteX668" fmla="*/ 2784860 w 6563447"/>
              <a:gd name="connsiteY668" fmla="*/ 9488376 h 11525896"/>
              <a:gd name="connsiteX669" fmla="*/ 2863991 w 6563447"/>
              <a:gd name="connsiteY669" fmla="*/ 9409245 h 11525896"/>
              <a:gd name="connsiteX670" fmla="*/ 2585505 w 6563447"/>
              <a:gd name="connsiteY670" fmla="*/ 9409245 h 11525896"/>
              <a:gd name="connsiteX671" fmla="*/ 2664636 w 6563447"/>
              <a:gd name="connsiteY671" fmla="*/ 9488376 h 11525896"/>
              <a:gd name="connsiteX672" fmla="*/ 2585505 w 6563447"/>
              <a:gd name="connsiteY672" fmla="*/ 9567507 h 11525896"/>
              <a:gd name="connsiteX673" fmla="*/ 2506374 w 6563447"/>
              <a:gd name="connsiteY673" fmla="*/ 9488376 h 11525896"/>
              <a:gd name="connsiteX674" fmla="*/ 2585505 w 6563447"/>
              <a:gd name="connsiteY674" fmla="*/ 9409245 h 11525896"/>
              <a:gd name="connsiteX675" fmla="*/ 2307019 w 6563447"/>
              <a:gd name="connsiteY675" fmla="*/ 9409245 h 11525896"/>
              <a:gd name="connsiteX676" fmla="*/ 2386150 w 6563447"/>
              <a:gd name="connsiteY676" fmla="*/ 9488376 h 11525896"/>
              <a:gd name="connsiteX677" fmla="*/ 2307019 w 6563447"/>
              <a:gd name="connsiteY677" fmla="*/ 9567507 h 11525896"/>
              <a:gd name="connsiteX678" fmla="*/ 2227888 w 6563447"/>
              <a:gd name="connsiteY678" fmla="*/ 9488376 h 11525896"/>
              <a:gd name="connsiteX679" fmla="*/ 2307019 w 6563447"/>
              <a:gd name="connsiteY679" fmla="*/ 9409245 h 11525896"/>
              <a:gd name="connsiteX680" fmla="*/ 2028534 w 6563447"/>
              <a:gd name="connsiteY680" fmla="*/ 9409245 h 11525896"/>
              <a:gd name="connsiteX681" fmla="*/ 2107664 w 6563447"/>
              <a:gd name="connsiteY681" fmla="*/ 9488376 h 11525896"/>
              <a:gd name="connsiteX682" fmla="*/ 2028534 w 6563447"/>
              <a:gd name="connsiteY682" fmla="*/ 9567507 h 11525896"/>
              <a:gd name="connsiteX683" fmla="*/ 1949402 w 6563447"/>
              <a:gd name="connsiteY683" fmla="*/ 9488376 h 11525896"/>
              <a:gd name="connsiteX684" fmla="*/ 2028534 w 6563447"/>
              <a:gd name="connsiteY684" fmla="*/ 9409245 h 11525896"/>
              <a:gd name="connsiteX685" fmla="*/ 1750047 w 6563447"/>
              <a:gd name="connsiteY685" fmla="*/ 9409245 h 11525896"/>
              <a:gd name="connsiteX686" fmla="*/ 1829178 w 6563447"/>
              <a:gd name="connsiteY686" fmla="*/ 9488376 h 11525896"/>
              <a:gd name="connsiteX687" fmla="*/ 1750047 w 6563447"/>
              <a:gd name="connsiteY687" fmla="*/ 9567507 h 11525896"/>
              <a:gd name="connsiteX688" fmla="*/ 1670916 w 6563447"/>
              <a:gd name="connsiteY688" fmla="*/ 9488376 h 11525896"/>
              <a:gd name="connsiteX689" fmla="*/ 1750047 w 6563447"/>
              <a:gd name="connsiteY689" fmla="*/ 9409245 h 11525896"/>
              <a:gd name="connsiteX690" fmla="*/ 1471561 w 6563447"/>
              <a:gd name="connsiteY690" fmla="*/ 9409245 h 11525896"/>
              <a:gd name="connsiteX691" fmla="*/ 1550692 w 6563447"/>
              <a:gd name="connsiteY691" fmla="*/ 9488376 h 11525896"/>
              <a:gd name="connsiteX692" fmla="*/ 1471561 w 6563447"/>
              <a:gd name="connsiteY692" fmla="*/ 9567507 h 11525896"/>
              <a:gd name="connsiteX693" fmla="*/ 1392431 w 6563447"/>
              <a:gd name="connsiteY693" fmla="*/ 9488376 h 11525896"/>
              <a:gd name="connsiteX694" fmla="*/ 1471561 w 6563447"/>
              <a:gd name="connsiteY694" fmla="*/ 9409245 h 11525896"/>
              <a:gd name="connsiteX695" fmla="*/ 1193075 w 6563447"/>
              <a:gd name="connsiteY695" fmla="*/ 9409245 h 11525896"/>
              <a:gd name="connsiteX696" fmla="*/ 1272206 w 6563447"/>
              <a:gd name="connsiteY696" fmla="*/ 9488376 h 11525896"/>
              <a:gd name="connsiteX697" fmla="*/ 1193075 w 6563447"/>
              <a:gd name="connsiteY697" fmla="*/ 9567507 h 11525896"/>
              <a:gd name="connsiteX698" fmla="*/ 1113944 w 6563447"/>
              <a:gd name="connsiteY698" fmla="*/ 9488376 h 11525896"/>
              <a:gd name="connsiteX699" fmla="*/ 1193075 w 6563447"/>
              <a:gd name="connsiteY699" fmla="*/ 9409245 h 11525896"/>
              <a:gd name="connsiteX700" fmla="*/ 914589 w 6563447"/>
              <a:gd name="connsiteY700" fmla="*/ 9409245 h 11525896"/>
              <a:gd name="connsiteX701" fmla="*/ 993720 w 6563447"/>
              <a:gd name="connsiteY701" fmla="*/ 9488376 h 11525896"/>
              <a:gd name="connsiteX702" fmla="*/ 914589 w 6563447"/>
              <a:gd name="connsiteY702" fmla="*/ 9567507 h 11525896"/>
              <a:gd name="connsiteX703" fmla="*/ 835458 w 6563447"/>
              <a:gd name="connsiteY703" fmla="*/ 9488376 h 11525896"/>
              <a:gd name="connsiteX704" fmla="*/ 914589 w 6563447"/>
              <a:gd name="connsiteY704" fmla="*/ 9409245 h 11525896"/>
              <a:gd name="connsiteX705" fmla="*/ 636103 w 6563447"/>
              <a:gd name="connsiteY705" fmla="*/ 9409245 h 11525896"/>
              <a:gd name="connsiteX706" fmla="*/ 715234 w 6563447"/>
              <a:gd name="connsiteY706" fmla="*/ 9488376 h 11525896"/>
              <a:gd name="connsiteX707" fmla="*/ 636103 w 6563447"/>
              <a:gd name="connsiteY707" fmla="*/ 9567507 h 11525896"/>
              <a:gd name="connsiteX708" fmla="*/ 556972 w 6563447"/>
              <a:gd name="connsiteY708" fmla="*/ 9488376 h 11525896"/>
              <a:gd name="connsiteX709" fmla="*/ 636103 w 6563447"/>
              <a:gd name="connsiteY709" fmla="*/ 9409245 h 11525896"/>
              <a:gd name="connsiteX710" fmla="*/ 357617 w 6563447"/>
              <a:gd name="connsiteY710" fmla="*/ 9409245 h 11525896"/>
              <a:gd name="connsiteX711" fmla="*/ 436749 w 6563447"/>
              <a:gd name="connsiteY711" fmla="*/ 9488376 h 11525896"/>
              <a:gd name="connsiteX712" fmla="*/ 357617 w 6563447"/>
              <a:gd name="connsiteY712" fmla="*/ 9567507 h 11525896"/>
              <a:gd name="connsiteX713" fmla="*/ 278486 w 6563447"/>
              <a:gd name="connsiteY713" fmla="*/ 9488376 h 11525896"/>
              <a:gd name="connsiteX714" fmla="*/ 357617 w 6563447"/>
              <a:gd name="connsiteY714" fmla="*/ 9409245 h 11525896"/>
              <a:gd name="connsiteX715" fmla="*/ 79131 w 6563447"/>
              <a:gd name="connsiteY715" fmla="*/ 9409245 h 11525896"/>
              <a:gd name="connsiteX716" fmla="*/ 158262 w 6563447"/>
              <a:gd name="connsiteY716" fmla="*/ 9488376 h 11525896"/>
              <a:gd name="connsiteX717" fmla="*/ 79131 w 6563447"/>
              <a:gd name="connsiteY717" fmla="*/ 9567507 h 11525896"/>
              <a:gd name="connsiteX718" fmla="*/ 0 w 6563447"/>
              <a:gd name="connsiteY718" fmla="*/ 9488376 h 11525896"/>
              <a:gd name="connsiteX719" fmla="*/ 79131 w 6563447"/>
              <a:gd name="connsiteY719" fmla="*/ 9409245 h 11525896"/>
              <a:gd name="connsiteX720" fmla="*/ 6484315 w 6563447"/>
              <a:gd name="connsiteY720" fmla="*/ 9017567 h 11525896"/>
              <a:gd name="connsiteX721" fmla="*/ 6563447 w 6563447"/>
              <a:gd name="connsiteY721" fmla="*/ 9096698 h 11525896"/>
              <a:gd name="connsiteX722" fmla="*/ 6484315 w 6563447"/>
              <a:gd name="connsiteY722" fmla="*/ 9175829 h 11525896"/>
              <a:gd name="connsiteX723" fmla="*/ 6405187 w 6563447"/>
              <a:gd name="connsiteY723" fmla="*/ 9096698 h 11525896"/>
              <a:gd name="connsiteX724" fmla="*/ 6484315 w 6563447"/>
              <a:gd name="connsiteY724" fmla="*/ 9017567 h 11525896"/>
              <a:gd name="connsiteX725" fmla="*/ 6205823 w 6563447"/>
              <a:gd name="connsiteY725" fmla="*/ 9017567 h 11525896"/>
              <a:gd name="connsiteX726" fmla="*/ 6284955 w 6563447"/>
              <a:gd name="connsiteY726" fmla="*/ 9096698 h 11525896"/>
              <a:gd name="connsiteX727" fmla="*/ 6205823 w 6563447"/>
              <a:gd name="connsiteY727" fmla="*/ 9175829 h 11525896"/>
              <a:gd name="connsiteX728" fmla="*/ 6126691 w 6563447"/>
              <a:gd name="connsiteY728" fmla="*/ 9096698 h 11525896"/>
              <a:gd name="connsiteX729" fmla="*/ 6205823 w 6563447"/>
              <a:gd name="connsiteY729" fmla="*/ 9017567 h 11525896"/>
              <a:gd name="connsiteX730" fmla="*/ 5927339 w 6563447"/>
              <a:gd name="connsiteY730" fmla="*/ 9017567 h 11525896"/>
              <a:gd name="connsiteX731" fmla="*/ 6006467 w 6563447"/>
              <a:gd name="connsiteY731" fmla="*/ 9096698 h 11525896"/>
              <a:gd name="connsiteX732" fmla="*/ 5927339 w 6563447"/>
              <a:gd name="connsiteY732" fmla="*/ 9175829 h 11525896"/>
              <a:gd name="connsiteX733" fmla="*/ 5848207 w 6563447"/>
              <a:gd name="connsiteY733" fmla="*/ 9096698 h 11525896"/>
              <a:gd name="connsiteX734" fmla="*/ 5927339 w 6563447"/>
              <a:gd name="connsiteY734" fmla="*/ 9017567 h 11525896"/>
              <a:gd name="connsiteX735" fmla="*/ 5648851 w 6563447"/>
              <a:gd name="connsiteY735" fmla="*/ 9017567 h 11525896"/>
              <a:gd name="connsiteX736" fmla="*/ 5727983 w 6563447"/>
              <a:gd name="connsiteY736" fmla="*/ 9096698 h 11525896"/>
              <a:gd name="connsiteX737" fmla="*/ 5648851 w 6563447"/>
              <a:gd name="connsiteY737" fmla="*/ 9175829 h 11525896"/>
              <a:gd name="connsiteX738" fmla="*/ 5569719 w 6563447"/>
              <a:gd name="connsiteY738" fmla="*/ 9096698 h 11525896"/>
              <a:gd name="connsiteX739" fmla="*/ 5648851 w 6563447"/>
              <a:gd name="connsiteY739" fmla="*/ 9017567 h 11525896"/>
              <a:gd name="connsiteX740" fmla="*/ 5370367 w 6563447"/>
              <a:gd name="connsiteY740" fmla="*/ 9017567 h 11525896"/>
              <a:gd name="connsiteX741" fmla="*/ 5449495 w 6563447"/>
              <a:gd name="connsiteY741" fmla="*/ 9096698 h 11525896"/>
              <a:gd name="connsiteX742" fmla="*/ 5370367 w 6563447"/>
              <a:gd name="connsiteY742" fmla="*/ 9175829 h 11525896"/>
              <a:gd name="connsiteX743" fmla="*/ 5291235 w 6563447"/>
              <a:gd name="connsiteY743" fmla="*/ 9096698 h 11525896"/>
              <a:gd name="connsiteX744" fmla="*/ 5370367 w 6563447"/>
              <a:gd name="connsiteY744" fmla="*/ 9017567 h 11525896"/>
              <a:gd name="connsiteX745" fmla="*/ 5091879 w 6563447"/>
              <a:gd name="connsiteY745" fmla="*/ 9017567 h 11525896"/>
              <a:gd name="connsiteX746" fmla="*/ 5171011 w 6563447"/>
              <a:gd name="connsiteY746" fmla="*/ 9096698 h 11525896"/>
              <a:gd name="connsiteX747" fmla="*/ 5091879 w 6563447"/>
              <a:gd name="connsiteY747" fmla="*/ 9175829 h 11525896"/>
              <a:gd name="connsiteX748" fmla="*/ 5012747 w 6563447"/>
              <a:gd name="connsiteY748" fmla="*/ 9096698 h 11525896"/>
              <a:gd name="connsiteX749" fmla="*/ 5091879 w 6563447"/>
              <a:gd name="connsiteY749" fmla="*/ 9017567 h 11525896"/>
              <a:gd name="connsiteX750" fmla="*/ 4813395 w 6563447"/>
              <a:gd name="connsiteY750" fmla="*/ 9017567 h 11525896"/>
              <a:gd name="connsiteX751" fmla="*/ 4892523 w 6563447"/>
              <a:gd name="connsiteY751" fmla="*/ 9096698 h 11525896"/>
              <a:gd name="connsiteX752" fmla="*/ 4813395 w 6563447"/>
              <a:gd name="connsiteY752" fmla="*/ 9175829 h 11525896"/>
              <a:gd name="connsiteX753" fmla="*/ 4734263 w 6563447"/>
              <a:gd name="connsiteY753" fmla="*/ 9096698 h 11525896"/>
              <a:gd name="connsiteX754" fmla="*/ 4813395 w 6563447"/>
              <a:gd name="connsiteY754" fmla="*/ 9017567 h 11525896"/>
              <a:gd name="connsiteX755" fmla="*/ 4534907 w 6563447"/>
              <a:gd name="connsiteY755" fmla="*/ 9017567 h 11525896"/>
              <a:gd name="connsiteX756" fmla="*/ 4614039 w 6563447"/>
              <a:gd name="connsiteY756" fmla="*/ 9096698 h 11525896"/>
              <a:gd name="connsiteX757" fmla="*/ 4534907 w 6563447"/>
              <a:gd name="connsiteY757" fmla="*/ 9175829 h 11525896"/>
              <a:gd name="connsiteX758" fmla="*/ 4455775 w 6563447"/>
              <a:gd name="connsiteY758" fmla="*/ 9096698 h 11525896"/>
              <a:gd name="connsiteX759" fmla="*/ 4534907 w 6563447"/>
              <a:gd name="connsiteY759" fmla="*/ 9017567 h 11525896"/>
              <a:gd name="connsiteX760" fmla="*/ 4256421 w 6563447"/>
              <a:gd name="connsiteY760" fmla="*/ 9017567 h 11525896"/>
              <a:gd name="connsiteX761" fmla="*/ 4335552 w 6563447"/>
              <a:gd name="connsiteY761" fmla="*/ 9096698 h 11525896"/>
              <a:gd name="connsiteX762" fmla="*/ 4256421 w 6563447"/>
              <a:gd name="connsiteY762" fmla="*/ 9175829 h 11525896"/>
              <a:gd name="connsiteX763" fmla="*/ 4177290 w 6563447"/>
              <a:gd name="connsiteY763" fmla="*/ 9096698 h 11525896"/>
              <a:gd name="connsiteX764" fmla="*/ 4256421 w 6563447"/>
              <a:gd name="connsiteY764" fmla="*/ 9017567 h 11525896"/>
              <a:gd name="connsiteX765" fmla="*/ 3977935 w 6563447"/>
              <a:gd name="connsiteY765" fmla="*/ 9017567 h 11525896"/>
              <a:gd name="connsiteX766" fmla="*/ 4057066 w 6563447"/>
              <a:gd name="connsiteY766" fmla="*/ 9096698 h 11525896"/>
              <a:gd name="connsiteX767" fmla="*/ 3977935 w 6563447"/>
              <a:gd name="connsiteY767" fmla="*/ 9175829 h 11525896"/>
              <a:gd name="connsiteX768" fmla="*/ 3898804 w 6563447"/>
              <a:gd name="connsiteY768" fmla="*/ 9096698 h 11525896"/>
              <a:gd name="connsiteX769" fmla="*/ 3977935 w 6563447"/>
              <a:gd name="connsiteY769" fmla="*/ 9017567 h 11525896"/>
              <a:gd name="connsiteX770" fmla="*/ 3699449 w 6563447"/>
              <a:gd name="connsiteY770" fmla="*/ 9017567 h 11525896"/>
              <a:gd name="connsiteX771" fmla="*/ 3778580 w 6563447"/>
              <a:gd name="connsiteY771" fmla="*/ 9096698 h 11525896"/>
              <a:gd name="connsiteX772" fmla="*/ 3699449 w 6563447"/>
              <a:gd name="connsiteY772" fmla="*/ 9175829 h 11525896"/>
              <a:gd name="connsiteX773" fmla="*/ 3620318 w 6563447"/>
              <a:gd name="connsiteY773" fmla="*/ 9096698 h 11525896"/>
              <a:gd name="connsiteX774" fmla="*/ 3699449 w 6563447"/>
              <a:gd name="connsiteY774" fmla="*/ 9017567 h 11525896"/>
              <a:gd name="connsiteX775" fmla="*/ 3420963 w 6563447"/>
              <a:gd name="connsiteY775" fmla="*/ 9017567 h 11525896"/>
              <a:gd name="connsiteX776" fmla="*/ 3500094 w 6563447"/>
              <a:gd name="connsiteY776" fmla="*/ 9096698 h 11525896"/>
              <a:gd name="connsiteX777" fmla="*/ 3420963 w 6563447"/>
              <a:gd name="connsiteY777" fmla="*/ 9175829 h 11525896"/>
              <a:gd name="connsiteX778" fmla="*/ 3341832 w 6563447"/>
              <a:gd name="connsiteY778" fmla="*/ 9096698 h 11525896"/>
              <a:gd name="connsiteX779" fmla="*/ 3420963 w 6563447"/>
              <a:gd name="connsiteY779" fmla="*/ 9017567 h 11525896"/>
              <a:gd name="connsiteX780" fmla="*/ 3142477 w 6563447"/>
              <a:gd name="connsiteY780" fmla="*/ 9017567 h 11525896"/>
              <a:gd name="connsiteX781" fmla="*/ 3221608 w 6563447"/>
              <a:gd name="connsiteY781" fmla="*/ 9096698 h 11525896"/>
              <a:gd name="connsiteX782" fmla="*/ 3142477 w 6563447"/>
              <a:gd name="connsiteY782" fmla="*/ 9175829 h 11525896"/>
              <a:gd name="connsiteX783" fmla="*/ 3063346 w 6563447"/>
              <a:gd name="connsiteY783" fmla="*/ 9096698 h 11525896"/>
              <a:gd name="connsiteX784" fmla="*/ 3142477 w 6563447"/>
              <a:gd name="connsiteY784" fmla="*/ 9017567 h 11525896"/>
              <a:gd name="connsiteX785" fmla="*/ 2863991 w 6563447"/>
              <a:gd name="connsiteY785" fmla="*/ 9017567 h 11525896"/>
              <a:gd name="connsiteX786" fmla="*/ 2943122 w 6563447"/>
              <a:gd name="connsiteY786" fmla="*/ 9096698 h 11525896"/>
              <a:gd name="connsiteX787" fmla="*/ 2863991 w 6563447"/>
              <a:gd name="connsiteY787" fmla="*/ 9175829 h 11525896"/>
              <a:gd name="connsiteX788" fmla="*/ 2784860 w 6563447"/>
              <a:gd name="connsiteY788" fmla="*/ 9096698 h 11525896"/>
              <a:gd name="connsiteX789" fmla="*/ 2863991 w 6563447"/>
              <a:gd name="connsiteY789" fmla="*/ 9017567 h 11525896"/>
              <a:gd name="connsiteX790" fmla="*/ 2585505 w 6563447"/>
              <a:gd name="connsiteY790" fmla="*/ 9017567 h 11525896"/>
              <a:gd name="connsiteX791" fmla="*/ 2664636 w 6563447"/>
              <a:gd name="connsiteY791" fmla="*/ 9096698 h 11525896"/>
              <a:gd name="connsiteX792" fmla="*/ 2585505 w 6563447"/>
              <a:gd name="connsiteY792" fmla="*/ 9175829 h 11525896"/>
              <a:gd name="connsiteX793" fmla="*/ 2506374 w 6563447"/>
              <a:gd name="connsiteY793" fmla="*/ 9096698 h 11525896"/>
              <a:gd name="connsiteX794" fmla="*/ 2585505 w 6563447"/>
              <a:gd name="connsiteY794" fmla="*/ 9017567 h 11525896"/>
              <a:gd name="connsiteX795" fmla="*/ 2307019 w 6563447"/>
              <a:gd name="connsiteY795" fmla="*/ 9017567 h 11525896"/>
              <a:gd name="connsiteX796" fmla="*/ 2386150 w 6563447"/>
              <a:gd name="connsiteY796" fmla="*/ 9096698 h 11525896"/>
              <a:gd name="connsiteX797" fmla="*/ 2307019 w 6563447"/>
              <a:gd name="connsiteY797" fmla="*/ 9175829 h 11525896"/>
              <a:gd name="connsiteX798" fmla="*/ 2227888 w 6563447"/>
              <a:gd name="connsiteY798" fmla="*/ 9096698 h 11525896"/>
              <a:gd name="connsiteX799" fmla="*/ 2307019 w 6563447"/>
              <a:gd name="connsiteY799" fmla="*/ 9017567 h 11525896"/>
              <a:gd name="connsiteX800" fmla="*/ 2028534 w 6563447"/>
              <a:gd name="connsiteY800" fmla="*/ 9017567 h 11525896"/>
              <a:gd name="connsiteX801" fmla="*/ 2107664 w 6563447"/>
              <a:gd name="connsiteY801" fmla="*/ 9096698 h 11525896"/>
              <a:gd name="connsiteX802" fmla="*/ 2028534 w 6563447"/>
              <a:gd name="connsiteY802" fmla="*/ 9175829 h 11525896"/>
              <a:gd name="connsiteX803" fmla="*/ 1949402 w 6563447"/>
              <a:gd name="connsiteY803" fmla="*/ 9096698 h 11525896"/>
              <a:gd name="connsiteX804" fmla="*/ 2028534 w 6563447"/>
              <a:gd name="connsiteY804" fmla="*/ 9017567 h 11525896"/>
              <a:gd name="connsiteX805" fmla="*/ 1750047 w 6563447"/>
              <a:gd name="connsiteY805" fmla="*/ 9017567 h 11525896"/>
              <a:gd name="connsiteX806" fmla="*/ 1829178 w 6563447"/>
              <a:gd name="connsiteY806" fmla="*/ 9096698 h 11525896"/>
              <a:gd name="connsiteX807" fmla="*/ 1750047 w 6563447"/>
              <a:gd name="connsiteY807" fmla="*/ 9175829 h 11525896"/>
              <a:gd name="connsiteX808" fmla="*/ 1670916 w 6563447"/>
              <a:gd name="connsiteY808" fmla="*/ 9096698 h 11525896"/>
              <a:gd name="connsiteX809" fmla="*/ 1750047 w 6563447"/>
              <a:gd name="connsiteY809" fmla="*/ 9017567 h 11525896"/>
              <a:gd name="connsiteX810" fmla="*/ 1471561 w 6563447"/>
              <a:gd name="connsiteY810" fmla="*/ 9017567 h 11525896"/>
              <a:gd name="connsiteX811" fmla="*/ 1550692 w 6563447"/>
              <a:gd name="connsiteY811" fmla="*/ 9096698 h 11525896"/>
              <a:gd name="connsiteX812" fmla="*/ 1471561 w 6563447"/>
              <a:gd name="connsiteY812" fmla="*/ 9175829 h 11525896"/>
              <a:gd name="connsiteX813" fmla="*/ 1392431 w 6563447"/>
              <a:gd name="connsiteY813" fmla="*/ 9096698 h 11525896"/>
              <a:gd name="connsiteX814" fmla="*/ 1471561 w 6563447"/>
              <a:gd name="connsiteY814" fmla="*/ 9017567 h 11525896"/>
              <a:gd name="connsiteX815" fmla="*/ 1193075 w 6563447"/>
              <a:gd name="connsiteY815" fmla="*/ 9017567 h 11525896"/>
              <a:gd name="connsiteX816" fmla="*/ 1272206 w 6563447"/>
              <a:gd name="connsiteY816" fmla="*/ 9096698 h 11525896"/>
              <a:gd name="connsiteX817" fmla="*/ 1193075 w 6563447"/>
              <a:gd name="connsiteY817" fmla="*/ 9175829 h 11525896"/>
              <a:gd name="connsiteX818" fmla="*/ 1113944 w 6563447"/>
              <a:gd name="connsiteY818" fmla="*/ 9096698 h 11525896"/>
              <a:gd name="connsiteX819" fmla="*/ 1193075 w 6563447"/>
              <a:gd name="connsiteY819" fmla="*/ 9017567 h 11525896"/>
              <a:gd name="connsiteX820" fmla="*/ 914589 w 6563447"/>
              <a:gd name="connsiteY820" fmla="*/ 9017567 h 11525896"/>
              <a:gd name="connsiteX821" fmla="*/ 993720 w 6563447"/>
              <a:gd name="connsiteY821" fmla="*/ 9096698 h 11525896"/>
              <a:gd name="connsiteX822" fmla="*/ 914589 w 6563447"/>
              <a:gd name="connsiteY822" fmla="*/ 9175829 h 11525896"/>
              <a:gd name="connsiteX823" fmla="*/ 835458 w 6563447"/>
              <a:gd name="connsiteY823" fmla="*/ 9096698 h 11525896"/>
              <a:gd name="connsiteX824" fmla="*/ 914589 w 6563447"/>
              <a:gd name="connsiteY824" fmla="*/ 9017567 h 11525896"/>
              <a:gd name="connsiteX825" fmla="*/ 636103 w 6563447"/>
              <a:gd name="connsiteY825" fmla="*/ 9017567 h 11525896"/>
              <a:gd name="connsiteX826" fmla="*/ 715234 w 6563447"/>
              <a:gd name="connsiteY826" fmla="*/ 9096698 h 11525896"/>
              <a:gd name="connsiteX827" fmla="*/ 636103 w 6563447"/>
              <a:gd name="connsiteY827" fmla="*/ 9175829 h 11525896"/>
              <a:gd name="connsiteX828" fmla="*/ 556972 w 6563447"/>
              <a:gd name="connsiteY828" fmla="*/ 9096698 h 11525896"/>
              <a:gd name="connsiteX829" fmla="*/ 636103 w 6563447"/>
              <a:gd name="connsiteY829" fmla="*/ 9017567 h 11525896"/>
              <a:gd name="connsiteX830" fmla="*/ 357617 w 6563447"/>
              <a:gd name="connsiteY830" fmla="*/ 9017567 h 11525896"/>
              <a:gd name="connsiteX831" fmla="*/ 436749 w 6563447"/>
              <a:gd name="connsiteY831" fmla="*/ 9096698 h 11525896"/>
              <a:gd name="connsiteX832" fmla="*/ 357617 w 6563447"/>
              <a:gd name="connsiteY832" fmla="*/ 9175829 h 11525896"/>
              <a:gd name="connsiteX833" fmla="*/ 278486 w 6563447"/>
              <a:gd name="connsiteY833" fmla="*/ 9096698 h 11525896"/>
              <a:gd name="connsiteX834" fmla="*/ 357617 w 6563447"/>
              <a:gd name="connsiteY834" fmla="*/ 9017567 h 11525896"/>
              <a:gd name="connsiteX835" fmla="*/ 79131 w 6563447"/>
              <a:gd name="connsiteY835" fmla="*/ 9017567 h 11525896"/>
              <a:gd name="connsiteX836" fmla="*/ 158262 w 6563447"/>
              <a:gd name="connsiteY836" fmla="*/ 9096698 h 11525896"/>
              <a:gd name="connsiteX837" fmla="*/ 79131 w 6563447"/>
              <a:gd name="connsiteY837" fmla="*/ 9175829 h 11525896"/>
              <a:gd name="connsiteX838" fmla="*/ 0 w 6563447"/>
              <a:gd name="connsiteY838" fmla="*/ 9096698 h 11525896"/>
              <a:gd name="connsiteX839" fmla="*/ 79131 w 6563447"/>
              <a:gd name="connsiteY839" fmla="*/ 9017567 h 11525896"/>
              <a:gd name="connsiteX840" fmla="*/ 6484315 w 6563447"/>
              <a:gd name="connsiteY840" fmla="*/ 8625889 h 11525896"/>
              <a:gd name="connsiteX841" fmla="*/ 6563447 w 6563447"/>
              <a:gd name="connsiteY841" fmla="*/ 8705020 h 11525896"/>
              <a:gd name="connsiteX842" fmla="*/ 6484315 w 6563447"/>
              <a:gd name="connsiteY842" fmla="*/ 8784151 h 11525896"/>
              <a:gd name="connsiteX843" fmla="*/ 6405187 w 6563447"/>
              <a:gd name="connsiteY843" fmla="*/ 8705020 h 11525896"/>
              <a:gd name="connsiteX844" fmla="*/ 6484315 w 6563447"/>
              <a:gd name="connsiteY844" fmla="*/ 8625889 h 11525896"/>
              <a:gd name="connsiteX845" fmla="*/ 6205823 w 6563447"/>
              <a:gd name="connsiteY845" fmla="*/ 8625889 h 11525896"/>
              <a:gd name="connsiteX846" fmla="*/ 6284955 w 6563447"/>
              <a:gd name="connsiteY846" fmla="*/ 8705020 h 11525896"/>
              <a:gd name="connsiteX847" fmla="*/ 6205823 w 6563447"/>
              <a:gd name="connsiteY847" fmla="*/ 8784151 h 11525896"/>
              <a:gd name="connsiteX848" fmla="*/ 6126691 w 6563447"/>
              <a:gd name="connsiteY848" fmla="*/ 8705020 h 11525896"/>
              <a:gd name="connsiteX849" fmla="*/ 6205823 w 6563447"/>
              <a:gd name="connsiteY849" fmla="*/ 8625889 h 11525896"/>
              <a:gd name="connsiteX850" fmla="*/ 5927339 w 6563447"/>
              <a:gd name="connsiteY850" fmla="*/ 8625889 h 11525896"/>
              <a:gd name="connsiteX851" fmla="*/ 6006467 w 6563447"/>
              <a:gd name="connsiteY851" fmla="*/ 8705020 h 11525896"/>
              <a:gd name="connsiteX852" fmla="*/ 5927339 w 6563447"/>
              <a:gd name="connsiteY852" fmla="*/ 8784151 h 11525896"/>
              <a:gd name="connsiteX853" fmla="*/ 5848207 w 6563447"/>
              <a:gd name="connsiteY853" fmla="*/ 8705020 h 11525896"/>
              <a:gd name="connsiteX854" fmla="*/ 5927339 w 6563447"/>
              <a:gd name="connsiteY854" fmla="*/ 8625889 h 11525896"/>
              <a:gd name="connsiteX855" fmla="*/ 5648851 w 6563447"/>
              <a:gd name="connsiteY855" fmla="*/ 8625889 h 11525896"/>
              <a:gd name="connsiteX856" fmla="*/ 5727983 w 6563447"/>
              <a:gd name="connsiteY856" fmla="*/ 8705020 h 11525896"/>
              <a:gd name="connsiteX857" fmla="*/ 5648851 w 6563447"/>
              <a:gd name="connsiteY857" fmla="*/ 8784151 h 11525896"/>
              <a:gd name="connsiteX858" fmla="*/ 5569719 w 6563447"/>
              <a:gd name="connsiteY858" fmla="*/ 8705020 h 11525896"/>
              <a:gd name="connsiteX859" fmla="*/ 5648851 w 6563447"/>
              <a:gd name="connsiteY859" fmla="*/ 8625889 h 11525896"/>
              <a:gd name="connsiteX860" fmla="*/ 5370367 w 6563447"/>
              <a:gd name="connsiteY860" fmla="*/ 8625889 h 11525896"/>
              <a:gd name="connsiteX861" fmla="*/ 5449495 w 6563447"/>
              <a:gd name="connsiteY861" fmla="*/ 8705020 h 11525896"/>
              <a:gd name="connsiteX862" fmla="*/ 5370367 w 6563447"/>
              <a:gd name="connsiteY862" fmla="*/ 8784151 h 11525896"/>
              <a:gd name="connsiteX863" fmla="*/ 5291235 w 6563447"/>
              <a:gd name="connsiteY863" fmla="*/ 8705020 h 11525896"/>
              <a:gd name="connsiteX864" fmla="*/ 5370367 w 6563447"/>
              <a:gd name="connsiteY864" fmla="*/ 8625889 h 11525896"/>
              <a:gd name="connsiteX865" fmla="*/ 5091879 w 6563447"/>
              <a:gd name="connsiteY865" fmla="*/ 8625889 h 11525896"/>
              <a:gd name="connsiteX866" fmla="*/ 5171011 w 6563447"/>
              <a:gd name="connsiteY866" fmla="*/ 8705020 h 11525896"/>
              <a:gd name="connsiteX867" fmla="*/ 5091879 w 6563447"/>
              <a:gd name="connsiteY867" fmla="*/ 8784151 h 11525896"/>
              <a:gd name="connsiteX868" fmla="*/ 5012747 w 6563447"/>
              <a:gd name="connsiteY868" fmla="*/ 8705020 h 11525896"/>
              <a:gd name="connsiteX869" fmla="*/ 5091879 w 6563447"/>
              <a:gd name="connsiteY869" fmla="*/ 8625889 h 11525896"/>
              <a:gd name="connsiteX870" fmla="*/ 4813395 w 6563447"/>
              <a:gd name="connsiteY870" fmla="*/ 8625889 h 11525896"/>
              <a:gd name="connsiteX871" fmla="*/ 4892523 w 6563447"/>
              <a:gd name="connsiteY871" fmla="*/ 8705020 h 11525896"/>
              <a:gd name="connsiteX872" fmla="*/ 4813395 w 6563447"/>
              <a:gd name="connsiteY872" fmla="*/ 8784151 h 11525896"/>
              <a:gd name="connsiteX873" fmla="*/ 4734263 w 6563447"/>
              <a:gd name="connsiteY873" fmla="*/ 8705020 h 11525896"/>
              <a:gd name="connsiteX874" fmla="*/ 4813395 w 6563447"/>
              <a:gd name="connsiteY874" fmla="*/ 8625889 h 11525896"/>
              <a:gd name="connsiteX875" fmla="*/ 4534907 w 6563447"/>
              <a:gd name="connsiteY875" fmla="*/ 8625889 h 11525896"/>
              <a:gd name="connsiteX876" fmla="*/ 4614039 w 6563447"/>
              <a:gd name="connsiteY876" fmla="*/ 8705020 h 11525896"/>
              <a:gd name="connsiteX877" fmla="*/ 4534907 w 6563447"/>
              <a:gd name="connsiteY877" fmla="*/ 8784151 h 11525896"/>
              <a:gd name="connsiteX878" fmla="*/ 4455775 w 6563447"/>
              <a:gd name="connsiteY878" fmla="*/ 8705020 h 11525896"/>
              <a:gd name="connsiteX879" fmla="*/ 4534907 w 6563447"/>
              <a:gd name="connsiteY879" fmla="*/ 8625889 h 11525896"/>
              <a:gd name="connsiteX880" fmla="*/ 4256421 w 6563447"/>
              <a:gd name="connsiteY880" fmla="*/ 8625889 h 11525896"/>
              <a:gd name="connsiteX881" fmla="*/ 4335552 w 6563447"/>
              <a:gd name="connsiteY881" fmla="*/ 8705020 h 11525896"/>
              <a:gd name="connsiteX882" fmla="*/ 4256421 w 6563447"/>
              <a:gd name="connsiteY882" fmla="*/ 8784151 h 11525896"/>
              <a:gd name="connsiteX883" fmla="*/ 4177290 w 6563447"/>
              <a:gd name="connsiteY883" fmla="*/ 8705020 h 11525896"/>
              <a:gd name="connsiteX884" fmla="*/ 4256421 w 6563447"/>
              <a:gd name="connsiteY884" fmla="*/ 8625889 h 11525896"/>
              <a:gd name="connsiteX885" fmla="*/ 3977935 w 6563447"/>
              <a:gd name="connsiteY885" fmla="*/ 8625889 h 11525896"/>
              <a:gd name="connsiteX886" fmla="*/ 4057066 w 6563447"/>
              <a:gd name="connsiteY886" fmla="*/ 8705020 h 11525896"/>
              <a:gd name="connsiteX887" fmla="*/ 3977935 w 6563447"/>
              <a:gd name="connsiteY887" fmla="*/ 8784151 h 11525896"/>
              <a:gd name="connsiteX888" fmla="*/ 3898804 w 6563447"/>
              <a:gd name="connsiteY888" fmla="*/ 8705020 h 11525896"/>
              <a:gd name="connsiteX889" fmla="*/ 3977935 w 6563447"/>
              <a:gd name="connsiteY889" fmla="*/ 8625889 h 11525896"/>
              <a:gd name="connsiteX890" fmla="*/ 3699449 w 6563447"/>
              <a:gd name="connsiteY890" fmla="*/ 8625889 h 11525896"/>
              <a:gd name="connsiteX891" fmla="*/ 3778580 w 6563447"/>
              <a:gd name="connsiteY891" fmla="*/ 8705020 h 11525896"/>
              <a:gd name="connsiteX892" fmla="*/ 3699449 w 6563447"/>
              <a:gd name="connsiteY892" fmla="*/ 8784151 h 11525896"/>
              <a:gd name="connsiteX893" fmla="*/ 3620318 w 6563447"/>
              <a:gd name="connsiteY893" fmla="*/ 8705020 h 11525896"/>
              <a:gd name="connsiteX894" fmla="*/ 3699449 w 6563447"/>
              <a:gd name="connsiteY894" fmla="*/ 8625889 h 11525896"/>
              <a:gd name="connsiteX895" fmla="*/ 3420963 w 6563447"/>
              <a:gd name="connsiteY895" fmla="*/ 8625889 h 11525896"/>
              <a:gd name="connsiteX896" fmla="*/ 3500094 w 6563447"/>
              <a:gd name="connsiteY896" fmla="*/ 8705020 h 11525896"/>
              <a:gd name="connsiteX897" fmla="*/ 3420963 w 6563447"/>
              <a:gd name="connsiteY897" fmla="*/ 8784151 h 11525896"/>
              <a:gd name="connsiteX898" fmla="*/ 3341832 w 6563447"/>
              <a:gd name="connsiteY898" fmla="*/ 8705020 h 11525896"/>
              <a:gd name="connsiteX899" fmla="*/ 3420963 w 6563447"/>
              <a:gd name="connsiteY899" fmla="*/ 8625889 h 11525896"/>
              <a:gd name="connsiteX900" fmla="*/ 3142477 w 6563447"/>
              <a:gd name="connsiteY900" fmla="*/ 8625889 h 11525896"/>
              <a:gd name="connsiteX901" fmla="*/ 3221608 w 6563447"/>
              <a:gd name="connsiteY901" fmla="*/ 8705020 h 11525896"/>
              <a:gd name="connsiteX902" fmla="*/ 3142477 w 6563447"/>
              <a:gd name="connsiteY902" fmla="*/ 8784151 h 11525896"/>
              <a:gd name="connsiteX903" fmla="*/ 3063346 w 6563447"/>
              <a:gd name="connsiteY903" fmla="*/ 8705020 h 11525896"/>
              <a:gd name="connsiteX904" fmla="*/ 3142477 w 6563447"/>
              <a:gd name="connsiteY904" fmla="*/ 8625889 h 11525896"/>
              <a:gd name="connsiteX905" fmla="*/ 2863991 w 6563447"/>
              <a:gd name="connsiteY905" fmla="*/ 8625889 h 11525896"/>
              <a:gd name="connsiteX906" fmla="*/ 2943122 w 6563447"/>
              <a:gd name="connsiteY906" fmla="*/ 8705020 h 11525896"/>
              <a:gd name="connsiteX907" fmla="*/ 2863991 w 6563447"/>
              <a:gd name="connsiteY907" fmla="*/ 8784151 h 11525896"/>
              <a:gd name="connsiteX908" fmla="*/ 2784860 w 6563447"/>
              <a:gd name="connsiteY908" fmla="*/ 8705020 h 11525896"/>
              <a:gd name="connsiteX909" fmla="*/ 2863991 w 6563447"/>
              <a:gd name="connsiteY909" fmla="*/ 8625889 h 11525896"/>
              <a:gd name="connsiteX910" fmla="*/ 2585505 w 6563447"/>
              <a:gd name="connsiteY910" fmla="*/ 8625889 h 11525896"/>
              <a:gd name="connsiteX911" fmla="*/ 2664636 w 6563447"/>
              <a:gd name="connsiteY911" fmla="*/ 8705020 h 11525896"/>
              <a:gd name="connsiteX912" fmla="*/ 2585505 w 6563447"/>
              <a:gd name="connsiteY912" fmla="*/ 8784151 h 11525896"/>
              <a:gd name="connsiteX913" fmla="*/ 2506374 w 6563447"/>
              <a:gd name="connsiteY913" fmla="*/ 8705020 h 11525896"/>
              <a:gd name="connsiteX914" fmla="*/ 2585505 w 6563447"/>
              <a:gd name="connsiteY914" fmla="*/ 8625889 h 11525896"/>
              <a:gd name="connsiteX915" fmla="*/ 2307019 w 6563447"/>
              <a:gd name="connsiteY915" fmla="*/ 8625889 h 11525896"/>
              <a:gd name="connsiteX916" fmla="*/ 2386150 w 6563447"/>
              <a:gd name="connsiteY916" fmla="*/ 8705020 h 11525896"/>
              <a:gd name="connsiteX917" fmla="*/ 2307019 w 6563447"/>
              <a:gd name="connsiteY917" fmla="*/ 8784151 h 11525896"/>
              <a:gd name="connsiteX918" fmla="*/ 2227888 w 6563447"/>
              <a:gd name="connsiteY918" fmla="*/ 8705020 h 11525896"/>
              <a:gd name="connsiteX919" fmla="*/ 2307019 w 6563447"/>
              <a:gd name="connsiteY919" fmla="*/ 8625889 h 11525896"/>
              <a:gd name="connsiteX920" fmla="*/ 2028534 w 6563447"/>
              <a:gd name="connsiteY920" fmla="*/ 8625889 h 11525896"/>
              <a:gd name="connsiteX921" fmla="*/ 2107664 w 6563447"/>
              <a:gd name="connsiteY921" fmla="*/ 8705020 h 11525896"/>
              <a:gd name="connsiteX922" fmla="*/ 2028534 w 6563447"/>
              <a:gd name="connsiteY922" fmla="*/ 8784151 h 11525896"/>
              <a:gd name="connsiteX923" fmla="*/ 1949402 w 6563447"/>
              <a:gd name="connsiteY923" fmla="*/ 8705020 h 11525896"/>
              <a:gd name="connsiteX924" fmla="*/ 2028534 w 6563447"/>
              <a:gd name="connsiteY924" fmla="*/ 8625889 h 11525896"/>
              <a:gd name="connsiteX925" fmla="*/ 1750047 w 6563447"/>
              <a:gd name="connsiteY925" fmla="*/ 8625889 h 11525896"/>
              <a:gd name="connsiteX926" fmla="*/ 1829178 w 6563447"/>
              <a:gd name="connsiteY926" fmla="*/ 8705020 h 11525896"/>
              <a:gd name="connsiteX927" fmla="*/ 1750047 w 6563447"/>
              <a:gd name="connsiteY927" fmla="*/ 8784151 h 11525896"/>
              <a:gd name="connsiteX928" fmla="*/ 1670916 w 6563447"/>
              <a:gd name="connsiteY928" fmla="*/ 8705020 h 11525896"/>
              <a:gd name="connsiteX929" fmla="*/ 1750047 w 6563447"/>
              <a:gd name="connsiteY929" fmla="*/ 8625889 h 11525896"/>
              <a:gd name="connsiteX930" fmla="*/ 1471561 w 6563447"/>
              <a:gd name="connsiteY930" fmla="*/ 8625889 h 11525896"/>
              <a:gd name="connsiteX931" fmla="*/ 1550692 w 6563447"/>
              <a:gd name="connsiteY931" fmla="*/ 8705020 h 11525896"/>
              <a:gd name="connsiteX932" fmla="*/ 1471561 w 6563447"/>
              <a:gd name="connsiteY932" fmla="*/ 8784151 h 11525896"/>
              <a:gd name="connsiteX933" fmla="*/ 1392431 w 6563447"/>
              <a:gd name="connsiteY933" fmla="*/ 8705020 h 11525896"/>
              <a:gd name="connsiteX934" fmla="*/ 1471561 w 6563447"/>
              <a:gd name="connsiteY934" fmla="*/ 8625889 h 11525896"/>
              <a:gd name="connsiteX935" fmla="*/ 1193075 w 6563447"/>
              <a:gd name="connsiteY935" fmla="*/ 8625889 h 11525896"/>
              <a:gd name="connsiteX936" fmla="*/ 1272206 w 6563447"/>
              <a:gd name="connsiteY936" fmla="*/ 8705020 h 11525896"/>
              <a:gd name="connsiteX937" fmla="*/ 1193075 w 6563447"/>
              <a:gd name="connsiteY937" fmla="*/ 8784151 h 11525896"/>
              <a:gd name="connsiteX938" fmla="*/ 1113944 w 6563447"/>
              <a:gd name="connsiteY938" fmla="*/ 8705020 h 11525896"/>
              <a:gd name="connsiteX939" fmla="*/ 1193075 w 6563447"/>
              <a:gd name="connsiteY939" fmla="*/ 8625889 h 11525896"/>
              <a:gd name="connsiteX940" fmla="*/ 914589 w 6563447"/>
              <a:gd name="connsiteY940" fmla="*/ 8625889 h 11525896"/>
              <a:gd name="connsiteX941" fmla="*/ 993720 w 6563447"/>
              <a:gd name="connsiteY941" fmla="*/ 8705020 h 11525896"/>
              <a:gd name="connsiteX942" fmla="*/ 914589 w 6563447"/>
              <a:gd name="connsiteY942" fmla="*/ 8784151 h 11525896"/>
              <a:gd name="connsiteX943" fmla="*/ 835458 w 6563447"/>
              <a:gd name="connsiteY943" fmla="*/ 8705020 h 11525896"/>
              <a:gd name="connsiteX944" fmla="*/ 914589 w 6563447"/>
              <a:gd name="connsiteY944" fmla="*/ 8625889 h 11525896"/>
              <a:gd name="connsiteX945" fmla="*/ 636103 w 6563447"/>
              <a:gd name="connsiteY945" fmla="*/ 8625889 h 11525896"/>
              <a:gd name="connsiteX946" fmla="*/ 715234 w 6563447"/>
              <a:gd name="connsiteY946" fmla="*/ 8705020 h 11525896"/>
              <a:gd name="connsiteX947" fmla="*/ 636103 w 6563447"/>
              <a:gd name="connsiteY947" fmla="*/ 8784151 h 11525896"/>
              <a:gd name="connsiteX948" fmla="*/ 556972 w 6563447"/>
              <a:gd name="connsiteY948" fmla="*/ 8705020 h 11525896"/>
              <a:gd name="connsiteX949" fmla="*/ 636103 w 6563447"/>
              <a:gd name="connsiteY949" fmla="*/ 8625889 h 11525896"/>
              <a:gd name="connsiteX950" fmla="*/ 357617 w 6563447"/>
              <a:gd name="connsiteY950" fmla="*/ 8625889 h 11525896"/>
              <a:gd name="connsiteX951" fmla="*/ 436749 w 6563447"/>
              <a:gd name="connsiteY951" fmla="*/ 8705020 h 11525896"/>
              <a:gd name="connsiteX952" fmla="*/ 357617 w 6563447"/>
              <a:gd name="connsiteY952" fmla="*/ 8784151 h 11525896"/>
              <a:gd name="connsiteX953" fmla="*/ 278486 w 6563447"/>
              <a:gd name="connsiteY953" fmla="*/ 8705020 h 11525896"/>
              <a:gd name="connsiteX954" fmla="*/ 357617 w 6563447"/>
              <a:gd name="connsiteY954" fmla="*/ 8625889 h 11525896"/>
              <a:gd name="connsiteX955" fmla="*/ 79131 w 6563447"/>
              <a:gd name="connsiteY955" fmla="*/ 8625889 h 11525896"/>
              <a:gd name="connsiteX956" fmla="*/ 158262 w 6563447"/>
              <a:gd name="connsiteY956" fmla="*/ 8705020 h 11525896"/>
              <a:gd name="connsiteX957" fmla="*/ 79131 w 6563447"/>
              <a:gd name="connsiteY957" fmla="*/ 8784151 h 11525896"/>
              <a:gd name="connsiteX958" fmla="*/ 0 w 6563447"/>
              <a:gd name="connsiteY958" fmla="*/ 8705020 h 11525896"/>
              <a:gd name="connsiteX959" fmla="*/ 79131 w 6563447"/>
              <a:gd name="connsiteY959" fmla="*/ 8625889 h 11525896"/>
              <a:gd name="connsiteX960" fmla="*/ 6484315 w 6563447"/>
              <a:gd name="connsiteY960" fmla="*/ 8234212 h 11525896"/>
              <a:gd name="connsiteX961" fmla="*/ 6563447 w 6563447"/>
              <a:gd name="connsiteY961" fmla="*/ 8313343 h 11525896"/>
              <a:gd name="connsiteX962" fmla="*/ 6484315 w 6563447"/>
              <a:gd name="connsiteY962" fmla="*/ 8392474 h 11525896"/>
              <a:gd name="connsiteX963" fmla="*/ 6405187 w 6563447"/>
              <a:gd name="connsiteY963" fmla="*/ 8313343 h 11525896"/>
              <a:gd name="connsiteX964" fmla="*/ 6484315 w 6563447"/>
              <a:gd name="connsiteY964" fmla="*/ 8234212 h 11525896"/>
              <a:gd name="connsiteX965" fmla="*/ 6205823 w 6563447"/>
              <a:gd name="connsiteY965" fmla="*/ 8234212 h 11525896"/>
              <a:gd name="connsiteX966" fmla="*/ 6284955 w 6563447"/>
              <a:gd name="connsiteY966" fmla="*/ 8313343 h 11525896"/>
              <a:gd name="connsiteX967" fmla="*/ 6205823 w 6563447"/>
              <a:gd name="connsiteY967" fmla="*/ 8392474 h 11525896"/>
              <a:gd name="connsiteX968" fmla="*/ 6126691 w 6563447"/>
              <a:gd name="connsiteY968" fmla="*/ 8313343 h 11525896"/>
              <a:gd name="connsiteX969" fmla="*/ 6205823 w 6563447"/>
              <a:gd name="connsiteY969" fmla="*/ 8234212 h 11525896"/>
              <a:gd name="connsiteX970" fmla="*/ 5927339 w 6563447"/>
              <a:gd name="connsiteY970" fmla="*/ 8234212 h 11525896"/>
              <a:gd name="connsiteX971" fmla="*/ 6006467 w 6563447"/>
              <a:gd name="connsiteY971" fmla="*/ 8313343 h 11525896"/>
              <a:gd name="connsiteX972" fmla="*/ 5927339 w 6563447"/>
              <a:gd name="connsiteY972" fmla="*/ 8392474 h 11525896"/>
              <a:gd name="connsiteX973" fmla="*/ 5848207 w 6563447"/>
              <a:gd name="connsiteY973" fmla="*/ 8313343 h 11525896"/>
              <a:gd name="connsiteX974" fmla="*/ 5927339 w 6563447"/>
              <a:gd name="connsiteY974" fmla="*/ 8234212 h 11525896"/>
              <a:gd name="connsiteX975" fmla="*/ 5648851 w 6563447"/>
              <a:gd name="connsiteY975" fmla="*/ 8234212 h 11525896"/>
              <a:gd name="connsiteX976" fmla="*/ 5727983 w 6563447"/>
              <a:gd name="connsiteY976" fmla="*/ 8313343 h 11525896"/>
              <a:gd name="connsiteX977" fmla="*/ 5648851 w 6563447"/>
              <a:gd name="connsiteY977" fmla="*/ 8392474 h 11525896"/>
              <a:gd name="connsiteX978" fmla="*/ 5569719 w 6563447"/>
              <a:gd name="connsiteY978" fmla="*/ 8313343 h 11525896"/>
              <a:gd name="connsiteX979" fmla="*/ 5648851 w 6563447"/>
              <a:gd name="connsiteY979" fmla="*/ 8234212 h 11525896"/>
              <a:gd name="connsiteX980" fmla="*/ 5370367 w 6563447"/>
              <a:gd name="connsiteY980" fmla="*/ 8234212 h 11525896"/>
              <a:gd name="connsiteX981" fmla="*/ 5449495 w 6563447"/>
              <a:gd name="connsiteY981" fmla="*/ 8313343 h 11525896"/>
              <a:gd name="connsiteX982" fmla="*/ 5370367 w 6563447"/>
              <a:gd name="connsiteY982" fmla="*/ 8392474 h 11525896"/>
              <a:gd name="connsiteX983" fmla="*/ 5291235 w 6563447"/>
              <a:gd name="connsiteY983" fmla="*/ 8313343 h 11525896"/>
              <a:gd name="connsiteX984" fmla="*/ 5370367 w 6563447"/>
              <a:gd name="connsiteY984" fmla="*/ 8234212 h 11525896"/>
              <a:gd name="connsiteX985" fmla="*/ 5091879 w 6563447"/>
              <a:gd name="connsiteY985" fmla="*/ 8234212 h 11525896"/>
              <a:gd name="connsiteX986" fmla="*/ 5171011 w 6563447"/>
              <a:gd name="connsiteY986" fmla="*/ 8313343 h 11525896"/>
              <a:gd name="connsiteX987" fmla="*/ 5091879 w 6563447"/>
              <a:gd name="connsiteY987" fmla="*/ 8392474 h 11525896"/>
              <a:gd name="connsiteX988" fmla="*/ 5012747 w 6563447"/>
              <a:gd name="connsiteY988" fmla="*/ 8313343 h 11525896"/>
              <a:gd name="connsiteX989" fmla="*/ 5091879 w 6563447"/>
              <a:gd name="connsiteY989" fmla="*/ 8234212 h 11525896"/>
              <a:gd name="connsiteX990" fmla="*/ 4813395 w 6563447"/>
              <a:gd name="connsiteY990" fmla="*/ 8234212 h 11525896"/>
              <a:gd name="connsiteX991" fmla="*/ 4892523 w 6563447"/>
              <a:gd name="connsiteY991" fmla="*/ 8313343 h 11525896"/>
              <a:gd name="connsiteX992" fmla="*/ 4813395 w 6563447"/>
              <a:gd name="connsiteY992" fmla="*/ 8392474 h 11525896"/>
              <a:gd name="connsiteX993" fmla="*/ 4734263 w 6563447"/>
              <a:gd name="connsiteY993" fmla="*/ 8313343 h 11525896"/>
              <a:gd name="connsiteX994" fmla="*/ 4813395 w 6563447"/>
              <a:gd name="connsiteY994" fmla="*/ 8234212 h 11525896"/>
              <a:gd name="connsiteX995" fmla="*/ 4534907 w 6563447"/>
              <a:gd name="connsiteY995" fmla="*/ 8234212 h 11525896"/>
              <a:gd name="connsiteX996" fmla="*/ 4614039 w 6563447"/>
              <a:gd name="connsiteY996" fmla="*/ 8313343 h 11525896"/>
              <a:gd name="connsiteX997" fmla="*/ 4534907 w 6563447"/>
              <a:gd name="connsiteY997" fmla="*/ 8392474 h 11525896"/>
              <a:gd name="connsiteX998" fmla="*/ 4455775 w 6563447"/>
              <a:gd name="connsiteY998" fmla="*/ 8313343 h 11525896"/>
              <a:gd name="connsiteX999" fmla="*/ 4534907 w 6563447"/>
              <a:gd name="connsiteY999" fmla="*/ 8234212 h 11525896"/>
              <a:gd name="connsiteX1000" fmla="*/ 4256421 w 6563447"/>
              <a:gd name="connsiteY1000" fmla="*/ 8234212 h 11525896"/>
              <a:gd name="connsiteX1001" fmla="*/ 4335552 w 6563447"/>
              <a:gd name="connsiteY1001" fmla="*/ 8313343 h 11525896"/>
              <a:gd name="connsiteX1002" fmla="*/ 4256421 w 6563447"/>
              <a:gd name="connsiteY1002" fmla="*/ 8392474 h 11525896"/>
              <a:gd name="connsiteX1003" fmla="*/ 4177290 w 6563447"/>
              <a:gd name="connsiteY1003" fmla="*/ 8313343 h 11525896"/>
              <a:gd name="connsiteX1004" fmla="*/ 4256421 w 6563447"/>
              <a:gd name="connsiteY1004" fmla="*/ 8234212 h 11525896"/>
              <a:gd name="connsiteX1005" fmla="*/ 3977935 w 6563447"/>
              <a:gd name="connsiteY1005" fmla="*/ 8234212 h 11525896"/>
              <a:gd name="connsiteX1006" fmla="*/ 4057066 w 6563447"/>
              <a:gd name="connsiteY1006" fmla="*/ 8313343 h 11525896"/>
              <a:gd name="connsiteX1007" fmla="*/ 3977935 w 6563447"/>
              <a:gd name="connsiteY1007" fmla="*/ 8392474 h 11525896"/>
              <a:gd name="connsiteX1008" fmla="*/ 3898804 w 6563447"/>
              <a:gd name="connsiteY1008" fmla="*/ 8313343 h 11525896"/>
              <a:gd name="connsiteX1009" fmla="*/ 3977935 w 6563447"/>
              <a:gd name="connsiteY1009" fmla="*/ 8234212 h 11525896"/>
              <a:gd name="connsiteX1010" fmla="*/ 3699449 w 6563447"/>
              <a:gd name="connsiteY1010" fmla="*/ 8234212 h 11525896"/>
              <a:gd name="connsiteX1011" fmla="*/ 3778580 w 6563447"/>
              <a:gd name="connsiteY1011" fmla="*/ 8313343 h 11525896"/>
              <a:gd name="connsiteX1012" fmla="*/ 3699449 w 6563447"/>
              <a:gd name="connsiteY1012" fmla="*/ 8392474 h 11525896"/>
              <a:gd name="connsiteX1013" fmla="*/ 3620318 w 6563447"/>
              <a:gd name="connsiteY1013" fmla="*/ 8313343 h 11525896"/>
              <a:gd name="connsiteX1014" fmla="*/ 3699449 w 6563447"/>
              <a:gd name="connsiteY1014" fmla="*/ 8234212 h 11525896"/>
              <a:gd name="connsiteX1015" fmla="*/ 3420963 w 6563447"/>
              <a:gd name="connsiteY1015" fmla="*/ 8234212 h 11525896"/>
              <a:gd name="connsiteX1016" fmla="*/ 3500094 w 6563447"/>
              <a:gd name="connsiteY1016" fmla="*/ 8313343 h 11525896"/>
              <a:gd name="connsiteX1017" fmla="*/ 3420963 w 6563447"/>
              <a:gd name="connsiteY1017" fmla="*/ 8392474 h 11525896"/>
              <a:gd name="connsiteX1018" fmla="*/ 3341832 w 6563447"/>
              <a:gd name="connsiteY1018" fmla="*/ 8313343 h 11525896"/>
              <a:gd name="connsiteX1019" fmla="*/ 3420963 w 6563447"/>
              <a:gd name="connsiteY1019" fmla="*/ 8234212 h 11525896"/>
              <a:gd name="connsiteX1020" fmla="*/ 3142477 w 6563447"/>
              <a:gd name="connsiteY1020" fmla="*/ 8234212 h 11525896"/>
              <a:gd name="connsiteX1021" fmla="*/ 3221608 w 6563447"/>
              <a:gd name="connsiteY1021" fmla="*/ 8313343 h 11525896"/>
              <a:gd name="connsiteX1022" fmla="*/ 3142477 w 6563447"/>
              <a:gd name="connsiteY1022" fmla="*/ 8392474 h 11525896"/>
              <a:gd name="connsiteX1023" fmla="*/ 3063346 w 6563447"/>
              <a:gd name="connsiteY1023" fmla="*/ 8313343 h 11525896"/>
              <a:gd name="connsiteX1024" fmla="*/ 3142477 w 6563447"/>
              <a:gd name="connsiteY1024" fmla="*/ 8234212 h 11525896"/>
              <a:gd name="connsiteX1025" fmla="*/ 2863991 w 6563447"/>
              <a:gd name="connsiteY1025" fmla="*/ 8234212 h 11525896"/>
              <a:gd name="connsiteX1026" fmla="*/ 2943122 w 6563447"/>
              <a:gd name="connsiteY1026" fmla="*/ 8313343 h 11525896"/>
              <a:gd name="connsiteX1027" fmla="*/ 2863991 w 6563447"/>
              <a:gd name="connsiteY1027" fmla="*/ 8392474 h 11525896"/>
              <a:gd name="connsiteX1028" fmla="*/ 2784860 w 6563447"/>
              <a:gd name="connsiteY1028" fmla="*/ 8313343 h 11525896"/>
              <a:gd name="connsiteX1029" fmla="*/ 2863991 w 6563447"/>
              <a:gd name="connsiteY1029" fmla="*/ 8234212 h 11525896"/>
              <a:gd name="connsiteX1030" fmla="*/ 2585505 w 6563447"/>
              <a:gd name="connsiteY1030" fmla="*/ 8234212 h 11525896"/>
              <a:gd name="connsiteX1031" fmla="*/ 2664636 w 6563447"/>
              <a:gd name="connsiteY1031" fmla="*/ 8313343 h 11525896"/>
              <a:gd name="connsiteX1032" fmla="*/ 2585505 w 6563447"/>
              <a:gd name="connsiteY1032" fmla="*/ 8392474 h 11525896"/>
              <a:gd name="connsiteX1033" fmla="*/ 2506374 w 6563447"/>
              <a:gd name="connsiteY1033" fmla="*/ 8313343 h 11525896"/>
              <a:gd name="connsiteX1034" fmla="*/ 2585505 w 6563447"/>
              <a:gd name="connsiteY1034" fmla="*/ 8234212 h 11525896"/>
              <a:gd name="connsiteX1035" fmla="*/ 2307019 w 6563447"/>
              <a:gd name="connsiteY1035" fmla="*/ 8234212 h 11525896"/>
              <a:gd name="connsiteX1036" fmla="*/ 2386150 w 6563447"/>
              <a:gd name="connsiteY1036" fmla="*/ 8313343 h 11525896"/>
              <a:gd name="connsiteX1037" fmla="*/ 2307019 w 6563447"/>
              <a:gd name="connsiteY1037" fmla="*/ 8392474 h 11525896"/>
              <a:gd name="connsiteX1038" fmla="*/ 2227888 w 6563447"/>
              <a:gd name="connsiteY1038" fmla="*/ 8313343 h 11525896"/>
              <a:gd name="connsiteX1039" fmla="*/ 2307019 w 6563447"/>
              <a:gd name="connsiteY1039" fmla="*/ 8234212 h 11525896"/>
              <a:gd name="connsiteX1040" fmla="*/ 2028534 w 6563447"/>
              <a:gd name="connsiteY1040" fmla="*/ 8234212 h 11525896"/>
              <a:gd name="connsiteX1041" fmla="*/ 2107664 w 6563447"/>
              <a:gd name="connsiteY1041" fmla="*/ 8313343 h 11525896"/>
              <a:gd name="connsiteX1042" fmla="*/ 2028534 w 6563447"/>
              <a:gd name="connsiteY1042" fmla="*/ 8392474 h 11525896"/>
              <a:gd name="connsiteX1043" fmla="*/ 1949402 w 6563447"/>
              <a:gd name="connsiteY1043" fmla="*/ 8313343 h 11525896"/>
              <a:gd name="connsiteX1044" fmla="*/ 2028534 w 6563447"/>
              <a:gd name="connsiteY1044" fmla="*/ 8234212 h 11525896"/>
              <a:gd name="connsiteX1045" fmla="*/ 1750047 w 6563447"/>
              <a:gd name="connsiteY1045" fmla="*/ 8234212 h 11525896"/>
              <a:gd name="connsiteX1046" fmla="*/ 1829178 w 6563447"/>
              <a:gd name="connsiteY1046" fmla="*/ 8313343 h 11525896"/>
              <a:gd name="connsiteX1047" fmla="*/ 1750047 w 6563447"/>
              <a:gd name="connsiteY1047" fmla="*/ 8392474 h 11525896"/>
              <a:gd name="connsiteX1048" fmla="*/ 1670916 w 6563447"/>
              <a:gd name="connsiteY1048" fmla="*/ 8313343 h 11525896"/>
              <a:gd name="connsiteX1049" fmla="*/ 1750047 w 6563447"/>
              <a:gd name="connsiteY1049" fmla="*/ 8234212 h 11525896"/>
              <a:gd name="connsiteX1050" fmla="*/ 1471561 w 6563447"/>
              <a:gd name="connsiteY1050" fmla="*/ 8234212 h 11525896"/>
              <a:gd name="connsiteX1051" fmla="*/ 1550692 w 6563447"/>
              <a:gd name="connsiteY1051" fmla="*/ 8313343 h 11525896"/>
              <a:gd name="connsiteX1052" fmla="*/ 1471561 w 6563447"/>
              <a:gd name="connsiteY1052" fmla="*/ 8392474 h 11525896"/>
              <a:gd name="connsiteX1053" fmla="*/ 1392431 w 6563447"/>
              <a:gd name="connsiteY1053" fmla="*/ 8313343 h 11525896"/>
              <a:gd name="connsiteX1054" fmla="*/ 1471561 w 6563447"/>
              <a:gd name="connsiteY1054" fmla="*/ 8234212 h 11525896"/>
              <a:gd name="connsiteX1055" fmla="*/ 1193075 w 6563447"/>
              <a:gd name="connsiteY1055" fmla="*/ 8234212 h 11525896"/>
              <a:gd name="connsiteX1056" fmla="*/ 1272206 w 6563447"/>
              <a:gd name="connsiteY1056" fmla="*/ 8313343 h 11525896"/>
              <a:gd name="connsiteX1057" fmla="*/ 1193075 w 6563447"/>
              <a:gd name="connsiteY1057" fmla="*/ 8392474 h 11525896"/>
              <a:gd name="connsiteX1058" fmla="*/ 1113944 w 6563447"/>
              <a:gd name="connsiteY1058" fmla="*/ 8313343 h 11525896"/>
              <a:gd name="connsiteX1059" fmla="*/ 1193075 w 6563447"/>
              <a:gd name="connsiteY1059" fmla="*/ 8234212 h 11525896"/>
              <a:gd name="connsiteX1060" fmla="*/ 914589 w 6563447"/>
              <a:gd name="connsiteY1060" fmla="*/ 8234212 h 11525896"/>
              <a:gd name="connsiteX1061" fmla="*/ 993720 w 6563447"/>
              <a:gd name="connsiteY1061" fmla="*/ 8313343 h 11525896"/>
              <a:gd name="connsiteX1062" fmla="*/ 914589 w 6563447"/>
              <a:gd name="connsiteY1062" fmla="*/ 8392474 h 11525896"/>
              <a:gd name="connsiteX1063" fmla="*/ 835458 w 6563447"/>
              <a:gd name="connsiteY1063" fmla="*/ 8313343 h 11525896"/>
              <a:gd name="connsiteX1064" fmla="*/ 914589 w 6563447"/>
              <a:gd name="connsiteY1064" fmla="*/ 8234212 h 11525896"/>
              <a:gd name="connsiteX1065" fmla="*/ 636103 w 6563447"/>
              <a:gd name="connsiteY1065" fmla="*/ 8234212 h 11525896"/>
              <a:gd name="connsiteX1066" fmla="*/ 715234 w 6563447"/>
              <a:gd name="connsiteY1066" fmla="*/ 8313343 h 11525896"/>
              <a:gd name="connsiteX1067" fmla="*/ 636103 w 6563447"/>
              <a:gd name="connsiteY1067" fmla="*/ 8392474 h 11525896"/>
              <a:gd name="connsiteX1068" fmla="*/ 556972 w 6563447"/>
              <a:gd name="connsiteY1068" fmla="*/ 8313343 h 11525896"/>
              <a:gd name="connsiteX1069" fmla="*/ 636103 w 6563447"/>
              <a:gd name="connsiteY1069" fmla="*/ 8234212 h 11525896"/>
              <a:gd name="connsiteX1070" fmla="*/ 357617 w 6563447"/>
              <a:gd name="connsiteY1070" fmla="*/ 8234212 h 11525896"/>
              <a:gd name="connsiteX1071" fmla="*/ 436749 w 6563447"/>
              <a:gd name="connsiteY1071" fmla="*/ 8313343 h 11525896"/>
              <a:gd name="connsiteX1072" fmla="*/ 357617 w 6563447"/>
              <a:gd name="connsiteY1072" fmla="*/ 8392474 h 11525896"/>
              <a:gd name="connsiteX1073" fmla="*/ 278486 w 6563447"/>
              <a:gd name="connsiteY1073" fmla="*/ 8313343 h 11525896"/>
              <a:gd name="connsiteX1074" fmla="*/ 357617 w 6563447"/>
              <a:gd name="connsiteY1074" fmla="*/ 8234212 h 11525896"/>
              <a:gd name="connsiteX1075" fmla="*/ 79131 w 6563447"/>
              <a:gd name="connsiteY1075" fmla="*/ 8234212 h 11525896"/>
              <a:gd name="connsiteX1076" fmla="*/ 158262 w 6563447"/>
              <a:gd name="connsiteY1076" fmla="*/ 8313343 h 11525896"/>
              <a:gd name="connsiteX1077" fmla="*/ 79131 w 6563447"/>
              <a:gd name="connsiteY1077" fmla="*/ 8392474 h 11525896"/>
              <a:gd name="connsiteX1078" fmla="*/ 0 w 6563447"/>
              <a:gd name="connsiteY1078" fmla="*/ 8313343 h 11525896"/>
              <a:gd name="connsiteX1079" fmla="*/ 79131 w 6563447"/>
              <a:gd name="connsiteY1079" fmla="*/ 8234212 h 11525896"/>
              <a:gd name="connsiteX1080" fmla="*/ 6484315 w 6563447"/>
              <a:gd name="connsiteY1080" fmla="*/ 7842534 h 11525896"/>
              <a:gd name="connsiteX1081" fmla="*/ 6563447 w 6563447"/>
              <a:gd name="connsiteY1081" fmla="*/ 7921665 h 11525896"/>
              <a:gd name="connsiteX1082" fmla="*/ 6484315 w 6563447"/>
              <a:gd name="connsiteY1082" fmla="*/ 8000796 h 11525896"/>
              <a:gd name="connsiteX1083" fmla="*/ 6405187 w 6563447"/>
              <a:gd name="connsiteY1083" fmla="*/ 7921665 h 11525896"/>
              <a:gd name="connsiteX1084" fmla="*/ 6484315 w 6563447"/>
              <a:gd name="connsiteY1084" fmla="*/ 7842534 h 11525896"/>
              <a:gd name="connsiteX1085" fmla="*/ 6205823 w 6563447"/>
              <a:gd name="connsiteY1085" fmla="*/ 7842534 h 11525896"/>
              <a:gd name="connsiteX1086" fmla="*/ 6284955 w 6563447"/>
              <a:gd name="connsiteY1086" fmla="*/ 7921665 h 11525896"/>
              <a:gd name="connsiteX1087" fmla="*/ 6205823 w 6563447"/>
              <a:gd name="connsiteY1087" fmla="*/ 8000796 h 11525896"/>
              <a:gd name="connsiteX1088" fmla="*/ 6126691 w 6563447"/>
              <a:gd name="connsiteY1088" fmla="*/ 7921665 h 11525896"/>
              <a:gd name="connsiteX1089" fmla="*/ 6205823 w 6563447"/>
              <a:gd name="connsiteY1089" fmla="*/ 7842534 h 11525896"/>
              <a:gd name="connsiteX1090" fmla="*/ 5927339 w 6563447"/>
              <a:gd name="connsiteY1090" fmla="*/ 7842534 h 11525896"/>
              <a:gd name="connsiteX1091" fmla="*/ 6006467 w 6563447"/>
              <a:gd name="connsiteY1091" fmla="*/ 7921665 h 11525896"/>
              <a:gd name="connsiteX1092" fmla="*/ 5927339 w 6563447"/>
              <a:gd name="connsiteY1092" fmla="*/ 8000796 h 11525896"/>
              <a:gd name="connsiteX1093" fmla="*/ 5848207 w 6563447"/>
              <a:gd name="connsiteY1093" fmla="*/ 7921665 h 11525896"/>
              <a:gd name="connsiteX1094" fmla="*/ 5927339 w 6563447"/>
              <a:gd name="connsiteY1094" fmla="*/ 7842534 h 11525896"/>
              <a:gd name="connsiteX1095" fmla="*/ 5648851 w 6563447"/>
              <a:gd name="connsiteY1095" fmla="*/ 7842534 h 11525896"/>
              <a:gd name="connsiteX1096" fmla="*/ 5727983 w 6563447"/>
              <a:gd name="connsiteY1096" fmla="*/ 7921665 h 11525896"/>
              <a:gd name="connsiteX1097" fmla="*/ 5648851 w 6563447"/>
              <a:gd name="connsiteY1097" fmla="*/ 8000796 h 11525896"/>
              <a:gd name="connsiteX1098" fmla="*/ 5569719 w 6563447"/>
              <a:gd name="connsiteY1098" fmla="*/ 7921665 h 11525896"/>
              <a:gd name="connsiteX1099" fmla="*/ 5648851 w 6563447"/>
              <a:gd name="connsiteY1099" fmla="*/ 7842534 h 11525896"/>
              <a:gd name="connsiteX1100" fmla="*/ 5370367 w 6563447"/>
              <a:gd name="connsiteY1100" fmla="*/ 7842534 h 11525896"/>
              <a:gd name="connsiteX1101" fmla="*/ 5449495 w 6563447"/>
              <a:gd name="connsiteY1101" fmla="*/ 7921665 h 11525896"/>
              <a:gd name="connsiteX1102" fmla="*/ 5370367 w 6563447"/>
              <a:gd name="connsiteY1102" fmla="*/ 8000796 h 11525896"/>
              <a:gd name="connsiteX1103" fmla="*/ 5291235 w 6563447"/>
              <a:gd name="connsiteY1103" fmla="*/ 7921665 h 11525896"/>
              <a:gd name="connsiteX1104" fmla="*/ 5370367 w 6563447"/>
              <a:gd name="connsiteY1104" fmla="*/ 7842534 h 11525896"/>
              <a:gd name="connsiteX1105" fmla="*/ 5091879 w 6563447"/>
              <a:gd name="connsiteY1105" fmla="*/ 7842534 h 11525896"/>
              <a:gd name="connsiteX1106" fmla="*/ 5171011 w 6563447"/>
              <a:gd name="connsiteY1106" fmla="*/ 7921665 h 11525896"/>
              <a:gd name="connsiteX1107" fmla="*/ 5091879 w 6563447"/>
              <a:gd name="connsiteY1107" fmla="*/ 8000796 h 11525896"/>
              <a:gd name="connsiteX1108" fmla="*/ 5012747 w 6563447"/>
              <a:gd name="connsiteY1108" fmla="*/ 7921665 h 11525896"/>
              <a:gd name="connsiteX1109" fmla="*/ 5091879 w 6563447"/>
              <a:gd name="connsiteY1109" fmla="*/ 7842534 h 11525896"/>
              <a:gd name="connsiteX1110" fmla="*/ 4813395 w 6563447"/>
              <a:gd name="connsiteY1110" fmla="*/ 7842534 h 11525896"/>
              <a:gd name="connsiteX1111" fmla="*/ 4892523 w 6563447"/>
              <a:gd name="connsiteY1111" fmla="*/ 7921665 h 11525896"/>
              <a:gd name="connsiteX1112" fmla="*/ 4813395 w 6563447"/>
              <a:gd name="connsiteY1112" fmla="*/ 8000796 h 11525896"/>
              <a:gd name="connsiteX1113" fmla="*/ 4734263 w 6563447"/>
              <a:gd name="connsiteY1113" fmla="*/ 7921665 h 11525896"/>
              <a:gd name="connsiteX1114" fmla="*/ 4813395 w 6563447"/>
              <a:gd name="connsiteY1114" fmla="*/ 7842534 h 11525896"/>
              <a:gd name="connsiteX1115" fmla="*/ 4534907 w 6563447"/>
              <a:gd name="connsiteY1115" fmla="*/ 7842534 h 11525896"/>
              <a:gd name="connsiteX1116" fmla="*/ 4614039 w 6563447"/>
              <a:gd name="connsiteY1116" fmla="*/ 7921665 h 11525896"/>
              <a:gd name="connsiteX1117" fmla="*/ 4534907 w 6563447"/>
              <a:gd name="connsiteY1117" fmla="*/ 8000796 h 11525896"/>
              <a:gd name="connsiteX1118" fmla="*/ 4455775 w 6563447"/>
              <a:gd name="connsiteY1118" fmla="*/ 7921665 h 11525896"/>
              <a:gd name="connsiteX1119" fmla="*/ 4534907 w 6563447"/>
              <a:gd name="connsiteY1119" fmla="*/ 7842534 h 11525896"/>
              <a:gd name="connsiteX1120" fmla="*/ 4256421 w 6563447"/>
              <a:gd name="connsiteY1120" fmla="*/ 7842534 h 11525896"/>
              <a:gd name="connsiteX1121" fmla="*/ 4335552 w 6563447"/>
              <a:gd name="connsiteY1121" fmla="*/ 7921665 h 11525896"/>
              <a:gd name="connsiteX1122" fmla="*/ 4256421 w 6563447"/>
              <a:gd name="connsiteY1122" fmla="*/ 8000796 h 11525896"/>
              <a:gd name="connsiteX1123" fmla="*/ 4177290 w 6563447"/>
              <a:gd name="connsiteY1123" fmla="*/ 7921665 h 11525896"/>
              <a:gd name="connsiteX1124" fmla="*/ 4256421 w 6563447"/>
              <a:gd name="connsiteY1124" fmla="*/ 7842534 h 11525896"/>
              <a:gd name="connsiteX1125" fmla="*/ 3977935 w 6563447"/>
              <a:gd name="connsiteY1125" fmla="*/ 7842534 h 11525896"/>
              <a:gd name="connsiteX1126" fmla="*/ 4057066 w 6563447"/>
              <a:gd name="connsiteY1126" fmla="*/ 7921665 h 11525896"/>
              <a:gd name="connsiteX1127" fmla="*/ 3977935 w 6563447"/>
              <a:gd name="connsiteY1127" fmla="*/ 8000796 h 11525896"/>
              <a:gd name="connsiteX1128" fmla="*/ 3898804 w 6563447"/>
              <a:gd name="connsiteY1128" fmla="*/ 7921665 h 11525896"/>
              <a:gd name="connsiteX1129" fmla="*/ 3977935 w 6563447"/>
              <a:gd name="connsiteY1129" fmla="*/ 7842534 h 11525896"/>
              <a:gd name="connsiteX1130" fmla="*/ 3699449 w 6563447"/>
              <a:gd name="connsiteY1130" fmla="*/ 7842534 h 11525896"/>
              <a:gd name="connsiteX1131" fmla="*/ 3778580 w 6563447"/>
              <a:gd name="connsiteY1131" fmla="*/ 7921665 h 11525896"/>
              <a:gd name="connsiteX1132" fmla="*/ 3699449 w 6563447"/>
              <a:gd name="connsiteY1132" fmla="*/ 8000796 h 11525896"/>
              <a:gd name="connsiteX1133" fmla="*/ 3620318 w 6563447"/>
              <a:gd name="connsiteY1133" fmla="*/ 7921665 h 11525896"/>
              <a:gd name="connsiteX1134" fmla="*/ 3699449 w 6563447"/>
              <a:gd name="connsiteY1134" fmla="*/ 7842534 h 11525896"/>
              <a:gd name="connsiteX1135" fmla="*/ 3420963 w 6563447"/>
              <a:gd name="connsiteY1135" fmla="*/ 7842534 h 11525896"/>
              <a:gd name="connsiteX1136" fmla="*/ 3500094 w 6563447"/>
              <a:gd name="connsiteY1136" fmla="*/ 7921665 h 11525896"/>
              <a:gd name="connsiteX1137" fmla="*/ 3420963 w 6563447"/>
              <a:gd name="connsiteY1137" fmla="*/ 8000796 h 11525896"/>
              <a:gd name="connsiteX1138" fmla="*/ 3341832 w 6563447"/>
              <a:gd name="connsiteY1138" fmla="*/ 7921665 h 11525896"/>
              <a:gd name="connsiteX1139" fmla="*/ 3420963 w 6563447"/>
              <a:gd name="connsiteY1139" fmla="*/ 7842534 h 11525896"/>
              <a:gd name="connsiteX1140" fmla="*/ 3142477 w 6563447"/>
              <a:gd name="connsiteY1140" fmla="*/ 7842534 h 11525896"/>
              <a:gd name="connsiteX1141" fmla="*/ 3221608 w 6563447"/>
              <a:gd name="connsiteY1141" fmla="*/ 7921665 h 11525896"/>
              <a:gd name="connsiteX1142" fmla="*/ 3142477 w 6563447"/>
              <a:gd name="connsiteY1142" fmla="*/ 8000796 h 11525896"/>
              <a:gd name="connsiteX1143" fmla="*/ 3063346 w 6563447"/>
              <a:gd name="connsiteY1143" fmla="*/ 7921665 h 11525896"/>
              <a:gd name="connsiteX1144" fmla="*/ 3142477 w 6563447"/>
              <a:gd name="connsiteY1144" fmla="*/ 7842534 h 11525896"/>
              <a:gd name="connsiteX1145" fmla="*/ 2863991 w 6563447"/>
              <a:gd name="connsiteY1145" fmla="*/ 7842534 h 11525896"/>
              <a:gd name="connsiteX1146" fmla="*/ 2943122 w 6563447"/>
              <a:gd name="connsiteY1146" fmla="*/ 7921665 h 11525896"/>
              <a:gd name="connsiteX1147" fmla="*/ 2863991 w 6563447"/>
              <a:gd name="connsiteY1147" fmla="*/ 8000796 h 11525896"/>
              <a:gd name="connsiteX1148" fmla="*/ 2784860 w 6563447"/>
              <a:gd name="connsiteY1148" fmla="*/ 7921665 h 11525896"/>
              <a:gd name="connsiteX1149" fmla="*/ 2863991 w 6563447"/>
              <a:gd name="connsiteY1149" fmla="*/ 7842534 h 11525896"/>
              <a:gd name="connsiteX1150" fmla="*/ 2585505 w 6563447"/>
              <a:gd name="connsiteY1150" fmla="*/ 7842534 h 11525896"/>
              <a:gd name="connsiteX1151" fmla="*/ 2664636 w 6563447"/>
              <a:gd name="connsiteY1151" fmla="*/ 7921665 h 11525896"/>
              <a:gd name="connsiteX1152" fmla="*/ 2585505 w 6563447"/>
              <a:gd name="connsiteY1152" fmla="*/ 8000796 h 11525896"/>
              <a:gd name="connsiteX1153" fmla="*/ 2506374 w 6563447"/>
              <a:gd name="connsiteY1153" fmla="*/ 7921665 h 11525896"/>
              <a:gd name="connsiteX1154" fmla="*/ 2585505 w 6563447"/>
              <a:gd name="connsiteY1154" fmla="*/ 7842534 h 11525896"/>
              <a:gd name="connsiteX1155" fmla="*/ 2307019 w 6563447"/>
              <a:gd name="connsiteY1155" fmla="*/ 7842534 h 11525896"/>
              <a:gd name="connsiteX1156" fmla="*/ 2386150 w 6563447"/>
              <a:gd name="connsiteY1156" fmla="*/ 7921665 h 11525896"/>
              <a:gd name="connsiteX1157" fmla="*/ 2307019 w 6563447"/>
              <a:gd name="connsiteY1157" fmla="*/ 8000796 h 11525896"/>
              <a:gd name="connsiteX1158" fmla="*/ 2227888 w 6563447"/>
              <a:gd name="connsiteY1158" fmla="*/ 7921665 h 11525896"/>
              <a:gd name="connsiteX1159" fmla="*/ 2307019 w 6563447"/>
              <a:gd name="connsiteY1159" fmla="*/ 7842534 h 11525896"/>
              <a:gd name="connsiteX1160" fmla="*/ 2028534 w 6563447"/>
              <a:gd name="connsiteY1160" fmla="*/ 7842534 h 11525896"/>
              <a:gd name="connsiteX1161" fmla="*/ 2107664 w 6563447"/>
              <a:gd name="connsiteY1161" fmla="*/ 7921665 h 11525896"/>
              <a:gd name="connsiteX1162" fmla="*/ 2028534 w 6563447"/>
              <a:gd name="connsiteY1162" fmla="*/ 8000796 h 11525896"/>
              <a:gd name="connsiteX1163" fmla="*/ 1949402 w 6563447"/>
              <a:gd name="connsiteY1163" fmla="*/ 7921665 h 11525896"/>
              <a:gd name="connsiteX1164" fmla="*/ 2028534 w 6563447"/>
              <a:gd name="connsiteY1164" fmla="*/ 7842534 h 11525896"/>
              <a:gd name="connsiteX1165" fmla="*/ 1750047 w 6563447"/>
              <a:gd name="connsiteY1165" fmla="*/ 7842534 h 11525896"/>
              <a:gd name="connsiteX1166" fmla="*/ 1829178 w 6563447"/>
              <a:gd name="connsiteY1166" fmla="*/ 7921665 h 11525896"/>
              <a:gd name="connsiteX1167" fmla="*/ 1750047 w 6563447"/>
              <a:gd name="connsiteY1167" fmla="*/ 8000796 h 11525896"/>
              <a:gd name="connsiteX1168" fmla="*/ 1670916 w 6563447"/>
              <a:gd name="connsiteY1168" fmla="*/ 7921665 h 11525896"/>
              <a:gd name="connsiteX1169" fmla="*/ 1750047 w 6563447"/>
              <a:gd name="connsiteY1169" fmla="*/ 7842534 h 11525896"/>
              <a:gd name="connsiteX1170" fmla="*/ 1471561 w 6563447"/>
              <a:gd name="connsiteY1170" fmla="*/ 7842534 h 11525896"/>
              <a:gd name="connsiteX1171" fmla="*/ 1550692 w 6563447"/>
              <a:gd name="connsiteY1171" fmla="*/ 7921665 h 11525896"/>
              <a:gd name="connsiteX1172" fmla="*/ 1471561 w 6563447"/>
              <a:gd name="connsiteY1172" fmla="*/ 8000796 h 11525896"/>
              <a:gd name="connsiteX1173" fmla="*/ 1392431 w 6563447"/>
              <a:gd name="connsiteY1173" fmla="*/ 7921665 h 11525896"/>
              <a:gd name="connsiteX1174" fmla="*/ 1471561 w 6563447"/>
              <a:gd name="connsiteY1174" fmla="*/ 7842534 h 11525896"/>
              <a:gd name="connsiteX1175" fmla="*/ 1193075 w 6563447"/>
              <a:gd name="connsiteY1175" fmla="*/ 7842534 h 11525896"/>
              <a:gd name="connsiteX1176" fmla="*/ 1272206 w 6563447"/>
              <a:gd name="connsiteY1176" fmla="*/ 7921665 h 11525896"/>
              <a:gd name="connsiteX1177" fmla="*/ 1193075 w 6563447"/>
              <a:gd name="connsiteY1177" fmla="*/ 8000796 h 11525896"/>
              <a:gd name="connsiteX1178" fmla="*/ 1113944 w 6563447"/>
              <a:gd name="connsiteY1178" fmla="*/ 7921665 h 11525896"/>
              <a:gd name="connsiteX1179" fmla="*/ 1193075 w 6563447"/>
              <a:gd name="connsiteY1179" fmla="*/ 7842534 h 11525896"/>
              <a:gd name="connsiteX1180" fmla="*/ 914589 w 6563447"/>
              <a:gd name="connsiteY1180" fmla="*/ 7842534 h 11525896"/>
              <a:gd name="connsiteX1181" fmla="*/ 993720 w 6563447"/>
              <a:gd name="connsiteY1181" fmla="*/ 7921665 h 11525896"/>
              <a:gd name="connsiteX1182" fmla="*/ 914589 w 6563447"/>
              <a:gd name="connsiteY1182" fmla="*/ 8000796 h 11525896"/>
              <a:gd name="connsiteX1183" fmla="*/ 835458 w 6563447"/>
              <a:gd name="connsiteY1183" fmla="*/ 7921665 h 11525896"/>
              <a:gd name="connsiteX1184" fmla="*/ 914589 w 6563447"/>
              <a:gd name="connsiteY1184" fmla="*/ 7842534 h 11525896"/>
              <a:gd name="connsiteX1185" fmla="*/ 636103 w 6563447"/>
              <a:gd name="connsiteY1185" fmla="*/ 7842534 h 11525896"/>
              <a:gd name="connsiteX1186" fmla="*/ 715234 w 6563447"/>
              <a:gd name="connsiteY1186" fmla="*/ 7921665 h 11525896"/>
              <a:gd name="connsiteX1187" fmla="*/ 636103 w 6563447"/>
              <a:gd name="connsiteY1187" fmla="*/ 8000796 h 11525896"/>
              <a:gd name="connsiteX1188" fmla="*/ 556972 w 6563447"/>
              <a:gd name="connsiteY1188" fmla="*/ 7921665 h 11525896"/>
              <a:gd name="connsiteX1189" fmla="*/ 636103 w 6563447"/>
              <a:gd name="connsiteY1189" fmla="*/ 7842534 h 11525896"/>
              <a:gd name="connsiteX1190" fmla="*/ 357617 w 6563447"/>
              <a:gd name="connsiteY1190" fmla="*/ 7842534 h 11525896"/>
              <a:gd name="connsiteX1191" fmla="*/ 436749 w 6563447"/>
              <a:gd name="connsiteY1191" fmla="*/ 7921665 h 11525896"/>
              <a:gd name="connsiteX1192" fmla="*/ 357617 w 6563447"/>
              <a:gd name="connsiteY1192" fmla="*/ 8000796 h 11525896"/>
              <a:gd name="connsiteX1193" fmla="*/ 278486 w 6563447"/>
              <a:gd name="connsiteY1193" fmla="*/ 7921665 h 11525896"/>
              <a:gd name="connsiteX1194" fmla="*/ 357617 w 6563447"/>
              <a:gd name="connsiteY1194" fmla="*/ 7842534 h 11525896"/>
              <a:gd name="connsiteX1195" fmla="*/ 79131 w 6563447"/>
              <a:gd name="connsiteY1195" fmla="*/ 7842534 h 11525896"/>
              <a:gd name="connsiteX1196" fmla="*/ 158262 w 6563447"/>
              <a:gd name="connsiteY1196" fmla="*/ 7921665 h 11525896"/>
              <a:gd name="connsiteX1197" fmla="*/ 79131 w 6563447"/>
              <a:gd name="connsiteY1197" fmla="*/ 8000796 h 11525896"/>
              <a:gd name="connsiteX1198" fmla="*/ 0 w 6563447"/>
              <a:gd name="connsiteY1198" fmla="*/ 7921665 h 11525896"/>
              <a:gd name="connsiteX1199" fmla="*/ 79131 w 6563447"/>
              <a:gd name="connsiteY1199" fmla="*/ 7842534 h 11525896"/>
              <a:gd name="connsiteX1200" fmla="*/ 6484315 w 6563447"/>
              <a:gd name="connsiteY1200" fmla="*/ 7450856 h 11525896"/>
              <a:gd name="connsiteX1201" fmla="*/ 6563447 w 6563447"/>
              <a:gd name="connsiteY1201" fmla="*/ 7529987 h 11525896"/>
              <a:gd name="connsiteX1202" fmla="*/ 6484315 w 6563447"/>
              <a:gd name="connsiteY1202" fmla="*/ 7609118 h 11525896"/>
              <a:gd name="connsiteX1203" fmla="*/ 6405187 w 6563447"/>
              <a:gd name="connsiteY1203" fmla="*/ 7529987 h 11525896"/>
              <a:gd name="connsiteX1204" fmla="*/ 6484315 w 6563447"/>
              <a:gd name="connsiteY1204" fmla="*/ 7450856 h 11525896"/>
              <a:gd name="connsiteX1205" fmla="*/ 6205823 w 6563447"/>
              <a:gd name="connsiteY1205" fmla="*/ 7450856 h 11525896"/>
              <a:gd name="connsiteX1206" fmla="*/ 6284955 w 6563447"/>
              <a:gd name="connsiteY1206" fmla="*/ 7529987 h 11525896"/>
              <a:gd name="connsiteX1207" fmla="*/ 6205823 w 6563447"/>
              <a:gd name="connsiteY1207" fmla="*/ 7609118 h 11525896"/>
              <a:gd name="connsiteX1208" fmla="*/ 6126691 w 6563447"/>
              <a:gd name="connsiteY1208" fmla="*/ 7529987 h 11525896"/>
              <a:gd name="connsiteX1209" fmla="*/ 6205823 w 6563447"/>
              <a:gd name="connsiteY1209" fmla="*/ 7450856 h 11525896"/>
              <a:gd name="connsiteX1210" fmla="*/ 5927339 w 6563447"/>
              <a:gd name="connsiteY1210" fmla="*/ 7450856 h 11525896"/>
              <a:gd name="connsiteX1211" fmla="*/ 6006467 w 6563447"/>
              <a:gd name="connsiteY1211" fmla="*/ 7529987 h 11525896"/>
              <a:gd name="connsiteX1212" fmla="*/ 5927339 w 6563447"/>
              <a:gd name="connsiteY1212" fmla="*/ 7609118 h 11525896"/>
              <a:gd name="connsiteX1213" fmla="*/ 5848207 w 6563447"/>
              <a:gd name="connsiteY1213" fmla="*/ 7529987 h 11525896"/>
              <a:gd name="connsiteX1214" fmla="*/ 5927339 w 6563447"/>
              <a:gd name="connsiteY1214" fmla="*/ 7450856 h 11525896"/>
              <a:gd name="connsiteX1215" fmla="*/ 5648851 w 6563447"/>
              <a:gd name="connsiteY1215" fmla="*/ 7450856 h 11525896"/>
              <a:gd name="connsiteX1216" fmla="*/ 5727983 w 6563447"/>
              <a:gd name="connsiteY1216" fmla="*/ 7529987 h 11525896"/>
              <a:gd name="connsiteX1217" fmla="*/ 5648851 w 6563447"/>
              <a:gd name="connsiteY1217" fmla="*/ 7609118 h 11525896"/>
              <a:gd name="connsiteX1218" fmla="*/ 5569719 w 6563447"/>
              <a:gd name="connsiteY1218" fmla="*/ 7529987 h 11525896"/>
              <a:gd name="connsiteX1219" fmla="*/ 5648851 w 6563447"/>
              <a:gd name="connsiteY1219" fmla="*/ 7450856 h 11525896"/>
              <a:gd name="connsiteX1220" fmla="*/ 5370367 w 6563447"/>
              <a:gd name="connsiteY1220" fmla="*/ 7450856 h 11525896"/>
              <a:gd name="connsiteX1221" fmla="*/ 5449495 w 6563447"/>
              <a:gd name="connsiteY1221" fmla="*/ 7529987 h 11525896"/>
              <a:gd name="connsiteX1222" fmla="*/ 5370367 w 6563447"/>
              <a:gd name="connsiteY1222" fmla="*/ 7609118 h 11525896"/>
              <a:gd name="connsiteX1223" fmla="*/ 5291235 w 6563447"/>
              <a:gd name="connsiteY1223" fmla="*/ 7529987 h 11525896"/>
              <a:gd name="connsiteX1224" fmla="*/ 5370367 w 6563447"/>
              <a:gd name="connsiteY1224" fmla="*/ 7450856 h 11525896"/>
              <a:gd name="connsiteX1225" fmla="*/ 5091879 w 6563447"/>
              <a:gd name="connsiteY1225" fmla="*/ 7450856 h 11525896"/>
              <a:gd name="connsiteX1226" fmla="*/ 5171011 w 6563447"/>
              <a:gd name="connsiteY1226" fmla="*/ 7529987 h 11525896"/>
              <a:gd name="connsiteX1227" fmla="*/ 5091879 w 6563447"/>
              <a:gd name="connsiteY1227" fmla="*/ 7609118 h 11525896"/>
              <a:gd name="connsiteX1228" fmla="*/ 5012747 w 6563447"/>
              <a:gd name="connsiteY1228" fmla="*/ 7529987 h 11525896"/>
              <a:gd name="connsiteX1229" fmla="*/ 5091879 w 6563447"/>
              <a:gd name="connsiteY1229" fmla="*/ 7450856 h 11525896"/>
              <a:gd name="connsiteX1230" fmla="*/ 4813395 w 6563447"/>
              <a:gd name="connsiteY1230" fmla="*/ 7450856 h 11525896"/>
              <a:gd name="connsiteX1231" fmla="*/ 4892523 w 6563447"/>
              <a:gd name="connsiteY1231" fmla="*/ 7529987 h 11525896"/>
              <a:gd name="connsiteX1232" fmla="*/ 4813395 w 6563447"/>
              <a:gd name="connsiteY1232" fmla="*/ 7609118 h 11525896"/>
              <a:gd name="connsiteX1233" fmla="*/ 4734263 w 6563447"/>
              <a:gd name="connsiteY1233" fmla="*/ 7529987 h 11525896"/>
              <a:gd name="connsiteX1234" fmla="*/ 4813395 w 6563447"/>
              <a:gd name="connsiteY1234" fmla="*/ 7450856 h 11525896"/>
              <a:gd name="connsiteX1235" fmla="*/ 4534907 w 6563447"/>
              <a:gd name="connsiteY1235" fmla="*/ 7450856 h 11525896"/>
              <a:gd name="connsiteX1236" fmla="*/ 4614039 w 6563447"/>
              <a:gd name="connsiteY1236" fmla="*/ 7529987 h 11525896"/>
              <a:gd name="connsiteX1237" fmla="*/ 4534907 w 6563447"/>
              <a:gd name="connsiteY1237" fmla="*/ 7609118 h 11525896"/>
              <a:gd name="connsiteX1238" fmla="*/ 4455775 w 6563447"/>
              <a:gd name="connsiteY1238" fmla="*/ 7529987 h 11525896"/>
              <a:gd name="connsiteX1239" fmla="*/ 4534907 w 6563447"/>
              <a:gd name="connsiteY1239" fmla="*/ 7450856 h 11525896"/>
              <a:gd name="connsiteX1240" fmla="*/ 4256421 w 6563447"/>
              <a:gd name="connsiteY1240" fmla="*/ 7450856 h 11525896"/>
              <a:gd name="connsiteX1241" fmla="*/ 4335552 w 6563447"/>
              <a:gd name="connsiteY1241" fmla="*/ 7529987 h 11525896"/>
              <a:gd name="connsiteX1242" fmla="*/ 4256421 w 6563447"/>
              <a:gd name="connsiteY1242" fmla="*/ 7609118 h 11525896"/>
              <a:gd name="connsiteX1243" fmla="*/ 4177290 w 6563447"/>
              <a:gd name="connsiteY1243" fmla="*/ 7529987 h 11525896"/>
              <a:gd name="connsiteX1244" fmla="*/ 4256421 w 6563447"/>
              <a:gd name="connsiteY1244" fmla="*/ 7450856 h 11525896"/>
              <a:gd name="connsiteX1245" fmla="*/ 3977935 w 6563447"/>
              <a:gd name="connsiteY1245" fmla="*/ 7450856 h 11525896"/>
              <a:gd name="connsiteX1246" fmla="*/ 4057066 w 6563447"/>
              <a:gd name="connsiteY1246" fmla="*/ 7529987 h 11525896"/>
              <a:gd name="connsiteX1247" fmla="*/ 3977935 w 6563447"/>
              <a:gd name="connsiteY1247" fmla="*/ 7609118 h 11525896"/>
              <a:gd name="connsiteX1248" fmla="*/ 3898804 w 6563447"/>
              <a:gd name="connsiteY1248" fmla="*/ 7529987 h 11525896"/>
              <a:gd name="connsiteX1249" fmla="*/ 3977935 w 6563447"/>
              <a:gd name="connsiteY1249" fmla="*/ 7450856 h 11525896"/>
              <a:gd name="connsiteX1250" fmla="*/ 3699449 w 6563447"/>
              <a:gd name="connsiteY1250" fmla="*/ 7450856 h 11525896"/>
              <a:gd name="connsiteX1251" fmla="*/ 3778580 w 6563447"/>
              <a:gd name="connsiteY1251" fmla="*/ 7529987 h 11525896"/>
              <a:gd name="connsiteX1252" fmla="*/ 3699449 w 6563447"/>
              <a:gd name="connsiteY1252" fmla="*/ 7609118 h 11525896"/>
              <a:gd name="connsiteX1253" fmla="*/ 3620318 w 6563447"/>
              <a:gd name="connsiteY1253" fmla="*/ 7529987 h 11525896"/>
              <a:gd name="connsiteX1254" fmla="*/ 3699449 w 6563447"/>
              <a:gd name="connsiteY1254" fmla="*/ 7450856 h 11525896"/>
              <a:gd name="connsiteX1255" fmla="*/ 3420963 w 6563447"/>
              <a:gd name="connsiteY1255" fmla="*/ 7450856 h 11525896"/>
              <a:gd name="connsiteX1256" fmla="*/ 3500094 w 6563447"/>
              <a:gd name="connsiteY1256" fmla="*/ 7529987 h 11525896"/>
              <a:gd name="connsiteX1257" fmla="*/ 3420963 w 6563447"/>
              <a:gd name="connsiteY1257" fmla="*/ 7609118 h 11525896"/>
              <a:gd name="connsiteX1258" fmla="*/ 3341832 w 6563447"/>
              <a:gd name="connsiteY1258" fmla="*/ 7529987 h 11525896"/>
              <a:gd name="connsiteX1259" fmla="*/ 3420963 w 6563447"/>
              <a:gd name="connsiteY1259" fmla="*/ 7450856 h 11525896"/>
              <a:gd name="connsiteX1260" fmla="*/ 3142477 w 6563447"/>
              <a:gd name="connsiteY1260" fmla="*/ 7450856 h 11525896"/>
              <a:gd name="connsiteX1261" fmla="*/ 3221608 w 6563447"/>
              <a:gd name="connsiteY1261" fmla="*/ 7529987 h 11525896"/>
              <a:gd name="connsiteX1262" fmla="*/ 3142477 w 6563447"/>
              <a:gd name="connsiteY1262" fmla="*/ 7609118 h 11525896"/>
              <a:gd name="connsiteX1263" fmla="*/ 3063346 w 6563447"/>
              <a:gd name="connsiteY1263" fmla="*/ 7529987 h 11525896"/>
              <a:gd name="connsiteX1264" fmla="*/ 3142477 w 6563447"/>
              <a:gd name="connsiteY1264" fmla="*/ 7450856 h 11525896"/>
              <a:gd name="connsiteX1265" fmla="*/ 2863991 w 6563447"/>
              <a:gd name="connsiteY1265" fmla="*/ 7450856 h 11525896"/>
              <a:gd name="connsiteX1266" fmla="*/ 2943122 w 6563447"/>
              <a:gd name="connsiteY1266" fmla="*/ 7529987 h 11525896"/>
              <a:gd name="connsiteX1267" fmla="*/ 2863991 w 6563447"/>
              <a:gd name="connsiteY1267" fmla="*/ 7609118 h 11525896"/>
              <a:gd name="connsiteX1268" fmla="*/ 2784860 w 6563447"/>
              <a:gd name="connsiteY1268" fmla="*/ 7529987 h 11525896"/>
              <a:gd name="connsiteX1269" fmla="*/ 2863991 w 6563447"/>
              <a:gd name="connsiteY1269" fmla="*/ 7450856 h 11525896"/>
              <a:gd name="connsiteX1270" fmla="*/ 2585505 w 6563447"/>
              <a:gd name="connsiteY1270" fmla="*/ 7450856 h 11525896"/>
              <a:gd name="connsiteX1271" fmla="*/ 2664636 w 6563447"/>
              <a:gd name="connsiteY1271" fmla="*/ 7529987 h 11525896"/>
              <a:gd name="connsiteX1272" fmla="*/ 2585505 w 6563447"/>
              <a:gd name="connsiteY1272" fmla="*/ 7609118 h 11525896"/>
              <a:gd name="connsiteX1273" fmla="*/ 2506374 w 6563447"/>
              <a:gd name="connsiteY1273" fmla="*/ 7529987 h 11525896"/>
              <a:gd name="connsiteX1274" fmla="*/ 2585505 w 6563447"/>
              <a:gd name="connsiteY1274" fmla="*/ 7450856 h 11525896"/>
              <a:gd name="connsiteX1275" fmla="*/ 2307019 w 6563447"/>
              <a:gd name="connsiteY1275" fmla="*/ 7450856 h 11525896"/>
              <a:gd name="connsiteX1276" fmla="*/ 2386150 w 6563447"/>
              <a:gd name="connsiteY1276" fmla="*/ 7529987 h 11525896"/>
              <a:gd name="connsiteX1277" fmla="*/ 2307019 w 6563447"/>
              <a:gd name="connsiteY1277" fmla="*/ 7609118 h 11525896"/>
              <a:gd name="connsiteX1278" fmla="*/ 2227888 w 6563447"/>
              <a:gd name="connsiteY1278" fmla="*/ 7529987 h 11525896"/>
              <a:gd name="connsiteX1279" fmla="*/ 2307019 w 6563447"/>
              <a:gd name="connsiteY1279" fmla="*/ 7450856 h 11525896"/>
              <a:gd name="connsiteX1280" fmla="*/ 2028534 w 6563447"/>
              <a:gd name="connsiteY1280" fmla="*/ 7450856 h 11525896"/>
              <a:gd name="connsiteX1281" fmla="*/ 2107664 w 6563447"/>
              <a:gd name="connsiteY1281" fmla="*/ 7529987 h 11525896"/>
              <a:gd name="connsiteX1282" fmla="*/ 2028534 w 6563447"/>
              <a:gd name="connsiteY1282" fmla="*/ 7609118 h 11525896"/>
              <a:gd name="connsiteX1283" fmla="*/ 1949402 w 6563447"/>
              <a:gd name="connsiteY1283" fmla="*/ 7529987 h 11525896"/>
              <a:gd name="connsiteX1284" fmla="*/ 2028534 w 6563447"/>
              <a:gd name="connsiteY1284" fmla="*/ 7450856 h 11525896"/>
              <a:gd name="connsiteX1285" fmla="*/ 1750047 w 6563447"/>
              <a:gd name="connsiteY1285" fmla="*/ 7450856 h 11525896"/>
              <a:gd name="connsiteX1286" fmla="*/ 1829178 w 6563447"/>
              <a:gd name="connsiteY1286" fmla="*/ 7529987 h 11525896"/>
              <a:gd name="connsiteX1287" fmla="*/ 1750047 w 6563447"/>
              <a:gd name="connsiteY1287" fmla="*/ 7609118 h 11525896"/>
              <a:gd name="connsiteX1288" fmla="*/ 1670916 w 6563447"/>
              <a:gd name="connsiteY1288" fmla="*/ 7529987 h 11525896"/>
              <a:gd name="connsiteX1289" fmla="*/ 1750047 w 6563447"/>
              <a:gd name="connsiteY1289" fmla="*/ 7450856 h 11525896"/>
              <a:gd name="connsiteX1290" fmla="*/ 1471561 w 6563447"/>
              <a:gd name="connsiteY1290" fmla="*/ 7450856 h 11525896"/>
              <a:gd name="connsiteX1291" fmla="*/ 1550692 w 6563447"/>
              <a:gd name="connsiteY1291" fmla="*/ 7529987 h 11525896"/>
              <a:gd name="connsiteX1292" fmla="*/ 1471561 w 6563447"/>
              <a:gd name="connsiteY1292" fmla="*/ 7609118 h 11525896"/>
              <a:gd name="connsiteX1293" fmla="*/ 1392431 w 6563447"/>
              <a:gd name="connsiteY1293" fmla="*/ 7529987 h 11525896"/>
              <a:gd name="connsiteX1294" fmla="*/ 1471561 w 6563447"/>
              <a:gd name="connsiteY1294" fmla="*/ 7450856 h 11525896"/>
              <a:gd name="connsiteX1295" fmla="*/ 1193075 w 6563447"/>
              <a:gd name="connsiteY1295" fmla="*/ 7450856 h 11525896"/>
              <a:gd name="connsiteX1296" fmla="*/ 1272206 w 6563447"/>
              <a:gd name="connsiteY1296" fmla="*/ 7529987 h 11525896"/>
              <a:gd name="connsiteX1297" fmla="*/ 1193075 w 6563447"/>
              <a:gd name="connsiteY1297" fmla="*/ 7609118 h 11525896"/>
              <a:gd name="connsiteX1298" fmla="*/ 1113944 w 6563447"/>
              <a:gd name="connsiteY1298" fmla="*/ 7529987 h 11525896"/>
              <a:gd name="connsiteX1299" fmla="*/ 1193075 w 6563447"/>
              <a:gd name="connsiteY1299" fmla="*/ 7450856 h 11525896"/>
              <a:gd name="connsiteX1300" fmla="*/ 914589 w 6563447"/>
              <a:gd name="connsiteY1300" fmla="*/ 7450856 h 11525896"/>
              <a:gd name="connsiteX1301" fmla="*/ 993720 w 6563447"/>
              <a:gd name="connsiteY1301" fmla="*/ 7529987 h 11525896"/>
              <a:gd name="connsiteX1302" fmla="*/ 914589 w 6563447"/>
              <a:gd name="connsiteY1302" fmla="*/ 7609118 h 11525896"/>
              <a:gd name="connsiteX1303" fmla="*/ 835458 w 6563447"/>
              <a:gd name="connsiteY1303" fmla="*/ 7529987 h 11525896"/>
              <a:gd name="connsiteX1304" fmla="*/ 914589 w 6563447"/>
              <a:gd name="connsiteY1304" fmla="*/ 7450856 h 11525896"/>
              <a:gd name="connsiteX1305" fmla="*/ 636103 w 6563447"/>
              <a:gd name="connsiteY1305" fmla="*/ 7450856 h 11525896"/>
              <a:gd name="connsiteX1306" fmla="*/ 715234 w 6563447"/>
              <a:gd name="connsiteY1306" fmla="*/ 7529987 h 11525896"/>
              <a:gd name="connsiteX1307" fmla="*/ 636103 w 6563447"/>
              <a:gd name="connsiteY1307" fmla="*/ 7609118 h 11525896"/>
              <a:gd name="connsiteX1308" fmla="*/ 556972 w 6563447"/>
              <a:gd name="connsiteY1308" fmla="*/ 7529987 h 11525896"/>
              <a:gd name="connsiteX1309" fmla="*/ 636103 w 6563447"/>
              <a:gd name="connsiteY1309" fmla="*/ 7450856 h 11525896"/>
              <a:gd name="connsiteX1310" fmla="*/ 357617 w 6563447"/>
              <a:gd name="connsiteY1310" fmla="*/ 7450856 h 11525896"/>
              <a:gd name="connsiteX1311" fmla="*/ 436749 w 6563447"/>
              <a:gd name="connsiteY1311" fmla="*/ 7529987 h 11525896"/>
              <a:gd name="connsiteX1312" fmla="*/ 357617 w 6563447"/>
              <a:gd name="connsiteY1312" fmla="*/ 7609118 h 11525896"/>
              <a:gd name="connsiteX1313" fmla="*/ 278486 w 6563447"/>
              <a:gd name="connsiteY1313" fmla="*/ 7529987 h 11525896"/>
              <a:gd name="connsiteX1314" fmla="*/ 357617 w 6563447"/>
              <a:gd name="connsiteY1314" fmla="*/ 7450856 h 11525896"/>
              <a:gd name="connsiteX1315" fmla="*/ 79131 w 6563447"/>
              <a:gd name="connsiteY1315" fmla="*/ 7450856 h 11525896"/>
              <a:gd name="connsiteX1316" fmla="*/ 158262 w 6563447"/>
              <a:gd name="connsiteY1316" fmla="*/ 7529987 h 11525896"/>
              <a:gd name="connsiteX1317" fmla="*/ 79131 w 6563447"/>
              <a:gd name="connsiteY1317" fmla="*/ 7609118 h 11525896"/>
              <a:gd name="connsiteX1318" fmla="*/ 0 w 6563447"/>
              <a:gd name="connsiteY1318" fmla="*/ 7529987 h 11525896"/>
              <a:gd name="connsiteX1319" fmla="*/ 79131 w 6563447"/>
              <a:gd name="connsiteY1319" fmla="*/ 7450856 h 11525896"/>
              <a:gd name="connsiteX1320" fmla="*/ 6484315 w 6563447"/>
              <a:gd name="connsiteY1320" fmla="*/ 7059179 h 11525896"/>
              <a:gd name="connsiteX1321" fmla="*/ 6563447 w 6563447"/>
              <a:gd name="connsiteY1321" fmla="*/ 7138310 h 11525896"/>
              <a:gd name="connsiteX1322" fmla="*/ 6484315 w 6563447"/>
              <a:gd name="connsiteY1322" fmla="*/ 7217441 h 11525896"/>
              <a:gd name="connsiteX1323" fmla="*/ 6405187 w 6563447"/>
              <a:gd name="connsiteY1323" fmla="*/ 7138310 h 11525896"/>
              <a:gd name="connsiteX1324" fmla="*/ 6484315 w 6563447"/>
              <a:gd name="connsiteY1324" fmla="*/ 7059179 h 11525896"/>
              <a:gd name="connsiteX1325" fmla="*/ 6205823 w 6563447"/>
              <a:gd name="connsiteY1325" fmla="*/ 7059179 h 11525896"/>
              <a:gd name="connsiteX1326" fmla="*/ 6284955 w 6563447"/>
              <a:gd name="connsiteY1326" fmla="*/ 7138310 h 11525896"/>
              <a:gd name="connsiteX1327" fmla="*/ 6205823 w 6563447"/>
              <a:gd name="connsiteY1327" fmla="*/ 7217441 h 11525896"/>
              <a:gd name="connsiteX1328" fmla="*/ 6126691 w 6563447"/>
              <a:gd name="connsiteY1328" fmla="*/ 7138310 h 11525896"/>
              <a:gd name="connsiteX1329" fmla="*/ 6205823 w 6563447"/>
              <a:gd name="connsiteY1329" fmla="*/ 7059179 h 11525896"/>
              <a:gd name="connsiteX1330" fmla="*/ 5927339 w 6563447"/>
              <a:gd name="connsiteY1330" fmla="*/ 7059179 h 11525896"/>
              <a:gd name="connsiteX1331" fmla="*/ 6006467 w 6563447"/>
              <a:gd name="connsiteY1331" fmla="*/ 7138310 h 11525896"/>
              <a:gd name="connsiteX1332" fmla="*/ 5927339 w 6563447"/>
              <a:gd name="connsiteY1332" fmla="*/ 7217441 h 11525896"/>
              <a:gd name="connsiteX1333" fmla="*/ 5848207 w 6563447"/>
              <a:gd name="connsiteY1333" fmla="*/ 7138310 h 11525896"/>
              <a:gd name="connsiteX1334" fmla="*/ 5927339 w 6563447"/>
              <a:gd name="connsiteY1334" fmla="*/ 7059179 h 11525896"/>
              <a:gd name="connsiteX1335" fmla="*/ 5648851 w 6563447"/>
              <a:gd name="connsiteY1335" fmla="*/ 7059179 h 11525896"/>
              <a:gd name="connsiteX1336" fmla="*/ 5727983 w 6563447"/>
              <a:gd name="connsiteY1336" fmla="*/ 7138310 h 11525896"/>
              <a:gd name="connsiteX1337" fmla="*/ 5648851 w 6563447"/>
              <a:gd name="connsiteY1337" fmla="*/ 7217441 h 11525896"/>
              <a:gd name="connsiteX1338" fmla="*/ 5569719 w 6563447"/>
              <a:gd name="connsiteY1338" fmla="*/ 7138310 h 11525896"/>
              <a:gd name="connsiteX1339" fmla="*/ 5648851 w 6563447"/>
              <a:gd name="connsiteY1339" fmla="*/ 7059179 h 11525896"/>
              <a:gd name="connsiteX1340" fmla="*/ 5370367 w 6563447"/>
              <a:gd name="connsiteY1340" fmla="*/ 7059179 h 11525896"/>
              <a:gd name="connsiteX1341" fmla="*/ 5449495 w 6563447"/>
              <a:gd name="connsiteY1341" fmla="*/ 7138310 h 11525896"/>
              <a:gd name="connsiteX1342" fmla="*/ 5370367 w 6563447"/>
              <a:gd name="connsiteY1342" fmla="*/ 7217441 h 11525896"/>
              <a:gd name="connsiteX1343" fmla="*/ 5291235 w 6563447"/>
              <a:gd name="connsiteY1343" fmla="*/ 7138310 h 11525896"/>
              <a:gd name="connsiteX1344" fmla="*/ 5370367 w 6563447"/>
              <a:gd name="connsiteY1344" fmla="*/ 7059179 h 11525896"/>
              <a:gd name="connsiteX1345" fmla="*/ 5091879 w 6563447"/>
              <a:gd name="connsiteY1345" fmla="*/ 7059179 h 11525896"/>
              <a:gd name="connsiteX1346" fmla="*/ 5171011 w 6563447"/>
              <a:gd name="connsiteY1346" fmla="*/ 7138310 h 11525896"/>
              <a:gd name="connsiteX1347" fmla="*/ 5091879 w 6563447"/>
              <a:gd name="connsiteY1347" fmla="*/ 7217441 h 11525896"/>
              <a:gd name="connsiteX1348" fmla="*/ 5012747 w 6563447"/>
              <a:gd name="connsiteY1348" fmla="*/ 7138310 h 11525896"/>
              <a:gd name="connsiteX1349" fmla="*/ 5091879 w 6563447"/>
              <a:gd name="connsiteY1349" fmla="*/ 7059179 h 11525896"/>
              <a:gd name="connsiteX1350" fmla="*/ 4813395 w 6563447"/>
              <a:gd name="connsiteY1350" fmla="*/ 7059179 h 11525896"/>
              <a:gd name="connsiteX1351" fmla="*/ 4892523 w 6563447"/>
              <a:gd name="connsiteY1351" fmla="*/ 7138310 h 11525896"/>
              <a:gd name="connsiteX1352" fmla="*/ 4813395 w 6563447"/>
              <a:gd name="connsiteY1352" fmla="*/ 7217441 h 11525896"/>
              <a:gd name="connsiteX1353" fmla="*/ 4734263 w 6563447"/>
              <a:gd name="connsiteY1353" fmla="*/ 7138310 h 11525896"/>
              <a:gd name="connsiteX1354" fmla="*/ 4813395 w 6563447"/>
              <a:gd name="connsiteY1354" fmla="*/ 7059179 h 11525896"/>
              <a:gd name="connsiteX1355" fmla="*/ 4534907 w 6563447"/>
              <a:gd name="connsiteY1355" fmla="*/ 7059179 h 11525896"/>
              <a:gd name="connsiteX1356" fmla="*/ 4614039 w 6563447"/>
              <a:gd name="connsiteY1356" fmla="*/ 7138310 h 11525896"/>
              <a:gd name="connsiteX1357" fmla="*/ 4534907 w 6563447"/>
              <a:gd name="connsiteY1357" fmla="*/ 7217441 h 11525896"/>
              <a:gd name="connsiteX1358" fmla="*/ 4455775 w 6563447"/>
              <a:gd name="connsiteY1358" fmla="*/ 7138310 h 11525896"/>
              <a:gd name="connsiteX1359" fmla="*/ 4534907 w 6563447"/>
              <a:gd name="connsiteY1359" fmla="*/ 7059179 h 11525896"/>
              <a:gd name="connsiteX1360" fmla="*/ 4256421 w 6563447"/>
              <a:gd name="connsiteY1360" fmla="*/ 7059179 h 11525896"/>
              <a:gd name="connsiteX1361" fmla="*/ 4335552 w 6563447"/>
              <a:gd name="connsiteY1361" fmla="*/ 7138310 h 11525896"/>
              <a:gd name="connsiteX1362" fmla="*/ 4256421 w 6563447"/>
              <a:gd name="connsiteY1362" fmla="*/ 7217441 h 11525896"/>
              <a:gd name="connsiteX1363" fmla="*/ 4177290 w 6563447"/>
              <a:gd name="connsiteY1363" fmla="*/ 7138310 h 11525896"/>
              <a:gd name="connsiteX1364" fmla="*/ 4256421 w 6563447"/>
              <a:gd name="connsiteY1364" fmla="*/ 7059179 h 11525896"/>
              <a:gd name="connsiteX1365" fmla="*/ 3977935 w 6563447"/>
              <a:gd name="connsiteY1365" fmla="*/ 7059179 h 11525896"/>
              <a:gd name="connsiteX1366" fmla="*/ 4057066 w 6563447"/>
              <a:gd name="connsiteY1366" fmla="*/ 7138310 h 11525896"/>
              <a:gd name="connsiteX1367" fmla="*/ 3977935 w 6563447"/>
              <a:gd name="connsiteY1367" fmla="*/ 7217441 h 11525896"/>
              <a:gd name="connsiteX1368" fmla="*/ 3898804 w 6563447"/>
              <a:gd name="connsiteY1368" fmla="*/ 7138310 h 11525896"/>
              <a:gd name="connsiteX1369" fmla="*/ 3977935 w 6563447"/>
              <a:gd name="connsiteY1369" fmla="*/ 7059179 h 11525896"/>
              <a:gd name="connsiteX1370" fmla="*/ 3699449 w 6563447"/>
              <a:gd name="connsiteY1370" fmla="*/ 7059179 h 11525896"/>
              <a:gd name="connsiteX1371" fmla="*/ 3778580 w 6563447"/>
              <a:gd name="connsiteY1371" fmla="*/ 7138310 h 11525896"/>
              <a:gd name="connsiteX1372" fmla="*/ 3699449 w 6563447"/>
              <a:gd name="connsiteY1372" fmla="*/ 7217441 h 11525896"/>
              <a:gd name="connsiteX1373" fmla="*/ 3620318 w 6563447"/>
              <a:gd name="connsiteY1373" fmla="*/ 7138310 h 11525896"/>
              <a:gd name="connsiteX1374" fmla="*/ 3699449 w 6563447"/>
              <a:gd name="connsiteY1374" fmla="*/ 7059179 h 11525896"/>
              <a:gd name="connsiteX1375" fmla="*/ 3420963 w 6563447"/>
              <a:gd name="connsiteY1375" fmla="*/ 7059179 h 11525896"/>
              <a:gd name="connsiteX1376" fmla="*/ 3500094 w 6563447"/>
              <a:gd name="connsiteY1376" fmla="*/ 7138310 h 11525896"/>
              <a:gd name="connsiteX1377" fmla="*/ 3420963 w 6563447"/>
              <a:gd name="connsiteY1377" fmla="*/ 7217441 h 11525896"/>
              <a:gd name="connsiteX1378" fmla="*/ 3341832 w 6563447"/>
              <a:gd name="connsiteY1378" fmla="*/ 7138310 h 11525896"/>
              <a:gd name="connsiteX1379" fmla="*/ 3420963 w 6563447"/>
              <a:gd name="connsiteY1379" fmla="*/ 7059179 h 11525896"/>
              <a:gd name="connsiteX1380" fmla="*/ 3142477 w 6563447"/>
              <a:gd name="connsiteY1380" fmla="*/ 7059179 h 11525896"/>
              <a:gd name="connsiteX1381" fmla="*/ 3221608 w 6563447"/>
              <a:gd name="connsiteY1381" fmla="*/ 7138310 h 11525896"/>
              <a:gd name="connsiteX1382" fmla="*/ 3142477 w 6563447"/>
              <a:gd name="connsiteY1382" fmla="*/ 7217441 h 11525896"/>
              <a:gd name="connsiteX1383" fmla="*/ 3063346 w 6563447"/>
              <a:gd name="connsiteY1383" fmla="*/ 7138310 h 11525896"/>
              <a:gd name="connsiteX1384" fmla="*/ 3142477 w 6563447"/>
              <a:gd name="connsiteY1384" fmla="*/ 7059179 h 11525896"/>
              <a:gd name="connsiteX1385" fmla="*/ 2863991 w 6563447"/>
              <a:gd name="connsiteY1385" fmla="*/ 7059179 h 11525896"/>
              <a:gd name="connsiteX1386" fmla="*/ 2943122 w 6563447"/>
              <a:gd name="connsiteY1386" fmla="*/ 7138310 h 11525896"/>
              <a:gd name="connsiteX1387" fmla="*/ 2863991 w 6563447"/>
              <a:gd name="connsiteY1387" fmla="*/ 7217441 h 11525896"/>
              <a:gd name="connsiteX1388" fmla="*/ 2784860 w 6563447"/>
              <a:gd name="connsiteY1388" fmla="*/ 7138310 h 11525896"/>
              <a:gd name="connsiteX1389" fmla="*/ 2863991 w 6563447"/>
              <a:gd name="connsiteY1389" fmla="*/ 7059179 h 11525896"/>
              <a:gd name="connsiteX1390" fmla="*/ 2585505 w 6563447"/>
              <a:gd name="connsiteY1390" fmla="*/ 7059179 h 11525896"/>
              <a:gd name="connsiteX1391" fmla="*/ 2664636 w 6563447"/>
              <a:gd name="connsiteY1391" fmla="*/ 7138310 h 11525896"/>
              <a:gd name="connsiteX1392" fmla="*/ 2585505 w 6563447"/>
              <a:gd name="connsiteY1392" fmla="*/ 7217441 h 11525896"/>
              <a:gd name="connsiteX1393" fmla="*/ 2506374 w 6563447"/>
              <a:gd name="connsiteY1393" fmla="*/ 7138310 h 11525896"/>
              <a:gd name="connsiteX1394" fmla="*/ 2585505 w 6563447"/>
              <a:gd name="connsiteY1394" fmla="*/ 7059179 h 11525896"/>
              <a:gd name="connsiteX1395" fmla="*/ 2307019 w 6563447"/>
              <a:gd name="connsiteY1395" fmla="*/ 7059179 h 11525896"/>
              <a:gd name="connsiteX1396" fmla="*/ 2386150 w 6563447"/>
              <a:gd name="connsiteY1396" fmla="*/ 7138310 h 11525896"/>
              <a:gd name="connsiteX1397" fmla="*/ 2307019 w 6563447"/>
              <a:gd name="connsiteY1397" fmla="*/ 7217441 h 11525896"/>
              <a:gd name="connsiteX1398" fmla="*/ 2227888 w 6563447"/>
              <a:gd name="connsiteY1398" fmla="*/ 7138310 h 11525896"/>
              <a:gd name="connsiteX1399" fmla="*/ 2307019 w 6563447"/>
              <a:gd name="connsiteY1399" fmla="*/ 7059179 h 11525896"/>
              <a:gd name="connsiteX1400" fmla="*/ 2028534 w 6563447"/>
              <a:gd name="connsiteY1400" fmla="*/ 7059179 h 11525896"/>
              <a:gd name="connsiteX1401" fmla="*/ 2107664 w 6563447"/>
              <a:gd name="connsiteY1401" fmla="*/ 7138310 h 11525896"/>
              <a:gd name="connsiteX1402" fmla="*/ 2028534 w 6563447"/>
              <a:gd name="connsiteY1402" fmla="*/ 7217441 h 11525896"/>
              <a:gd name="connsiteX1403" fmla="*/ 1949402 w 6563447"/>
              <a:gd name="connsiteY1403" fmla="*/ 7138310 h 11525896"/>
              <a:gd name="connsiteX1404" fmla="*/ 2028534 w 6563447"/>
              <a:gd name="connsiteY1404" fmla="*/ 7059179 h 11525896"/>
              <a:gd name="connsiteX1405" fmla="*/ 1750047 w 6563447"/>
              <a:gd name="connsiteY1405" fmla="*/ 7059179 h 11525896"/>
              <a:gd name="connsiteX1406" fmla="*/ 1829178 w 6563447"/>
              <a:gd name="connsiteY1406" fmla="*/ 7138310 h 11525896"/>
              <a:gd name="connsiteX1407" fmla="*/ 1750047 w 6563447"/>
              <a:gd name="connsiteY1407" fmla="*/ 7217441 h 11525896"/>
              <a:gd name="connsiteX1408" fmla="*/ 1670916 w 6563447"/>
              <a:gd name="connsiteY1408" fmla="*/ 7138310 h 11525896"/>
              <a:gd name="connsiteX1409" fmla="*/ 1750047 w 6563447"/>
              <a:gd name="connsiteY1409" fmla="*/ 7059179 h 11525896"/>
              <a:gd name="connsiteX1410" fmla="*/ 1471561 w 6563447"/>
              <a:gd name="connsiteY1410" fmla="*/ 7059179 h 11525896"/>
              <a:gd name="connsiteX1411" fmla="*/ 1550692 w 6563447"/>
              <a:gd name="connsiteY1411" fmla="*/ 7138310 h 11525896"/>
              <a:gd name="connsiteX1412" fmla="*/ 1471561 w 6563447"/>
              <a:gd name="connsiteY1412" fmla="*/ 7217441 h 11525896"/>
              <a:gd name="connsiteX1413" fmla="*/ 1392431 w 6563447"/>
              <a:gd name="connsiteY1413" fmla="*/ 7138310 h 11525896"/>
              <a:gd name="connsiteX1414" fmla="*/ 1471561 w 6563447"/>
              <a:gd name="connsiteY1414" fmla="*/ 7059179 h 11525896"/>
              <a:gd name="connsiteX1415" fmla="*/ 1193075 w 6563447"/>
              <a:gd name="connsiteY1415" fmla="*/ 7059179 h 11525896"/>
              <a:gd name="connsiteX1416" fmla="*/ 1272206 w 6563447"/>
              <a:gd name="connsiteY1416" fmla="*/ 7138310 h 11525896"/>
              <a:gd name="connsiteX1417" fmla="*/ 1193075 w 6563447"/>
              <a:gd name="connsiteY1417" fmla="*/ 7217441 h 11525896"/>
              <a:gd name="connsiteX1418" fmla="*/ 1113944 w 6563447"/>
              <a:gd name="connsiteY1418" fmla="*/ 7138310 h 11525896"/>
              <a:gd name="connsiteX1419" fmla="*/ 1193075 w 6563447"/>
              <a:gd name="connsiteY1419" fmla="*/ 7059179 h 11525896"/>
              <a:gd name="connsiteX1420" fmla="*/ 914589 w 6563447"/>
              <a:gd name="connsiteY1420" fmla="*/ 7059179 h 11525896"/>
              <a:gd name="connsiteX1421" fmla="*/ 993720 w 6563447"/>
              <a:gd name="connsiteY1421" fmla="*/ 7138310 h 11525896"/>
              <a:gd name="connsiteX1422" fmla="*/ 914589 w 6563447"/>
              <a:gd name="connsiteY1422" fmla="*/ 7217441 h 11525896"/>
              <a:gd name="connsiteX1423" fmla="*/ 835458 w 6563447"/>
              <a:gd name="connsiteY1423" fmla="*/ 7138310 h 11525896"/>
              <a:gd name="connsiteX1424" fmla="*/ 914589 w 6563447"/>
              <a:gd name="connsiteY1424" fmla="*/ 7059179 h 11525896"/>
              <a:gd name="connsiteX1425" fmla="*/ 636103 w 6563447"/>
              <a:gd name="connsiteY1425" fmla="*/ 7059179 h 11525896"/>
              <a:gd name="connsiteX1426" fmla="*/ 715234 w 6563447"/>
              <a:gd name="connsiteY1426" fmla="*/ 7138310 h 11525896"/>
              <a:gd name="connsiteX1427" fmla="*/ 636103 w 6563447"/>
              <a:gd name="connsiteY1427" fmla="*/ 7217441 h 11525896"/>
              <a:gd name="connsiteX1428" fmla="*/ 556972 w 6563447"/>
              <a:gd name="connsiteY1428" fmla="*/ 7138310 h 11525896"/>
              <a:gd name="connsiteX1429" fmla="*/ 636103 w 6563447"/>
              <a:gd name="connsiteY1429" fmla="*/ 7059179 h 11525896"/>
              <a:gd name="connsiteX1430" fmla="*/ 357617 w 6563447"/>
              <a:gd name="connsiteY1430" fmla="*/ 7059179 h 11525896"/>
              <a:gd name="connsiteX1431" fmla="*/ 436749 w 6563447"/>
              <a:gd name="connsiteY1431" fmla="*/ 7138310 h 11525896"/>
              <a:gd name="connsiteX1432" fmla="*/ 357617 w 6563447"/>
              <a:gd name="connsiteY1432" fmla="*/ 7217441 h 11525896"/>
              <a:gd name="connsiteX1433" fmla="*/ 278486 w 6563447"/>
              <a:gd name="connsiteY1433" fmla="*/ 7138310 h 11525896"/>
              <a:gd name="connsiteX1434" fmla="*/ 357617 w 6563447"/>
              <a:gd name="connsiteY1434" fmla="*/ 7059179 h 11525896"/>
              <a:gd name="connsiteX1435" fmla="*/ 79131 w 6563447"/>
              <a:gd name="connsiteY1435" fmla="*/ 7059179 h 11525896"/>
              <a:gd name="connsiteX1436" fmla="*/ 158262 w 6563447"/>
              <a:gd name="connsiteY1436" fmla="*/ 7138310 h 11525896"/>
              <a:gd name="connsiteX1437" fmla="*/ 79131 w 6563447"/>
              <a:gd name="connsiteY1437" fmla="*/ 7217441 h 11525896"/>
              <a:gd name="connsiteX1438" fmla="*/ 0 w 6563447"/>
              <a:gd name="connsiteY1438" fmla="*/ 7138310 h 11525896"/>
              <a:gd name="connsiteX1439" fmla="*/ 79131 w 6563447"/>
              <a:gd name="connsiteY1439" fmla="*/ 7059179 h 11525896"/>
              <a:gd name="connsiteX1440" fmla="*/ 6484315 w 6563447"/>
              <a:gd name="connsiteY1440" fmla="*/ 6667500 h 11525896"/>
              <a:gd name="connsiteX1441" fmla="*/ 6563447 w 6563447"/>
              <a:gd name="connsiteY1441" fmla="*/ 6746631 h 11525896"/>
              <a:gd name="connsiteX1442" fmla="*/ 6484315 w 6563447"/>
              <a:gd name="connsiteY1442" fmla="*/ 6825762 h 11525896"/>
              <a:gd name="connsiteX1443" fmla="*/ 6405187 w 6563447"/>
              <a:gd name="connsiteY1443" fmla="*/ 6746631 h 11525896"/>
              <a:gd name="connsiteX1444" fmla="*/ 6484315 w 6563447"/>
              <a:gd name="connsiteY1444" fmla="*/ 6667500 h 11525896"/>
              <a:gd name="connsiteX1445" fmla="*/ 6205823 w 6563447"/>
              <a:gd name="connsiteY1445" fmla="*/ 6667500 h 11525896"/>
              <a:gd name="connsiteX1446" fmla="*/ 6284955 w 6563447"/>
              <a:gd name="connsiteY1446" fmla="*/ 6746631 h 11525896"/>
              <a:gd name="connsiteX1447" fmla="*/ 6205823 w 6563447"/>
              <a:gd name="connsiteY1447" fmla="*/ 6825762 h 11525896"/>
              <a:gd name="connsiteX1448" fmla="*/ 6126691 w 6563447"/>
              <a:gd name="connsiteY1448" fmla="*/ 6746631 h 11525896"/>
              <a:gd name="connsiteX1449" fmla="*/ 6205823 w 6563447"/>
              <a:gd name="connsiteY1449" fmla="*/ 6667500 h 11525896"/>
              <a:gd name="connsiteX1450" fmla="*/ 5927339 w 6563447"/>
              <a:gd name="connsiteY1450" fmla="*/ 6667500 h 11525896"/>
              <a:gd name="connsiteX1451" fmla="*/ 6006467 w 6563447"/>
              <a:gd name="connsiteY1451" fmla="*/ 6746631 h 11525896"/>
              <a:gd name="connsiteX1452" fmla="*/ 5927339 w 6563447"/>
              <a:gd name="connsiteY1452" fmla="*/ 6825762 h 11525896"/>
              <a:gd name="connsiteX1453" fmla="*/ 5848207 w 6563447"/>
              <a:gd name="connsiteY1453" fmla="*/ 6746631 h 11525896"/>
              <a:gd name="connsiteX1454" fmla="*/ 5927339 w 6563447"/>
              <a:gd name="connsiteY1454" fmla="*/ 6667500 h 11525896"/>
              <a:gd name="connsiteX1455" fmla="*/ 5648851 w 6563447"/>
              <a:gd name="connsiteY1455" fmla="*/ 6667500 h 11525896"/>
              <a:gd name="connsiteX1456" fmla="*/ 5727983 w 6563447"/>
              <a:gd name="connsiteY1456" fmla="*/ 6746631 h 11525896"/>
              <a:gd name="connsiteX1457" fmla="*/ 5648851 w 6563447"/>
              <a:gd name="connsiteY1457" fmla="*/ 6825762 h 11525896"/>
              <a:gd name="connsiteX1458" fmla="*/ 5569719 w 6563447"/>
              <a:gd name="connsiteY1458" fmla="*/ 6746631 h 11525896"/>
              <a:gd name="connsiteX1459" fmla="*/ 5648851 w 6563447"/>
              <a:gd name="connsiteY1459" fmla="*/ 6667500 h 11525896"/>
              <a:gd name="connsiteX1460" fmla="*/ 5370367 w 6563447"/>
              <a:gd name="connsiteY1460" fmla="*/ 6667500 h 11525896"/>
              <a:gd name="connsiteX1461" fmla="*/ 5449495 w 6563447"/>
              <a:gd name="connsiteY1461" fmla="*/ 6746631 h 11525896"/>
              <a:gd name="connsiteX1462" fmla="*/ 5370367 w 6563447"/>
              <a:gd name="connsiteY1462" fmla="*/ 6825762 h 11525896"/>
              <a:gd name="connsiteX1463" fmla="*/ 5291235 w 6563447"/>
              <a:gd name="connsiteY1463" fmla="*/ 6746631 h 11525896"/>
              <a:gd name="connsiteX1464" fmla="*/ 5370367 w 6563447"/>
              <a:gd name="connsiteY1464" fmla="*/ 6667500 h 11525896"/>
              <a:gd name="connsiteX1465" fmla="*/ 5091879 w 6563447"/>
              <a:gd name="connsiteY1465" fmla="*/ 6667500 h 11525896"/>
              <a:gd name="connsiteX1466" fmla="*/ 5171011 w 6563447"/>
              <a:gd name="connsiteY1466" fmla="*/ 6746631 h 11525896"/>
              <a:gd name="connsiteX1467" fmla="*/ 5091879 w 6563447"/>
              <a:gd name="connsiteY1467" fmla="*/ 6825762 h 11525896"/>
              <a:gd name="connsiteX1468" fmla="*/ 5012747 w 6563447"/>
              <a:gd name="connsiteY1468" fmla="*/ 6746631 h 11525896"/>
              <a:gd name="connsiteX1469" fmla="*/ 5091879 w 6563447"/>
              <a:gd name="connsiteY1469" fmla="*/ 6667500 h 11525896"/>
              <a:gd name="connsiteX1470" fmla="*/ 4813395 w 6563447"/>
              <a:gd name="connsiteY1470" fmla="*/ 6667500 h 11525896"/>
              <a:gd name="connsiteX1471" fmla="*/ 4892523 w 6563447"/>
              <a:gd name="connsiteY1471" fmla="*/ 6746631 h 11525896"/>
              <a:gd name="connsiteX1472" fmla="*/ 4813395 w 6563447"/>
              <a:gd name="connsiteY1472" fmla="*/ 6825762 h 11525896"/>
              <a:gd name="connsiteX1473" fmla="*/ 4734263 w 6563447"/>
              <a:gd name="connsiteY1473" fmla="*/ 6746631 h 11525896"/>
              <a:gd name="connsiteX1474" fmla="*/ 4813395 w 6563447"/>
              <a:gd name="connsiteY1474" fmla="*/ 6667500 h 11525896"/>
              <a:gd name="connsiteX1475" fmla="*/ 4534907 w 6563447"/>
              <a:gd name="connsiteY1475" fmla="*/ 6667500 h 11525896"/>
              <a:gd name="connsiteX1476" fmla="*/ 4614039 w 6563447"/>
              <a:gd name="connsiteY1476" fmla="*/ 6746631 h 11525896"/>
              <a:gd name="connsiteX1477" fmla="*/ 4534907 w 6563447"/>
              <a:gd name="connsiteY1477" fmla="*/ 6825762 h 11525896"/>
              <a:gd name="connsiteX1478" fmla="*/ 4455775 w 6563447"/>
              <a:gd name="connsiteY1478" fmla="*/ 6746631 h 11525896"/>
              <a:gd name="connsiteX1479" fmla="*/ 4534907 w 6563447"/>
              <a:gd name="connsiteY1479" fmla="*/ 6667500 h 11525896"/>
              <a:gd name="connsiteX1480" fmla="*/ 4256421 w 6563447"/>
              <a:gd name="connsiteY1480" fmla="*/ 6667500 h 11525896"/>
              <a:gd name="connsiteX1481" fmla="*/ 4335552 w 6563447"/>
              <a:gd name="connsiteY1481" fmla="*/ 6746631 h 11525896"/>
              <a:gd name="connsiteX1482" fmla="*/ 4256421 w 6563447"/>
              <a:gd name="connsiteY1482" fmla="*/ 6825762 h 11525896"/>
              <a:gd name="connsiteX1483" fmla="*/ 4177290 w 6563447"/>
              <a:gd name="connsiteY1483" fmla="*/ 6746631 h 11525896"/>
              <a:gd name="connsiteX1484" fmla="*/ 4256421 w 6563447"/>
              <a:gd name="connsiteY1484" fmla="*/ 6667500 h 11525896"/>
              <a:gd name="connsiteX1485" fmla="*/ 3977935 w 6563447"/>
              <a:gd name="connsiteY1485" fmla="*/ 6667500 h 11525896"/>
              <a:gd name="connsiteX1486" fmla="*/ 4057066 w 6563447"/>
              <a:gd name="connsiteY1486" fmla="*/ 6746631 h 11525896"/>
              <a:gd name="connsiteX1487" fmla="*/ 3977935 w 6563447"/>
              <a:gd name="connsiteY1487" fmla="*/ 6825762 h 11525896"/>
              <a:gd name="connsiteX1488" fmla="*/ 3898804 w 6563447"/>
              <a:gd name="connsiteY1488" fmla="*/ 6746631 h 11525896"/>
              <a:gd name="connsiteX1489" fmla="*/ 3977935 w 6563447"/>
              <a:gd name="connsiteY1489" fmla="*/ 6667500 h 11525896"/>
              <a:gd name="connsiteX1490" fmla="*/ 3699449 w 6563447"/>
              <a:gd name="connsiteY1490" fmla="*/ 6667500 h 11525896"/>
              <a:gd name="connsiteX1491" fmla="*/ 3778580 w 6563447"/>
              <a:gd name="connsiteY1491" fmla="*/ 6746631 h 11525896"/>
              <a:gd name="connsiteX1492" fmla="*/ 3699449 w 6563447"/>
              <a:gd name="connsiteY1492" fmla="*/ 6825762 h 11525896"/>
              <a:gd name="connsiteX1493" fmla="*/ 3620318 w 6563447"/>
              <a:gd name="connsiteY1493" fmla="*/ 6746631 h 11525896"/>
              <a:gd name="connsiteX1494" fmla="*/ 3699449 w 6563447"/>
              <a:gd name="connsiteY1494" fmla="*/ 6667500 h 11525896"/>
              <a:gd name="connsiteX1495" fmla="*/ 3420963 w 6563447"/>
              <a:gd name="connsiteY1495" fmla="*/ 6667500 h 11525896"/>
              <a:gd name="connsiteX1496" fmla="*/ 3500094 w 6563447"/>
              <a:gd name="connsiteY1496" fmla="*/ 6746631 h 11525896"/>
              <a:gd name="connsiteX1497" fmla="*/ 3420963 w 6563447"/>
              <a:gd name="connsiteY1497" fmla="*/ 6825762 h 11525896"/>
              <a:gd name="connsiteX1498" fmla="*/ 3341832 w 6563447"/>
              <a:gd name="connsiteY1498" fmla="*/ 6746631 h 11525896"/>
              <a:gd name="connsiteX1499" fmla="*/ 3420963 w 6563447"/>
              <a:gd name="connsiteY1499" fmla="*/ 6667500 h 11525896"/>
              <a:gd name="connsiteX1500" fmla="*/ 3142477 w 6563447"/>
              <a:gd name="connsiteY1500" fmla="*/ 6667500 h 11525896"/>
              <a:gd name="connsiteX1501" fmla="*/ 3221608 w 6563447"/>
              <a:gd name="connsiteY1501" fmla="*/ 6746631 h 11525896"/>
              <a:gd name="connsiteX1502" fmla="*/ 3142477 w 6563447"/>
              <a:gd name="connsiteY1502" fmla="*/ 6825762 h 11525896"/>
              <a:gd name="connsiteX1503" fmla="*/ 3063346 w 6563447"/>
              <a:gd name="connsiteY1503" fmla="*/ 6746631 h 11525896"/>
              <a:gd name="connsiteX1504" fmla="*/ 3142477 w 6563447"/>
              <a:gd name="connsiteY1504" fmla="*/ 6667500 h 11525896"/>
              <a:gd name="connsiteX1505" fmla="*/ 2863991 w 6563447"/>
              <a:gd name="connsiteY1505" fmla="*/ 6667500 h 11525896"/>
              <a:gd name="connsiteX1506" fmla="*/ 2943122 w 6563447"/>
              <a:gd name="connsiteY1506" fmla="*/ 6746631 h 11525896"/>
              <a:gd name="connsiteX1507" fmla="*/ 2863991 w 6563447"/>
              <a:gd name="connsiteY1507" fmla="*/ 6825762 h 11525896"/>
              <a:gd name="connsiteX1508" fmla="*/ 2784860 w 6563447"/>
              <a:gd name="connsiteY1508" fmla="*/ 6746631 h 11525896"/>
              <a:gd name="connsiteX1509" fmla="*/ 2863991 w 6563447"/>
              <a:gd name="connsiteY1509" fmla="*/ 6667500 h 11525896"/>
              <a:gd name="connsiteX1510" fmla="*/ 2585505 w 6563447"/>
              <a:gd name="connsiteY1510" fmla="*/ 6667500 h 11525896"/>
              <a:gd name="connsiteX1511" fmla="*/ 2664636 w 6563447"/>
              <a:gd name="connsiteY1511" fmla="*/ 6746631 h 11525896"/>
              <a:gd name="connsiteX1512" fmla="*/ 2585505 w 6563447"/>
              <a:gd name="connsiteY1512" fmla="*/ 6825762 h 11525896"/>
              <a:gd name="connsiteX1513" fmla="*/ 2506374 w 6563447"/>
              <a:gd name="connsiteY1513" fmla="*/ 6746631 h 11525896"/>
              <a:gd name="connsiteX1514" fmla="*/ 2585505 w 6563447"/>
              <a:gd name="connsiteY1514" fmla="*/ 6667500 h 11525896"/>
              <a:gd name="connsiteX1515" fmla="*/ 2307019 w 6563447"/>
              <a:gd name="connsiteY1515" fmla="*/ 6667500 h 11525896"/>
              <a:gd name="connsiteX1516" fmla="*/ 2386150 w 6563447"/>
              <a:gd name="connsiteY1516" fmla="*/ 6746631 h 11525896"/>
              <a:gd name="connsiteX1517" fmla="*/ 2307019 w 6563447"/>
              <a:gd name="connsiteY1517" fmla="*/ 6825762 h 11525896"/>
              <a:gd name="connsiteX1518" fmla="*/ 2227888 w 6563447"/>
              <a:gd name="connsiteY1518" fmla="*/ 6746631 h 11525896"/>
              <a:gd name="connsiteX1519" fmla="*/ 2307019 w 6563447"/>
              <a:gd name="connsiteY1519" fmla="*/ 6667500 h 11525896"/>
              <a:gd name="connsiteX1520" fmla="*/ 2028534 w 6563447"/>
              <a:gd name="connsiteY1520" fmla="*/ 6667500 h 11525896"/>
              <a:gd name="connsiteX1521" fmla="*/ 2107664 w 6563447"/>
              <a:gd name="connsiteY1521" fmla="*/ 6746631 h 11525896"/>
              <a:gd name="connsiteX1522" fmla="*/ 2028534 w 6563447"/>
              <a:gd name="connsiteY1522" fmla="*/ 6825762 h 11525896"/>
              <a:gd name="connsiteX1523" fmla="*/ 1949402 w 6563447"/>
              <a:gd name="connsiteY1523" fmla="*/ 6746631 h 11525896"/>
              <a:gd name="connsiteX1524" fmla="*/ 2028534 w 6563447"/>
              <a:gd name="connsiteY1524" fmla="*/ 6667500 h 11525896"/>
              <a:gd name="connsiteX1525" fmla="*/ 1750047 w 6563447"/>
              <a:gd name="connsiteY1525" fmla="*/ 6667500 h 11525896"/>
              <a:gd name="connsiteX1526" fmla="*/ 1829178 w 6563447"/>
              <a:gd name="connsiteY1526" fmla="*/ 6746631 h 11525896"/>
              <a:gd name="connsiteX1527" fmla="*/ 1750047 w 6563447"/>
              <a:gd name="connsiteY1527" fmla="*/ 6825762 h 11525896"/>
              <a:gd name="connsiteX1528" fmla="*/ 1670916 w 6563447"/>
              <a:gd name="connsiteY1528" fmla="*/ 6746631 h 11525896"/>
              <a:gd name="connsiteX1529" fmla="*/ 1750047 w 6563447"/>
              <a:gd name="connsiteY1529" fmla="*/ 6667500 h 11525896"/>
              <a:gd name="connsiteX1530" fmla="*/ 1471561 w 6563447"/>
              <a:gd name="connsiteY1530" fmla="*/ 6667500 h 11525896"/>
              <a:gd name="connsiteX1531" fmla="*/ 1550692 w 6563447"/>
              <a:gd name="connsiteY1531" fmla="*/ 6746631 h 11525896"/>
              <a:gd name="connsiteX1532" fmla="*/ 1471561 w 6563447"/>
              <a:gd name="connsiteY1532" fmla="*/ 6825762 h 11525896"/>
              <a:gd name="connsiteX1533" fmla="*/ 1392431 w 6563447"/>
              <a:gd name="connsiteY1533" fmla="*/ 6746631 h 11525896"/>
              <a:gd name="connsiteX1534" fmla="*/ 1471561 w 6563447"/>
              <a:gd name="connsiteY1534" fmla="*/ 6667500 h 11525896"/>
              <a:gd name="connsiteX1535" fmla="*/ 1193075 w 6563447"/>
              <a:gd name="connsiteY1535" fmla="*/ 6667500 h 11525896"/>
              <a:gd name="connsiteX1536" fmla="*/ 1272206 w 6563447"/>
              <a:gd name="connsiteY1536" fmla="*/ 6746631 h 11525896"/>
              <a:gd name="connsiteX1537" fmla="*/ 1193075 w 6563447"/>
              <a:gd name="connsiteY1537" fmla="*/ 6825762 h 11525896"/>
              <a:gd name="connsiteX1538" fmla="*/ 1113944 w 6563447"/>
              <a:gd name="connsiteY1538" fmla="*/ 6746631 h 11525896"/>
              <a:gd name="connsiteX1539" fmla="*/ 1193075 w 6563447"/>
              <a:gd name="connsiteY1539" fmla="*/ 6667500 h 11525896"/>
              <a:gd name="connsiteX1540" fmla="*/ 914589 w 6563447"/>
              <a:gd name="connsiteY1540" fmla="*/ 6667500 h 11525896"/>
              <a:gd name="connsiteX1541" fmla="*/ 993720 w 6563447"/>
              <a:gd name="connsiteY1541" fmla="*/ 6746631 h 11525896"/>
              <a:gd name="connsiteX1542" fmla="*/ 914589 w 6563447"/>
              <a:gd name="connsiteY1542" fmla="*/ 6825762 h 11525896"/>
              <a:gd name="connsiteX1543" fmla="*/ 835458 w 6563447"/>
              <a:gd name="connsiteY1543" fmla="*/ 6746631 h 11525896"/>
              <a:gd name="connsiteX1544" fmla="*/ 914589 w 6563447"/>
              <a:gd name="connsiteY1544" fmla="*/ 6667500 h 11525896"/>
              <a:gd name="connsiteX1545" fmla="*/ 636103 w 6563447"/>
              <a:gd name="connsiteY1545" fmla="*/ 6667500 h 11525896"/>
              <a:gd name="connsiteX1546" fmla="*/ 715234 w 6563447"/>
              <a:gd name="connsiteY1546" fmla="*/ 6746631 h 11525896"/>
              <a:gd name="connsiteX1547" fmla="*/ 636103 w 6563447"/>
              <a:gd name="connsiteY1547" fmla="*/ 6825762 h 11525896"/>
              <a:gd name="connsiteX1548" fmla="*/ 556972 w 6563447"/>
              <a:gd name="connsiteY1548" fmla="*/ 6746631 h 11525896"/>
              <a:gd name="connsiteX1549" fmla="*/ 636103 w 6563447"/>
              <a:gd name="connsiteY1549" fmla="*/ 6667500 h 11525896"/>
              <a:gd name="connsiteX1550" fmla="*/ 357617 w 6563447"/>
              <a:gd name="connsiteY1550" fmla="*/ 6667500 h 11525896"/>
              <a:gd name="connsiteX1551" fmla="*/ 436749 w 6563447"/>
              <a:gd name="connsiteY1551" fmla="*/ 6746631 h 11525896"/>
              <a:gd name="connsiteX1552" fmla="*/ 357617 w 6563447"/>
              <a:gd name="connsiteY1552" fmla="*/ 6825762 h 11525896"/>
              <a:gd name="connsiteX1553" fmla="*/ 278486 w 6563447"/>
              <a:gd name="connsiteY1553" fmla="*/ 6746631 h 11525896"/>
              <a:gd name="connsiteX1554" fmla="*/ 357617 w 6563447"/>
              <a:gd name="connsiteY1554" fmla="*/ 6667500 h 11525896"/>
              <a:gd name="connsiteX1555" fmla="*/ 79131 w 6563447"/>
              <a:gd name="connsiteY1555" fmla="*/ 6667500 h 11525896"/>
              <a:gd name="connsiteX1556" fmla="*/ 158262 w 6563447"/>
              <a:gd name="connsiteY1556" fmla="*/ 6746631 h 11525896"/>
              <a:gd name="connsiteX1557" fmla="*/ 79131 w 6563447"/>
              <a:gd name="connsiteY1557" fmla="*/ 6825762 h 11525896"/>
              <a:gd name="connsiteX1558" fmla="*/ 0 w 6563447"/>
              <a:gd name="connsiteY1558" fmla="*/ 6746631 h 11525896"/>
              <a:gd name="connsiteX1559" fmla="*/ 79131 w 6563447"/>
              <a:gd name="connsiteY1559" fmla="*/ 6667500 h 11525896"/>
              <a:gd name="connsiteX1560" fmla="*/ 6484315 w 6563447"/>
              <a:gd name="connsiteY1560" fmla="*/ 6266840 h 11525896"/>
              <a:gd name="connsiteX1561" fmla="*/ 6563447 w 6563447"/>
              <a:gd name="connsiteY1561" fmla="*/ 6345971 h 11525896"/>
              <a:gd name="connsiteX1562" fmla="*/ 6484315 w 6563447"/>
              <a:gd name="connsiteY1562" fmla="*/ 6425102 h 11525896"/>
              <a:gd name="connsiteX1563" fmla="*/ 6405187 w 6563447"/>
              <a:gd name="connsiteY1563" fmla="*/ 6345971 h 11525896"/>
              <a:gd name="connsiteX1564" fmla="*/ 6484315 w 6563447"/>
              <a:gd name="connsiteY1564" fmla="*/ 6266840 h 11525896"/>
              <a:gd name="connsiteX1565" fmla="*/ 6205823 w 6563447"/>
              <a:gd name="connsiteY1565" fmla="*/ 6266840 h 11525896"/>
              <a:gd name="connsiteX1566" fmla="*/ 6284955 w 6563447"/>
              <a:gd name="connsiteY1566" fmla="*/ 6345971 h 11525896"/>
              <a:gd name="connsiteX1567" fmla="*/ 6205823 w 6563447"/>
              <a:gd name="connsiteY1567" fmla="*/ 6425102 h 11525896"/>
              <a:gd name="connsiteX1568" fmla="*/ 6126691 w 6563447"/>
              <a:gd name="connsiteY1568" fmla="*/ 6345971 h 11525896"/>
              <a:gd name="connsiteX1569" fmla="*/ 6205823 w 6563447"/>
              <a:gd name="connsiteY1569" fmla="*/ 6266840 h 11525896"/>
              <a:gd name="connsiteX1570" fmla="*/ 5927339 w 6563447"/>
              <a:gd name="connsiteY1570" fmla="*/ 6266840 h 11525896"/>
              <a:gd name="connsiteX1571" fmla="*/ 6006467 w 6563447"/>
              <a:gd name="connsiteY1571" fmla="*/ 6345971 h 11525896"/>
              <a:gd name="connsiteX1572" fmla="*/ 5927339 w 6563447"/>
              <a:gd name="connsiteY1572" fmla="*/ 6425102 h 11525896"/>
              <a:gd name="connsiteX1573" fmla="*/ 5848207 w 6563447"/>
              <a:gd name="connsiteY1573" fmla="*/ 6345971 h 11525896"/>
              <a:gd name="connsiteX1574" fmla="*/ 5927339 w 6563447"/>
              <a:gd name="connsiteY1574" fmla="*/ 6266840 h 11525896"/>
              <a:gd name="connsiteX1575" fmla="*/ 5648851 w 6563447"/>
              <a:gd name="connsiteY1575" fmla="*/ 6266840 h 11525896"/>
              <a:gd name="connsiteX1576" fmla="*/ 5727983 w 6563447"/>
              <a:gd name="connsiteY1576" fmla="*/ 6345971 h 11525896"/>
              <a:gd name="connsiteX1577" fmla="*/ 5648851 w 6563447"/>
              <a:gd name="connsiteY1577" fmla="*/ 6425102 h 11525896"/>
              <a:gd name="connsiteX1578" fmla="*/ 5569719 w 6563447"/>
              <a:gd name="connsiteY1578" fmla="*/ 6345971 h 11525896"/>
              <a:gd name="connsiteX1579" fmla="*/ 5648851 w 6563447"/>
              <a:gd name="connsiteY1579" fmla="*/ 6266840 h 11525896"/>
              <a:gd name="connsiteX1580" fmla="*/ 5370367 w 6563447"/>
              <a:gd name="connsiteY1580" fmla="*/ 6266840 h 11525896"/>
              <a:gd name="connsiteX1581" fmla="*/ 5449495 w 6563447"/>
              <a:gd name="connsiteY1581" fmla="*/ 6345971 h 11525896"/>
              <a:gd name="connsiteX1582" fmla="*/ 5370367 w 6563447"/>
              <a:gd name="connsiteY1582" fmla="*/ 6425102 h 11525896"/>
              <a:gd name="connsiteX1583" fmla="*/ 5291235 w 6563447"/>
              <a:gd name="connsiteY1583" fmla="*/ 6345971 h 11525896"/>
              <a:gd name="connsiteX1584" fmla="*/ 5370367 w 6563447"/>
              <a:gd name="connsiteY1584" fmla="*/ 6266840 h 11525896"/>
              <a:gd name="connsiteX1585" fmla="*/ 5091879 w 6563447"/>
              <a:gd name="connsiteY1585" fmla="*/ 6266840 h 11525896"/>
              <a:gd name="connsiteX1586" fmla="*/ 5171011 w 6563447"/>
              <a:gd name="connsiteY1586" fmla="*/ 6345971 h 11525896"/>
              <a:gd name="connsiteX1587" fmla="*/ 5091879 w 6563447"/>
              <a:gd name="connsiteY1587" fmla="*/ 6425102 h 11525896"/>
              <a:gd name="connsiteX1588" fmla="*/ 5012747 w 6563447"/>
              <a:gd name="connsiteY1588" fmla="*/ 6345971 h 11525896"/>
              <a:gd name="connsiteX1589" fmla="*/ 5091879 w 6563447"/>
              <a:gd name="connsiteY1589" fmla="*/ 6266840 h 11525896"/>
              <a:gd name="connsiteX1590" fmla="*/ 4813395 w 6563447"/>
              <a:gd name="connsiteY1590" fmla="*/ 6266840 h 11525896"/>
              <a:gd name="connsiteX1591" fmla="*/ 4892523 w 6563447"/>
              <a:gd name="connsiteY1591" fmla="*/ 6345971 h 11525896"/>
              <a:gd name="connsiteX1592" fmla="*/ 4813395 w 6563447"/>
              <a:gd name="connsiteY1592" fmla="*/ 6425102 h 11525896"/>
              <a:gd name="connsiteX1593" fmla="*/ 4734263 w 6563447"/>
              <a:gd name="connsiteY1593" fmla="*/ 6345971 h 11525896"/>
              <a:gd name="connsiteX1594" fmla="*/ 4813395 w 6563447"/>
              <a:gd name="connsiteY1594" fmla="*/ 6266840 h 11525896"/>
              <a:gd name="connsiteX1595" fmla="*/ 4534907 w 6563447"/>
              <a:gd name="connsiteY1595" fmla="*/ 6266840 h 11525896"/>
              <a:gd name="connsiteX1596" fmla="*/ 4614039 w 6563447"/>
              <a:gd name="connsiteY1596" fmla="*/ 6345971 h 11525896"/>
              <a:gd name="connsiteX1597" fmla="*/ 4534907 w 6563447"/>
              <a:gd name="connsiteY1597" fmla="*/ 6425102 h 11525896"/>
              <a:gd name="connsiteX1598" fmla="*/ 4455775 w 6563447"/>
              <a:gd name="connsiteY1598" fmla="*/ 6345971 h 11525896"/>
              <a:gd name="connsiteX1599" fmla="*/ 4534907 w 6563447"/>
              <a:gd name="connsiteY1599" fmla="*/ 6266840 h 11525896"/>
              <a:gd name="connsiteX1600" fmla="*/ 4256421 w 6563447"/>
              <a:gd name="connsiteY1600" fmla="*/ 6266840 h 11525896"/>
              <a:gd name="connsiteX1601" fmla="*/ 4335552 w 6563447"/>
              <a:gd name="connsiteY1601" fmla="*/ 6345971 h 11525896"/>
              <a:gd name="connsiteX1602" fmla="*/ 4256421 w 6563447"/>
              <a:gd name="connsiteY1602" fmla="*/ 6425102 h 11525896"/>
              <a:gd name="connsiteX1603" fmla="*/ 4177290 w 6563447"/>
              <a:gd name="connsiteY1603" fmla="*/ 6345971 h 11525896"/>
              <a:gd name="connsiteX1604" fmla="*/ 4256421 w 6563447"/>
              <a:gd name="connsiteY1604" fmla="*/ 6266840 h 11525896"/>
              <a:gd name="connsiteX1605" fmla="*/ 3977935 w 6563447"/>
              <a:gd name="connsiteY1605" fmla="*/ 6266840 h 11525896"/>
              <a:gd name="connsiteX1606" fmla="*/ 4057066 w 6563447"/>
              <a:gd name="connsiteY1606" fmla="*/ 6345971 h 11525896"/>
              <a:gd name="connsiteX1607" fmla="*/ 3977935 w 6563447"/>
              <a:gd name="connsiteY1607" fmla="*/ 6425102 h 11525896"/>
              <a:gd name="connsiteX1608" fmla="*/ 3898804 w 6563447"/>
              <a:gd name="connsiteY1608" fmla="*/ 6345971 h 11525896"/>
              <a:gd name="connsiteX1609" fmla="*/ 3977935 w 6563447"/>
              <a:gd name="connsiteY1609" fmla="*/ 6266840 h 11525896"/>
              <a:gd name="connsiteX1610" fmla="*/ 3699449 w 6563447"/>
              <a:gd name="connsiteY1610" fmla="*/ 6266840 h 11525896"/>
              <a:gd name="connsiteX1611" fmla="*/ 3778580 w 6563447"/>
              <a:gd name="connsiteY1611" fmla="*/ 6345971 h 11525896"/>
              <a:gd name="connsiteX1612" fmla="*/ 3699449 w 6563447"/>
              <a:gd name="connsiteY1612" fmla="*/ 6425102 h 11525896"/>
              <a:gd name="connsiteX1613" fmla="*/ 3620318 w 6563447"/>
              <a:gd name="connsiteY1613" fmla="*/ 6345971 h 11525896"/>
              <a:gd name="connsiteX1614" fmla="*/ 3699449 w 6563447"/>
              <a:gd name="connsiteY1614" fmla="*/ 6266840 h 11525896"/>
              <a:gd name="connsiteX1615" fmla="*/ 3420963 w 6563447"/>
              <a:gd name="connsiteY1615" fmla="*/ 6266840 h 11525896"/>
              <a:gd name="connsiteX1616" fmla="*/ 3500094 w 6563447"/>
              <a:gd name="connsiteY1616" fmla="*/ 6345971 h 11525896"/>
              <a:gd name="connsiteX1617" fmla="*/ 3420963 w 6563447"/>
              <a:gd name="connsiteY1617" fmla="*/ 6425102 h 11525896"/>
              <a:gd name="connsiteX1618" fmla="*/ 3341832 w 6563447"/>
              <a:gd name="connsiteY1618" fmla="*/ 6345971 h 11525896"/>
              <a:gd name="connsiteX1619" fmla="*/ 3420963 w 6563447"/>
              <a:gd name="connsiteY1619" fmla="*/ 6266840 h 11525896"/>
              <a:gd name="connsiteX1620" fmla="*/ 3142477 w 6563447"/>
              <a:gd name="connsiteY1620" fmla="*/ 6266840 h 11525896"/>
              <a:gd name="connsiteX1621" fmla="*/ 3221608 w 6563447"/>
              <a:gd name="connsiteY1621" fmla="*/ 6345971 h 11525896"/>
              <a:gd name="connsiteX1622" fmla="*/ 3142477 w 6563447"/>
              <a:gd name="connsiteY1622" fmla="*/ 6425102 h 11525896"/>
              <a:gd name="connsiteX1623" fmla="*/ 3063346 w 6563447"/>
              <a:gd name="connsiteY1623" fmla="*/ 6345971 h 11525896"/>
              <a:gd name="connsiteX1624" fmla="*/ 3142477 w 6563447"/>
              <a:gd name="connsiteY1624" fmla="*/ 6266840 h 11525896"/>
              <a:gd name="connsiteX1625" fmla="*/ 2863991 w 6563447"/>
              <a:gd name="connsiteY1625" fmla="*/ 6266840 h 11525896"/>
              <a:gd name="connsiteX1626" fmla="*/ 2943122 w 6563447"/>
              <a:gd name="connsiteY1626" fmla="*/ 6345971 h 11525896"/>
              <a:gd name="connsiteX1627" fmla="*/ 2863991 w 6563447"/>
              <a:gd name="connsiteY1627" fmla="*/ 6425102 h 11525896"/>
              <a:gd name="connsiteX1628" fmla="*/ 2784860 w 6563447"/>
              <a:gd name="connsiteY1628" fmla="*/ 6345971 h 11525896"/>
              <a:gd name="connsiteX1629" fmla="*/ 2863991 w 6563447"/>
              <a:gd name="connsiteY1629" fmla="*/ 6266840 h 11525896"/>
              <a:gd name="connsiteX1630" fmla="*/ 2585505 w 6563447"/>
              <a:gd name="connsiteY1630" fmla="*/ 6266840 h 11525896"/>
              <a:gd name="connsiteX1631" fmla="*/ 2664636 w 6563447"/>
              <a:gd name="connsiteY1631" fmla="*/ 6345971 h 11525896"/>
              <a:gd name="connsiteX1632" fmla="*/ 2585505 w 6563447"/>
              <a:gd name="connsiteY1632" fmla="*/ 6425102 h 11525896"/>
              <a:gd name="connsiteX1633" fmla="*/ 2506374 w 6563447"/>
              <a:gd name="connsiteY1633" fmla="*/ 6345971 h 11525896"/>
              <a:gd name="connsiteX1634" fmla="*/ 2585505 w 6563447"/>
              <a:gd name="connsiteY1634" fmla="*/ 6266840 h 11525896"/>
              <a:gd name="connsiteX1635" fmla="*/ 2307019 w 6563447"/>
              <a:gd name="connsiteY1635" fmla="*/ 6266840 h 11525896"/>
              <a:gd name="connsiteX1636" fmla="*/ 2386150 w 6563447"/>
              <a:gd name="connsiteY1636" fmla="*/ 6345971 h 11525896"/>
              <a:gd name="connsiteX1637" fmla="*/ 2307019 w 6563447"/>
              <a:gd name="connsiteY1637" fmla="*/ 6425102 h 11525896"/>
              <a:gd name="connsiteX1638" fmla="*/ 2227888 w 6563447"/>
              <a:gd name="connsiteY1638" fmla="*/ 6345971 h 11525896"/>
              <a:gd name="connsiteX1639" fmla="*/ 2307019 w 6563447"/>
              <a:gd name="connsiteY1639" fmla="*/ 6266840 h 11525896"/>
              <a:gd name="connsiteX1640" fmla="*/ 2028534 w 6563447"/>
              <a:gd name="connsiteY1640" fmla="*/ 6266840 h 11525896"/>
              <a:gd name="connsiteX1641" fmla="*/ 2107664 w 6563447"/>
              <a:gd name="connsiteY1641" fmla="*/ 6345971 h 11525896"/>
              <a:gd name="connsiteX1642" fmla="*/ 2028534 w 6563447"/>
              <a:gd name="connsiteY1642" fmla="*/ 6425102 h 11525896"/>
              <a:gd name="connsiteX1643" fmla="*/ 1949402 w 6563447"/>
              <a:gd name="connsiteY1643" fmla="*/ 6345971 h 11525896"/>
              <a:gd name="connsiteX1644" fmla="*/ 2028534 w 6563447"/>
              <a:gd name="connsiteY1644" fmla="*/ 6266840 h 11525896"/>
              <a:gd name="connsiteX1645" fmla="*/ 1750047 w 6563447"/>
              <a:gd name="connsiteY1645" fmla="*/ 6266840 h 11525896"/>
              <a:gd name="connsiteX1646" fmla="*/ 1829178 w 6563447"/>
              <a:gd name="connsiteY1646" fmla="*/ 6345971 h 11525896"/>
              <a:gd name="connsiteX1647" fmla="*/ 1750047 w 6563447"/>
              <a:gd name="connsiteY1647" fmla="*/ 6425102 h 11525896"/>
              <a:gd name="connsiteX1648" fmla="*/ 1670916 w 6563447"/>
              <a:gd name="connsiteY1648" fmla="*/ 6345971 h 11525896"/>
              <a:gd name="connsiteX1649" fmla="*/ 1750047 w 6563447"/>
              <a:gd name="connsiteY1649" fmla="*/ 6266840 h 11525896"/>
              <a:gd name="connsiteX1650" fmla="*/ 1471561 w 6563447"/>
              <a:gd name="connsiteY1650" fmla="*/ 6266840 h 11525896"/>
              <a:gd name="connsiteX1651" fmla="*/ 1550692 w 6563447"/>
              <a:gd name="connsiteY1651" fmla="*/ 6345971 h 11525896"/>
              <a:gd name="connsiteX1652" fmla="*/ 1471561 w 6563447"/>
              <a:gd name="connsiteY1652" fmla="*/ 6425102 h 11525896"/>
              <a:gd name="connsiteX1653" fmla="*/ 1392431 w 6563447"/>
              <a:gd name="connsiteY1653" fmla="*/ 6345971 h 11525896"/>
              <a:gd name="connsiteX1654" fmla="*/ 1471561 w 6563447"/>
              <a:gd name="connsiteY1654" fmla="*/ 6266840 h 11525896"/>
              <a:gd name="connsiteX1655" fmla="*/ 1193075 w 6563447"/>
              <a:gd name="connsiteY1655" fmla="*/ 6266840 h 11525896"/>
              <a:gd name="connsiteX1656" fmla="*/ 1272206 w 6563447"/>
              <a:gd name="connsiteY1656" fmla="*/ 6345971 h 11525896"/>
              <a:gd name="connsiteX1657" fmla="*/ 1193075 w 6563447"/>
              <a:gd name="connsiteY1657" fmla="*/ 6425102 h 11525896"/>
              <a:gd name="connsiteX1658" fmla="*/ 1113944 w 6563447"/>
              <a:gd name="connsiteY1658" fmla="*/ 6345971 h 11525896"/>
              <a:gd name="connsiteX1659" fmla="*/ 1193075 w 6563447"/>
              <a:gd name="connsiteY1659" fmla="*/ 6266840 h 11525896"/>
              <a:gd name="connsiteX1660" fmla="*/ 914589 w 6563447"/>
              <a:gd name="connsiteY1660" fmla="*/ 6266840 h 11525896"/>
              <a:gd name="connsiteX1661" fmla="*/ 993720 w 6563447"/>
              <a:gd name="connsiteY1661" fmla="*/ 6345971 h 11525896"/>
              <a:gd name="connsiteX1662" fmla="*/ 914589 w 6563447"/>
              <a:gd name="connsiteY1662" fmla="*/ 6425102 h 11525896"/>
              <a:gd name="connsiteX1663" fmla="*/ 835458 w 6563447"/>
              <a:gd name="connsiteY1663" fmla="*/ 6345971 h 11525896"/>
              <a:gd name="connsiteX1664" fmla="*/ 914589 w 6563447"/>
              <a:gd name="connsiteY1664" fmla="*/ 6266840 h 11525896"/>
              <a:gd name="connsiteX1665" fmla="*/ 636103 w 6563447"/>
              <a:gd name="connsiteY1665" fmla="*/ 6266840 h 11525896"/>
              <a:gd name="connsiteX1666" fmla="*/ 715234 w 6563447"/>
              <a:gd name="connsiteY1666" fmla="*/ 6345971 h 11525896"/>
              <a:gd name="connsiteX1667" fmla="*/ 636103 w 6563447"/>
              <a:gd name="connsiteY1667" fmla="*/ 6425102 h 11525896"/>
              <a:gd name="connsiteX1668" fmla="*/ 556972 w 6563447"/>
              <a:gd name="connsiteY1668" fmla="*/ 6345971 h 11525896"/>
              <a:gd name="connsiteX1669" fmla="*/ 636103 w 6563447"/>
              <a:gd name="connsiteY1669" fmla="*/ 6266840 h 11525896"/>
              <a:gd name="connsiteX1670" fmla="*/ 357617 w 6563447"/>
              <a:gd name="connsiteY1670" fmla="*/ 6266840 h 11525896"/>
              <a:gd name="connsiteX1671" fmla="*/ 436749 w 6563447"/>
              <a:gd name="connsiteY1671" fmla="*/ 6345971 h 11525896"/>
              <a:gd name="connsiteX1672" fmla="*/ 357617 w 6563447"/>
              <a:gd name="connsiteY1672" fmla="*/ 6425102 h 11525896"/>
              <a:gd name="connsiteX1673" fmla="*/ 278486 w 6563447"/>
              <a:gd name="connsiteY1673" fmla="*/ 6345971 h 11525896"/>
              <a:gd name="connsiteX1674" fmla="*/ 357617 w 6563447"/>
              <a:gd name="connsiteY1674" fmla="*/ 6266840 h 11525896"/>
              <a:gd name="connsiteX1675" fmla="*/ 79131 w 6563447"/>
              <a:gd name="connsiteY1675" fmla="*/ 6266840 h 11525896"/>
              <a:gd name="connsiteX1676" fmla="*/ 158262 w 6563447"/>
              <a:gd name="connsiteY1676" fmla="*/ 6345971 h 11525896"/>
              <a:gd name="connsiteX1677" fmla="*/ 79131 w 6563447"/>
              <a:gd name="connsiteY1677" fmla="*/ 6425102 h 11525896"/>
              <a:gd name="connsiteX1678" fmla="*/ 0 w 6563447"/>
              <a:gd name="connsiteY1678" fmla="*/ 6345971 h 11525896"/>
              <a:gd name="connsiteX1679" fmla="*/ 79131 w 6563447"/>
              <a:gd name="connsiteY1679" fmla="*/ 6266840 h 11525896"/>
              <a:gd name="connsiteX1680" fmla="*/ 6484315 w 6563447"/>
              <a:gd name="connsiteY1680" fmla="*/ 5875168 h 11525896"/>
              <a:gd name="connsiteX1681" fmla="*/ 6563447 w 6563447"/>
              <a:gd name="connsiteY1681" fmla="*/ 5954299 h 11525896"/>
              <a:gd name="connsiteX1682" fmla="*/ 6484315 w 6563447"/>
              <a:gd name="connsiteY1682" fmla="*/ 6033430 h 11525896"/>
              <a:gd name="connsiteX1683" fmla="*/ 6405187 w 6563447"/>
              <a:gd name="connsiteY1683" fmla="*/ 5954299 h 11525896"/>
              <a:gd name="connsiteX1684" fmla="*/ 6484315 w 6563447"/>
              <a:gd name="connsiteY1684" fmla="*/ 5875168 h 11525896"/>
              <a:gd name="connsiteX1685" fmla="*/ 6205823 w 6563447"/>
              <a:gd name="connsiteY1685" fmla="*/ 5875168 h 11525896"/>
              <a:gd name="connsiteX1686" fmla="*/ 6284955 w 6563447"/>
              <a:gd name="connsiteY1686" fmla="*/ 5954299 h 11525896"/>
              <a:gd name="connsiteX1687" fmla="*/ 6205823 w 6563447"/>
              <a:gd name="connsiteY1687" fmla="*/ 6033430 h 11525896"/>
              <a:gd name="connsiteX1688" fmla="*/ 6126691 w 6563447"/>
              <a:gd name="connsiteY1688" fmla="*/ 5954299 h 11525896"/>
              <a:gd name="connsiteX1689" fmla="*/ 6205823 w 6563447"/>
              <a:gd name="connsiteY1689" fmla="*/ 5875168 h 11525896"/>
              <a:gd name="connsiteX1690" fmla="*/ 5927339 w 6563447"/>
              <a:gd name="connsiteY1690" fmla="*/ 5875168 h 11525896"/>
              <a:gd name="connsiteX1691" fmla="*/ 6006467 w 6563447"/>
              <a:gd name="connsiteY1691" fmla="*/ 5954299 h 11525896"/>
              <a:gd name="connsiteX1692" fmla="*/ 5927339 w 6563447"/>
              <a:gd name="connsiteY1692" fmla="*/ 6033430 h 11525896"/>
              <a:gd name="connsiteX1693" fmla="*/ 5848207 w 6563447"/>
              <a:gd name="connsiteY1693" fmla="*/ 5954299 h 11525896"/>
              <a:gd name="connsiteX1694" fmla="*/ 5927339 w 6563447"/>
              <a:gd name="connsiteY1694" fmla="*/ 5875168 h 11525896"/>
              <a:gd name="connsiteX1695" fmla="*/ 5648851 w 6563447"/>
              <a:gd name="connsiteY1695" fmla="*/ 5875168 h 11525896"/>
              <a:gd name="connsiteX1696" fmla="*/ 5727983 w 6563447"/>
              <a:gd name="connsiteY1696" fmla="*/ 5954299 h 11525896"/>
              <a:gd name="connsiteX1697" fmla="*/ 5648851 w 6563447"/>
              <a:gd name="connsiteY1697" fmla="*/ 6033430 h 11525896"/>
              <a:gd name="connsiteX1698" fmla="*/ 5569719 w 6563447"/>
              <a:gd name="connsiteY1698" fmla="*/ 5954299 h 11525896"/>
              <a:gd name="connsiteX1699" fmla="*/ 5648851 w 6563447"/>
              <a:gd name="connsiteY1699" fmla="*/ 5875168 h 11525896"/>
              <a:gd name="connsiteX1700" fmla="*/ 5370367 w 6563447"/>
              <a:gd name="connsiteY1700" fmla="*/ 5875168 h 11525896"/>
              <a:gd name="connsiteX1701" fmla="*/ 5449495 w 6563447"/>
              <a:gd name="connsiteY1701" fmla="*/ 5954299 h 11525896"/>
              <a:gd name="connsiteX1702" fmla="*/ 5370367 w 6563447"/>
              <a:gd name="connsiteY1702" fmla="*/ 6033430 h 11525896"/>
              <a:gd name="connsiteX1703" fmla="*/ 5291235 w 6563447"/>
              <a:gd name="connsiteY1703" fmla="*/ 5954299 h 11525896"/>
              <a:gd name="connsiteX1704" fmla="*/ 5370367 w 6563447"/>
              <a:gd name="connsiteY1704" fmla="*/ 5875168 h 11525896"/>
              <a:gd name="connsiteX1705" fmla="*/ 5091879 w 6563447"/>
              <a:gd name="connsiteY1705" fmla="*/ 5875168 h 11525896"/>
              <a:gd name="connsiteX1706" fmla="*/ 5171011 w 6563447"/>
              <a:gd name="connsiteY1706" fmla="*/ 5954299 h 11525896"/>
              <a:gd name="connsiteX1707" fmla="*/ 5091879 w 6563447"/>
              <a:gd name="connsiteY1707" fmla="*/ 6033430 h 11525896"/>
              <a:gd name="connsiteX1708" fmla="*/ 5012747 w 6563447"/>
              <a:gd name="connsiteY1708" fmla="*/ 5954299 h 11525896"/>
              <a:gd name="connsiteX1709" fmla="*/ 5091879 w 6563447"/>
              <a:gd name="connsiteY1709" fmla="*/ 5875168 h 11525896"/>
              <a:gd name="connsiteX1710" fmla="*/ 4813395 w 6563447"/>
              <a:gd name="connsiteY1710" fmla="*/ 5875168 h 11525896"/>
              <a:gd name="connsiteX1711" fmla="*/ 4892523 w 6563447"/>
              <a:gd name="connsiteY1711" fmla="*/ 5954299 h 11525896"/>
              <a:gd name="connsiteX1712" fmla="*/ 4813395 w 6563447"/>
              <a:gd name="connsiteY1712" fmla="*/ 6033430 h 11525896"/>
              <a:gd name="connsiteX1713" fmla="*/ 4734263 w 6563447"/>
              <a:gd name="connsiteY1713" fmla="*/ 5954299 h 11525896"/>
              <a:gd name="connsiteX1714" fmla="*/ 4813395 w 6563447"/>
              <a:gd name="connsiteY1714" fmla="*/ 5875168 h 11525896"/>
              <a:gd name="connsiteX1715" fmla="*/ 4534907 w 6563447"/>
              <a:gd name="connsiteY1715" fmla="*/ 5875168 h 11525896"/>
              <a:gd name="connsiteX1716" fmla="*/ 4614039 w 6563447"/>
              <a:gd name="connsiteY1716" fmla="*/ 5954299 h 11525896"/>
              <a:gd name="connsiteX1717" fmla="*/ 4534907 w 6563447"/>
              <a:gd name="connsiteY1717" fmla="*/ 6033430 h 11525896"/>
              <a:gd name="connsiteX1718" fmla="*/ 4455775 w 6563447"/>
              <a:gd name="connsiteY1718" fmla="*/ 5954299 h 11525896"/>
              <a:gd name="connsiteX1719" fmla="*/ 4534907 w 6563447"/>
              <a:gd name="connsiteY1719" fmla="*/ 5875168 h 11525896"/>
              <a:gd name="connsiteX1720" fmla="*/ 4256421 w 6563447"/>
              <a:gd name="connsiteY1720" fmla="*/ 5875168 h 11525896"/>
              <a:gd name="connsiteX1721" fmla="*/ 4335552 w 6563447"/>
              <a:gd name="connsiteY1721" fmla="*/ 5954299 h 11525896"/>
              <a:gd name="connsiteX1722" fmla="*/ 4256421 w 6563447"/>
              <a:gd name="connsiteY1722" fmla="*/ 6033430 h 11525896"/>
              <a:gd name="connsiteX1723" fmla="*/ 4177290 w 6563447"/>
              <a:gd name="connsiteY1723" fmla="*/ 5954299 h 11525896"/>
              <a:gd name="connsiteX1724" fmla="*/ 4256421 w 6563447"/>
              <a:gd name="connsiteY1724" fmla="*/ 5875168 h 11525896"/>
              <a:gd name="connsiteX1725" fmla="*/ 3977935 w 6563447"/>
              <a:gd name="connsiteY1725" fmla="*/ 5875168 h 11525896"/>
              <a:gd name="connsiteX1726" fmla="*/ 4057066 w 6563447"/>
              <a:gd name="connsiteY1726" fmla="*/ 5954299 h 11525896"/>
              <a:gd name="connsiteX1727" fmla="*/ 3977935 w 6563447"/>
              <a:gd name="connsiteY1727" fmla="*/ 6033430 h 11525896"/>
              <a:gd name="connsiteX1728" fmla="*/ 3898804 w 6563447"/>
              <a:gd name="connsiteY1728" fmla="*/ 5954299 h 11525896"/>
              <a:gd name="connsiteX1729" fmla="*/ 3977935 w 6563447"/>
              <a:gd name="connsiteY1729" fmla="*/ 5875168 h 11525896"/>
              <a:gd name="connsiteX1730" fmla="*/ 3699449 w 6563447"/>
              <a:gd name="connsiteY1730" fmla="*/ 5875168 h 11525896"/>
              <a:gd name="connsiteX1731" fmla="*/ 3778580 w 6563447"/>
              <a:gd name="connsiteY1731" fmla="*/ 5954299 h 11525896"/>
              <a:gd name="connsiteX1732" fmla="*/ 3699449 w 6563447"/>
              <a:gd name="connsiteY1732" fmla="*/ 6033430 h 11525896"/>
              <a:gd name="connsiteX1733" fmla="*/ 3620318 w 6563447"/>
              <a:gd name="connsiteY1733" fmla="*/ 5954299 h 11525896"/>
              <a:gd name="connsiteX1734" fmla="*/ 3699449 w 6563447"/>
              <a:gd name="connsiteY1734" fmla="*/ 5875168 h 11525896"/>
              <a:gd name="connsiteX1735" fmla="*/ 3420963 w 6563447"/>
              <a:gd name="connsiteY1735" fmla="*/ 5875168 h 11525896"/>
              <a:gd name="connsiteX1736" fmla="*/ 3500094 w 6563447"/>
              <a:gd name="connsiteY1736" fmla="*/ 5954299 h 11525896"/>
              <a:gd name="connsiteX1737" fmla="*/ 3420963 w 6563447"/>
              <a:gd name="connsiteY1737" fmla="*/ 6033430 h 11525896"/>
              <a:gd name="connsiteX1738" fmla="*/ 3341832 w 6563447"/>
              <a:gd name="connsiteY1738" fmla="*/ 5954299 h 11525896"/>
              <a:gd name="connsiteX1739" fmla="*/ 3420963 w 6563447"/>
              <a:gd name="connsiteY1739" fmla="*/ 5875168 h 11525896"/>
              <a:gd name="connsiteX1740" fmla="*/ 3142477 w 6563447"/>
              <a:gd name="connsiteY1740" fmla="*/ 5875168 h 11525896"/>
              <a:gd name="connsiteX1741" fmla="*/ 3221608 w 6563447"/>
              <a:gd name="connsiteY1741" fmla="*/ 5954299 h 11525896"/>
              <a:gd name="connsiteX1742" fmla="*/ 3142477 w 6563447"/>
              <a:gd name="connsiteY1742" fmla="*/ 6033430 h 11525896"/>
              <a:gd name="connsiteX1743" fmla="*/ 3063346 w 6563447"/>
              <a:gd name="connsiteY1743" fmla="*/ 5954299 h 11525896"/>
              <a:gd name="connsiteX1744" fmla="*/ 3142477 w 6563447"/>
              <a:gd name="connsiteY1744" fmla="*/ 5875168 h 11525896"/>
              <a:gd name="connsiteX1745" fmla="*/ 2863991 w 6563447"/>
              <a:gd name="connsiteY1745" fmla="*/ 5875168 h 11525896"/>
              <a:gd name="connsiteX1746" fmla="*/ 2943122 w 6563447"/>
              <a:gd name="connsiteY1746" fmla="*/ 5954299 h 11525896"/>
              <a:gd name="connsiteX1747" fmla="*/ 2863991 w 6563447"/>
              <a:gd name="connsiteY1747" fmla="*/ 6033430 h 11525896"/>
              <a:gd name="connsiteX1748" fmla="*/ 2784860 w 6563447"/>
              <a:gd name="connsiteY1748" fmla="*/ 5954299 h 11525896"/>
              <a:gd name="connsiteX1749" fmla="*/ 2863991 w 6563447"/>
              <a:gd name="connsiteY1749" fmla="*/ 5875168 h 11525896"/>
              <a:gd name="connsiteX1750" fmla="*/ 2585505 w 6563447"/>
              <a:gd name="connsiteY1750" fmla="*/ 5875168 h 11525896"/>
              <a:gd name="connsiteX1751" fmla="*/ 2664636 w 6563447"/>
              <a:gd name="connsiteY1751" fmla="*/ 5954299 h 11525896"/>
              <a:gd name="connsiteX1752" fmla="*/ 2585505 w 6563447"/>
              <a:gd name="connsiteY1752" fmla="*/ 6033430 h 11525896"/>
              <a:gd name="connsiteX1753" fmla="*/ 2506374 w 6563447"/>
              <a:gd name="connsiteY1753" fmla="*/ 5954299 h 11525896"/>
              <a:gd name="connsiteX1754" fmla="*/ 2585505 w 6563447"/>
              <a:gd name="connsiteY1754" fmla="*/ 5875168 h 11525896"/>
              <a:gd name="connsiteX1755" fmla="*/ 2307019 w 6563447"/>
              <a:gd name="connsiteY1755" fmla="*/ 5875168 h 11525896"/>
              <a:gd name="connsiteX1756" fmla="*/ 2386150 w 6563447"/>
              <a:gd name="connsiteY1756" fmla="*/ 5954299 h 11525896"/>
              <a:gd name="connsiteX1757" fmla="*/ 2307019 w 6563447"/>
              <a:gd name="connsiteY1757" fmla="*/ 6033430 h 11525896"/>
              <a:gd name="connsiteX1758" fmla="*/ 2227888 w 6563447"/>
              <a:gd name="connsiteY1758" fmla="*/ 5954299 h 11525896"/>
              <a:gd name="connsiteX1759" fmla="*/ 2307019 w 6563447"/>
              <a:gd name="connsiteY1759" fmla="*/ 5875168 h 11525896"/>
              <a:gd name="connsiteX1760" fmla="*/ 2028534 w 6563447"/>
              <a:gd name="connsiteY1760" fmla="*/ 5875168 h 11525896"/>
              <a:gd name="connsiteX1761" fmla="*/ 2107664 w 6563447"/>
              <a:gd name="connsiteY1761" fmla="*/ 5954299 h 11525896"/>
              <a:gd name="connsiteX1762" fmla="*/ 2028534 w 6563447"/>
              <a:gd name="connsiteY1762" fmla="*/ 6033430 h 11525896"/>
              <a:gd name="connsiteX1763" fmla="*/ 1949402 w 6563447"/>
              <a:gd name="connsiteY1763" fmla="*/ 5954299 h 11525896"/>
              <a:gd name="connsiteX1764" fmla="*/ 2028534 w 6563447"/>
              <a:gd name="connsiteY1764" fmla="*/ 5875168 h 11525896"/>
              <a:gd name="connsiteX1765" fmla="*/ 1750047 w 6563447"/>
              <a:gd name="connsiteY1765" fmla="*/ 5875168 h 11525896"/>
              <a:gd name="connsiteX1766" fmla="*/ 1829178 w 6563447"/>
              <a:gd name="connsiteY1766" fmla="*/ 5954299 h 11525896"/>
              <a:gd name="connsiteX1767" fmla="*/ 1750047 w 6563447"/>
              <a:gd name="connsiteY1767" fmla="*/ 6033430 h 11525896"/>
              <a:gd name="connsiteX1768" fmla="*/ 1670916 w 6563447"/>
              <a:gd name="connsiteY1768" fmla="*/ 5954299 h 11525896"/>
              <a:gd name="connsiteX1769" fmla="*/ 1750047 w 6563447"/>
              <a:gd name="connsiteY1769" fmla="*/ 5875168 h 11525896"/>
              <a:gd name="connsiteX1770" fmla="*/ 1471561 w 6563447"/>
              <a:gd name="connsiteY1770" fmla="*/ 5875168 h 11525896"/>
              <a:gd name="connsiteX1771" fmla="*/ 1550692 w 6563447"/>
              <a:gd name="connsiteY1771" fmla="*/ 5954299 h 11525896"/>
              <a:gd name="connsiteX1772" fmla="*/ 1471561 w 6563447"/>
              <a:gd name="connsiteY1772" fmla="*/ 6033430 h 11525896"/>
              <a:gd name="connsiteX1773" fmla="*/ 1392431 w 6563447"/>
              <a:gd name="connsiteY1773" fmla="*/ 5954299 h 11525896"/>
              <a:gd name="connsiteX1774" fmla="*/ 1471561 w 6563447"/>
              <a:gd name="connsiteY1774" fmla="*/ 5875168 h 11525896"/>
              <a:gd name="connsiteX1775" fmla="*/ 1193075 w 6563447"/>
              <a:gd name="connsiteY1775" fmla="*/ 5875168 h 11525896"/>
              <a:gd name="connsiteX1776" fmla="*/ 1272206 w 6563447"/>
              <a:gd name="connsiteY1776" fmla="*/ 5954299 h 11525896"/>
              <a:gd name="connsiteX1777" fmla="*/ 1193075 w 6563447"/>
              <a:gd name="connsiteY1777" fmla="*/ 6033430 h 11525896"/>
              <a:gd name="connsiteX1778" fmla="*/ 1113944 w 6563447"/>
              <a:gd name="connsiteY1778" fmla="*/ 5954299 h 11525896"/>
              <a:gd name="connsiteX1779" fmla="*/ 1193075 w 6563447"/>
              <a:gd name="connsiteY1779" fmla="*/ 5875168 h 11525896"/>
              <a:gd name="connsiteX1780" fmla="*/ 914589 w 6563447"/>
              <a:gd name="connsiteY1780" fmla="*/ 5875168 h 11525896"/>
              <a:gd name="connsiteX1781" fmla="*/ 993720 w 6563447"/>
              <a:gd name="connsiteY1781" fmla="*/ 5954299 h 11525896"/>
              <a:gd name="connsiteX1782" fmla="*/ 914589 w 6563447"/>
              <a:gd name="connsiteY1782" fmla="*/ 6033430 h 11525896"/>
              <a:gd name="connsiteX1783" fmla="*/ 835458 w 6563447"/>
              <a:gd name="connsiteY1783" fmla="*/ 5954299 h 11525896"/>
              <a:gd name="connsiteX1784" fmla="*/ 914589 w 6563447"/>
              <a:gd name="connsiteY1784" fmla="*/ 5875168 h 11525896"/>
              <a:gd name="connsiteX1785" fmla="*/ 636103 w 6563447"/>
              <a:gd name="connsiteY1785" fmla="*/ 5875168 h 11525896"/>
              <a:gd name="connsiteX1786" fmla="*/ 715234 w 6563447"/>
              <a:gd name="connsiteY1786" fmla="*/ 5954299 h 11525896"/>
              <a:gd name="connsiteX1787" fmla="*/ 636103 w 6563447"/>
              <a:gd name="connsiteY1787" fmla="*/ 6033430 h 11525896"/>
              <a:gd name="connsiteX1788" fmla="*/ 556972 w 6563447"/>
              <a:gd name="connsiteY1788" fmla="*/ 5954299 h 11525896"/>
              <a:gd name="connsiteX1789" fmla="*/ 636103 w 6563447"/>
              <a:gd name="connsiteY1789" fmla="*/ 5875168 h 11525896"/>
              <a:gd name="connsiteX1790" fmla="*/ 357617 w 6563447"/>
              <a:gd name="connsiteY1790" fmla="*/ 5875168 h 11525896"/>
              <a:gd name="connsiteX1791" fmla="*/ 436749 w 6563447"/>
              <a:gd name="connsiteY1791" fmla="*/ 5954299 h 11525896"/>
              <a:gd name="connsiteX1792" fmla="*/ 357617 w 6563447"/>
              <a:gd name="connsiteY1792" fmla="*/ 6033430 h 11525896"/>
              <a:gd name="connsiteX1793" fmla="*/ 278486 w 6563447"/>
              <a:gd name="connsiteY1793" fmla="*/ 5954299 h 11525896"/>
              <a:gd name="connsiteX1794" fmla="*/ 357617 w 6563447"/>
              <a:gd name="connsiteY1794" fmla="*/ 5875168 h 11525896"/>
              <a:gd name="connsiteX1795" fmla="*/ 79131 w 6563447"/>
              <a:gd name="connsiteY1795" fmla="*/ 5875168 h 11525896"/>
              <a:gd name="connsiteX1796" fmla="*/ 158262 w 6563447"/>
              <a:gd name="connsiteY1796" fmla="*/ 5954299 h 11525896"/>
              <a:gd name="connsiteX1797" fmla="*/ 79131 w 6563447"/>
              <a:gd name="connsiteY1797" fmla="*/ 6033430 h 11525896"/>
              <a:gd name="connsiteX1798" fmla="*/ 0 w 6563447"/>
              <a:gd name="connsiteY1798" fmla="*/ 5954299 h 11525896"/>
              <a:gd name="connsiteX1799" fmla="*/ 79131 w 6563447"/>
              <a:gd name="connsiteY1799" fmla="*/ 5875168 h 11525896"/>
              <a:gd name="connsiteX1800" fmla="*/ 6484315 w 6563447"/>
              <a:gd name="connsiteY1800" fmla="*/ 5483490 h 11525896"/>
              <a:gd name="connsiteX1801" fmla="*/ 6563447 w 6563447"/>
              <a:gd name="connsiteY1801" fmla="*/ 5562621 h 11525896"/>
              <a:gd name="connsiteX1802" fmla="*/ 6484315 w 6563447"/>
              <a:gd name="connsiteY1802" fmla="*/ 5641752 h 11525896"/>
              <a:gd name="connsiteX1803" fmla="*/ 6405187 w 6563447"/>
              <a:gd name="connsiteY1803" fmla="*/ 5562621 h 11525896"/>
              <a:gd name="connsiteX1804" fmla="*/ 6484315 w 6563447"/>
              <a:gd name="connsiteY1804" fmla="*/ 5483490 h 11525896"/>
              <a:gd name="connsiteX1805" fmla="*/ 6205823 w 6563447"/>
              <a:gd name="connsiteY1805" fmla="*/ 5483490 h 11525896"/>
              <a:gd name="connsiteX1806" fmla="*/ 6284955 w 6563447"/>
              <a:gd name="connsiteY1806" fmla="*/ 5562621 h 11525896"/>
              <a:gd name="connsiteX1807" fmla="*/ 6205823 w 6563447"/>
              <a:gd name="connsiteY1807" fmla="*/ 5641752 h 11525896"/>
              <a:gd name="connsiteX1808" fmla="*/ 6126691 w 6563447"/>
              <a:gd name="connsiteY1808" fmla="*/ 5562621 h 11525896"/>
              <a:gd name="connsiteX1809" fmla="*/ 6205823 w 6563447"/>
              <a:gd name="connsiteY1809" fmla="*/ 5483490 h 11525896"/>
              <a:gd name="connsiteX1810" fmla="*/ 5927339 w 6563447"/>
              <a:gd name="connsiteY1810" fmla="*/ 5483490 h 11525896"/>
              <a:gd name="connsiteX1811" fmla="*/ 6006467 w 6563447"/>
              <a:gd name="connsiteY1811" fmla="*/ 5562621 h 11525896"/>
              <a:gd name="connsiteX1812" fmla="*/ 5927339 w 6563447"/>
              <a:gd name="connsiteY1812" fmla="*/ 5641752 h 11525896"/>
              <a:gd name="connsiteX1813" fmla="*/ 5848207 w 6563447"/>
              <a:gd name="connsiteY1813" fmla="*/ 5562621 h 11525896"/>
              <a:gd name="connsiteX1814" fmla="*/ 5927339 w 6563447"/>
              <a:gd name="connsiteY1814" fmla="*/ 5483490 h 11525896"/>
              <a:gd name="connsiteX1815" fmla="*/ 5648851 w 6563447"/>
              <a:gd name="connsiteY1815" fmla="*/ 5483490 h 11525896"/>
              <a:gd name="connsiteX1816" fmla="*/ 5727983 w 6563447"/>
              <a:gd name="connsiteY1816" fmla="*/ 5562621 h 11525896"/>
              <a:gd name="connsiteX1817" fmla="*/ 5648851 w 6563447"/>
              <a:gd name="connsiteY1817" fmla="*/ 5641752 h 11525896"/>
              <a:gd name="connsiteX1818" fmla="*/ 5569719 w 6563447"/>
              <a:gd name="connsiteY1818" fmla="*/ 5562621 h 11525896"/>
              <a:gd name="connsiteX1819" fmla="*/ 5648851 w 6563447"/>
              <a:gd name="connsiteY1819" fmla="*/ 5483490 h 11525896"/>
              <a:gd name="connsiteX1820" fmla="*/ 5370367 w 6563447"/>
              <a:gd name="connsiteY1820" fmla="*/ 5483490 h 11525896"/>
              <a:gd name="connsiteX1821" fmla="*/ 5449495 w 6563447"/>
              <a:gd name="connsiteY1821" fmla="*/ 5562621 h 11525896"/>
              <a:gd name="connsiteX1822" fmla="*/ 5370367 w 6563447"/>
              <a:gd name="connsiteY1822" fmla="*/ 5641752 h 11525896"/>
              <a:gd name="connsiteX1823" fmla="*/ 5291235 w 6563447"/>
              <a:gd name="connsiteY1823" fmla="*/ 5562621 h 11525896"/>
              <a:gd name="connsiteX1824" fmla="*/ 5370367 w 6563447"/>
              <a:gd name="connsiteY1824" fmla="*/ 5483490 h 11525896"/>
              <a:gd name="connsiteX1825" fmla="*/ 5091879 w 6563447"/>
              <a:gd name="connsiteY1825" fmla="*/ 5483490 h 11525896"/>
              <a:gd name="connsiteX1826" fmla="*/ 5171011 w 6563447"/>
              <a:gd name="connsiteY1826" fmla="*/ 5562621 h 11525896"/>
              <a:gd name="connsiteX1827" fmla="*/ 5091879 w 6563447"/>
              <a:gd name="connsiteY1827" fmla="*/ 5641752 h 11525896"/>
              <a:gd name="connsiteX1828" fmla="*/ 5012747 w 6563447"/>
              <a:gd name="connsiteY1828" fmla="*/ 5562621 h 11525896"/>
              <a:gd name="connsiteX1829" fmla="*/ 5091879 w 6563447"/>
              <a:gd name="connsiteY1829" fmla="*/ 5483490 h 11525896"/>
              <a:gd name="connsiteX1830" fmla="*/ 4813395 w 6563447"/>
              <a:gd name="connsiteY1830" fmla="*/ 5483490 h 11525896"/>
              <a:gd name="connsiteX1831" fmla="*/ 4892523 w 6563447"/>
              <a:gd name="connsiteY1831" fmla="*/ 5562621 h 11525896"/>
              <a:gd name="connsiteX1832" fmla="*/ 4813395 w 6563447"/>
              <a:gd name="connsiteY1832" fmla="*/ 5641752 h 11525896"/>
              <a:gd name="connsiteX1833" fmla="*/ 4734263 w 6563447"/>
              <a:gd name="connsiteY1833" fmla="*/ 5562621 h 11525896"/>
              <a:gd name="connsiteX1834" fmla="*/ 4813395 w 6563447"/>
              <a:gd name="connsiteY1834" fmla="*/ 5483490 h 11525896"/>
              <a:gd name="connsiteX1835" fmla="*/ 4534907 w 6563447"/>
              <a:gd name="connsiteY1835" fmla="*/ 5483490 h 11525896"/>
              <a:gd name="connsiteX1836" fmla="*/ 4614039 w 6563447"/>
              <a:gd name="connsiteY1836" fmla="*/ 5562621 h 11525896"/>
              <a:gd name="connsiteX1837" fmla="*/ 4534907 w 6563447"/>
              <a:gd name="connsiteY1837" fmla="*/ 5641752 h 11525896"/>
              <a:gd name="connsiteX1838" fmla="*/ 4455775 w 6563447"/>
              <a:gd name="connsiteY1838" fmla="*/ 5562621 h 11525896"/>
              <a:gd name="connsiteX1839" fmla="*/ 4534907 w 6563447"/>
              <a:gd name="connsiteY1839" fmla="*/ 5483490 h 11525896"/>
              <a:gd name="connsiteX1840" fmla="*/ 4256421 w 6563447"/>
              <a:gd name="connsiteY1840" fmla="*/ 5483490 h 11525896"/>
              <a:gd name="connsiteX1841" fmla="*/ 4335552 w 6563447"/>
              <a:gd name="connsiteY1841" fmla="*/ 5562621 h 11525896"/>
              <a:gd name="connsiteX1842" fmla="*/ 4256421 w 6563447"/>
              <a:gd name="connsiteY1842" fmla="*/ 5641752 h 11525896"/>
              <a:gd name="connsiteX1843" fmla="*/ 4177290 w 6563447"/>
              <a:gd name="connsiteY1843" fmla="*/ 5562621 h 11525896"/>
              <a:gd name="connsiteX1844" fmla="*/ 4256421 w 6563447"/>
              <a:gd name="connsiteY1844" fmla="*/ 5483490 h 11525896"/>
              <a:gd name="connsiteX1845" fmla="*/ 3977935 w 6563447"/>
              <a:gd name="connsiteY1845" fmla="*/ 5483490 h 11525896"/>
              <a:gd name="connsiteX1846" fmla="*/ 4057066 w 6563447"/>
              <a:gd name="connsiteY1846" fmla="*/ 5562621 h 11525896"/>
              <a:gd name="connsiteX1847" fmla="*/ 3977935 w 6563447"/>
              <a:gd name="connsiteY1847" fmla="*/ 5641752 h 11525896"/>
              <a:gd name="connsiteX1848" fmla="*/ 3898804 w 6563447"/>
              <a:gd name="connsiteY1848" fmla="*/ 5562621 h 11525896"/>
              <a:gd name="connsiteX1849" fmla="*/ 3977935 w 6563447"/>
              <a:gd name="connsiteY1849" fmla="*/ 5483490 h 11525896"/>
              <a:gd name="connsiteX1850" fmla="*/ 3699449 w 6563447"/>
              <a:gd name="connsiteY1850" fmla="*/ 5483490 h 11525896"/>
              <a:gd name="connsiteX1851" fmla="*/ 3778580 w 6563447"/>
              <a:gd name="connsiteY1851" fmla="*/ 5562621 h 11525896"/>
              <a:gd name="connsiteX1852" fmla="*/ 3699449 w 6563447"/>
              <a:gd name="connsiteY1852" fmla="*/ 5641752 h 11525896"/>
              <a:gd name="connsiteX1853" fmla="*/ 3620318 w 6563447"/>
              <a:gd name="connsiteY1853" fmla="*/ 5562621 h 11525896"/>
              <a:gd name="connsiteX1854" fmla="*/ 3699449 w 6563447"/>
              <a:gd name="connsiteY1854" fmla="*/ 5483490 h 11525896"/>
              <a:gd name="connsiteX1855" fmla="*/ 3420963 w 6563447"/>
              <a:gd name="connsiteY1855" fmla="*/ 5483490 h 11525896"/>
              <a:gd name="connsiteX1856" fmla="*/ 3500094 w 6563447"/>
              <a:gd name="connsiteY1856" fmla="*/ 5562621 h 11525896"/>
              <a:gd name="connsiteX1857" fmla="*/ 3420963 w 6563447"/>
              <a:gd name="connsiteY1857" fmla="*/ 5641752 h 11525896"/>
              <a:gd name="connsiteX1858" fmla="*/ 3341832 w 6563447"/>
              <a:gd name="connsiteY1858" fmla="*/ 5562621 h 11525896"/>
              <a:gd name="connsiteX1859" fmla="*/ 3420963 w 6563447"/>
              <a:gd name="connsiteY1859" fmla="*/ 5483490 h 11525896"/>
              <a:gd name="connsiteX1860" fmla="*/ 3142477 w 6563447"/>
              <a:gd name="connsiteY1860" fmla="*/ 5483490 h 11525896"/>
              <a:gd name="connsiteX1861" fmla="*/ 3221608 w 6563447"/>
              <a:gd name="connsiteY1861" fmla="*/ 5562621 h 11525896"/>
              <a:gd name="connsiteX1862" fmla="*/ 3142477 w 6563447"/>
              <a:gd name="connsiteY1862" fmla="*/ 5641752 h 11525896"/>
              <a:gd name="connsiteX1863" fmla="*/ 3063346 w 6563447"/>
              <a:gd name="connsiteY1863" fmla="*/ 5562621 h 11525896"/>
              <a:gd name="connsiteX1864" fmla="*/ 3142477 w 6563447"/>
              <a:gd name="connsiteY1864" fmla="*/ 5483490 h 11525896"/>
              <a:gd name="connsiteX1865" fmla="*/ 2863991 w 6563447"/>
              <a:gd name="connsiteY1865" fmla="*/ 5483490 h 11525896"/>
              <a:gd name="connsiteX1866" fmla="*/ 2943122 w 6563447"/>
              <a:gd name="connsiteY1866" fmla="*/ 5562621 h 11525896"/>
              <a:gd name="connsiteX1867" fmla="*/ 2863991 w 6563447"/>
              <a:gd name="connsiteY1867" fmla="*/ 5641752 h 11525896"/>
              <a:gd name="connsiteX1868" fmla="*/ 2784860 w 6563447"/>
              <a:gd name="connsiteY1868" fmla="*/ 5562621 h 11525896"/>
              <a:gd name="connsiteX1869" fmla="*/ 2863991 w 6563447"/>
              <a:gd name="connsiteY1869" fmla="*/ 5483490 h 11525896"/>
              <a:gd name="connsiteX1870" fmla="*/ 2585505 w 6563447"/>
              <a:gd name="connsiteY1870" fmla="*/ 5483490 h 11525896"/>
              <a:gd name="connsiteX1871" fmla="*/ 2664636 w 6563447"/>
              <a:gd name="connsiteY1871" fmla="*/ 5562621 h 11525896"/>
              <a:gd name="connsiteX1872" fmla="*/ 2585505 w 6563447"/>
              <a:gd name="connsiteY1872" fmla="*/ 5641752 h 11525896"/>
              <a:gd name="connsiteX1873" fmla="*/ 2506374 w 6563447"/>
              <a:gd name="connsiteY1873" fmla="*/ 5562621 h 11525896"/>
              <a:gd name="connsiteX1874" fmla="*/ 2585505 w 6563447"/>
              <a:gd name="connsiteY1874" fmla="*/ 5483490 h 11525896"/>
              <a:gd name="connsiteX1875" fmla="*/ 2307019 w 6563447"/>
              <a:gd name="connsiteY1875" fmla="*/ 5483490 h 11525896"/>
              <a:gd name="connsiteX1876" fmla="*/ 2386150 w 6563447"/>
              <a:gd name="connsiteY1876" fmla="*/ 5562621 h 11525896"/>
              <a:gd name="connsiteX1877" fmla="*/ 2307019 w 6563447"/>
              <a:gd name="connsiteY1877" fmla="*/ 5641752 h 11525896"/>
              <a:gd name="connsiteX1878" fmla="*/ 2227888 w 6563447"/>
              <a:gd name="connsiteY1878" fmla="*/ 5562621 h 11525896"/>
              <a:gd name="connsiteX1879" fmla="*/ 2307019 w 6563447"/>
              <a:gd name="connsiteY1879" fmla="*/ 5483490 h 11525896"/>
              <a:gd name="connsiteX1880" fmla="*/ 2028534 w 6563447"/>
              <a:gd name="connsiteY1880" fmla="*/ 5483490 h 11525896"/>
              <a:gd name="connsiteX1881" fmla="*/ 2107664 w 6563447"/>
              <a:gd name="connsiteY1881" fmla="*/ 5562621 h 11525896"/>
              <a:gd name="connsiteX1882" fmla="*/ 2028534 w 6563447"/>
              <a:gd name="connsiteY1882" fmla="*/ 5641752 h 11525896"/>
              <a:gd name="connsiteX1883" fmla="*/ 1949402 w 6563447"/>
              <a:gd name="connsiteY1883" fmla="*/ 5562621 h 11525896"/>
              <a:gd name="connsiteX1884" fmla="*/ 2028534 w 6563447"/>
              <a:gd name="connsiteY1884" fmla="*/ 5483490 h 11525896"/>
              <a:gd name="connsiteX1885" fmla="*/ 1750047 w 6563447"/>
              <a:gd name="connsiteY1885" fmla="*/ 5483490 h 11525896"/>
              <a:gd name="connsiteX1886" fmla="*/ 1829178 w 6563447"/>
              <a:gd name="connsiteY1886" fmla="*/ 5562621 h 11525896"/>
              <a:gd name="connsiteX1887" fmla="*/ 1750047 w 6563447"/>
              <a:gd name="connsiteY1887" fmla="*/ 5641752 h 11525896"/>
              <a:gd name="connsiteX1888" fmla="*/ 1670916 w 6563447"/>
              <a:gd name="connsiteY1888" fmla="*/ 5562621 h 11525896"/>
              <a:gd name="connsiteX1889" fmla="*/ 1750047 w 6563447"/>
              <a:gd name="connsiteY1889" fmla="*/ 5483490 h 11525896"/>
              <a:gd name="connsiteX1890" fmla="*/ 1471561 w 6563447"/>
              <a:gd name="connsiteY1890" fmla="*/ 5483490 h 11525896"/>
              <a:gd name="connsiteX1891" fmla="*/ 1550692 w 6563447"/>
              <a:gd name="connsiteY1891" fmla="*/ 5562621 h 11525896"/>
              <a:gd name="connsiteX1892" fmla="*/ 1471561 w 6563447"/>
              <a:gd name="connsiteY1892" fmla="*/ 5641752 h 11525896"/>
              <a:gd name="connsiteX1893" fmla="*/ 1392431 w 6563447"/>
              <a:gd name="connsiteY1893" fmla="*/ 5562621 h 11525896"/>
              <a:gd name="connsiteX1894" fmla="*/ 1471561 w 6563447"/>
              <a:gd name="connsiteY1894" fmla="*/ 5483490 h 11525896"/>
              <a:gd name="connsiteX1895" fmla="*/ 1193075 w 6563447"/>
              <a:gd name="connsiteY1895" fmla="*/ 5483490 h 11525896"/>
              <a:gd name="connsiteX1896" fmla="*/ 1272206 w 6563447"/>
              <a:gd name="connsiteY1896" fmla="*/ 5562621 h 11525896"/>
              <a:gd name="connsiteX1897" fmla="*/ 1193075 w 6563447"/>
              <a:gd name="connsiteY1897" fmla="*/ 5641752 h 11525896"/>
              <a:gd name="connsiteX1898" fmla="*/ 1113944 w 6563447"/>
              <a:gd name="connsiteY1898" fmla="*/ 5562621 h 11525896"/>
              <a:gd name="connsiteX1899" fmla="*/ 1193075 w 6563447"/>
              <a:gd name="connsiteY1899" fmla="*/ 5483490 h 11525896"/>
              <a:gd name="connsiteX1900" fmla="*/ 914589 w 6563447"/>
              <a:gd name="connsiteY1900" fmla="*/ 5483490 h 11525896"/>
              <a:gd name="connsiteX1901" fmla="*/ 993720 w 6563447"/>
              <a:gd name="connsiteY1901" fmla="*/ 5562621 h 11525896"/>
              <a:gd name="connsiteX1902" fmla="*/ 914589 w 6563447"/>
              <a:gd name="connsiteY1902" fmla="*/ 5641752 h 11525896"/>
              <a:gd name="connsiteX1903" fmla="*/ 835458 w 6563447"/>
              <a:gd name="connsiteY1903" fmla="*/ 5562621 h 11525896"/>
              <a:gd name="connsiteX1904" fmla="*/ 914589 w 6563447"/>
              <a:gd name="connsiteY1904" fmla="*/ 5483490 h 11525896"/>
              <a:gd name="connsiteX1905" fmla="*/ 636103 w 6563447"/>
              <a:gd name="connsiteY1905" fmla="*/ 5483490 h 11525896"/>
              <a:gd name="connsiteX1906" fmla="*/ 715234 w 6563447"/>
              <a:gd name="connsiteY1906" fmla="*/ 5562621 h 11525896"/>
              <a:gd name="connsiteX1907" fmla="*/ 636103 w 6563447"/>
              <a:gd name="connsiteY1907" fmla="*/ 5641752 h 11525896"/>
              <a:gd name="connsiteX1908" fmla="*/ 556972 w 6563447"/>
              <a:gd name="connsiteY1908" fmla="*/ 5562621 h 11525896"/>
              <a:gd name="connsiteX1909" fmla="*/ 636103 w 6563447"/>
              <a:gd name="connsiteY1909" fmla="*/ 5483490 h 11525896"/>
              <a:gd name="connsiteX1910" fmla="*/ 357617 w 6563447"/>
              <a:gd name="connsiteY1910" fmla="*/ 5483490 h 11525896"/>
              <a:gd name="connsiteX1911" fmla="*/ 436749 w 6563447"/>
              <a:gd name="connsiteY1911" fmla="*/ 5562621 h 11525896"/>
              <a:gd name="connsiteX1912" fmla="*/ 357617 w 6563447"/>
              <a:gd name="connsiteY1912" fmla="*/ 5641752 h 11525896"/>
              <a:gd name="connsiteX1913" fmla="*/ 278486 w 6563447"/>
              <a:gd name="connsiteY1913" fmla="*/ 5562621 h 11525896"/>
              <a:gd name="connsiteX1914" fmla="*/ 357617 w 6563447"/>
              <a:gd name="connsiteY1914" fmla="*/ 5483490 h 11525896"/>
              <a:gd name="connsiteX1915" fmla="*/ 79131 w 6563447"/>
              <a:gd name="connsiteY1915" fmla="*/ 5483490 h 11525896"/>
              <a:gd name="connsiteX1916" fmla="*/ 158262 w 6563447"/>
              <a:gd name="connsiteY1916" fmla="*/ 5562621 h 11525896"/>
              <a:gd name="connsiteX1917" fmla="*/ 79131 w 6563447"/>
              <a:gd name="connsiteY1917" fmla="*/ 5641752 h 11525896"/>
              <a:gd name="connsiteX1918" fmla="*/ 0 w 6563447"/>
              <a:gd name="connsiteY1918" fmla="*/ 5562621 h 11525896"/>
              <a:gd name="connsiteX1919" fmla="*/ 79131 w 6563447"/>
              <a:gd name="connsiteY1919" fmla="*/ 5483490 h 11525896"/>
              <a:gd name="connsiteX1920" fmla="*/ 6484315 w 6563447"/>
              <a:gd name="connsiteY1920" fmla="*/ 5091812 h 11525896"/>
              <a:gd name="connsiteX1921" fmla="*/ 6563447 w 6563447"/>
              <a:gd name="connsiteY1921" fmla="*/ 5170943 h 11525896"/>
              <a:gd name="connsiteX1922" fmla="*/ 6484315 w 6563447"/>
              <a:gd name="connsiteY1922" fmla="*/ 5250074 h 11525896"/>
              <a:gd name="connsiteX1923" fmla="*/ 6405187 w 6563447"/>
              <a:gd name="connsiteY1923" fmla="*/ 5170943 h 11525896"/>
              <a:gd name="connsiteX1924" fmla="*/ 6484315 w 6563447"/>
              <a:gd name="connsiteY1924" fmla="*/ 5091812 h 11525896"/>
              <a:gd name="connsiteX1925" fmla="*/ 6205823 w 6563447"/>
              <a:gd name="connsiteY1925" fmla="*/ 5091812 h 11525896"/>
              <a:gd name="connsiteX1926" fmla="*/ 6284955 w 6563447"/>
              <a:gd name="connsiteY1926" fmla="*/ 5170943 h 11525896"/>
              <a:gd name="connsiteX1927" fmla="*/ 6205823 w 6563447"/>
              <a:gd name="connsiteY1927" fmla="*/ 5250074 h 11525896"/>
              <a:gd name="connsiteX1928" fmla="*/ 6126691 w 6563447"/>
              <a:gd name="connsiteY1928" fmla="*/ 5170943 h 11525896"/>
              <a:gd name="connsiteX1929" fmla="*/ 6205823 w 6563447"/>
              <a:gd name="connsiteY1929" fmla="*/ 5091812 h 11525896"/>
              <a:gd name="connsiteX1930" fmla="*/ 5927339 w 6563447"/>
              <a:gd name="connsiteY1930" fmla="*/ 5091812 h 11525896"/>
              <a:gd name="connsiteX1931" fmla="*/ 6006467 w 6563447"/>
              <a:gd name="connsiteY1931" fmla="*/ 5170943 h 11525896"/>
              <a:gd name="connsiteX1932" fmla="*/ 5927339 w 6563447"/>
              <a:gd name="connsiteY1932" fmla="*/ 5250074 h 11525896"/>
              <a:gd name="connsiteX1933" fmla="*/ 5848207 w 6563447"/>
              <a:gd name="connsiteY1933" fmla="*/ 5170943 h 11525896"/>
              <a:gd name="connsiteX1934" fmla="*/ 5927339 w 6563447"/>
              <a:gd name="connsiteY1934" fmla="*/ 5091812 h 11525896"/>
              <a:gd name="connsiteX1935" fmla="*/ 5648851 w 6563447"/>
              <a:gd name="connsiteY1935" fmla="*/ 5091812 h 11525896"/>
              <a:gd name="connsiteX1936" fmla="*/ 5727983 w 6563447"/>
              <a:gd name="connsiteY1936" fmla="*/ 5170943 h 11525896"/>
              <a:gd name="connsiteX1937" fmla="*/ 5648851 w 6563447"/>
              <a:gd name="connsiteY1937" fmla="*/ 5250074 h 11525896"/>
              <a:gd name="connsiteX1938" fmla="*/ 5569719 w 6563447"/>
              <a:gd name="connsiteY1938" fmla="*/ 5170943 h 11525896"/>
              <a:gd name="connsiteX1939" fmla="*/ 5648851 w 6563447"/>
              <a:gd name="connsiteY1939" fmla="*/ 5091812 h 11525896"/>
              <a:gd name="connsiteX1940" fmla="*/ 5370367 w 6563447"/>
              <a:gd name="connsiteY1940" fmla="*/ 5091812 h 11525896"/>
              <a:gd name="connsiteX1941" fmla="*/ 5449495 w 6563447"/>
              <a:gd name="connsiteY1941" fmla="*/ 5170943 h 11525896"/>
              <a:gd name="connsiteX1942" fmla="*/ 5370367 w 6563447"/>
              <a:gd name="connsiteY1942" fmla="*/ 5250074 h 11525896"/>
              <a:gd name="connsiteX1943" fmla="*/ 5291235 w 6563447"/>
              <a:gd name="connsiteY1943" fmla="*/ 5170943 h 11525896"/>
              <a:gd name="connsiteX1944" fmla="*/ 5370367 w 6563447"/>
              <a:gd name="connsiteY1944" fmla="*/ 5091812 h 11525896"/>
              <a:gd name="connsiteX1945" fmla="*/ 5091879 w 6563447"/>
              <a:gd name="connsiteY1945" fmla="*/ 5091812 h 11525896"/>
              <a:gd name="connsiteX1946" fmla="*/ 5171011 w 6563447"/>
              <a:gd name="connsiteY1946" fmla="*/ 5170943 h 11525896"/>
              <a:gd name="connsiteX1947" fmla="*/ 5091879 w 6563447"/>
              <a:gd name="connsiteY1947" fmla="*/ 5250074 h 11525896"/>
              <a:gd name="connsiteX1948" fmla="*/ 5012747 w 6563447"/>
              <a:gd name="connsiteY1948" fmla="*/ 5170943 h 11525896"/>
              <a:gd name="connsiteX1949" fmla="*/ 5091879 w 6563447"/>
              <a:gd name="connsiteY1949" fmla="*/ 5091812 h 11525896"/>
              <a:gd name="connsiteX1950" fmla="*/ 4813395 w 6563447"/>
              <a:gd name="connsiteY1950" fmla="*/ 5091812 h 11525896"/>
              <a:gd name="connsiteX1951" fmla="*/ 4892523 w 6563447"/>
              <a:gd name="connsiteY1951" fmla="*/ 5170943 h 11525896"/>
              <a:gd name="connsiteX1952" fmla="*/ 4813395 w 6563447"/>
              <a:gd name="connsiteY1952" fmla="*/ 5250074 h 11525896"/>
              <a:gd name="connsiteX1953" fmla="*/ 4734263 w 6563447"/>
              <a:gd name="connsiteY1953" fmla="*/ 5170943 h 11525896"/>
              <a:gd name="connsiteX1954" fmla="*/ 4813395 w 6563447"/>
              <a:gd name="connsiteY1954" fmla="*/ 5091812 h 11525896"/>
              <a:gd name="connsiteX1955" fmla="*/ 4534907 w 6563447"/>
              <a:gd name="connsiteY1955" fmla="*/ 5091812 h 11525896"/>
              <a:gd name="connsiteX1956" fmla="*/ 4614039 w 6563447"/>
              <a:gd name="connsiteY1956" fmla="*/ 5170943 h 11525896"/>
              <a:gd name="connsiteX1957" fmla="*/ 4534907 w 6563447"/>
              <a:gd name="connsiteY1957" fmla="*/ 5250074 h 11525896"/>
              <a:gd name="connsiteX1958" fmla="*/ 4455775 w 6563447"/>
              <a:gd name="connsiteY1958" fmla="*/ 5170943 h 11525896"/>
              <a:gd name="connsiteX1959" fmla="*/ 4534907 w 6563447"/>
              <a:gd name="connsiteY1959" fmla="*/ 5091812 h 11525896"/>
              <a:gd name="connsiteX1960" fmla="*/ 4256421 w 6563447"/>
              <a:gd name="connsiteY1960" fmla="*/ 5091812 h 11525896"/>
              <a:gd name="connsiteX1961" fmla="*/ 4335552 w 6563447"/>
              <a:gd name="connsiteY1961" fmla="*/ 5170943 h 11525896"/>
              <a:gd name="connsiteX1962" fmla="*/ 4256421 w 6563447"/>
              <a:gd name="connsiteY1962" fmla="*/ 5250074 h 11525896"/>
              <a:gd name="connsiteX1963" fmla="*/ 4177290 w 6563447"/>
              <a:gd name="connsiteY1963" fmla="*/ 5170943 h 11525896"/>
              <a:gd name="connsiteX1964" fmla="*/ 4256421 w 6563447"/>
              <a:gd name="connsiteY1964" fmla="*/ 5091812 h 11525896"/>
              <a:gd name="connsiteX1965" fmla="*/ 3977935 w 6563447"/>
              <a:gd name="connsiteY1965" fmla="*/ 5091812 h 11525896"/>
              <a:gd name="connsiteX1966" fmla="*/ 4057066 w 6563447"/>
              <a:gd name="connsiteY1966" fmla="*/ 5170943 h 11525896"/>
              <a:gd name="connsiteX1967" fmla="*/ 3977935 w 6563447"/>
              <a:gd name="connsiteY1967" fmla="*/ 5250074 h 11525896"/>
              <a:gd name="connsiteX1968" fmla="*/ 3898804 w 6563447"/>
              <a:gd name="connsiteY1968" fmla="*/ 5170943 h 11525896"/>
              <a:gd name="connsiteX1969" fmla="*/ 3977935 w 6563447"/>
              <a:gd name="connsiteY1969" fmla="*/ 5091812 h 11525896"/>
              <a:gd name="connsiteX1970" fmla="*/ 3699449 w 6563447"/>
              <a:gd name="connsiteY1970" fmla="*/ 5091812 h 11525896"/>
              <a:gd name="connsiteX1971" fmla="*/ 3778580 w 6563447"/>
              <a:gd name="connsiteY1971" fmla="*/ 5170943 h 11525896"/>
              <a:gd name="connsiteX1972" fmla="*/ 3699449 w 6563447"/>
              <a:gd name="connsiteY1972" fmla="*/ 5250074 h 11525896"/>
              <a:gd name="connsiteX1973" fmla="*/ 3620318 w 6563447"/>
              <a:gd name="connsiteY1973" fmla="*/ 5170943 h 11525896"/>
              <a:gd name="connsiteX1974" fmla="*/ 3699449 w 6563447"/>
              <a:gd name="connsiteY1974" fmla="*/ 5091812 h 11525896"/>
              <a:gd name="connsiteX1975" fmla="*/ 3420963 w 6563447"/>
              <a:gd name="connsiteY1975" fmla="*/ 5091812 h 11525896"/>
              <a:gd name="connsiteX1976" fmla="*/ 3500094 w 6563447"/>
              <a:gd name="connsiteY1976" fmla="*/ 5170943 h 11525896"/>
              <a:gd name="connsiteX1977" fmla="*/ 3420963 w 6563447"/>
              <a:gd name="connsiteY1977" fmla="*/ 5250074 h 11525896"/>
              <a:gd name="connsiteX1978" fmla="*/ 3341832 w 6563447"/>
              <a:gd name="connsiteY1978" fmla="*/ 5170943 h 11525896"/>
              <a:gd name="connsiteX1979" fmla="*/ 3420963 w 6563447"/>
              <a:gd name="connsiteY1979" fmla="*/ 5091812 h 11525896"/>
              <a:gd name="connsiteX1980" fmla="*/ 3142477 w 6563447"/>
              <a:gd name="connsiteY1980" fmla="*/ 5091812 h 11525896"/>
              <a:gd name="connsiteX1981" fmla="*/ 3221608 w 6563447"/>
              <a:gd name="connsiteY1981" fmla="*/ 5170943 h 11525896"/>
              <a:gd name="connsiteX1982" fmla="*/ 3142477 w 6563447"/>
              <a:gd name="connsiteY1982" fmla="*/ 5250074 h 11525896"/>
              <a:gd name="connsiteX1983" fmla="*/ 3063346 w 6563447"/>
              <a:gd name="connsiteY1983" fmla="*/ 5170943 h 11525896"/>
              <a:gd name="connsiteX1984" fmla="*/ 3142477 w 6563447"/>
              <a:gd name="connsiteY1984" fmla="*/ 5091812 h 11525896"/>
              <a:gd name="connsiteX1985" fmla="*/ 2863991 w 6563447"/>
              <a:gd name="connsiteY1985" fmla="*/ 5091812 h 11525896"/>
              <a:gd name="connsiteX1986" fmla="*/ 2943122 w 6563447"/>
              <a:gd name="connsiteY1986" fmla="*/ 5170943 h 11525896"/>
              <a:gd name="connsiteX1987" fmla="*/ 2863991 w 6563447"/>
              <a:gd name="connsiteY1987" fmla="*/ 5250074 h 11525896"/>
              <a:gd name="connsiteX1988" fmla="*/ 2784860 w 6563447"/>
              <a:gd name="connsiteY1988" fmla="*/ 5170943 h 11525896"/>
              <a:gd name="connsiteX1989" fmla="*/ 2863991 w 6563447"/>
              <a:gd name="connsiteY1989" fmla="*/ 5091812 h 11525896"/>
              <a:gd name="connsiteX1990" fmla="*/ 2585505 w 6563447"/>
              <a:gd name="connsiteY1990" fmla="*/ 5091812 h 11525896"/>
              <a:gd name="connsiteX1991" fmla="*/ 2664636 w 6563447"/>
              <a:gd name="connsiteY1991" fmla="*/ 5170943 h 11525896"/>
              <a:gd name="connsiteX1992" fmla="*/ 2585505 w 6563447"/>
              <a:gd name="connsiteY1992" fmla="*/ 5250074 h 11525896"/>
              <a:gd name="connsiteX1993" fmla="*/ 2506374 w 6563447"/>
              <a:gd name="connsiteY1993" fmla="*/ 5170943 h 11525896"/>
              <a:gd name="connsiteX1994" fmla="*/ 2585505 w 6563447"/>
              <a:gd name="connsiteY1994" fmla="*/ 5091812 h 11525896"/>
              <a:gd name="connsiteX1995" fmla="*/ 2307019 w 6563447"/>
              <a:gd name="connsiteY1995" fmla="*/ 5091812 h 11525896"/>
              <a:gd name="connsiteX1996" fmla="*/ 2386150 w 6563447"/>
              <a:gd name="connsiteY1996" fmla="*/ 5170943 h 11525896"/>
              <a:gd name="connsiteX1997" fmla="*/ 2307019 w 6563447"/>
              <a:gd name="connsiteY1997" fmla="*/ 5250074 h 11525896"/>
              <a:gd name="connsiteX1998" fmla="*/ 2227888 w 6563447"/>
              <a:gd name="connsiteY1998" fmla="*/ 5170943 h 11525896"/>
              <a:gd name="connsiteX1999" fmla="*/ 2307019 w 6563447"/>
              <a:gd name="connsiteY1999" fmla="*/ 5091812 h 11525896"/>
              <a:gd name="connsiteX2000" fmla="*/ 2028534 w 6563447"/>
              <a:gd name="connsiteY2000" fmla="*/ 5091812 h 11525896"/>
              <a:gd name="connsiteX2001" fmla="*/ 2107664 w 6563447"/>
              <a:gd name="connsiteY2001" fmla="*/ 5170943 h 11525896"/>
              <a:gd name="connsiteX2002" fmla="*/ 2028534 w 6563447"/>
              <a:gd name="connsiteY2002" fmla="*/ 5250074 h 11525896"/>
              <a:gd name="connsiteX2003" fmla="*/ 1949402 w 6563447"/>
              <a:gd name="connsiteY2003" fmla="*/ 5170943 h 11525896"/>
              <a:gd name="connsiteX2004" fmla="*/ 2028534 w 6563447"/>
              <a:gd name="connsiteY2004" fmla="*/ 5091812 h 11525896"/>
              <a:gd name="connsiteX2005" fmla="*/ 1750047 w 6563447"/>
              <a:gd name="connsiteY2005" fmla="*/ 5091812 h 11525896"/>
              <a:gd name="connsiteX2006" fmla="*/ 1829178 w 6563447"/>
              <a:gd name="connsiteY2006" fmla="*/ 5170943 h 11525896"/>
              <a:gd name="connsiteX2007" fmla="*/ 1750047 w 6563447"/>
              <a:gd name="connsiteY2007" fmla="*/ 5250074 h 11525896"/>
              <a:gd name="connsiteX2008" fmla="*/ 1670916 w 6563447"/>
              <a:gd name="connsiteY2008" fmla="*/ 5170943 h 11525896"/>
              <a:gd name="connsiteX2009" fmla="*/ 1750047 w 6563447"/>
              <a:gd name="connsiteY2009" fmla="*/ 5091812 h 11525896"/>
              <a:gd name="connsiteX2010" fmla="*/ 1471561 w 6563447"/>
              <a:gd name="connsiteY2010" fmla="*/ 5091812 h 11525896"/>
              <a:gd name="connsiteX2011" fmla="*/ 1550692 w 6563447"/>
              <a:gd name="connsiteY2011" fmla="*/ 5170943 h 11525896"/>
              <a:gd name="connsiteX2012" fmla="*/ 1471561 w 6563447"/>
              <a:gd name="connsiteY2012" fmla="*/ 5250074 h 11525896"/>
              <a:gd name="connsiteX2013" fmla="*/ 1392431 w 6563447"/>
              <a:gd name="connsiteY2013" fmla="*/ 5170943 h 11525896"/>
              <a:gd name="connsiteX2014" fmla="*/ 1471561 w 6563447"/>
              <a:gd name="connsiteY2014" fmla="*/ 5091812 h 11525896"/>
              <a:gd name="connsiteX2015" fmla="*/ 1193075 w 6563447"/>
              <a:gd name="connsiteY2015" fmla="*/ 5091812 h 11525896"/>
              <a:gd name="connsiteX2016" fmla="*/ 1272206 w 6563447"/>
              <a:gd name="connsiteY2016" fmla="*/ 5170943 h 11525896"/>
              <a:gd name="connsiteX2017" fmla="*/ 1193075 w 6563447"/>
              <a:gd name="connsiteY2017" fmla="*/ 5250074 h 11525896"/>
              <a:gd name="connsiteX2018" fmla="*/ 1113944 w 6563447"/>
              <a:gd name="connsiteY2018" fmla="*/ 5170943 h 11525896"/>
              <a:gd name="connsiteX2019" fmla="*/ 1193075 w 6563447"/>
              <a:gd name="connsiteY2019" fmla="*/ 5091812 h 11525896"/>
              <a:gd name="connsiteX2020" fmla="*/ 914589 w 6563447"/>
              <a:gd name="connsiteY2020" fmla="*/ 5091812 h 11525896"/>
              <a:gd name="connsiteX2021" fmla="*/ 993720 w 6563447"/>
              <a:gd name="connsiteY2021" fmla="*/ 5170943 h 11525896"/>
              <a:gd name="connsiteX2022" fmla="*/ 914589 w 6563447"/>
              <a:gd name="connsiteY2022" fmla="*/ 5250074 h 11525896"/>
              <a:gd name="connsiteX2023" fmla="*/ 835458 w 6563447"/>
              <a:gd name="connsiteY2023" fmla="*/ 5170943 h 11525896"/>
              <a:gd name="connsiteX2024" fmla="*/ 914589 w 6563447"/>
              <a:gd name="connsiteY2024" fmla="*/ 5091812 h 11525896"/>
              <a:gd name="connsiteX2025" fmla="*/ 636103 w 6563447"/>
              <a:gd name="connsiteY2025" fmla="*/ 5091812 h 11525896"/>
              <a:gd name="connsiteX2026" fmla="*/ 715234 w 6563447"/>
              <a:gd name="connsiteY2026" fmla="*/ 5170943 h 11525896"/>
              <a:gd name="connsiteX2027" fmla="*/ 636103 w 6563447"/>
              <a:gd name="connsiteY2027" fmla="*/ 5250074 h 11525896"/>
              <a:gd name="connsiteX2028" fmla="*/ 556972 w 6563447"/>
              <a:gd name="connsiteY2028" fmla="*/ 5170943 h 11525896"/>
              <a:gd name="connsiteX2029" fmla="*/ 636103 w 6563447"/>
              <a:gd name="connsiteY2029" fmla="*/ 5091812 h 11525896"/>
              <a:gd name="connsiteX2030" fmla="*/ 357617 w 6563447"/>
              <a:gd name="connsiteY2030" fmla="*/ 5091812 h 11525896"/>
              <a:gd name="connsiteX2031" fmla="*/ 436749 w 6563447"/>
              <a:gd name="connsiteY2031" fmla="*/ 5170943 h 11525896"/>
              <a:gd name="connsiteX2032" fmla="*/ 357617 w 6563447"/>
              <a:gd name="connsiteY2032" fmla="*/ 5250074 h 11525896"/>
              <a:gd name="connsiteX2033" fmla="*/ 278486 w 6563447"/>
              <a:gd name="connsiteY2033" fmla="*/ 5170943 h 11525896"/>
              <a:gd name="connsiteX2034" fmla="*/ 357617 w 6563447"/>
              <a:gd name="connsiteY2034" fmla="*/ 5091812 h 11525896"/>
              <a:gd name="connsiteX2035" fmla="*/ 79131 w 6563447"/>
              <a:gd name="connsiteY2035" fmla="*/ 5091812 h 11525896"/>
              <a:gd name="connsiteX2036" fmla="*/ 158262 w 6563447"/>
              <a:gd name="connsiteY2036" fmla="*/ 5170943 h 11525896"/>
              <a:gd name="connsiteX2037" fmla="*/ 79131 w 6563447"/>
              <a:gd name="connsiteY2037" fmla="*/ 5250074 h 11525896"/>
              <a:gd name="connsiteX2038" fmla="*/ 0 w 6563447"/>
              <a:gd name="connsiteY2038" fmla="*/ 5170943 h 11525896"/>
              <a:gd name="connsiteX2039" fmla="*/ 79131 w 6563447"/>
              <a:gd name="connsiteY2039" fmla="*/ 5091812 h 11525896"/>
              <a:gd name="connsiteX2040" fmla="*/ 6484315 w 6563447"/>
              <a:gd name="connsiteY2040" fmla="*/ 4700134 h 11525896"/>
              <a:gd name="connsiteX2041" fmla="*/ 6563447 w 6563447"/>
              <a:gd name="connsiteY2041" fmla="*/ 4779265 h 11525896"/>
              <a:gd name="connsiteX2042" fmla="*/ 6484315 w 6563447"/>
              <a:gd name="connsiteY2042" fmla="*/ 4858397 h 11525896"/>
              <a:gd name="connsiteX2043" fmla="*/ 6405187 w 6563447"/>
              <a:gd name="connsiteY2043" fmla="*/ 4779265 h 11525896"/>
              <a:gd name="connsiteX2044" fmla="*/ 6484315 w 6563447"/>
              <a:gd name="connsiteY2044" fmla="*/ 4700134 h 11525896"/>
              <a:gd name="connsiteX2045" fmla="*/ 6205823 w 6563447"/>
              <a:gd name="connsiteY2045" fmla="*/ 4700134 h 11525896"/>
              <a:gd name="connsiteX2046" fmla="*/ 6284955 w 6563447"/>
              <a:gd name="connsiteY2046" fmla="*/ 4779265 h 11525896"/>
              <a:gd name="connsiteX2047" fmla="*/ 6205823 w 6563447"/>
              <a:gd name="connsiteY2047" fmla="*/ 4858397 h 11525896"/>
              <a:gd name="connsiteX2048" fmla="*/ 6126691 w 6563447"/>
              <a:gd name="connsiteY2048" fmla="*/ 4779265 h 11525896"/>
              <a:gd name="connsiteX2049" fmla="*/ 6205823 w 6563447"/>
              <a:gd name="connsiteY2049" fmla="*/ 4700134 h 11525896"/>
              <a:gd name="connsiteX2050" fmla="*/ 5927339 w 6563447"/>
              <a:gd name="connsiteY2050" fmla="*/ 4700134 h 11525896"/>
              <a:gd name="connsiteX2051" fmla="*/ 6006467 w 6563447"/>
              <a:gd name="connsiteY2051" fmla="*/ 4779265 h 11525896"/>
              <a:gd name="connsiteX2052" fmla="*/ 5927339 w 6563447"/>
              <a:gd name="connsiteY2052" fmla="*/ 4858397 h 11525896"/>
              <a:gd name="connsiteX2053" fmla="*/ 5848207 w 6563447"/>
              <a:gd name="connsiteY2053" fmla="*/ 4779265 h 11525896"/>
              <a:gd name="connsiteX2054" fmla="*/ 5927339 w 6563447"/>
              <a:gd name="connsiteY2054" fmla="*/ 4700134 h 11525896"/>
              <a:gd name="connsiteX2055" fmla="*/ 5648851 w 6563447"/>
              <a:gd name="connsiteY2055" fmla="*/ 4700134 h 11525896"/>
              <a:gd name="connsiteX2056" fmla="*/ 5727983 w 6563447"/>
              <a:gd name="connsiteY2056" fmla="*/ 4779265 h 11525896"/>
              <a:gd name="connsiteX2057" fmla="*/ 5648851 w 6563447"/>
              <a:gd name="connsiteY2057" fmla="*/ 4858397 h 11525896"/>
              <a:gd name="connsiteX2058" fmla="*/ 5569719 w 6563447"/>
              <a:gd name="connsiteY2058" fmla="*/ 4779265 h 11525896"/>
              <a:gd name="connsiteX2059" fmla="*/ 5648851 w 6563447"/>
              <a:gd name="connsiteY2059" fmla="*/ 4700134 h 11525896"/>
              <a:gd name="connsiteX2060" fmla="*/ 5370367 w 6563447"/>
              <a:gd name="connsiteY2060" fmla="*/ 4700134 h 11525896"/>
              <a:gd name="connsiteX2061" fmla="*/ 5449495 w 6563447"/>
              <a:gd name="connsiteY2061" fmla="*/ 4779265 h 11525896"/>
              <a:gd name="connsiteX2062" fmla="*/ 5370367 w 6563447"/>
              <a:gd name="connsiteY2062" fmla="*/ 4858397 h 11525896"/>
              <a:gd name="connsiteX2063" fmla="*/ 5291235 w 6563447"/>
              <a:gd name="connsiteY2063" fmla="*/ 4779265 h 11525896"/>
              <a:gd name="connsiteX2064" fmla="*/ 5370367 w 6563447"/>
              <a:gd name="connsiteY2064" fmla="*/ 4700134 h 11525896"/>
              <a:gd name="connsiteX2065" fmla="*/ 5091879 w 6563447"/>
              <a:gd name="connsiteY2065" fmla="*/ 4700134 h 11525896"/>
              <a:gd name="connsiteX2066" fmla="*/ 5171011 w 6563447"/>
              <a:gd name="connsiteY2066" fmla="*/ 4779265 h 11525896"/>
              <a:gd name="connsiteX2067" fmla="*/ 5091879 w 6563447"/>
              <a:gd name="connsiteY2067" fmla="*/ 4858397 h 11525896"/>
              <a:gd name="connsiteX2068" fmla="*/ 5012747 w 6563447"/>
              <a:gd name="connsiteY2068" fmla="*/ 4779265 h 11525896"/>
              <a:gd name="connsiteX2069" fmla="*/ 5091879 w 6563447"/>
              <a:gd name="connsiteY2069" fmla="*/ 4700134 h 11525896"/>
              <a:gd name="connsiteX2070" fmla="*/ 4813395 w 6563447"/>
              <a:gd name="connsiteY2070" fmla="*/ 4700134 h 11525896"/>
              <a:gd name="connsiteX2071" fmla="*/ 4892523 w 6563447"/>
              <a:gd name="connsiteY2071" fmla="*/ 4779265 h 11525896"/>
              <a:gd name="connsiteX2072" fmla="*/ 4813395 w 6563447"/>
              <a:gd name="connsiteY2072" fmla="*/ 4858397 h 11525896"/>
              <a:gd name="connsiteX2073" fmla="*/ 4734263 w 6563447"/>
              <a:gd name="connsiteY2073" fmla="*/ 4779265 h 11525896"/>
              <a:gd name="connsiteX2074" fmla="*/ 4813395 w 6563447"/>
              <a:gd name="connsiteY2074" fmla="*/ 4700134 h 11525896"/>
              <a:gd name="connsiteX2075" fmla="*/ 4534907 w 6563447"/>
              <a:gd name="connsiteY2075" fmla="*/ 4700134 h 11525896"/>
              <a:gd name="connsiteX2076" fmla="*/ 4614039 w 6563447"/>
              <a:gd name="connsiteY2076" fmla="*/ 4779265 h 11525896"/>
              <a:gd name="connsiteX2077" fmla="*/ 4534907 w 6563447"/>
              <a:gd name="connsiteY2077" fmla="*/ 4858397 h 11525896"/>
              <a:gd name="connsiteX2078" fmla="*/ 4455775 w 6563447"/>
              <a:gd name="connsiteY2078" fmla="*/ 4779265 h 11525896"/>
              <a:gd name="connsiteX2079" fmla="*/ 4534907 w 6563447"/>
              <a:gd name="connsiteY2079" fmla="*/ 4700134 h 11525896"/>
              <a:gd name="connsiteX2080" fmla="*/ 4256421 w 6563447"/>
              <a:gd name="connsiteY2080" fmla="*/ 4700134 h 11525896"/>
              <a:gd name="connsiteX2081" fmla="*/ 4335552 w 6563447"/>
              <a:gd name="connsiteY2081" fmla="*/ 4779265 h 11525896"/>
              <a:gd name="connsiteX2082" fmla="*/ 4256421 w 6563447"/>
              <a:gd name="connsiteY2082" fmla="*/ 4858397 h 11525896"/>
              <a:gd name="connsiteX2083" fmla="*/ 4177290 w 6563447"/>
              <a:gd name="connsiteY2083" fmla="*/ 4779265 h 11525896"/>
              <a:gd name="connsiteX2084" fmla="*/ 4256421 w 6563447"/>
              <a:gd name="connsiteY2084" fmla="*/ 4700134 h 11525896"/>
              <a:gd name="connsiteX2085" fmla="*/ 3977935 w 6563447"/>
              <a:gd name="connsiteY2085" fmla="*/ 4700134 h 11525896"/>
              <a:gd name="connsiteX2086" fmla="*/ 4057066 w 6563447"/>
              <a:gd name="connsiteY2086" fmla="*/ 4779265 h 11525896"/>
              <a:gd name="connsiteX2087" fmla="*/ 3977935 w 6563447"/>
              <a:gd name="connsiteY2087" fmla="*/ 4858397 h 11525896"/>
              <a:gd name="connsiteX2088" fmla="*/ 3898804 w 6563447"/>
              <a:gd name="connsiteY2088" fmla="*/ 4779265 h 11525896"/>
              <a:gd name="connsiteX2089" fmla="*/ 3977935 w 6563447"/>
              <a:gd name="connsiteY2089" fmla="*/ 4700134 h 11525896"/>
              <a:gd name="connsiteX2090" fmla="*/ 3699449 w 6563447"/>
              <a:gd name="connsiteY2090" fmla="*/ 4700134 h 11525896"/>
              <a:gd name="connsiteX2091" fmla="*/ 3778580 w 6563447"/>
              <a:gd name="connsiteY2091" fmla="*/ 4779265 h 11525896"/>
              <a:gd name="connsiteX2092" fmla="*/ 3699449 w 6563447"/>
              <a:gd name="connsiteY2092" fmla="*/ 4858397 h 11525896"/>
              <a:gd name="connsiteX2093" fmla="*/ 3620318 w 6563447"/>
              <a:gd name="connsiteY2093" fmla="*/ 4779265 h 11525896"/>
              <a:gd name="connsiteX2094" fmla="*/ 3699449 w 6563447"/>
              <a:gd name="connsiteY2094" fmla="*/ 4700134 h 11525896"/>
              <a:gd name="connsiteX2095" fmla="*/ 3420963 w 6563447"/>
              <a:gd name="connsiteY2095" fmla="*/ 4700134 h 11525896"/>
              <a:gd name="connsiteX2096" fmla="*/ 3500094 w 6563447"/>
              <a:gd name="connsiteY2096" fmla="*/ 4779265 h 11525896"/>
              <a:gd name="connsiteX2097" fmla="*/ 3420963 w 6563447"/>
              <a:gd name="connsiteY2097" fmla="*/ 4858397 h 11525896"/>
              <a:gd name="connsiteX2098" fmla="*/ 3341832 w 6563447"/>
              <a:gd name="connsiteY2098" fmla="*/ 4779265 h 11525896"/>
              <a:gd name="connsiteX2099" fmla="*/ 3420963 w 6563447"/>
              <a:gd name="connsiteY2099" fmla="*/ 4700134 h 11525896"/>
              <a:gd name="connsiteX2100" fmla="*/ 3142477 w 6563447"/>
              <a:gd name="connsiteY2100" fmla="*/ 4700134 h 11525896"/>
              <a:gd name="connsiteX2101" fmla="*/ 3221608 w 6563447"/>
              <a:gd name="connsiteY2101" fmla="*/ 4779265 h 11525896"/>
              <a:gd name="connsiteX2102" fmla="*/ 3142477 w 6563447"/>
              <a:gd name="connsiteY2102" fmla="*/ 4858397 h 11525896"/>
              <a:gd name="connsiteX2103" fmla="*/ 3063346 w 6563447"/>
              <a:gd name="connsiteY2103" fmla="*/ 4779265 h 11525896"/>
              <a:gd name="connsiteX2104" fmla="*/ 3142477 w 6563447"/>
              <a:gd name="connsiteY2104" fmla="*/ 4700134 h 11525896"/>
              <a:gd name="connsiteX2105" fmla="*/ 2863991 w 6563447"/>
              <a:gd name="connsiteY2105" fmla="*/ 4700134 h 11525896"/>
              <a:gd name="connsiteX2106" fmla="*/ 2943122 w 6563447"/>
              <a:gd name="connsiteY2106" fmla="*/ 4779265 h 11525896"/>
              <a:gd name="connsiteX2107" fmla="*/ 2863991 w 6563447"/>
              <a:gd name="connsiteY2107" fmla="*/ 4858397 h 11525896"/>
              <a:gd name="connsiteX2108" fmla="*/ 2784860 w 6563447"/>
              <a:gd name="connsiteY2108" fmla="*/ 4779265 h 11525896"/>
              <a:gd name="connsiteX2109" fmla="*/ 2863991 w 6563447"/>
              <a:gd name="connsiteY2109" fmla="*/ 4700134 h 11525896"/>
              <a:gd name="connsiteX2110" fmla="*/ 2585505 w 6563447"/>
              <a:gd name="connsiteY2110" fmla="*/ 4700134 h 11525896"/>
              <a:gd name="connsiteX2111" fmla="*/ 2664636 w 6563447"/>
              <a:gd name="connsiteY2111" fmla="*/ 4779265 h 11525896"/>
              <a:gd name="connsiteX2112" fmla="*/ 2585505 w 6563447"/>
              <a:gd name="connsiteY2112" fmla="*/ 4858397 h 11525896"/>
              <a:gd name="connsiteX2113" fmla="*/ 2506374 w 6563447"/>
              <a:gd name="connsiteY2113" fmla="*/ 4779265 h 11525896"/>
              <a:gd name="connsiteX2114" fmla="*/ 2585505 w 6563447"/>
              <a:gd name="connsiteY2114" fmla="*/ 4700134 h 11525896"/>
              <a:gd name="connsiteX2115" fmla="*/ 2307019 w 6563447"/>
              <a:gd name="connsiteY2115" fmla="*/ 4700134 h 11525896"/>
              <a:gd name="connsiteX2116" fmla="*/ 2386150 w 6563447"/>
              <a:gd name="connsiteY2116" fmla="*/ 4779265 h 11525896"/>
              <a:gd name="connsiteX2117" fmla="*/ 2307019 w 6563447"/>
              <a:gd name="connsiteY2117" fmla="*/ 4858397 h 11525896"/>
              <a:gd name="connsiteX2118" fmla="*/ 2227888 w 6563447"/>
              <a:gd name="connsiteY2118" fmla="*/ 4779265 h 11525896"/>
              <a:gd name="connsiteX2119" fmla="*/ 2307019 w 6563447"/>
              <a:gd name="connsiteY2119" fmla="*/ 4700134 h 11525896"/>
              <a:gd name="connsiteX2120" fmla="*/ 2028534 w 6563447"/>
              <a:gd name="connsiteY2120" fmla="*/ 4700134 h 11525896"/>
              <a:gd name="connsiteX2121" fmla="*/ 2107664 w 6563447"/>
              <a:gd name="connsiteY2121" fmla="*/ 4779265 h 11525896"/>
              <a:gd name="connsiteX2122" fmla="*/ 2028534 w 6563447"/>
              <a:gd name="connsiteY2122" fmla="*/ 4858397 h 11525896"/>
              <a:gd name="connsiteX2123" fmla="*/ 1949402 w 6563447"/>
              <a:gd name="connsiteY2123" fmla="*/ 4779265 h 11525896"/>
              <a:gd name="connsiteX2124" fmla="*/ 2028534 w 6563447"/>
              <a:gd name="connsiteY2124" fmla="*/ 4700134 h 11525896"/>
              <a:gd name="connsiteX2125" fmla="*/ 1750047 w 6563447"/>
              <a:gd name="connsiteY2125" fmla="*/ 4700134 h 11525896"/>
              <a:gd name="connsiteX2126" fmla="*/ 1829178 w 6563447"/>
              <a:gd name="connsiteY2126" fmla="*/ 4779265 h 11525896"/>
              <a:gd name="connsiteX2127" fmla="*/ 1750047 w 6563447"/>
              <a:gd name="connsiteY2127" fmla="*/ 4858397 h 11525896"/>
              <a:gd name="connsiteX2128" fmla="*/ 1670916 w 6563447"/>
              <a:gd name="connsiteY2128" fmla="*/ 4779265 h 11525896"/>
              <a:gd name="connsiteX2129" fmla="*/ 1750047 w 6563447"/>
              <a:gd name="connsiteY2129" fmla="*/ 4700134 h 11525896"/>
              <a:gd name="connsiteX2130" fmla="*/ 1471561 w 6563447"/>
              <a:gd name="connsiteY2130" fmla="*/ 4700134 h 11525896"/>
              <a:gd name="connsiteX2131" fmla="*/ 1550692 w 6563447"/>
              <a:gd name="connsiteY2131" fmla="*/ 4779265 h 11525896"/>
              <a:gd name="connsiteX2132" fmla="*/ 1471561 w 6563447"/>
              <a:gd name="connsiteY2132" fmla="*/ 4858397 h 11525896"/>
              <a:gd name="connsiteX2133" fmla="*/ 1392431 w 6563447"/>
              <a:gd name="connsiteY2133" fmla="*/ 4779265 h 11525896"/>
              <a:gd name="connsiteX2134" fmla="*/ 1471561 w 6563447"/>
              <a:gd name="connsiteY2134" fmla="*/ 4700134 h 11525896"/>
              <a:gd name="connsiteX2135" fmla="*/ 1193075 w 6563447"/>
              <a:gd name="connsiteY2135" fmla="*/ 4700134 h 11525896"/>
              <a:gd name="connsiteX2136" fmla="*/ 1272206 w 6563447"/>
              <a:gd name="connsiteY2136" fmla="*/ 4779265 h 11525896"/>
              <a:gd name="connsiteX2137" fmla="*/ 1193075 w 6563447"/>
              <a:gd name="connsiteY2137" fmla="*/ 4858397 h 11525896"/>
              <a:gd name="connsiteX2138" fmla="*/ 1113944 w 6563447"/>
              <a:gd name="connsiteY2138" fmla="*/ 4779265 h 11525896"/>
              <a:gd name="connsiteX2139" fmla="*/ 1193075 w 6563447"/>
              <a:gd name="connsiteY2139" fmla="*/ 4700134 h 11525896"/>
              <a:gd name="connsiteX2140" fmla="*/ 914589 w 6563447"/>
              <a:gd name="connsiteY2140" fmla="*/ 4700134 h 11525896"/>
              <a:gd name="connsiteX2141" fmla="*/ 993720 w 6563447"/>
              <a:gd name="connsiteY2141" fmla="*/ 4779265 h 11525896"/>
              <a:gd name="connsiteX2142" fmla="*/ 914589 w 6563447"/>
              <a:gd name="connsiteY2142" fmla="*/ 4858397 h 11525896"/>
              <a:gd name="connsiteX2143" fmla="*/ 835458 w 6563447"/>
              <a:gd name="connsiteY2143" fmla="*/ 4779265 h 11525896"/>
              <a:gd name="connsiteX2144" fmla="*/ 914589 w 6563447"/>
              <a:gd name="connsiteY2144" fmla="*/ 4700134 h 11525896"/>
              <a:gd name="connsiteX2145" fmla="*/ 636103 w 6563447"/>
              <a:gd name="connsiteY2145" fmla="*/ 4700134 h 11525896"/>
              <a:gd name="connsiteX2146" fmla="*/ 715234 w 6563447"/>
              <a:gd name="connsiteY2146" fmla="*/ 4779265 h 11525896"/>
              <a:gd name="connsiteX2147" fmla="*/ 636103 w 6563447"/>
              <a:gd name="connsiteY2147" fmla="*/ 4858397 h 11525896"/>
              <a:gd name="connsiteX2148" fmla="*/ 556972 w 6563447"/>
              <a:gd name="connsiteY2148" fmla="*/ 4779265 h 11525896"/>
              <a:gd name="connsiteX2149" fmla="*/ 636103 w 6563447"/>
              <a:gd name="connsiteY2149" fmla="*/ 4700134 h 11525896"/>
              <a:gd name="connsiteX2150" fmla="*/ 357617 w 6563447"/>
              <a:gd name="connsiteY2150" fmla="*/ 4700134 h 11525896"/>
              <a:gd name="connsiteX2151" fmla="*/ 436749 w 6563447"/>
              <a:gd name="connsiteY2151" fmla="*/ 4779265 h 11525896"/>
              <a:gd name="connsiteX2152" fmla="*/ 357617 w 6563447"/>
              <a:gd name="connsiteY2152" fmla="*/ 4858397 h 11525896"/>
              <a:gd name="connsiteX2153" fmla="*/ 278486 w 6563447"/>
              <a:gd name="connsiteY2153" fmla="*/ 4779265 h 11525896"/>
              <a:gd name="connsiteX2154" fmla="*/ 357617 w 6563447"/>
              <a:gd name="connsiteY2154" fmla="*/ 4700134 h 11525896"/>
              <a:gd name="connsiteX2155" fmla="*/ 79131 w 6563447"/>
              <a:gd name="connsiteY2155" fmla="*/ 4700134 h 11525896"/>
              <a:gd name="connsiteX2156" fmla="*/ 158262 w 6563447"/>
              <a:gd name="connsiteY2156" fmla="*/ 4779265 h 11525896"/>
              <a:gd name="connsiteX2157" fmla="*/ 79131 w 6563447"/>
              <a:gd name="connsiteY2157" fmla="*/ 4858397 h 11525896"/>
              <a:gd name="connsiteX2158" fmla="*/ 0 w 6563447"/>
              <a:gd name="connsiteY2158" fmla="*/ 4779265 h 11525896"/>
              <a:gd name="connsiteX2159" fmla="*/ 79131 w 6563447"/>
              <a:gd name="connsiteY2159" fmla="*/ 4700134 h 11525896"/>
              <a:gd name="connsiteX2160" fmla="*/ 6484315 w 6563447"/>
              <a:gd name="connsiteY2160" fmla="*/ 4308456 h 11525896"/>
              <a:gd name="connsiteX2161" fmla="*/ 6563447 w 6563447"/>
              <a:gd name="connsiteY2161" fmla="*/ 4387587 h 11525896"/>
              <a:gd name="connsiteX2162" fmla="*/ 6484315 w 6563447"/>
              <a:gd name="connsiteY2162" fmla="*/ 4466719 h 11525896"/>
              <a:gd name="connsiteX2163" fmla="*/ 6405187 w 6563447"/>
              <a:gd name="connsiteY2163" fmla="*/ 4387587 h 11525896"/>
              <a:gd name="connsiteX2164" fmla="*/ 6484315 w 6563447"/>
              <a:gd name="connsiteY2164" fmla="*/ 4308456 h 11525896"/>
              <a:gd name="connsiteX2165" fmla="*/ 6205823 w 6563447"/>
              <a:gd name="connsiteY2165" fmla="*/ 4308456 h 11525896"/>
              <a:gd name="connsiteX2166" fmla="*/ 6284955 w 6563447"/>
              <a:gd name="connsiteY2166" fmla="*/ 4387587 h 11525896"/>
              <a:gd name="connsiteX2167" fmla="*/ 6205823 w 6563447"/>
              <a:gd name="connsiteY2167" fmla="*/ 4466719 h 11525896"/>
              <a:gd name="connsiteX2168" fmla="*/ 6126691 w 6563447"/>
              <a:gd name="connsiteY2168" fmla="*/ 4387587 h 11525896"/>
              <a:gd name="connsiteX2169" fmla="*/ 6205823 w 6563447"/>
              <a:gd name="connsiteY2169" fmla="*/ 4308456 h 11525896"/>
              <a:gd name="connsiteX2170" fmla="*/ 5927339 w 6563447"/>
              <a:gd name="connsiteY2170" fmla="*/ 4308456 h 11525896"/>
              <a:gd name="connsiteX2171" fmla="*/ 6006467 w 6563447"/>
              <a:gd name="connsiteY2171" fmla="*/ 4387587 h 11525896"/>
              <a:gd name="connsiteX2172" fmla="*/ 5927339 w 6563447"/>
              <a:gd name="connsiteY2172" fmla="*/ 4466719 h 11525896"/>
              <a:gd name="connsiteX2173" fmla="*/ 5848207 w 6563447"/>
              <a:gd name="connsiteY2173" fmla="*/ 4387587 h 11525896"/>
              <a:gd name="connsiteX2174" fmla="*/ 5927339 w 6563447"/>
              <a:gd name="connsiteY2174" fmla="*/ 4308456 h 11525896"/>
              <a:gd name="connsiteX2175" fmla="*/ 5648851 w 6563447"/>
              <a:gd name="connsiteY2175" fmla="*/ 4308456 h 11525896"/>
              <a:gd name="connsiteX2176" fmla="*/ 5727983 w 6563447"/>
              <a:gd name="connsiteY2176" fmla="*/ 4387587 h 11525896"/>
              <a:gd name="connsiteX2177" fmla="*/ 5648851 w 6563447"/>
              <a:gd name="connsiteY2177" fmla="*/ 4466719 h 11525896"/>
              <a:gd name="connsiteX2178" fmla="*/ 5569719 w 6563447"/>
              <a:gd name="connsiteY2178" fmla="*/ 4387587 h 11525896"/>
              <a:gd name="connsiteX2179" fmla="*/ 5648851 w 6563447"/>
              <a:gd name="connsiteY2179" fmla="*/ 4308456 h 11525896"/>
              <a:gd name="connsiteX2180" fmla="*/ 5370367 w 6563447"/>
              <a:gd name="connsiteY2180" fmla="*/ 4308456 h 11525896"/>
              <a:gd name="connsiteX2181" fmla="*/ 5449495 w 6563447"/>
              <a:gd name="connsiteY2181" fmla="*/ 4387587 h 11525896"/>
              <a:gd name="connsiteX2182" fmla="*/ 5370367 w 6563447"/>
              <a:gd name="connsiteY2182" fmla="*/ 4466719 h 11525896"/>
              <a:gd name="connsiteX2183" fmla="*/ 5291235 w 6563447"/>
              <a:gd name="connsiteY2183" fmla="*/ 4387587 h 11525896"/>
              <a:gd name="connsiteX2184" fmla="*/ 5370367 w 6563447"/>
              <a:gd name="connsiteY2184" fmla="*/ 4308456 h 11525896"/>
              <a:gd name="connsiteX2185" fmla="*/ 5091879 w 6563447"/>
              <a:gd name="connsiteY2185" fmla="*/ 4308456 h 11525896"/>
              <a:gd name="connsiteX2186" fmla="*/ 5171011 w 6563447"/>
              <a:gd name="connsiteY2186" fmla="*/ 4387587 h 11525896"/>
              <a:gd name="connsiteX2187" fmla="*/ 5091879 w 6563447"/>
              <a:gd name="connsiteY2187" fmla="*/ 4466719 h 11525896"/>
              <a:gd name="connsiteX2188" fmla="*/ 5012747 w 6563447"/>
              <a:gd name="connsiteY2188" fmla="*/ 4387587 h 11525896"/>
              <a:gd name="connsiteX2189" fmla="*/ 5091879 w 6563447"/>
              <a:gd name="connsiteY2189" fmla="*/ 4308456 h 11525896"/>
              <a:gd name="connsiteX2190" fmla="*/ 4813395 w 6563447"/>
              <a:gd name="connsiteY2190" fmla="*/ 4308456 h 11525896"/>
              <a:gd name="connsiteX2191" fmla="*/ 4892523 w 6563447"/>
              <a:gd name="connsiteY2191" fmla="*/ 4387587 h 11525896"/>
              <a:gd name="connsiteX2192" fmla="*/ 4813395 w 6563447"/>
              <a:gd name="connsiteY2192" fmla="*/ 4466719 h 11525896"/>
              <a:gd name="connsiteX2193" fmla="*/ 4734263 w 6563447"/>
              <a:gd name="connsiteY2193" fmla="*/ 4387587 h 11525896"/>
              <a:gd name="connsiteX2194" fmla="*/ 4813395 w 6563447"/>
              <a:gd name="connsiteY2194" fmla="*/ 4308456 h 11525896"/>
              <a:gd name="connsiteX2195" fmla="*/ 4534907 w 6563447"/>
              <a:gd name="connsiteY2195" fmla="*/ 4308456 h 11525896"/>
              <a:gd name="connsiteX2196" fmla="*/ 4614039 w 6563447"/>
              <a:gd name="connsiteY2196" fmla="*/ 4387587 h 11525896"/>
              <a:gd name="connsiteX2197" fmla="*/ 4534907 w 6563447"/>
              <a:gd name="connsiteY2197" fmla="*/ 4466719 h 11525896"/>
              <a:gd name="connsiteX2198" fmla="*/ 4455775 w 6563447"/>
              <a:gd name="connsiteY2198" fmla="*/ 4387587 h 11525896"/>
              <a:gd name="connsiteX2199" fmla="*/ 4534907 w 6563447"/>
              <a:gd name="connsiteY2199" fmla="*/ 4308456 h 11525896"/>
              <a:gd name="connsiteX2200" fmla="*/ 4256421 w 6563447"/>
              <a:gd name="connsiteY2200" fmla="*/ 4308456 h 11525896"/>
              <a:gd name="connsiteX2201" fmla="*/ 4335552 w 6563447"/>
              <a:gd name="connsiteY2201" fmla="*/ 4387587 h 11525896"/>
              <a:gd name="connsiteX2202" fmla="*/ 4256421 w 6563447"/>
              <a:gd name="connsiteY2202" fmla="*/ 4466719 h 11525896"/>
              <a:gd name="connsiteX2203" fmla="*/ 4177290 w 6563447"/>
              <a:gd name="connsiteY2203" fmla="*/ 4387587 h 11525896"/>
              <a:gd name="connsiteX2204" fmla="*/ 4256421 w 6563447"/>
              <a:gd name="connsiteY2204" fmla="*/ 4308456 h 11525896"/>
              <a:gd name="connsiteX2205" fmla="*/ 3977935 w 6563447"/>
              <a:gd name="connsiteY2205" fmla="*/ 4308456 h 11525896"/>
              <a:gd name="connsiteX2206" fmla="*/ 4057066 w 6563447"/>
              <a:gd name="connsiteY2206" fmla="*/ 4387587 h 11525896"/>
              <a:gd name="connsiteX2207" fmla="*/ 3977935 w 6563447"/>
              <a:gd name="connsiteY2207" fmla="*/ 4466719 h 11525896"/>
              <a:gd name="connsiteX2208" fmla="*/ 3898804 w 6563447"/>
              <a:gd name="connsiteY2208" fmla="*/ 4387587 h 11525896"/>
              <a:gd name="connsiteX2209" fmla="*/ 3977935 w 6563447"/>
              <a:gd name="connsiteY2209" fmla="*/ 4308456 h 11525896"/>
              <a:gd name="connsiteX2210" fmla="*/ 3699449 w 6563447"/>
              <a:gd name="connsiteY2210" fmla="*/ 4308456 h 11525896"/>
              <a:gd name="connsiteX2211" fmla="*/ 3778580 w 6563447"/>
              <a:gd name="connsiteY2211" fmla="*/ 4387587 h 11525896"/>
              <a:gd name="connsiteX2212" fmla="*/ 3699449 w 6563447"/>
              <a:gd name="connsiteY2212" fmla="*/ 4466719 h 11525896"/>
              <a:gd name="connsiteX2213" fmla="*/ 3620318 w 6563447"/>
              <a:gd name="connsiteY2213" fmla="*/ 4387587 h 11525896"/>
              <a:gd name="connsiteX2214" fmla="*/ 3699449 w 6563447"/>
              <a:gd name="connsiteY2214" fmla="*/ 4308456 h 11525896"/>
              <a:gd name="connsiteX2215" fmla="*/ 3420963 w 6563447"/>
              <a:gd name="connsiteY2215" fmla="*/ 4308456 h 11525896"/>
              <a:gd name="connsiteX2216" fmla="*/ 3500094 w 6563447"/>
              <a:gd name="connsiteY2216" fmla="*/ 4387587 h 11525896"/>
              <a:gd name="connsiteX2217" fmla="*/ 3420963 w 6563447"/>
              <a:gd name="connsiteY2217" fmla="*/ 4466719 h 11525896"/>
              <a:gd name="connsiteX2218" fmla="*/ 3341832 w 6563447"/>
              <a:gd name="connsiteY2218" fmla="*/ 4387587 h 11525896"/>
              <a:gd name="connsiteX2219" fmla="*/ 3420963 w 6563447"/>
              <a:gd name="connsiteY2219" fmla="*/ 4308456 h 11525896"/>
              <a:gd name="connsiteX2220" fmla="*/ 3142477 w 6563447"/>
              <a:gd name="connsiteY2220" fmla="*/ 4308456 h 11525896"/>
              <a:gd name="connsiteX2221" fmla="*/ 3221608 w 6563447"/>
              <a:gd name="connsiteY2221" fmla="*/ 4387587 h 11525896"/>
              <a:gd name="connsiteX2222" fmla="*/ 3142477 w 6563447"/>
              <a:gd name="connsiteY2222" fmla="*/ 4466719 h 11525896"/>
              <a:gd name="connsiteX2223" fmla="*/ 3063346 w 6563447"/>
              <a:gd name="connsiteY2223" fmla="*/ 4387587 h 11525896"/>
              <a:gd name="connsiteX2224" fmla="*/ 3142477 w 6563447"/>
              <a:gd name="connsiteY2224" fmla="*/ 4308456 h 11525896"/>
              <a:gd name="connsiteX2225" fmla="*/ 2863991 w 6563447"/>
              <a:gd name="connsiteY2225" fmla="*/ 4308456 h 11525896"/>
              <a:gd name="connsiteX2226" fmla="*/ 2943122 w 6563447"/>
              <a:gd name="connsiteY2226" fmla="*/ 4387587 h 11525896"/>
              <a:gd name="connsiteX2227" fmla="*/ 2863991 w 6563447"/>
              <a:gd name="connsiteY2227" fmla="*/ 4466719 h 11525896"/>
              <a:gd name="connsiteX2228" fmla="*/ 2784860 w 6563447"/>
              <a:gd name="connsiteY2228" fmla="*/ 4387587 h 11525896"/>
              <a:gd name="connsiteX2229" fmla="*/ 2863991 w 6563447"/>
              <a:gd name="connsiteY2229" fmla="*/ 4308456 h 11525896"/>
              <a:gd name="connsiteX2230" fmla="*/ 2585505 w 6563447"/>
              <a:gd name="connsiteY2230" fmla="*/ 4308456 h 11525896"/>
              <a:gd name="connsiteX2231" fmla="*/ 2664636 w 6563447"/>
              <a:gd name="connsiteY2231" fmla="*/ 4387587 h 11525896"/>
              <a:gd name="connsiteX2232" fmla="*/ 2585505 w 6563447"/>
              <a:gd name="connsiteY2232" fmla="*/ 4466719 h 11525896"/>
              <a:gd name="connsiteX2233" fmla="*/ 2506374 w 6563447"/>
              <a:gd name="connsiteY2233" fmla="*/ 4387587 h 11525896"/>
              <a:gd name="connsiteX2234" fmla="*/ 2585505 w 6563447"/>
              <a:gd name="connsiteY2234" fmla="*/ 4308456 h 11525896"/>
              <a:gd name="connsiteX2235" fmla="*/ 2307019 w 6563447"/>
              <a:gd name="connsiteY2235" fmla="*/ 4308456 h 11525896"/>
              <a:gd name="connsiteX2236" fmla="*/ 2386150 w 6563447"/>
              <a:gd name="connsiteY2236" fmla="*/ 4387587 h 11525896"/>
              <a:gd name="connsiteX2237" fmla="*/ 2307019 w 6563447"/>
              <a:gd name="connsiteY2237" fmla="*/ 4466719 h 11525896"/>
              <a:gd name="connsiteX2238" fmla="*/ 2227888 w 6563447"/>
              <a:gd name="connsiteY2238" fmla="*/ 4387587 h 11525896"/>
              <a:gd name="connsiteX2239" fmla="*/ 2307019 w 6563447"/>
              <a:gd name="connsiteY2239" fmla="*/ 4308456 h 11525896"/>
              <a:gd name="connsiteX2240" fmla="*/ 2028534 w 6563447"/>
              <a:gd name="connsiteY2240" fmla="*/ 4308456 h 11525896"/>
              <a:gd name="connsiteX2241" fmla="*/ 2107664 w 6563447"/>
              <a:gd name="connsiteY2241" fmla="*/ 4387587 h 11525896"/>
              <a:gd name="connsiteX2242" fmla="*/ 2028534 w 6563447"/>
              <a:gd name="connsiteY2242" fmla="*/ 4466719 h 11525896"/>
              <a:gd name="connsiteX2243" fmla="*/ 1949402 w 6563447"/>
              <a:gd name="connsiteY2243" fmla="*/ 4387587 h 11525896"/>
              <a:gd name="connsiteX2244" fmla="*/ 2028534 w 6563447"/>
              <a:gd name="connsiteY2244" fmla="*/ 4308456 h 11525896"/>
              <a:gd name="connsiteX2245" fmla="*/ 1750047 w 6563447"/>
              <a:gd name="connsiteY2245" fmla="*/ 4308456 h 11525896"/>
              <a:gd name="connsiteX2246" fmla="*/ 1829178 w 6563447"/>
              <a:gd name="connsiteY2246" fmla="*/ 4387587 h 11525896"/>
              <a:gd name="connsiteX2247" fmla="*/ 1750047 w 6563447"/>
              <a:gd name="connsiteY2247" fmla="*/ 4466719 h 11525896"/>
              <a:gd name="connsiteX2248" fmla="*/ 1670916 w 6563447"/>
              <a:gd name="connsiteY2248" fmla="*/ 4387587 h 11525896"/>
              <a:gd name="connsiteX2249" fmla="*/ 1750047 w 6563447"/>
              <a:gd name="connsiteY2249" fmla="*/ 4308456 h 11525896"/>
              <a:gd name="connsiteX2250" fmla="*/ 1471561 w 6563447"/>
              <a:gd name="connsiteY2250" fmla="*/ 4308456 h 11525896"/>
              <a:gd name="connsiteX2251" fmla="*/ 1550692 w 6563447"/>
              <a:gd name="connsiteY2251" fmla="*/ 4387587 h 11525896"/>
              <a:gd name="connsiteX2252" fmla="*/ 1471561 w 6563447"/>
              <a:gd name="connsiteY2252" fmla="*/ 4466719 h 11525896"/>
              <a:gd name="connsiteX2253" fmla="*/ 1392431 w 6563447"/>
              <a:gd name="connsiteY2253" fmla="*/ 4387587 h 11525896"/>
              <a:gd name="connsiteX2254" fmla="*/ 1471561 w 6563447"/>
              <a:gd name="connsiteY2254" fmla="*/ 4308456 h 11525896"/>
              <a:gd name="connsiteX2255" fmla="*/ 1193075 w 6563447"/>
              <a:gd name="connsiteY2255" fmla="*/ 4308456 h 11525896"/>
              <a:gd name="connsiteX2256" fmla="*/ 1272206 w 6563447"/>
              <a:gd name="connsiteY2256" fmla="*/ 4387587 h 11525896"/>
              <a:gd name="connsiteX2257" fmla="*/ 1193075 w 6563447"/>
              <a:gd name="connsiteY2257" fmla="*/ 4466719 h 11525896"/>
              <a:gd name="connsiteX2258" fmla="*/ 1113944 w 6563447"/>
              <a:gd name="connsiteY2258" fmla="*/ 4387587 h 11525896"/>
              <a:gd name="connsiteX2259" fmla="*/ 1193075 w 6563447"/>
              <a:gd name="connsiteY2259" fmla="*/ 4308456 h 11525896"/>
              <a:gd name="connsiteX2260" fmla="*/ 914589 w 6563447"/>
              <a:gd name="connsiteY2260" fmla="*/ 4308456 h 11525896"/>
              <a:gd name="connsiteX2261" fmla="*/ 993720 w 6563447"/>
              <a:gd name="connsiteY2261" fmla="*/ 4387587 h 11525896"/>
              <a:gd name="connsiteX2262" fmla="*/ 914589 w 6563447"/>
              <a:gd name="connsiteY2262" fmla="*/ 4466719 h 11525896"/>
              <a:gd name="connsiteX2263" fmla="*/ 835458 w 6563447"/>
              <a:gd name="connsiteY2263" fmla="*/ 4387587 h 11525896"/>
              <a:gd name="connsiteX2264" fmla="*/ 914589 w 6563447"/>
              <a:gd name="connsiteY2264" fmla="*/ 4308456 h 11525896"/>
              <a:gd name="connsiteX2265" fmla="*/ 636103 w 6563447"/>
              <a:gd name="connsiteY2265" fmla="*/ 4308456 h 11525896"/>
              <a:gd name="connsiteX2266" fmla="*/ 715234 w 6563447"/>
              <a:gd name="connsiteY2266" fmla="*/ 4387587 h 11525896"/>
              <a:gd name="connsiteX2267" fmla="*/ 636103 w 6563447"/>
              <a:gd name="connsiteY2267" fmla="*/ 4466719 h 11525896"/>
              <a:gd name="connsiteX2268" fmla="*/ 556972 w 6563447"/>
              <a:gd name="connsiteY2268" fmla="*/ 4387587 h 11525896"/>
              <a:gd name="connsiteX2269" fmla="*/ 636103 w 6563447"/>
              <a:gd name="connsiteY2269" fmla="*/ 4308456 h 11525896"/>
              <a:gd name="connsiteX2270" fmla="*/ 357617 w 6563447"/>
              <a:gd name="connsiteY2270" fmla="*/ 4308456 h 11525896"/>
              <a:gd name="connsiteX2271" fmla="*/ 436749 w 6563447"/>
              <a:gd name="connsiteY2271" fmla="*/ 4387587 h 11525896"/>
              <a:gd name="connsiteX2272" fmla="*/ 357617 w 6563447"/>
              <a:gd name="connsiteY2272" fmla="*/ 4466719 h 11525896"/>
              <a:gd name="connsiteX2273" fmla="*/ 278486 w 6563447"/>
              <a:gd name="connsiteY2273" fmla="*/ 4387587 h 11525896"/>
              <a:gd name="connsiteX2274" fmla="*/ 357617 w 6563447"/>
              <a:gd name="connsiteY2274" fmla="*/ 4308456 h 11525896"/>
              <a:gd name="connsiteX2275" fmla="*/ 79131 w 6563447"/>
              <a:gd name="connsiteY2275" fmla="*/ 4308456 h 11525896"/>
              <a:gd name="connsiteX2276" fmla="*/ 158262 w 6563447"/>
              <a:gd name="connsiteY2276" fmla="*/ 4387587 h 11525896"/>
              <a:gd name="connsiteX2277" fmla="*/ 79131 w 6563447"/>
              <a:gd name="connsiteY2277" fmla="*/ 4466719 h 11525896"/>
              <a:gd name="connsiteX2278" fmla="*/ 0 w 6563447"/>
              <a:gd name="connsiteY2278" fmla="*/ 4387587 h 11525896"/>
              <a:gd name="connsiteX2279" fmla="*/ 79131 w 6563447"/>
              <a:gd name="connsiteY2279" fmla="*/ 4308456 h 11525896"/>
              <a:gd name="connsiteX2280" fmla="*/ 6484315 w 6563447"/>
              <a:gd name="connsiteY2280" fmla="*/ 3916779 h 11525896"/>
              <a:gd name="connsiteX2281" fmla="*/ 6563447 w 6563447"/>
              <a:gd name="connsiteY2281" fmla="*/ 3995910 h 11525896"/>
              <a:gd name="connsiteX2282" fmla="*/ 6484315 w 6563447"/>
              <a:gd name="connsiteY2282" fmla="*/ 4075042 h 11525896"/>
              <a:gd name="connsiteX2283" fmla="*/ 6405187 w 6563447"/>
              <a:gd name="connsiteY2283" fmla="*/ 3995910 h 11525896"/>
              <a:gd name="connsiteX2284" fmla="*/ 6484315 w 6563447"/>
              <a:gd name="connsiteY2284" fmla="*/ 3916779 h 11525896"/>
              <a:gd name="connsiteX2285" fmla="*/ 6205823 w 6563447"/>
              <a:gd name="connsiteY2285" fmla="*/ 3916779 h 11525896"/>
              <a:gd name="connsiteX2286" fmla="*/ 6284955 w 6563447"/>
              <a:gd name="connsiteY2286" fmla="*/ 3995910 h 11525896"/>
              <a:gd name="connsiteX2287" fmla="*/ 6205823 w 6563447"/>
              <a:gd name="connsiteY2287" fmla="*/ 4075042 h 11525896"/>
              <a:gd name="connsiteX2288" fmla="*/ 6126691 w 6563447"/>
              <a:gd name="connsiteY2288" fmla="*/ 3995910 h 11525896"/>
              <a:gd name="connsiteX2289" fmla="*/ 6205823 w 6563447"/>
              <a:gd name="connsiteY2289" fmla="*/ 3916779 h 11525896"/>
              <a:gd name="connsiteX2290" fmla="*/ 5927339 w 6563447"/>
              <a:gd name="connsiteY2290" fmla="*/ 3916779 h 11525896"/>
              <a:gd name="connsiteX2291" fmla="*/ 6006467 w 6563447"/>
              <a:gd name="connsiteY2291" fmla="*/ 3995910 h 11525896"/>
              <a:gd name="connsiteX2292" fmla="*/ 5927339 w 6563447"/>
              <a:gd name="connsiteY2292" fmla="*/ 4075042 h 11525896"/>
              <a:gd name="connsiteX2293" fmla="*/ 5848207 w 6563447"/>
              <a:gd name="connsiteY2293" fmla="*/ 3995910 h 11525896"/>
              <a:gd name="connsiteX2294" fmla="*/ 5927339 w 6563447"/>
              <a:gd name="connsiteY2294" fmla="*/ 3916779 h 11525896"/>
              <a:gd name="connsiteX2295" fmla="*/ 5648851 w 6563447"/>
              <a:gd name="connsiteY2295" fmla="*/ 3916779 h 11525896"/>
              <a:gd name="connsiteX2296" fmla="*/ 5727983 w 6563447"/>
              <a:gd name="connsiteY2296" fmla="*/ 3995910 h 11525896"/>
              <a:gd name="connsiteX2297" fmla="*/ 5648851 w 6563447"/>
              <a:gd name="connsiteY2297" fmla="*/ 4075042 h 11525896"/>
              <a:gd name="connsiteX2298" fmla="*/ 5569719 w 6563447"/>
              <a:gd name="connsiteY2298" fmla="*/ 3995910 h 11525896"/>
              <a:gd name="connsiteX2299" fmla="*/ 5648851 w 6563447"/>
              <a:gd name="connsiteY2299" fmla="*/ 3916779 h 11525896"/>
              <a:gd name="connsiteX2300" fmla="*/ 5370367 w 6563447"/>
              <a:gd name="connsiteY2300" fmla="*/ 3916779 h 11525896"/>
              <a:gd name="connsiteX2301" fmla="*/ 5449495 w 6563447"/>
              <a:gd name="connsiteY2301" fmla="*/ 3995910 h 11525896"/>
              <a:gd name="connsiteX2302" fmla="*/ 5370367 w 6563447"/>
              <a:gd name="connsiteY2302" fmla="*/ 4075042 h 11525896"/>
              <a:gd name="connsiteX2303" fmla="*/ 5291235 w 6563447"/>
              <a:gd name="connsiteY2303" fmla="*/ 3995910 h 11525896"/>
              <a:gd name="connsiteX2304" fmla="*/ 5370367 w 6563447"/>
              <a:gd name="connsiteY2304" fmla="*/ 3916779 h 11525896"/>
              <a:gd name="connsiteX2305" fmla="*/ 5091879 w 6563447"/>
              <a:gd name="connsiteY2305" fmla="*/ 3916779 h 11525896"/>
              <a:gd name="connsiteX2306" fmla="*/ 5171011 w 6563447"/>
              <a:gd name="connsiteY2306" fmla="*/ 3995910 h 11525896"/>
              <a:gd name="connsiteX2307" fmla="*/ 5091879 w 6563447"/>
              <a:gd name="connsiteY2307" fmla="*/ 4075042 h 11525896"/>
              <a:gd name="connsiteX2308" fmla="*/ 5012747 w 6563447"/>
              <a:gd name="connsiteY2308" fmla="*/ 3995910 h 11525896"/>
              <a:gd name="connsiteX2309" fmla="*/ 5091879 w 6563447"/>
              <a:gd name="connsiteY2309" fmla="*/ 3916779 h 11525896"/>
              <a:gd name="connsiteX2310" fmla="*/ 4813395 w 6563447"/>
              <a:gd name="connsiteY2310" fmla="*/ 3916779 h 11525896"/>
              <a:gd name="connsiteX2311" fmla="*/ 4892523 w 6563447"/>
              <a:gd name="connsiteY2311" fmla="*/ 3995910 h 11525896"/>
              <a:gd name="connsiteX2312" fmla="*/ 4813395 w 6563447"/>
              <a:gd name="connsiteY2312" fmla="*/ 4075042 h 11525896"/>
              <a:gd name="connsiteX2313" fmla="*/ 4734263 w 6563447"/>
              <a:gd name="connsiteY2313" fmla="*/ 3995910 h 11525896"/>
              <a:gd name="connsiteX2314" fmla="*/ 4813395 w 6563447"/>
              <a:gd name="connsiteY2314" fmla="*/ 3916779 h 11525896"/>
              <a:gd name="connsiteX2315" fmla="*/ 4534907 w 6563447"/>
              <a:gd name="connsiteY2315" fmla="*/ 3916779 h 11525896"/>
              <a:gd name="connsiteX2316" fmla="*/ 4614039 w 6563447"/>
              <a:gd name="connsiteY2316" fmla="*/ 3995910 h 11525896"/>
              <a:gd name="connsiteX2317" fmla="*/ 4534907 w 6563447"/>
              <a:gd name="connsiteY2317" fmla="*/ 4075042 h 11525896"/>
              <a:gd name="connsiteX2318" fmla="*/ 4455775 w 6563447"/>
              <a:gd name="connsiteY2318" fmla="*/ 3995910 h 11525896"/>
              <a:gd name="connsiteX2319" fmla="*/ 4534907 w 6563447"/>
              <a:gd name="connsiteY2319" fmla="*/ 3916779 h 11525896"/>
              <a:gd name="connsiteX2320" fmla="*/ 4256421 w 6563447"/>
              <a:gd name="connsiteY2320" fmla="*/ 3916779 h 11525896"/>
              <a:gd name="connsiteX2321" fmla="*/ 4335552 w 6563447"/>
              <a:gd name="connsiteY2321" fmla="*/ 3995910 h 11525896"/>
              <a:gd name="connsiteX2322" fmla="*/ 4256421 w 6563447"/>
              <a:gd name="connsiteY2322" fmla="*/ 4075042 h 11525896"/>
              <a:gd name="connsiteX2323" fmla="*/ 4177290 w 6563447"/>
              <a:gd name="connsiteY2323" fmla="*/ 3995910 h 11525896"/>
              <a:gd name="connsiteX2324" fmla="*/ 4256421 w 6563447"/>
              <a:gd name="connsiteY2324" fmla="*/ 3916779 h 11525896"/>
              <a:gd name="connsiteX2325" fmla="*/ 3977935 w 6563447"/>
              <a:gd name="connsiteY2325" fmla="*/ 3916779 h 11525896"/>
              <a:gd name="connsiteX2326" fmla="*/ 4057066 w 6563447"/>
              <a:gd name="connsiteY2326" fmla="*/ 3995910 h 11525896"/>
              <a:gd name="connsiteX2327" fmla="*/ 3977935 w 6563447"/>
              <a:gd name="connsiteY2327" fmla="*/ 4075042 h 11525896"/>
              <a:gd name="connsiteX2328" fmla="*/ 3898804 w 6563447"/>
              <a:gd name="connsiteY2328" fmla="*/ 3995910 h 11525896"/>
              <a:gd name="connsiteX2329" fmla="*/ 3977935 w 6563447"/>
              <a:gd name="connsiteY2329" fmla="*/ 3916779 h 11525896"/>
              <a:gd name="connsiteX2330" fmla="*/ 3699449 w 6563447"/>
              <a:gd name="connsiteY2330" fmla="*/ 3916779 h 11525896"/>
              <a:gd name="connsiteX2331" fmla="*/ 3778580 w 6563447"/>
              <a:gd name="connsiteY2331" fmla="*/ 3995910 h 11525896"/>
              <a:gd name="connsiteX2332" fmla="*/ 3699449 w 6563447"/>
              <a:gd name="connsiteY2332" fmla="*/ 4075042 h 11525896"/>
              <a:gd name="connsiteX2333" fmla="*/ 3620318 w 6563447"/>
              <a:gd name="connsiteY2333" fmla="*/ 3995910 h 11525896"/>
              <a:gd name="connsiteX2334" fmla="*/ 3699449 w 6563447"/>
              <a:gd name="connsiteY2334" fmla="*/ 3916779 h 11525896"/>
              <a:gd name="connsiteX2335" fmla="*/ 3420963 w 6563447"/>
              <a:gd name="connsiteY2335" fmla="*/ 3916779 h 11525896"/>
              <a:gd name="connsiteX2336" fmla="*/ 3500094 w 6563447"/>
              <a:gd name="connsiteY2336" fmla="*/ 3995910 h 11525896"/>
              <a:gd name="connsiteX2337" fmla="*/ 3420963 w 6563447"/>
              <a:gd name="connsiteY2337" fmla="*/ 4075042 h 11525896"/>
              <a:gd name="connsiteX2338" fmla="*/ 3341832 w 6563447"/>
              <a:gd name="connsiteY2338" fmla="*/ 3995910 h 11525896"/>
              <a:gd name="connsiteX2339" fmla="*/ 3420963 w 6563447"/>
              <a:gd name="connsiteY2339" fmla="*/ 3916779 h 11525896"/>
              <a:gd name="connsiteX2340" fmla="*/ 3142477 w 6563447"/>
              <a:gd name="connsiteY2340" fmla="*/ 3916779 h 11525896"/>
              <a:gd name="connsiteX2341" fmla="*/ 3221608 w 6563447"/>
              <a:gd name="connsiteY2341" fmla="*/ 3995910 h 11525896"/>
              <a:gd name="connsiteX2342" fmla="*/ 3142477 w 6563447"/>
              <a:gd name="connsiteY2342" fmla="*/ 4075042 h 11525896"/>
              <a:gd name="connsiteX2343" fmla="*/ 3063346 w 6563447"/>
              <a:gd name="connsiteY2343" fmla="*/ 3995910 h 11525896"/>
              <a:gd name="connsiteX2344" fmla="*/ 3142477 w 6563447"/>
              <a:gd name="connsiteY2344" fmla="*/ 3916779 h 11525896"/>
              <a:gd name="connsiteX2345" fmla="*/ 2863991 w 6563447"/>
              <a:gd name="connsiteY2345" fmla="*/ 3916779 h 11525896"/>
              <a:gd name="connsiteX2346" fmla="*/ 2943122 w 6563447"/>
              <a:gd name="connsiteY2346" fmla="*/ 3995910 h 11525896"/>
              <a:gd name="connsiteX2347" fmla="*/ 2863991 w 6563447"/>
              <a:gd name="connsiteY2347" fmla="*/ 4075042 h 11525896"/>
              <a:gd name="connsiteX2348" fmla="*/ 2784860 w 6563447"/>
              <a:gd name="connsiteY2348" fmla="*/ 3995910 h 11525896"/>
              <a:gd name="connsiteX2349" fmla="*/ 2863991 w 6563447"/>
              <a:gd name="connsiteY2349" fmla="*/ 3916779 h 11525896"/>
              <a:gd name="connsiteX2350" fmla="*/ 2585505 w 6563447"/>
              <a:gd name="connsiteY2350" fmla="*/ 3916779 h 11525896"/>
              <a:gd name="connsiteX2351" fmla="*/ 2664636 w 6563447"/>
              <a:gd name="connsiteY2351" fmla="*/ 3995910 h 11525896"/>
              <a:gd name="connsiteX2352" fmla="*/ 2585505 w 6563447"/>
              <a:gd name="connsiteY2352" fmla="*/ 4075042 h 11525896"/>
              <a:gd name="connsiteX2353" fmla="*/ 2506374 w 6563447"/>
              <a:gd name="connsiteY2353" fmla="*/ 3995910 h 11525896"/>
              <a:gd name="connsiteX2354" fmla="*/ 2585505 w 6563447"/>
              <a:gd name="connsiteY2354" fmla="*/ 3916779 h 11525896"/>
              <a:gd name="connsiteX2355" fmla="*/ 2307019 w 6563447"/>
              <a:gd name="connsiteY2355" fmla="*/ 3916779 h 11525896"/>
              <a:gd name="connsiteX2356" fmla="*/ 2386150 w 6563447"/>
              <a:gd name="connsiteY2356" fmla="*/ 3995910 h 11525896"/>
              <a:gd name="connsiteX2357" fmla="*/ 2307019 w 6563447"/>
              <a:gd name="connsiteY2357" fmla="*/ 4075042 h 11525896"/>
              <a:gd name="connsiteX2358" fmla="*/ 2227888 w 6563447"/>
              <a:gd name="connsiteY2358" fmla="*/ 3995910 h 11525896"/>
              <a:gd name="connsiteX2359" fmla="*/ 2307019 w 6563447"/>
              <a:gd name="connsiteY2359" fmla="*/ 3916779 h 11525896"/>
              <a:gd name="connsiteX2360" fmla="*/ 2028534 w 6563447"/>
              <a:gd name="connsiteY2360" fmla="*/ 3916779 h 11525896"/>
              <a:gd name="connsiteX2361" fmla="*/ 2107664 w 6563447"/>
              <a:gd name="connsiteY2361" fmla="*/ 3995910 h 11525896"/>
              <a:gd name="connsiteX2362" fmla="*/ 2028534 w 6563447"/>
              <a:gd name="connsiteY2362" fmla="*/ 4075042 h 11525896"/>
              <a:gd name="connsiteX2363" fmla="*/ 1949402 w 6563447"/>
              <a:gd name="connsiteY2363" fmla="*/ 3995910 h 11525896"/>
              <a:gd name="connsiteX2364" fmla="*/ 2028534 w 6563447"/>
              <a:gd name="connsiteY2364" fmla="*/ 3916779 h 11525896"/>
              <a:gd name="connsiteX2365" fmla="*/ 1750047 w 6563447"/>
              <a:gd name="connsiteY2365" fmla="*/ 3916779 h 11525896"/>
              <a:gd name="connsiteX2366" fmla="*/ 1829178 w 6563447"/>
              <a:gd name="connsiteY2366" fmla="*/ 3995910 h 11525896"/>
              <a:gd name="connsiteX2367" fmla="*/ 1750047 w 6563447"/>
              <a:gd name="connsiteY2367" fmla="*/ 4075042 h 11525896"/>
              <a:gd name="connsiteX2368" fmla="*/ 1670916 w 6563447"/>
              <a:gd name="connsiteY2368" fmla="*/ 3995910 h 11525896"/>
              <a:gd name="connsiteX2369" fmla="*/ 1750047 w 6563447"/>
              <a:gd name="connsiteY2369" fmla="*/ 3916779 h 11525896"/>
              <a:gd name="connsiteX2370" fmla="*/ 1471561 w 6563447"/>
              <a:gd name="connsiteY2370" fmla="*/ 3916779 h 11525896"/>
              <a:gd name="connsiteX2371" fmla="*/ 1550692 w 6563447"/>
              <a:gd name="connsiteY2371" fmla="*/ 3995910 h 11525896"/>
              <a:gd name="connsiteX2372" fmla="*/ 1471561 w 6563447"/>
              <a:gd name="connsiteY2372" fmla="*/ 4075042 h 11525896"/>
              <a:gd name="connsiteX2373" fmla="*/ 1392431 w 6563447"/>
              <a:gd name="connsiteY2373" fmla="*/ 3995910 h 11525896"/>
              <a:gd name="connsiteX2374" fmla="*/ 1471561 w 6563447"/>
              <a:gd name="connsiteY2374" fmla="*/ 3916779 h 11525896"/>
              <a:gd name="connsiteX2375" fmla="*/ 1193075 w 6563447"/>
              <a:gd name="connsiteY2375" fmla="*/ 3916779 h 11525896"/>
              <a:gd name="connsiteX2376" fmla="*/ 1272206 w 6563447"/>
              <a:gd name="connsiteY2376" fmla="*/ 3995910 h 11525896"/>
              <a:gd name="connsiteX2377" fmla="*/ 1193075 w 6563447"/>
              <a:gd name="connsiteY2377" fmla="*/ 4075042 h 11525896"/>
              <a:gd name="connsiteX2378" fmla="*/ 1113944 w 6563447"/>
              <a:gd name="connsiteY2378" fmla="*/ 3995910 h 11525896"/>
              <a:gd name="connsiteX2379" fmla="*/ 1193075 w 6563447"/>
              <a:gd name="connsiteY2379" fmla="*/ 3916779 h 11525896"/>
              <a:gd name="connsiteX2380" fmla="*/ 914589 w 6563447"/>
              <a:gd name="connsiteY2380" fmla="*/ 3916779 h 11525896"/>
              <a:gd name="connsiteX2381" fmla="*/ 993720 w 6563447"/>
              <a:gd name="connsiteY2381" fmla="*/ 3995910 h 11525896"/>
              <a:gd name="connsiteX2382" fmla="*/ 914589 w 6563447"/>
              <a:gd name="connsiteY2382" fmla="*/ 4075042 h 11525896"/>
              <a:gd name="connsiteX2383" fmla="*/ 835458 w 6563447"/>
              <a:gd name="connsiteY2383" fmla="*/ 3995910 h 11525896"/>
              <a:gd name="connsiteX2384" fmla="*/ 914589 w 6563447"/>
              <a:gd name="connsiteY2384" fmla="*/ 3916779 h 11525896"/>
              <a:gd name="connsiteX2385" fmla="*/ 636103 w 6563447"/>
              <a:gd name="connsiteY2385" fmla="*/ 3916779 h 11525896"/>
              <a:gd name="connsiteX2386" fmla="*/ 715234 w 6563447"/>
              <a:gd name="connsiteY2386" fmla="*/ 3995910 h 11525896"/>
              <a:gd name="connsiteX2387" fmla="*/ 636103 w 6563447"/>
              <a:gd name="connsiteY2387" fmla="*/ 4075042 h 11525896"/>
              <a:gd name="connsiteX2388" fmla="*/ 556972 w 6563447"/>
              <a:gd name="connsiteY2388" fmla="*/ 3995910 h 11525896"/>
              <a:gd name="connsiteX2389" fmla="*/ 636103 w 6563447"/>
              <a:gd name="connsiteY2389" fmla="*/ 3916779 h 11525896"/>
              <a:gd name="connsiteX2390" fmla="*/ 357617 w 6563447"/>
              <a:gd name="connsiteY2390" fmla="*/ 3916779 h 11525896"/>
              <a:gd name="connsiteX2391" fmla="*/ 436749 w 6563447"/>
              <a:gd name="connsiteY2391" fmla="*/ 3995910 h 11525896"/>
              <a:gd name="connsiteX2392" fmla="*/ 357617 w 6563447"/>
              <a:gd name="connsiteY2392" fmla="*/ 4075042 h 11525896"/>
              <a:gd name="connsiteX2393" fmla="*/ 278486 w 6563447"/>
              <a:gd name="connsiteY2393" fmla="*/ 3995910 h 11525896"/>
              <a:gd name="connsiteX2394" fmla="*/ 357617 w 6563447"/>
              <a:gd name="connsiteY2394" fmla="*/ 3916779 h 11525896"/>
              <a:gd name="connsiteX2395" fmla="*/ 79131 w 6563447"/>
              <a:gd name="connsiteY2395" fmla="*/ 3916779 h 11525896"/>
              <a:gd name="connsiteX2396" fmla="*/ 158262 w 6563447"/>
              <a:gd name="connsiteY2396" fmla="*/ 3995910 h 11525896"/>
              <a:gd name="connsiteX2397" fmla="*/ 79131 w 6563447"/>
              <a:gd name="connsiteY2397" fmla="*/ 4075042 h 11525896"/>
              <a:gd name="connsiteX2398" fmla="*/ 0 w 6563447"/>
              <a:gd name="connsiteY2398" fmla="*/ 3995910 h 11525896"/>
              <a:gd name="connsiteX2399" fmla="*/ 79131 w 6563447"/>
              <a:gd name="connsiteY2399" fmla="*/ 3916779 h 11525896"/>
              <a:gd name="connsiteX2400" fmla="*/ 6484315 w 6563447"/>
              <a:gd name="connsiteY2400" fmla="*/ 3525101 h 11525896"/>
              <a:gd name="connsiteX2401" fmla="*/ 6563447 w 6563447"/>
              <a:gd name="connsiteY2401" fmla="*/ 3604232 h 11525896"/>
              <a:gd name="connsiteX2402" fmla="*/ 6484315 w 6563447"/>
              <a:gd name="connsiteY2402" fmla="*/ 3683364 h 11525896"/>
              <a:gd name="connsiteX2403" fmla="*/ 6405187 w 6563447"/>
              <a:gd name="connsiteY2403" fmla="*/ 3604232 h 11525896"/>
              <a:gd name="connsiteX2404" fmla="*/ 6484315 w 6563447"/>
              <a:gd name="connsiteY2404" fmla="*/ 3525101 h 11525896"/>
              <a:gd name="connsiteX2405" fmla="*/ 6205823 w 6563447"/>
              <a:gd name="connsiteY2405" fmla="*/ 3525101 h 11525896"/>
              <a:gd name="connsiteX2406" fmla="*/ 6284955 w 6563447"/>
              <a:gd name="connsiteY2406" fmla="*/ 3604232 h 11525896"/>
              <a:gd name="connsiteX2407" fmla="*/ 6205823 w 6563447"/>
              <a:gd name="connsiteY2407" fmla="*/ 3683364 h 11525896"/>
              <a:gd name="connsiteX2408" fmla="*/ 6126691 w 6563447"/>
              <a:gd name="connsiteY2408" fmla="*/ 3604232 h 11525896"/>
              <a:gd name="connsiteX2409" fmla="*/ 6205823 w 6563447"/>
              <a:gd name="connsiteY2409" fmla="*/ 3525101 h 11525896"/>
              <a:gd name="connsiteX2410" fmla="*/ 5927339 w 6563447"/>
              <a:gd name="connsiteY2410" fmla="*/ 3525101 h 11525896"/>
              <a:gd name="connsiteX2411" fmla="*/ 6006467 w 6563447"/>
              <a:gd name="connsiteY2411" fmla="*/ 3604232 h 11525896"/>
              <a:gd name="connsiteX2412" fmla="*/ 5927339 w 6563447"/>
              <a:gd name="connsiteY2412" fmla="*/ 3683364 h 11525896"/>
              <a:gd name="connsiteX2413" fmla="*/ 5848207 w 6563447"/>
              <a:gd name="connsiteY2413" fmla="*/ 3604232 h 11525896"/>
              <a:gd name="connsiteX2414" fmla="*/ 5927339 w 6563447"/>
              <a:gd name="connsiteY2414" fmla="*/ 3525101 h 11525896"/>
              <a:gd name="connsiteX2415" fmla="*/ 5648851 w 6563447"/>
              <a:gd name="connsiteY2415" fmla="*/ 3525101 h 11525896"/>
              <a:gd name="connsiteX2416" fmla="*/ 5727983 w 6563447"/>
              <a:gd name="connsiteY2416" fmla="*/ 3604232 h 11525896"/>
              <a:gd name="connsiteX2417" fmla="*/ 5648851 w 6563447"/>
              <a:gd name="connsiteY2417" fmla="*/ 3683364 h 11525896"/>
              <a:gd name="connsiteX2418" fmla="*/ 5569719 w 6563447"/>
              <a:gd name="connsiteY2418" fmla="*/ 3604232 h 11525896"/>
              <a:gd name="connsiteX2419" fmla="*/ 5648851 w 6563447"/>
              <a:gd name="connsiteY2419" fmla="*/ 3525101 h 11525896"/>
              <a:gd name="connsiteX2420" fmla="*/ 5370367 w 6563447"/>
              <a:gd name="connsiteY2420" fmla="*/ 3525101 h 11525896"/>
              <a:gd name="connsiteX2421" fmla="*/ 5449495 w 6563447"/>
              <a:gd name="connsiteY2421" fmla="*/ 3604232 h 11525896"/>
              <a:gd name="connsiteX2422" fmla="*/ 5370367 w 6563447"/>
              <a:gd name="connsiteY2422" fmla="*/ 3683364 h 11525896"/>
              <a:gd name="connsiteX2423" fmla="*/ 5291235 w 6563447"/>
              <a:gd name="connsiteY2423" fmla="*/ 3604232 h 11525896"/>
              <a:gd name="connsiteX2424" fmla="*/ 5370367 w 6563447"/>
              <a:gd name="connsiteY2424" fmla="*/ 3525101 h 11525896"/>
              <a:gd name="connsiteX2425" fmla="*/ 5091879 w 6563447"/>
              <a:gd name="connsiteY2425" fmla="*/ 3525101 h 11525896"/>
              <a:gd name="connsiteX2426" fmla="*/ 5171011 w 6563447"/>
              <a:gd name="connsiteY2426" fmla="*/ 3604232 h 11525896"/>
              <a:gd name="connsiteX2427" fmla="*/ 5091879 w 6563447"/>
              <a:gd name="connsiteY2427" fmla="*/ 3683364 h 11525896"/>
              <a:gd name="connsiteX2428" fmla="*/ 5012747 w 6563447"/>
              <a:gd name="connsiteY2428" fmla="*/ 3604232 h 11525896"/>
              <a:gd name="connsiteX2429" fmla="*/ 5091879 w 6563447"/>
              <a:gd name="connsiteY2429" fmla="*/ 3525101 h 11525896"/>
              <a:gd name="connsiteX2430" fmla="*/ 4813395 w 6563447"/>
              <a:gd name="connsiteY2430" fmla="*/ 3525101 h 11525896"/>
              <a:gd name="connsiteX2431" fmla="*/ 4892523 w 6563447"/>
              <a:gd name="connsiteY2431" fmla="*/ 3604232 h 11525896"/>
              <a:gd name="connsiteX2432" fmla="*/ 4813395 w 6563447"/>
              <a:gd name="connsiteY2432" fmla="*/ 3683364 h 11525896"/>
              <a:gd name="connsiteX2433" fmla="*/ 4734263 w 6563447"/>
              <a:gd name="connsiteY2433" fmla="*/ 3604232 h 11525896"/>
              <a:gd name="connsiteX2434" fmla="*/ 4813395 w 6563447"/>
              <a:gd name="connsiteY2434" fmla="*/ 3525101 h 11525896"/>
              <a:gd name="connsiteX2435" fmla="*/ 4534907 w 6563447"/>
              <a:gd name="connsiteY2435" fmla="*/ 3525101 h 11525896"/>
              <a:gd name="connsiteX2436" fmla="*/ 4614039 w 6563447"/>
              <a:gd name="connsiteY2436" fmla="*/ 3604232 h 11525896"/>
              <a:gd name="connsiteX2437" fmla="*/ 4534907 w 6563447"/>
              <a:gd name="connsiteY2437" fmla="*/ 3683364 h 11525896"/>
              <a:gd name="connsiteX2438" fmla="*/ 4455775 w 6563447"/>
              <a:gd name="connsiteY2438" fmla="*/ 3604232 h 11525896"/>
              <a:gd name="connsiteX2439" fmla="*/ 4534907 w 6563447"/>
              <a:gd name="connsiteY2439" fmla="*/ 3525101 h 11525896"/>
              <a:gd name="connsiteX2440" fmla="*/ 4256421 w 6563447"/>
              <a:gd name="connsiteY2440" fmla="*/ 3525101 h 11525896"/>
              <a:gd name="connsiteX2441" fmla="*/ 4335552 w 6563447"/>
              <a:gd name="connsiteY2441" fmla="*/ 3604232 h 11525896"/>
              <a:gd name="connsiteX2442" fmla="*/ 4256421 w 6563447"/>
              <a:gd name="connsiteY2442" fmla="*/ 3683364 h 11525896"/>
              <a:gd name="connsiteX2443" fmla="*/ 4177290 w 6563447"/>
              <a:gd name="connsiteY2443" fmla="*/ 3604232 h 11525896"/>
              <a:gd name="connsiteX2444" fmla="*/ 4256421 w 6563447"/>
              <a:gd name="connsiteY2444" fmla="*/ 3525101 h 11525896"/>
              <a:gd name="connsiteX2445" fmla="*/ 3977935 w 6563447"/>
              <a:gd name="connsiteY2445" fmla="*/ 3525101 h 11525896"/>
              <a:gd name="connsiteX2446" fmla="*/ 4057066 w 6563447"/>
              <a:gd name="connsiteY2446" fmla="*/ 3604232 h 11525896"/>
              <a:gd name="connsiteX2447" fmla="*/ 3977935 w 6563447"/>
              <a:gd name="connsiteY2447" fmla="*/ 3683364 h 11525896"/>
              <a:gd name="connsiteX2448" fmla="*/ 3898804 w 6563447"/>
              <a:gd name="connsiteY2448" fmla="*/ 3604232 h 11525896"/>
              <a:gd name="connsiteX2449" fmla="*/ 3977935 w 6563447"/>
              <a:gd name="connsiteY2449" fmla="*/ 3525101 h 11525896"/>
              <a:gd name="connsiteX2450" fmla="*/ 3699449 w 6563447"/>
              <a:gd name="connsiteY2450" fmla="*/ 3525101 h 11525896"/>
              <a:gd name="connsiteX2451" fmla="*/ 3778580 w 6563447"/>
              <a:gd name="connsiteY2451" fmla="*/ 3604232 h 11525896"/>
              <a:gd name="connsiteX2452" fmla="*/ 3699449 w 6563447"/>
              <a:gd name="connsiteY2452" fmla="*/ 3683364 h 11525896"/>
              <a:gd name="connsiteX2453" fmla="*/ 3620318 w 6563447"/>
              <a:gd name="connsiteY2453" fmla="*/ 3604232 h 11525896"/>
              <a:gd name="connsiteX2454" fmla="*/ 3699449 w 6563447"/>
              <a:gd name="connsiteY2454" fmla="*/ 3525101 h 11525896"/>
              <a:gd name="connsiteX2455" fmla="*/ 3420963 w 6563447"/>
              <a:gd name="connsiteY2455" fmla="*/ 3525101 h 11525896"/>
              <a:gd name="connsiteX2456" fmla="*/ 3500094 w 6563447"/>
              <a:gd name="connsiteY2456" fmla="*/ 3604232 h 11525896"/>
              <a:gd name="connsiteX2457" fmla="*/ 3420963 w 6563447"/>
              <a:gd name="connsiteY2457" fmla="*/ 3683364 h 11525896"/>
              <a:gd name="connsiteX2458" fmla="*/ 3341832 w 6563447"/>
              <a:gd name="connsiteY2458" fmla="*/ 3604232 h 11525896"/>
              <a:gd name="connsiteX2459" fmla="*/ 3420963 w 6563447"/>
              <a:gd name="connsiteY2459" fmla="*/ 3525101 h 11525896"/>
              <a:gd name="connsiteX2460" fmla="*/ 3142477 w 6563447"/>
              <a:gd name="connsiteY2460" fmla="*/ 3525101 h 11525896"/>
              <a:gd name="connsiteX2461" fmla="*/ 3221608 w 6563447"/>
              <a:gd name="connsiteY2461" fmla="*/ 3604232 h 11525896"/>
              <a:gd name="connsiteX2462" fmla="*/ 3142477 w 6563447"/>
              <a:gd name="connsiteY2462" fmla="*/ 3683364 h 11525896"/>
              <a:gd name="connsiteX2463" fmla="*/ 3063346 w 6563447"/>
              <a:gd name="connsiteY2463" fmla="*/ 3604232 h 11525896"/>
              <a:gd name="connsiteX2464" fmla="*/ 3142477 w 6563447"/>
              <a:gd name="connsiteY2464" fmla="*/ 3525101 h 11525896"/>
              <a:gd name="connsiteX2465" fmla="*/ 2863991 w 6563447"/>
              <a:gd name="connsiteY2465" fmla="*/ 3525101 h 11525896"/>
              <a:gd name="connsiteX2466" fmla="*/ 2943122 w 6563447"/>
              <a:gd name="connsiteY2466" fmla="*/ 3604232 h 11525896"/>
              <a:gd name="connsiteX2467" fmla="*/ 2863991 w 6563447"/>
              <a:gd name="connsiteY2467" fmla="*/ 3683364 h 11525896"/>
              <a:gd name="connsiteX2468" fmla="*/ 2784860 w 6563447"/>
              <a:gd name="connsiteY2468" fmla="*/ 3604232 h 11525896"/>
              <a:gd name="connsiteX2469" fmla="*/ 2863991 w 6563447"/>
              <a:gd name="connsiteY2469" fmla="*/ 3525101 h 11525896"/>
              <a:gd name="connsiteX2470" fmla="*/ 2585505 w 6563447"/>
              <a:gd name="connsiteY2470" fmla="*/ 3525101 h 11525896"/>
              <a:gd name="connsiteX2471" fmla="*/ 2664636 w 6563447"/>
              <a:gd name="connsiteY2471" fmla="*/ 3604232 h 11525896"/>
              <a:gd name="connsiteX2472" fmla="*/ 2585505 w 6563447"/>
              <a:gd name="connsiteY2472" fmla="*/ 3683364 h 11525896"/>
              <a:gd name="connsiteX2473" fmla="*/ 2506374 w 6563447"/>
              <a:gd name="connsiteY2473" fmla="*/ 3604232 h 11525896"/>
              <a:gd name="connsiteX2474" fmla="*/ 2585505 w 6563447"/>
              <a:gd name="connsiteY2474" fmla="*/ 3525101 h 11525896"/>
              <a:gd name="connsiteX2475" fmla="*/ 2307019 w 6563447"/>
              <a:gd name="connsiteY2475" fmla="*/ 3525101 h 11525896"/>
              <a:gd name="connsiteX2476" fmla="*/ 2386150 w 6563447"/>
              <a:gd name="connsiteY2476" fmla="*/ 3604232 h 11525896"/>
              <a:gd name="connsiteX2477" fmla="*/ 2307019 w 6563447"/>
              <a:gd name="connsiteY2477" fmla="*/ 3683364 h 11525896"/>
              <a:gd name="connsiteX2478" fmla="*/ 2227888 w 6563447"/>
              <a:gd name="connsiteY2478" fmla="*/ 3604232 h 11525896"/>
              <a:gd name="connsiteX2479" fmla="*/ 2307019 w 6563447"/>
              <a:gd name="connsiteY2479" fmla="*/ 3525101 h 11525896"/>
              <a:gd name="connsiteX2480" fmla="*/ 2028534 w 6563447"/>
              <a:gd name="connsiteY2480" fmla="*/ 3525101 h 11525896"/>
              <a:gd name="connsiteX2481" fmla="*/ 2107664 w 6563447"/>
              <a:gd name="connsiteY2481" fmla="*/ 3604232 h 11525896"/>
              <a:gd name="connsiteX2482" fmla="*/ 2028534 w 6563447"/>
              <a:gd name="connsiteY2482" fmla="*/ 3683364 h 11525896"/>
              <a:gd name="connsiteX2483" fmla="*/ 1949402 w 6563447"/>
              <a:gd name="connsiteY2483" fmla="*/ 3604232 h 11525896"/>
              <a:gd name="connsiteX2484" fmla="*/ 2028534 w 6563447"/>
              <a:gd name="connsiteY2484" fmla="*/ 3525101 h 11525896"/>
              <a:gd name="connsiteX2485" fmla="*/ 1750047 w 6563447"/>
              <a:gd name="connsiteY2485" fmla="*/ 3525101 h 11525896"/>
              <a:gd name="connsiteX2486" fmla="*/ 1829178 w 6563447"/>
              <a:gd name="connsiteY2486" fmla="*/ 3604232 h 11525896"/>
              <a:gd name="connsiteX2487" fmla="*/ 1750047 w 6563447"/>
              <a:gd name="connsiteY2487" fmla="*/ 3683364 h 11525896"/>
              <a:gd name="connsiteX2488" fmla="*/ 1670916 w 6563447"/>
              <a:gd name="connsiteY2488" fmla="*/ 3604232 h 11525896"/>
              <a:gd name="connsiteX2489" fmla="*/ 1750047 w 6563447"/>
              <a:gd name="connsiteY2489" fmla="*/ 3525101 h 11525896"/>
              <a:gd name="connsiteX2490" fmla="*/ 1471561 w 6563447"/>
              <a:gd name="connsiteY2490" fmla="*/ 3525101 h 11525896"/>
              <a:gd name="connsiteX2491" fmla="*/ 1550692 w 6563447"/>
              <a:gd name="connsiteY2491" fmla="*/ 3604232 h 11525896"/>
              <a:gd name="connsiteX2492" fmla="*/ 1471561 w 6563447"/>
              <a:gd name="connsiteY2492" fmla="*/ 3683364 h 11525896"/>
              <a:gd name="connsiteX2493" fmla="*/ 1392431 w 6563447"/>
              <a:gd name="connsiteY2493" fmla="*/ 3604232 h 11525896"/>
              <a:gd name="connsiteX2494" fmla="*/ 1471561 w 6563447"/>
              <a:gd name="connsiteY2494" fmla="*/ 3525101 h 11525896"/>
              <a:gd name="connsiteX2495" fmla="*/ 1193075 w 6563447"/>
              <a:gd name="connsiteY2495" fmla="*/ 3525101 h 11525896"/>
              <a:gd name="connsiteX2496" fmla="*/ 1272206 w 6563447"/>
              <a:gd name="connsiteY2496" fmla="*/ 3604232 h 11525896"/>
              <a:gd name="connsiteX2497" fmla="*/ 1193075 w 6563447"/>
              <a:gd name="connsiteY2497" fmla="*/ 3683364 h 11525896"/>
              <a:gd name="connsiteX2498" fmla="*/ 1113944 w 6563447"/>
              <a:gd name="connsiteY2498" fmla="*/ 3604232 h 11525896"/>
              <a:gd name="connsiteX2499" fmla="*/ 1193075 w 6563447"/>
              <a:gd name="connsiteY2499" fmla="*/ 3525101 h 11525896"/>
              <a:gd name="connsiteX2500" fmla="*/ 914589 w 6563447"/>
              <a:gd name="connsiteY2500" fmla="*/ 3525101 h 11525896"/>
              <a:gd name="connsiteX2501" fmla="*/ 993720 w 6563447"/>
              <a:gd name="connsiteY2501" fmla="*/ 3604232 h 11525896"/>
              <a:gd name="connsiteX2502" fmla="*/ 914589 w 6563447"/>
              <a:gd name="connsiteY2502" fmla="*/ 3683364 h 11525896"/>
              <a:gd name="connsiteX2503" fmla="*/ 835458 w 6563447"/>
              <a:gd name="connsiteY2503" fmla="*/ 3604232 h 11525896"/>
              <a:gd name="connsiteX2504" fmla="*/ 914589 w 6563447"/>
              <a:gd name="connsiteY2504" fmla="*/ 3525101 h 11525896"/>
              <a:gd name="connsiteX2505" fmla="*/ 636103 w 6563447"/>
              <a:gd name="connsiteY2505" fmla="*/ 3525101 h 11525896"/>
              <a:gd name="connsiteX2506" fmla="*/ 715234 w 6563447"/>
              <a:gd name="connsiteY2506" fmla="*/ 3604232 h 11525896"/>
              <a:gd name="connsiteX2507" fmla="*/ 636103 w 6563447"/>
              <a:gd name="connsiteY2507" fmla="*/ 3683364 h 11525896"/>
              <a:gd name="connsiteX2508" fmla="*/ 556972 w 6563447"/>
              <a:gd name="connsiteY2508" fmla="*/ 3604232 h 11525896"/>
              <a:gd name="connsiteX2509" fmla="*/ 636103 w 6563447"/>
              <a:gd name="connsiteY2509" fmla="*/ 3525101 h 11525896"/>
              <a:gd name="connsiteX2510" fmla="*/ 357617 w 6563447"/>
              <a:gd name="connsiteY2510" fmla="*/ 3525101 h 11525896"/>
              <a:gd name="connsiteX2511" fmla="*/ 436749 w 6563447"/>
              <a:gd name="connsiteY2511" fmla="*/ 3604232 h 11525896"/>
              <a:gd name="connsiteX2512" fmla="*/ 357617 w 6563447"/>
              <a:gd name="connsiteY2512" fmla="*/ 3683364 h 11525896"/>
              <a:gd name="connsiteX2513" fmla="*/ 278486 w 6563447"/>
              <a:gd name="connsiteY2513" fmla="*/ 3604232 h 11525896"/>
              <a:gd name="connsiteX2514" fmla="*/ 357617 w 6563447"/>
              <a:gd name="connsiteY2514" fmla="*/ 3525101 h 11525896"/>
              <a:gd name="connsiteX2515" fmla="*/ 79131 w 6563447"/>
              <a:gd name="connsiteY2515" fmla="*/ 3525101 h 11525896"/>
              <a:gd name="connsiteX2516" fmla="*/ 158262 w 6563447"/>
              <a:gd name="connsiteY2516" fmla="*/ 3604232 h 11525896"/>
              <a:gd name="connsiteX2517" fmla="*/ 79131 w 6563447"/>
              <a:gd name="connsiteY2517" fmla="*/ 3683364 h 11525896"/>
              <a:gd name="connsiteX2518" fmla="*/ 0 w 6563447"/>
              <a:gd name="connsiteY2518" fmla="*/ 3604232 h 11525896"/>
              <a:gd name="connsiteX2519" fmla="*/ 79131 w 6563447"/>
              <a:gd name="connsiteY2519" fmla="*/ 3525101 h 11525896"/>
              <a:gd name="connsiteX2520" fmla="*/ 6484315 w 6563447"/>
              <a:gd name="connsiteY2520" fmla="*/ 3133423 h 11525896"/>
              <a:gd name="connsiteX2521" fmla="*/ 6563447 w 6563447"/>
              <a:gd name="connsiteY2521" fmla="*/ 3212555 h 11525896"/>
              <a:gd name="connsiteX2522" fmla="*/ 6484315 w 6563447"/>
              <a:gd name="connsiteY2522" fmla="*/ 3291686 h 11525896"/>
              <a:gd name="connsiteX2523" fmla="*/ 6405187 w 6563447"/>
              <a:gd name="connsiteY2523" fmla="*/ 3212555 h 11525896"/>
              <a:gd name="connsiteX2524" fmla="*/ 6484315 w 6563447"/>
              <a:gd name="connsiteY2524" fmla="*/ 3133423 h 11525896"/>
              <a:gd name="connsiteX2525" fmla="*/ 6205823 w 6563447"/>
              <a:gd name="connsiteY2525" fmla="*/ 3133423 h 11525896"/>
              <a:gd name="connsiteX2526" fmla="*/ 6284955 w 6563447"/>
              <a:gd name="connsiteY2526" fmla="*/ 3212555 h 11525896"/>
              <a:gd name="connsiteX2527" fmla="*/ 6205823 w 6563447"/>
              <a:gd name="connsiteY2527" fmla="*/ 3291686 h 11525896"/>
              <a:gd name="connsiteX2528" fmla="*/ 6126691 w 6563447"/>
              <a:gd name="connsiteY2528" fmla="*/ 3212555 h 11525896"/>
              <a:gd name="connsiteX2529" fmla="*/ 6205823 w 6563447"/>
              <a:gd name="connsiteY2529" fmla="*/ 3133423 h 11525896"/>
              <a:gd name="connsiteX2530" fmla="*/ 5927339 w 6563447"/>
              <a:gd name="connsiteY2530" fmla="*/ 3133423 h 11525896"/>
              <a:gd name="connsiteX2531" fmla="*/ 6006467 w 6563447"/>
              <a:gd name="connsiteY2531" fmla="*/ 3212555 h 11525896"/>
              <a:gd name="connsiteX2532" fmla="*/ 5927339 w 6563447"/>
              <a:gd name="connsiteY2532" fmla="*/ 3291686 h 11525896"/>
              <a:gd name="connsiteX2533" fmla="*/ 5848207 w 6563447"/>
              <a:gd name="connsiteY2533" fmla="*/ 3212555 h 11525896"/>
              <a:gd name="connsiteX2534" fmla="*/ 5927339 w 6563447"/>
              <a:gd name="connsiteY2534" fmla="*/ 3133423 h 11525896"/>
              <a:gd name="connsiteX2535" fmla="*/ 5648851 w 6563447"/>
              <a:gd name="connsiteY2535" fmla="*/ 3133423 h 11525896"/>
              <a:gd name="connsiteX2536" fmla="*/ 5727983 w 6563447"/>
              <a:gd name="connsiteY2536" fmla="*/ 3212555 h 11525896"/>
              <a:gd name="connsiteX2537" fmla="*/ 5648851 w 6563447"/>
              <a:gd name="connsiteY2537" fmla="*/ 3291686 h 11525896"/>
              <a:gd name="connsiteX2538" fmla="*/ 5569719 w 6563447"/>
              <a:gd name="connsiteY2538" fmla="*/ 3212555 h 11525896"/>
              <a:gd name="connsiteX2539" fmla="*/ 5648851 w 6563447"/>
              <a:gd name="connsiteY2539" fmla="*/ 3133423 h 11525896"/>
              <a:gd name="connsiteX2540" fmla="*/ 5370367 w 6563447"/>
              <a:gd name="connsiteY2540" fmla="*/ 3133423 h 11525896"/>
              <a:gd name="connsiteX2541" fmla="*/ 5449495 w 6563447"/>
              <a:gd name="connsiteY2541" fmla="*/ 3212555 h 11525896"/>
              <a:gd name="connsiteX2542" fmla="*/ 5370367 w 6563447"/>
              <a:gd name="connsiteY2542" fmla="*/ 3291686 h 11525896"/>
              <a:gd name="connsiteX2543" fmla="*/ 5291235 w 6563447"/>
              <a:gd name="connsiteY2543" fmla="*/ 3212555 h 11525896"/>
              <a:gd name="connsiteX2544" fmla="*/ 5370367 w 6563447"/>
              <a:gd name="connsiteY2544" fmla="*/ 3133423 h 11525896"/>
              <a:gd name="connsiteX2545" fmla="*/ 5091879 w 6563447"/>
              <a:gd name="connsiteY2545" fmla="*/ 3133423 h 11525896"/>
              <a:gd name="connsiteX2546" fmla="*/ 5171011 w 6563447"/>
              <a:gd name="connsiteY2546" fmla="*/ 3212555 h 11525896"/>
              <a:gd name="connsiteX2547" fmla="*/ 5091879 w 6563447"/>
              <a:gd name="connsiteY2547" fmla="*/ 3291686 h 11525896"/>
              <a:gd name="connsiteX2548" fmla="*/ 5012747 w 6563447"/>
              <a:gd name="connsiteY2548" fmla="*/ 3212555 h 11525896"/>
              <a:gd name="connsiteX2549" fmla="*/ 5091879 w 6563447"/>
              <a:gd name="connsiteY2549" fmla="*/ 3133423 h 11525896"/>
              <a:gd name="connsiteX2550" fmla="*/ 4813395 w 6563447"/>
              <a:gd name="connsiteY2550" fmla="*/ 3133423 h 11525896"/>
              <a:gd name="connsiteX2551" fmla="*/ 4892523 w 6563447"/>
              <a:gd name="connsiteY2551" fmla="*/ 3212555 h 11525896"/>
              <a:gd name="connsiteX2552" fmla="*/ 4813395 w 6563447"/>
              <a:gd name="connsiteY2552" fmla="*/ 3291686 h 11525896"/>
              <a:gd name="connsiteX2553" fmla="*/ 4734263 w 6563447"/>
              <a:gd name="connsiteY2553" fmla="*/ 3212555 h 11525896"/>
              <a:gd name="connsiteX2554" fmla="*/ 4813395 w 6563447"/>
              <a:gd name="connsiteY2554" fmla="*/ 3133423 h 11525896"/>
              <a:gd name="connsiteX2555" fmla="*/ 4534907 w 6563447"/>
              <a:gd name="connsiteY2555" fmla="*/ 3133423 h 11525896"/>
              <a:gd name="connsiteX2556" fmla="*/ 4614039 w 6563447"/>
              <a:gd name="connsiteY2556" fmla="*/ 3212555 h 11525896"/>
              <a:gd name="connsiteX2557" fmla="*/ 4534907 w 6563447"/>
              <a:gd name="connsiteY2557" fmla="*/ 3291686 h 11525896"/>
              <a:gd name="connsiteX2558" fmla="*/ 4455775 w 6563447"/>
              <a:gd name="connsiteY2558" fmla="*/ 3212555 h 11525896"/>
              <a:gd name="connsiteX2559" fmla="*/ 4534907 w 6563447"/>
              <a:gd name="connsiteY2559" fmla="*/ 3133423 h 11525896"/>
              <a:gd name="connsiteX2560" fmla="*/ 4256421 w 6563447"/>
              <a:gd name="connsiteY2560" fmla="*/ 3133423 h 11525896"/>
              <a:gd name="connsiteX2561" fmla="*/ 4335552 w 6563447"/>
              <a:gd name="connsiteY2561" fmla="*/ 3212555 h 11525896"/>
              <a:gd name="connsiteX2562" fmla="*/ 4256421 w 6563447"/>
              <a:gd name="connsiteY2562" fmla="*/ 3291686 h 11525896"/>
              <a:gd name="connsiteX2563" fmla="*/ 4177290 w 6563447"/>
              <a:gd name="connsiteY2563" fmla="*/ 3212555 h 11525896"/>
              <a:gd name="connsiteX2564" fmla="*/ 4256421 w 6563447"/>
              <a:gd name="connsiteY2564" fmla="*/ 3133423 h 11525896"/>
              <a:gd name="connsiteX2565" fmla="*/ 3977935 w 6563447"/>
              <a:gd name="connsiteY2565" fmla="*/ 3133423 h 11525896"/>
              <a:gd name="connsiteX2566" fmla="*/ 4057066 w 6563447"/>
              <a:gd name="connsiteY2566" fmla="*/ 3212555 h 11525896"/>
              <a:gd name="connsiteX2567" fmla="*/ 3977935 w 6563447"/>
              <a:gd name="connsiteY2567" fmla="*/ 3291686 h 11525896"/>
              <a:gd name="connsiteX2568" fmla="*/ 3898804 w 6563447"/>
              <a:gd name="connsiteY2568" fmla="*/ 3212555 h 11525896"/>
              <a:gd name="connsiteX2569" fmla="*/ 3977935 w 6563447"/>
              <a:gd name="connsiteY2569" fmla="*/ 3133423 h 11525896"/>
              <a:gd name="connsiteX2570" fmla="*/ 3699449 w 6563447"/>
              <a:gd name="connsiteY2570" fmla="*/ 3133423 h 11525896"/>
              <a:gd name="connsiteX2571" fmla="*/ 3778580 w 6563447"/>
              <a:gd name="connsiteY2571" fmla="*/ 3212555 h 11525896"/>
              <a:gd name="connsiteX2572" fmla="*/ 3699449 w 6563447"/>
              <a:gd name="connsiteY2572" fmla="*/ 3291686 h 11525896"/>
              <a:gd name="connsiteX2573" fmla="*/ 3620318 w 6563447"/>
              <a:gd name="connsiteY2573" fmla="*/ 3212555 h 11525896"/>
              <a:gd name="connsiteX2574" fmla="*/ 3699449 w 6563447"/>
              <a:gd name="connsiteY2574" fmla="*/ 3133423 h 11525896"/>
              <a:gd name="connsiteX2575" fmla="*/ 3420963 w 6563447"/>
              <a:gd name="connsiteY2575" fmla="*/ 3133423 h 11525896"/>
              <a:gd name="connsiteX2576" fmla="*/ 3500094 w 6563447"/>
              <a:gd name="connsiteY2576" fmla="*/ 3212555 h 11525896"/>
              <a:gd name="connsiteX2577" fmla="*/ 3420963 w 6563447"/>
              <a:gd name="connsiteY2577" fmla="*/ 3291686 h 11525896"/>
              <a:gd name="connsiteX2578" fmla="*/ 3341832 w 6563447"/>
              <a:gd name="connsiteY2578" fmla="*/ 3212555 h 11525896"/>
              <a:gd name="connsiteX2579" fmla="*/ 3420963 w 6563447"/>
              <a:gd name="connsiteY2579" fmla="*/ 3133423 h 11525896"/>
              <a:gd name="connsiteX2580" fmla="*/ 3142477 w 6563447"/>
              <a:gd name="connsiteY2580" fmla="*/ 3133423 h 11525896"/>
              <a:gd name="connsiteX2581" fmla="*/ 3221608 w 6563447"/>
              <a:gd name="connsiteY2581" fmla="*/ 3212555 h 11525896"/>
              <a:gd name="connsiteX2582" fmla="*/ 3142477 w 6563447"/>
              <a:gd name="connsiteY2582" fmla="*/ 3291686 h 11525896"/>
              <a:gd name="connsiteX2583" fmla="*/ 3063346 w 6563447"/>
              <a:gd name="connsiteY2583" fmla="*/ 3212555 h 11525896"/>
              <a:gd name="connsiteX2584" fmla="*/ 3142477 w 6563447"/>
              <a:gd name="connsiteY2584" fmla="*/ 3133423 h 11525896"/>
              <a:gd name="connsiteX2585" fmla="*/ 2863991 w 6563447"/>
              <a:gd name="connsiteY2585" fmla="*/ 3133423 h 11525896"/>
              <a:gd name="connsiteX2586" fmla="*/ 2943122 w 6563447"/>
              <a:gd name="connsiteY2586" fmla="*/ 3212555 h 11525896"/>
              <a:gd name="connsiteX2587" fmla="*/ 2863991 w 6563447"/>
              <a:gd name="connsiteY2587" fmla="*/ 3291686 h 11525896"/>
              <a:gd name="connsiteX2588" fmla="*/ 2784860 w 6563447"/>
              <a:gd name="connsiteY2588" fmla="*/ 3212555 h 11525896"/>
              <a:gd name="connsiteX2589" fmla="*/ 2863991 w 6563447"/>
              <a:gd name="connsiteY2589" fmla="*/ 3133423 h 11525896"/>
              <a:gd name="connsiteX2590" fmla="*/ 2585505 w 6563447"/>
              <a:gd name="connsiteY2590" fmla="*/ 3133423 h 11525896"/>
              <a:gd name="connsiteX2591" fmla="*/ 2664636 w 6563447"/>
              <a:gd name="connsiteY2591" fmla="*/ 3212555 h 11525896"/>
              <a:gd name="connsiteX2592" fmla="*/ 2585505 w 6563447"/>
              <a:gd name="connsiteY2592" fmla="*/ 3291686 h 11525896"/>
              <a:gd name="connsiteX2593" fmla="*/ 2506374 w 6563447"/>
              <a:gd name="connsiteY2593" fmla="*/ 3212555 h 11525896"/>
              <a:gd name="connsiteX2594" fmla="*/ 2585505 w 6563447"/>
              <a:gd name="connsiteY2594" fmla="*/ 3133423 h 11525896"/>
              <a:gd name="connsiteX2595" fmla="*/ 2307019 w 6563447"/>
              <a:gd name="connsiteY2595" fmla="*/ 3133423 h 11525896"/>
              <a:gd name="connsiteX2596" fmla="*/ 2386150 w 6563447"/>
              <a:gd name="connsiteY2596" fmla="*/ 3212555 h 11525896"/>
              <a:gd name="connsiteX2597" fmla="*/ 2307019 w 6563447"/>
              <a:gd name="connsiteY2597" fmla="*/ 3291686 h 11525896"/>
              <a:gd name="connsiteX2598" fmla="*/ 2227888 w 6563447"/>
              <a:gd name="connsiteY2598" fmla="*/ 3212555 h 11525896"/>
              <a:gd name="connsiteX2599" fmla="*/ 2307019 w 6563447"/>
              <a:gd name="connsiteY2599" fmla="*/ 3133423 h 11525896"/>
              <a:gd name="connsiteX2600" fmla="*/ 2028534 w 6563447"/>
              <a:gd name="connsiteY2600" fmla="*/ 3133423 h 11525896"/>
              <a:gd name="connsiteX2601" fmla="*/ 2107664 w 6563447"/>
              <a:gd name="connsiteY2601" fmla="*/ 3212555 h 11525896"/>
              <a:gd name="connsiteX2602" fmla="*/ 2028534 w 6563447"/>
              <a:gd name="connsiteY2602" fmla="*/ 3291686 h 11525896"/>
              <a:gd name="connsiteX2603" fmla="*/ 1949402 w 6563447"/>
              <a:gd name="connsiteY2603" fmla="*/ 3212555 h 11525896"/>
              <a:gd name="connsiteX2604" fmla="*/ 2028534 w 6563447"/>
              <a:gd name="connsiteY2604" fmla="*/ 3133423 h 11525896"/>
              <a:gd name="connsiteX2605" fmla="*/ 1750047 w 6563447"/>
              <a:gd name="connsiteY2605" fmla="*/ 3133423 h 11525896"/>
              <a:gd name="connsiteX2606" fmla="*/ 1829178 w 6563447"/>
              <a:gd name="connsiteY2606" fmla="*/ 3212555 h 11525896"/>
              <a:gd name="connsiteX2607" fmla="*/ 1750047 w 6563447"/>
              <a:gd name="connsiteY2607" fmla="*/ 3291686 h 11525896"/>
              <a:gd name="connsiteX2608" fmla="*/ 1670916 w 6563447"/>
              <a:gd name="connsiteY2608" fmla="*/ 3212555 h 11525896"/>
              <a:gd name="connsiteX2609" fmla="*/ 1750047 w 6563447"/>
              <a:gd name="connsiteY2609" fmla="*/ 3133423 h 11525896"/>
              <a:gd name="connsiteX2610" fmla="*/ 1471561 w 6563447"/>
              <a:gd name="connsiteY2610" fmla="*/ 3133423 h 11525896"/>
              <a:gd name="connsiteX2611" fmla="*/ 1550692 w 6563447"/>
              <a:gd name="connsiteY2611" fmla="*/ 3212555 h 11525896"/>
              <a:gd name="connsiteX2612" fmla="*/ 1471561 w 6563447"/>
              <a:gd name="connsiteY2612" fmla="*/ 3291686 h 11525896"/>
              <a:gd name="connsiteX2613" fmla="*/ 1392431 w 6563447"/>
              <a:gd name="connsiteY2613" fmla="*/ 3212555 h 11525896"/>
              <a:gd name="connsiteX2614" fmla="*/ 1471561 w 6563447"/>
              <a:gd name="connsiteY2614" fmla="*/ 3133423 h 11525896"/>
              <a:gd name="connsiteX2615" fmla="*/ 1193075 w 6563447"/>
              <a:gd name="connsiteY2615" fmla="*/ 3133423 h 11525896"/>
              <a:gd name="connsiteX2616" fmla="*/ 1272206 w 6563447"/>
              <a:gd name="connsiteY2616" fmla="*/ 3212555 h 11525896"/>
              <a:gd name="connsiteX2617" fmla="*/ 1193075 w 6563447"/>
              <a:gd name="connsiteY2617" fmla="*/ 3291686 h 11525896"/>
              <a:gd name="connsiteX2618" fmla="*/ 1113944 w 6563447"/>
              <a:gd name="connsiteY2618" fmla="*/ 3212555 h 11525896"/>
              <a:gd name="connsiteX2619" fmla="*/ 1193075 w 6563447"/>
              <a:gd name="connsiteY2619" fmla="*/ 3133423 h 11525896"/>
              <a:gd name="connsiteX2620" fmla="*/ 914589 w 6563447"/>
              <a:gd name="connsiteY2620" fmla="*/ 3133423 h 11525896"/>
              <a:gd name="connsiteX2621" fmla="*/ 993720 w 6563447"/>
              <a:gd name="connsiteY2621" fmla="*/ 3212555 h 11525896"/>
              <a:gd name="connsiteX2622" fmla="*/ 914589 w 6563447"/>
              <a:gd name="connsiteY2622" fmla="*/ 3291686 h 11525896"/>
              <a:gd name="connsiteX2623" fmla="*/ 835458 w 6563447"/>
              <a:gd name="connsiteY2623" fmla="*/ 3212555 h 11525896"/>
              <a:gd name="connsiteX2624" fmla="*/ 914589 w 6563447"/>
              <a:gd name="connsiteY2624" fmla="*/ 3133423 h 11525896"/>
              <a:gd name="connsiteX2625" fmla="*/ 636103 w 6563447"/>
              <a:gd name="connsiteY2625" fmla="*/ 3133423 h 11525896"/>
              <a:gd name="connsiteX2626" fmla="*/ 715234 w 6563447"/>
              <a:gd name="connsiteY2626" fmla="*/ 3212555 h 11525896"/>
              <a:gd name="connsiteX2627" fmla="*/ 636103 w 6563447"/>
              <a:gd name="connsiteY2627" fmla="*/ 3291686 h 11525896"/>
              <a:gd name="connsiteX2628" fmla="*/ 556972 w 6563447"/>
              <a:gd name="connsiteY2628" fmla="*/ 3212555 h 11525896"/>
              <a:gd name="connsiteX2629" fmla="*/ 636103 w 6563447"/>
              <a:gd name="connsiteY2629" fmla="*/ 3133423 h 11525896"/>
              <a:gd name="connsiteX2630" fmla="*/ 357617 w 6563447"/>
              <a:gd name="connsiteY2630" fmla="*/ 3133423 h 11525896"/>
              <a:gd name="connsiteX2631" fmla="*/ 436749 w 6563447"/>
              <a:gd name="connsiteY2631" fmla="*/ 3212555 h 11525896"/>
              <a:gd name="connsiteX2632" fmla="*/ 357617 w 6563447"/>
              <a:gd name="connsiteY2632" fmla="*/ 3291686 h 11525896"/>
              <a:gd name="connsiteX2633" fmla="*/ 278486 w 6563447"/>
              <a:gd name="connsiteY2633" fmla="*/ 3212555 h 11525896"/>
              <a:gd name="connsiteX2634" fmla="*/ 357617 w 6563447"/>
              <a:gd name="connsiteY2634" fmla="*/ 3133423 h 11525896"/>
              <a:gd name="connsiteX2635" fmla="*/ 79131 w 6563447"/>
              <a:gd name="connsiteY2635" fmla="*/ 3133423 h 11525896"/>
              <a:gd name="connsiteX2636" fmla="*/ 158262 w 6563447"/>
              <a:gd name="connsiteY2636" fmla="*/ 3212555 h 11525896"/>
              <a:gd name="connsiteX2637" fmla="*/ 79131 w 6563447"/>
              <a:gd name="connsiteY2637" fmla="*/ 3291686 h 11525896"/>
              <a:gd name="connsiteX2638" fmla="*/ 0 w 6563447"/>
              <a:gd name="connsiteY2638" fmla="*/ 3212555 h 11525896"/>
              <a:gd name="connsiteX2639" fmla="*/ 79131 w 6563447"/>
              <a:gd name="connsiteY2639" fmla="*/ 3133423 h 11525896"/>
              <a:gd name="connsiteX2640" fmla="*/ 6484315 w 6563447"/>
              <a:gd name="connsiteY2640" fmla="*/ 2741745 h 11525896"/>
              <a:gd name="connsiteX2641" fmla="*/ 6563447 w 6563447"/>
              <a:gd name="connsiteY2641" fmla="*/ 2820876 h 11525896"/>
              <a:gd name="connsiteX2642" fmla="*/ 6484315 w 6563447"/>
              <a:gd name="connsiteY2642" fmla="*/ 2900007 h 11525896"/>
              <a:gd name="connsiteX2643" fmla="*/ 6405187 w 6563447"/>
              <a:gd name="connsiteY2643" fmla="*/ 2820876 h 11525896"/>
              <a:gd name="connsiteX2644" fmla="*/ 6484315 w 6563447"/>
              <a:gd name="connsiteY2644" fmla="*/ 2741745 h 11525896"/>
              <a:gd name="connsiteX2645" fmla="*/ 6205823 w 6563447"/>
              <a:gd name="connsiteY2645" fmla="*/ 2741745 h 11525896"/>
              <a:gd name="connsiteX2646" fmla="*/ 6284955 w 6563447"/>
              <a:gd name="connsiteY2646" fmla="*/ 2820876 h 11525896"/>
              <a:gd name="connsiteX2647" fmla="*/ 6205823 w 6563447"/>
              <a:gd name="connsiteY2647" fmla="*/ 2900007 h 11525896"/>
              <a:gd name="connsiteX2648" fmla="*/ 6126691 w 6563447"/>
              <a:gd name="connsiteY2648" fmla="*/ 2820876 h 11525896"/>
              <a:gd name="connsiteX2649" fmla="*/ 6205823 w 6563447"/>
              <a:gd name="connsiteY2649" fmla="*/ 2741745 h 11525896"/>
              <a:gd name="connsiteX2650" fmla="*/ 5927339 w 6563447"/>
              <a:gd name="connsiteY2650" fmla="*/ 2741745 h 11525896"/>
              <a:gd name="connsiteX2651" fmla="*/ 6006467 w 6563447"/>
              <a:gd name="connsiteY2651" fmla="*/ 2820876 h 11525896"/>
              <a:gd name="connsiteX2652" fmla="*/ 5927339 w 6563447"/>
              <a:gd name="connsiteY2652" fmla="*/ 2900007 h 11525896"/>
              <a:gd name="connsiteX2653" fmla="*/ 5848207 w 6563447"/>
              <a:gd name="connsiteY2653" fmla="*/ 2820876 h 11525896"/>
              <a:gd name="connsiteX2654" fmla="*/ 5927339 w 6563447"/>
              <a:gd name="connsiteY2654" fmla="*/ 2741745 h 11525896"/>
              <a:gd name="connsiteX2655" fmla="*/ 5648851 w 6563447"/>
              <a:gd name="connsiteY2655" fmla="*/ 2741745 h 11525896"/>
              <a:gd name="connsiteX2656" fmla="*/ 5727983 w 6563447"/>
              <a:gd name="connsiteY2656" fmla="*/ 2820876 h 11525896"/>
              <a:gd name="connsiteX2657" fmla="*/ 5648851 w 6563447"/>
              <a:gd name="connsiteY2657" fmla="*/ 2900007 h 11525896"/>
              <a:gd name="connsiteX2658" fmla="*/ 5569719 w 6563447"/>
              <a:gd name="connsiteY2658" fmla="*/ 2820876 h 11525896"/>
              <a:gd name="connsiteX2659" fmla="*/ 5648851 w 6563447"/>
              <a:gd name="connsiteY2659" fmla="*/ 2741745 h 11525896"/>
              <a:gd name="connsiteX2660" fmla="*/ 5370367 w 6563447"/>
              <a:gd name="connsiteY2660" fmla="*/ 2741745 h 11525896"/>
              <a:gd name="connsiteX2661" fmla="*/ 5449495 w 6563447"/>
              <a:gd name="connsiteY2661" fmla="*/ 2820876 h 11525896"/>
              <a:gd name="connsiteX2662" fmla="*/ 5370367 w 6563447"/>
              <a:gd name="connsiteY2662" fmla="*/ 2900007 h 11525896"/>
              <a:gd name="connsiteX2663" fmla="*/ 5291235 w 6563447"/>
              <a:gd name="connsiteY2663" fmla="*/ 2820876 h 11525896"/>
              <a:gd name="connsiteX2664" fmla="*/ 5370367 w 6563447"/>
              <a:gd name="connsiteY2664" fmla="*/ 2741745 h 11525896"/>
              <a:gd name="connsiteX2665" fmla="*/ 5091879 w 6563447"/>
              <a:gd name="connsiteY2665" fmla="*/ 2741745 h 11525896"/>
              <a:gd name="connsiteX2666" fmla="*/ 5171011 w 6563447"/>
              <a:gd name="connsiteY2666" fmla="*/ 2820876 h 11525896"/>
              <a:gd name="connsiteX2667" fmla="*/ 5091879 w 6563447"/>
              <a:gd name="connsiteY2667" fmla="*/ 2900007 h 11525896"/>
              <a:gd name="connsiteX2668" fmla="*/ 5012747 w 6563447"/>
              <a:gd name="connsiteY2668" fmla="*/ 2820876 h 11525896"/>
              <a:gd name="connsiteX2669" fmla="*/ 5091879 w 6563447"/>
              <a:gd name="connsiteY2669" fmla="*/ 2741745 h 11525896"/>
              <a:gd name="connsiteX2670" fmla="*/ 4813395 w 6563447"/>
              <a:gd name="connsiteY2670" fmla="*/ 2741745 h 11525896"/>
              <a:gd name="connsiteX2671" fmla="*/ 4892523 w 6563447"/>
              <a:gd name="connsiteY2671" fmla="*/ 2820876 h 11525896"/>
              <a:gd name="connsiteX2672" fmla="*/ 4813395 w 6563447"/>
              <a:gd name="connsiteY2672" fmla="*/ 2900007 h 11525896"/>
              <a:gd name="connsiteX2673" fmla="*/ 4734263 w 6563447"/>
              <a:gd name="connsiteY2673" fmla="*/ 2820876 h 11525896"/>
              <a:gd name="connsiteX2674" fmla="*/ 4813395 w 6563447"/>
              <a:gd name="connsiteY2674" fmla="*/ 2741745 h 11525896"/>
              <a:gd name="connsiteX2675" fmla="*/ 4534907 w 6563447"/>
              <a:gd name="connsiteY2675" fmla="*/ 2741745 h 11525896"/>
              <a:gd name="connsiteX2676" fmla="*/ 4614039 w 6563447"/>
              <a:gd name="connsiteY2676" fmla="*/ 2820876 h 11525896"/>
              <a:gd name="connsiteX2677" fmla="*/ 4534907 w 6563447"/>
              <a:gd name="connsiteY2677" fmla="*/ 2900007 h 11525896"/>
              <a:gd name="connsiteX2678" fmla="*/ 4455775 w 6563447"/>
              <a:gd name="connsiteY2678" fmla="*/ 2820876 h 11525896"/>
              <a:gd name="connsiteX2679" fmla="*/ 4534907 w 6563447"/>
              <a:gd name="connsiteY2679" fmla="*/ 2741745 h 11525896"/>
              <a:gd name="connsiteX2680" fmla="*/ 4256421 w 6563447"/>
              <a:gd name="connsiteY2680" fmla="*/ 2741745 h 11525896"/>
              <a:gd name="connsiteX2681" fmla="*/ 4335552 w 6563447"/>
              <a:gd name="connsiteY2681" fmla="*/ 2820876 h 11525896"/>
              <a:gd name="connsiteX2682" fmla="*/ 4256421 w 6563447"/>
              <a:gd name="connsiteY2682" fmla="*/ 2900007 h 11525896"/>
              <a:gd name="connsiteX2683" fmla="*/ 4177290 w 6563447"/>
              <a:gd name="connsiteY2683" fmla="*/ 2820876 h 11525896"/>
              <a:gd name="connsiteX2684" fmla="*/ 4256421 w 6563447"/>
              <a:gd name="connsiteY2684" fmla="*/ 2741745 h 11525896"/>
              <a:gd name="connsiteX2685" fmla="*/ 3977935 w 6563447"/>
              <a:gd name="connsiteY2685" fmla="*/ 2741745 h 11525896"/>
              <a:gd name="connsiteX2686" fmla="*/ 4057066 w 6563447"/>
              <a:gd name="connsiteY2686" fmla="*/ 2820876 h 11525896"/>
              <a:gd name="connsiteX2687" fmla="*/ 3977935 w 6563447"/>
              <a:gd name="connsiteY2687" fmla="*/ 2900007 h 11525896"/>
              <a:gd name="connsiteX2688" fmla="*/ 3898804 w 6563447"/>
              <a:gd name="connsiteY2688" fmla="*/ 2820876 h 11525896"/>
              <a:gd name="connsiteX2689" fmla="*/ 3977935 w 6563447"/>
              <a:gd name="connsiteY2689" fmla="*/ 2741745 h 11525896"/>
              <a:gd name="connsiteX2690" fmla="*/ 3699449 w 6563447"/>
              <a:gd name="connsiteY2690" fmla="*/ 2741745 h 11525896"/>
              <a:gd name="connsiteX2691" fmla="*/ 3778580 w 6563447"/>
              <a:gd name="connsiteY2691" fmla="*/ 2820876 h 11525896"/>
              <a:gd name="connsiteX2692" fmla="*/ 3699449 w 6563447"/>
              <a:gd name="connsiteY2692" fmla="*/ 2900007 h 11525896"/>
              <a:gd name="connsiteX2693" fmla="*/ 3620318 w 6563447"/>
              <a:gd name="connsiteY2693" fmla="*/ 2820876 h 11525896"/>
              <a:gd name="connsiteX2694" fmla="*/ 3699449 w 6563447"/>
              <a:gd name="connsiteY2694" fmla="*/ 2741745 h 11525896"/>
              <a:gd name="connsiteX2695" fmla="*/ 3420963 w 6563447"/>
              <a:gd name="connsiteY2695" fmla="*/ 2741745 h 11525896"/>
              <a:gd name="connsiteX2696" fmla="*/ 3500094 w 6563447"/>
              <a:gd name="connsiteY2696" fmla="*/ 2820876 h 11525896"/>
              <a:gd name="connsiteX2697" fmla="*/ 3420963 w 6563447"/>
              <a:gd name="connsiteY2697" fmla="*/ 2900007 h 11525896"/>
              <a:gd name="connsiteX2698" fmla="*/ 3341832 w 6563447"/>
              <a:gd name="connsiteY2698" fmla="*/ 2820876 h 11525896"/>
              <a:gd name="connsiteX2699" fmla="*/ 3420963 w 6563447"/>
              <a:gd name="connsiteY2699" fmla="*/ 2741745 h 11525896"/>
              <a:gd name="connsiteX2700" fmla="*/ 3142477 w 6563447"/>
              <a:gd name="connsiteY2700" fmla="*/ 2741745 h 11525896"/>
              <a:gd name="connsiteX2701" fmla="*/ 3221608 w 6563447"/>
              <a:gd name="connsiteY2701" fmla="*/ 2820876 h 11525896"/>
              <a:gd name="connsiteX2702" fmla="*/ 3142477 w 6563447"/>
              <a:gd name="connsiteY2702" fmla="*/ 2900007 h 11525896"/>
              <a:gd name="connsiteX2703" fmla="*/ 3063346 w 6563447"/>
              <a:gd name="connsiteY2703" fmla="*/ 2820876 h 11525896"/>
              <a:gd name="connsiteX2704" fmla="*/ 3142477 w 6563447"/>
              <a:gd name="connsiteY2704" fmla="*/ 2741745 h 11525896"/>
              <a:gd name="connsiteX2705" fmla="*/ 2863991 w 6563447"/>
              <a:gd name="connsiteY2705" fmla="*/ 2741745 h 11525896"/>
              <a:gd name="connsiteX2706" fmla="*/ 2943122 w 6563447"/>
              <a:gd name="connsiteY2706" fmla="*/ 2820876 h 11525896"/>
              <a:gd name="connsiteX2707" fmla="*/ 2863991 w 6563447"/>
              <a:gd name="connsiteY2707" fmla="*/ 2900007 h 11525896"/>
              <a:gd name="connsiteX2708" fmla="*/ 2784860 w 6563447"/>
              <a:gd name="connsiteY2708" fmla="*/ 2820876 h 11525896"/>
              <a:gd name="connsiteX2709" fmla="*/ 2863991 w 6563447"/>
              <a:gd name="connsiteY2709" fmla="*/ 2741745 h 11525896"/>
              <a:gd name="connsiteX2710" fmla="*/ 2585505 w 6563447"/>
              <a:gd name="connsiteY2710" fmla="*/ 2741745 h 11525896"/>
              <a:gd name="connsiteX2711" fmla="*/ 2664636 w 6563447"/>
              <a:gd name="connsiteY2711" fmla="*/ 2820876 h 11525896"/>
              <a:gd name="connsiteX2712" fmla="*/ 2585505 w 6563447"/>
              <a:gd name="connsiteY2712" fmla="*/ 2900007 h 11525896"/>
              <a:gd name="connsiteX2713" fmla="*/ 2506374 w 6563447"/>
              <a:gd name="connsiteY2713" fmla="*/ 2820876 h 11525896"/>
              <a:gd name="connsiteX2714" fmla="*/ 2585505 w 6563447"/>
              <a:gd name="connsiteY2714" fmla="*/ 2741745 h 11525896"/>
              <a:gd name="connsiteX2715" fmla="*/ 2307019 w 6563447"/>
              <a:gd name="connsiteY2715" fmla="*/ 2741745 h 11525896"/>
              <a:gd name="connsiteX2716" fmla="*/ 2386150 w 6563447"/>
              <a:gd name="connsiteY2716" fmla="*/ 2820876 h 11525896"/>
              <a:gd name="connsiteX2717" fmla="*/ 2307019 w 6563447"/>
              <a:gd name="connsiteY2717" fmla="*/ 2900007 h 11525896"/>
              <a:gd name="connsiteX2718" fmla="*/ 2227888 w 6563447"/>
              <a:gd name="connsiteY2718" fmla="*/ 2820876 h 11525896"/>
              <a:gd name="connsiteX2719" fmla="*/ 2307019 w 6563447"/>
              <a:gd name="connsiteY2719" fmla="*/ 2741745 h 11525896"/>
              <a:gd name="connsiteX2720" fmla="*/ 2028534 w 6563447"/>
              <a:gd name="connsiteY2720" fmla="*/ 2741745 h 11525896"/>
              <a:gd name="connsiteX2721" fmla="*/ 2107664 w 6563447"/>
              <a:gd name="connsiteY2721" fmla="*/ 2820876 h 11525896"/>
              <a:gd name="connsiteX2722" fmla="*/ 2028534 w 6563447"/>
              <a:gd name="connsiteY2722" fmla="*/ 2900007 h 11525896"/>
              <a:gd name="connsiteX2723" fmla="*/ 1949402 w 6563447"/>
              <a:gd name="connsiteY2723" fmla="*/ 2820876 h 11525896"/>
              <a:gd name="connsiteX2724" fmla="*/ 2028534 w 6563447"/>
              <a:gd name="connsiteY2724" fmla="*/ 2741745 h 11525896"/>
              <a:gd name="connsiteX2725" fmla="*/ 1750047 w 6563447"/>
              <a:gd name="connsiteY2725" fmla="*/ 2741745 h 11525896"/>
              <a:gd name="connsiteX2726" fmla="*/ 1829178 w 6563447"/>
              <a:gd name="connsiteY2726" fmla="*/ 2820876 h 11525896"/>
              <a:gd name="connsiteX2727" fmla="*/ 1750047 w 6563447"/>
              <a:gd name="connsiteY2727" fmla="*/ 2900007 h 11525896"/>
              <a:gd name="connsiteX2728" fmla="*/ 1670916 w 6563447"/>
              <a:gd name="connsiteY2728" fmla="*/ 2820876 h 11525896"/>
              <a:gd name="connsiteX2729" fmla="*/ 1750047 w 6563447"/>
              <a:gd name="connsiteY2729" fmla="*/ 2741745 h 11525896"/>
              <a:gd name="connsiteX2730" fmla="*/ 1471561 w 6563447"/>
              <a:gd name="connsiteY2730" fmla="*/ 2741745 h 11525896"/>
              <a:gd name="connsiteX2731" fmla="*/ 1550692 w 6563447"/>
              <a:gd name="connsiteY2731" fmla="*/ 2820876 h 11525896"/>
              <a:gd name="connsiteX2732" fmla="*/ 1471561 w 6563447"/>
              <a:gd name="connsiteY2732" fmla="*/ 2900007 h 11525896"/>
              <a:gd name="connsiteX2733" fmla="*/ 1392431 w 6563447"/>
              <a:gd name="connsiteY2733" fmla="*/ 2820876 h 11525896"/>
              <a:gd name="connsiteX2734" fmla="*/ 1471561 w 6563447"/>
              <a:gd name="connsiteY2734" fmla="*/ 2741745 h 11525896"/>
              <a:gd name="connsiteX2735" fmla="*/ 1193075 w 6563447"/>
              <a:gd name="connsiteY2735" fmla="*/ 2741745 h 11525896"/>
              <a:gd name="connsiteX2736" fmla="*/ 1272206 w 6563447"/>
              <a:gd name="connsiteY2736" fmla="*/ 2820876 h 11525896"/>
              <a:gd name="connsiteX2737" fmla="*/ 1193075 w 6563447"/>
              <a:gd name="connsiteY2737" fmla="*/ 2900007 h 11525896"/>
              <a:gd name="connsiteX2738" fmla="*/ 1113944 w 6563447"/>
              <a:gd name="connsiteY2738" fmla="*/ 2820876 h 11525896"/>
              <a:gd name="connsiteX2739" fmla="*/ 1193075 w 6563447"/>
              <a:gd name="connsiteY2739" fmla="*/ 2741745 h 11525896"/>
              <a:gd name="connsiteX2740" fmla="*/ 914589 w 6563447"/>
              <a:gd name="connsiteY2740" fmla="*/ 2741745 h 11525896"/>
              <a:gd name="connsiteX2741" fmla="*/ 993720 w 6563447"/>
              <a:gd name="connsiteY2741" fmla="*/ 2820876 h 11525896"/>
              <a:gd name="connsiteX2742" fmla="*/ 914589 w 6563447"/>
              <a:gd name="connsiteY2742" fmla="*/ 2900007 h 11525896"/>
              <a:gd name="connsiteX2743" fmla="*/ 835458 w 6563447"/>
              <a:gd name="connsiteY2743" fmla="*/ 2820876 h 11525896"/>
              <a:gd name="connsiteX2744" fmla="*/ 914589 w 6563447"/>
              <a:gd name="connsiteY2744" fmla="*/ 2741745 h 11525896"/>
              <a:gd name="connsiteX2745" fmla="*/ 636103 w 6563447"/>
              <a:gd name="connsiteY2745" fmla="*/ 2741745 h 11525896"/>
              <a:gd name="connsiteX2746" fmla="*/ 715234 w 6563447"/>
              <a:gd name="connsiteY2746" fmla="*/ 2820876 h 11525896"/>
              <a:gd name="connsiteX2747" fmla="*/ 636103 w 6563447"/>
              <a:gd name="connsiteY2747" fmla="*/ 2900007 h 11525896"/>
              <a:gd name="connsiteX2748" fmla="*/ 556972 w 6563447"/>
              <a:gd name="connsiteY2748" fmla="*/ 2820876 h 11525896"/>
              <a:gd name="connsiteX2749" fmla="*/ 636103 w 6563447"/>
              <a:gd name="connsiteY2749" fmla="*/ 2741745 h 11525896"/>
              <a:gd name="connsiteX2750" fmla="*/ 357617 w 6563447"/>
              <a:gd name="connsiteY2750" fmla="*/ 2741745 h 11525896"/>
              <a:gd name="connsiteX2751" fmla="*/ 436749 w 6563447"/>
              <a:gd name="connsiteY2751" fmla="*/ 2820876 h 11525896"/>
              <a:gd name="connsiteX2752" fmla="*/ 357617 w 6563447"/>
              <a:gd name="connsiteY2752" fmla="*/ 2900007 h 11525896"/>
              <a:gd name="connsiteX2753" fmla="*/ 278486 w 6563447"/>
              <a:gd name="connsiteY2753" fmla="*/ 2820876 h 11525896"/>
              <a:gd name="connsiteX2754" fmla="*/ 357617 w 6563447"/>
              <a:gd name="connsiteY2754" fmla="*/ 2741745 h 11525896"/>
              <a:gd name="connsiteX2755" fmla="*/ 79131 w 6563447"/>
              <a:gd name="connsiteY2755" fmla="*/ 2741745 h 11525896"/>
              <a:gd name="connsiteX2756" fmla="*/ 158262 w 6563447"/>
              <a:gd name="connsiteY2756" fmla="*/ 2820876 h 11525896"/>
              <a:gd name="connsiteX2757" fmla="*/ 79131 w 6563447"/>
              <a:gd name="connsiteY2757" fmla="*/ 2900007 h 11525896"/>
              <a:gd name="connsiteX2758" fmla="*/ 0 w 6563447"/>
              <a:gd name="connsiteY2758" fmla="*/ 2820876 h 11525896"/>
              <a:gd name="connsiteX2759" fmla="*/ 79131 w 6563447"/>
              <a:gd name="connsiteY2759" fmla="*/ 2741745 h 11525896"/>
              <a:gd name="connsiteX2760" fmla="*/ 6484315 w 6563447"/>
              <a:gd name="connsiteY2760" fmla="*/ 2350067 h 11525896"/>
              <a:gd name="connsiteX2761" fmla="*/ 6563447 w 6563447"/>
              <a:gd name="connsiteY2761" fmla="*/ 2429198 h 11525896"/>
              <a:gd name="connsiteX2762" fmla="*/ 6484315 w 6563447"/>
              <a:gd name="connsiteY2762" fmla="*/ 2508329 h 11525896"/>
              <a:gd name="connsiteX2763" fmla="*/ 6405187 w 6563447"/>
              <a:gd name="connsiteY2763" fmla="*/ 2429198 h 11525896"/>
              <a:gd name="connsiteX2764" fmla="*/ 6484315 w 6563447"/>
              <a:gd name="connsiteY2764" fmla="*/ 2350067 h 11525896"/>
              <a:gd name="connsiteX2765" fmla="*/ 6205823 w 6563447"/>
              <a:gd name="connsiteY2765" fmla="*/ 2350067 h 11525896"/>
              <a:gd name="connsiteX2766" fmla="*/ 6284955 w 6563447"/>
              <a:gd name="connsiteY2766" fmla="*/ 2429198 h 11525896"/>
              <a:gd name="connsiteX2767" fmla="*/ 6205823 w 6563447"/>
              <a:gd name="connsiteY2767" fmla="*/ 2508329 h 11525896"/>
              <a:gd name="connsiteX2768" fmla="*/ 6126691 w 6563447"/>
              <a:gd name="connsiteY2768" fmla="*/ 2429198 h 11525896"/>
              <a:gd name="connsiteX2769" fmla="*/ 6205823 w 6563447"/>
              <a:gd name="connsiteY2769" fmla="*/ 2350067 h 11525896"/>
              <a:gd name="connsiteX2770" fmla="*/ 5927339 w 6563447"/>
              <a:gd name="connsiteY2770" fmla="*/ 2350067 h 11525896"/>
              <a:gd name="connsiteX2771" fmla="*/ 6006467 w 6563447"/>
              <a:gd name="connsiteY2771" fmla="*/ 2429198 h 11525896"/>
              <a:gd name="connsiteX2772" fmla="*/ 5927339 w 6563447"/>
              <a:gd name="connsiteY2772" fmla="*/ 2508329 h 11525896"/>
              <a:gd name="connsiteX2773" fmla="*/ 5848207 w 6563447"/>
              <a:gd name="connsiteY2773" fmla="*/ 2429198 h 11525896"/>
              <a:gd name="connsiteX2774" fmla="*/ 5927339 w 6563447"/>
              <a:gd name="connsiteY2774" fmla="*/ 2350067 h 11525896"/>
              <a:gd name="connsiteX2775" fmla="*/ 5648851 w 6563447"/>
              <a:gd name="connsiteY2775" fmla="*/ 2350067 h 11525896"/>
              <a:gd name="connsiteX2776" fmla="*/ 5727983 w 6563447"/>
              <a:gd name="connsiteY2776" fmla="*/ 2429198 h 11525896"/>
              <a:gd name="connsiteX2777" fmla="*/ 5648851 w 6563447"/>
              <a:gd name="connsiteY2777" fmla="*/ 2508329 h 11525896"/>
              <a:gd name="connsiteX2778" fmla="*/ 5569719 w 6563447"/>
              <a:gd name="connsiteY2778" fmla="*/ 2429198 h 11525896"/>
              <a:gd name="connsiteX2779" fmla="*/ 5648851 w 6563447"/>
              <a:gd name="connsiteY2779" fmla="*/ 2350067 h 11525896"/>
              <a:gd name="connsiteX2780" fmla="*/ 5370367 w 6563447"/>
              <a:gd name="connsiteY2780" fmla="*/ 2350067 h 11525896"/>
              <a:gd name="connsiteX2781" fmla="*/ 5449495 w 6563447"/>
              <a:gd name="connsiteY2781" fmla="*/ 2429198 h 11525896"/>
              <a:gd name="connsiteX2782" fmla="*/ 5370367 w 6563447"/>
              <a:gd name="connsiteY2782" fmla="*/ 2508329 h 11525896"/>
              <a:gd name="connsiteX2783" fmla="*/ 5291235 w 6563447"/>
              <a:gd name="connsiteY2783" fmla="*/ 2429198 h 11525896"/>
              <a:gd name="connsiteX2784" fmla="*/ 5370367 w 6563447"/>
              <a:gd name="connsiteY2784" fmla="*/ 2350067 h 11525896"/>
              <a:gd name="connsiteX2785" fmla="*/ 5091879 w 6563447"/>
              <a:gd name="connsiteY2785" fmla="*/ 2350067 h 11525896"/>
              <a:gd name="connsiteX2786" fmla="*/ 5171011 w 6563447"/>
              <a:gd name="connsiteY2786" fmla="*/ 2429198 h 11525896"/>
              <a:gd name="connsiteX2787" fmla="*/ 5091879 w 6563447"/>
              <a:gd name="connsiteY2787" fmla="*/ 2508329 h 11525896"/>
              <a:gd name="connsiteX2788" fmla="*/ 5012747 w 6563447"/>
              <a:gd name="connsiteY2788" fmla="*/ 2429198 h 11525896"/>
              <a:gd name="connsiteX2789" fmla="*/ 5091879 w 6563447"/>
              <a:gd name="connsiteY2789" fmla="*/ 2350067 h 11525896"/>
              <a:gd name="connsiteX2790" fmla="*/ 4813395 w 6563447"/>
              <a:gd name="connsiteY2790" fmla="*/ 2350067 h 11525896"/>
              <a:gd name="connsiteX2791" fmla="*/ 4892523 w 6563447"/>
              <a:gd name="connsiteY2791" fmla="*/ 2429198 h 11525896"/>
              <a:gd name="connsiteX2792" fmla="*/ 4813395 w 6563447"/>
              <a:gd name="connsiteY2792" fmla="*/ 2508329 h 11525896"/>
              <a:gd name="connsiteX2793" fmla="*/ 4734263 w 6563447"/>
              <a:gd name="connsiteY2793" fmla="*/ 2429198 h 11525896"/>
              <a:gd name="connsiteX2794" fmla="*/ 4813395 w 6563447"/>
              <a:gd name="connsiteY2794" fmla="*/ 2350067 h 11525896"/>
              <a:gd name="connsiteX2795" fmla="*/ 4534907 w 6563447"/>
              <a:gd name="connsiteY2795" fmla="*/ 2350067 h 11525896"/>
              <a:gd name="connsiteX2796" fmla="*/ 4614039 w 6563447"/>
              <a:gd name="connsiteY2796" fmla="*/ 2429198 h 11525896"/>
              <a:gd name="connsiteX2797" fmla="*/ 4534907 w 6563447"/>
              <a:gd name="connsiteY2797" fmla="*/ 2508329 h 11525896"/>
              <a:gd name="connsiteX2798" fmla="*/ 4455775 w 6563447"/>
              <a:gd name="connsiteY2798" fmla="*/ 2429198 h 11525896"/>
              <a:gd name="connsiteX2799" fmla="*/ 4534907 w 6563447"/>
              <a:gd name="connsiteY2799" fmla="*/ 2350067 h 11525896"/>
              <a:gd name="connsiteX2800" fmla="*/ 4256421 w 6563447"/>
              <a:gd name="connsiteY2800" fmla="*/ 2350067 h 11525896"/>
              <a:gd name="connsiteX2801" fmla="*/ 4335552 w 6563447"/>
              <a:gd name="connsiteY2801" fmla="*/ 2429198 h 11525896"/>
              <a:gd name="connsiteX2802" fmla="*/ 4256421 w 6563447"/>
              <a:gd name="connsiteY2802" fmla="*/ 2508329 h 11525896"/>
              <a:gd name="connsiteX2803" fmla="*/ 4177290 w 6563447"/>
              <a:gd name="connsiteY2803" fmla="*/ 2429198 h 11525896"/>
              <a:gd name="connsiteX2804" fmla="*/ 4256421 w 6563447"/>
              <a:gd name="connsiteY2804" fmla="*/ 2350067 h 11525896"/>
              <a:gd name="connsiteX2805" fmla="*/ 3977935 w 6563447"/>
              <a:gd name="connsiteY2805" fmla="*/ 2350067 h 11525896"/>
              <a:gd name="connsiteX2806" fmla="*/ 4057066 w 6563447"/>
              <a:gd name="connsiteY2806" fmla="*/ 2429198 h 11525896"/>
              <a:gd name="connsiteX2807" fmla="*/ 3977935 w 6563447"/>
              <a:gd name="connsiteY2807" fmla="*/ 2508329 h 11525896"/>
              <a:gd name="connsiteX2808" fmla="*/ 3898804 w 6563447"/>
              <a:gd name="connsiteY2808" fmla="*/ 2429198 h 11525896"/>
              <a:gd name="connsiteX2809" fmla="*/ 3977935 w 6563447"/>
              <a:gd name="connsiteY2809" fmla="*/ 2350067 h 11525896"/>
              <a:gd name="connsiteX2810" fmla="*/ 3699449 w 6563447"/>
              <a:gd name="connsiteY2810" fmla="*/ 2350067 h 11525896"/>
              <a:gd name="connsiteX2811" fmla="*/ 3778580 w 6563447"/>
              <a:gd name="connsiteY2811" fmla="*/ 2429198 h 11525896"/>
              <a:gd name="connsiteX2812" fmla="*/ 3699449 w 6563447"/>
              <a:gd name="connsiteY2812" fmla="*/ 2508329 h 11525896"/>
              <a:gd name="connsiteX2813" fmla="*/ 3620318 w 6563447"/>
              <a:gd name="connsiteY2813" fmla="*/ 2429198 h 11525896"/>
              <a:gd name="connsiteX2814" fmla="*/ 3699449 w 6563447"/>
              <a:gd name="connsiteY2814" fmla="*/ 2350067 h 11525896"/>
              <a:gd name="connsiteX2815" fmla="*/ 3420963 w 6563447"/>
              <a:gd name="connsiteY2815" fmla="*/ 2350067 h 11525896"/>
              <a:gd name="connsiteX2816" fmla="*/ 3500094 w 6563447"/>
              <a:gd name="connsiteY2816" fmla="*/ 2429198 h 11525896"/>
              <a:gd name="connsiteX2817" fmla="*/ 3420963 w 6563447"/>
              <a:gd name="connsiteY2817" fmla="*/ 2508329 h 11525896"/>
              <a:gd name="connsiteX2818" fmla="*/ 3341832 w 6563447"/>
              <a:gd name="connsiteY2818" fmla="*/ 2429198 h 11525896"/>
              <a:gd name="connsiteX2819" fmla="*/ 3420963 w 6563447"/>
              <a:gd name="connsiteY2819" fmla="*/ 2350067 h 11525896"/>
              <a:gd name="connsiteX2820" fmla="*/ 3142477 w 6563447"/>
              <a:gd name="connsiteY2820" fmla="*/ 2350067 h 11525896"/>
              <a:gd name="connsiteX2821" fmla="*/ 3221608 w 6563447"/>
              <a:gd name="connsiteY2821" fmla="*/ 2429198 h 11525896"/>
              <a:gd name="connsiteX2822" fmla="*/ 3142477 w 6563447"/>
              <a:gd name="connsiteY2822" fmla="*/ 2508329 h 11525896"/>
              <a:gd name="connsiteX2823" fmla="*/ 3063346 w 6563447"/>
              <a:gd name="connsiteY2823" fmla="*/ 2429198 h 11525896"/>
              <a:gd name="connsiteX2824" fmla="*/ 3142477 w 6563447"/>
              <a:gd name="connsiteY2824" fmla="*/ 2350067 h 11525896"/>
              <a:gd name="connsiteX2825" fmla="*/ 2863991 w 6563447"/>
              <a:gd name="connsiteY2825" fmla="*/ 2350067 h 11525896"/>
              <a:gd name="connsiteX2826" fmla="*/ 2943122 w 6563447"/>
              <a:gd name="connsiteY2826" fmla="*/ 2429198 h 11525896"/>
              <a:gd name="connsiteX2827" fmla="*/ 2863991 w 6563447"/>
              <a:gd name="connsiteY2827" fmla="*/ 2508329 h 11525896"/>
              <a:gd name="connsiteX2828" fmla="*/ 2784860 w 6563447"/>
              <a:gd name="connsiteY2828" fmla="*/ 2429198 h 11525896"/>
              <a:gd name="connsiteX2829" fmla="*/ 2863991 w 6563447"/>
              <a:gd name="connsiteY2829" fmla="*/ 2350067 h 11525896"/>
              <a:gd name="connsiteX2830" fmla="*/ 2585505 w 6563447"/>
              <a:gd name="connsiteY2830" fmla="*/ 2350067 h 11525896"/>
              <a:gd name="connsiteX2831" fmla="*/ 2664636 w 6563447"/>
              <a:gd name="connsiteY2831" fmla="*/ 2429198 h 11525896"/>
              <a:gd name="connsiteX2832" fmla="*/ 2585505 w 6563447"/>
              <a:gd name="connsiteY2832" fmla="*/ 2508329 h 11525896"/>
              <a:gd name="connsiteX2833" fmla="*/ 2506374 w 6563447"/>
              <a:gd name="connsiteY2833" fmla="*/ 2429198 h 11525896"/>
              <a:gd name="connsiteX2834" fmla="*/ 2585505 w 6563447"/>
              <a:gd name="connsiteY2834" fmla="*/ 2350067 h 11525896"/>
              <a:gd name="connsiteX2835" fmla="*/ 2307019 w 6563447"/>
              <a:gd name="connsiteY2835" fmla="*/ 2350067 h 11525896"/>
              <a:gd name="connsiteX2836" fmla="*/ 2386150 w 6563447"/>
              <a:gd name="connsiteY2836" fmla="*/ 2429198 h 11525896"/>
              <a:gd name="connsiteX2837" fmla="*/ 2307019 w 6563447"/>
              <a:gd name="connsiteY2837" fmla="*/ 2508329 h 11525896"/>
              <a:gd name="connsiteX2838" fmla="*/ 2227888 w 6563447"/>
              <a:gd name="connsiteY2838" fmla="*/ 2429198 h 11525896"/>
              <a:gd name="connsiteX2839" fmla="*/ 2307019 w 6563447"/>
              <a:gd name="connsiteY2839" fmla="*/ 2350067 h 11525896"/>
              <a:gd name="connsiteX2840" fmla="*/ 2028534 w 6563447"/>
              <a:gd name="connsiteY2840" fmla="*/ 2350067 h 11525896"/>
              <a:gd name="connsiteX2841" fmla="*/ 2107664 w 6563447"/>
              <a:gd name="connsiteY2841" fmla="*/ 2429198 h 11525896"/>
              <a:gd name="connsiteX2842" fmla="*/ 2028534 w 6563447"/>
              <a:gd name="connsiteY2842" fmla="*/ 2508329 h 11525896"/>
              <a:gd name="connsiteX2843" fmla="*/ 1949402 w 6563447"/>
              <a:gd name="connsiteY2843" fmla="*/ 2429198 h 11525896"/>
              <a:gd name="connsiteX2844" fmla="*/ 2028534 w 6563447"/>
              <a:gd name="connsiteY2844" fmla="*/ 2350067 h 11525896"/>
              <a:gd name="connsiteX2845" fmla="*/ 1750047 w 6563447"/>
              <a:gd name="connsiteY2845" fmla="*/ 2350067 h 11525896"/>
              <a:gd name="connsiteX2846" fmla="*/ 1829178 w 6563447"/>
              <a:gd name="connsiteY2846" fmla="*/ 2429198 h 11525896"/>
              <a:gd name="connsiteX2847" fmla="*/ 1750047 w 6563447"/>
              <a:gd name="connsiteY2847" fmla="*/ 2508329 h 11525896"/>
              <a:gd name="connsiteX2848" fmla="*/ 1670916 w 6563447"/>
              <a:gd name="connsiteY2848" fmla="*/ 2429198 h 11525896"/>
              <a:gd name="connsiteX2849" fmla="*/ 1750047 w 6563447"/>
              <a:gd name="connsiteY2849" fmla="*/ 2350067 h 11525896"/>
              <a:gd name="connsiteX2850" fmla="*/ 1471561 w 6563447"/>
              <a:gd name="connsiteY2850" fmla="*/ 2350067 h 11525896"/>
              <a:gd name="connsiteX2851" fmla="*/ 1550692 w 6563447"/>
              <a:gd name="connsiteY2851" fmla="*/ 2429198 h 11525896"/>
              <a:gd name="connsiteX2852" fmla="*/ 1471561 w 6563447"/>
              <a:gd name="connsiteY2852" fmla="*/ 2508329 h 11525896"/>
              <a:gd name="connsiteX2853" fmla="*/ 1392431 w 6563447"/>
              <a:gd name="connsiteY2853" fmla="*/ 2429198 h 11525896"/>
              <a:gd name="connsiteX2854" fmla="*/ 1471561 w 6563447"/>
              <a:gd name="connsiteY2854" fmla="*/ 2350067 h 11525896"/>
              <a:gd name="connsiteX2855" fmla="*/ 1193075 w 6563447"/>
              <a:gd name="connsiteY2855" fmla="*/ 2350067 h 11525896"/>
              <a:gd name="connsiteX2856" fmla="*/ 1272206 w 6563447"/>
              <a:gd name="connsiteY2856" fmla="*/ 2429198 h 11525896"/>
              <a:gd name="connsiteX2857" fmla="*/ 1193075 w 6563447"/>
              <a:gd name="connsiteY2857" fmla="*/ 2508329 h 11525896"/>
              <a:gd name="connsiteX2858" fmla="*/ 1113944 w 6563447"/>
              <a:gd name="connsiteY2858" fmla="*/ 2429198 h 11525896"/>
              <a:gd name="connsiteX2859" fmla="*/ 1193075 w 6563447"/>
              <a:gd name="connsiteY2859" fmla="*/ 2350067 h 11525896"/>
              <a:gd name="connsiteX2860" fmla="*/ 914589 w 6563447"/>
              <a:gd name="connsiteY2860" fmla="*/ 2350067 h 11525896"/>
              <a:gd name="connsiteX2861" fmla="*/ 993720 w 6563447"/>
              <a:gd name="connsiteY2861" fmla="*/ 2429198 h 11525896"/>
              <a:gd name="connsiteX2862" fmla="*/ 914589 w 6563447"/>
              <a:gd name="connsiteY2862" fmla="*/ 2508329 h 11525896"/>
              <a:gd name="connsiteX2863" fmla="*/ 835458 w 6563447"/>
              <a:gd name="connsiteY2863" fmla="*/ 2429198 h 11525896"/>
              <a:gd name="connsiteX2864" fmla="*/ 914589 w 6563447"/>
              <a:gd name="connsiteY2864" fmla="*/ 2350067 h 11525896"/>
              <a:gd name="connsiteX2865" fmla="*/ 636103 w 6563447"/>
              <a:gd name="connsiteY2865" fmla="*/ 2350067 h 11525896"/>
              <a:gd name="connsiteX2866" fmla="*/ 715234 w 6563447"/>
              <a:gd name="connsiteY2866" fmla="*/ 2429198 h 11525896"/>
              <a:gd name="connsiteX2867" fmla="*/ 636103 w 6563447"/>
              <a:gd name="connsiteY2867" fmla="*/ 2508329 h 11525896"/>
              <a:gd name="connsiteX2868" fmla="*/ 556972 w 6563447"/>
              <a:gd name="connsiteY2868" fmla="*/ 2429198 h 11525896"/>
              <a:gd name="connsiteX2869" fmla="*/ 636103 w 6563447"/>
              <a:gd name="connsiteY2869" fmla="*/ 2350067 h 11525896"/>
              <a:gd name="connsiteX2870" fmla="*/ 357617 w 6563447"/>
              <a:gd name="connsiteY2870" fmla="*/ 2350067 h 11525896"/>
              <a:gd name="connsiteX2871" fmla="*/ 436749 w 6563447"/>
              <a:gd name="connsiteY2871" fmla="*/ 2429198 h 11525896"/>
              <a:gd name="connsiteX2872" fmla="*/ 357617 w 6563447"/>
              <a:gd name="connsiteY2872" fmla="*/ 2508329 h 11525896"/>
              <a:gd name="connsiteX2873" fmla="*/ 278486 w 6563447"/>
              <a:gd name="connsiteY2873" fmla="*/ 2429198 h 11525896"/>
              <a:gd name="connsiteX2874" fmla="*/ 357617 w 6563447"/>
              <a:gd name="connsiteY2874" fmla="*/ 2350067 h 11525896"/>
              <a:gd name="connsiteX2875" fmla="*/ 79131 w 6563447"/>
              <a:gd name="connsiteY2875" fmla="*/ 2350067 h 11525896"/>
              <a:gd name="connsiteX2876" fmla="*/ 158262 w 6563447"/>
              <a:gd name="connsiteY2876" fmla="*/ 2429198 h 11525896"/>
              <a:gd name="connsiteX2877" fmla="*/ 79131 w 6563447"/>
              <a:gd name="connsiteY2877" fmla="*/ 2508329 h 11525896"/>
              <a:gd name="connsiteX2878" fmla="*/ 0 w 6563447"/>
              <a:gd name="connsiteY2878" fmla="*/ 2429198 h 11525896"/>
              <a:gd name="connsiteX2879" fmla="*/ 79131 w 6563447"/>
              <a:gd name="connsiteY2879" fmla="*/ 2350067 h 11525896"/>
              <a:gd name="connsiteX2880" fmla="*/ 6484315 w 6563447"/>
              <a:gd name="connsiteY2880" fmla="*/ 1958389 h 11525896"/>
              <a:gd name="connsiteX2881" fmla="*/ 6563447 w 6563447"/>
              <a:gd name="connsiteY2881" fmla="*/ 2037520 h 11525896"/>
              <a:gd name="connsiteX2882" fmla="*/ 6484315 w 6563447"/>
              <a:gd name="connsiteY2882" fmla="*/ 2116651 h 11525896"/>
              <a:gd name="connsiteX2883" fmla="*/ 6405187 w 6563447"/>
              <a:gd name="connsiteY2883" fmla="*/ 2037520 h 11525896"/>
              <a:gd name="connsiteX2884" fmla="*/ 6484315 w 6563447"/>
              <a:gd name="connsiteY2884" fmla="*/ 1958389 h 11525896"/>
              <a:gd name="connsiteX2885" fmla="*/ 6205823 w 6563447"/>
              <a:gd name="connsiteY2885" fmla="*/ 1958389 h 11525896"/>
              <a:gd name="connsiteX2886" fmla="*/ 6284955 w 6563447"/>
              <a:gd name="connsiteY2886" fmla="*/ 2037520 h 11525896"/>
              <a:gd name="connsiteX2887" fmla="*/ 6205823 w 6563447"/>
              <a:gd name="connsiteY2887" fmla="*/ 2116651 h 11525896"/>
              <a:gd name="connsiteX2888" fmla="*/ 6126691 w 6563447"/>
              <a:gd name="connsiteY2888" fmla="*/ 2037520 h 11525896"/>
              <a:gd name="connsiteX2889" fmla="*/ 6205823 w 6563447"/>
              <a:gd name="connsiteY2889" fmla="*/ 1958389 h 11525896"/>
              <a:gd name="connsiteX2890" fmla="*/ 5927339 w 6563447"/>
              <a:gd name="connsiteY2890" fmla="*/ 1958389 h 11525896"/>
              <a:gd name="connsiteX2891" fmla="*/ 6006467 w 6563447"/>
              <a:gd name="connsiteY2891" fmla="*/ 2037520 h 11525896"/>
              <a:gd name="connsiteX2892" fmla="*/ 5927339 w 6563447"/>
              <a:gd name="connsiteY2892" fmla="*/ 2116651 h 11525896"/>
              <a:gd name="connsiteX2893" fmla="*/ 5848207 w 6563447"/>
              <a:gd name="connsiteY2893" fmla="*/ 2037520 h 11525896"/>
              <a:gd name="connsiteX2894" fmla="*/ 5927339 w 6563447"/>
              <a:gd name="connsiteY2894" fmla="*/ 1958389 h 11525896"/>
              <a:gd name="connsiteX2895" fmla="*/ 5648851 w 6563447"/>
              <a:gd name="connsiteY2895" fmla="*/ 1958389 h 11525896"/>
              <a:gd name="connsiteX2896" fmla="*/ 5727983 w 6563447"/>
              <a:gd name="connsiteY2896" fmla="*/ 2037520 h 11525896"/>
              <a:gd name="connsiteX2897" fmla="*/ 5648851 w 6563447"/>
              <a:gd name="connsiteY2897" fmla="*/ 2116651 h 11525896"/>
              <a:gd name="connsiteX2898" fmla="*/ 5569719 w 6563447"/>
              <a:gd name="connsiteY2898" fmla="*/ 2037520 h 11525896"/>
              <a:gd name="connsiteX2899" fmla="*/ 5648851 w 6563447"/>
              <a:gd name="connsiteY2899" fmla="*/ 1958389 h 11525896"/>
              <a:gd name="connsiteX2900" fmla="*/ 5370367 w 6563447"/>
              <a:gd name="connsiteY2900" fmla="*/ 1958389 h 11525896"/>
              <a:gd name="connsiteX2901" fmla="*/ 5449495 w 6563447"/>
              <a:gd name="connsiteY2901" fmla="*/ 2037520 h 11525896"/>
              <a:gd name="connsiteX2902" fmla="*/ 5370367 w 6563447"/>
              <a:gd name="connsiteY2902" fmla="*/ 2116651 h 11525896"/>
              <a:gd name="connsiteX2903" fmla="*/ 5291235 w 6563447"/>
              <a:gd name="connsiteY2903" fmla="*/ 2037520 h 11525896"/>
              <a:gd name="connsiteX2904" fmla="*/ 5370367 w 6563447"/>
              <a:gd name="connsiteY2904" fmla="*/ 1958389 h 11525896"/>
              <a:gd name="connsiteX2905" fmla="*/ 5091879 w 6563447"/>
              <a:gd name="connsiteY2905" fmla="*/ 1958389 h 11525896"/>
              <a:gd name="connsiteX2906" fmla="*/ 5171011 w 6563447"/>
              <a:gd name="connsiteY2906" fmla="*/ 2037520 h 11525896"/>
              <a:gd name="connsiteX2907" fmla="*/ 5091879 w 6563447"/>
              <a:gd name="connsiteY2907" fmla="*/ 2116651 h 11525896"/>
              <a:gd name="connsiteX2908" fmla="*/ 5012747 w 6563447"/>
              <a:gd name="connsiteY2908" fmla="*/ 2037520 h 11525896"/>
              <a:gd name="connsiteX2909" fmla="*/ 5091879 w 6563447"/>
              <a:gd name="connsiteY2909" fmla="*/ 1958389 h 11525896"/>
              <a:gd name="connsiteX2910" fmla="*/ 4813395 w 6563447"/>
              <a:gd name="connsiteY2910" fmla="*/ 1958389 h 11525896"/>
              <a:gd name="connsiteX2911" fmla="*/ 4892523 w 6563447"/>
              <a:gd name="connsiteY2911" fmla="*/ 2037520 h 11525896"/>
              <a:gd name="connsiteX2912" fmla="*/ 4813395 w 6563447"/>
              <a:gd name="connsiteY2912" fmla="*/ 2116651 h 11525896"/>
              <a:gd name="connsiteX2913" fmla="*/ 4734263 w 6563447"/>
              <a:gd name="connsiteY2913" fmla="*/ 2037520 h 11525896"/>
              <a:gd name="connsiteX2914" fmla="*/ 4813395 w 6563447"/>
              <a:gd name="connsiteY2914" fmla="*/ 1958389 h 11525896"/>
              <a:gd name="connsiteX2915" fmla="*/ 4534907 w 6563447"/>
              <a:gd name="connsiteY2915" fmla="*/ 1958389 h 11525896"/>
              <a:gd name="connsiteX2916" fmla="*/ 4614039 w 6563447"/>
              <a:gd name="connsiteY2916" fmla="*/ 2037520 h 11525896"/>
              <a:gd name="connsiteX2917" fmla="*/ 4534907 w 6563447"/>
              <a:gd name="connsiteY2917" fmla="*/ 2116651 h 11525896"/>
              <a:gd name="connsiteX2918" fmla="*/ 4455775 w 6563447"/>
              <a:gd name="connsiteY2918" fmla="*/ 2037520 h 11525896"/>
              <a:gd name="connsiteX2919" fmla="*/ 4534907 w 6563447"/>
              <a:gd name="connsiteY2919" fmla="*/ 1958389 h 11525896"/>
              <a:gd name="connsiteX2920" fmla="*/ 4256421 w 6563447"/>
              <a:gd name="connsiteY2920" fmla="*/ 1958389 h 11525896"/>
              <a:gd name="connsiteX2921" fmla="*/ 4335552 w 6563447"/>
              <a:gd name="connsiteY2921" fmla="*/ 2037520 h 11525896"/>
              <a:gd name="connsiteX2922" fmla="*/ 4256421 w 6563447"/>
              <a:gd name="connsiteY2922" fmla="*/ 2116651 h 11525896"/>
              <a:gd name="connsiteX2923" fmla="*/ 4177290 w 6563447"/>
              <a:gd name="connsiteY2923" fmla="*/ 2037520 h 11525896"/>
              <a:gd name="connsiteX2924" fmla="*/ 4256421 w 6563447"/>
              <a:gd name="connsiteY2924" fmla="*/ 1958389 h 11525896"/>
              <a:gd name="connsiteX2925" fmla="*/ 3977935 w 6563447"/>
              <a:gd name="connsiteY2925" fmla="*/ 1958389 h 11525896"/>
              <a:gd name="connsiteX2926" fmla="*/ 4057066 w 6563447"/>
              <a:gd name="connsiteY2926" fmla="*/ 2037520 h 11525896"/>
              <a:gd name="connsiteX2927" fmla="*/ 3977935 w 6563447"/>
              <a:gd name="connsiteY2927" fmla="*/ 2116651 h 11525896"/>
              <a:gd name="connsiteX2928" fmla="*/ 3898804 w 6563447"/>
              <a:gd name="connsiteY2928" fmla="*/ 2037520 h 11525896"/>
              <a:gd name="connsiteX2929" fmla="*/ 3977935 w 6563447"/>
              <a:gd name="connsiteY2929" fmla="*/ 1958389 h 11525896"/>
              <a:gd name="connsiteX2930" fmla="*/ 3699449 w 6563447"/>
              <a:gd name="connsiteY2930" fmla="*/ 1958389 h 11525896"/>
              <a:gd name="connsiteX2931" fmla="*/ 3778580 w 6563447"/>
              <a:gd name="connsiteY2931" fmla="*/ 2037520 h 11525896"/>
              <a:gd name="connsiteX2932" fmla="*/ 3699449 w 6563447"/>
              <a:gd name="connsiteY2932" fmla="*/ 2116651 h 11525896"/>
              <a:gd name="connsiteX2933" fmla="*/ 3620318 w 6563447"/>
              <a:gd name="connsiteY2933" fmla="*/ 2037520 h 11525896"/>
              <a:gd name="connsiteX2934" fmla="*/ 3699449 w 6563447"/>
              <a:gd name="connsiteY2934" fmla="*/ 1958389 h 11525896"/>
              <a:gd name="connsiteX2935" fmla="*/ 3420963 w 6563447"/>
              <a:gd name="connsiteY2935" fmla="*/ 1958389 h 11525896"/>
              <a:gd name="connsiteX2936" fmla="*/ 3500094 w 6563447"/>
              <a:gd name="connsiteY2936" fmla="*/ 2037520 h 11525896"/>
              <a:gd name="connsiteX2937" fmla="*/ 3420963 w 6563447"/>
              <a:gd name="connsiteY2937" fmla="*/ 2116651 h 11525896"/>
              <a:gd name="connsiteX2938" fmla="*/ 3341832 w 6563447"/>
              <a:gd name="connsiteY2938" fmla="*/ 2037520 h 11525896"/>
              <a:gd name="connsiteX2939" fmla="*/ 3420963 w 6563447"/>
              <a:gd name="connsiteY2939" fmla="*/ 1958389 h 11525896"/>
              <a:gd name="connsiteX2940" fmla="*/ 3142477 w 6563447"/>
              <a:gd name="connsiteY2940" fmla="*/ 1958389 h 11525896"/>
              <a:gd name="connsiteX2941" fmla="*/ 3221608 w 6563447"/>
              <a:gd name="connsiteY2941" fmla="*/ 2037520 h 11525896"/>
              <a:gd name="connsiteX2942" fmla="*/ 3142477 w 6563447"/>
              <a:gd name="connsiteY2942" fmla="*/ 2116651 h 11525896"/>
              <a:gd name="connsiteX2943" fmla="*/ 3063346 w 6563447"/>
              <a:gd name="connsiteY2943" fmla="*/ 2037520 h 11525896"/>
              <a:gd name="connsiteX2944" fmla="*/ 3142477 w 6563447"/>
              <a:gd name="connsiteY2944" fmla="*/ 1958389 h 11525896"/>
              <a:gd name="connsiteX2945" fmla="*/ 2863991 w 6563447"/>
              <a:gd name="connsiteY2945" fmla="*/ 1958389 h 11525896"/>
              <a:gd name="connsiteX2946" fmla="*/ 2943122 w 6563447"/>
              <a:gd name="connsiteY2946" fmla="*/ 2037520 h 11525896"/>
              <a:gd name="connsiteX2947" fmla="*/ 2863991 w 6563447"/>
              <a:gd name="connsiteY2947" fmla="*/ 2116651 h 11525896"/>
              <a:gd name="connsiteX2948" fmla="*/ 2784860 w 6563447"/>
              <a:gd name="connsiteY2948" fmla="*/ 2037520 h 11525896"/>
              <a:gd name="connsiteX2949" fmla="*/ 2863991 w 6563447"/>
              <a:gd name="connsiteY2949" fmla="*/ 1958389 h 11525896"/>
              <a:gd name="connsiteX2950" fmla="*/ 2585505 w 6563447"/>
              <a:gd name="connsiteY2950" fmla="*/ 1958389 h 11525896"/>
              <a:gd name="connsiteX2951" fmla="*/ 2664636 w 6563447"/>
              <a:gd name="connsiteY2951" fmla="*/ 2037520 h 11525896"/>
              <a:gd name="connsiteX2952" fmla="*/ 2585505 w 6563447"/>
              <a:gd name="connsiteY2952" fmla="*/ 2116651 h 11525896"/>
              <a:gd name="connsiteX2953" fmla="*/ 2506374 w 6563447"/>
              <a:gd name="connsiteY2953" fmla="*/ 2037520 h 11525896"/>
              <a:gd name="connsiteX2954" fmla="*/ 2585505 w 6563447"/>
              <a:gd name="connsiteY2954" fmla="*/ 1958389 h 11525896"/>
              <a:gd name="connsiteX2955" fmla="*/ 2307019 w 6563447"/>
              <a:gd name="connsiteY2955" fmla="*/ 1958389 h 11525896"/>
              <a:gd name="connsiteX2956" fmla="*/ 2386150 w 6563447"/>
              <a:gd name="connsiteY2956" fmla="*/ 2037520 h 11525896"/>
              <a:gd name="connsiteX2957" fmla="*/ 2307019 w 6563447"/>
              <a:gd name="connsiteY2957" fmla="*/ 2116651 h 11525896"/>
              <a:gd name="connsiteX2958" fmla="*/ 2227888 w 6563447"/>
              <a:gd name="connsiteY2958" fmla="*/ 2037520 h 11525896"/>
              <a:gd name="connsiteX2959" fmla="*/ 2307019 w 6563447"/>
              <a:gd name="connsiteY2959" fmla="*/ 1958389 h 11525896"/>
              <a:gd name="connsiteX2960" fmla="*/ 2028534 w 6563447"/>
              <a:gd name="connsiteY2960" fmla="*/ 1958389 h 11525896"/>
              <a:gd name="connsiteX2961" fmla="*/ 2107664 w 6563447"/>
              <a:gd name="connsiteY2961" fmla="*/ 2037520 h 11525896"/>
              <a:gd name="connsiteX2962" fmla="*/ 2028534 w 6563447"/>
              <a:gd name="connsiteY2962" fmla="*/ 2116651 h 11525896"/>
              <a:gd name="connsiteX2963" fmla="*/ 1949402 w 6563447"/>
              <a:gd name="connsiteY2963" fmla="*/ 2037520 h 11525896"/>
              <a:gd name="connsiteX2964" fmla="*/ 2028534 w 6563447"/>
              <a:gd name="connsiteY2964" fmla="*/ 1958389 h 11525896"/>
              <a:gd name="connsiteX2965" fmla="*/ 1750047 w 6563447"/>
              <a:gd name="connsiteY2965" fmla="*/ 1958389 h 11525896"/>
              <a:gd name="connsiteX2966" fmla="*/ 1829178 w 6563447"/>
              <a:gd name="connsiteY2966" fmla="*/ 2037520 h 11525896"/>
              <a:gd name="connsiteX2967" fmla="*/ 1750047 w 6563447"/>
              <a:gd name="connsiteY2967" fmla="*/ 2116651 h 11525896"/>
              <a:gd name="connsiteX2968" fmla="*/ 1670916 w 6563447"/>
              <a:gd name="connsiteY2968" fmla="*/ 2037520 h 11525896"/>
              <a:gd name="connsiteX2969" fmla="*/ 1750047 w 6563447"/>
              <a:gd name="connsiteY2969" fmla="*/ 1958389 h 11525896"/>
              <a:gd name="connsiteX2970" fmla="*/ 1471561 w 6563447"/>
              <a:gd name="connsiteY2970" fmla="*/ 1958389 h 11525896"/>
              <a:gd name="connsiteX2971" fmla="*/ 1550692 w 6563447"/>
              <a:gd name="connsiteY2971" fmla="*/ 2037520 h 11525896"/>
              <a:gd name="connsiteX2972" fmla="*/ 1471561 w 6563447"/>
              <a:gd name="connsiteY2972" fmla="*/ 2116651 h 11525896"/>
              <a:gd name="connsiteX2973" fmla="*/ 1392431 w 6563447"/>
              <a:gd name="connsiteY2973" fmla="*/ 2037520 h 11525896"/>
              <a:gd name="connsiteX2974" fmla="*/ 1471561 w 6563447"/>
              <a:gd name="connsiteY2974" fmla="*/ 1958389 h 11525896"/>
              <a:gd name="connsiteX2975" fmla="*/ 1193075 w 6563447"/>
              <a:gd name="connsiteY2975" fmla="*/ 1958389 h 11525896"/>
              <a:gd name="connsiteX2976" fmla="*/ 1272206 w 6563447"/>
              <a:gd name="connsiteY2976" fmla="*/ 2037520 h 11525896"/>
              <a:gd name="connsiteX2977" fmla="*/ 1193075 w 6563447"/>
              <a:gd name="connsiteY2977" fmla="*/ 2116651 h 11525896"/>
              <a:gd name="connsiteX2978" fmla="*/ 1113944 w 6563447"/>
              <a:gd name="connsiteY2978" fmla="*/ 2037520 h 11525896"/>
              <a:gd name="connsiteX2979" fmla="*/ 1193075 w 6563447"/>
              <a:gd name="connsiteY2979" fmla="*/ 1958389 h 11525896"/>
              <a:gd name="connsiteX2980" fmla="*/ 914589 w 6563447"/>
              <a:gd name="connsiteY2980" fmla="*/ 1958389 h 11525896"/>
              <a:gd name="connsiteX2981" fmla="*/ 993720 w 6563447"/>
              <a:gd name="connsiteY2981" fmla="*/ 2037520 h 11525896"/>
              <a:gd name="connsiteX2982" fmla="*/ 914589 w 6563447"/>
              <a:gd name="connsiteY2982" fmla="*/ 2116651 h 11525896"/>
              <a:gd name="connsiteX2983" fmla="*/ 835458 w 6563447"/>
              <a:gd name="connsiteY2983" fmla="*/ 2037520 h 11525896"/>
              <a:gd name="connsiteX2984" fmla="*/ 914589 w 6563447"/>
              <a:gd name="connsiteY2984" fmla="*/ 1958389 h 11525896"/>
              <a:gd name="connsiteX2985" fmla="*/ 636103 w 6563447"/>
              <a:gd name="connsiteY2985" fmla="*/ 1958389 h 11525896"/>
              <a:gd name="connsiteX2986" fmla="*/ 715234 w 6563447"/>
              <a:gd name="connsiteY2986" fmla="*/ 2037520 h 11525896"/>
              <a:gd name="connsiteX2987" fmla="*/ 636103 w 6563447"/>
              <a:gd name="connsiteY2987" fmla="*/ 2116651 h 11525896"/>
              <a:gd name="connsiteX2988" fmla="*/ 556972 w 6563447"/>
              <a:gd name="connsiteY2988" fmla="*/ 2037520 h 11525896"/>
              <a:gd name="connsiteX2989" fmla="*/ 636103 w 6563447"/>
              <a:gd name="connsiteY2989" fmla="*/ 1958389 h 11525896"/>
              <a:gd name="connsiteX2990" fmla="*/ 357617 w 6563447"/>
              <a:gd name="connsiteY2990" fmla="*/ 1958389 h 11525896"/>
              <a:gd name="connsiteX2991" fmla="*/ 436749 w 6563447"/>
              <a:gd name="connsiteY2991" fmla="*/ 2037520 h 11525896"/>
              <a:gd name="connsiteX2992" fmla="*/ 357617 w 6563447"/>
              <a:gd name="connsiteY2992" fmla="*/ 2116651 h 11525896"/>
              <a:gd name="connsiteX2993" fmla="*/ 278486 w 6563447"/>
              <a:gd name="connsiteY2993" fmla="*/ 2037520 h 11525896"/>
              <a:gd name="connsiteX2994" fmla="*/ 357617 w 6563447"/>
              <a:gd name="connsiteY2994" fmla="*/ 1958389 h 11525896"/>
              <a:gd name="connsiteX2995" fmla="*/ 79131 w 6563447"/>
              <a:gd name="connsiteY2995" fmla="*/ 1958389 h 11525896"/>
              <a:gd name="connsiteX2996" fmla="*/ 158262 w 6563447"/>
              <a:gd name="connsiteY2996" fmla="*/ 2037520 h 11525896"/>
              <a:gd name="connsiteX2997" fmla="*/ 79131 w 6563447"/>
              <a:gd name="connsiteY2997" fmla="*/ 2116651 h 11525896"/>
              <a:gd name="connsiteX2998" fmla="*/ 0 w 6563447"/>
              <a:gd name="connsiteY2998" fmla="*/ 2037520 h 11525896"/>
              <a:gd name="connsiteX2999" fmla="*/ 79131 w 6563447"/>
              <a:gd name="connsiteY2999" fmla="*/ 1958389 h 11525896"/>
              <a:gd name="connsiteX3000" fmla="*/ 6484315 w 6563447"/>
              <a:gd name="connsiteY3000" fmla="*/ 1566712 h 11525896"/>
              <a:gd name="connsiteX3001" fmla="*/ 6563447 w 6563447"/>
              <a:gd name="connsiteY3001" fmla="*/ 1645843 h 11525896"/>
              <a:gd name="connsiteX3002" fmla="*/ 6484315 w 6563447"/>
              <a:gd name="connsiteY3002" fmla="*/ 1724974 h 11525896"/>
              <a:gd name="connsiteX3003" fmla="*/ 6405187 w 6563447"/>
              <a:gd name="connsiteY3003" fmla="*/ 1645843 h 11525896"/>
              <a:gd name="connsiteX3004" fmla="*/ 6484315 w 6563447"/>
              <a:gd name="connsiteY3004" fmla="*/ 1566712 h 11525896"/>
              <a:gd name="connsiteX3005" fmla="*/ 6205823 w 6563447"/>
              <a:gd name="connsiteY3005" fmla="*/ 1566712 h 11525896"/>
              <a:gd name="connsiteX3006" fmla="*/ 6284955 w 6563447"/>
              <a:gd name="connsiteY3006" fmla="*/ 1645843 h 11525896"/>
              <a:gd name="connsiteX3007" fmla="*/ 6205823 w 6563447"/>
              <a:gd name="connsiteY3007" fmla="*/ 1724974 h 11525896"/>
              <a:gd name="connsiteX3008" fmla="*/ 6126691 w 6563447"/>
              <a:gd name="connsiteY3008" fmla="*/ 1645843 h 11525896"/>
              <a:gd name="connsiteX3009" fmla="*/ 6205823 w 6563447"/>
              <a:gd name="connsiteY3009" fmla="*/ 1566712 h 11525896"/>
              <a:gd name="connsiteX3010" fmla="*/ 5927339 w 6563447"/>
              <a:gd name="connsiteY3010" fmla="*/ 1566712 h 11525896"/>
              <a:gd name="connsiteX3011" fmla="*/ 6006467 w 6563447"/>
              <a:gd name="connsiteY3011" fmla="*/ 1645843 h 11525896"/>
              <a:gd name="connsiteX3012" fmla="*/ 5927339 w 6563447"/>
              <a:gd name="connsiteY3012" fmla="*/ 1724974 h 11525896"/>
              <a:gd name="connsiteX3013" fmla="*/ 5848207 w 6563447"/>
              <a:gd name="connsiteY3013" fmla="*/ 1645843 h 11525896"/>
              <a:gd name="connsiteX3014" fmla="*/ 5927339 w 6563447"/>
              <a:gd name="connsiteY3014" fmla="*/ 1566712 h 11525896"/>
              <a:gd name="connsiteX3015" fmla="*/ 5648851 w 6563447"/>
              <a:gd name="connsiteY3015" fmla="*/ 1566712 h 11525896"/>
              <a:gd name="connsiteX3016" fmla="*/ 5727983 w 6563447"/>
              <a:gd name="connsiteY3016" fmla="*/ 1645843 h 11525896"/>
              <a:gd name="connsiteX3017" fmla="*/ 5648851 w 6563447"/>
              <a:gd name="connsiteY3017" fmla="*/ 1724974 h 11525896"/>
              <a:gd name="connsiteX3018" fmla="*/ 5569719 w 6563447"/>
              <a:gd name="connsiteY3018" fmla="*/ 1645843 h 11525896"/>
              <a:gd name="connsiteX3019" fmla="*/ 5648851 w 6563447"/>
              <a:gd name="connsiteY3019" fmla="*/ 1566712 h 11525896"/>
              <a:gd name="connsiteX3020" fmla="*/ 5370367 w 6563447"/>
              <a:gd name="connsiteY3020" fmla="*/ 1566712 h 11525896"/>
              <a:gd name="connsiteX3021" fmla="*/ 5449495 w 6563447"/>
              <a:gd name="connsiteY3021" fmla="*/ 1645843 h 11525896"/>
              <a:gd name="connsiteX3022" fmla="*/ 5370367 w 6563447"/>
              <a:gd name="connsiteY3022" fmla="*/ 1724974 h 11525896"/>
              <a:gd name="connsiteX3023" fmla="*/ 5291235 w 6563447"/>
              <a:gd name="connsiteY3023" fmla="*/ 1645843 h 11525896"/>
              <a:gd name="connsiteX3024" fmla="*/ 5370367 w 6563447"/>
              <a:gd name="connsiteY3024" fmla="*/ 1566712 h 11525896"/>
              <a:gd name="connsiteX3025" fmla="*/ 5091879 w 6563447"/>
              <a:gd name="connsiteY3025" fmla="*/ 1566712 h 11525896"/>
              <a:gd name="connsiteX3026" fmla="*/ 5171011 w 6563447"/>
              <a:gd name="connsiteY3026" fmla="*/ 1645843 h 11525896"/>
              <a:gd name="connsiteX3027" fmla="*/ 5091879 w 6563447"/>
              <a:gd name="connsiteY3027" fmla="*/ 1724974 h 11525896"/>
              <a:gd name="connsiteX3028" fmla="*/ 5012747 w 6563447"/>
              <a:gd name="connsiteY3028" fmla="*/ 1645843 h 11525896"/>
              <a:gd name="connsiteX3029" fmla="*/ 5091879 w 6563447"/>
              <a:gd name="connsiteY3029" fmla="*/ 1566712 h 11525896"/>
              <a:gd name="connsiteX3030" fmla="*/ 4813395 w 6563447"/>
              <a:gd name="connsiteY3030" fmla="*/ 1566712 h 11525896"/>
              <a:gd name="connsiteX3031" fmla="*/ 4892523 w 6563447"/>
              <a:gd name="connsiteY3031" fmla="*/ 1645843 h 11525896"/>
              <a:gd name="connsiteX3032" fmla="*/ 4813395 w 6563447"/>
              <a:gd name="connsiteY3032" fmla="*/ 1724974 h 11525896"/>
              <a:gd name="connsiteX3033" fmla="*/ 4734263 w 6563447"/>
              <a:gd name="connsiteY3033" fmla="*/ 1645843 h 11525896"/>
              <a:gd name="connsiteX3034" fmla="*/ 4813395 w 6563447"/>
              <a:gd name="connsiteY3034" fmla="*/ 1566712 h 11525896"/>
              <a:gd name="connsiteX3035" fmla="*/ 4534907 w 6563447"/>
              <a:gd name="connsiteY3035" fmla="*/ 1566712 h 11525896"/>
              <a:gd name="connsiteX3036" fmla="*/ 4614039 w 6563447"/>
              <a:gd name="connsiteY3036" fmla="*/ 1645843 h 11525896"/>
              <a:gd name="connsiteX3037" fmla="*/ 4534907 w 6563447"/>
              <a:gd name="connsiteY3037" fmla="*/ 1724974 h 11525896"/>
              <a:gd name="connsiteX3038" fmla="*/ 4455775 w 6563447"/>
              <a:gd name="connsiteY3038" fmla="*/ 1645843 h 11525896"/>
              <a:gd name="connsiteX3039" fmla="*/ 4534907 w 6563447"/>
              <a:gd name="connsiteY3039" fmla="*/ 1566712 h 11525896"/>
              <a:gd name="connsiteX3040" fmla="*/ 4256421 w 6563447"/>
              <a:gd name="connsiteY3040" fmla="*/ 1566712 h 11525896"/>
              <a:gd name="connsiteX3041" fmla="*/ 4335552 w 6563447"/>
              <a:gd name="connsiteY3041" fmla="*/ 1645843 h 11525896"/>
              <a:gd name="connsiteX3042" fmla="*/ 4256421 w 6563447"/>
              <a:gd name="connsiteY3042" fmla="*/ 1724974 h 11525896"/>
              <a:gd name="connsiteX3043" fmla="*/ 4177290 w 6563447"/>
              <a:gd name="connsiteY3043" fmla="*/ 1645843 h 11525896"/>
              <a:gd name="connsiteX3044" fmla="*/ 4256421 w 6563447"/>
              <a:gd name="connsiteY3044" fmla="*/ 1566712 h 11525896"/>
              <a:gd name="connsiteX3045" fmla="*/ 3977935 w 6563447"/>
              <a:gd name="connsiteY3045" fmla="*/ 1566712 h 11525896"/>
              <a:gd name="connsiteX3046" fmla="*/ 4057066 w 6563447"/>
              <a:gd name="connsiteY3046" fmla="*/ 1645843 h 11525896"/>
              <a:gd name="connsiteX3047" fmla="*/ 3977935 w 6563447"/>
              <a:gd name="connsiteY3047" fmla="*/ 1724974 h 11525896"/>
              <a:gd name="connsiteX3048" fmla="*/ 3898804 w 6563447"/>
              <a:gd name="connsiteY3048" fmla="*/ 1645843 h 11525896"/>
              <a:gd name="connsiteX3049" fmla="*/ 3977935 w 6563447"/>
              <a:gd name="connsiteY3049" fmla="*/ 1566712 h 11525896"/>
              <a:gd name="connsiteX3050" fmla="*/ 3699449 w 6563447"/>
              <a:gd name="connsiteY3050" fmla="*/ 1566712 h 11525896"/>
              <a:gd name="connsiteX3051" fmla="*/ 3778580 w 6563447"/>
              <a:gd name="connsiteY3051" fmla="*/ 1645843 h 11525896"/>
              <a:gd name="connsiteX3052" fmla="*/ 3699449 w 6563447"/>
              <a:gd name="connsiteY3052" fmla="*/ 1724974 h 11525896"/>
              <a:gd name="connsiteX3053" fmla="*/ 3620318 w 6563447"/>
              <a:gd name="connsiteY3053" fmla="*/ 1645843 h 11525896"/>
              <a:gd name="connsiteX3054" fmla="*/ 3699449 w 6563447"/>
              <a:gd name="connsiteY3054" fmla="*/ 1566712 h 11525896"/>
              <a:gd name="connsiteX3055" fmla="*/ 3420963 w 6563447"/>
              <a:gd name="connsiteY3055" fmla="*/ 1566712 h 11525896"/>
              <a:gd name="connsiteX3056" fmla="*/ 3500094 w 6563447"/>
              <a:gd name="connsiteY3056" fmla="*/ 1645843 h 11525896"/>
              <a:gd name="connsiteX3057" fmla="*/ 3420963 w 6563447"/>
              <a:gd name="connsiteY3057" fmla="*/ 1724974 h 11525896"/>
              <a:gd name="connsiteX3058" fmla="*/ 3341832 w 6563447"/>
              <a:gd name="connsiteY3058" fmla="*/ 1645843 h 11525896"/>
              <a:gd name="connsiteX3059" fmla="*/ 3420963 w 6563447"/>
              <a:gd name="connsiteY3059" fmla="*/ 1566712 h 11525896"/>
              <a:gd name="connsiteX3060" fmla="*/ 3142477 w 6563447"/>
              <a:gd name="connsiteY3060" fmla="*/ 1566712 h 11525896"/>
              <a:gd name="connsiteX3061" fmla="*/ 3221608 w 6563447"/>
              <a:gd name="connsiteY3061" fmla="*/ 1645843 h 11525896"/>
              <a:gd name="connsiteX3062" fmla="*/ 3142477 w 6563447"/>
              <a:gd name="connsiteY3062" fmla="*/ 1724974 h 11525896"/>
              <a:gd name="connsiteX3063" fmla="*/ 3063346 w 6563447"/>
              <a:gd name="connsiteY3063" fmla="*/ 1645843 h 11525896"/>
              <a:gd name="connsiteX3064" fmla="*/ 3142477 w 6563447"/>
              <a:gd name="connsiteY3064" fmla="*/ 1566712 h 11525896"/>
              <a:gd name="connsiteX3065" fmla="*/ 2863991 w 6563447"/>
              <a:gd name="connsiteY3065" fmla="*/ 1566712 h 11525896"/>
              <a:gd name="connsiteX3066" fmla="*/ 2943122 w 6563447"/>
              <a:gd name="connsiteY3066" fmla="*/ 1645843 h 11525896"/>
              <a:gd name="connsiteX3067" fmla="*/ 2863991 w 6563447"/>
              <a:gd name="connsiteY3067" fmla="*/ 1724974 h 11525896"/>
              <a:gd name="connsiteX3068" fmla="*/ 2784860 w 6563447"/>
              <a:gd name="connsiteY3068" fmla="*/ 1645843 h 11525896"/>
              <a:gd name="connsiteX3069" fmla="*/ 2863991 w 6563447"/>
              <a:gd name="connsiteY3069" fmla="*/ 1566712 h 11525896"/>
              <a:gd name="connsiteX3070" fmla="*/ 2585505 w 6563447"/>
              <a:gd name="connsiteY3070" fmla="*/ 1566712 h 11525896"/>
              <a:gd name="connsiteX3071" fmla="*/ 2664636 w 6563447"/>
              <a:gd name="connsiteY3071" fmla="*/ 1645843 h 11525896"/>
              <a:gd name="connsiteX3072" fmla="*/ 2585505 w 6563447"/>
              <a:gd name="connsiteY3072" fmla="*/ 1724974 h 11525896"/>
              <a:gd name="connsiteX3073" fmla="*/ 2506374 w 6563447"/>
              <a:gd name="connsiteY3073" fmla="*/ 1645843 h 11525896"/>
              <a:gd name="connsiteX3074" fmla="*/ 2585505 w 6563447"/>
              <a:gd name="connsiteY3074" fmla="*/ 1566712 h 11525896"/>
              <a:gd name="connsiteX3075" fmla="*/ 2307019 w 6563447"/>
              <a:gd name="connsiteY3075" fmla="*/ 1566712 h 11525896"/>
              <a:gd name="connsiteX3076" fmla="*/ 2386150 w 6563447"/>
              <a:gd name="connsiteY3076" fmla="*/ 1645843 h 11525896"/>
              <a:gd name="connsiteX3077" fmla="*/ 2307019 w 6563447"/>
              <a:gd name="connsiteY3077" fmla="*/ 1724974 h 11525896"/>
              <a:gd name="connsiteX3078" fmla="*/ 2227888 w 6563447"/>
              <a:gd name="connsiteY3078" fmla="*/ 1645843 h 11525896"/>
              <a:gd name="connsiteX3079" fmla="*/ 2307019 w 6563447"/>
              <a:gd name="connsiteY3079" fmla="*/ 1566712 h 11525896"/>
              <a:gd name="connsiteX3080" fmla="*/ 2028534 w 6563447"/>
              <a:gd name="connsiteY3080" fmla="*/ 1566712 h 11525896"/>
              <a:gd name="connsiteX3081" fmla="*/ 2107664 w 6563447"/>
              <a:gd name="connsiteY3081" fmla="*/ 1645843 h 11525896"/>
              <a:gd name="connsiteX3082" fmla="*/ 2028534 w 6563447"/>
              <a:gd name="connsiteY3082" fmla="*/ 1724974 h 11525896"/>
              <a:gd name="connsiteX3083" fmla="*/ 1949402 w 6563447"/>
              <a:gd name="connsiteY3083" fmla="*/ 1645843 h 11525896"/>
              <a:gd name="connsiteX3084" fmla="*/ 2028534 w 6563447"/>
              <a:gd name="connsiteY3084" fmla="*/ 1566712 h 11525896"/>
              <a:gd name="connsiteX3085" fmla="*/ 1750047 w 6563447"/>
              <a:gd name="connsiteY3085" fmla="*/ 1566712 h 11525896"/>
              <a:gd name="connsiteX3086" fmla="*/ 1829178 w 6563447"/>
              <a:gd name="connsiteY3086" fmla="*/ 1645843 h 11525896"/>
              <a:gd name="connsiteX3087" fmla="*/ 1750047 w 6563447"/>
              <a:gd name="connsiteY3087" fmla="*/ 1724974 h 11525896"/>
              <a:gd name="connsiteX3088" fmla="*/ 1670916 w 6563447"/>
              <a:gd name="connsiteY3088" fmla="*/ 1645843 h 11525896"/>
              <a:gd name="connsiteX3089" fmla="*/ 1750047 w 6563447"/>
              <a:gd name="connsiteY3089" fmla="*/ 1566712 h 11525896"/>
              <a:gd name="connsiteX3090" fmla="*/ 1471561 w 6563447"/>
              <a:gd name="connsiteY3090" fmla="*/ 1566712 h 11525896"/>
              <a:gd name="connsiteX3091" fmla="*/ 1550692 w 6563447"/>
              <a:gd name="connsiteY3091" fmla="*/ 1645843 h 11525896"/>
              <a:gd name="connsiteX3092" fmla="*/ 1471561 w 6563447"/>
              <a:gd name="connsiteY3092" fmla="*/ 1724974 h 11525896"/>
              <a:gd name="connsiteX3093" fmla="*/ 1392431 w 6563447"/>
              <a:gd name="connsiteY3093" fmla="*/ 1645843 h 11525896"/>
              <a:gd name="connsiteX3094" fmla="*/ 1471561 w 6563447"/>
              <a:gd name="connsiteY3094" fmla="*/ 1566712 h 11525896"/>
              <a:gd name="connsiteX3095" fmla="*/ 1193075 w 6563447"/>
              <a:gd name="connsiteY3095" fmla="*/ 1566712 h 11525896"/>
              <a:gd name="connsiteX3096" fmla="*/ 1272206 w 6563447"/>
              <a:gd name="connsiteY3096" fmla="*/ 1645843 h 11525896"/>
              <a:gd name="connsiteX3097" fmla="*/ 1193075 w 6563447"/>
              <a:gd name="connsiteY3097" fmla="*/ 1724974 h 11525896"/>
              <a:gd name="connsiteX3098" fmla="*/ 1113944 w 6563447"/>
              <a:gd name="connsiteY3098" fmla="*/ 1645843 h 11525896"/>
              <a:gd name="connsiteX3099" fmla="*/ 1193075 w 6563447"/>
              <a:gd name="connsiteY3099" fmla="*/ 1566712 h 11525896"/>
              <a:gd name="connsiteX3100" fmla="*/ 914589 w 6563447"/>
              <a:gd name="connsiteY3100" fmla="*/ 1566712 h 11525896"/>
              <a:gd name="connsiteX3101" fmla="*/ 993720 w 6563447"/>
              <a:gd name="connsiteY3101" fmla="*/ 1645843 h 11525896"/>
              <a:gd name="connsiteX3102" fmla="*/ 914589 w 6563447"/>
              <a:gd name="connsiteY3102" fmla="*/ 1724974 h 11525896"/>
              <a:gd name="connsiteX3103" fmla="*/ 835458 w 6563447"/>
              <a:gd name="connsiteY3103" fmla="*/ 1645843 h 11525896"/>
              <a:gd name="connsiteX3104" fmla="*/ 914589 w 6563447"/>
              <a:gd name="connsiteY3104" fmla="*/ 1566712 h 11525896"/>
              <a:gd name="connsiteX3105" fmla="*/ 636103 w 6563447"/>
              <a:gd name="connsiteY3105" fmla="*/ 1566712 h 11525896"/>
              <a:gd name="connsiteX3106" fmla="*/ 715234 w 6563447"/>
              <a:gd name="connsiteY3106" fmla="*/ 1645843 h 11525896"/>
              <a:gd name="connsiteX3107" fmla="*/ 636103 w 6563447"/>
              <a:gd name="connsiteY3107" fmla="*/ 1724974 h 11525896"/>
              <a:gd name="connsiteX3108" fmla="*/ 556972 w 6563447"/>
              <a:gd name="connsiteY3108" fmla="*/ 1645843 h 11525896"/>
              <a:gd name="connsiteX3109" fmla="*/ 636103 w 6563447"/>
              <a:gd name="connsiteY3109" fmla="*/ 1566712 h 11525896"/>
              <a:gd name="connsiteX3110" fmla="*/ 357617 w 6563447"/>
              <a:gd name="connsiteY3110" fmla="*/ 1566712 h 11525896"/>
              <a:gd name="connsiteX3111" fmla="*/ 436749 w 6563447"/>
              <a:gd name="connsiteY3111" fmla="*/ 1645843 h 11525896"/>
              <a:gd name="connsiteX3112" fmla="*/ 357617 w 6563447"/>
              <a:gd name="connsiteY3112" fmla="*/ 1724974 h 11525896"/>
              <a:gd name="connsiteX3113" fmla="*/ 278486 w 6563447"/>
              <a:gd name="connsiteY3113" fmla="*/ 1645843 h 11525896"/>
              <a:gd name="connsiteX3114" fmla="*/ 357617 w 6563447"/>
              <a:gd name="connsiteY3114" fmla="*/ 1566712 h 11525896"/>
              <a:gd name="connsiteX3115" fmla="*/ 79131 w 6563447"/>
              <a:gd name="connsiteY3115" fmla="*/ 1566712 h 11525896"/>
              <a:gd name="connsiteX3116" fmla="*/ 158262 w 6563447"/>
              <a:gd name="connsiteY3116" fmla="*/ 1645843 h 11525896"/>
              <a:gd name="connsiteX3117" fmla="*/ 79131 w 6563447"/>
              <a:gd name="connsiteY3117" fmla="*/ 1724974 h 11525896"/>
              <a:gd name="connsiteX3118" fmla="*/ 0 w 6563447"/>
              <a:gd name="connsiteY3118" fmla="*/ 1645843 h 11525896"/>
              <a:gd name="connsiteX3119" fmla="*/ 79131 w 6563447"/>
              <a:gd name="connsiteY3119" fmla="*/ 1566712 h 11525896"/>
              <a:gd name="connsiteX3120" fmla="*/ 6484315 w 6563447"/>
              <a:gd name="connsiteY3120" fmla="*/ 1175034 h 11525896"/>
              <a:gd name="connsiteX3121" fmla="*/ 6563447 w 6563447"/>
              <a:gd name="connsiteY3121" fmla="*/ 1254165 h 11525896"/>
              <a:gd name="connsiteX3122" fmla="*/ 6484315 w 6563447"/>
              <a:gd name="connsiteY3122" fmla="*/ 1333296 h 11525896"/>
              <a:gd name="connsiteX3123" fmla="*/ 6405187 w 6563447"/>
              <a:gd name="connsiteY3123" fmla="*/ 1254165 h 11525896"/>
              <a:gd name="connsiteX3124" fmla="*/ 6484315 w 6563447"/>
              <a:gd name="connsiteY3124" fmla="*/ 1175034 h 11525896"/>
              <a:gd name="connsiteX3125" fmla="*/ 6205823 w 6563447"/>
              <a:gd name="connsiteY3125" fmla="*/ 1175034 h 11525896"/>
              <a:gd name="connsiteX3126" fmla="*/ 6284955 w 6563447"/>
              <a:gd name="connsiteY3126" fmla="*/ 1254165 h 11525896"/>
              <a:gd name="connsiteX3127" fmla="*/ 6205823 w 6563447"/>
              <a:gd name="connsiteY3127" fmla="*/ 1333296 h 11525896"/>
              <a:gd name="connsiteX3128" fmla="*/ 6126691 w 6563447"/>
              <a:gd name="connsiteY3128" fmla="*/ 1254165 h 11525896"/>
              <a:gd name="connsiteX3129" fmla="*/ 6205823 w 6563447"/>
              <a:gd name="connsiteY3129" fmla="*/ 1175034 h 11525896"/>
              <a:gd name="connsiteX3130" fmla="*/ 5927339 w 6563447"/>
              <a:gd name="connsiteY3130" fmla="*/ 1175034 h 11525896"/>
              <a:gd name="connsiteX3131" fmla="*/ 6006467 w 6563447"/>
              <a:gd name="connsiteY3131" fmla="*/ 1254165 h 11525896"/>
              <a:gd name="connsiteX3132" fmla="*/ 5927339 w 6563447"/>
              <a:gd name="connsiteY3132" fmla="*/ 1333296 h 11525896"/>
              <a:gd name="connsiteX3133" fmla="*/ 5848207 w 6563447"/>
              <a:gd name="connsiteY3133" fmla="*/ 1254165 h 11525896"/>
              <a:gd name="connsiteX3134" fmla="*/ 5927339 w 6563447"/>
              <a:gd name="connsiteY3134" fmla="*/ 1175034 h 11525896"/>
              <a:gd name="connsiteX3135" fmla="*/ 5648851 w 6563447"/>
              <a:gd name="connsiteY3135" fmla="*/ 1175034 h 11525896"/>
              <a:gd name="connsiteX3136" fmla="*/ 5727983 w 6563447"/>
              <a:gd name="connsiteY3136" fmla="*/ 1254165 h 11525896"/>
              <a:gd name="connsiteX3137" fmla="*/ 5648851 w 6563447"/>
              <a:gd name="connsiteY3137" fmla="*/ 1333296 h 11525896"/>
              <a:gd name="connsiteX3138" fmla="*/ 5569719 w 6563447"/>
              <a:gd name="connsiteY3138" fmla="*/ 1254165 h 11525896"/>
              <a:gd name="connsiteX3139" fmla="*/ 5648851 w 6563447"/>
              <a:gd name="connsiteY3139" fmla="*/ 1175034 h 11525896"/>
              <a:gd name="connsiteX3140" fmla="*/ 5370367 w 6563447"/>
              <a:gd name="connsiteY3140" fmla="*/ 1175034 h 11525896"/>
              <a:gd name="connsiteX3141" fmla="*/ 5449495 w 6563447"/>
              <a:gd name="connsiteY3141" fmla="*/ 1254165 h 11525896"/>
              <a:gd name="connsiteX3142" fmla="*/ 5370367 w 6563447"/>
              <a:gd name="connsiteY3142" fmla="*/ 1333296 h 11525896"/>
              <a:gd name="connsiteX3143" fmla="*/ 5291235 w 6563447"/>
              <a:gd name="connsiteY3143" fmla="*/ 1254165 h 11525896"/>
              <a:gd name="connsiteX3144" fmla="*/ 5370367 w 6563447"/>
              <a:gd name="connsiteY3144" fmla="*/ 1175034 h 11525896"/>
              <a:gd name="connsiteX3145" fmla="*/ 5091879 w 6563447"/>
              <a:gd name="connsiteY3145" fmla="*/ 1175034 h 11525896"/>
              <a:gd name="connsiteX3146" fmla="*/ 5171011 w 6563447"/>
              <a:gd name="connsiteY3146" fmla="*/ 1254165 h 11525896"/>
              <a:gd name="connsiteX3147" fmla="*/ 5091879 w 6563447"/>
              <a:gd name="connsiteY3147" fmla="*/ 1333296 h 11525896"/>
              <a:gd name="connsiteX3148" fmla="*/ 5012747 w 6563447"/>
              <a:gd name="connsiteY3148" fmla="*/ 1254165 h 11525896"/>
              <a:gd name="connsiteX3149" fmla="*/ 5091879 w 6563447"/>
              <a:gd name="connsiteY3149" fmla="*/ 1175034 h 11525896"/>
              <a:gd name="connsiteX3150" fmla="*/ 4813395 w 6563447"/>
              <a:gd name="connsiteY3150" fmla="*/ 1175034 h 11525896"/>
              <a:gd name="connsiteX3151" fmla="*/ 4892523 w 6563447"/>
              <a:gd name="connsiteY3151" fmla="*/ 1254165 h 11525896"/>
              <a:gd name="connsiteX3152" fmla="*/ 4813395 w 6563447"/>
              <a:gd name="connsiteY3152" fmla="*/ 1333296 h 11525896"/>
              <a:gd name="connsiteX3153" fmla="*/ 4734263 w 6563447"/>
              <a:gd name="connsiteY3153" fmla="*/ 1254165 h 11525896"/>
              <a:gd name="connsiteX3154" fmla="*/ 4813395 w 6563447"/>
              <a:gd name="connsiteY3154" fmla="*/ 1175034 h 11525896"/>
              <a:gd name="connsiteX3155" fmla="*/ 4534907 w 6563447"/>
              <a:gd name="connsiteY3155" fmla="*/ 1175034 h 11525896"/>
              <a:gd name="connsiteX3156" fmla="*/ 4614039 w 6563447"/>
              <a:gd name="connsiteY3156" fmla="*/ 1254165 h 11525896"/>
              <a:gd name="connsiteX3157" fmla="*/ 4534907 w 6563447"/>
              <a:gd name="connsiteY3157" fmla="*/ 1333296 h 11525896"/>
              <a:gd name="connsiteX3158" fmla="*/ 4455775 w 6563447"/>
              <a:gd name="connsiteY3158" fmla="*/ 1254165 h 11525896"/>
              <a:gd name="connsiteX3159" fmla="*/ 4534907 w 6563447"/>
              <a:gd name="connsiteY3159" fmla="*/ 1175034 h 11525896"/>
              <a:gd name="connsiteX3160" fmla="*/ 4256421 w 6563447"/>
              <a:gd name="connsiteY3160" fmla="*/ 1175034 h 11525896"/>
              <a:gd name="connsiteX3161" fmla="*/ 4335552 w 6563447"/>
              <a:gd name="connsiteY3161" fmla="*/ 1254165 h 11525896"/>
              <a:gd name="connsiteX3162" fmla="*/ 4256421 w 6563447"/>
              <a:gd name="connsiteY3162" fmla="*/ 1333296 h 11525896"/>
              <a:gd name="connsiteX3163" fmla="*/ 4177290 w 6563447"/>
              <a:gd name="connsiteY3163" fmla="*/ 1254165 h 11525896"/>
              <a:gd name="connsiteX3164" fmla="*/ 4256421 w 6563447"/>
              <a:gd name="connsiteY3164" fmla="*/ 1175034 h 11525896"/>
              <a:gd name="connsiteX3165" fmla="*/ 3977935 w 6563447"/>
              <a:gd name="connsiteY3165" fmla="*/ 1175034 h 11525896"/>
              <a:gd name="connsiteX3166" fmla="*/ 4057066 w 6563447"/>
              <a:gd name="connsiteY3166" fmla="*/ 1254165 h 11525896"/>
              <a:gd name="connsiteX3167" fmla="*/ 3977935 w 6563447"/>
              <a:gd name="connsiteY3167" fmla="*/ 1333296 h 11525896"/>
              <a:gd name="connsiteX3168" fmla="*/ 3898804 w 6563447"/>
              <a:gd name="connsiteY3168" fmla="*/ 1254165 h 11525896"/>
              <a:gd name="connsiteX3169" fmla="*/ 3977935 w 6563447"/>
              <a:gd name="connsiteY3169" fmla="*/ 1175034 h 11525896"/>
              <a:gd name="connsiteX3170" fmla="*/ 3699449 w 6563447"/>
              <a:gd name="connsiteY3170" fmla="*/ 1175034 h 11525896"/>
              <a:gd name="connsiteX3171" fmla="*/ 3778580 w 6563447"/>
              <a:gd name="connsiteY3171" fmla="*/ 1254165 h 11525896"/>
              <a:gd name="connsiteX3172" fmla="*/ 3699449 w 6563447"/>
              <a:gd name="connsiteY3172" fmla="*/ 1333296 h 11525896"/>
              <a:gd name="connsiteX3173" fmla="*/ 3620318 w 6563447"/>
              <a:gd name="connsiteY3173" fmla="*/ 1254165 h 11525896"/>
              <a:gd name="connsiteX3174" fmla="*/ 3699449 w 6563447"/>
              <a:gd name="connsiteY3174" fmla="*/ 1175034 h 11525896"/>
              <a:gd name="connsiteX3175" fmla="*/ 3420963 w 6563447"/>
              <a:gd name="connsiteY3175" fmla="*/ 1175034 h 11525896"/>
              <a:gd name="connsiteX3176" fmla="*/ 3500094 w 6563447"/>
              <a:gd name="connsiteY3176" fmla="*/ 1254165 h 11525896"/>
              <a:gd name="connsiteX3177" fmla="*/ 3420963 w 6563447"/>
              <a:gd name="connsiteY3177" fmla="*/ 1333296 h 11525896"/>
              <a:gd name="connsiteX3178" fmla="*/ 3341832 w 6563447"/>
              <a:gd name="connsiteY3178" fmla="*/ 1254165 h 11525896"/>
              <a:gd name="connsiteX3179" fmla="*/ 3420963 w 6563447"/>
              <a:gd name="connsiteY3179" fmla="*/ 1175034 h 11525896"/>
              <a:gd name="connsiteX3180" fmla="*/ 3142477 w 6563447"/>
              <a:gd name="connsiteY3180" fmla="*/ 1175034 h 11525896"/>
              <a:gd name="connsiteX3181" fmla="*/ 3221608 w 6563447"/>
              <a:gd name="connsiteY3181" fmla="*/ 1254165 h 11525896"/>
              <a:gd name="connsiteX3182" fmla="*/ 3142477 w 6563447"/>
              <a:gd name="connsiteY3182" fmla="*/ 1333296 h 11525896"/>
              <a:gd name="connsiteX3183" fmla="*/ 3063346 w 6563447"/>
              <a:gd name="connsiteY3183" fmla="*/ 1254165 h 11525896"/>
              <a:gd name="connsiteX3184" fmla="*/ 3142477 w 6563447"/>
              <a:gd name="connsiteY3184" fmla="*/ 1175034 h 11525896"/>
              <a:gd name="connsiteX3185" fmla="*/ 2863991 w 6563447"/>
              <a:gd name="connsiteY3185" fmla="*/ 1175034 h 11525896"/>
              <a:gd name="connsiteX3186" fmla="*/ 2943122 w 6563447"/>
              <a:gd name="connsiteY3186" fmla="*/ 1254165 h 11525896"/>
              <a:gd name="connsiteX3187" fmla="*/ 2863991 w 6563447"/>
              <a:gd name="connsiteY3187" fmla="*/ 1333296 h 11525896"/>
              <a:gd name="connsiteX3188" fmla="*/ 2784860 w 6563447"/>
              <a:gd name="connsiteY3188" fmla="*/ 1254165 h 11525896"/>
              <a:gd name="connsiteX3189" fmla="*/ 2863991 w 6563447"/>
              <a:gd name="connsiteY3189" fmla="*/ 1175034 h 11525896"/>
              <a:gd name="connsiteX3190" fmla="*/ 2585505 w 6563447"/>
              <a:gd name="connsiteY3190" fmla="*/ 1175034 h 11525896"/>
              <a:gd name="connsiteX3191" fmla="*/ 2664636 w 6563447"/>
              <a:gd name="connsiteY3191" fmla="*/ 1254165 h 11525896"/>
              <a:gd name="connsiteX3192" fmla="*/ 2585505 w 6563447"/>
              <a:gd name="connsiteY3192" fmla="*/ 1333296 h 11525896"/>
              <a:gd name="connsiteX3193" fmla="*/ 2506374 w 6563447"/>
              <a:gd name="connsiteY3193" fmla="*/ 1254165 h 11525896"/>
              <a:gd name="connsiteX3194" fmla="*/ 2585505 w 6563447"/>
              <a:gd name="connsiteY3194" fmla="*/ 1175034 h 11525896"/>
              <a:gd name="connsiteX3195" fmla="*/ 2307019 w 6563447"/>
              <a:gd name="connsiteY3195" fmla="*/ 1175034 h 11525896"/>
              <a:gd name="connsiteX3196" fmla="*/ 2386150 w 6563447"/>
              <a:gd name="connsiteY3196" fmla="*/ 1254165 h 11525896"/>
              <a:gd name="connsiteX3197" fmla="*/ 2307019 w 6563447"/>
              <a:gd name="connsiteY3197" fmla="*/ 1333296 h 11525896"/>
              <a:gd name="connsiteX3198" fmla="*/ 2227888 w 6563447"/>
              <a:gd name="connsiteY3198" fmla="*/ 1254165 h 11525896"/>
              <a:gd name="connsiteX3199" fmla="*/ 2307019 w 6563447"/>
              <a:gd name="connsiteY3199" fmla="*/ 1175034 h 11525896"/>
              <a:gd name="connsiteX3200" fmla="*/ 2028534 w 6563447"/>
              <a:gd name="connsiteY3200" fmla="*/ 1175034 h 11525896"/>
              <a:gd name="connsiteX3201" fmla="*/ 2107664 w 6563447"/>
              <a:gd name="connsiteY3201" fmla="*/ 1254165 h 11525896"/>
              <a:gd name="connsiteX3202" fmla="*/ 2028534 w 6563447"/>
              <a:gd name="connsiteY3202" fmla="*/ 1333296 h 11525896"/>
              <a:gd name="connsiteX3203" fmla="*/ 1949402 w 6563447"/>
              <a:gd name="connsiteY3203" fmla="*/ 1254165 h 11525896"/>
              <a:gd name="connsiteX3204" fmla="*/ 2028534 w 6563447"/>
              <a:gd name="connsiteY3204" fmla="*/ 1175034 h 11525896"/>
              <a:gd name="connsiteX3205" fmla="*/ 1750047 w 6563447"/>
              <a:gd name="connsiteY3205" fmla="*/ 1175034 h 11525896"/>
              <a:gd name="connsiteX3206" fmla="*/ 1829178 w 6563447"/>
              <a:gd name="connsiteY3206" fmla="*/ 1254165 h 11525896"/>
              <a:gd name="connsiteX3207" fmla="*/ 1750047 w 6563447"/>
              <a:gd name="connsiteY3207" fmla="*/ 1333296 h 11525896"/>
              <a:gd name="connsiteX3208" fmla="*/ 1670916 w 6563447"/>
              <a:gd name="connsiteY3208" fmla="*/ 1254165 h 11525896"/>
              <a:gd name="connsiteX3209" fmla="*/ 1750047 w 6563447"/>
              <a:gd name="connsiteY3209" fmla="*/ 1175034 h 11525896"/>
              <a:gd name="connsiteX3210" fmla="*/ 1471561 w 6563447"/>
              <a:gd name="connsiteY3210" fmla="*/ 1175034 h 11525896"/>
              <a:gd name="connsiteX3211" fmla="*/ 1550692 w 6563447"/>
              <a:gd name="connsiteY3211" fmla="*/ 1254165 h 11525896"/>
              <a:gd name="connsiteX3212" fmla="*/ 1471561 w 6563447"/>
              <a:gd name="connsiteY3212" fmla="*/ 1333296 h 11525896"/>
              <a:gd name="connsiteX3213" fmla="*/ 1392431 w 6563447"/>
              <a:gd name="connsiteY3213" fmla="*/ 1254165 h 11525896"/>
              <a:gd name="connsiteX3214" fmla="*/ 1471561 w 6563447"/>
              <a:gd name="connsiteY3214" fmla="*/ 1175034 h 11525896"/>
              <a:gd name="connsiteX3215" fmla="*/ 1193075 w 6563447"/>
              <a:gd name="connsiteY3215" fmla="*/ 1175034 h 11525896"/>
              <a:gd name="connsiteX3216" fmla="*/ 1272206 w 6563447"/>
              <a:gd name="connsiteY3216" fmla="*/ 1254165 h 11525896"/>
              <a:gd name="connsiteX3217" fmla="*/ 1193075 w 6563447"/>
              <a:gd name="connsiteY3217" fmla="*/ 1333296 h 11525896"/>
              <a:gd name="connsiteX3218" fmla="*/ 1113944 w 6563447"/>
              <a:gd name="connsiteY3218" fmla="*/ 1254165 h 11525896"/>
              <a:gd name="connsiteX3219" fmla="*/ 1193075 w 6563447"/>
              <a:gd name="connsiteY3219" fmla="*/ 1175034 h 11525896"/>
              <a:gd name="connsiteX3220" fmla="*/ 914589 w 6563447"/>
              <a:gd name="connsiteY3220" fmla="*/ 1175034 h 11525896"/>
              <a:gd name="connsiteX3221" fmla="*/ 993720 w 6563447"/>
              <a:gd name="connsiteY3221" fmla="*/ 1254165 h 11525896"/>
              <a:gd name="connsiteX3222" fmla="*/ 914589 w 6563447"/>
              <a:gd name="connsiteY3222" fmla="*/ 1333296 h 11525896"/>
              <a:gd name="connsiteX3223" fmla="*/ 835458 w 6563447"/>
              <a:gd name="connsiteY3223" fmla="*/ 1254165 h 11525896"/>
              <a:gd name="connsiteX3224" fmla="*/ 914589 w 6563447"/>
              <a:gd name="connsiteY3224" fmla="*/ 1175034 h 11525896"/>
              <a:gd name="connsiteX3225" fmla="*/ 636103 w 6563447"/>
              <a:gd name="connsiteY3225" fmla="*/ 1175034 h 11525896"/>
              <a:gd name="connsiteX3226" fmla="*/ 715234 w 6563447"/>
              <a:gd name="connsiteY3226" fmla="*/ 1254165 h 11525896"/>
              <a:gd name="connsiteX3227" fmla="*/ 636103 w 6563447"/>
              <a:gd name="connsiteY3227" fmla="*/ 1333296 h 11525896"/>
              <a:gd name="connsiteX3228" fmla="*/ 556972 w 6563447"/>
              <a:gd name="connsiteY3228" fmla="*/ 1254165 h 11525896"/>
              <a:gd name="connsiteX3229" fmla="*/ 636103 w 6563447"/>
              <a:gd name="connsiteY3229" fmla="*/ 1175034 h 11525896"/>
              <a:gd name="connsiteX3230" fmla="*/ 357617 w 6563447"/>
              <a:gd name="connsiteY3230" fmla="*/ 1175034 h 11525896"/>
              <a:gd name="connsiteX3231" fmla="*/ 436749 w 6563447"/>
              <a:gd name="connsiteY3231" fmla="*/ 1254165 h 11525896"/>
              <a:gd name="connsiteX3232" fmla="*/ 357617 w 6563447"/>
              <a:gd name="connsiteY3232" fmla="*/ 1333296 h 11525896"/>
              <a:gd name="connsiteX3233" fmla="*/ 278486 w 6563447"/>
              <a:gd name="connsiteY3233" fmla="*/ 1254165 h 11525896"/>
              <a:gd name="connsiteX3234" fmla="*/ 357617 w 6563447"/>
              <a:gd name="connsiteY3234" fmla="*/ 1175034 h 11525896"/>
              <a:gd name="connsiteX3235" fmla="*/ 79131 w 6563447"/>
              <a:gd name="connsiteY3235" fmla="*/ 1175034 h 11525896"/>
              <a:gd name="connsiteX3236" fmla="*/ 158262 w 6563447"/>
              <a:gd name="connsiteY3236" fmla="*/ 1254165 h 11525896"/>
              <a:gd name="connsiteX3237" fmla="*/ 79131 w 6563447"/>
              <a:gd name="connsiteY3237" fmla="*/ 1333296 h 11525896"/>
              <a:gd name="connsiteX3238" fmla="*/ 0 w 6563447"/>
              <a:gd name="connsiteY3238" fmla="*/ 1254165 h 11525896"/>
              <a:gd name="connsiteX3239" fmla="*/ 79131 w 6563447"/>
              <a:gd name="connsiteY3239" fmla="*/ 1175034 h 11525896"/>
              <a:gd name="connsiteX3240" fmla="*/ 6484315 w 6563447"/>
              <a:gd name="connsiteY3240" fmla="*/ 783356 h 11525896"/>
              <a:gd name="connsiteX3241" fmla="*/ 6563447 w 6563447"/>
              <a:gd name="connsiteY3241" fmla="*/ 862487 h 11525896"/>
              <a:gd name="connsiteX3242" fmla="*/ 6484315 w 6563447"/>
              <a:gd name="connsiteY3242" fmla="*/ 941618 h 11525896"/>
              <a:gd name="connsiteX3243" fmla="*/ 6405187 w 6563447"/>
              <a:gd name="connsiteY3243" fmla="*/ 862487 h 11525896"/>
              <a:gd name="connsiteX3244" fmla="*/ 6484315 w 6563447"/>
              <a:gd name="connsiteY3244" fmla="*/ 783356 h 11525896"/>
              <a:gd name="connsiteX3245" fmla="*/ 6205823 w 6563447"/>
              <a:gd name="connsiteY3245" fmla="*/ 783356 h 11525896"/>
              <a:gd name="connsiteX3246" fmla="*/ 6284955 w 6563447"/>
              <a:gd name="connsiteY3246" fmla="*/ 862487 h 11525896"/>
              <a:gd name="connsiteX3247" fmla="*/ 6205823 w 6563447"/>
              <a:gd name="connsiteY3247" fmla="*/ 941618 h 11525896"/>
              <a:gd name="connsiteX3248" fmla="*/ 6126691 w 6563447"/>
              <a:gd name="connsiteY3248" fmla="*/ 862487 h 11525896"/>
              <a:gd name="connsiteX3249" fmla="*/ 6205823 w 6563447"/>
              <a:gd name="connsiteY3249" fmla="*/ 783356 h 11525896"/>
              <a:gd name="connsiteX3250" fmla="*/ 5927339 w 6563447"/>
              <a:gd name="connsiteY3250" fmla="*/ 783356 h 11525896"/>
              <a:gd name="connsiteX3251" fmla="*/ 6006467 w 6563447"/>
              <a:gd name="connsiteY3251" fmla="*/ 862487 h 11525896"/>
              <a:gd name="connsiteX3252" fmla="*/ 5927339 w 6563447"/>
              <a:gd name="connsiteY3252" fmla="*/ 941618 h 11525896"/>
              <a:gd name="connsiteX3253" fmla="*/ 5848207 w 6563447"/>
              <a:gd name="connsiteY3253" fmla="*/ 862487 h 11525896"/>
              <a:gd name="connsiteX3254" fmla="*/ 5927339 w 6563447"/>
              <a:gd name="connsiteY3254" fmla="*/ 783356 h 11525896"/>
              <a:gd name="connsiteX3255" fmla="*/ 5648851 w 6563447"/>
              <a:gd name="connsiteY3255" fmla="*/ 783356 h 11525896"/>
              <a:gd name="connsiteX3256" fmla="*/ 5727983 w 6563447"/>
              <a:gd name="connsiteY3256" fmla="*/ 862487 h 11525896"/>
              <a:gd name="connsiteX3257" fmla="*/ 5648851 w 6563447"/>
              <a:gd name="connsiteY3257" fmla="*/ 941618 h 11525896"/>
              <a:gd name="connsiteX3258" fmla="*/ 5569719 w 6563447"/>
              <a:gd name="connsiteY3258" fmla="*/ 862487 h 11525896"/>
              <a:gd name="connsiteX3259" fmla="*/ 5648851 w 6563447"/>
              <a:gd name="connsiteY3259" fmla="*/ 783356 h 11525896"/>
              <a:gd name="connsiteX3260" fmla="*/ 5370367 w 6563447"/>
              <a:gd name="connsiteY3260" fmla="*/ 783356 h 11525896"/>
              <a:gd name="connsiteX3261" fmla="*/ 5449495 w 6563447"/>
              <a:gd name="connsiteY3261" fmla="*/ 862487 h 11525896"/>
              <a:gd name="connsiteX3262" fmla="*/ 5370367 w 6563447"/>
              <a:gd name="connsiteY3262" fmla="*/ 941618 h 11525896"/>
              <a:gd name="connsiteX3263" fmla="*/ 5291235 w 6563447"/>
              <a:gd name="connsiteY3263" fmla="*/ 862487 h 11525896"/>
              <a:gd name="connsiteX3264" fmla="*/ 5370367 w 6563447"/>
              <a:gd name="connsiteY3264" fmla="*/ 783356 h 11525896"/>
              <a:gd name="connsiteX3265" fmla="*/ 5091879 w 6563447"/>
              <a:gd name="connsiteY3265" fmla="*/ 783356 h 11525896"/>
              <a:gd name="connsiteX3266" fmla="*/ 5171011 w 6563447"/>
              <a:gd name="connsiteY3266" fmla="*/ 862487 h 11525896"/>
              <a:gd name="connsiteX3267" fmla="*/ 5091879 w 6563447"/>
              <a:gd name="connsiteY3267" fmla="*/ 941618 h 11525896"/>
              <a:gd name="connsiteX3268" fmla="*/ 5012747 w 6563447"/>
              <a:gd name="connsiteY3268" fmla="*/ 862487 h 11525896"/>
              <a:gd name="connsiteX3269" fmla="*/ 5091879 w 6563447"/>
              <a:gd name="connsiteY3269" fmla="*/ 783356 h 11525896"/>
              <a:gd name="connsiteX3270" fmla="*/ 4813395 w 6563447"/>
              <a:gd name="connsiteY3270" fmla="*/ 783356 h 11525896"/>
              <a:gd name="connsiteX3271" fmla="*/ 4892523 w 6563447"/>
              <a:gd name="connsiteY3271" fmla="*/ 862487 h 11525896"/>
              <a:gd name="connsiteX3272" fmla="*/ 4813395 w 6563447"/>
              <a:gd name="connsiteY3272" fmla="*/ 941618 h 11525896"/>
              <a:gd name="connsiteX3273" fmla="*/ 4734263 w 6563447"/>
              <a:gd name="connsiteY3273" fmla="*/ 862487 h 11525896"/>
              <a:gd name="connsiteX3274" fmla="*/ 4813395 w 6563447"/>
              <a:gd name="connsiteY3274" fmla="*/ 783356 h 11525896"/>
              <a:gd name="connsiteX3275" fmla="*/ 4534907 w 6563447"/>
              <a:gd name="connsiteY3275" fmla="*/ 783356 h 11525896"/>
              <a:gd name="connsiteX3276" fmla="*/ 4614039 w 6563447"/>
              <a:gd name="connsiteY3276" fmla="*/ 862487 h 11525896"/>
              <a:gd name="connsiteX3277" fmla="*/ 4534907 w 6563447"/>
              <a:gd name="connsiteY3277" fmla="*/ 941618 h 11525896"/>
              <a:gd name="connsiteX3278" fmla="*/ 4455775 w 6563447"/>
              <a:gd name="connsiteY3278" fmla="*/ 862487 h 11525896"/>
              <a:gd name="connsiteX3279" fmla="*/ 4534907 w 6563447"/>
              <a:gd name="connsiteY3279" fmla="*/ 783356 h 11525896"/>
              <a:gd name="connsiteX3280" fmla="*/ 4256421 w 6563447"/>
              <a:gd name="connsiteY3280" fmla="*/ 783356 h 11525896"/>
              <a:gd name="connsiteX3281" fmla="*/ 4335552 w 6563447"/>
              <a:gd name="connsiteY3281" fmla="*/ 862487 h 11525896"/>
              <a:gd name="connsiteX3282" fmla="*/ 4256421 w 6563447"/>
              <a:gd name="connsiteY3282" fmla="*/ 941618 h 11525896"/>
              <a:gd name="connsiteX3283" fmla="*/ 4177290 w 6563447"/>
              <a:gd name="connsiteY3283" fmla="*/ 862487 h 11525896"/>
              <a:gd name="connsiteX3284" fmla="*/ 4256421 w 6563447"/>
              <a:gd name="connsiteY3284" fmla="*/ 783356 h 11525896"/>
              <a:gd name="connsiteX3285" fmla="*/ 3977935 w 6563447"/>
              <a:gd name="connsiteY3285" fmla="*/ 783356 h 11525896"/>
              <a:gd name="connsiteX3286" fmla="*/ 4057066 w 6563447"/>
              <a:gd name="connsiteY3286" fmla="*/ 862487 h 11525896"/>
              <a:gd name="connsiteX3287" fmla="*/ 3977935 w 6563447"/>
              <a:gd name="connsiteY3287" fmla="*/ 941618 h 11525896"/>
              <a:gd name="connsiteX3288" fmla="*/ 3898804 w 6563447"/>
              <a:gd name="connsiteY3288" fmla="*/ 862487 h 11525896"/>
              <a:gd name="connsiteX3289" fmla="*/ 3977935 w 6563447"/>
              <a:gd name="connsiteY3289" fmla="*/ 783356 h 11525896"/>
              <a:gd name="connsiteX3290" fmla="*/ 3699449 w 6563447"/>
              <a:gd name="connsiteY3290" fmla="*/ 783356 h 11525896"/>
              <a:gd name="connsiteX3291" fmla="*/ 3778580 w 6563447"/>
              <a:gd name="connsiteY3291" fmla="*/ 862487 h 11525896"/>
              <a:gd name="connsiteX3292" fmla="*/ 3699449 w 6563447"/>
              <a:gd name="connsiteY3292" fmla="*/ 941618 h 11525896"/>
              <a:gd name="connsiteX3293" fmla="*/ 3620318 w 6563447"/>
              <a:gd name="connsiteY3293" fmla="*/ 862487 h 11525896"/>
              <a:gd name="connsiteX3294" fmla="*/ 3699449 w 6563447"/>
              <a:gd name="connsiteY3294" fmla="*/ 783356 h 11525896"/>
              <a:gd name="connsiteX3295" fmla="*/ 3420963 w 6563447"/>
              <a:gd name="connsiteY3295" fmla="*/ 783356 h 11525896"/>
              <a:gd name="connsiteX3296" fmla="*/ 3500094 w 6563447"/>
              <a:gd name="connsiteY3296" fmla="*/ 862487 h 11525896"/>
              <a:gd name="connsiteX3297" fmla="*/ 3420963 w 6563447"/>
              <a:gd name="connsiteY3297" fmla="*/ 941618 h 11525896"/>
              <a:gd name="connsiteX3298" fmla="*/ 3341832 w 6563447"/>
              <a:gd name="connsiteY3298" fmla="*/ 862487 h 11525896"/>
              <a:gd name="connsiteX3299" fmla="*/ 3420963 w 6563447"/>
              <a:gd name="connsiteY3299" fmla="*/ 783356 h 11525896"/>
              <a:gd name="connsiteX3300" fmla="*/ 3142477 w 6563447"/>
              <a:gd name="connsiteY3300" fmla="*/ 783356 h 11525896"/>
              <a:gd name="connsiteX3301" fmla="*/ 3221608 w 6563447"/>
              <a:gd name="connsiteY3301" fmla="*/ 862487 h 11525896"/>
              <a:gd name="connsiteX3302" fmla="*/ 3142477 w 6563447"/>
              <a:gd name="connsiteY3302" fmla="*/ 941618 h 11525896"/>
              <a:gd name="connsiteX3303" fmla="*/ 3063346 w 6563447"/>
              <a:gd name="connsiteY3303" fmla="*/ 862487 h 11525896"/>
              <a:gd name="connsiteX3304" fmla="*/ 3142477 w 6563447"/>
              <a:gd name="connsiteY3304" fmla="*/ 783356 h 11525896"/>
              <a:gd name="connsiteX3305" fmla="*/ 2863991 w 6563447"/>
              <a:gd name="connsiteY3305" fmla="*/ 783356 h 11525896"/>
              <a:gd name="connsiteX3306" fmla="*/ 2943122 w 6563447"/>
              <a:gd name="connsiteY3306" fmla="*/ 862487 h 11525896"/>
              <a:gd name="connsiteX3307" fmla="*/ 2863991 w 6563447"/>
              <a:gd name="connsiteY3307" fmla="*/ 941618 h 11525896"/>
              <a:gd name="connsiteX3308" fmla="*/ 2784860 w 6563447"/>
              <a:gd name="connsiteY3308" fmla="*/ 862487 h 11525896"/>
              <a:gd name="connsiteX3309" fmla="*/ 2863991 w 6563447"/>
              <a:gd name="connsiteY3309" fmla="*/ 783356 h 11525896"/>
              <a:gd name="connsiteX3310" fmla="*/ 2585505 w 6563447"/>
              <a:gd name="connsiteY3310" fmla="*/ 783356 h 11525896"/>
              <a:gd name="connsiteX3311" fmla="*/ 2664636 w 6563447"/>
              <a:gd name="connsiteY3311" fmla="*/ 862487 h 11525896"/>
              <a:gd name="connsiteX3312" fmla="*/ 2585505 w 6563447"/>
              <a:gd name="connsiteY3312" fmla="*/ 941618 h 11525896"/>
              <a:gd name="connsiteX3313" fmla="*/ 2506374 w 6563447"/>
              <a:gd name="connsiteY3313" fmla="*/ 862487 h 11525896"/>
              <a:gd name="connsiteX3314" fmla="*/ 2585505 w 6563447"/>
              <a:gd name="connsiteY3314" fmla="*/ 783356 h 11525896"/>
              <a:gd name="connsiteX3315" fmla="*/ 2307019 w 6563447"/>
              <a:gd name="connsiteY3315" fmla="*/ 783356 h 11525896"/>
              <a:gd name="connsiteX3316" fmla="*/ 2386150 w 6563447"/>
              <a:gd name="connsiteY3316" fmla="*/ 862487 h 11525896"/>
              <a:gd name="connsiteX3317" fmla="*/ 2307019 w 6563447"/>
              <a:gd name="connsiteY3317" fmla="*/ 941618 h 11525896"/>
              <a:gd name="connsiteX3318" fmla="*/ 2227888 w 6563447"/>
              <a:gd name="connsiteY3318" fmla="*/ 862487 h 11525896"/>
              <a:gd name="connsiteX3319" fmla="*/ 2307019 w 6563447"/>
              <a:gd name="connsiteY3319" fmla="*/ 783356 h 11525896"/>
              <a:gd name="connsiteX3320" fmla="*/ 2028534 w 6563447"/>
              <a:gd name="connsiteY3320" fmla="*/ 783356 h 11525896"/>
              <a:gd name="connsiteX3321" fmla="*/ 2107664 w 6563447"/>
              <a:gd name="connsiteY3321" fmla="*/ 862487 h 11525896"/>
              <a:gd name="connsiteX3322" fmla="*/ 2028534 w 6563447"/>
              <a:gd name="connsiteY3322" fmla="*/ 941618 h 11525896"/>
              <a:gd name="connsiteX3323" fmla="*/ 1949402 w 6563447"/>
              <a:gd name="connsiteY3323" fmla="*/ 862487 h 11525896"/>
              <a:gd name="connsiteX3324" fmla="*/ 2028534 w 6563447"/>
              <a:gd name="connsiteY3324" fmla="*/ 783356 h 11525896"/>
              <a:gd name="connsiteX3325" fmla="*/ 1750047 w 6563447"/>
              <a:gd name="connsiteY3325" fmla="*/ 783356 h 11525896"/>
              <a:gd name="connsiteX3326" fmla="*/ 1829178 w 6563447"/>
              <a:gd name="connsiteY3326" fmla="*/ 862487 h 11525896"/>
              <a:gd name="connsiteX3327" fmla="*/ 1750047 w 6563447"/>
              <a:gd name="connsiteY3327" fmla="*/ 941618 h 11525896"/>
              <a:gd name="connsiteX3328" fmla="*/ 1670916 w 6563447"/>
              <a:gd name="connsiteY3328" fmla="*/ 862487 h 11525896"/>
              <a:gd name="connsiteX3329" fmla="*/ 1750047 w 6563447"/>
              <a:gd name="connsiteY3329" fmla="*/ 783356 h 11525896"/>
              <a:gd name="connsiteX3330" fmla="*/ 1471561 w 6563447"/>
              <a:gd name="connsiteY3330" fmla="*/ 783356 h 11525896"/>
              <a:gd name="connsiteX3331" fmla="*/ 1550692 w 6563447"/>
              <a:gd name="connsiteY3331" fmla="*/ 862487 h 11525896"/>
              <a:gd name="connsiteX3332" fmla="*/ 1471561 w 6563447"/>
              <a:gd name="connsiteY3332" fmla="*/ 941618 h 11525896"/>
              <a:gd name="connsiteX3333" fmla="*/ 1392431 w 6563447"/>
              <a:gd name="connsiteY3333" fmla="*/ 862487 h 11525896"/>
              <a:gd name="connsiteX3334" fmla="*/ 1471561 w 6563447"/>
              <a:gd name="connsiteY3334" fmla="*/ 783356 h 11525896"/>
              <a:gd name="connsiteX3335" fmla="*/ 1193075 w 6563447"/>
              <a:gd name="connsiteY3335" fmla="*/ 783356 h 11525896"/>
              <a:gd name="connsiteX3336" fmla="*/ 1272206 w 6563447"/>
              <a:gd name="connsiteY3336" fmla="*/ 862487 h 11525896"/>
              <a:gd name="connsiteX3337" fmla="*/ 1193075 w 6563447"/>
              <a:gd name="connsiteY3337" fmla="*/ 941618 h 11525896"/>
              <a:gd name="connsiteX3338" fmla="*/ 1113944 w 6563447"/>
              <a:gd name="connsiteY3338" fmla="*/ 862487 h 11525896"/>
              <a:gd name="connsiteX3339" fmla="*/ 1193075 w 6563447"/>
              <a:gd name="connsiteY3339" fmla="*/ 783356 h 11525896"/>
              <a:gd name="connsiteX3340" fmla="*/ 914589 w 6563447"/>
              <a:gd name="connsiteY3340" fmla="*/ 783356 h 11525896"/>
              <a:gd name="connsiteX3341" fmla="*/ 993720 w 6563447"/>
              <a:gd name="connsiteY3341" fmla="*/ 862487 h 11525896"/>
              <a:gd name="connsiteX3342" fmla="*/ 914589 w 6563447"/>
              <a:gd name="connsiteY3342" fmla="*/ 941618 h 11525896"/>
              <a:gd name="connsiteX3343" fmla="*/ 835458 w 6563447"/>
              <a:gd name="connsiteY3343" fmla="*/ 862487 h 11525896"/>
              <a:gd name="connsiteX3344" fmla="*/ 914589 w 6563447"/>
              <a:gd name="connsiteY3344" fmla="*/ 783356 h 11525896"/>
              <a:gd name="connsiteX3345" fmla="*/ 636103 w 6563447"/>
              <a:gd name="connsiteY3345" fmla="*/ 783356 h 11525896"/>
              <a:gd name="connsiteX3346" fmla="*/ 715234 w 6563447"/>
              <a:gd name="connsiteY3346" fmla="*/ 862487 h 11525896"/>
              <a:gd name="connsiteX3347" fmla="*/ 636103 w 6563447"/>
              <a:gd name="connsiteY3347" fmla="*/ 941618 h 11525896"/>
              <a:gd name="connsiteX3348" fmla="*/ 556972 w 6563447"/>
              <a:gd name="connsiteY3348" fmla="*/ 862487 h 11525896"/>
              <a:gd name="connsiteX3349" fmla="*/ 636103 w 6563447"/>
              <a:gd name="connsiteY3349" fmla="*/ 783356 h 11525896"/>
              <a:gd name="connsiteX3350" fmla="*/ 357617 w 6563447"/>
              <a:gd name="connsiteY3350" fmla="*/ 783356 h 11525896"/>
              <a:gd name="connsiteX3351" fmla="*/ 436749 w 6563447"/>
              <a:gd name="connsiteY3351" fmla="*/ 862487 h 11525896"/>
              <a:gd name="connsiteX3352" fmla="*/ 357617 w 6563447"/>
              <a:gd name="connsiteY3352" fmla="*/ 941618 h 11525896"/>
              <a:gd name="connsiteX3353" fmla="*/ 278486 w 6563447"/>
              <a:gd name="connsiteY3353" fmla="*/ 862487 h 11525896"/>
              <a:gd name="connsiteX3354" fmla="*/ 357617 w 6563447"/>
              <a:gd name="connsiteY3354" fmla="*/ 783356 h 11525896"/>
              <a:gd name="connsiteX3355" fmla="*/ 79131 w 6563447"/>
              <a:gd name="connsiteY3355" fmla="*/ 783356 h 11525896"/>
              <a:gd name="connsiteX3356" fmla="*/ 158262 w 6563447"/>
              <a:gd name="connsiteY3356" fmla="*/ 862487 h 11525896"/>
              <a:gd name="connsiteX3357" fmla="*/ 79131 w 6563447"/>
              <a:gd name="connsiteY3357" fmla="*/ 941618 h 11525896"/>
              <a:gd name="connsiteX3358" fmla="*/ 0 w 6563447"/>
              <a:gd name="connsiteY3358" fmla="*/ 862487 h 11525896"/>
              <a:gd name="connsiteX3359" fmla="*/ 79131 w 6563447"/>
              <a:gd name="connsiteY3359" fmla="*/ 783356 h 11525896"/>
              <a:gd name="connsiteX3360" fmla="*/ 6484315 w 6563447"/>
              <a:gd name="connsiteY3360" fmla="*/ 391679 h 11525896"/>
              <a:gd name="connsiteX3361" fmla="*/ 6563447 w 6563447"/>
              <a:gd name="connsiteY3361" fmla="*/ 470810 h 11525896"/>
              <a:gd name="connsiteX3362" fmla="*/ 6484315 w 6563447"/>
              <a:gd name="connsiteY3362" fmla="*/ 549941 h 11525896"/>
              <a:gd name="connsiteX3363" fmla="*/ 6405187 w 6563447"/>
              <a:gd name="connsiteY3363" fmla="*/ 470810 h 11525896"/>
              <a:gd name="connsiteX3364" fmla="*/ 6484315 w 6563447"/>
              <a:gd name="connsiteY3364" fmla="*/ 391679 h 11525896"/>
              <a:gd name="connsiteX3365" fmla="*/ 6205823 w 6563447"/>
              <a:gd name="connsiteY3365" fmla="*/ 391679 h 11525896"/>
              <a:gd name="connsiteX3366" fmla="*/ 6284955 w 6563447"/>
              <a:gd name="connsiteY3366" fmla="*/ 470810 h 11525896"/>
              <a:gd name="connsiteX3367" fmla="*/ 6205823 w 6563447"/>
              <a:gd name="connsiteY3367" fmla="*/ 549941 h 11525896"/>
              <a:gd name="connsiteX3368" fmla="*/ 6126691 w 6563447"/>
              <a:gd name="connsiteY3368" fmla="*/ 470810 h 11525896"/>
              <a:gd name="connsiteX3369" fmla="*/ 6205823 w 6563447"/>
              <a:gd name="connsiteY3369" fmla="*/ 391679 h 11525896"/>
              <a:gd name="connsiteX3370" fmla="*/ 5927339 w 6563447"/>
              <a:gd name="connsiteY3370" fmla="*/ 391679 h 11525896"/>
              <a:gd name="connsiteX3371" fmla="*/ 6006467 w 6563447"/>
              <a:gd name="connsiteY3371" fmla="*/ 470810 h 11525896"/>
              <a:gd name="connsiteX3372" fmla="*/ 5927339 w 6563447"/>
              <a:gd name="connsiteY3372" fmla="*/ 549941 h 11525896"/>
              <a:gd name="connsiteX3373" fmla="*/ 5848207 w 6563447"/>
              <a:gd name="connsiteY3373" fmla="*/ 470810 h 11525896"/>
              <a:gd name="connsiteX3374" fmla="*/ 5927339 w 6563447"/>
              <a:gd name="connsiteY3374" fmla="*/ 391679 h 11525896"/>
              <a:gd name="connsiteX3375" fmla="*/ 5648851 w 6563447"/>
              <a:gd name="connsiteY3375" fmla="*/ 391679 h 11525896"/>
              <a:gd name="connsiteX3376" fmla="*/ 5727983 w 6563447"/>
              <a:gd name="connsiteY3376" fmla="*/ 470810 h 11525896"/>
              <a:gd name="connsiteX3377" fmla="*/ 5648851 w 6563447"/>
              <a:gd name="connsiteY3377" fmla="*/ 549941 h 11525896"/>
              <a:gd name="connsiteX3378" fmla="*/ 5569719 w 6563447"/>
              <a:gd name="connsiteY3378" fmla="*/ 470810 h 11525896"/>
              <a:gd name="connsiteX3379" fmla="*/ 5648851 w 6563447"/>
              <a:gd name="connsiteY3379" fmla="*/ 391679 h 11525896"/>
              <a:gd name="connsiteX3380" fmla="*/ 5370367 w 6563447"/>
              <a:gd name="connsiteY3380" fmla="*/ 391679 h 11525896"/>
              <a:gd name="connsiteX3381" fmla="*/ 5449495 w 6563447"/>
              <a:gd name="connsiteY3381" fmla="*/ 470810 h 11525896"/>
              <a:gd name="connsiteX3382" fmla="*/ 5370367 w 6563447"/>
              <a:gd name="connsiteY3382" fmla="*/ 549941 h 11525896"/>
              <a:gd name="connsiteX3383" fmla="*/ 5291235 w 6563447"/>
              <a:gd name="connsiteY3383" fmla="*/ 470810 h 11525896"/>
              <a:gd name="connsiteX3384" fmla="*/ 5370367 w 6563447"/>
              <a:gd name="connsiteY3384" fmla="*/ 391679 h 11525896"/>
              <a:gd name="connsiteX3385" fmla="*/ 5091879 w 6563447"/>
              <a:gd name="connsiteY3385" fmla="*/ 391679 h 11525896"/>
              <a:gd name="connsiteX3386" fmla="*/ 5171011 w 6563447"/>
              <a:gd name="connsiteY3386" fmla="*/ 470810 h 11525896"/>
              <a:gd name="connsiteX3387" fmla="*/ 5091879 w 6563447"/>
              <a:gd name="connsiteY3387" fmla="*/ 549941 h 11525896"/>
              <a:gd name="connsiteX3388" fmla="*/ 5012747 w 6563447"/>
              <a:gd name="connsiteY3388" fmla="*/ 470810 h 11525896"/>
              <a:gd name="connsiteX3389" fmla="*/ 5091879 w 6563447"/>
              <a:gd name="connsiteY3389" fmla="*/ 391679 h 11525896"/>
              <a:gd name="connsiteX3390" fmla="*/ 4813395 w 6563447"/>
              <a:gd name="connsiteY3390" fmla="*/ 391679 h 11525896"/>
              <a:gd name="connsiteX3391" fmla="*/ 4892523 w 6563447"/>
              <a:gd name="connsiteY3391" fmla="*/ 470810 h 11525896"/>
              <a:gd name="connsiteX3392" fmla="*/ 4813395 w 6563447"/>
              <a:gd name="connsiteY3392" fmla="*/ 549941 h 11525896"/>
              <a:gd name="connsiteX3393" fmla="*/ 4734263 w 6563447"/>
              <a:gd name="connsiteY3393" fmla="*/ 470810 h 11525896"/>
              <a:gd name="connsiteX3394" fmla="*/ 4813395 w 6563447"/>
              <a:gd name="connsiteY3394" fmla="*/ 391679 h 11525896"/>
              <a:gd name="connsiteX3395" fmla="*/ 4534907 w 6563447"/>
              <a:gd name="connsiteY3395" fmla="*/ 391679 h 11525896"/>
              <a:gd name="connsiteX3396" fmla="*/ 4614039 w 6563447"/>
              <a:gd name="connsiteY3396" fmla="*/ 470810 h 11525896"/>
              <a:gd name="connsiteX3397" fmla="*/ 4534907 w 6563447"/>
              <a:gd name="connsiteY3397" fmla="*/ 549941 h 11525896"/>
              <a:gd name="connsiteX3398" fmla="*/ 4455775 w 6563447"/>
              <a:gd name="connsiteY3398" fmla="*/ 470810 h 11525896"/>
              <a:gd name="connsiteX3399" fmla="*/ 4534907 w 6563447"/>
              <a:gd name="connsiteY3399" fmla="*/ 391679 h 11525896"/>
              <a:gd name="connsiteX3400" fmla="*/ 4256421 w 6563447"/>
              <a:gd name="connsiteY3400" fmla="*/ 391679 h 11525896"/>
              <a:gd name="connsiteX3401" fmla="*/ 4335552 w 6563447"/>
              <a:gd name="connsiteY3401" fmla="*/ 470810 h 11525896"/>
              <a:gd name="connsiteX3402" fmla="*/ 4256421 w 6563447"/>
              <a:gd name="connsiteY3402" fmla="*/ 549941 h 11525896"/>
              <a:gd name="connsiteX3403" fmla="*/ 4177290 w 6563447"/>
              <a:gd name="connsiteY3403" fmla="*/ 470810 h 11525896"/>
              <a:gd name="connsiteX3404" fmla="*/ 4256421 w 6563447"/>
              <a:gd name="connsiteY3404" fmla="*/ 391679 h 11525896"/>
              <a:gd name="connsiteX3405" fmla="*/ 3977935 w 6563447"/>
              <a:gd name="connsiteY3405" fmla="*/ 391679 h 11525896"/>
              <a:gd name="connsiteX3406" fmla="*/ 4057066 w 6563447"/>
              <a:gd name="connsiteY3406" fmla="*/ 470810 h 11525896"/>
              <a:gd name="connsiteX3407" fmla="*/ 3977935 w 6563447"/>
              <a:gd name="connsiteY3407" fmla="*/ 549941 h 11525896"/>
              <a:gd name="connsiteX3408" fmla="*/ 3898804 w 6563447"/>
              <a:gd name="connsiteY3408" fmla="*/ 470810 h 11525896"/>
              <a:gd name="connsiteX3409" fmla="*/ 3977935 w 6563447"/>
              <a:gd name="connsiteY3409" fmla="*/ 391679 h 11525896"/>
              <a:gd name="connsiteX3410" fmla="*/ 3699449 w 6563447"/>
              <a:gd name="connsiteY3410" fmla="*/ 391679 h 11525896"/>
              <a:gd name="connsiteX3411" fmla="*/ 3778580 w 6563447"/>
              <a:gd name="connsiteY3411" fmla="*/ 470810 h 11525896"/>
              <a:gd name="connsiteX3412" fmla="*/ 3699449 w 6563447"/>
              <a:gd name="connsiteY3412" fmla="*/ 549941 h 11525896"/>
              <a:gd name="connsiteX3413" fmla="*/ 3620318 w 6563447"/>
              <a:gd name="connsiteY3413" fmla="*/ 470810 h 11525896"/>
              <a:gd name="connsiteX3414" fmla="*/ 3699449 w 6563447"/>
              <a:gd name="connsiteY3414" fmla="*/ 391679 h 11525896"/>
              <a:gd name="connsiteX3415" fmla="*/ 3420963 w 6563447"/>
              <a:gd name="connsiteY3415" fmla="*/ 391679 h 11525896"/>
              <a:gd name="connsiteX3416" fmla="*/ 3500094 w 6563447"/>
              <a:gd name="connsiteY3416" fmla="*/ 470810 h 11525896"/>
              <a:gd name="connsiteX3417" fmla="*/ 3420963 w 6563447"/>
              <a:gd name="connsiteY3417" fmla="*/ 549941 h 11525896"/>
              <a:gd name="connsiteX3418" fmla="*/ 3341832 w 6563447"/>
              <a:gd name="connsiteY3418" fmla="*/ 470810 h 11525896"/>
              <a:gd name="connsiteX3419" fmla="*/ 3420963 w 6563447"/>
              <a:gd name="connsiteY3419" fmla="*/ 391679 h 11525896"/>
              <a:gd name="connsiteX3420" fmla="*/ 3142477 w 6563447"/>
              <a:gd name="connsiteY3420" fmla="*/ 391679 h 11525896"/>
              <a:gd name="connsiteX3421" fmla="*/ 3221608 w 6563447"/>
              <a:gd name="connsiteY3421" fmla="*/ 470810 h 11525896"/>
              <a:gd name="connsiteX3422" fmla="*/ 3142477 w 6563447"/>
              <a:gd name="connsiteY3422" fmla="*/ 549941 h 11525896"/>
              <a:gd name="connsiteX3423" fmla="*/ 3063346 w 6563447"/>
              <a:gd name="connsiteY3423" fmla="*/ 470810 h 11525896"/>
              <a:gd name="connsiteX3424" fmla="*/ 3142477 w 6563447"/>
              <a:gd name="connsiteY3424" fmla="*/ 391679 h 11525896"/>
              <a:gd name="connsiteX3425" fmla="*/ 2863991 w 6563447"/>
              <a:gd name="connsiteY3425" fmla="*/ 391679 h 11525896"/>
              <a:gd name="connsiteX3426" fmla="*/ 2943122 w 6563447"/>
              <a:gd name="connsiteY3426" fmla="*/ 470810 h 11525896"/>
              <a:gd name="connsiteX3427" fmla="*/ 2863991 w 6563447"/>
              <a:gd name="connsiteY3427" fmla="*/ 549941 h 11525896"/>
              <a:gd name="connsiteX3428" fmla="*/ 2784860 w 6563447"/>
              <a:gd name="connsiteY3428" fmla="*/ 470810 h 11525896"/>
              <a:gd name="connsiteX3429" fmla="*/ 2863991 w 6563447"/>
              <a:gd name="connsiteY3429" fmla="*/ 391679 h 11525896"/>
              <a:gd name="connsiteX3430" fmla="*/ 2585505 w 6563447"/>
              <a:gd name="connsiteY3430" fmla="*/ 391679 h 11525896"/>
              <a:gd name="connsiteX3431" fmla="*/ 2664636 w 6563447"/>
              <a:gd name="connsiteY3431" fmla="*/ 470810 h 11525896"/>
              <a:gd name="connsiteX3432" fmla="*/ 2585505 w 6563447"/>
              <a:gd name="connsiteY3432" fmla="*/ 549941 h 11525896"/>
              <a:gd name="connsiteX3433" fmla="*/ 2506374 w 6563447"/>
              <a:gd name="connsiteY3433" fmla="*/ 470810 h 11525896"/>
              <a:gd name="connsiteX3434" fmla="*/ 2585505 w 6563447"/>
              <a:gd name="connsiteY3434" fmla="*/ 391679 h 11525896"/>
              <a:gd name="connsiteX3435" fmla="*/ 2307019 w 6563447"/>
              <a:gd name="connsiteY3435" fmla="*/ 391679 h 11525896"/>
              <a:gd name="connsiteX3436" fmla="*/ 2386150 w 6563447"/>
              <a:gd name="connsiteY3436" fmla="*/ 470810 h 11525896"/>
              <a:gd name="connsiteX3437" fmla="*/ 2307019 w 6563447"/>
              <a:gd name="connsiteY3437" fmla="*/ 549941 h 11525896"/>
              <a:gd name="connsiteX3438" fmla="*/ 2227888 w 6563447"/>
              <a:gd name="connsiteY3438" fmla="*/ 470810 h 11525896"/>
              <a:gd name="connsiteX3439" fmla="*/ 2307019 w 6563447"/>
              <a:gd name="connsiteY3439" fmla="*/ 391679 h 11525896"/>
              <a:gd name="connsiteX3440" fmla="*/ 2028534 w 6563447"/>
              <a:gd name="connsiteY3440" fmla="*/ 391679 h 11525896"/>
              <a:gd name="connsiteX3441" fmla="*/ 2107664 w 6563447"/>
              <a:gd name="connsiteY3441" fmla="*/ 470810 h 11525896"/>
              <a:gd name="connsiteX3442" fmla="*/ 2028534 w 6563447"/>
              <a:gd name="connsiteY3442" fmla="*/ 549941 h 11525896"/>
              <a:gd name="connsiteX3443" fmla="*/ 1949402 w 6563447"/>
              <a:gd name="connsiteY3443" fmla="*/ 470810 h 11525896"/>
              <a:gd name="connsiteX3444" fmla="*/ 2028534 w 6563447"/>
              <a:gd name="connsiteY3444" fmla="*/ 391679 h 11525896"/>
              <a:gd name="connsiteX3445" fmla="*/ 1750047 w 6563447"/>
              <a:gd name="connsiteY3445" fmla="*/ 391679 h 11525896"/>
              <a:gd name="connsiteX3446" fmla="*/ 1829178 w 6563447"/>
              <a:gd name="connsiteY3446" fmla="*/ 470810 h 11525896"/>
              <a:gd name="connsiteX3447" fmla="*/ 1750047 w 6563447"/>
              <a:gd name="connsiteY3447" fmla="*/ 549941 h 11525896"/>
              <a:gd name="connsiteX3448" fmla="*/ 1670916 w 6563447"/>
              <a:gd name="connsiteY3448" fmla="*/ 470810 h 11525896"/>
              <a:gd name="connsiteX3449" fmla="*/ 1750047 w 6563447"/>
              <a:gd name="connsiteY3449" fmla="*/ 391679 h 11525896"/>
              <a:gd name="connsiteX3450" fmla="*/ 1471561 w 6563447"/>
              <a:gd name="connsiteY3450" fmla="*/ 391679 h 11525896"/>
              <a:gd name="connsiteX3451" fmla="*/ 1550692 w 6563447"/>
              <a:gd name="connsiteY3451" fmla="*/ 470810 h 11525896"/>
              <a:gd name="connsiteX3452" fmla="*/ 1471561 w 6563447"/>
              <a:gd name="connsiteY3452" fmla="*/ 549941 h 11525896"/>
              <a:gd name="connsiteX3453" fmla="*/ 1392431 w 6563447"/>
              <a:gd name="connsiteY3453" fmla="*/ 470810 h 11525896"/>
              <a:gd name="connsiteX3454" fmla="*/ 1471561 w 6563447"/>
              <a:gd name="connsiteY3454" fmla="*/ 391679 h 11525896"/>
              <a:gd name="connsiteX3455" fmla="*/ 1193075 w 6563447"/>
              <a:gd name="connsiteY3455" fmla="*/ 391679 h 11525896"/>
              <a:gd name="connsiteX3456" fmla="*/ 1272206 w 6563447"/>
              <a:gd name="connsiteY3456" fmla="*/ 470810 h 11525896"/>
              <a:gd name="connsiteX3457" fmla="*/ 1193075 w 6563447"/>
              <a:gd name="connsiteY3457" fmla="*/ 549941 h 11525896"/>
              <a:gd name="connsiteX3458" fmla="*/ 1113944 w 6563447"/>
              <a:gd name="connsiteY3458" fmla="*/ 470810 h 11525896"/>
              <a:gd name="connsiteX3459" fmla="*/ 1193075 w 6563447"/>
              <a:gd name="connsiteY3459" fmla="*/ 391679 h 11525896"/>
              <a:gd name="connsiteX3460" fmla="*/ 914589 w 6563447"/>
              <a:gd name="connsiteY3460" fmla="*/ 391679 h 11525896"/>
              <a:gd name="connsiteX3461" fmla="*/ 993720 w 6563447"/>
              <a:gd name="connsiteY3461" fmla="*/ 470810 h 11525896"/>
              <a:gd name="connsiteX3462" fmla="*/ 914589 w 6563447"/>
              <a:gd name="connsiteY3462" fmla="*/ 549941 h 11525896"/>
              <a:gd name="connsiteX3463" fmla="*/ 835458 w 6563447"/>
              <a:gd name="connsiteY3463" fmla="*/ 470810 h 11525896"/>
              <a:gd name="connsiteX3464" fmla="*/ 914589 w 6563447"/>
              <a:gd name="connsiteY3464" fmla="*/ 391679 h 11525896"/>
              <a:gd name="connsiteX3465" fmla="*/ 636103 w 6563447"/>
              <a:gd name="connsiteY3465" fmla="*/ 391679 h 11525896"/>
              <a:gd name="connsiteX3466" fmla="*/ 715234 w 6563447"/>
              <a:gd name="connsiteY3466" fmla="*/ 470810 h 11525896"/>
              <a:gd name="connsiteX3467" fmla="*/ 636103 w 6563447"/>
              <a:gd name="connsiteY3467" fmla="*/ 549941 h 11525896"/>
              <a:gd name="connsiteX3468" fmla="*/ 556972 w 6563447"/>
              <a:gd name="connsiteY3468" fmla="*/ 470810 h 11525896"/>
              <a:gd name="connsiteX3469" fmla="*/ 636103 w 6563447"/>
              <a:gd name="connsiteY3469" fmla="*/ 391679 h 11525896"/>
              <a:gd name="connsiteX3470" fmla="*/ 357617 w 6563447"/>
              <a:gd name="connsiteY3470" fmla="*/ 391679 h 11525896"/>
              <a:gd name="connsiteX3471" fmla="*/ 436749 w 6563447"/>
              <a:gd name="connsiteY3471" fmla="*/ 470810 h 11525896"/>
              <a:gd name="connsiteX3472" fmla="*/ 357617 w 6563447"/>
              <a:gd name="connsiteY3472" fmla="*/ 549941 h 11525896"/>
              <a:gd name="connsiteX3473" fmla="*/ 278486 w 6563447"/>
              <a:gd name="connsiteY3473" fmla="*/ 470810 h 11525896"/>
              <a:gd name="connsiteX3474" fmla="*/ 357617 w 6563447"/>
              <a:gd name="connsiteY3474" fmla="*/ 391679 h 11525896"/>
              <a:gd name="connsiteX3475" fmla="*/ 79131 w 6563447"/>
              <a:gd name="connsiteY3475" fmla="*/ 391679 h 11525896"/>
              <a:gd name="connsiteX3476" fmla="*/ 158262 w 6563447"/>
              <a:gd name="connsiteY3476" fmla="*/ 470810 h 11525896"/>
              <a:gd name="connsiteX3477" fmla="*/ 79131 w 6563447"/>
              <a:gd name="connsiteY3477" fmla="*/ 549941 h 11525896"/>
              <a:gd name="connsiteX3478" fmla="*/ 0 w 6563447"/>
              <a:gd name="connsiteY3478" fmla="*/ 470810 h 11525896"/>
              <a:gd name="connsiteX3479" fmla="*/ 79131 w 6563447"/>
              <a:gd name="connsiteY3479" fmla="*/ 391679 h 11525896"/>
              <a:gd name="connsiteX3480" fmla="*/ 6484315 w 6563447"/>
              <a:gd name="connsiteY3480" fmla="*/ 0 h 11525896"/>
              <a:gd name="connsiteX3481" fmla="*/ 6563447 w 6563447"/>
              <a:gd name="connsiteY3481" fmla="*/ 79131 h 11525896"/>
              <a:gd name="connsiteX3482" fmla="*/ 6484315 w 6563447"/>
              <a:gd name="connsiteY3482" fmla="*/ 158262 h 11525896"/>
              <a:gd name="connsiteX3483" fmla="*/ 6405187 w 6563447"/>
              <a:gd name="connsiteY3483" fmla="*/ 79131 h 11525896"/>
              <a:gd name="connsiteX3484" fmla="*/ 6484315 w 6563447"/>
              <a:gd name="connsiteY3484" fmla="*/ 0 h 11525896"/>
              <a:gd name="connsiteX3485" fmla="*/ 6205823 w 6563447"/>
              <a:gd name="connsiteY3485" fmla="*/ 0 h 11525896"/>
              <a:gd name="connsiteX3486" fmla="*/ 6284955 w 6563447"/>
              <a:gd name="connsiteY3486" fmla="*/ 79131 h 11525896"/>
              <a:gd name="connsiteX3487" fmla="*/ 6205823 w 6563447"/>
              <a:gd name="connsiteY3487" fmla="*/ 158262 h 11525896"/>
              <a:gd name="connsiteX3488" fmla="*/ 6126691 w 6563447"/>
              <a:gd name="connsiteY3488" fmla="*/ 79131 h 11525896"/>
              <a:gd name="connsiteX3489" fmla="*/ 6205823 w 6563447"/>
              <a:gd name="connsiteY3489" fmla="*/ 0 h 11525896"/>
              <a:gd name="connsiteX3490" fmla="*/ 5927339 w 6563447"/>
              <a:gd name="connsiteY3490" fmla="*/ 0 h 11525896"/>
              <a:gd name="connsiteX3491" fmla="*/ 6006467 w 6563447"/>
              <a:gd name="connsiteY3491" fmla="*/ 79131 h 11525896"/>
              <a:gd name="connsiteX3492" fmla="*/ 5927339 w 6563447"/>
              <a:gd name="connsiteY3492" fmla="*/ 158262 h 11525896"/>
              <a:gd name="connsiteX3493" fmla="*/ 5848207 w 6563447"/>
              <a:gd name="connsiteY3493" fmla="*/ 79131 h 11525896"/>
              <a:gd name="connsiteX3494" fmla="*/ 5927339 w 6563447"/>
              <a:gd name="connsiteY3494" fmla="*/ 0 h 11525896"/>
              <a:gd name="connsiteX3495" fmla="*/ 5648851 w 6563447"/>
              <a:gd name="connsiteY3495" fmla="*/ 0 h 11525896"/>
              <a:gd name="connsiteX3496" fmla="*/ 5727983 w 6563447"/>
              <a:gd name="connsiteY3496" fmla="*/ 79131 h 11525896"/>
              <a:gd name="connsiteX3497" fmla="*/ 5648851 w 6563447"/>
              <a:gd name="connsiteY3497" fmla="*/ 158262 h 11525896"/>
              <a:gd name="connsiteX3498" fmla="*/ 5569719 w 6563447"/>
              <a:gd name="connsiteY3498" fmla="*/ 79131 h 11525896"/>
              <a:gd name="connsiteX3499" fmla="*/ 5648851 w 6563447"/>
              <a:gd name="connsiteY3499" fmla="*/ 0 h 11525896"/>
              <a:gd name="connsiteX3500" fmla="*/ 5370367 w 6563447"/>
              <a:gd name="connsiteY3500" fmla="*/ 0 h 11525896"/>
              <a:gd name="connsiteX3501" fmla="*/ 5449495 w 6563447"/>
              <a:gd name="connsiteY3501" fmla="*/ 79131 h 11525896"/>
              <a:gd name="connsiteX3502" fmla="*/ 5370367 w 6563447"/>
              <a:gd name="connsiteY3502" fmla="*/ 158262 h 11525896"/>
              <a:gd name="connsiteX3503" fmla="*/ 5291235 w 6563447"/>
              <a:gd name="connsiteY3503" fmla="*/ 79131 h 11525896"/>
              <a:gd name="connsiteX3504" fmla="*/ 5370367 w 6563447"/>
              <a:gd name="connsiteY3504" fmla="*/ 0 h 11525896"/>
              <a:gd name="connsiteX3505" fmla="*/ 5091879 w 6563447"/>
              <a:gd name="connsiteY3505" fmla="*/ 0 h 11525896"/>
              <a:gd name="connsiteX3506" fmla="*/ 5171011 w 6563447"/>
              <a:gd name="connsiteY3506" fmla="*/ 79131 h 11525896"/>
              <a:gd name="connsiteX3507" fmla="*/ 5091879 w 6563447"/>
              <a:gd name="connsiteY3507" fmla="*/ 158262 h 11525896"/>
              <a:gd name="connsiteX3508" fmla="*/ 5012747 w 6563447"/>
              <a:gd name="connsiteY3508" fmla="*/ 79131 h 11525896"/>
              <a:gd name="connsiteX3509" fmla="*/ 5091879 w 6563447"/>
              <a:gd name="connsiteY3509" fmla="*/ 0 h 11525896"/>
              <a:gd name="connsiteX3510" fmla="*/ 4813395 w 6563447"/>
              <a:gd name="connsiteY3510" fmla="*/ 0 h 11525896"/>
              <a:gd name="connsiteX3511" fmla="*/ 4892523 w 6563447"/>
              <a:gd name="connsiteY3511" fmla="*/ 79131 h 11525896"/>
              <a:gd name="connsiteX3512" fmla="*/ 4813395 w 6563447"/>
              <a:gd name="connsiteY3512" fmla="*/ 158262 h 11525896"/>
              <a:gd name="connsiteX3513" fmla="*/ 4734263 w 6563447"/>
              <a:gd name="connsiteY3513" fmla="*/ 79131 h 11525896"/>
              <a:gd name="connsiteX3514" fmla="*/ 4813395 w 6563447"/>
              <a:gd name="connsiteY3514" fmla="*/ 0 h 11525896"/>
              <a:gd name="connsiteX3515" fmla="*/ 4534907 w 6563447"/>
              <a:gd name="connsiteY3515" fmla="*/ 0 h 11525896"/>
              <a:gd name="connsiteX3516" fmla="*/ 4614039 w 6563447"/>
              <a:gd name="connsiteY3516" fmla="*/ 79131 h 11525896"/>
              <a:gd name="connsiteX3517" fmla="*/ 4534907 w 6563447"/>
              <a:gd name="connsiteY3517" fmla="*/ 158262 h 11525896"/>
              <a:gd name="connsiteX3518" fmla="*/ 4455775 w 6563447"/>
              <a:gd name="connsiteY3518" fmla="*/ 79131 h 11525896"/>
              <a:gd name="connsiteX3519" fmla="*/ 4534907 w 6563447"/>
              <a:gd name="connsiteY3519" fmla="*/ 0 h 11525896"/>
              <a:gd name="connsiteX3520" fmla="*/ 4256421 w 6563447"/>
              <a:gd name="connsiteY3520" fmla="*/ 0 h 11525896"/>
              <a:gd name="connsiteX3521" fmla="*/ 4335552 w 6563447"/>
              <a:gd name="connsiteY3521" fmla="*/ 79131 h 11525896"/>
              <a:gd name="connsiteX3522" fmla="*/ 4256421 w 6563447"/>
              <a:gd name="connsiteY3522" fmla="*/ 158262 h 11525896"/>
              <a:gd name="connsiteX3523" fmla="*/ 4177290 w 6563447"/>
              <a:gd name="connsiteY3523" fmla="*/ 79131 h 11525896"/>
              <a:gd name="connsiteX3524" fmla="*/ 4256421 w 6563447"/>
              <a:gd name="connsiteY3524" fmla="*/ 0 h 11525896"/>
              <a:gd name="connsiteX3525" fmla="*/ 3977935 w 6563447"/>
              <a:gd name="connsiteY3525" fmla="*/ 0 h 11525896"/>
              <a:gd name="connsiteX3526" fmla="*/ 4057066 w 6563447"/>
              <a:gd name="connsiteY3526" fmla="*/ 79131 h 11525896"/>
              <a:gd name="connsiteX3527" fmla="*/ 3977935 w 6563447"/>
              <a:gd name="connsiteY3527" fmla="*/ 158262 h 11525896"/>
              <a:gd name="connsiteX3528" fmla="*/ 3898804 w 6563447"/>
              <a:gd name="connsiteY3528" fmla="*/ 79131 h 11525896"/>
              <a:gd name="connsiteX3529" fmla="*/ 3977935 w 6563447"/>
              <a:gd name="connsiteY3529" fmla="*/ 0 h 11525896"/>
              <a:gd name="connsiteX3530" fmla="*/ 3699449 w 6563447"/>
              <a:gd name="connsiteY3530" fmla="*/ 0 h 11525896"/>
              <a:gd name="connsiteX3531" fmla="*/ 3778580 w 6563447"/>
              <a:gd name="connsiteY3531" fmla="*/ 79131 h 11525896"/>
              <a:gd name="connsiteX3532" fmla="*/ 3699449 w 6563447"/>
              <a:gd name="connsiteY3532" fmla="*/ 158262 h 11525896"/>
              <a:gd name="connsiteX3533" fmla="*/ 3620318 w 6563447"/>
              <a:gd name="connsiteY3533" fmla="*/ 79131 h 11525896"/>
              <a:gd name="connsiteX3534" fmla="*/ 3699449 w 6563447"/>
              <a:gd name="connsiteY3534" fmla="*/ 0 h 11525896"/>
              <a:gd name="connsiteX3535" fmla="*/ 3420963 w 6563447"/>
              <a:gd name="connsiteY3535" fmla="*/ 0 h 11525896"/>
              <a:gd name="connsiteX3536" fmla="*/ 3500094 w 6563447"/>
              <a:gd name="connsiteY3536" fmla="*/ 79131 h 11525896"/>
              <a:gd name="connsiteX3537" fmla="*/ 3420963 w 6563447"/>
              <a:gd name="connsiteY3537" fmla="*/ 158262 h 11525896"/>
              <a:gd name="connsiteX3538" fmla="*/ 3341832 w 6563447"/>
              <a:gd name="connsiteY3538" fmla="*/ 79131 h 11525896"/>
              <a:gd name="connsiteX3539" fmla="*/ 3420963 w 6563447"/>
              <a:gd name="connsiteY3539" fmla="*/ 0 h 11525896"/>
              <a:gd name="connsiteX3540" fmla="*/ 3142477 w 6563447"/>
              <a:gd name="connsiteY3540" fmla="*/ 0 h 11525896"/>
              <a:gd name="connsiteX3541" fmla="*/ 3221608 w 6563447"/>
              <a:gd name="connsiteY3541" fmla="*/ 79131 h 11525896"/>
              <a:gd name="connsiteX3542" fmla="*/ 3142477 w 6563447"/>
              <a:gd name="connsiteY3542" fmla="*/ 158262 h 11525896"/>
              <a:gd name="connsiteX3543" fmla="*/ 3063346 w 6563447"/>
              <a:gd name="connsiteY3543" fmla="*/ 79131 h 11525896"/>
              <a:gd name="connsiteX3544" fmla="*/ 3142477 w 6563447"/>
              <a:gd name="connsiteY3544" fmla="*/ 0 h 11525896"/>
              <a:gd name="connsiteX3545" fmla="*/ 2863991 w 6563447"/>
              <a:gd name="connsiteY3545" fmla="*/ 0 h 11525896"/>
              <a:gd name="connsiteX3546" fmla="*/ 2943122 w 6563447"/>
              <a:gd name="connsiteY3546" fmla="*/ 79131 h 11525896"/>
              <a:gd name="connsiteX3547" fmla="*/ 2863991 w 6563447"/>
              <a:gd name="connsiteY3547" fmla="*/ 158262 h 11525896"/>
              <a:gd name="connsiteX3548" fmla="*/ 2784860 w 6563447"/>
              <a:gd name="connsiteY3548" fmla="*/ 79131 h 11525896"/>
              <a:gd name="connsiteX3549" fmla="*/ 2863991 w 6563447"/>
              <a:gd name="connsiteY3549" fmla="*/ 0 h 11525896"/>
              <a:gd name="connsiteX3550" fmla="*/ 2585505 w 6563447"/>
              <a:gd name="connsiteY3550" fmla="*/ 0 h 11525896"/>
              <a:gd name="connsiteX3551" fmla="*/ 2664636 w 6563447"/>
              <a:gd name="connsiteY3551" fmla="*/ 79131 h 11525896"/>
              <a:gd name="connsiteX3552" fmla="*/ 2585505 w 6563447"/>
              <a:gd name="connsiteY3552" fmla="*/ 158262 h 11525896"/>
              <a:gd name="connsiteX3553" fmla="*/ 2506374 w 6563447"/>
              <a:gd name="connsiteY3553" fmla="*/ 79131 h 11525896"/>
              <a:gd name="connsiteX3554" fmla="*/ 2585505 w 6563447"/>
              <a:gd name="connsiteY3554" fmla="*/ 0 h 11525896"/>
              <a:gd name="connsiteX3555" fmla="*/ 2307019 w 6563447"/>
              <a:gd name="connsiteY3555" fmla="*/ 0 h 11525896"/>
              <a:gd name="connsiteX3556" fmla="*/ 2386150 w 6563447"/>
              <a:gd name="connsiteY3556" fmla="*/ 79131 h 11525896"/>
              <a:gd name="connsiteX3557" fmla="*/ 2307019 w 6563447"/>
              <a:gd name="connsiteY3557" fmla="*/ 158262 h 11525896"/>
              <a:gd name="connsiteX3558" fmla="*/ 2227888 w 6563447"/>
              <a:gd name="connsiteY3558" fmla="*/ 79131 h 11525896"/>
              <a:gd name="connsiteX3559" fmla="*/ 2307019 w 6563447"/>
              <a:gd name="connsiteY3559" fmla="*/ 0 h 11525896"/>
              <a:gd name="connsiteX3560" fmla="*/ 2028534 w 6563447"/>
              <a:gd name="connsiteY3560" fmla="*/ 0 h 11525896"/>
              <a:gd name="connsiteX3561" fmla="*/ 2107664 w 6563447"/>
              <a:gd name="connsiteY3561" fmla="*/ 79131 h 11525896"/>
              <a:gd name="connsiteX3562" fmla="*/ 2028534 w 6563447"/>
              <a:gd name="connsiteY3562" fmla="*/ 158262 h 11525896"/>
              <a:gd name="connsiteX3563" fmla="*/ 1949402 w 6563447"/>
              <a:gd name="connsiteY3563" fmla="*/ 79131 h 11525896"/>
              <a:gd name="connsiteX3564" fmla="*/ 2028534 w 6563447"/>
              <a:gd name="connsiteY3564" fmla="*/ 0 h 11525896"/>
              <a:gd name="connsiteX3565" fmla="*/ 1750047 w 6563447"/>
              <a:gd name="connsiteY3565" fmla="*/ 0 h 11525896"/>
              <a:gd name="connsiteX3566" fmla="*/ 1829178 w 6563447"/>
              <a:gd name="connsiteY3566" fmla="*/ 79131 h 11525896"/>
              <a:gd name="connsiteX3567" fmla="*/ 1750047 w 6563447"/>
              <a:gd name="connsiteY3567" fmla="*/ 158262 h 11525896"/>
              <a:gd name="connsiteX3568" fmla="*/ 1670916 w 6563447"/>
              <a:gd name="connsiteY3568" fmla="*/ 79131 h 11525896"/>
              <a:gd name="connsiteX3569" fmla="*/ 1750047 w 6563447"/>
              <a:gd name="connsiteY3569" fmla="*/ 0 h 11525896"/>
              <a:gd name="connsiteX3570" fmla="*/ 1471561 w 6563447"/>
              <a:gd name="connsiteY3570" fmla="*/ 0 h 11525896"/>
              <a:gd name="connsiteX3571" fmla="*/ 1550692 w 6563447"/>
              <a:gd name="connsiteY3571" fmla="*/ 79131 h 11525896"/>
              <a:gd name="connsiteX3572" fmla="*/ 1471561 w 6563447"/>
              <a:gd name="connsiteY3572" fmla="*/ 158262 h 11525896"/>
              <a:gd name="connsiteX3573" fmla="*/ 1392431 w 6563447"/>
              <a:gd name="connsiteY3573" fmla="*/ 79131 h 11525896"/>
              <a:gd name="connsiteX3574" fmla="*/ 1471561 w 6563447"/>
              <a:gd name="connsiteY3574" fmla="*/ 0 h 11525896"/>
              <a:gd name="connsiteX3575" fmla="*/ 1193075 w 6563447"/>
              <a:gd name="connsiteY3575" fmla="*/ 0 h 11525896"/>
              <a:gd name="connsiteX3576" fmla="*/ 1272206 w 6563447"/>
              <a:gd name="connsiteY3576" fmla="*/ 79131 h 11525896"/>
              <a:gd name="connsiteX3577" fmla="*/ 1193075 w 6563447"/>
              <a:gd name="connsiteY3577" fmla="*/ 158262 h 11525896"/>
              <a:gd name="connsiteX3578" fmla="*/ 1113944 w 6563447"/>
              <a:gd name="connsiteY3578" fmla="*/ 79131 h 11525896"/>
              <a:gd name="connsiteX3579" fmla="*/ 1193075 w 6563447"/>
              <a:gd name="connsiteY3579" fmla="*/ 0 h 11525896"/>
              <a:gd name="connsiteX3580" fmla="*/ 914589 w 6563447"/>
              <a:gd name="connsiteY3580" fmla="*/ 0 h 11525896"/>
              <a:gd name="connsiteX3581" fmla="*/ 993720 w 6563447"/>
              <a:gd name="connsiteY3581" fmla="*/ 79131 h 11525896"/>
              <a:gd name="connsiteX3582" fmla="*/ 914589 w 6563447"/>
              <a:gd name="connsiteY3582" fmla="*/ 158262 h 11525896"/>
              <a:gd name="connsiteX3583" fmla="*/ 835458 w 6563447"/>
              <a:gd name="connsiteY3583" fmla="*/ 79131 h 11525896"/>
              <a:gd name="connsiteX3584" fmla="*/ 914589 w 6563447"/>
              <a:gd name="connsiteY3584" fmla="*/ 0 h 11525896"/>
              <a:gd name="connsiteX3585" fmla="*/ 636103 w 6563447"/>
              <a:gd name="connsiteY3585" fmla="*/ 0 h 11525896"/>
              <a:gd name="connsiteX3586" fmla="*/ 715234 w 6563447"/>
              <a:gd name="connsiteY3586" fmla="*/ 79131 h 11525896"/>
              <a:gd name="connsiteX3587" fmla="*/ 636103 w 6563447"/>
              <a:gd name="connsiteY3587" fmla="*/ 158262 h 11525896"/>
              <a:gd name="connsiteX3588" fmla="*/ 556972 w 6563447"/>
              <a:gd name="connsiteY3588" fmla="*/ 79131 h 11525896"/>
              <a:gd name="connsiteX3589" fmla="*/ 636103 w 6563447"/>
              <a:gd name="connsiteY3589" fmla="*/ 0 h 11525896"/>
              <a:gd name="connsiteX3590" fmla="*/ 357617 w 6563447"/>
              <a:gd name="connsiteY3590" fmla="*/ 0 h 11525896"/>
              <a:gd name="connsiteX3591" fmla="*/ 436749 w 6563447"/>
              <a:gd name="connsiteY3591" fmla="*/ 79131 h 11525896"/>
              <a:gd name="connsiteX3592" fmla="*/ 357617 w 6563447"/>
              <a:gd name="connsiteY3592" fmla="*/ 158262 h 11525896"/>
              <a:gd name="connsiteX3593" fmla="*/ 278486 w 6563447"/>
              <a:gd name="connsiteY3593" fmla="*/ 79131 h 11525896"/>
              <a:gd name="connsiteX3594" fmla="*/ 357617 w 6563447"/>
              <a:gd name="connsiteY3594" fmla="*/ 0 h 11525896"/>
              <a:gd name="connsiteX3595" fmla="*/ 79131 w 6563447"/>
              <a:gd name="connsiteY3595" fmla="*/ 0 h 11525896"/>
              <a:gd name="connsiteX3596" fmla="*/ 158262 w 6563447"/>
              <a:gd name="connsiteY3596" fmla="*/ 79131 h 11525896"/>
              <a:gd name="connsiteX3597" fmla="*/ 79131 w 6563447"/>
              <a:gd name="connsiteY3597" fmla="*/ 158262 h 11525896"/>
              <a:gd name="connsiteX3598" fmla="*/ 0 w 6563447"/>
              <a:gd name="connsiteY3598" fmla="*/ 79131 h 11525896"/>
              <a:gd name="connsiteX3599" fmla="*/ 79131 w 6563447"/>
              <a:gd name="connsiteY3599" fmla="*/ 0 h 1152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Lst>
            <a:rect l="l" t="t" r="r" b="b"/>
            <a:pathLst>
              <a:path w="6563447" h="11525896">
                <a:moveTo>
                  <a:pt x="6484315" y="11367634"/>
                </a:moveTo>
                <a:cubicBezTo>
                  <a:pt x="6528019" y="11367634"/>
                  <a:pt x="6563447" y="11403062"/>
                  <a:pt x="6563447" y="11446765"/>
                </a:cubicBezTo>
                <a:cubicBezTo>
                  <a:pt x="6563447" y="11490468"/>
                  <a:pt x="6528019" y="11525896"/>
                  <a:pt x="6484315" y="11525896"/>
                </a:cubicBezTo>
                <a:cubicBezTo>
                  <a:pt x="6440615" y="11525896"/>
                  <a:pt x="6405187" y="11490468"/>
                  <a:pt x="6405187" y="11446765"/>
                </a:cubicBezTo>
                <a:cubicBezTo>
                  <a:pt x="6405187" y="11403062"/>
                  <a:pt x="6440615" y="11367634"/>
                  <a:pt x="6484315" y="11367634"/>
                </a:cubicBezTo>
                <a:close/>
                <a:moveTo>
                  <a:pt x="6205823" y="11367634"/>
                </a:moveTo>
                <a:cubicBezTo>
                  <a:pt x="6249527" y="11367634"/>
                  <a:pt x="6284955" y="11403062"/>
                  <a:pt x="6284955" y="11446765"/>
                </a:cubicBezTo>
                <a:cubicBezTo>
                  <a:pt x="6284955" y="11490468"/>
                  <a:pt x="6249527" y="11525896"/>
                  <a:pt x="6205823" y="11525896"/>
                </a:cubicBezTo>
                <a:cubicBezTo>
                  <a:pt x="6162119" y="11525896"/>
                  <a:pt x="6126691" y="11490468"/>
                  <a:pt x="6126691" y="11446765"/>
                </a:cubicBezTo>
                <a:cubicBezTo>
                  <a:pt x="6126691" y="11403062"/>
                  <a:pt x="6162119" y="11367634"/>
                  <a:pt x="6205823" y="11367634"/>
                </a:cubicBezTo>
                <a:close/>
                <a:moveTo>
                  <a:pt x="5927339" y="11367634"/>
                </a:moveTo>
                <a:cubicBezTo>
                  <a:pt x="5971039" y="11367634"/>
                  <a:pt x="6006467" y="11403062"/>
                  <a:pt x="6006467" y="11446765"/>
                </a:cubicBezTo>
                <a:cubicBezTo>
                  <a:pt x="6006467" y="11490468"/>
                  <a:pt x="5971039" y="11525896"/>
                  <a:pt x="5927339" y="11525896"/>
                </a:cubicBezTo>
                <a:cubicBezTo>
                  <a:pt x="5883635" y="11525896"/>
                  <a:pt x="5848207" y="11490468"/>
                  <a:pt x="5848207" y="11446765"/>
                </a:cubicBezTo>
                <a:cubicBezTo>
                  <a:pt x="5848207" y="11403062"/>
                  <a:pt x="5883635" y="11367634"/>
                  <a:pt x="5927339" y="11367634"/>
                </a:cubicBezTo>
                <a:close/>
                <a:moveTo>
                  <a:pt x="5648851" y="11367634"/>
                </a:moveTo>
                <a:cubicBezTo>
                  <a:pt x="5692555" y="11367634"/>
                  <a:pt x="5727983" y="11403062"/>
                  <a:pt x="5727983" y="11446765"/>
                </a:cubicBezTo>
                <a:cubicBezTo>
                  <a:pt x="5727983" y="11490468"/>
                  <a:pt x="5692555" y="11525896"/>
                  <a:pt x="5648851" y="11525896"/>
                </a:cubicBezTo>
                <a:cubicBezTo>
                  <a:pt x="5605147" y="11525896"/>
                  <a:pt x="5569719" y="11490468"/>
                  <a:pt x="5569719" y="11446765"/>
                </a:cubicBezTo>
                <a:cubicBezTo>
                  <a:pt x="5569719" y="11403062"/>
                  <a:pt x="5605147" y="11367634"/>
                  <a:pt x="5648851" y="11367634"/>
                </a:cubicBezTo>
                <a:close/>
                <a:moveTo>
                  <a:pt x="5370367" y="11367634"/>
                </a:moveTo>
                <a:cubicBezTo>
                  <a:pt x="5414067" y="11367634"/>
                  <a:pt x="5449495" y="11403062"/>
                  <a:pt x="5449495" y="11446765"/>
                </a:cubicBezTo>
                <a:cubicBezTo>
                  <a:pt x="5449495" y="11490468"/>
                  <a:pt x="5414067" y="11525896"/>
                  <a:pt x="5370367" y="11525896"/>
                </a:cubicBezTo>
                <a:cubicBezTo>
                  <a:pt x="5326663" y="11525896"/>
                  <a:pt x="5291235" y="11490468"/>
                  <a:pt x="5291235" y="11446765"/>
                </a:cubicBezTo>
                <a:cubicBezTo>
                  <a:pt x="5291235" y="11403062"/>
                  <a:pt x="5326663" y="11367634"/>
                  <a:pt x="5370367" y="11367634"/>
                </a:cubicBezTo>
                <a:close/>
                <a:moveTo>
                  <a:pt x="5091879" y="11367634"/>
                </a:moveTo>
                <a:cubicBezTo>
                  <a:pt x="5135583" y="11367634"/>
                  <a:pt x="5171011" y="11403062"/>
                  <a:pt x="5171011" y="11446765"/>
                </a:cubicBezTo>
                <a:cubicBezTo>
                  <a:pt x="5171011" y="11490468"/>
                  <a:pt x="5135583" y="11525896"/>
                  <a:pt x="5091879" y="11525896"/>
                </a:cubicBezTo>
                <a:cubicBezTo>
                  <a:pt x="5048175" y="11525896"/>
                  <a:pt x="5012747" y="11490468"/>
                  <a:pt x="5012747" y="11446765"/>
                </a:cubicBezTo>
                <a:cubicBezTo>
                  <a:pt x="5012747" y="11403062"/>
                  <a:pt x="5048175" y="11367634"/>
                  <a:pt x="5091879" y="11367634"/>
                </a:cubicBezTo>
                <a:close/>
                <a:moveTo>
                  <a:pt x="4813395" y="11367634"/>
                </a:moveTo>
                <a:cubicBezTo>
                  <a:pt x="4857095" y="11367634"/>
                  <a:pt x="4892523" y="11403062"/>
                  <a:pt x="4892523" y="11446765"/>
                </a:cubicBezTo>
                <a:cubicBezTo>
                  <a:pt x="4892523" y="11490468"/>
                  <a:pt x="4857095" y="11525896"/>
                  <a:pt x="4813395" y="11525896"/>
                </a:cubicBezTo>
                <a:cubicBezTo>
                  <a:pt x="4769691" y="11525896"/>
                  <a:pt x="4734263" y="11490468"/>
                  <a:pt x="4734263" y="11446765"/>
                </a:cubicBezTo>
                <a:cubicBezTo>
                  <a:pt x="4734263" y="11403062"/>
                  <a:pt x="4769691" y="11367634"/>
                  <a:pt x="4813395" y="11367634"/>
                </a:cubicBezTo>
                <a:close/>
                <a:moveTo>
                  <a:pt x="4534907" y="11367634"/>
                </a:moveTo>
                <a:cubicBezTo>
                  <a:pt x="4578611" y="11367634"/>
                  <a:pt x="4614039" y="11403062"/>
                  <a:pt x="4614039" y="11446765"/>
                </a:cubicBezTo>
                <a:cubicBezTo>
                  <a:pt x="4614039" y="11490468"/>
                  <a:pt x="4578611" y="11525896"/>
                  <a:pt x="4534907" y="11525896"/>
                </a:cubicBezTo>
                <a:cubicBezTo>
                  <a:pt x="4491203" y="11525896"/>
                  <a:pt x="4455775" y="11490468"/>
                  <a:pt x="4455775" y="11446765"/>
                </a:cubicBezTo>
                <a:cubicBezTo>
                  <a:pt x="4455775" y="11403062"/>
                  <a:pt x="4491203" y="11367634"/>
                  <a:pt x="4534907" y="11367634"/>
                </a:cubicBezTo>
                <a:close/>
                <a:moveTo>
                  <a:pt x="4256421" y="11367634"/>
                </a:moveTo>
                <a:cubicBezTo>
                  <a:pt x="4300124" y="11367634"/>
                  <a:pt x="4335552" y="11403062"/>
                  <a:pt x="4335552" y="11446765"/>
                </a:cubicBezTo>
                <a:cubicBezTo>
                  <a:pt x="4335552" y="11490468"/>
                  <a:pt x="4300124" y="11525896"/>
                  <a:pt x="4256421" y="11525896"/>
                </a:cubicBezTo>
                <a:cubicBezTo>
                  <a:pt x="4212718" y="11525896"/>
                  <a:pt x="4177290" y="11490468"/>
                  <a:pt x="4177290" y="11446765"/>
                </a:cubicBezTo>
                <a:cubicBezTo>
                  <a:pt x="4177290" y="11403062"/>
                  <a:pt x="4212718" y="11367634"/>
                  <a:pt x="4256421" y="11367634"/>
                </a:cubicBezTo>
                <a:close/>
                <a:moveTo>
                  <a:pt x="3977935" y="11367634"/>
                </a:moveTo>
                <a:cubicBezTo>
                  <a:pt x="4021638" y="11367634"/>
                  <a:pt x="4057066" y="11403062"/>
                  <a:pt x="4057066" y="11446765"/>
                </a:cubicBezTo>
                <a:cubicBezTo>
                  <a:pt x="4057066" y="11490468"/>
                  <a:pt x="4021638" y="11525896"/>
                  <a:pt x="3977935" y="11525896"/>
                </a:cubicBezTo>
                <a:cubicBezTo>
                  <a:pt x="3934232" y="11525896"/>
                  <a:pt x="3898804" y="11490468"/>
                  <a:pt x="3898804" y="11446765"/>
                </a:cubicBezTo>
                <a:cubicBezTo>
                  <a:pt x="3898804" y="11403062"/>
                  <a:pt x="3934232" y="11367634"/>
                  <a:pt x="3977935" y="11367634"/>
                </a:cubicBezTo>
                <a:close/>
                <a:moveTo>
                  <a:pt x="3699449" y="11367634"/>
                </a:moveTo>
                <a:cubicBezTo>
                  <a:pt x="3743152" y="11367634"/>
                  <a:pt x="3778580" y="11403062"/>
                  <a:pt x="3778580" y="11446765"/>
                </a:cubicBezTo>
                <a:cubicBezTo>
                  <a:pt x="3778580" y="11490468"/>
                  <a:pt x="3743152" y="11525896"/>
                  <a:pt x="3699449" y="11525896"/>
                </a:cubicBezTo>
                <a:cubicBezTo>
                  <a:pt x="3655746" y="11525896"/>
                  <a:pt x="3620318" y="11490468"/>
                  <a:pt x="3620318" y="11446765"/>
                </a:cubicBezTo>
                <a:cubicBezTo>
                  <a:pt x="3620318" y="11403062"/>
                  <a:pt x="3655746" y="11367634"/>
                  <a:pt x="3699449" y="11367634"/>
                </a:cubicBezTo>
                <a:close/>
                <a:moveTo>
                  <a:pt x="3420963" y="11367634"/>
                </a:moveTo>
                <a:cubicBezTo>
                  <a:pt x="3464666" y="11367634"/>
                  <a:pt x="3500094" y="11403062"/>
                  <a:pt x="3500094" y="11446765"/>
                </a:cubicBezTo>
                <a:cubicBezTo>
                  <a:pt x="3500094" y="11490468"/>
                  <a:pt x="3464666" y="11525896"/>
                  <a:pt x="3420963" y="11525896"/>
                </a:cubicBezTo>
                <a:cubicBezTo>
                  <a:pt x="3377260" y="11525896"/>
                  <a:pt x="3341832" y="11490468"/>
                  <a:pt x="3341832" y="11446765"/>
                </a:cubicBezTo>
                <a:cubicBezTo>
                  <a:pt x="3341832" y="11403062"/>
                  <a:pt x="3377260" y="11367634"/>
                  <a:pt x="3420963" y="11367634"/>
                </a:cubicBezTo>
                <a:close/>
                <a:moveTo>
                  <a:pt x="3142477" y="11367634"/>
                </a:moveTo>
                <a:cubicBezTo>
                  <a:pt x="3186180" y="11367634"/>
                  <a:pt x="3221608" y="11403062"/>
                  <a:pt x="3221608" y="11446765"/>
                </a:cubicBezTo>
                <a:cubicBezTo>
                  <a:pt x="3221608" y="11490468"/>
                  <a:pt x="3186180" y="11525896"/>
                  <a:pt x="3142477" y="11525896"/>
                </a:cubicBezTo>
                <a:cubicBezTo>
                  <a:pt x="3098774" y="11525896"/>
                  <a:pt x="3063346" y="11490468"/>
                  <a:pt x="3063346" y="11446765"/>
                </a:cubicBezTo>
                <a:cubicBezTo>
                  <a:pt x="3063346" y="11403062"/>
                  <a:pt x="3098774" y="11367634"/>
                  <a:pt x="3142477" y="11367634"/>
                </a:cubicBezTo>
                <a:close/>
                <a:moveTo>
                  <a:pt x="2863991" y="11367634"/>
                </a:moveTo>
                <a:cubicBezTo>
                  <a:pt x="2907694" y="11367634"/>
                  <a:pt x="2943122" y="11403062"/>
                  <a:pt x="2943122" y="11446765"/>
                </a:cubicBezTo>
                <a:cubicBezTo>
                  <a:pt x="2943122" y="11490468"/>
                  <a:pt x="2907694" y="11525896"/>
                  <a:pt x="2863991" y="11525896"/>
                </a:cubicBezTo>
                <a:cubicBezTo>
                  <a:pt x="2820288" y="11525896"/>
                  <a:pt x="2784860" y="11490468"/>
                  <a:pt x="2784860" y="11446765"/>
                </a:cubicBezTo>
                <a:cubicBezTo>
                  <a:pt x="2784860" y="11403062"/>
                  <a:pt x="2820288" y="11367634"/>
                  <a:pt x="2863991" y="11367634"/>
                </a:cubicBezTo>
                <a:close/>
                <a:moveTo>
                  <a:pt x="2585505" y="11367634"/>
                </a:moveTo>
                <a:cubicBezTo>
                  <a:pt x="2629208" y="11367634"/>
                  <a:pt x="2664636" y="11403062"/>
                  <a:pt x="2664636" y="11446765"/>
                </a:cubicBezTo>
                <a:cubicBezTo>
                  <a:pt x="2664636" y="11490468"/>
                  <a:pt x="2629208" y="11525896"/>
                  <a:pt x="2585505" y="11525896"/>
                </a:cubicBezTo>
                <a:cubicBezTo>
                  <a:pt x="2541802" y="11525896"/>
                  <a:pt x="2506374" y="11490468"/>
                  <a:pt x="2506374" y="11446765"/>
                </a:cubicBezTo>
                <a:cubicBezTo>
                  <a:pt x="2506374" y="11403062"/>
                  <a:pt x="2541802" y="11367634"/>
                  <a:pt x="2585505" y="11367634"/>
                </a:cubicBezTo>
                <a:close/>
                <a:moveTo>
                  <a:pt x="2307019" y="11367634"/>
                </a:moveTo>
                <a:cubicBezTo>
                  <a:pt x="2350722" y="11367634"/>
                  <a:pt x="2386150" y="11403062"/>
                  <a:pt x="2386150" y="11446765"/>
                </a:cubicBezTo>
                <a:cubicBezTo>
                  <a:pt x="2386150" y="11490468"/>
                  <a:pt x="2350722" y="11525896"/>
                  <a:pt x="2307019" y="11525896"/>
                </a:cubicBezTo>
                <a:cubicBezTo>
                  <a:pt x="2263316" y="11525896"/>
                  <a:pt x="2227888" y="11490468"/>
                  <a:pt x="2227888" y="11446765"/>
                </a:cubicBezTo>
                <a:cubicBezTo>
                  <a:pt x="2227888" y="11403062"/>
                  <a:pt x="2263316" y="11367634"/>
                  <a:pt x="2307019" y="11367634"/>
                </a:cubicBezTo>
                <a:close/>
                <a:moveTo>
                  <a:pt x="2028534" y="11367634"/>
                </a:moveTo>
                <a:cubicBezTo>
                  <a:pt x="2072236" y="11367634"/>
                  <a:pt x="2107664" y="11403062"/>
                  <a:pt x="2107664" y="11446765"/>
                </a:cubicBezTo>
                <a:cubicBezTo>
                  <a:pt x="2107664" y="11490468"/>
                  <a:pt x="2072236" y="11525896"/>
                  <a:pt x="2028534" y="11525896"/>
                </a:cubicBezTo>
                <a:cubicBezTo>
                  <a:pt x="1984830" y="11525896"/>
                  <a:pt x="1949402" y="11490468"/>
                  <a:pt x="1949402" y="11446765"/>
                </a:cubicBezTo>
                <a:cubicBezTo>
                  <a:pt x="1949402" y="11403062"/>
                  <a:pt x="1984830" y="11367634"/>
                  <a:pt x="2028534" y="11367634"/>
                </a:cubicBezTo>
                <a:close/>
                <a:moveTo>
                  <a:pt x="1750047" y="11367634"/>
                </a:moveTo>
                <a:cubicBezTo>
                  <a:pt x="1793750" y="11367634"/>
                  <a:pt x="1829178" y="11403062"/>
                  <a:pt x="1829178" y="11446765"/>
                </a:cubicBezTo>
                <a:cubicBezTo>
                  <a:pt x="1829178" y="11490468"/>
                  <a:pt x="1793750" y="11525896"/>
                  <a:pt x="1750047" y="11525896"/>
                </a:cubicBezTo>
                <a:cubicBezTo>
                  <a:pt x="1706344" y="11525896"/>
                  <a:pt x="1670916" y="11490468"/>
                  <a:pt x="1670916" y="11446765"/>
                </a:cubicBezTo>
                <a:cubicBezTo>
                  <a:pt x="1670916" y="11403062"/>
                  <a:pt x="1706344" y="11367634"/>
                  <a:pt x="1750047" y="11367634"/>
                </a:cubicBezTo>
                <a:close/>
                <a:moveTo>
                  <a:pt x="1471561" y="11367634"/>
                </a:moveTo>
                <a:cubicBezTo>
                  <a:pt x="1515264" y="11367634"/>
                  <a:pt x="1550692" y="11403062"/>
                  <a:pt x="1550692" y="11446765"/>
                </a:cubicBezTo>
                <a:cubicBezTo>
                  <a:pt x="1550692" y="11490468"/>
                  <a:pt x="1515264" y="11525896"/>
                  <a:pt x="1471561" y="11525896"/>
                </a:cubicBezTo>
                <a:cubicBezTo>
                  <a:pt x="1427858" y="11525896"/>
                  <a:pt x="1392431" y="11490468"/>
                  <a:pt x="1392431" y="11446765"/>
                </a:cubicBezTo>
                <a:cubicBezTo>
                  <a:pt x="1392431" y="11403062"/>
                  <a:pt x="1427858" y="11367634"/>
                  <a:pt x="1471561" y="11367634"/>
                </a:cubicBezTo>
                <a:close/>
                <a:moveTo>
                  <a:pt x="1193075" y="11367634"/>
                </a:moveTo>
                <a:cubicBezTo>
                  <a:pt x="1236779" y="11367634"/>
                  <a:pt x="1272206" y="11403062"/>
                  <a:pt x="1272206" y="11446765"/>
                </a:cubicBezTo>
                <a:cubicBezTo>
                  <a:pt x="1272206" y="11490468"/>
                  <a:pt x="1236779" y="11525896"/>
                  <a:pt x="1193075" y="11525896"/>
                </a:cubicBezTo>
                <a:cubicBezTo>
                  <a:pt x="1149372" y="11525896"/>
                  <a:pt x="1113944" y="11490468"/>
                  <a:pt x="1113944" y="11446765"/>
                </a:cubicBezTo>
                <a:cubicBezTo>
                  <a:pt x="1113944" y="11403062"/>
                  <a:pt x="1149372" y="11367634"/>
                  <a:pt x="1193075" y="11367634"/>
                </a:cubicBezTo>
                <a:close/>
                <a:moveTo>
                  <a:pt x="914589" y="11367634"/>
                </a:moveTo>
                <a:cubicBezTo>
                  <a:pt x="958292" y="11367634"/>
                  <a:pt x="993720" y="11403062"/>
                  <a:pt x="993720" y="11446765"/>
                </a:cubicBezTo>
                <a:cubicBezTo>
                  <a:pt x="993720" y="11490468"/>
                  <a:pt x="958292" y="11525896"/>
                  <a:pt x="914589" y="11525896"/>
                </a:cubicBezTo>
                <a:cubicBezTo>
                  <a:pt x="870886" y="11525896"/>
                  <a:pt x="835458" y="11490468"/>
                  <a:pt x="835458" y="11446765"/>
                </a:cubicBezTo>
                <a:cubicBezTo>
                  <a:pt x="835458" y="11403062"/>
                  <a:pt x="870886" y="11367634"/>
                  <a:pt x="914589" y="11367634"/>
                </a:cubicBezTo>
                <a:close/>
                <a:moveTo>
                  <a:pt x="636103" y="11367634"/>
                </a:moveTo>
                <a:cubicBezTo>
                  <a:pt x="679806" y="11367634"/>
                  <a:pt x="715234" y="11403062"/>
                  <a:pt x="715234" y="11446765"/>
                </a:cubicBezTo>
                <a:cubicBezTo>
                  <a:pt x="715234" y="11490468"/>
                  <a:pt x="679806" y="11525896"/>
                  <a:pt x="636103" y="11525896"/>
                </a:cubicBezTo>
                <a:cubicBezTo>
                  <a:pt x="592401" y="11525896"/>
                  <a:pt x="556972" y="11490468"/>
                  <a:pt x="556972" y="11446765"/>
                </a:cubicBezTo>
                <a:cubicBezTo>
                  <a:pt x="556972" y="11403062"/>
                  <a:pt x="592401" y="11367634"/>
                  <a:pt x="636103" y="11367634"/>
                </a:cubicBezTo>
                <a:close/>
                <a:moveTo>
                  <a:pt x="357617" y="11367634"/>
                </a:moveTo>
                <a:cubicBezTo>
                  <a:pt x="401320" y="11367634"/>
                  <a:pt x="436749" y="11403062"/>
                  <a:pt x="436749" y="11446765"/>
                </a:cubicBezTo>
                <a:cubicBezTo>
                  <a:pt x="436749" y="11490468"/>
                  <a:pt x="401320" y="11525896"/>
                  <a:pt x="357617" y="11525896"/>
                </a:cubicBezTo>
                <a:cubicBezTo>
                  <a:pt x="313914" y="11525896"/>
                  <a:pt x="278486" y="11490468"/>
                  <a:pt x="278486" y="11446765"/>
                </a:cubicBezTo>
                <a:cubicBezTo>
                  <a:pt x="278486" y="11403062"/>
                  <a:pt x="313914" y="11367634"/>
                  <a:pt x="357617" y="11367634"/>
                </a:cubicBezTo>
                <a:close/>
                <a:moveTo>
                  <a:pt x="79131" y="11367634"/>
                </a:moveTo>
                <a:cubicBezTo>
                  <a:pt x="122834" y="11367634"/>
                  <a:pt x="158262" y="11403062"/>
                  <a:pt x="158262" y="11446765"/>
                </a:cubicBezTo>
                <a:cubicBezTo>
                  <a:pt x="158262" y="11490468"/>
                  <a:pt x="122834" y="11525896"/>
                  <a:pt x="79131" y="11525896"/>
                </a:cubicBezTo>
                <a:cubicBezTo>
                  <a:pt x="35428" y="11525896"/>
                  <a:pt x="0" y="11490468"/>
                  <a:pt x="0" y="11446765"/>
                </a:cubicBezTo>
                <a:cubicBezTo>
                  <a:pt x="0" y="11403062"/>
                  <a:pt x="35428" y="11367634"/>
                  <a:pt x="79131" y="11367634"/>
                </a:cubicBezTo>
                <a:close/>
                <a:moveTo>
                  <a:pt x="6484315" y="10975956"/>
                </a:moveTo>
                <a:cubicBezTo>
                  <a:pt x="6528019" y="10975956"/>
                  <a:pt x="6563447" y="11011384"/>
                  <a:pt x="6563447" y="11055087"/>
                </a:cubicBezTo>
                <a:cubicBezTo>
                  <a:pt x="6563447" y="11098790"/>
                  <a:pt x="6528019" y="11134218"/>
                  <a:pt x="6484315" y="11134218"/>
                </a:cubicBezTo>
                <a:cubicBezTo>
                  <a:pt x="6440615" y="11134218"/>
                  <a:pt x="6405187" y="11098790"/>
                  <a:pt x="6405187" y="11055087"/>
                </a:cubicBezTo>
                <a:cubicBezTo>
                  <a:pt x="6405187" y="11011384"/>
                  <a:pt x="6440615" y="10975956"/>
                  <a:pt x="6484315" y="10975956"/>
                </a:cubicBezTo>
                <a:close/>
                <a:moveTo>
                  <a:pt x="6205823" y="10975956"/>
                </a:moveTo>
                <a:cubicBezTo>
                  <a:pt x="6249527" y="10975956"/>
                  <a:pt x="6284955" y="11011384"/>
                  <a:pt x="6284955" y="11055087"/>
                </a:cubicBezTo>
                <a:cubicBezTo>
                  <a:pt x="6284955" y="11098790"/>
                  <a:pt x="6249527" y="11134218"/>
                  <a:pt x="6205823" y="11134218"/>
                </a:cubicBezTo>
                <a:cubicBezTo>
                  <a:pt x="6162119" y="11134218"/>
                  <a:pt x="6126691" y="11098790"/>
                  <a:pt x="6126691" y="11055087"/>
                </a:cubicBezTo>
                <a:cubicBezTo>
                  <a:pt x="6126691" y="11011384"/>
                  <a:pt x="6162119" y="10975956"/>
                  <a:pt x="6205823" y="10975956"/>
                </a:cubicBezTo>
                <a:close/>
                <a:moveTo>
                  <a:pt x="5927339" y="10975956"/>
                </a:moveTo>
                <a:cubicBezTo>
                  <a:pt x="5971039" y="10975956"/>
                  <a:pt x="6006467" y="11011384"/>
                  <a:pt x="6006467" y="11055087"/>
                </a:cubicBezTo>
                <a:cubicBezTo>
                  <a:pt x="6006467" y="11098790"/>
                  <a:pt x="5971039" y="11134218"/>
                  <a:pt x="5927339" y="11134218"/>
                </a:cubicBezTo>
                <a:cubicBezTo>
                  <a:pt x="5883635" y="11134218"/>
                  <a:pt x="5848207" y="11098790"/>
                  <a:pt x="5848207" y="11055087"/>
                </a:cubicBezTo>
                <a:cubicBezTo>
                  <a:pt x="5848207" y="11011384"/>
                  <a:pt x="5883635" y="10975956"/>
                  <a:pt x="5927339" y="10975956"/>
                </a:cubicBezTo>
                <a:close/>
                <a:moveTo>
                  <a:pt x="5648851" y="10975956"/>
                </a:moveTo>
                <a:cubicBezTo>
                  <a:pt x="5692555" y="10975956"/>
                  <a:pt x="5727983" y="11011384"/>
                  <a:pt x="5727983" y="11055087"/>
                </a:cubicBezTo>
                <a:cubicBezTo>
                  <a:pt x="5727983" y="11098790"/>
                  <a:pt x="5692555" y="11134218"/>
                  <a:pt x="5648851" y="11134218"/>
                </a:cubicBezTo>
                <a:cubicBezTo>
                  <a:pt x="5605147" y="11134218"/>
                  <a:pt x="5569719" y="11098790"/>
                  <a:pt x="5569719" y="11055087"/>
                </a:cubicBezTo>
                <a:cubicBezTo>
                  <a:pt x="5569719" y="11011384"/>
                  <a:pt x="5605147" y="10975956"/>
                  <a:pt x="5648851" y="10975956"/>
                </a:cubicBezTo>
                <a:close/>
                <a:moveTo>
                  <a:pt x="5370367" y="10975956"/>
                </a:moveTo>
                <a:cubicBezTo>
                  <a:pt x="5414067" y="10975956"/>
                  <a:pt x="5449495" y="11011384"/>
                  <a:pt x="5449495" y="11055087"/>
                </a:cubicBezTo>
                <a:cubicBezTo>
                  <a:pt x="5449495" y="11098790"/>
                  <a:pt x="5414067" y="11134218"/>
                  <a:pt x="5370367" y="11134218"/>
                </a:cubicBezTo>
                <a:cubicBezTo>
                  <a:pt x="5326663" y="11134218"/>
                  <a:pt x="5291235" y="11098790"/>
                  <a:pt x="5291235" y="11055087"/>
                </a:cubicBezTo>
                <a:cubicBezTo>
                  <a:pt x="5291235" y="11011384"/>
                  <a:pt x="5326663" y="10975956"/>
                  <a:pt x="5370367" y="10975956"/>
                </a:cubicBezTo>
                <a:close/>
                <a:moveTo>
                  <a:pt x="5091879" y="10975956"/>
                </a:moveTo>
                <a:cubicBezTo>
                  <a:pt x="5135583" y="10975956"/>
                  <a:pt x="5171011" y="11011384"/>
                  <a:pt x="5171011" y="11055087"/>
                </a:cubicBezTo>
                <a:cubicBezTo>
                  <a:pt x="5171011" y="11098790"/>
                  <a:pt x="5135583" y="11134218"/>
                  <a:pt x="5091879" y="11134218"/>
                </a:cubicBezTo>
                <a:cubicBezTo>
                  <a:pt x="5048175" y="11134218"/>
                  <a:pt x="5012747" y="11098790"/>
                  <a:pt x="5012747" y="11055087"/>
                </a:cubicBezTo>
                <a:cubicBezTo>
                  <a:pt x="5012747" y="11011384"/>
                  <a:pt x="5048175" y="10975956"/>
                  <a:pt x="5091879" y="10975956"/>
                </a:cubicBezTo>
                <a:close/>
                <a:moveTo>
                  <a:pt x="4813395" y="10975956"/>
                </a:moveTo>
                <a:cubicBezTo>
                  <a:pt x="4857095" y="10975956"/>
                  <a:pt x="4892523" y="11011384"/>
                  <a:pt x="4892523" y="11055087"/>
                </a:cubicBezTo>
                <a:cubicBezTo>
                  <a:pt x="4892523" y="11098790"/>
                  <a:pt x="4857095" y="11134218"/>
                  <a:pt x="4813395" y="11134218"/>
                </a:cubicBezTo>
                <a:cubicBezTo>
                  <a:pt x="4769691" y="11134218"/>
                  <a:pt x="4734263" y="11098790"/>
                  <a:pt x="4734263" y="11055087"/>
                </a:cubicBezTo>
                <a:cubicBezTo>
                  <a:pt x="4734263" y="11011384"/>
                  <a:pt x="4769691" y="10975956"/>
                  <a:pt x="4813395" y="10975956"/>
                </a:cubicBezTo>
                <a:close/>
                <a:moveTo>
                  <a:pt x="4534907" y="10975956"/>
                </a:moveTo>
                <a:cubicBezTo>
                  <a:pt x="4578611" y="10975956"/>
                  <a:pt x="4614039" y="11011384"/>
                  <a:pt x="4614039" y="11055087"/>
                </a:cubicBezTo>
                <a:cubicBezTo>
                  <a:pt x="4614039" y="11098790"/>
                  <a:pt x="4578611" y="11134218"/>
                  <a:pt x="4534907" y="11134218"/>
                </a:cubicBezTo>
                <a:cubicBezTo>
                  <a:pt x="4491203" y="11134218"/>
                  <a:pt x="4455775" y="11098790"/>
                  <a:pt x="4455775" y="11055087"/>
                </a:cubicBezTo>
                <a:cubicBezTo>
                  <a:pt x="4455775" y="11011384"/>
                  <a:pt x="4491203" y="10975956"/>
                  <a:pt x="4534907" y="10975956"/>
                </a:cubicBezTo>
                <a:close/>
                <a:moveTo>
                  <a:pt x="4256421" y="10975956"/>
                </a:moveTo>
                <a:cubicBezTo>
                  <a:pt x="4300124" y="10975956"/>
                  <a:pt x="4335552" y="11011384"/>
                  <a:pt x="4335552" y="11055087"/>
                </a:cubicBezTo>
                <a:cubicBezTo>
                  <a:pt x="4335552" y="11098790"/>
                  <a:pt x="4300124" y="11134218"/>
                  <a:pt x="4256421" y="11134218"/>
                </a:cubicBezTo>
                <a:cubicBezTo>
                  <a:pt x="4212718" y="11134218"/>
                  <a:pt x="4177290" y="11098790"/>
                  <a:pt x="4177290" y="11055087"/>
                </a:cubicBezTo>
                <a:cubicBezTo>
                  <a:pt x="4177290" y="11011384"/>
                  <a:pt x="4212718" y="10975956"/>
                  <a:pt x="4256421" y="10975956"/>
                </a:cubicBezTo>
                <a:close/>
                <a:moveTo>
                  <a:pt x="3977935" y="10975956"/>
                </a:moveTo>
                <a:cubicBezTo>
                  <a:pt x="4021638" y="10975956"/>
                  <a:pt x="4057066" y="11011384"/>
                  <a:pt x="4057066" y="11055087"/>
                </a:cubicBezTo>
                <a:cubicBezTo>
                  <a:pt x="4057066" y="11098790"/>
                  <a:pt x="4021638" y="11134218"/>
                  <a:pt x="3977935" y="11134218"/>
                </a:cubicBezTo>
                <a:cubicBezTo>
                  <a:pt x="3934232" y="11134218"/>
                  <a:pt x="3898804" y="11098790"/>
                  <a:pt x="3898804" y="11055087"/>
                </a:cubicBezTo>
                <a:cubicBezTo>
                  <a:pt x="3898804" y="11011384"/>
                  <a:pt x="3934232" y="10975956"/>
                  <a:pt x="3977935" y="10975956"/>
                </a:cubicBezTo>
                <a:close/>
                <a:moveTo>
                  <a:pt x="3699449" y="10975956"/>
                </a:moveTo>
                <a:cubicBezTo>
                  <a:pt x="3743152" y="10975956"/>
                  <a:pt x="3778580" y="11011384"/>
                  <a:pt x="3778580" y="11055087"/>
                </a:cubicBezTo>
                <a:cubicBezTo>
                  <a:pt x="3778580" y="11098790"/>
                  <a:pt x="3743152" y="11134218"/>
                  <a:pt x="3699449" y="11134218"/>
                </a:cubicBezTo>
                <a:cubicBezTo>
                  <a:pt x="3655746" y="11134218"/>
                  <a:pt x="3620318" y="11098790"/>
                  <a:pt x="3620318" y="11055087"/>
                </a:cubicBezTo>
                <a:cubicBezTo>
                  <a:pt x="3620318" y="11011384"/>
                  <a:pt x="3655746" y="10975956"/>
                  <a:pt x="3699449" y="10975956"/>
                </a:cubicBezTo>
                <a:close/>
                <a:moveTo>
                  <a:pt x="3420963" y="10975956"/>
                </a:moveTo>
                <a:cubicBezTo>
                  <a:pt x="3464666" y="10975956"/>
                  <a:pt x="3500094" y="11011384"/>
                  <a:pt x="3500094" y="11055087"/>
                </a:cubicBezTo>
                <a:cubicBezTo>
                  <a:pt x="3500094" y="11098790"/>
                  <a:pt x="3464666" y="11134218"/>
                  <a:pt x="3420963" y="11134218"/>
                </a:cubicBezTo>
                <a:cubicBezTo>
                  <a:pt x="3377260" y="11134218"/>
                  <a:pt x="3341832" y="11098790"/>
                  <a:pt x="3341832" y="11055087"/>
                </a:cubicBezTo>
                <a:cubicBezTo>
                  <a:pt x="3341832" y="11011384"/>
                  <a:pt x="3377260" y="10975956"/>
                  <a:pt x="3420963" y="10975956"/>
                </a:cubicBezTo>
                <a:close/>
                <a:moveTo>
                  <a:pt x="3142477" y="10975956"/>
                </a:moveTo>
                <a:cubicBezTo>
                  <a:pt x="3186180" y="10975956"/>
                  <a:pt x="3221608" y="11011384"/>
                  <a:pt x="3221608" y="11055087"/>
                </a:cubicBezTo>
                <a:cubicBezTo>
                  <a:pt x="3221608" y="11098790"/>
                  <a:pt x="3186180" y="11134218"/>
                  <a:pt x="3142477" y="11134218"/>
                </a:cubicBezTo>
                <a:cubicBezTo>
                  <a:pt x="3098774" y="11134218"/>
                  <a:pt x="3063346" y="11098790"/>
                  <a:pt x="3063346" y="11055087"/>
                </a:cubicBezTo>
                <a:cubicBezTo>
                  <a:pt x="3063346" y="11011384"/>
                  <a:pt x="3098774" y="10975956"/>
                  <a:pt x="3142477" y="10975956"/>
                </a:cubicBezTo>
                <a:close/>
                <a:moveTo>
                  <a:pt x="2863991" y="10975956"/>
                </a:moveTo>
                <a:cubicBezTo>
                  <a:pt x="2907694" y="10975956"/>
                  <a:pt x="2943122" y="11011384"/>
                  <a:pt x="2943122" y="11055087"/>
                </a:cubicBezTo>
                <a:cubicBezTo>
                  <a:pt x="2943122" y="11098790"/>
                  <a:pt x="2907694" y="11134218"/>
                  <a:pt x="2863991" y="11134218"/>
                </a:cubicBezTo>
                <a:cubicBezTo>
                  <a:pt x="2820288" y="11134218"/>
                  <a:pt x="2784860" y="11098790"/>
                  <a:pt x="2784860" y="11055087"/>
                </a:cubicBezTo>
                <a:cubicBezTo>
                  <a:pt x="2784860" y="11011384"/>
                  <a:pt x="2820288" y="10975956"/>
                  <a:pt x="2863991" y="10975956"/>
                </a:cubicBezTo>
                <a:close/>
                <a:moveTo>
                  <a:pt x="2585505" y="10975956"/>
                </a:moveTo>
                <a:cubicBezTo>
                  <a:pt x="2629208" y="10975956"/>
                  <a:pt x="2664636" y="11011384"/>
                  <a:pt x="2664636" y="11055087"/>
                </a:cubicBezTo>
                <a:cubicBezTo>
                  <a:pt x="2664636" y="11098790"/>
                  <a:pt x="2629208" y="11134218"/>
                  <a:pt x="2585505" y="11134218"/>
                </a:cubicBezTo>
                <a:cubicBezTo>
                  <a:pt x="2541802" y="11134218"/>
                  <a:pt x="2506374" y="11098790"/>
                  <a:pt x="2506374" y="11055087"/>
                </a:cubicBezTo>
                <a:cubicBezTo>
                  <a:pt x="2506374" y="11011384"/>
                  <a:pt x="2541802" y="10975956"/>
                  <a:pt x="2585505" y="10975956"/>
                </a:cubicBezTo>
                <a:close/>
                <a:moveTo>
                  <a:pt x="2307019" y="10975956"/>
                </a:moveTo>
                <a:cubicBezTo>
                  <a:pt x="2350722" y="10975956"/>
                  <a:pt x="2386150" y="11011384"/>
                  <a:pt x="2386150" y="11055087"/>
                </a:cubicBezTo>
                <a:cubicBezTo>
                  <a:pt x="2386150" y="11098790"/>
                  <a:pt x="2350722" y="11134218"/>
                  <a:pt x="2307019" y="11134218"/>
                </a:cubicBezTo>
                <a:cubicBezTo>
                  <a:pt x="2263316" y="11134218"/>
                  <a:pt x="2227888" y="11098790"/>
                  <a:pt x="2227888" y="11055087"/>
                </a:cubicBezTo>
                <a:cubicBezTo>
                  <a:pt x="2227888" y="11011384"/>
                  <a:pt x="2263316" y="10975956"/>
                  <a:pt x="2307019" y="10975956"/>
                </a:cubicBezTo>
                <a:close/>
                <a:moveTo>
                  <a:pt x="2028534" y="10975956"/>
                </a:moveTo>
                <a:cubicBezTo>
                  <a:pt x="2072236" y="10975956"/>
                  <a:pt x="2107664" y="11011384"/>
                  <a:pt x="2107664" y="11055087"/>
                </a:cubicBezTo>
                <a:cubicBezTo>
                  <a:pt x="2107664" y="11098790"/>
                  <a:pt x="2072236" y="11134218"/>
                  <a:pt x="2028534" y="11134218"/>
                </a:cubicBezTo>
                <a:cubicBezTo>
                  <a:pt x="1984830" y="11134218"/>
                  <a:pt x="1949402" y="11098790"/>
                  <a:pt x="1949402" y="11055087"/>
                </a:cubicBezTo>
                <a:cubicBezTo>
                  <a:pt x="1949402" y="11011384"/>
                  <a:pt x="1984830" y="10975956"/>
                  <a:pt x="2028534" y="10975956"/>
                </a:cubicBezTo>
                <a:close/>
                <a:moveTo>
                  <a:pt x="1750047" y="10975956"/>
                </a:moveTo>
                <a:cubicBezTo>
                  <a:pt x="1793750" y="10975956"/>
                  <a:pt x="1829178" y="11011384"/>
                  <a:pt x="1829178" y="11055087"/>
                </a:cubicBezTo>
                <a:cubicBezTo>
                  <a:pt x="1829178" y="11098790"/>
                  <a:pt x="1793750" y="11134218"/>
                  <a:pt x="1750047" y="11134218"/>
                </a:cubicBezTo>
                <a:cubicBezTo>
                  <a:pt x="1706344" y="11134218"/>
                  <a:pt x="1670916" y="11098790"/>
                  <a:pt x="1670916" y="11055087"/>
                </a:cubicBezTo>
                <a:cubicBezTo>
                  <a:pt x="1670916" y="11011384"/>
                  <a:pt x="1706344" y="10975956"/>
                  <a:pt x="1750047" y="10975956"/>
                </a:cubicBezTo>
                <a:close/>
                <a:moveTo>
                  <a:pt x="1471561" y="10975956"/>
                </a:moveTo>
                <a:cubicBezTo>
                  <a:pt x="1515264" y="10975956"/>
                  <a:pt x="1550692" y="11011384"/>
                  <a:pt x="1550692" y="11055087"/>
                </a:cubicBezTo>
                <a:cubicBezTo>
                  <a:pt x="1550692" y="11098790"/>
                  <a:pt x="1515264" y="11134218"/>
                  <a:pt x="1471561" y="11134218"/>
                </a:cubicBezTo>
                <a:cubicBezTo>
                  <a:pt x="1427858" y="11134218"/>
                  <a:pt x="1392431" y="11098790"/>
                  <a:pt x="1392431" y="11055087"/>
                </a:cubicBezTo>
                <a:cubicBezTo>
                  <a:pt x="1392431" y="11011384"/>
                  <a:pt x="1427858" y="10975956"/>
                  <a:pt x="1471561" y="10975956"/>
                </a:cubicBezTo>
                <a:close/>
                <a:moveTo>
                  <a:pt x="1193075" y="10975956"/>
                </a:moveTo>
                <a:cubicBezTo>
                  <a:pt x="1236779" y="10975956"/>
                  <a:pt x="1272206" y="11011384"/>
                  <a:pt x="1272206" y="11055087"/>
                </a:cubicBezTo>
                <a:cubicBezTo>
                  <a:pt x="1272206" y="11098790"/>
                  <a:pt x="1236779" y="11134218"/>
                  <a:pt x="1193075" y="11134218"/>
                </a:cubicBezTo>
                <a:cubicBezTo>
                  <a:pt x="1149372" y="11134218"/>
                  <a:pt x="1113944" y="11098790"/>
                  <a:pt x="1113944" y="11055087"/>
                </a:cubicBezTo>
                <a:cubicBezTo>
                  <a:pt x="1113944" y="11011384"/>
                  <a:pt x="1149372" y="10975956"/>
                  <a:pt x="1193075" y="10975956"/>
                </a:cubicBezTo>
                <a:close/>
                <a:moveTo>
                  <a:pt x="914589" y="10975956"/>
                </a:moveTo>
                <a:cubicBezTo>
                  <a:pt x="958292" y="10975956"/>
                  <a:pt x="993720" y="11011384"/>
                  <a:pt x="993720" y="11055087"/>
                </a:cubicBezTo>
                <a:cubicBezTo>
                  <a:pt x="993720" y="11098790"/>
                  <a:pt x="958292" y="11134218"/>
                  <a:pt x="914589" y="11134218"/>
                </a:cubicBezTo>
                <a:cubicBezTo>
                  <a:pt x="870886" y="11134218"/>
                  <a:pt x="835458" y="11098790"/>
                  <a:pt x="835458" y="11055087"/>
                </a:cubicBezTo>
                <a:cubicBezTo>
                  <a:pt x="835458" y="11011384"/>
                  <a:pt x="870886" y="10975956"/>
                  <a:pt x="914589" y="10975956"/>
                </a:cubicBezTo>
                <a:close/>
                <a:moveTo>
                  <a:pt x="636103" y="10975956"/>
                </a:moveTo>
                <a:cubicBezTo>
                  <a:pt x="679806" y="10975956"/>
                  <a:pt x="715234" y="11011384"/>
                  <a:pt x="715234" y="11055087"/>
                </a:cubicBezTo>
                <a:cubicBezTo>
                  <a:pt x="715234" y="11098790"/>
                  <a:pt x="679806" y="11134218"/>
                  <a:pt x="636103" y="11134218"/>
                </a:cubicBezTo>
                <a:cubicBezTo>
                  <a:pt x="592401" y="11134218"/>
                  <a:pt x="556972" y="11098790"/>
                  <a:pt x="556972" y="11055087"/>
                </a:cubicBezTo>
                <a:cubicBezTo>
                  <a:pt x="556972" y="11011384"/>
                  <a:pt x="592401" y="10975956"/>
                  <a:pt x="636103" y="10975956"/>
                </a:cubicBezTo>
                <a:close/>
                <a:moveTo>
                  <a:pt x="357617" y="10975956"/>
                </a:moveTo>
                <a:cubicBezTo>
                  <a:pt x="401320" y="10975956"/>
                  <a:pt x="436749" y="11011384"/>
                  <a:pt x="436749" y="11055087"/>
                </a:cubicBezTo>
                <a:cubicBezTo>
                  <a:pt x="436749" y="11098790"/>
                  <a:pt x="401320" y="11134218"/>
                  <a:pt x="357617" y="11134218"/>
                </a:cubicBezTo>
                <a:cubicBezTo>
                  <a:pt x="313914" y="11134218"/>
                  <a:pt x="278486" y="11098790"/>
                  <a:pt x="278486" y="11055087"/>
                </a:cubicBezTo>
                <a:cubicBezTo>
                  <a:pt x="278486" y="11011384"/>
                  <a:pt x="313914" y="10975956"/>
                  <a:pt x="357617" y="10975956"/>
                </a:cubicBezTo>
                <a:close/>
                <a:moveTo>
                  <a:pt x="79131" y="10975956"/>
                </a:moveTo>
                <a:cubicBezTo>
                  <a:pt x="122834" y="10975956"/>
                  <a:pt x="158262" y="11011384"/>
                  <a:pt x="158262" y="11055087"/>
                </a:cubicBezTo>
                <a:cubicBezTo>
                  <a:pt x="158262" y="11098790"/>
                  <a:pt x="122834" y="11134218"/>
                  <a:pt x="79131" y="11134218"/>
                </a:cubicBezTo>
                <a:cubicBezTo>
                  <a:pt x="35428" y="11134218"/>
                  <a:pt x="0" y="11098790"/>
                  <a:pt x="0" y="11055087"/>
                </a:cubicBezTo>
                <a:cubicBezTo>
                  <a:pt x="0" y="11011384"/>
                  <a:pt x="35428" y="10975956"/>
                  <a:pt x="79131" y="10975956"/>
                </a:cubicBezTo>
                <a:close/>
                <a:moveTo>
                  <a:pt x="6484315" y="10584279"/>
                </a:moveTo>
                <a:cubicBezTo>
                  <a:pt x="6528019" y="10584279"/>
                  <a:pt x="6563447" y="10619707"/>
                  <a:pt x="6563447" y="10663410"/>
                </a:cubicBezTo>
                <a:cubicBezTo>
                  <a:pt x="6563447" y="10707113"/>
                  <a:pt x="6528019" y="10742541"/>
                  <a:pt x="6484315" y="10742541"/>
                </a:cubicBezTo>
                <a:cubicBezTo>
                  <a:pt x="6440615" y="10742541"/>
                  <a:pt x="6405187" y="10707113"/>
                  <a:pt x="6405187" y="10663410"/>
                </a:cubicBezTo>
                <a:cubicBezTo>
                  <a:pt x="6405187" y="10619707"/>
                  <a:pt x="6440615" y="10584279"/>
                  <a:pt x="6484315" y="10584279"/>
                </a:cubicBezTo>
                <a:close/>
                <a:moveTo>
                  <a:pt x="6205823" y="10584279"/>
                </a:moveTo>
                <a:cubicBezTo>
                  <a:pt x="6249527" y="10584279"/>
                  <a:pt x="6284955" y="10619707"/>
                  <a:pt x="6284955" y="10663410"/>
                </a:cubicBezTo>
                <a:cubicBezTo>
                  <a:pt x="6284955" y="10707113"/>
                  <a:pt x="6249527" y="10742541"/>
                  <a:pt x="6205823" y="10742541"/>
                </a:cubicBezTo>
                <a:cubicBezTo>
                  <a:pt x="6162119" y="10742541"/>
                  <a:pt x="6126691" y="10707113"/>
                  <a:pt x="6126691" y="10663410"/>
                </a:cubicBezTo>
                <a:cubicBezTo>
                  <a:pt x="6126691" y="10619707"/>
                  <a:pt x="6162119" y="10584279"/>
                  <a:pt x="6205823" y="10584279"/>
                </a:cubicBezTo>
                <a:close/>
                <a:moveTo>
                  <a:pt x="5927339" y="10584279"/>
                </a:moveTo>
                <a:cubicBezTo>
                  <a:pt x="5971039" y="10584279"/>
                  <a:pt x="6006467" y="10619707"/>
                  <a:pt x="6006467" y="10663410"/>
                </a:cubicBezTo>
                <a:cubicBezTo>
                  <a:pt x="6006467" y="10707113"/>
                  <a:pt x="5971039" y="10742541"/>
                  <a:pt x="5927339" y="10742541"/>
                </a:cubicBezTo>
                <a:cubicBezTo>
                  <a:pt x="5883635" y="10742541"/>
                  <a:pt x="5848207" y="10707113"/>
                  <a:pt x="5848207" y="10663410"/>
                </a:cubicBezTo>
                <a:cubicBezTo>
                  <a:pt x="5848207" y="10619707"/>
                  <a:pt x="5883635" y="10584279"/>
                  <a:pt x="5927339" y="10584279"/>
                </a:cubicBezTo>
                <a:close/>
                <a:moveTo>
                  <a:pt x="5648851" y="10584279"/>
                </a:moveTo>
                <a:cubicBezTo>
                  <a:pt x="5692555" y="10584279"/>
                  <a:pt x="5727983" y="10619707"/>
                  <a:pt x="5727983" y="10663410"/>
                </a:cubicBezTo>
                <a:cubicBezTo>
                  <a:pt x="5727983" y="10707113"/>
                  <a:pt x="5692555" y="10742541"/>
                  <a:pt x="5648851" y="10742541"/>
                </a:cubicBezTo>
                <a:cubicBezTo>
                  <a:pt x="5605147" y="10742541"/>
                  <a:pt x="5569719" y="10707113"/>
                  <a:pt x="5569719" y="10663410"/>
                </a:cubicBezTo>
                <a:cubicBezTo>
                  <a:pt x="5569719" y="10619707"/>
                  <a:pt x="5605147" y="10584279"/>
                  <a:pt x="5648851" y="10584279"/>
                </a:cubicBezTo>
                <a:close/>
                <a:moveTo>
                  <a:pt x="5370367" y="10584279"/>
                </a:moveTo>
                <a:cubicBezTo>
                  <a:pt x="5414067" y="10584279"/>
                  <a:pt x="5449495" y="10619707"/>
                  <a:pt x="5449495" y="10663410"/>
                </a:cubicBezTo>
                <a:cubicBezTo>
                  <a:pt x="5449495" y="10707113"/>
                  <a:pt x="5414067" y="10742541"/>
                  <a:pt x="5370367" y="10742541"/>
                </a:cubicBezTo>
                <a:cubicBezTo>
                  <a:pt x="5326663" y="10742541"/>
                  <a:pt x="5291235" y="10707113"/>
                  <a:pt x="5291235" y="10663410"/>
                </a:cubicBezTo>
                <a:cubicBezTo>
                  <a:pt x="5291235" y="10619707"/>
                  <a:pt x="5326663" y="10584279"/>
                  <a:pt x="5370367" y="10584279"/>
                </a:cubicBezTo>
                <a:close/>
                <a:moveTo>
                  <a:pt x="5091879" y="10584279"/>
                </a:moveTo>
                <a:cubicBezTo>
                  <a:pt x="5135583" y="10584279"/>
                  <a:pt x="5171011" y="10619707"/>
                  <a:pt x="5171011" y="10663410"/>
                </a:cubicBezTo>
                <a:cubicBezTo>
                  <a:pt x="5171011" y="10707113"/>
                  <a:pt x="5135583" y="10742541"/>
                  <a:pt x="5091879" y="10742541"/>
                </a:cubicBezTo>
                <a:cubicBezTo>
                  <a:pt x="5048175" y="10742541"/>
                  <a:pt x="5012747" y="10707113"/>
                  <a:pt x="5012747" y="10663410"/>
                </a:cubicBezTo>
                <a:cubicBezTo>
                  <a:pt x="5012747" y="10619707"/>
                  <a:pt x="5048175" y="10584279"/>
                  <a:pt x="5091879" y="10584279"/>
                </a:cubicBezTo>
                <a:close/>
                <a:moveTo>
                  <a:pt x="4813395" y="10584279"/>
                </a:moveTo>
                <a:cubicBezTo>
                  <a:pt x="4857095" y="10584279"/>
                  <a:pt x="4892523" y="10619707"/>
                  <a:pt x="4892523" y="10663410"/>
                </a:cubicBezTo>
                <a:cubicBezTo>
                  <a:pt x="4892523" y="10707113"/>
                  <a:pt x="4857095" y="10742541"/>
                  <a:pt x="4813395" y="10742541"/>
                </a:cubicBezTo>
                <a:cubicBezTo>
                  <a:pt x="4769691" y="10742541"/>
                  <a:pt x="4734263" y="10707113"/>
                  <a:pt x="4734263" y="10663410"/>
                </a:cubicBezTo>
                <a:cubicBezTo>
                  <a:pt x="4734263" y="10619707"/>
                  <a:pt x="4769691" y="10584279"/>
                  <a:pt x="4813395" y="10584279"/>
                </a:cubicBezTo>
                <a:close/>
                <a:moveTo>
                  <a:pt x="4534907" y="10584279"/>
                </a:moveTo>
                <a:cubicBezTo>
                  <a:pt x="4578611" y="10584279"/>
                  <a:pt x="4614039" y="10619707"/>
                  <a:pt x="4614039" y="10663410"/>
                </a:cubicBezTo>
                <a:cubicBezTo>
                  <a:pt x="4614039" y="10707113"/>
                  <a:pt x="4578611" y="10742541"/>
                  <a:pt x="4534907" y="10742541"/>
                </a:cubicBezTo>
                <a:cubicBezTo>
                  <a:pt x="4491203" y="10742541"/>
                  <a:pt x="4455775" y="10707113"/>
                  <a:pt x="4455775" y="10663410"/>
                </a:cubicBezTo>
                <a:cubicBezTo>
                  <a:pt x="4455775" y="10619707"/>
                  <a:pt x="4491203" y="10584279"/>
                  <a:pt x="4534907" y="10584279"/>
                </a:cubicBezTo>
                <a:close/>
                <a:moveTo>
                  <a:pt x="4256421" y="10584279"/>
                </a:moveTo>
                <a:cubicBezTo>
                  <a:pt x="4300124" y="10584279"/>
                  <a:pt x="4335552" y="10619707"/>
                  <a:pt x="4335552" y="10663410"/>
                </a:cubicBezTo>
                <a:cubicBezTo>
                  <a:pt x="4335552" y="10707113"/>
                  <a:pt x="4300124" y="10742541"/>
                  <a:pt x="4256421" y="10742541"/>
                </a:cubicBezTo>
                <a:cubicBezTo>
                  <a:pt x="4212718" y="10742541"/>
                  <a:pt x="4177290" y="10707113"/>
                  <a:pt x="4177290" y="10663410"/>
                </a:cubicBezTo>
                <a:cubicBezTo>
                  <a:pt x="4177290" y="10619707"/>
                  <a:pt x="4212718" y="10584279"/>
                  <a:pt x="4256421" y="10584279"/>
                </a:cubicBezTo>
                <a:close/>
                <a:moveTo>
                  <a:pt x="3977935" y="10584279"/>
                </a:moveTo>
                <a:cubicBezTo>
                  <a:pt x="4021638" y="10584279"/>
                  <a:pt x="4057066" y="10619707"/>
                  <a:pt x="4057066" y="10663410"/>
                </a:cubicBezTo>
                <a:cubicBezTo>
                  <a:pt x="4057066" y="10707113"/>
                  <a:pt x="4021638" y="10742541"/>
                  <a:pt x="3977935" y="10742541"/>
                </a:cubicBezTo>
                <a:cubicBezTo>
                  <a:pt x="3934232" y="10742541"/>
                  <a:pt x="3898804" y="10707113"/>
                  <a:pt x="3898804" y="10663410"/>
                </a:cubicBezTo>
                <a:cubicBezTo>
                  <a:pt x="3898804" y="10619707"/>
                  <a:pt x="3934232" y="10584279"/>
                  <a:pt x="3977935" y="10584279"/>
                </a:cubicBezTo>
                <a:close/>
                <a:moveTo>
                  <a:pt x="3699449" y="10584279"/>
                </a:moveTo>
                <a:cubicBezTo>
                  <a:pt x="3743152" y="10584279"/>
                  <a:pt x="3778580" y="10619707"/>
                  <a:pt x="3778580" y="10663410"/>
                </a:cubicBezTo>
                <a:cubicBezTo>
                  <a:pt x="3778580" y="10707113"/>
                  <a:pt x="3743152" y="10742541"/>
                  <a:pt x="3699449" y="10742541"/>
                </a:cubicBezTo>
                <a:cubicBezTo>
                  <a:pt x="3655746" y="10742541"/>
                  <a:pt x="3620318" y="10707113"/>
                  <a:pt x="3620318" y="10663410"/>
                </a:cubicBezTo>
                <a:cubicBezTo>
                  <a:pt x="3620318" y="10619707"/>
                  <a:pt x="3655746" y="10584279"/>
                  <a:pt x="3699449" y="10584279"/>
                </a:cubicBezTo>
                <a:close/>
                <a:moveTo>
                  <a:pt x="3420963" y="10584279"/>
                </a:moveTo>
                <a:cubicBezTo>
                  <a:pt x="3464666" y="10584279"/>
                  <a:pt x="3500094" y="10619707"/>
                  <a:pt x="3500094" y="10663410"/>
                </a:cubicBezTo>
                <a:cubicBezTo>
                  <a:pt x="3500094" y="10707113"/>
                  <a:pt x="3464666" y="10742541"/>
                  <a:pt x="3420963" y="10742541"/>
                </a:cubicBezTo>
                <a:cubicBezTo>
                  <a:pt x="3377260" y="10742541"/>
                  <a:pt x="3341832" y="10707113"/>
                  <a:pt x="3341832" y="10663410"/>
                </a:cubicBezTo>
                <a:cubicBezTo>
                  <a:pt x="3341832" y="10619707"/>
                  <a:pt x="3377260" y="10584279"/>
                  <a:pt x="3420963" y="10584279"/>
                </a:cubicBezTo>
                <a:close/>
                <a:moveTo>
                  <a:pt x="3142477" y="10584279"/>
                </a:moveTo>
                <a:cubicBezTo>
                  <a:pt x="3186180" y="10584279"/>
                  <a:pt x="3221608" y="10619707"/>
                  <a:pt x="3221608" y="10663410"/>
                </a:cubicBezTo>
                <a:cubicBezTo>
                  <a:pt x="3221608" y="10707113"/>
                  <a:pt x="3186180" y="10742541"/>
                  <a:pt x="3142477" y="10742541"/>
                </a:cubicBezTo>
                <a:cubicBezTo>
                  <a:pt x="3098774" y="10742541"/>
                  <a:pt x="3063346" y="10707113"/>
                  <a:pt x="3063346" y="10663410"/>
                </a:cubicBezTo>
                <a:cubicBezTo>
                  <a:pt x="3063346" y="10619707"/>
                  <a:pt x="3098774" y="10584279"/>
                  <a:pt x="3142477" y="10584279"/>
                </a:cubicBezTo>
                <a:close/>
                <a:moveTo>
                  <a:pt x="2863991" y="10584279"/>
                </a:moveTo>
                <a:cubicBezTo>
                  <a:pt x="2907694" y="10584279"/>
                  <a:pt x="2943122" y="10619707"/>
                  <a:pt x="2943122" y="10663410"/>
                </a:cubicBezTo>
                <a:cubicBezTo>
                  <a:pt x="2943122" y="10707113"/>
                  <a:pt x="2907694" y="10742541"/>
                  <a:pt x="2863991" y="10742541"/>
                </a:cubicBezTo>
                <a:cubicBezTo>
                  <a:pt x="2820288" y="10742541"/>
                  <a:pt x="2784860" y="10707113"/>
                  <a:pt x="2784860" y="10663410"/>
                </a:cubicBezTo>
                <a:cubicBezTo>
                  <a:pt x="2784860" y="10619707"/>
                  <a:pt x="2820288" y="10584279"/>
                  <a:pt x="2863991" y="10584279"/>
                </a:cubicBezTo>
                <a:close/>
                <a:moveTo>
                  <a:pt x="2585505" y="10584279"/>
                </a:moveTo>
                <a:cubicBezTo>
                  <a:pt x="2629208" y="10584279"/>
                  <a:pt x="2664636" y="10619707"/>
                  <a:pt x="2664636" y="10663410"/>
                </a:cubicBezTo>
                <a:cubicBezTo>
                  <a:pt x="2664636" y="10707113"/>
                  <a:pt x="2629208" y="10742541"/>
                  <a:pt x="2585505" y="10742541"/>
                </a:cubicBezTo>
                <a:cubicBezTo>
                  <a:pt x="2541802" y="10742541"/>
                  <a:pt x="2506374" y="10707113"/>
                  <a:pt x="2506374" y="10663410"/>
                </a:cubicBezTo>
                <a:cubicBezTo>
                  <a:pt x="2506374" y="10619707"/>
                  <a:pt x="2541802" y="10584279"/>
                  <a:pt x="2585505" y="10584279"/>
                </a:cubicBezTo>
                <a:close/>
                <a:moveTo>
                  <a:pt x="2307019" y="10584279"/>
                </a:moveTo>
                <a:cubicBezTo>
                  <a:pt x="2350722" y="10584279"/>
                  <a:pt x="2386150" y="10619707"/>
                  <a:pt x="2386150" y="10663410"/>
                </a:cubicBezTo>
                <a:cubicBezTo>
                  <a:pt x="2386150" y="10707113"/>
                  <a:pt x="2350722" y="10742541"/>
                  <a:pt x="2307019" y="10742541"/>
                </a:cubicBezTo>
                <a:cubicBezTo>
                  <a:pt x="2263316" y="10742541"/>
                  <a:pt x="2227888" y="10707113"/>
                  <a:pt x="2227888" y="10663410"/>
                </a:cubicBezTo>
                <a:cubicBezTo>
                  <a:pt x="2227888" y="10619707"/>
                  <a:pt x="2263316" y="10584279"/>
                  <a:pt x="2307019" y="10584279"/>
                </a:cubicBezTo>
                <a:close/>
                <a:moveTo>
                  <a:pt x="2028534" y="10584279"/>
                </a:moveTo>
                <a:cubicBezTo>
                  <a:pt x="2072236" y="10584279"/>
                  <a:pt x="2107664" y="10619707"/>
                  <a:pt x="2107664" y="10663410"/>
                </a:cubicBezTo>
                <a:cubicBezTo>
                  <a:pt x="2107664" y="10707113"/>
                  <a:pt x="2072236" y="10742541"/>
                  <a:pt x="2028534" y="10742541"/>
                </a:cubicBezTo>
                <a:cubicBezTo>
                  <a:pt x="1984830" y="10742541"/>
                  <a:pt x="1949402" y="10707113"/>
                  <a:pt x="1949402" y="10663410"/>
                </a:cubicBezTo>
                <a:cubicBezTo>
                  <a:pt x="1949402" y="10619707"/>
                  <a:pt x="1984830" y="10584279"/>
                  <a:pt x="2028534" y="10584279"/>
                </a:cubicBezTo>
                <a:close/>
                <a:moveTo>
                  <a:pt x="1750047" y="10584279"/>
                </a:moveTo>
                <a:cubicBezTo>
                  <a:pt x="1793750" y="10584279"/>
                  <a:pt x="1829178" y="10619707"/>
                  <a:pt x="1829178" y="10663410"/>
                </a:cubicBezTo>
                <a:cubicBezTo>
                  <a:pt x="1829178" y="10707113"/>
                  <a:pt x="1793750" y="10742541"/>
                  <a:pt x="1750047" y="10742541"/>
                </a:cubicBezTo>
                <a:cubicBezTo>
                  <a:pt x="1706344" y="10742541"/>
                  <a:pt x="1670916" y="10707113"/>
                  <a:pt x="1670916" y="10663410"/>
                </a:cubicBezTo>
                <a:cubicBezTo>
                  <a:pt x="1670916" y="10619707"/>
                  <a:pt x="1706344" y="10584279"/>
                  <a:pt x="1750047" y="10584279"/>
                </a:cubicBezTo>
                <a:close/>
                <a:moveTo>
                  <a:pt x="1471561" y="10584279"/>
                </a:moveTo>
                <a:cubicBezTo>
                  <a:pt x="1515264" y="10584279"/>
                  <a:pt x="1550692" y="10619707"/>
                  <a:pt x="1550692" y="10663410"/>
                </a:cubicBezTo>
                <a:cubicBezTo>
                  <a:pt x="1550692" y="10707113"/>
                  <a:pt x="1515264" y="10742541"/>
                  <a:pt x="1471561" y="10742541"/>
                </a:cubicBezTo>
                <a:cubicBezTo>
                  <a:pt x="1427858" y="10742541"/>
                  <a:pt x="1392431" y="10707113"/>
                  <a:pt x="1392431" y="10663410"/>
                </a:cubicBezTo>
                <a:cubicBezTo>
                  <a:pt x="1392431" y="10619707"/>
                  <a:pt x="1427858" y="10584279"/>
                  <a:pt x="1471561" y="10584279"/>
                </a:cubicBezTo>
                <a:close/>
                <a:moveTo>
                  <a:pt x="1193075" y="10584279"/>
                </a:moveTo>
                <a:cubicBezTo>
                  <a:pt x="1236779" y="10584279"/>
                  <a:pt x="1272206" y="10619707"/>
                  <a:pt x="1272206" y="10663410"/>
                </a:cubicBezTo>
                <a:cubicBezTo>
                  <a:pt x="1272206" y="10707113"/>
                  <a:pt x="1236779" y="10742541"/>
                  <a:pt x="1193075" y="10742541"/>
                </a:cubicBezTo>
                <a:cubicBezTo>
                  <a:pt x="1149372" y="10742541"/>
                  <a:pt x="1113944" y="10707113"/>
                  <a:pt x="1113944" y="10663410"/>
                </a:cubicBezTo>
                <a:cubicBezTo>
                  <a:pt x="1113944" y="10619707"/>
                  <a:pt x="1149372" y="10584279"/>
                  <a:pt x="1193075" y="10584279"/>
                </a:cubicBezTo>
                <a:close/>
                <a:moveTo>
                  <a:pt x="914589" y="10584279"/>
                </a:moveTo>
                <a:cubicBezTo>
                  <a:pt x="958292" y="10584279"/>
                  <a:pt x="993720" y="10619707"/>
                  <a:pt x="993720" y="10663410"/>
                </a:cubicBezTo>
                <a:cubicBezTo>
                  <a:pt x="993720" y="10707113"/>
                  <a:pt x="958292" y="10742541"/>
                  <a:pt x="914589" y="10742541"/>
                </a:cubicBezTo>
                <a:cubicBezTo>
                  <a:pt x="870886" y="10742541"/>
                  <a:pt x="835458" y="10707113"/>
                  <a:pt x="835458" y="10663410"/>
                </a:cubicBezTo>
                <a:cubicBezTo>
                  <a:pt x="835458" y="10619707"/>
                  <a:pt x="870886" y="10584279"/>
                  <a:pt x="914589" y="10584279"/>
                </a:cubicBezTo>
                <a:close/>
                <a:moveTo>
                  <a:pt x="636103" y="10584279"/>
                </a:moveTo>
                <a:cubicBezTo>
                  <a:pt x="679806" y="10584279"/>
                  <a:pt x="715234" y="10619707"/>
                  <a:pt x="715234" y="10663410"/>
                </a:cubicBezTo>
                <a:cubicBezTo>
                  <a:pt x="715234" y="10707113"/>
                  <a:pt x="679806" y="10742541"/>
                  <a:pt x="636103" y="10742541"/>
                </a:cubicBezTo>
                <a:cubicBezTo>
                  <a:pt x="592401" y="10742541"/>
                  <a:pt x="556972" y="10707113"/>
                  <a:pt x="556972" y="10663410"/>
                </a:cubicBezTo>
                <a:cubicBezTo>
                  <a:pt x="556972" y="10619707"/>
                  <a:pt x="592401" y="10584279"/>
                  <a:pt x="636103" y="10584279"/>
                </a:cubicBezTo>
                <a:close/>
                <a:moveTo>
                  <a:pt x="357617" y="10584279"/>
                </a:moveTo>
                <a:cubicBezTo>
                  <a:pt x="401320" y="10584279"/>
                  <a:pt x="436749" y="10619707"/>
                  <a:pt x="436749" y="10663410"/>
                </a:cubicBezTo>
                <a:cubicBezTo>
                  <a:pt x="436749" y="10707113"/>
                  <a:pt x="401320" y="10742541"/>
                  <a:pt x="357617" y="10742541"/>
                </a:cubicBezTo>
                <a:cubicBezTo>
                  <a:pt x="313914" y="10742541"/>
                  <a:pt x="278486" y="10707113"/>
                  <a:pt x="278486" y="10663410"/>
                </a:cubicBezTo>
                <a:cubicBezTo>
                  <a:pt x="278486" y="10619707"/>
                  <a:pt x="313914" y="10584279"/>
                  <a:pt x="357617" y="10584279"/>
                </a:cubicBezTo>
                <a:close/>
                <a:moveTo>
                  <a:pt x="79131" y="10584279"/>
                </a:moveTo>
                <a:cubicBezTo>
                  <a:pt x="122834" y="10584279"/>
                  <a:pt x="158262" y="10619707"/>
                  <a:pt x="158262" y="10663410"/>
                </a:cubicBezTo>
                <a:cubicBezTo>
                  <a:pt x="158262" y="10707113"/>
                  <a:pt x="122834" y="10742541"/>
                  <a:pt x="79131" y="10742541"/>
                </a:cubicBezTo>
                <a:cubicBezTo>
                  <a:pt x="35428" y="10742541"/>
                  <a:pt x="0" y="10707113"/>
                  <a:pt x="0" y="10663410"/>
                </a:cubicBezTo>
                <a:cubicBezTo>
                  <a:pt x="0" y="10619707"/>
                  <a:pt x="35428" y="10584279"/>
                  <a:pt x="79131" y="10584279"/>
                </a:cubicBezTo>
                <a:close/>
                <a:moveTo>
                  <a:pt x="6484315" y="10192601"/>
                </a:moveTo>
                <a:cubicBezTo>
                  <a:pt x="6528019" y="10192601"/>
                  <a:pt x="6563447" y="10228029"/>
                  <a:pt x="6563447" y="10271732"/>
                </a:cubicBezTo>
                <a:cubicBezTo>
                  <a:pt x="6563447" y="10315435"/>
                  <a:pt x="6528019" y="10350863"/>
                  <a:pt x="6484315" y="10350863"/>
                </a:cubicBezTo>
                <a:cubicBezTo>
                  <a:pt x="6440615" y="10350863"/>
                  <a:pt x="6405187" y="10315435"/>
                  <a:pt x="6405187" y="10271732"/>
                </a:cubicBezTo>
                <a:cubicBezTo>
                  <a:pt x="6405187" y="10228029"/>
                  <a:pt x="6440615" y="10192601"/>
                  <a:pt x="6484315" y="10192601"/>
                </a:cubicBezTo>
                <a:close/>
                <a:moveTo>
                  <a:pt x="6205823" y="10192601"/>
                </a:moveTo>
                <a:cubicBezTo>
                  <a:pt x="6249527" y="10192601"/>
                  <a:pt x="6284955" y="10228029"/>
                  <a:pt x="6284955" y="10271732"/>
                </a:cubicBezTo>
                <a:cubicBezTo>
                  <a:pt x="6284955" y="10315435"/>
                  <a:pt x="6249527" y="10350863"/>
                  <a:pt x="6205823" y="10350863"/>
                </a:cubicBezTo>
                <a:cubicBezTo>
                  <a:pt x="6162119" y="10350863"/>
                  <a:pt x="6126691" y="10315435"/>
                  <a:pt x="6126691" y="10271732"/>
                </a:cubicBezTo>
                <a:cubicBezTo>
                  <a:pt x="6126691" y="10228029"/>
                  <a:pt x="6162119" y="10192601"/>
                  <a:pt x="6205823" y="10192601"/>
                </a:cubicBezTo>
                <a:close/>
                <a:moveTo>
                  <a:pt x="5927339" y="10192601"/>
                </a:moveTo>
                <a:cubicBezTo>
                  <a:pt x="5971039" y="10192601"/>
                  <a:pt x="6006467" y="10228029"/>
                  <a:pt x="6006467" y="10271732"/>
                </a:cubicBezTo>
                <a:cubicBezTo>
                  <a:pt x="6006467" y="10315435"/>
                  <a:pt x="5971039" y="10350863"/>
                  <a:pt x="5927339" y="10350863"/>
                </a:cubicBezTo>
                <a:cubicBezTo>
                  <a:pt x="5883635" y="10350863"/>
                  <a:pt x="5848207" y="10315435"/>
                  <a:pt x="5848207" y="10271732"/>
                </a:cubicBezTo>
                <a:cubicBezTo>
                  <a:pt x="5848207" y="10228029"/>
                  <a:pt x="5883635" y="10192601"/>
                  <a:pt x="5927339" y="10192601"/>
                </a:cubicBezTo>
                <a:close/>
                <a:moveTo>
                  <a:pt x="5648851" y="10192601"/>
                </a:moveTo>
                <a:cubicBezTo>
                  <a:pt x="5692555" y="10192601"/>
                  <a:pt x="5727983" y="10228029"/>
                  <a:pt x="5727983" y="10271732"/>
                </a:cubicBezTo>
                <a:cubicBezTo>
                  <a:pt x="5727983" y="10315435"/>
                  <a:pt x="5692555" y="10350863"/>
                  <a:pt x="5648851" y="10350863"/>
                </a:cubicBezTo>
                <a:cubicBezTo>
                  <a:pt x="5605147" y="10350863"/>
                  <a:pt x="5569719" y="10315435"/>
                  <a:pt x="5569719" y="10271732"/>
                </a:cubicBezTo>
                <a:cubicBezTo>
                  <a:pt x="5569719" y="10228029"/>
                  <a:pt x="5605147" y="10192601"/>
                  <a:pt x="5648851" y="10192601"/>
                </a:cubicBezTo>
                <a:close/>
                <a:moveTo>
                  <a:pt x="5370367" y="10192601"/>
                </a:moveTo>
                <a:cubicBezTo>
                  <a:pt x="5414067" y="10192601"/>
                  <a:pt x="5449495" y="10228029"/>
                  <a:pt x="5449495" y="10271732"/>
                </a:cubicBezTo>
                <a:cubicBezTo>
                  <a:pt x="5449495" y="10315435"/>
                  <a:pt x="5414067" y="10350863"/>
                  <a:pt x="5370367" y="10350863"/>
                </a:cubicBezTo>
                <a:cubicBezTo>
                  <a:pt x="5326663" y="10350863"/>
                  <a:pt x="5291235" y="10315435"/>
                  <a:pt x="5291235" y="10271732"/>
                </a:cubicBezTo>
                <a:cubicBezTo>
                  <a:pt x="5291235" y="10228029"/>
                  <a:pt x="5326663" y="10192601"/>
                  <a:pt x="5370367" y="10192601"/>
                </a:cubicBezTo>
                <a:close/>
                <a:moveTo>
                  <a:pt x="5091879" y="10192601"/>
                </a:moveTo>
                <a:cubicBezTo>
                  <a:pt x="5135583" y="10192601"/>
                  <a:pt x="5171011" y="10228029"/>
                  <a:pt x="5171011" y="10271732"/>
                </a:cubicBezTo>
                <a:cubicBezTo>
                  <a:pt x="5171011" y="10315435"/>
                  <a:pt x="5135583" y="10350863"/>
                  <a:pt x="5091879" y="10350863"/>
                </a:cubicBezTo>
                <a:cubicBezTo>
                  <a:pt x="5048175" y="10350863"/>
                  <a:pt x="5012747" y="10315435"/>
                  <a:pt x="5012747" y="10271732"/>
                </a:cubicBezTo>
                <a:cubicBezTo>
                  <a:pt x="5012747" y="10228029"/>
                  <a:pt x="5048175" y="10192601"/>
                  <a:pt x="5091879" y="10192601"/>
                </a:cubicBezTo>
                <a:close/>
                <a:moveTo>
                  <a:pt x="4813395" y="10192601"/>
                </a:moveTo>
                <a:cubicBezTo>
                  <a:pt x="4857095" y="10192601"/>
                  <a:pt x="4892523" y="10228029"/>
                  <a:pt x="4892523" y="10271732"/>
                </a:cubicBezTo>
                <a:cubicBezTo>
                  <a:pt x="4892523" y="10315435"/>
                  <a:pt x="4857095" y="10350863"/>
                  <a:pt x="4813395" y="10350863"/>
                </a:cubicBezTo>
                <a:cubicBezTo>
                  <a:pt x="4769691" y="10350863"/>
                  <a:pt x="4734263" y="10315435"/>
                  <a:pt x="4734263" y="10271732"/>
                </a:cubicBezTo>
                <a:cubicBezTo>
                  <a:pt x="4734263" y="10228029"/>
                  <a:pt x="4769691" y="10192601"/>
                  <a:pt x="4813395" y="10192601"/>
                </a:cubicBezTo>
                <a:close/>
                <a:moveTo>
                  <a:pt x="4534907" y="10192601"/>
                </a:moveTo>
                <a:cubicBezTo>
                  <a:pt x="4578611" y="10192601"/>
                  <a:pt x="4614039" y="10228029"/>
                  <a:pt x="4614039" y="10271732"/>
                </a:cubicBezTo>
                <a:cubicBezTo>
                  <a:pt x="4614039" y="10315435"/>
                  <a:pt x="4578611" y="10350863"/>
                  <a:pt x="4534907" y="10350863"/>
                </a:cubicBezTo>
                <a:cubicBezTo>
                  <a:pt x="4491203" y="10350863"/>
                  <a:pt x="4455775" y="10315435"/>
                  <a:pt x="4455775" y="10271732"/>
                </a:cubicBezTo>
                <a:cubicBezTo>
                  <a:pt x="4455775" y="10228029"/>
                  <a:pt x="4491203" y="10192601"/>
                  <a:pt x="4534907" y="10192601"/>
                </a:cubicBezTo>
                <a:close/>
                <a:moveTo>
                  <a:pt x="4256421" y="10192601"/>
                </a:moveTo>
                <a:cubicBezTo>
                  <a:pt x="4300124" y="10192601"/>
                  <a:pt x="4335552" y="10228029"/>
                  <a:pt x="4335552" y="10271732"/>
                </a:cubicBezTo>
                <a:cubicBezTo>
                  <a:pt x="4335552" y="10315435"/>
                  <a:pt x="4300124" y="10350863"/>
                  <a:pt x="4256421" y="10350863"/>
                </a:cubicBezTo>
                <a:cubicBezTo>
                  <a:pt x="4212718" y="10350863"/>
                  <a:pt x="4177290" y="10315435"/>
                  <a:pt x="4177290" y="10271732"/>
                </a:cubicBezTo>
                <a:cubicBezTo>
                  <a:pt x="4177290" y="10228029"/>
                  <a:pt x="4212718" y="10192601"/>
                  <a:pt x="4256421" y="10192601"/>
                </a:cubicBezTo>
                <a:close/>
                <a:moveTo>
                  <a:pt x="3977935" y="10192601"/>
                </a:moveTo>
                <a:cubicBezTo>
                  <a:pt x="4021638" y="10192601"/>
                  <a:pt x="4057066" y="10228029"/>
                  <a:pt x="4057066" y="10271732"/>
                </a:cubicBezTo>
                <a:cubicBezTo>
                  <a:pt x="4057066" y="10315435"/>
                  <a:pt x="4021638" y="10350863"/>
                  <a:pt x="3977935" y="10350863"/>
                </a:cubicBezTo>
                <a:cubicBezTo>
                  <a:pt x="3934232" y="10350863"/>
                  <a:pt x="3898804" y="10315435"/>
                  <a:pt x="3898804" y="10271732"/>
                </a:cubicBezTo>
                <a:cubicBezTo>
                  <a:pt x="3898804" y="10228029"/>
                  <a:pt x="3934232" y="10192601"/>
                  <a:pt x="3977935" y="10192601"/>
                </a:cubicBezTo>
                <a:close/>
                <a:moveTo>
                  <a:pt x="3699449" y="10192601"/>
                </a:moveTo>
                <a:cubicBezTo>
                  <a:pt x="3743152" y="10192601"/>
                  <a:pt x="3778580" y="10228029"/>
                  <a:pt x="3778580" y="10271732"/>
                </a:cubicBezTo>
                <a:cubicBezTo>
                  <a:pt x="3778580" y="10315435"/>
                  <a:pt x="3743152" y="10350863"/>
                  <a:pt x="3699449" y="10350863"/>
                </a:cubicBezTo>
                <a:cubicBezTo>
                  <a:pt x="3655746" y="10350863"/>
                  <a:pt x="3620318" y="10315435"/>
                  <a:pt x="3620318" y="10271732"/>
                </a:cubicBezTo>
                <a:cubicBezTo>
                  <a:pt x="3620318" y="10228029"/>
                  <a:pt x="3655746" y="10192601"/>
                  <a:pt x="3699449" y="10192601"/>
                </a:cubicBezTo>
                <a:close/>
                <a:moveTo>
                  <a:pt x="3420963" y="10192601"/>
                </a:moveTo>
                <a:cubicBezTo>
                  <a:pt x="3464666" y="10192601"/>
                  <a:pt x="3500094" y="10228029"/>
                  <a:pt x="3500094" y="10271732"/>
                </a:cubicBezTo>
                <a:cubicBezTo>
                  <a:pt x="3500094" y="10315435"/>
                  <a:pt x="3464666" y="10350863"/>
                  <a:pt x="3420963" y="10350863"/>
                </a:cubicBezTo>
                <a:cubicBezTo>
                  <a:pt x="3377260" y="10350863"/>
                  <a:pt x="3341832" y="10315435"/>
                  <a:pt x="3341832" y="10271732"/>
                </a:cubicBezTo>
                <a:cubicBezTo>
                  <a:pt x="3341832" y="10228029"/>
                  <a:pt x="3377260" y="10192601"/>
                  <a:pt x="3420963" y="10192601"/>
                </a:cubicBezTo>
                <a:close/>
                <a:moveTo>
                  <a:pt x="3142477" y="10192601"/>
                </a:moveTo>
                <a:cubicBezTo>
                  <a:pt x="3186180" y="10192601"/>
                  <a:pt x="3221608" y="10228029"/>
                  <a:pt x="3221608" y="10271732"/>
                </a:cubicBezTo>
                <a:cubicBezTo>
                  <a:pt x="3221608" y="10315435"/>
                  <a:pt x="3186180" y="10350863"/>
                  <a:pt x="3142477" y="10350863"/>
                </a:cubicBezTo>
                <a:cubicBezTo>
                  <a:pt x="3098774" y="10350863"/>
                  <a:pt x="3063346" y="10315435"/>
                  <a:pt x="3063346" y="10271732"/>
                </a:cubicBezTo>
                <a:cubicBezTo>
                  <a:pt x="3063346" y="10228029"/>
                  <a:pt x="3098774" y="10192601"/>
                  <a:pt x="3142477" y="10192601"/>
                </a:cubicBezTo>
                <a:close/>
                <a:moveTo>
                  <a:pt x="2863991" y="10192601"/>
                </a:moveTo>
                <a:cubicBezTo>
                  <a:pt x="2907694" y="10192601"/>
                  <a:pt x="2943122" y="10228029"/>
                  <a:pt x="2943122" y="10271732"/>
                </a:cubicBezTo>
                <a:cubicBezTo>
                  <a:pt x="2943122" y="10315435"/>
                  <a:pt x="2907694" y="10350863"/>
                  <a:pt x="2863991" y="10350863"/>
                </a:cubicBezTo>
                <a:cubicBezTo>
                  <a:pt x="2820288" y="10350863"/>
                  <a:pt x="2784860" y="10315435"/>
                  <a:pt x="2784860" y="10271732"/>
                </a:cubicBezTo>
                <a:cubicBezTo>
                  <a:pt x="2784860" y="10228029"/>
                  <a:pt x="2820288" y="10192601"/>
                  <a:pt x="2863991" y="10192601"/>
                </a:cubicBezTo>
                <a:close/>
                <a:moveTo>
                  <a:pt x="2585505" y="10192601"/>
                </a:moveTo>
                <a:cubicBezTo>
                  <a:pt x="2629208" y="10192601"/>
                  <a:pt x="2664636" y="10228029"/>
                  <a:pt x="2664636" y="10271732"/>
                </a:cubicBezTo>
                <a:cubicBezTo>
                  <a:pt x="2664636" y="10315435"/>
                  <a:pt x="2629208" y="10350863"/>
                  <a:pt x="2585505" y="10350863"/>
                </a:cubicBezTo>
                <a:cubicBezTo>
                  <a:pt x="2541802" y="10350863"/>
                  <a:pt x="2506374" y="10315435"/>
                  <a:pt x="2506374" y="10271732"/>
                </a:cubicBezTo>
                <a:cubicBezTo>
                  <a:pt x="2506374" y="10228029"/>
                  <a:pt x="2541802" y="10192601"/>
                  <a:pt x="2585505" y="10192601"/>
                </a:cubicBezTo>
                <a:close/>
                <a:moveTo>
                  <a:pt x="2307019" y="10192601"/>
                </a:moveTo>
                <a:cubicBezTo>
                  <a:pt x="2350722" y="10192601"/>
                  <a:pt x="2386150" y="10228029"/>
                  <a:pt x="2386150" y="10271732"/>
                </a:cubicBezTo>
                <a:cubicBezTo>
                  <a:pt x="2386150" y="10315435"/>
                  <a:pt x="2350722" y="10350863"/>
                  <a:pt x="2307019" y="10350863"/>
                </a:cubicBezTo>
                <a:cubicBezTo>
                  <a:pt x="2263316" y="10350863"/>
                  <a:pt x="2227888" y="10315435"/>
                  <a:pt x="2227888" y="10271732"/>
                </a:cubicBezTo>
                <a:cubicBezTo>
                  <a:pt x="2227888" y="10228029"/>
                  <a:pt x="2263316" y="10192601"/>
                  <a:pt x="2307019" y="10192601"/>
                </a:cubicBezTo>
                <a:close/>
                <a:moveTo>
                  <a:pt x="2028534" y="10192601"/>
                </a:moveTo>
                <a:cubicBezTo>
                  <a:pt x="2072236" y="10192601"/>
                  <a:pt x="2107664" y="10228029"/>
                  <a:pt x="2107664" y="10271732"/>
                </a:cubicBezTo>
                <a:cubicBezTo>
                  <a:pt x="2107664" y="10315435"/>
                  <a:pt x="2072236" y="10350863"/>
                  <a:pt x="2028534" y="10350863"/>
                </a:cubicBezTo>
                <a:cubicBezTo>
                  <a:pt x="1984830" y="10350863"/>
                  <a:pt x="1949402" y="10315435"/>
                  <a:pt x="1949402" y="10271732"/>
                </a:cubicBezTo>
                <a:cubicBezTo>
                  <a:pt x="1949402" y="10228029"/>
                  <a:pt x="1984830" y="10192601"/>
                  <a:pt x="2028534" y="10192601"/>
                </a:cubicBezTo>
                <a:close/>
                <a:moveTo>
                  <a:pt x="1750047" y="10192601"/>
                </a:moveTo>
                <a:cubicBezTo>
                  <a:pt x="1793750" y="10192601"/>
                  <a:pt x="1829178" y="10228029"/>
                  <a:pt x="1829178" y="10271732"/>
                </a:cubicBezTo>
                <a:cubicBezTo>
                  <a:pt x="1829178" y="10315435"/>
                  <a:pt x="1793750" y="10350863"/>
                  <a:pt x="1750047" y="10350863"/>
                </a:cubicBezTo>
                <a:cubicBezTo>
                  <a:pt x="1706344" y="10350863"/>
                  <a:pt x="1670916" y="10315435"/>
                  <a:pt x="1670916" y="10271732"/>
                </a:cubicBezTo>
                <a:cubicBezTo>
                  <a:pt x="1670916" y="10228029"/>
                  <a:pt x="1706344" y="10192601"/>
                  <a:pt x="1750047" y="10192601"/>
                </a:cubicBezTo>
                <a:close/>
                <a:moveTo>
                  <a:pt x="1471561" y="10192601"/>
                </a:moveTo>
                <a:cubicBezTo>
                  <a:pt x="1515264" y="10192601"/>
                  <a:pt x="1550692" y="10228029"/>
                  <a:pt x="1550692" y="10271732"/>
                </a:cubicBezTo>
                <a:cubicBezTo>
                  <a:pt x="1550692" y="10315435"/>
                  <a:pt x="1515264" y="10350863"/>
                  <a:pt x="1471561" y="10350863"/>
                </a:cubicBezTo>
                <a:cubicBezTo>
                  <a:pt x="1427858" y="10350863"/>
                  <a:pt x="1392431" y="10315435"/>
                  <a:pt x="1392431" y="10271732"/>
                </a:cubicBezTo>
                <a:cubicBezTo>
                  <a:pt x="1392431" y="10228029"/>
                  <a:pt x="1427858" y="10192601"/>
                  <a:pt x="1471561" y="10192601"/>
                </a:cubicBezTo>
                <a:close/>
                <a:moveTo>
                  <a:pt x="1193075" y="10192601"/>
                </a:moveTo>
                <a:cubicBezTo>
                  <a:pt x="1236779" y="10192601"/>
                  <a:pt x="1272206" y="10228029"/>
                  <a:pt x="1272206" y="10271732"/>
                </a:cubicBezTo>
                <a:cubicBezTo>
                  <a:pt x="1272206" y="10315435"/>
                  <a:pt x="1236779" y="10350863"/>
                  <a:pt x="1193075" y="10350863"/>
                </a:cubicBezTo>
                <a:cubicBezTo>
                  <a:pt x="1149372" y="10350863"/>
                  <a:pt x="1113944" y="10315435"/>
                  <a:pt x="1113944" y="10271732"/>
                </a:cubicBezTo>
                <a:cubicBezTo>
                  <a:pt x="1113944" y="10228029"/>
                  <a:pt x="1149372" y="10192601"/>
                  <a:pt x="1193075" y="10192601"/>
                </a:cubicBezTo>
                <a:close/>
                <a:moveTo>
                  <a:pt x="914589" y="10192601"/>
                </a:moveTo>
                <a:cubicBezTo>
                  <a:pt x="958292" y="10192601"/>
                  <a:pt x="993720" y="10228029"/>
                  <a:pt x="993720" y="10271732"/>
                </a:cubicBezTo>
                <a:cubicBezTo>
                  <a:pt x="993720" y="10315435"/>
                  <a:pt x="958292" y="10350863"/>
                  <a:pt x="914589" y="10350863"/>
                </a:cubicBezTo>
                <a:cubicBezTo>
                  <a:pt x="870886" y="10350863"/>
                  <a:pt x="835458" y="10315435"/>
                  <a:pt x="835458" y="10271732"/>
                </a:cubicBezTo>
                <a:cubicBezTo>
                  <a:pt x="835458" y="10228029"/>
                  <a:pt x="870886" y="10192601"/>
                  <a:pt x="914589" y="10192601"/>
                </a:cubicBezTo>
                <a:close/>
                <a:moveTo>
                  <a:pt x="636103" y="10192601"/>
                </a:moveTo>
                <a:cubicBezTo>
                  <a:pt x="679806" y="10192601"/>
                  <a:pt x="715234" y="10228029"/>
                  <a:pt x="715234" y="10271732"/>
                </a:cubicBezTo>
                <a:cubicBezTo>
                  <a:pt x="715234" y="10315435"/>
                  <a:pt x="679806" y="10350863"/>
                  <a:pt x="636103" y="10350863"/>
                </a:cubicBezTo>
                <a:cubicBezTo>
                  <a:pt x="592401" y="10350863"/>
                  <a:pt x="556972" y="10315435"/>
                  <a:pt x="556972" y="10271732"/>
                </a:cubicBezTo>
                <a:cubicBezTo>
                  <a:pt x="556972" y="10228029"/>
                  <a:pt x="592401" y="10192601"/>
                  <a:pt x="636103" y="10192601"/>
                </a:cubicBezTo>
                <a:close/>
                <a:moveTo>
                  <a:pt x="357617" y="10192601"/>
                </a:moveTo>
                <a:cubicBezTo>
                  <a:pt x="401320" y="10192601"/>
                  <a:pt x="436749" y="10228029"/>
                  <a:pt x="436749" y="10271732"/>
                </a:cubicBezTo>
                <a:cubicBezTo>
                  <a:pt x="436749" y="10315435"/>
                  <a:pt x="401320" y="10350863"/>
                  <a:pt x="357617" y="10350863"/>
                </a:cubicBezTo>
                <a:cubicBezTo>
                  <a:pt x="313914" y="10350863"/>
                  <a:pt x="278486" y="10315435"/>
                  <a:pt x="278486" y="10271732"/>
                </a:cubicBezTo>
                <a:cubicBezTo>
                  <a:pt x="278486" y="10228029"/>
                  <a:pt x="313914" y="10192601"/>
                  <a:pt x="357617" y="10192601"/>
                </a:cubicBezTo>
                <a:close/>
                <a:moveTo>
                  <a:pt x="79131" y="10192601"/>
                </a:moveTo>
                <a:cubicBezTo>
                  <a:pt x="122834" y="10192601"/>
                  <a:pt x="158262" y="10228029"/>
                  <a:pt x="158262" y="10271732"/>
                </a:cubicBezTo>
                <a:cubicBezTo>
                  <a:pt x="158262" y="10315435"/>
                  <a:pt x="122834" y="10350863"/>
                  <a:pt x="79131" y="10350863"/>
                </a:cubicBezTo>
                <a:cubicBezTo>
                  <a:pt x="35428" y="10350863"/>
                  <a:pt x="0" y="10315435"/>
                  <a:pt x="0" y="10271732"/>
                </a:cubicBezTo>
                <a:cubicBezTo>
                  <a:pt x="0" y="10228029"/>
                  <a:pt x="35428" y="10192601"/>
                  <a:pt x="79131" y="10192601"/>
                </a:cubicBezTo>
                <a:close/>
                <a:moveTo>
                  <a:pt x="6484315" y="9800923"/>
                </a:moveTo>
                <a:cubicBezTo>
                  <a:pt x="6528019" y="9800923"/>
                  <a:pt x="6563447" y="9836351"/>
                  <a:pt x="6563447" y="9880054"/>
                </a:cubicBezTo>
                <a:cubicBezTo>
                  <a:pt x="6563447" y="9923757"/>
                  <a:pt x="6528019" y="9959185"/>
                  <a:pt x="6484315" y="9959185"/>
                </a:cubicBezTo>
                <a:cubicBezTo>
                  <a:pt x="6440615" y="9959185"/>
                  <a:pt x="6405187" y="9923757"/>
                  <a:pt x="6405187" y="9880054"/>
                </a:cubicBezTo>
                <a:cubicBezTo>
                  <a:pt x="6405187" y="9836351"/>
                  <a:pt x="6440615" y="9800923"/>
                  <a:pt x="6484315" y="9800923"/>
                </a:cubicBezTo>
                <a:close/>
                <a:moveTo>
                  <a:pt x="6205823" y="9800923"/>
                </a:moveTo>
                <a:cubicBezTo>
                  <a:pt x="6249527" y="9800923"/>
                  <a:pt x="6284955" y="9836351"/>
                  <a:pt x="6284955" y="9880054"/>
                </a:cubicBezTo>
                <a:cubicBezTo>
                  <a:pt x="6284955" y="9923757"/>
                  <a:pt x="6249527" y="9959185"/>
                  <a:pt x="6205823" y="9959185"/>
                </a:cubicBezTo>
                <a:cubicBezTo>
                  <a:pt x="6162119" y="9959185"/>
                  <a:pt x="6126691" y="9923757"/>
                  <a:pt x="6126691" y="9880054"/>
                </a:cubicBezTo>
                <a:cubicBezTo>
                  <a:pt x="6126691" y="9836351"/>
                  <a:pt x="6162119" y="9800923"/>
                  <a:pt x="6205823" y="9800923"/>
                </a:cubicBezTo>
                <a:close/>
                <a:moveTo>
                  <a:pt x="5927339" y="9800923"/>
                </a:moveTo>
                <a:cubicBezTo>
                  <a:pt x="5971039" y="9800923"/>
                  <a:pt x="6006467" y="9836351"/>
                  <a:pt x="6006467" y="9880054"/>
                </a:cubicBezTo>
                <a:cubicBezTo>
                  <a:pt x="6006467" y="9923757"/>
                  <a:pt x="5971039" y="9959185"/>
                  <a:pt x="5927339" y="9959185"/>
                </a:cubicBezTo>
                <a:cubicBezTo>
                  <a:pt x="5883635" y="9959185"/>
                  <a:pt x="5848207" y="9923757"/>
                  <a:pt x="5848207" y="9880054"/>
                </a:cubicBezTo>
                <a:cubicBezTo>
                  <a:pt x="5848207" y="9836351"/>
                  <a:pt x="5883635" y="9800923"/>
                  <a:pt x="5927339" y="9800923"/>
                </a:cubicBezTo>
                <a:close/>
                <a:moveTo>
                  <a:pt x="5648851" y="9800923"/>
                </a:moveTo>
                <a:cubicBezTo>
                  <a:pt x="5692555" y="9800923"/>
                  <a:pt x="5727983" y="9836351"/>
                  <a:pt x="5727983" y="9880054"/>
                </a:cubicBezTo>
                <a:cubicBezTo>
                  <a:pt x="5727983" y="9923757"/>
                  <a:pt x="5692555" y="9959185"/>
                  <a:pt x="5648851" y="9959185"/>
                </a:cubicBezTo>
                <a:cubicBezTo>
                  <a:pt x="5605147" y="9959185"/>
                  <a:pt x="5569719" y="9923757"/>
                  <a:pt x="5569719" y="9880054"/>
                </a:cubicBezTo>
                <a:cubicBezTo>
                  <a:pt x="5569719" y="9836351"/>
                  <a:pt x="5605147" y="9800923"/>
                  <a:pt x="5648851" y="9800923"/>
                </a:cubicBezTo>
                <a:close/>
                <a:moveTo>
                  <a:pt x="5370367" y="9800923"/>
                </a:moveTo>
                <a:cubicBezTo>
                  <a:pt x="5414067" y="9800923"/>
                  <a:pt x="5449495" y="9836351"/>
                  <a:pt x="5449495" y="9880054"/>
                </a:cubicBezTo>
                <a:cubicBezTo>
                  <a:pt x="5449495" y="9923757"/>
                  <a:pt x="5414067" y="9959185"/>
                  <a:pt x="5370367" y="9959185"/>
                </a:cubicBezTo>
                <a:cubicBezTo>
                  <a:pt x="5326663" y="9959185"/>
                  <a:pt x="5291235" y="9923757"/>
                  <a:pt x="5291235" y="9880054"/>
                </a:cubicBezTo>
                <a:cubicBezTo>
                  <a:pt x="5291235" y="9836351"/>
                  <a:pt x="5326663" y="9800923"/>
                  <a:pt x="5370367" y="9800923"/>
                </a:cubicBezTo>
                <a:close/>
                <a:moveTo>
                  <a:pt x="5091879" y="9800923"/>
                </a:moveTo>
                <a:cubicBezTo>
                  <a:pt x="5135583" y="9800923"/>
                  <a:pt x="5171011" y="9836351"/>
                  <a:pt x="5171011" y="9880054"/>
                </a:cubicBezTo>
                <a:cubicBezTo>
                  <a:pt x="5171011" y="9923757"/>
                  <a:pt x="5135583" y="9959185"/>
                  <a:pt x="5091879" y="9959185"/>
                </a:cubicBezTo>
                <a:cubicBezTo>
                  <a:pt x="5048175" y="9959185"/>
                  <a:pt x="5012747" y="9923757"/>
                  <a:pt x="5012747" y="9880054"/>
                </a:cubicBezTo>
                <a:cubicBezTo>
                  <a:pt x="5012747" y="9836351"/>
                  <a:pt x="5048175" y="9800923"/>
                  <a:pt x="5091879" y="9800923"/>
                </a:cubicBezTo>
                <a:close/>
                <a:moveTo>
                  <a:pt x="4813395" y="9800923"/>
                </a:moveTo>
                <a:cubicBezTo>
                  <a:pt x="4857095" y="9800923"/>
                  <a:pt x="4892523" y="9836351"/>
                  <a:pt x="4892523" y="9880054"/>
                </a:cubicBezTo>
                <a:cubicBezTo>
                  <a:pt x="4892523" y="9923757"/>
                  <a:pt x="4857095" y="9959185"/>
                  <a:pt x="4813395" y="9959185"/>
                </a:cubicBezTo>
                <a:cubicBezTo>
                  <a:pt x="4769691" y="9959185"/>
                  <a:pt x="4734263" y="9923757"/>
                  <a:pt x="4734263" y="9880054"/>
                </a:cubicBezTo>
                <a:cubicBezTo>
                  <a:pt x="4734263" y="9836351"/>
                  <a:pt x="4769691" y="9800923"/>
                  <a:pt x="4813395" y="9800923"/>
                </a:cubicBezTo>
                <a:close/>
                <a:moveTo>
                  <a:pt x="4534907" y="9800923"/>
                </a:moveTo>
                <a:cubicBezTo>
                  <a:pt x="4578611" y="9800923"/>
                  <a:pt x="4614039" y="9836351"/>
                  <a:pt x="4614039" y="9880054"/>
                </a:cubicBezTo>
                <a:cubicBezTo>
                  <a:pt x="4614039" y="9923757"/>
                  <a:pt x="4578611" y="9959185"/>
                  <a:pt x="4534907" y="9959185"/>
                </a:cubicBezTo>
                <a:cubicBezTo>
                  <a:pt x="4491203" y="9959185"/>
                  <a:pt x="4455775" y="9923757"/>
                  <a:pt x="4455775" y="9880054"/>
                </a:cubicBezTo>
                <a:cubicBezTo>
                  <a:pt x="4455775" y="9836351"/>
                  <a:pt x="4491203" y="9800923"/>
                  <a:pt x="4534907" y="9800923"/>
                </a:cubicBezTo>
                <a:close/>
                <a:moveTo>
                  <a:pt x="4256421" y="9800923"/>
                </a:moveTo>
                <a:cubicBezTo>
                  <a:pt x="4300124" y="9800923"/>
                  <a:pt x="4335552" y="9836351"/>
                  <a:pt x="4335552" y="9880054"/>
                </a:cubicBezTo>
                <a:cubicBezTo>
                  <a:pt x="4335552" y="9923757"/>
                  <a:pt x="4300124" y="9959185"/>
                  <a:pt x="4256421" y="9959185"/>
                </a:cubicBezTo>
                <a:cubicBezTo>
                  <a:pt x="4212718" y="9959185"/>
                  <a:pt x="4177290" y="9923757"/>
                  <a:pt x="4177290" y="9880054"/>
                </a:cubicBezTo>
                <a:cubicBezTo>
                  <a:pt x="4177290" y="9836351"/>
                  <a:pt x="4212718" y="9800923"/>
                  <a:pt x="4256421" y="9800923"/>
                </a:cubicBezTo>
                <a:close/>
                <a:moveTo>
                  <a:pt x="3977935" y="9800923"/>
                </a:moveTo>
                <a:cubicBezTo>
                  <a:pt x="4021638" y="9800923"/>
                  <a:pt x="4057066" y="9836351"/>
                  <a:pt x="4057066" y="9880054"/>
                </a:cubicBezTo>
                <a:cubicBezTo>
                  <a:pt x="4057066" y="9923757"/>
                  <a:pt x="4021638" y="9959185"/>
                  <a:pt x="3977935" y="9959185"/>
                </a:cubicBezTo>
                <a:cubicBezTo>
                  <a:pt x="3934232" y="9959185"/>
                  <a:pt x="3898804" y="9923757"/>
                  <a:pt x="3898804" y="9880054"/>
                </a:cubicBezTo>
                <a:cubicBezTo>
                  <a:pt x="3898804" y="9836351"/>
                  <a:pt x="3934232" y="9800923"/>
                  <a:pt x="3977935" y="9800923"/>
                </a:cubicBezTo>
                <a:close/>
                <a:moveTo>
                  <a:pt x="3699449" y="9800923"/>
                </a:moveTo>
                <a:cubicBezTo>
                  <a:pt x="3743152" y="9800923"/>
                  <a:pt x="3778580" y="9836351"/>
                  <a:pt x="3778580" y="9880054"/>
                </a:cubicBezTo>
                <a:cubicBezTo>
                  <a:pt x="3778580" y="9923757"/>
                  <a:pt x="3743152" y="9959185"/>
                  <a:pt x="3699449" y="9959185"/>
                </a:cubicBezTo>
                <a:cubicBezTo>
                  <a:pt x="3655746" y="9959185"/>
                  <a:pt x="3620318" y="9923757"/>
                  <a:pt x="3620318" y="9880054"/>
                </a:cubicBezTo>
                <a:cubicBezTo>
                  <a:pt x="3620318" y="9836351"/>
                  <a:pt x="3655746" y="9800923"/>
                  <a:pt x="3699449" y="9800923"/>
                </a:cubicBezTo>
                <a:close/>
                <a:moveTo>
                  <a:pt x="3420963" y="9800923"/>
                </a:moveTo>
                <a:cubicBezTo>
                  <a:pt x="3464666" y="9800923"/>
                  <a:pt x="3500094" y="9836351"/>
                  <a:pt x="3500094" y="9880054"/>
                </a:cubicBezTo>
                <a:cubicBezTo>
                  <a:pt x="3500094" y="9923757"/>
                  <a:pt x="3464666" y="9959185"/>
                  <a:pt x="3420963" y="9959185"/>
                </a:cubicBezTo>
                <a:cubicBezTo>
                  <a:pt x="3377260" y="9959185"/>
                  <a:pt x="3341832" y="9923757"/>
                  <a:pt x="3341832" y="9880054"/>
                </a:cubicBezTo>
                <a:cubicBezTo>
                  <a:pt x="3341832" y="9836351"/>
                  <a:pt x="3377260" y="9800923"/>
                  <a:pt x="3420963" y="9800923"/>
                </a:cubicBezTo>
                <a:close/>
                <a:moveTo>
                  <a:pt x="3142477" y="9800923"/>
                </a:moveTo>
                <a:cubicBezTo>
                  <a:pt x="3186180" y="9800923"/>
                  <a:pt x="3221608" y="9836351"/>
                  <a:pt x="3221608" y="9880054"/>
                </a:cubicBezTo>
                <a:cubicBezTo>
                  <a:pt x="3221608" y="9923757"/>
                  <a:pt x="3186180" y="9959185"/>
                  <a:pt x="3142477" y="9959185"/>
                </a:cubicBezTo>
                <a:cubicBezTo>
                  <a:pt x="3098774" y="9959185"/>
                  <a:pt x="3063346" y="9923757"/>
                  <a:pt x="3063346" y="9880054"/>
                </a:cubicBezTo>
                <a:cubicBezTo>
                  <a:pt x="3063346" y="9836351"/>
                  <a:pt x="3098774" y="9800923"/>
                  <a:pt x="3142477" y="9800923"/>
                </a:cubicBezTo>
                <a:close/>
                <a:moveTo>
                  <a:pt x="2863991" y="9800923"/>
                </a:moveTo>
                <a:cubicBezTo>
                  <a:pt x="2907694" y="9800923"/>
                  <a:pt x="2943122" y="9836351"/>
                  <a:pt x="2943122" y="9880054"/>
                </a:cubicBezTo>
                <a:cubicBezTo>
                  <a:pt x="2943122" y="9923757"/>
                  <a:pt x="2907694" y="9959185"/>
                  <a:pt x="2863991" y="9959185"/>
                </a:cubicBezTo>
                <a:cubicBezTo>
                  <a:pt x="2820288" y="9959185"/>
                  <a:pt x="2784860" y="9923757"/>
                  <a:pt x="2784860" y="9880054"/>
                </a:cubicBezTo>
                <a:cubicBezTo>
                  <a:pt x="2784860" y="9836351"/>
                  <a:pt x="2820288" y="9800923"/>
                  <a:pt x="2863991" y="9800923"/>
                </a:cubicBezTo>
                <a:close/>
                <a:moveTo>
                  <a:pt x="2585505" y="9800923"/>
                </a:moveTo>
                <a:cubicBezTo>
                  <a:pt x="2629208" y="9800923"/>
                  <a:pt x="2664636" y="9836351"/>
                  <a:pt x="2664636" y="9880054"/>
                </a:cubicBezTo>
                <a:cubicBezTo>
                  <a:pt x="2664636" y="9923757"/>
                  <a:pt x="2629208" y="9959185"/>
                  <a:pt x="2585505" y="9959185"/>
                </a:cubicBezTo>
                <a:cubicBezTo>
                  <a:pt x="2541802" y="9959185"/>
                  <a:pt x="2506374" y="9923757"/>
                  <a:pt x="2506374" y="9880054"/>
                </a:cubicBezTo>
                <a:cubicBezTo>
                  <a:pt x="2506374" y="9836351"/>
                  <a:pt x="2541802" y="9800923"/>
                  <a:pt x="2585505" y="9800923"/>
                </a:cubicBezTo>
                <a:close/>
                <a:moveTo>
                  <a:pt x="2307019" y="9800923"/>
                </a:moveTo>
                <a:cubicBezTo>
                  <a:pt x="2350722" y="9800923"/>
                  <a:pt x="2386150" y="9836351"/>
                  <a:pt x="2386150" y="9880054"/>
                </a:cubicBezTo>
                <a:cubicBezTo>
                  <a:pt x="2386150" y="9923757"/>
                  <a:pt x="2350722" y="9959185"/>
                  <a:pt x="2307019" y="9959185"/>
                </a:cubicBezTo>
                <a:cubicBezTo>
                  <a:pt x="2263316" y="9959185"/>
                  <a:pt x="2227888" y="9923757"/>
                  <a:pt x="2227888" y="9880054"/>
                </a:cubicBezTo>
                <a:cubicBezTo>
                  <a:pt x="2227888" y="9836351"/>
                  <a:pt x="2263316" y="9800923"/>
                  <a:pt x="2307019" y="9800923"/>
                </a:cubicBezTo>
                <a:close/>
                <a:moveTo>
                  <a:pt x="2028534" y="9800923"/>
                </a:moveTo>
                <a:cubicBezTo>
                  <a:pt x="2072236" y="9800923"/>
                  <a:pt x="2107664" y="9836351"/>
                  <a:pt x="2107664" y="9880054"/>
                </a:cubicBezTo>
                <a:cubicBezTo>
                  <a:pt x="2107664" y="9923757"/>
                  <a:pt x="2072236" y="9959185"/>
                  <a:pt x="2028534" y="9959185"/>
                </a:cubicBezTo>
                <a:cubicBezTo>
                  <a:pt x="1984830" y="9959185"/>
                  <a:pt x="1949402" y="9923757"/>
                  <a:pt x="1949402" y="9880054"/>
                </a:cubicBezTo>
                <a:cubicBezTo>
                  <a:pt x="1949402" y="9836351"/>
                  <a:pt x="1984830" y="9800923"/>
                  <a:pt x="2028534" y="9800923"/>
                </a:cubicBezTo>
                <a:close/>
                <a:moveTo>
                  <a:pt x="1750047" y="9800923"/>
                </a:moveTo>
                <a:cubicBezTo>
                  <a:pt x="1793750" y="9800923"/>
                  <a:pt x="1829178" y="9836351"/>
                  <a:pt x="1829178" y="9880054"/>
                </a:cubicBezTo>
                <a:cubicBezTo>
                  <a:pt x="1829178" y="9923757"/>
                  <a:pt x="1793750" y="9959185"/>
                  <a:pt x="1750047" y="9959185"/>
                </a:cubicBezTo>
                <a:cubicBezTo>
                  <a:pt x="1706344" y="9959185"/>
                  <a:pt x="1670916" y="9923757"/>
                  <a:pt x="1670916" y="9880054"/>
                </a:cubicBezTo>
                <a:cubicBezTo>
                  <a:pt x="1670916" y="9836351"/>
                  <a:pt x="1706344" y="9800923"/>
                  <a:pt x="1750047" y="9800923"/>
                </a:cubicBezTo>
                <a:close/>
                <a:moveTo>
                  <a:pt x="1471561" y="9800923"/>
                </a:moveTo>
                <a:cubicBezTo>
                  <a:pt x="1515264" y="9800923"/>
                  <a:pt x="1550692" y="9836351"/>
                  <a:pt x="1550692" y="9880054"/>
                </a:cubicBezTo>
                <a:cubicBezTo>
                  <a:pt x="1550692" y="9923757"/>
                  <a:pt x="1515264" y="9959185"/>
                  <a:pt x="1471561" y="9959185"/>
                </a:cubicBezTo>
                <a:cubicBezTo>
                  <a:pt x="1427858" y="9959185"/>
                  <a:pt x="1392431" y="9923757"/>
                  <a:pt x="1392431" y="9880054"/>
                </a:cubicBezTo>
                <a:cubicBezTo>
                  <a:pt x="1392431" y="9836351"/>
                  <a:pt x="1427858" y="9800923"/>
                  <a:pt x="1471561" y="9800923"/>
                </a:cubicBezTo>
                <a:close/>
                <a:moveTo>
                  <a:pt x="1193075" y="9800923"/>
                </a:moveTo>
                <a:cubicBezTo>
                  <a:pt x="1236779" y="9800923"/>
                  <a:pt x="1272206" y="9836351"/>
                  <a:pt x="1272206" y="9880054"/>
                </a:cubicBezTo>
                <a:cubicBezTo>
                  <a:pt x="1272206" y="9923757"/>
                  <a:pt x="1236779" y="9959185"/>
                  <a:pt x="1193075" y="9959185"/>
                </a:cubicBezTo>
                <a:cubicBezTo>
                  <a:pt x="1149372" y="9959185"/>
                  <a:pt x="1113944" y="9923757"/>
                  <a:pt x="1113944" y="9880054"/>
                </a:cubicBezTo>
                <a:cubicBezTo>
                  <a:pt x="1113944" y="9836351"/>
                  <a:pt x="1149372" y="9800923"/>
                  <a:pt x="1193075" y="9800923"/>
                </a:cubicBezTo>
                <a:close/>
                <a:moveTo>
                  <a:pt x="914589" y="9800923"/>
                </a:moveTo>
                <a:cubicBezTo>
                  <a:pt x="958292" y="9800923"/>
                  <a:pt x="993720" y="9836351"/>
                  <a:pt x="993720" y="9880054"/>
                </a:cubicBezTo>
                <a:cubicBezTo>
                  <a:pt x="993720" y="9923757"/>
                  <a:pt x="958292" y="9959185"/>
                  <a:pt x="914589" y="9959185"/>
                </a:cubicBezTo>
                <a:cubicBezTo>
                  <a:pt x="870886" y="9959185"/>
                  <a:pt x="835458" y="9923757"/>
                  <a:pt x="835458" y="9880054"/>
                </a:cubicBezTo>
                <a:cubicBezTo>
                  <a:pt x="835458" y="9836351"/>
                  <a:pt x="870886" y="9800923"/>
                  <a:pt x="914589" y="9800923"/>
                </a:cubicBezTo>
                <a:close/>
                <a:moveTo>
                  <a:pt x="636103" y="9800923"/>
                </a:moveTo>
                <a:cubicBezTo>
                  <a:pt x="679806" y="9800923"/>
                  <a:pt x="715234" y="9836351"/>
                  <a:pt x="715234" y="9880054"/>
                </a:cubicBezTo>
                <a:cubicBezTo>
                  <a:pt x="715234" y="9923757"/>
                  <a:pt x="679806" y="9959185"/>
                  <a:pt x="636103" y="9959185"/>
                </a:cubicBezTo>
                <a:cubicBezTo>
                  <a:pt x="592401" y="9959185"/>
                  <a:pt x="556972" y="9923757"/>
                  <a:pt x="556972" y="9880054"/>
                </a:cubicBezTo>
                <a:cubicBezTo>
                  <a:pt x="556972" y="9836351"/>
                  <a:pt x="592401" y="9800923"/>
                  <a:pt x="636103" y="9800923"/>
                </a:cubicBezTo>
                <a:close/>
                <a:moveTo>
                  <a:pt x="357617" y="9800923"/>
                </a:moveTo>
                <a:cubicBezTo>
                  <a:pt x="401320" y="9800923"/>
                  <a:pt x="436749" y="9836351"/>
                  <a:pt x="436749" y="9880054"/>
                </a:cubicBezTo>
                <a:cubicBezTo>
                  <a:pt x="436749" y="9923757"/>
                  <a:pt x="401320" y="9959185"/>
                  <a:pt x="357617" y="9959185"/>
                </a:cubicBezTo>
                <a:cubicBezTo>
                  <a:pt x="313914" y="9959185"/>
                  <a:pt x="278486" y="9923757"/>
                  <a:pt x="278486" y="9880054"/>
                </a:cubicBezTo>
                <a:cubicBezTo>
                  <a:pt x="278486" y="9836351"/>
                  <a:pt x="313914" y="9800923"/>
                  <a:pt x="357617" y="9800923"/>
                </a:cubicBezTo>
                <a:close/>
                <a:moveTo>
                  <a:pt x="79131" y="9800923"/>
                </a:moveTo>
                <a:cubicBezTo>
                  <a:pt x="122834" y="9800923"/>
                  <a:pt x="158262" y="9836351"/>
                  <a:pt x="158262" y="9880054"/>
                </a:cubicBezTo>
                <a:cubicBezTo>
                  <a:pt x="158262" y="9923757"/>
                  <a:pt x="122834" y="9959185"/>
                  <a:pt x="79131" y="9959185"/>
                </a:cubicBezTo>
                <a:cubicBezTo>
                  <a:pt x="35428" y="9959185"/>
                  <a:pt x="0" y="9923757"/>
                  <a:pt x="0" y="9880054"/>
                </a:cubicBezTo>
                <a:cubicBezTo>
                  <a:pt x="0" y="9836351"/>
                  <a:pt x="35428" y="9800923"/>
                  <a:pt x="79131" y="9800923"/>
                </a:cubicBezTo>
                <a:close/>
                <a:moveTo>
                  <a:pt x="6484315" y="9409245"/>
                </a:moveTo>
                <a:cubicBezTo>
                  <a:pt x="6528019" y="9409245"/>
                  <a:pt x="6563447" y="9444673"/>
                  <a:pt x="6563447" y="9488376"/>
                </a:cubicBezTo>
                <a:cubicBezTo>
                  <a:pt x="6563447" y="9532079"/>
                  <a:pt x="6528019" y="9567507"/>
                  <a:pt x="6484315" y="9567507"/>
                </a:cubicBezTo>
                <a:cubicBezTo>
                  <a:pt x="6440615" y="9567507"/>
                  <a:pt x="6405187" y="9532079"/>
                  <a:pt x="6405187" y="9488376"/>
                </a:cubicBezTo>
                <a:cubicBezTo>
                  <a:pt x="6405187" y="9444673"/>
                  <a:pt x="6440615" y="9409245"/>
                  <a:pt x="6484315" y="9409245"/>
                </a:cubicBezTo>
                <a:close/>
                <a:moveTo>
                  <a:pt x="6205823" y="9409245"/>
                </a:moveTo>
                <a:cubicBezTo>
                  <a:pt x="6249527" y="9409245"/>
                  <a:pt x="6284955" y="9444673"/>
                  <a:pt x="6284955" y="9488376"/>
                </a:cubicBezTo>
                <a:cubicBezTo>
                  <a:pt x="6284955" y="9532079"/>
                  <a:pt x="6249527" y="9567507"/>
                  <a:pt x="6205823" y="9567507"/>
                </a:cubicBezTo>
                <a:cubicBezTo>
                  <a:pt x="6162119" y="9567507"/>
                  <a:pt x="6126691" y="9532079"/>
                  <a:pt x="6126691" y="9488376"/>
                </a:cubicBezTo>
                <a:cubicBezTo>
                  <a:pt x="6126691" y="9444673"/>
                  <a:pt x="6162119" y="9409245"/>
                  <a:pt x="6205823" y="9409245"/>
                </a:cubicBezTo>
                <a:close/>
                <a:moveTo>
                  <a:pt x="5927339" y="9409245"/>
                </a:moveTo>
                <a:cubicBezTo>
                  <a:pt x="5971039" y="9409245"/>
                  <a:pt x="6006467" y="9444673"/>
                  <a:pt x="6006467" y="9488376"/>
                </a:cubicBezTo>
                <a:cubicBezTo>
                  <a:pt x="6006467" y="9532079"/>
                  <a:pt x="5971039" y="9567507"/>
                  <a:pt x="5927339" y="9567507"/>
                </a:cubicBezTo>
                <a:cubicBezTo>
                  <a:pt x="5883635" y="9567507"/>
                  <a:pt x="5848207" y="9532079"/>
                  <a:pt x="5848207" y="9488376"/>
                </a:cubicBezTo>
                <a:cubicBezTo>
                  <a:pt x="5848207" y="9444673"/>
                  <a:pt x="5883635" y="9409245"/>
                  <a:pt x="5927339" y="9409245"/>
                </a:cubicBezTo>
                <a:close/>
                <a:moveTo>
                  <a:pt x="5648851" y="9409245"/>
                </a:moveTo>
                <a:cubicBezTo>
                  <a:pt x="5692555" y="9409245"/>
                  <a:pt x="5727983" y="9444673"/>
                  <a:pt x="5727983" y="9488376"/>
                </a:cubicBezTo>
                <a:cubicBezTo>
                  <a:pt x="5727983" y="9532079"/>
                  <a:pt x="5692555" y="9567507"/>
                  <a:pt x="5648851" y="9567507"/>
                </a:cubicBezTo>
                <a:cubicBezTo>
                  <a:pt x="5605147" y="9567507"/>
                  <a:pt x="5569719" y="9532079"/>
                  <a:pt x="5569719" y="9488376"/>
                </a:cubicBezTo>
                <a:cubicBezTo>
                  <a:pt x="5569719" y="9444673"/>
                  <a:pt x="5605147" y="9409245"/>
                  <a:pt x="5648851" y="9409245"/>
                </a:cubicBezTo>
                <a:close/>
                <a:moveTo>
                  <a:pt x="5370367" y="9409245"/>
                </a:moveTo>
                <a:cubicBezTo>
                  <a:pt x="5414067" y="9409245"/>
                  <a:pt x="5449495" y="9444673"/>
                  <a:pt x="5449495" y="9488376"/>
                </a:cubicBezTo>
                <a:cubicBezTo>
                  <a:pt x="5449495" y="9532079"/>
                  <a:pt x="5414067" y="9567507"/>
                  <a:pt x="5370367" y="9567507"/>
                </a:cubicBezTo>
                <a:cubicBezTo>
                  <a:pt x="5326663" y="9567507"/>
                  <a:pt x="5291235" y="9532079"/>
                  <a:pt x="5291235" y="9488376"/>
                </a:cubicBezTo>
                <a:cubicBezTo>
                  <a:pt x="5291235" y="9444673"/>
                  <a:pt x="5326663" y="9409245"/>
                  <a:pt x="5370367" y="9409245"/>
                </a:cubicBezTo>
                <a:close/>
                <a:moveTo>
                  <a:pt x="5091879" y="9409245"/>
                </a:moveTo>
                <a:cubicBezTo>
                  <a:pt x="5135583" y="9409245"/>
                  <a:pt x="5171011" y="9444673"/>
                  <a:pt x="5171011" y="9488376"/>
                </a:cubicBezTo>
                <a:cubicBezTo>
                  <a:pt x="5171011" y="9532079"/>
                  <a:pt x="5135583" y="9567507"/>
                  <a:pt x="5091879" y="9567507"/>
                </a:cubicBezTo>
                <a:cubicBezTo>
                  <a:pt x="5048175" y="9567507"/>
                  <a:pt x="5012747" y="9532079"/>
                  <a:pt x="5012747" y="9488376"/>
                </a:cubicBezTo>
                <a:cubicBezTo>
                  <a:pt x="5012747" y="9444673"/>
                  <a:pt x="5048175" y="9409245"/>
                  <a:pt x="5091879" y="9409245"/>
                </a:cubicBezTo>
                <a:close/>
                <a:moveTo>
                  <a:pt x="4813395" y="9409245"/>
                </a:moveTo>
                <a:cubicBezTo>
                  <a:pt x="4857095" y="9409245"/>
                  <a:pt x="4892523" y="9444673"/>
                  <a:pt x="4892523" y="9488376"/>
                </a:cubicBezTo>
                <a:cubicBezTo>
                  <a:pt x="4892523" y="9532079"/>
                  <a:pt x="4857095" y="9567507"/>
                  <a:pt x="4813395" y="9567507"/>
                </a:cubicBezTo>
                <a:cubicBezTo>
                  <a:pt x="4769691" y="9567507"/>
                  <a:pt x="4734263" y="9532079"/>
                  <a:pt x="4734263" y="9488376"/>
                </a:cubicBezTo>
                <a:cubicBezTo>
                  <a:pt x="4734263" y="9444673"/>
                  <a:pt x="4769691" y="9409245"/>
                  <a:pt x="4813395" y="9409245"/>
                </a:cubicBezTo>
                <a:close/>
                <a:moveTo>
                  <a:pt x="4534907" y="9409245"/>
                </a:moveTo>
                <a:cubicBezTo>
                  <a:pt x="4578611" y="9409245"/>
                  <a:pt x="4614039" y="9444673"/>
                  <a:pt x="4614039" y="9488376"/>
                </a:cubicBezTo>
                <a:cubicBezTo>
                  <a:pt x="4614039" y="9532079"/>
                  <a:pt x="4578611" y="9567507"/>
                  <a:pt x="4534907" y="9567507"/>
                </a:cubicBezTo>
                <a:cubicBezTo>
                  <a:pt x="4491203" y="9567507"/>
                  <a:pt x="4455775" y="9532079"/>
                  <a:pt x="4455775" y="9488376"/>
                </a:cubicBezTo>
                <a:cubicBezTo>
                  <a:pt x="4455775" y="9444673"/>
                  <a:pt x="4491203" y="9409245"/>
                  <a:pt x="4534907" y="9409245"/>
                </a:cubicBezTo>
                <a:close/>
                <a:moveTo>
                  <a:pt x="4256421" y="9409245"/>
                </a:moveTo>
                <a:cubicBezTo>
                  <a:pt x="4300124" y="9409245"/>
                  <a:pt x="4335552" y="9444673"/>
                  <a:pt x="4335552" y="9488376"/>
                </a:cubicBezTo>
                <a:cubicBezTo>
                  <a:pt x="4335552" y="9532079"/>
                  <a:pt x="4300124" y="9567507"/>
                  <a:pt x="4256421" y="9567507"/>
                </a:cubicBezTo>
                <a:cubicBezTo>
                  <a:pt x="4212718" y="9567507"/>
                  <a:pt x="4177290" y="9532079"/>
                  <a:pt x="4177290" y="9488376"/>
                </a:cubicBezTo>
                <a:cubicBezTo>
                  <a:pt x="4177290" y="9444673"/>
                  <a:pt x="4212718" y="9409245"/>
                  <a:pt x="4256421" y="9409245"/>
                </a:cubicBezTo>
                <a:close/>
                <a:moveTo>
                  <a:pt x="3977935" y="9409245"/>
                </a:moveTo>
                <a:cubicBezTo>
                  <a:pt x="4021638" y="9409245"/>
                  <a:pt x="4057066" y="9444673"/>
                  <a:pt x="4057066" y="9488376"/>
                </a:cubicBezTo>
                <a:cubicBezTo>
                  <a:pt x="4057066" y="9532079"/>
                  <a:pt x="4021638" y="9567507"/>
                  <a:pt x="3977935" y="9567507"/>
                </a:cubicBezTo>
                <a:cubicBezTo>
                  <a:pt x="3934232" y="9567507"/>
                  <a:pt x="3898804" y="9532079"/>
                  <a:pt x="3898804" y="9488376"/>
                </a:cubicBezTo>
                <a:cubicBezTo>
                  <a:pt x="3898804" y="9444673"/>
                  <a:pt x="3934232" y="9409245"/>
                  <a:pt x="3977935" y="9409245"/>
                </a:cubicBezTo>
                <a:close/>
                <a:moveTo>
                  <a:pt x="3699449" y="9409245"/>
                </a:moveTo>
                <a:cubicBezTo>
                  <a:pt x="3743152" y="9409245"/>
                  <a:pt x="3778580" y="9444673"/>
                  <a:pt x="3778580" y="9488376"/>
                </a:cubicBezTo>
                <a:cubicBezTo>
                  <a:pt x="3778580" y="9532079"/>
                  <a:pt x="3743152" y="9567507"/>
                  <a:pt x="3699449" y="9567507"/>
                </a:cubicBezTo>
                <a:cubicBezTo>
                  <a:pt x="3655746" y="9567507"/>
                  <a:pt x="3620318" y="9532079"/>
                  <a:pt x="3620318" y="9488376"/>
                </a:cubicBezTo>
                <a:cubicBezTo>
                  <a:pt x="3620318" y="9444673"/>
                  <a:pt x="3655746" y="9409245"/>
                  <a:pt x="3699449" y="9409245"/>
                </a:cubicBezTo>
                <a:close/>
                <a:moveTo>
                  <a:pt x="3420963" y="9409245"/>
                </a:moveTo>
                <a:cubicBezTo>
                  <a:pt x="3464666" y="9409245"/>
                  <a:pt x="3500094" y="9444673"/>
                  <a:pt x="3500094" y="9488376"/>
                </a:cubicBezTo>
                <a:cubicBezTo>
                  <a:pt x="3500094" y="9532079"/>
                  <a:pt x="3464666" y="9567507"/>
                  <a:pt x="3420963" y="9567507"/>
                </a:cubicBezTo>
                <a:cubicBezTo>
                  <a:pt x="3377260" y="9567507"/>
                  <a:pt x="3341832" y="9532079"/>
                  <a:pt x="3341832" y="9488376"/>
                </a:cubicBezTo>
                <a:cubicBezTo>
                  <a:pt x="3341832" y="9444673"/>
                  <a:pt x="3377260" y="9409245"/>
                  <a:pt x="3420963" y="9409245"/>
                </a:cubicBezTo>
                <a:close/>
                <a:moveTo>
                  <a:pt x="3142477" y="9409245"/>
                </a:moveTo>
                <a:cubicBezTo>
                  <a:pt x="3186180" y="9409245"/>
                  <a:pt x="3221608" y="9444673"/>
                  <a:pt x="3221608" y="9488376"/>
                </a:cubicBezTo>
                <a:cubicBezTo>
                  <a:pt x="3221608" y="9532079"/>
                  <a:pt x="3186180" y="9567507"/>
                  <a:pt x="3142477" y="9567507"/>
                </a:cubicBezTo>
                <a:cubicBezTo>
                  <a:pt x="3098774" y="9567507"/>
                  <a:pt x="3063346" y="9532079"/>
                  <a:pt x="3063346" y="9488376"/>
                </a:cubicBezTo>
                <a:cubicBezTo>
                  <a:pt x="3063346" y="9444673"/>
                  <a:pt x="3098774" y="9409245"/>
                  <a:pt x="3142477" y="9409245"/>
                </a:cubicBezTo>
                <a:close/>
                <a:moveTo>
                  <a:pt x="2863991" y="9409245"/>
                </a:moveTo>
                <a:cubicBezTo>
                  <a:pt x="2907694" y="9409245"/>
                  <a:pt x="2943122" y="9444673"/>
                  <a:pt x="2943122" y="9488376"/>
                </a:cubicBezTo>
                <a:cubicBezTo>
                  <a:pt x="2943122" y="9532079"/>
                  <a:pt x="2907694" y="9567507"/>
                  <a:pt x="2863991" y="9567507"/>
                </a:cubicBezTo>
                <a:cubicBezTo>
                  <a:pt x="2820288" y="9567507"/>
                  <a:pt x="2784860" y="9532079"/>
                  <a:pt x="2784860" y="9488376"/>
                </a:cubicBezTo>
                <a:cubicBezTo>
                  <a:pt x="2784860" y="9444673"/>
                  <a:pt x="2820288" y="9409245"/>
                  <a:pt x="2863991" y="9409245"/>
                </a:cubicBezTo>
                <a:close/>
                <a:moveTo>
                  <a:pt x="2585505" y="9409245"/>
                </a:moveTo>
                <a:cubicBezTo>
                  <a:pt x="2629208" y="9409245"/>
                  <a:pt x="2664636" y="9444673"/>
                  <a:pt x="2664636" y="9488376"/>
                </a:cubicBezTo>
                <a:cubicBezTo>
                  <a:pt x="2664636" y="9532079"/>
                  <a:pt x="2629208" y="9567507"/>
                  <a:pt x="2585505" y="9567507"/>
                </a:cubicBezTo>
                <a:cubicBezTo>
                  <a:pt x="2541802" y="9567507"/>
                  <a:pt x="2506374" y="9532079"/>
                  <a:pt x="2506374" y="9488376"/>
                </a:cubicBezTo>
                <a:cubicBezTo>
                  <a:pt x="2506374" y="9444673"/>
                  <a:pt x="2541802" y="9409245"/>
                  <a:pt x="2585505" y="9409245"/>
                </a:cubicBezTo>
                <a:close/>
                <a:moveTo>
                  <a:pt x="2307019" y="9409245"/>
                </a:moveTo>
                <a:cubicBezTo>
                  <a:pt x="2350722" y="9409245"/>
                  <a:pt x="2386150" y="9444673"/>
                  <a:pt x="2386150" y="9488376"/>
                </a:cubicBezTo>
                <a:cubicBezTo>
                  <a:pt x="2386150" y="9532079"/>
                  <a:pt x="2350722" y="9567507"/>
                  <a:pt x="2307019" y="9567507"/>
                </a:cubicBezTo>
                <a:cubicBezTo>
                  <a:pt x="2263316" y="9567507"/>
                  <a:pt x="2227888" y="9532079"/>
                  <a:pt x="2227888" y="9488376"/>
                </a:cubicBezTo>
                <a:cubicBezTo>
                  <a:pt x="2227888" y="9444673"/>
                  <a:pt x="2263316" y="9409245"/>
                  <a:pt x="2307019" y="9409245"/>
                </a:cubicBezTo>
                <a:close/>
                <a:moveTo>
                  <a:pt x="2028534" y="9409245"/>
                </a:moveTo>
                <a:cubicBezTo>
                  <a:pt x="2072236" y="9409245"/>
                  <a:pt x="2107664" y="9444673"/>
                  <a:pt x="2107664" y="9488376"/>
                </a:cubicBezTo>
                <a:cubicBezTo>
                  <a:pt x="2107664" y="9532079"/>
                  <a:pt x="2072236" y="9567507"/>
                  <a:pt x="2028534" y="9567507"/>
                </a:cubicBezTo>
                <a:cubicBezTo>
                  <a:pt x="1984830" y="9567507"/>
                  <a:pt x="1949402" y="9532079"/>
                  <a:pt x="1949402" y="9488376"/>
                </a:cubicBezTo>
                <a:cubicBezTo>
                  <a:pt x="1949402" y="9444673"/>
                  <a:pt x="1984830" y="9409245"/>
                  <a:pt x="2028534" y="9409245"/>
                </a:cubicBezTo>
                <a:close/>
                <a:moveTo>
                  <a:pt x="1750047" y="9409245"/>
                </a:moveTo>
                <a:cubicBezTo>
                  <a:pt x="1793750" y="9409245"/>
                  <a:pt x="1829178" y="9444673"/>
                  <a:pt x="1829178" y="9488376"/>
                </a:cubicBezTo>
                <a:cubicBezTo>
                  <a:pt x="1829178" y="9532079"/>
                  <a:pt x="1793750" y="9567507"/>
                  <a:pt x="1750047" y="9567507"/>
                </a:cubicBezTo>
                <a:cubicBezTo>
                  <a:pt x="1706344" y="9567507"/>
                  <a:pt x="1670916" y="9532079"/>
                  <a:pt x="1670916" y="9488376"/>
                </a:cubicBezTo>
                <a:cubicBezTo>
                  <a:pt x="1670916" y="9444673"/>
                  <a:pt x="1706344" y="9409245"/>
                  <a:pt x="1750047" y="9409245"/>
                </a:cubicBezTo>
                <a:close/>
                <a:moveTo>
                  <a:pt x="1471561" y="9409245"/>
                </a:moveTo>
                <a:cubicBezTo>
                  <a:pt x="1515264" y="9409245"/>
                  <a:pt x="1550692" y="9444673"/>
                  <a:pt x="1550692" y="9488376"/>
                </a:cubicBezTo>
                <a:cubicBezTo>
                  <a:pt x="1550692" y="9532079"/>
                  <a:pt x="1515264" y="9567507"/>
                  <a:pt x="1471561" y="9567507"/>
                </a:cubicBezTo>
                <a:cubicBezTo>
                  <a:pt x="1427858" y="9567507"/>
                  <a:pt x="1392431" y="9532079"/>
                  <a:pt x="1392431" y="9488376"/>
                </a:cubicBezTo>
                <a:cubicBezTo>
                  <a:pt x="1392431" y="9444673"/>
                  <a:pt x="1427858" y="9409245"/>
                  <a:pt x="1471561" y="9409245"/>
                </a:cubicBezTo>
                <a:close/>
                <a:moveTo>
                  <a:pt x="1193075" y="9409245"/>
                </a:moveTo>
                <a:cubicBezTo>
                  <a:pt x="1236779" y="9409245"/>
                  <a:pt x="1272206" y="9444673"/>
                  <a:pt x="1272206" y="9488376"/>
                </a:cubicBezTo>
                <a:cubicBezTo>
                  <a:pt x="1272206" y="9532079"/>
                  <a:pt x="1236779" y="9567507"/>
                  <a:pt x="1193075" y="9567507"/>
                </a:cubicBezTo>
                <a:cubicBezTo>
                  <a:pt x="1149372" y="9567507"/>
                  <a:pt x="1113944" y="9532079"/>
                  <a:pt x="1113944" y="9488376"/>
                </a:cubicBezTo>
                <a:cubicBezTo>
                  <a:pt x="1113944" y="9444673"/>
                  <a:pt x="1149372" y="9409245"/>
                  <a:pt x="1193075" y="9409245"/>
                </a:cubicBezTo>
                <a:close/>
                <a:moveTo>
                  <a:pt x="914589" y="9409245"/>
                </a:moveTo>
                <a:cubicBezTo>
                  <a:pt x="958292" y="9409245"/>
                  <a:pt x="993720" y="9444673"/>
                  <a:pt x="993720" y="9488376"/>
                </a:cubicBezTo>
                <a:cubicBezTo>
                  <a:pt x="993720" y="9532079"/>
                  <a:pt x="958292" y="9567507"/>
                  <a:pt x="914589" y="9567507"/>
                </a:cubicBezTo>
                <a:cubicBezTo>
                  <a:pt x="870886" y="9567507"/>
                  <a:pt x="835458" y="9532079"/>
                  <a:pt x="835458" y="9488376"/>
                </a:cubicBezTo>
                <a:cubicBezTo>
                  <a:pt x="835458" y="9444673"/>
                  <a:pt x="870886" y="9409245"/>
                  <a:pt x="914589" y="9409245"/>
                </a:cubicBezTo>
                <a:close/>
                <a:moveTo>
                  <a:pt x="636103" y="9409245"/>
                </a:moveTo>
                <a:cubicBezTo>
                  <a:pt x="679806" y="9409245"/>
                  <a:pt x="715234" y="9444673"/>
                  <a:pt x="715234" y="9488376"/>
                </a:cubicBezTo>
                <a:cubicBezTo>
                  <a:pt x="715234" y="9532079"/>
                  <a:pt x="679806" y="9567507"/>
                  <a:pt x="636103" y="9567507"/>
                </a:cubicBezTo>
                <a:cubicBezTo>
                  <a:pt x="592401" y="9567507"/>
                  <a:pt x="556972" y="9532079"/>
                  <a:pt x="556972" y="9488376"/>
                </a:cubicBezTo>
                <a:cubicBezTo>
                  <a:pt x="556972" y="9444673"/>
                  <a:pt x="592401" y="9409245"/>
                  <a:pt x="636103" y="9409245"/>
                </a:cubicBezTo>
                <a:close/>
                <a:moveTo>
                  <a:pt x="357617" y="9409245"/>
                </a:moveTo>
                <a:cubicBezTo>
                  <a:pt x="401320" y="9409245"/>
                  <a:pt x="436749" y="9444673"/>
                  <a:pt x="436749" y="9488376"/>
                </a:cubicBezTo>
                <a:cubicBezTo>
                  <a:pt x="436749" y="9532079"/>
                  <a:pt x="401320" y="9567507"/>
                  <a:pt x="357617" y="9567507"/>
                </a:cubicBezTo>
                <a:cubicBezTo>
                  <a:pt x="313914" y="9567507"/>
                  <a:pt x="278486" y="9532079"/>
                  <a:pt x="278486" y="9488376"/>
                </a:cubicBezTo>
                <a:cubicBezTo>
                  <a:pt x="278486" y="9444673"/>
                  <a:pt x="313914" y="9409245"/>
                  <a:pt x="357617" y="9409245"/>
                </a:cubicBezTo>
                <a:close/>
                <a:moveTo>
                  <a:pt x="79131" y="9409245"/>
                </a:moveTo>
                <a:cubicBezTo>
                  <a:pt x="122834" y="9409245"/>
                  <a:pt x="158262" y="9444673"/>
                  <a:pt x="158262" y="9488376"/>
                </a:cubicBezTo>
                <a:cubicBezTo>
                  <a:pt x="158262" y="9532079"/>
                  <a:pt x="122834" y="9567507"/>
                  <a:pt x="79131" y="9567507"/>
                </a:cubicBezTo>
                <a:cubicBezTo>
                  <a:pt x="35428" y="9567507"/>
                  <a:pt x="0" y="9532079"/>
                  <a:pt x="0" y="9488376"/>
                </a:cubicBezTo>
                <a:cubicBezTo>
                  <a:pt x="0" y="9444673"/>
                  <a:pt x="35428" y="9409245"/>
                  <a:pt x="79131" y="9409245"/>
                </a:cubicBezTo>
                <a:close/>
                <a:moveTo>
                  <a:pt x="6484315" y="9017567"/>
                </a:moveTo>
                <a:cubicBezTo>
                  <a:pt x="6528019" y="9017567"/>
                  <a:pt x="6563447" y="9052995"/>
                  <a:pt x="6563447" y="9096698"/>
                </a:cubicBezTo>
                <a:cubicBezTo>
                  <a:pt x="6563447" y="9140401"/>
                  <a:pt x="6528019" y="9175829"/>
                  <a:pt x="6484315" y="9175829"/>
                </a:cubicBezTo>
                <a:cubicBezTo>
                  <a:pt x="6440615" y="9175829"/>
                  <a:pt x="6405187" y="9140401"/>
                  <a:pt x="6405187" y="9096698"/>
                </a:cubicBezTo>
                <a:cubicBezTo>
                  <a:pt x="6405187" y="9052995"/>
                  <a:pt x="6440615" y="9017567"/>
                  <a:pt x="6484315" y="9017567"/>
                </a:cubicBezTo>
                <a:close/>
                <a:moveTo>
                  <a:pt x="6205823" y="9017567"/>
                </a:moveTo>
                <a:cubicBezTo>
                  <a:pt x="6249527" y="9017567"/>
                  <a:pt x="6284955" y="9052995"/>
                  <a:pt x="6284955" y="9096698"/>
                </a:cubicBezTo>
                <a:cubicBezTo>
                  <a:pt x="6284955" y="9140401"/>
                  <a:pt x="6249527" y="9175829"/>
                  <a:pt x="6205823" y="9175829"/>
                </a:cubicBezTo>
                <a:cubicBezTo>
                  <a:pt x="6162119" y="9175829"/>
                  <a:pt x="6126691" y="9140401"/>
                  <a:pt x="6126691" y="9096698"/>
                </a:cubicBezTo>
                <a:cubicBezTo>
                  <a:pt x="6126691" y="9052995"/>
                  <a:pt x="6162119" y="9017567"/>
                  <a:pt x="6205823" y="9017567"/>
                </a:cubicBezTo>
                <a:close/>
                <a:moveTo>
                  <a:pt x="5927339" y="9017567"/>
                </a:moveTo>
                <a:cubicBezTo>
                  <a:pt x="5971039" y="9017567"/>
                  <a:pt x="6006467" y="9052995"/>
                  <a:pt x="6006467" y="9096698"/>
                </a:cubicBezTo>
                <a:cubicBezTo>
                  <a:pt x="6006467" y="9140401"/>
                  <a:pt x="5971039" y="9175829"/>
                  <a:pt x="5927339" y="9175829"/>
                </a:cubicBezTo>
                <a:cubicBezTo>
                  <a:pt x="5883635" y="9175829"/>
                  <a:pt x="5848207" y="9140401"/>
                  <a:pt x="5848207" y="9096698"/>
                </a:cubicBezTo>
                <a:cubicBezTo>
                  <a:pt x="5848207" y="9052995"/>
                  <a:pt x="5883635" y="9017567"/>
                  <a:pt x="5927339" y="9017567"/>
                </a:cubicBezTo>
                <a:close/>
                <a:moveTo>
                  <a:pt x="5648851" y="9017567"/>
                </a:moveTo>
                <a:cubicBezTo>
                  <a:pt x="5692555" y="9017567"/>
                  <a:pt x="5727983" y="9052995"/>
                  <a:pt x="5727983" y="9096698"/>
                </a:cubicBezTo>
                <a:cubicBezTo>
                  <a:pt x="5727983" y="9140401"/>
                  <a:pt x="5692555" y="9175829"/>
                  <a:pt x="5648851" y="9175829"/>
                </a:cubicBezTo>
                <a:cubicBezTo>
                  <a:pt x="5605147" y="9175829"/>
                  <a:pt x="5569719" y="9140401"/>
                  <a:pt x="5569719" y="9096698"/>
                </a:cubicBezTo>
                <a:cubicBezTo>
                  <a:pt x="5569719" y="9052995"/>
                  <a:pt x="5605147" y="9017567"/>
                  <a:pt x="5648851" y="9017567"/>
                </a:cubicBezTo>
                <a:close/>
                <a:moveTo>
                  <a:pt x="5370367" y="9017567"/>
                </a:moveTo>
                <a:cubicBezTo>
                  <a:pt x="5414067" y="9017567"/>
                  <a:pt x="5449495" y="9052995"/>
                  <a:pt x="5449495" y="9096698"/>
                </a:cubicBezTo>
                <a:cubicBezTo>
                  <a:pt x="5449495" y="9140401"/>
                  <a:pt x="5414067" y="9175829"/>
                  <a:pt x="5370367" y="9175829"/>
                </a:cubicBezTo>
                <a:cubicBezTo>
                  <a:pt x="5326663" y="9175829"/>
                  <a:pt x="5291235" y="9140401"/>
                  <a:pt x="5291235" y="9096698"/>
                </a:cubicBezTo>
                <a:cubicBezTo>
                  <a:pt x="5291235" y="9052995"/>
                  <a:pt x="5326663" y="9017567"/>
                  <a:pt x="5370367" y="9017567"/>
                </a:cubicBezTo>
                <a:close/>
                <a:moveTo>
                  <a:pt x="5091879" y="9017567"/>
                </a:moveTo>
                <a:cubicBezTo>
                  <a:pt x="5135583" y="9017567"/>
                  <a:pt x="5171011" y="9052995"/>
                  <a:pt x="5171011" y="9096698"/>
                </a:cubicBezTo>
                <a:cubicBezTo>
                  <a:pt x="5171011" y="9140401"/>
                  <a:pt x="5135583" y="9175829"/>
                  <a:pt x="5091879" y="9175829"/>
                </a:cubicBezTo>
                <a:cubicBezTo>
                  <a:pt x="5048175" y="9175829"/>
                  <a:pt x="5012747" y="9140401"/>
                  <a:pt x="5012747" y="9096698"/>
                </a:cubicBezTo>
                <a:cubicBezTo>
                  <a:pt x="5012747" y="9052995"/>
                  <a:pt x="5048175" y="9017567"/>
                  <a:pt x="5091879" y="9017567"/>
                </a:cubicBezTo>
                <a:close/>
                <a:moveTo>
                  <a:pt x="4813395" y="9017567"/>
                </a:moveTo>
                <a:cubicBezTo>
                  <a:pt x="4857095" y="9017567"/>
                  <a:pt x="4892523" y="9052995"/>
                  <a:pt x="4892523" y="9096698"/>
                </a:cubicBezTo>
                <a:cubicBezTo>
                  <a:pt x="4892523" y="9140401"/>
                  <a:pt x="4857095" y="9175829"/>
                  <a:pt x="4813395" y="9175829"/>
                </a:cubicBezTo>
                <a:cubicBezTo>
                  <a:pt x="4769691" y="9175829"/>
                  <a:pt x="4734263" y="9140401"/>
                  <a:pt x="4734263" y="9096698"/>
                </a:cubicBezTo>
                <a:cubicBezTo>
                  <a:pt x="4734263" y="9052995"/>
                  <a:pt x="4769691" y="9017567"/>
                  <a:pt x="4813395" y="9017567"/>
                </a:cubicBezTo>
                <a:close/>
                <a:moveTo>
                  <a:pt x="4534907" y="9017567"/>
                </a:moveTo>
                <a:cubicBezTo>
                  <a:pt x="4578611" y="9017567"/>
                  <a:pt x="4614039" y="9052995"/>
                  <a:pt x="4614039" y="9096698"/>
                </a:cubicBezTo>
                <a:cubicBezTo>
                  <a:pt x="4614039" y="9140401"/>
                  <a:pt x="4578611" y="9175829"/>
                  <a:pt x="4534907" y="9175829"/>
                </a:cubicBezTo>
                <a:cubicBezTo>
                  <a:pt x="4491203" y="9175829"/>
                  <a:pt x="4455775" y="9140401"/>
                  <a:pt x="4455775" y="9096698"/>
                </a:cubicBezTo>
                <a:cubicBezTo>
                  <a:pt x="4455775" y="9052995"/>
                  <a:pt x="4491203" y="9017567"/>
                  <a:pt x="4534907" y="9017567"/>
                </a:cubicBezTo>
                <a:close/>
                <a:moveTo>
                  <a:pt x="4256421" y="9017567"/>
                </a:moveTo>
                <a:cubicBezTo>
                  <a:pt x="4300124" y="9017567"/>
                  <a:pt x="4335552" y="9052995"/>
                  <a:pt x="4335552" y="9096698"/>
                </a:cubicBezTo>
                <a:cubicBezTo>
                  <a:pt x="4335552" y="9140401"/>
                  <a:pt x="4300124" y="9175829"/>
                  <a:pt x="4256421" y="9175829"/>
                </a:cubicBezTo>
                <a:cubicBezTo>
                  <a:pt x="4212718" y="9175829"/>
                  <a:pt x="4177290" y="9140401"/>
                  <a:pt x="4177290" y="9096698"/>
                </a:cubicBezTo>
                <a:cubicBezTo>
                  <a:pt x="4177290" y="9052995"/>
                  <a:pt x="4212718" y="9017567"/>
                  <a:pt x="4256421" y="9017567"/>
                </a:cubicBezTo>
                <a:close/>
                <a:moveTo>
                  <a:pt x="3977935" y="9017567"/>
                </a:moveTo>
                <a:cubicBezTo>
                  <a:pt x="4021638" y="9017567"/>
                  <a:pt x="4057066" y="9052995"/>
                  <a:pt x="4057066" y="9096698"/>
                </a:cubicBezTo>
                <a:cubicBezTo>
                  <a:pt x="4057066" y="9140401"/>
                  <a:pt x="4021638" y="9175829"/>
                  <a:pt x="3977935" y="9175829"/>
                </a:cubicBezTo>
                <a:cubicBezTo>
                  <a:pt x="3934232" y="9175829"/>
                  <a:pt x="3898804" y="9140401"/>
                  <a:pt x="3898804" y="9096698"/>
                </a:cubicBezTo>
                <a:cubicBezTo>
                  <a:pt x="3898804" y="9052995"/>
                  <a:pt x="3934232" y="9017567"/>
                  <a:pt x="3977935" y="9017567"/>
                </a:cubicBezTo>
                <a:close/>
                <a:moveTo>
                  <a:pt x="3699449" y="9017567"/>
                </a:moveTo>
                <a:cubicBezTo>
                  <a:pt x="3743152" y="9017567"/>
                  <a:pt x="3778580" y="9052995"/>
                  <a:pt x="3778580" y="9096698"/>
                </a:cubicBezTo>
                <a:cubicBezTo>
                  <a:pt x="3778580" y="9140401"/>
                  <a:pt x="3743152" y="9175829"/>
                  <a:pt x="3699449" y="9175829"/>
                </a:cubicBezTo>
                <a:cubicBezTo>
                  <a:pt x="3655746" y="9175829"/>
                  <a:pt x="3620318" y="9140401"/>
                  <a:pt x="3620318" y="9096698"/>
                </a:cubicBezTo>
                <a:cubicBezTo>
                  <a:pt x="3620318" y="9052995"/>
                  <a:pt x="3655746" y="9017567"/>
                  <a:pt x="3699449" y="9017567"/>
                </a:cubicBezTo>
                <a:close/>
                <a:moveTo>
                  <a:pt x="3420963" y="9017567"/>
                </a:moveTo>
                <a:cubicBezTo>
                  <a:pt x="3464666" y="9017567"/>
                  <a:pt x="3500094" y="9052995"/>
                  <a:pt x="3500094" y="9096698"/>
                </a:cubicBezTo>
                <a:cubicBezTo>
                  <a:pt x="3500094" y="9140401"/>
                  <a:pt x="3464666" y="9175829"/>
                  <a:pt x="3420963" y="9175829"/>
                </a:cubicBezTo>
                <a:cubicBezTo>
                  <a:pt x="3377260" y="9175829"/>
                  <a:pt x="3341832" y="9140401"/>
                  <a:pt x="3341832" y="9096698"/>
                </a:cubicBezTo>
                <a:cubicBezTo>
                  <a:pt x="3341832" y="9052995"/>
                  <a:pt x="3377260" y="9017567"/>
                  <a:pt x="3420963" y="9017567"/>
                </a:cubicBezTo>
                <a:close/>
                <a:moveTo>
                  <a:pt x="3142477" y="9017567"/>
                </a:moveTo>
                <a:cubicBezTo>
                  <a:pt x="3186180" y="9017567"/>
                  <a:pt x="3221608" y="9052995"/>
                  <a:pt x="3221608" y="9096698"/>
                </a:cubicBezTo>
                <a:cubicBezTo>
                  <a:pt x="3221608" y="9140401"/>
                  <a:pt x="3186180" y="9175829"/>
                  <a:pt x="3142477" y="9175829"/>
                </a:cubicBezTo>
                <a:cubicBezTo>
                  <a:pt x="3098774" y="9175829"/>
                  <a:pt x="3063346" y="9140401"/>
                  <a:pt x="3063346" y="9096698"/>
                </a:cubicBezTo>
                <a:cubicBezTo>
                  <a:pt x="3063346" y="9052995"/>
                  <a:pt x="3098774" y="9017567"/>
                  <a:pt x="3142477" y="9017567"/>
                </a:cubicBezTo>
                <a:close/>
                <a:moveTo>
                  <a:pt x="2863991" y="9017567"/>
                </a:moveTo>
                <a:cubicBezTo>
                  <a:pt x="2907694" y="9017567"/>
                  <a:pt x="2943122" y="9052995"/>
                  <a:pt x="2943122" y="9096698"/>
                </a:cubicBezTo>
                <a:cubicBezTo>
                  <a:pt x="2943122" y="9140401"/>
                  <a:pt x="2907694" y="9175829"/>
                  <a:pt x="2863991" y="9175829"/>
                </a:cubicBezTo>
                <a:cubicBezTo>
                  <a:pt x="2820288" y="9175829"/>
                  <a:pt x="2784860" y="9140401"/>
                  <a:pt x="2784860" y="9096698"/>
                </a:cubicBezTo>
                <a:cubicBezTo>
                  <a:pt x="2784860" y="9052995"/>
                  <a:pt x="2820288" y="9017567"/>
                  <a:pt x="2863991" y="9017567"/>
                </a:cubicBezTo>
                <a:close/>
                <a:moveTo>
                  <a:pt x="2585505" y="9017567"/>
                </a:moveTo>
                <a:cubicBezTo>
                  <a:pt x="2629208" y="9017567"/>
                  <a:pt x="2664636" y="9052995"/>
                  <a:pt x="2664636" y="9096698"/>
                </a:cubicBezTo>
                <a:cubicBezTo>
                  <a:pt x="2664636" y="9140401"/>
                  <a:pt x="2629208" y="9175829"/>
                  <a:pt x="2585505" y="9175829"/>
                </a:cubicBezTo>
                <a:cubicBezTo>
                  <a:pt x="2541802" y="9175829"/>
                  <a:pt x="2506374" y="9140401"/>
                  <a:pt x="2506374" y="9096698"/>
                </a:cubicBezTo>
                <a:cubicBezTo>
                  <a:pt x="2506374" y="9052995"/>
                  <a:pt x="2541802" y="9017567"/>
                  <a:pt x="2585505" y="9017567"/>
                </a:cubicBezTo>
                <a:close/>
                <a:moveTo>
                  <a:pt x="2307019" y="9017567"/>
                </a:moveTo>
                <a:cubicBezTo>
                  <a:pt x="2350722" y="9017567"/>
                  <a:pt x="2386150" y="9052995"/>
                  <a:pt x="2386150" y="9096698"/>
                </a:cubicBezTo>
                <a:cubicBezTo>
                  <a:pt x="2386150" y="9140401"/>
                  <a:pt x="2350722" y="9175829"/>
                  <a:pt x="2307019" y="9175829"/>
                </a:cubicBezTo>
                <a:cubicBezTo>
                  <a:pt x="2263316" y="9175829"/>
                  <a:pt x="2227888" y="9140401"/>
                  <a:pt x="2227888" y="9096698"/>
                </a:cubicBezTo>
                <a:cubicBezTo>
                  <a:pt x="2227888" y="9052995"/>
                  <a:pt x="2263316" y="9017567"/>
                  <a:pt x="2307019" y="9017567"/>
                </a:cubicBezTo>
                <a:close/>
                <a:moveTo>
                  <a:pt x="2028534" y="9017567"/>
                </a:moveTo>
                <a:cubicBezTo>
                  <a:pt x="2072236" y="9017567"/>
                  <a:pt x="2107664" y="9052995"/>
                  <a:pt x="2107664" y="9096698"/>
                </a:cubicBezTo>
                <a:cubicBezTo>
                  <a:pt x="2107664" y="9140401"/>
                  <a:pt x="2072236" y="9175829"/>
                  <a:pt x="2028534" y="9175829"/>
                </a:cubicBezTo>
                <a:cubicBezTo>
                  <a:pt x="1984830" y="9175829"/>
                  <a:pt x="1949402" y="9140401"/>
                  <a:pt x="1949402" y="9096698"/>
                </a:cubicBezTo>
                <a:cubicBezTo>
                  <a:pt x="1949402" y="9052995"/>
                  <a:pt x="1984830" y="9017567"/>
                  <a:pt x="2028534" y="9017567"/>
                </a:cubicBezTo>
                <a:close/>
                <a:moveTo>
                  <a:pt x="1750047" y="9017567"/>
                </a:moveTo>
                <a:cubicBezTo>
                  <a:pt x="1793750" y="9017567"/>
                  <a:pt x="1829178" y="9052995"/>
                  <a:pt x="1829178" y="9096698"/>
                </a:cubicBezTo>
                <a:cubicBezTo>
                  <a:pt x="1829178" y="9140401"/>
                  <a:pt x="1793750" y="9175829"/>
                  <a:pt x="1750047" y="9175829"/>
                </a:cubicBezTo>
                <a:cubicBezTo>
                  <a:pt x="1706344" y="9175829"/>
                  <a:pt x="1670916" y="9140401"/>
                  <a:pt x="1670916" y="9096698"/>
                </a:cubicBezTo>
                <a:cubicBezTo>
                  <a:pt x="1670916" y="9052995"/>
                  <a:pt x="1706344" y="9017567"/>
                  <a:pt x="1750047" y="9017567"/>
                </a:cubicBezTo>
                <a:close/>
                <a:moveTo>
                  <a:pt x="1471561" y="9017567"/>
                </a:moveTo>
                <a:cubicBezTo>
                  <a:pt x="1515264" y="9017567"/>
                  <a:pt x="1550692" y="9052995"/>
                  <a:pt x="1550692" y="9096698"/>
                </a:cubicBezTo>
                <a:cubicBezTo>
                  <a:pt x="1550692" y="9140401"/>
                  <a:pt x="1515264" y="9175829"/>
                  <a:pt x="1471561" y="9175829"/>
                </a:cubicBezTo>
                <a:cubicBezTo>
                  <a:pt x="1427858" y="9175829"/>
                  <a:pt x="1392431" y="9140401"/>
                  <a:pt x="1392431" y="9096698"/>
                </a:cubicBezTo>
                <a:cubicBezTo>
                  <a:pt x="1392431" y="9052995"/>
                  <a:pt x="1427858" y="9017567"/>
                  <a:pt x="1471561" y="9017567"/>
                </a:cubicBezTo>
                <a:close/>
                <a:moveTo>
                  <a:pt x="1193075" y="9017567"/>
                </a:moveTo>
                <a:cubicBezTo>
                  <a:pt x="1236779" y="9017567"/>
                  <a:pt x="1272206" y="9052995"/>
                  <a:pt x="1272206" y="9096698"/>
                </a:cubicBezTo>
                <a:cubicBezTo>
                  <a:pt x="1272206" y="9140401"/>
                  <a:pt x="1236779" y="9175829"/>
                  <a:pt x="1193075" y="9175829"/>
                </a:cubicBezTo>
                <a:cubicBezTo>
                  <a:pt x="1149372" y="9175829"/>
                  <a:pt x="1113944" y="9140401"/>
                  <a:pt x="1113944" y="9096698"/>
                </a:cubicBezTo>
                <a:cubicBezTo>
                  <a:pt x="1113944" y="9052995"/>
                  <a:pt x="1149372" y="9017567"/>
                  <a:pt x="1193075" y="9017567"/>
                </a:cubicBezTo>
                <a:close/>
                <a:moveTo>
                  <a:pt x="914589" y="9017567"/>
                </a:moveTo>
                <a:cubicBezTo>
                  <a:pt x="958292" y="9017567"/>
                  <a:pt x="993720" y="9052995"/>
                  <a:pt x="993720" y="9096698"/>
                </a:cubicBezTo>
                <a:cubicBezTo>
                  <a:pt x="993720" y="9140401"/>
                  <a:pt x="958292" y="9175829"/>
                  <a:pt x="914589" y="9175829"/>
                </a:cubicBezTo>
                <a:cubicBezTo>
                  <a:pt x="870886" y="9175829"/>
                  <a:pt x="835458" y="9140401"/>
                  <a:pt x="835458" y="9096698"/>
                </a:cubicBezTo>
                <a:cubicBezTo>
                  <a:pt x="835458" y="9052995"/>
                  <a:pt x="870886" y="9017567"/>
                  <a:pt x="914589" y="9017567"/>
                </a:cubicBezTo>
                <a:close/>
                <a:moveTo>
                  <a:pt x="636103" y="9017567"/>
                </a:moveTo>
                <a:cubicBezTo>
                  <a:pt x="679806" y="9017567"/>
                  <a:pt x="715234" y="9052995"/>
                  <a:pt x="715234" y="9096698"/>
                </a:cubicBezTo>
                <a:cubicBezTo>
                  <a:pt x="715234" y="9140401"/>
                  <a:pt x="679806" y="9175829"/>
                  <a:pt x="636103" y="9175829"/>
                </a:cubicBezTo>
                <a:cubicBezTo>
                  <a:pt x="592401" y="9175829"/>
                  <a:pt x="556972" y="9140401"/>
                  <a:pt x="556972" y="9096698"/>
                </a:cubicBezTo>
                <a:cubicBezTo>
                  <a:pt x="556972" y="9052995"/>
                  <a:pt x="592401" y="9017567"/>
                  <a:pt x="636103" y="9017567"/>
                </a:cubicBezTo>
                <a:close/>
                <a:moveTo>
                  <a:pt x="357617" y="9017567"/>
                </a:moveTo>
                <a:cubicBezTo>
                  <a:pt x="401320" y="9017567"/>
                  <a:pt x="436749" y="9052995"/>
                  <a:pt x="436749" y="9096698"/>
                </a:cubicBezTo>
                <a:cubicBezTo>
                  <a:pt x="436749" y="9140401"/>
                  <a:pt x="401320" y="9175829"/>
                  <a:pt x="357617" y="9175829"/>
                </a:cubicBezTo>
                <a:cubicBezTo>
                  <a:pt x="313914" y="9175829"/>
                  <a:pt x="278486" y="9140401"/>
                  <a:pt x="278486" y="9096698"/>
                </a:cubicBezTo>
                <a:cubicBezTo>
                  <a:pt x="278486" y="9052995"/>
                  <a:pt x="313914" y="9017567"/>
                  <a:pt x="357617" y="9017567"/>
                </a:cubicBezTo>
                <a:close/>
                <a:moveTo>
                  <a:pt x="79131" y="9017567"/>
                </a:moveTo>
                <a:cubicBezTo>
                  <a:pt x="122834" y="9017567"/>
                  <a:pt x="158262" y="9052995"/>
                  <a:pt x="158262" y="9096698"/>
                </a:cubicBezTo>
                <a:cubicBezTo>
                  <a:pt x="158262" y="9140401"/>
                  <a:pt x="122834" y="9175829"/>
                  <a:pt x="79131" y="9175829"/>
                </a:cubicBezTo>
                <a:cubicBezTo>
                  <a:pt x="35428" y="9175829"/>
                  <a:pt x="0" y="9140401"/>
                  <a:pt x="0" y="9096698"/>
                </a:cubicBezTo>
                <a:cubicBezTo>
                  <a:pt x="0" y="9052995"/>
                  <a:pt x="35428" y="9017567"/>
                  <a:pt x="79131" y="9017567"/>
                </a:cubicBezTo>
                <a:close/>
                <a:moveTo>
                  <a:pt x="6484315" y="8625889"/>
                </a:moveTo>
                <a:cubicBezTo>
                  <a:pt x="6528019" y="8625889"/>
                  <a:pt x="6563447" y="8661317"/>
                  <a:pt x="6563447" y="8705020"/>
                </a:cubicBezTo>
                <a:cubicBezTo>
                  <a:pt x="6563447" y="8748723"/>
                  <a:pt x="6528019" y="8784151"/>
                  <a:pt x="6484315" y="8784151"/>
                </a:cubicBezTo>
                <a:cubicBezTo>
                  <a:pt x="6440615" y="8784151"/>
                  <a:pt x="6405187" y="8748723"/>
                  <a:pt x="6405187" y="8705020"/>
                </a:cubicBezTo>
                <a:cubicBezTo>
                  <a:pt x="6405187" y="8661317"/>
                  <a:pt x="6440615" y="8625889"/>
                  <a:pt x="6484315" y="8625889"/>
                </a:cubicBezTo>
                <a:close/>
                <a:moveTo>
                  <a:pt x="6205823" y="8625889"/>
                </a:moveTo>
                <a:cubicBezTo>
                  <a:pt x="6249527" y="8625889"/>
                  <a:pt x="6284955" y="8661317"/>
                  <a:pt x="6284955" y="8705020"/>
                </a:cubicBezTo>
                <a:cubicBezTo>
                  <a:pt x="6284955" y="8748723"/>
                  <a:pt x="6249527" y="8784151"/>
                  <a:pt x="6205823" y="8784151"/>
                </a:cubicBezTo>
                <a:cubicBezTo>
                  <a:pt x="6162119" y="8784151"/>
                  <a:pt x="6126691" y="8748723"/>
                  <a:pt x="6126691" y="8705020"/>
                </a:cubicBezTo>
                <a:cubicBezTo>
                  <a:pt x="6126691" y="8661317"/>
                  <a:pt x="6162119" y="8625889"/>
                  <a:pt x="6205823" y="8625889"/>
                </a:cubicBezTo>
                <a:close/>
                <a:moveTo>
                  <a:pt x="5927339" y="8625889"/>
                </a:moveTo>
                <a:cubicBezTo>
                  <a:pt x="5971039" y="8625889"/>
                  <a:pt x="6006467" y="8661317"/>
                  <a:pt x="6006467" y="8705020"/>
                </a:cubicBezTo>
                <a:cubicBezTo>
                  <a:pt x="6006467" y="8748723"/>
                  <a:pt x="5971039" y="8784151"/>
                  <a:pt x="5927339" y="8784151"/>
                </a:cubicBezTo>
                <a:cubicBezTo>
                  <a:pt x="5883635" y="8784151"/>
                  <a:pt x="5848207" y="8748723"/>
                  <a:pt x="5848207" y="8705020"/>
                </a:cubicBezTo>
                <a:cubicBezTo>
                  <a:pt x="5848207" y="8661317"/>
                  <a:pt x="5883635" y="8625889"/>
                  <a:pt x="5927339" y="8625889"/>
                </a:cubicBezTo>
                <a:close/>
                <a:moveTo>
                  <a:pt x="5648851" y="8625889"/>
                </a:moveTo>
                <a:cubicBezTo>
                  <a:pt x="5692555" y="8625889"/>
                  <a:pt x="5727983" y="8661317"/>
                  <a:pt x="5727983" y="8705020"/>
                </a:cubicBezTo>
                <a:cubicBezTo>
                  <a:pt x="5727983" y="8748723"/>
                  <a:pt x="5692555" y="8784151"/>
                  <a:pt x="5648851" y="8784151"/>
                </a:cubicBezTo>
                <a:cubicBezTo>
                  <a:pt x="5605147" y="8784151"/>
                  <a:pt x="5569719" y="8748723"/>
                  <a:pt x="5569719" y="8705020"/>
                </a:cubicBezTo>
                <a:cubicBezTo>
                  <a:pt x="5569719" y="8661317"/>
                  <a:pt x="5605147" y="8625889"/>
                  <a:pt x="5648851" y="8625889"/>
                </a:cubicBezTo>
                <a:close/>
                <a:moveTo>
                  <a:pt x="5370367" y="8625889"/>
                </a:moveTo>
                <a:cubicBezTo>
                  <a:pt x="5414067" y="8625889"/>
                  <a:pt x="5449495" y="8661317"/>
                  <a:pt x="5449495" y="8705020"/>
                </a:cubicBezTo>
                <a:cubicBezTo>
                  <a:pt x="5449495" y="8748723"/>
                  <a:pt x="5414067" y="8784151"/>
                  <a:pt x="5370367" y="8784151"/>
                </a:cubicBezTo>
                <a:cubicBezTo>
                  <a:pt x="5326663" y="8784151"/>
                  <a:pt x="5291235" y="8748723"/>
                  <a:pt x="5291235" y="8705020"/>
                </a:cubicBezTo>
                <a:cubicBezTo>
                  <a:pt x="5291235" y="8661317"/>
                  <a:pt x="5326663" y="8625889"/>
                  <a:pt x="5370367" y="8625889"/>
                </a:cubicBezTo>
                <a:close/>
                <a:moveTo>
                  <a:pt x="5091879" y="8625889"/>
                </a:moveTo>
                <a:cubicBezTo>
                  <a:pt x="5135583" y="8625889"/>
                  <a:pt x="5171011" y="8661317"/>
                  <a:pt x="5171011" y="8705020"/>
                </a:cubicBezTo>
                <a:cubicBezTo>
                  <a:pt x="5171011" y="8748723"/>
                  <a:pt x="5135583" y="8784151"/>
                  <a:pt x="5091879" y="8784151"/>
                </a:cubicBezTo>
                <a:cubicBezTo>
                  <a:pt x="5048175" y="8784151"/>
                  <a:pt x="5012747" y="8748723"/>
                  <a:pt x="5012747" y="8705020"/>
                </a:cubicBezTo>
                <a:cubicBezTo>
                  <a:pt x="5012747" y="8661317"/>
                  <a:pt x="5048175" y="8625889"/>
                  <a:pt x="5091879" y="8625889"/>
                </a:cubicBezTo>
                <a:close/>
                <a:moveTo>
                  <a:pt x="4813395" y="8625889"/>
                </a:moveTo>
                <a:cubicBezTo>
                  <a:pt x="4857095" y="8625889"/>
                  <a:pt x="4892523" y="8661317"/>
                  <a:pt x="4892523" y="8705020"/>
                </a:cubicBezTo>
                <a:cubicBezTo>
                  <a:pt x="4892523" y="8748723"/>
                  <a:pt x="4857095" y="8784151"/>
                  <a:pt x="4813395" y="8784151"/>
                </a:cubicBezTo>
                <a:cubicBezTo>
                  <a:pt x="4769691" y="8784151"/>
                  <a:pt x="4734263" y="8748723"/>
                  <a:pt x="4734263" y="8705020"/>
                </a:cubicBezTo>
                <a:cubicBezTo>
                  <a:pt x="4734263" y="8661317"/>
                  <a:pt x="4769691" y="8625889"/>
                  <a:pt x="4813395" y="8625889"/>
                </a:cubicBezTo>
                <a:close/>
                <a:moveTo>
                  <a:pt x="4534907" y="8625889"/>
                </a:moveTo>
                <a:cubicBezTo>
                  <a:pt x="4578611" y="8625889"/>
                  <a:pt x="4614039" y="8661317"/>
                  <a:pt x="4614039" y="8705020"/>
                </a:cubicBezTo>
                <a:cubicBezTo>
                  <a:pt x="4614039" y="8748723"/>
                  <a:pt x="4578611" y="8784151"/>
                  <a:pt x="4534907" y="8784151"/>
                </a:cubicBezTo>
                <a:cubicBezTo>
                  <a:pt x="4491203" y="8784151"/>
                  <a:pt x="4455775" y="8748723"/>
                  <a:pt x="4455775" y="8705020"/>
                </a:cubicBezTo>
                <a:cubicBezTo>
                  <a:pt x="4455775" y="8661317"/>
                  <a:pt x="4491203" y="8625889"/>
                  <a:pt x="4534907" y="8625889"/>
                </a:cubicBezTo>
                <a:close/>
                <a:moveTo>
                  <a:pt x="4256421" y="8625889"/>
                </a:moveTo>
                <a:cubicBezTo>
                  <a:pt x="4300124" y="8625889"/>
                  <a:pt x="4335552" y="8661317"/>
                  <a:pt x="4335552" y="8705020"/>
                </a:cubicBezTo>
                <a:cubicBezTo>
                  <a:pt x="4335552" y="8748723"/>
                  <a:pt x="4300124" y="8784151"/>
                  <a:pt x="4256421" y="8784151"/>
                </a:cubicBezTo>
                <a:cubicBezTo>
                  <a:pt x="4212718" y="8784151"/>
                  <a:pt x="4177290" y="8748723"/>
                  <a:pt x="4177290" y="8705020"/>
                </a:cubicBezTo>
                <a:cubicBezTo>
                  <a:pt x="4177290" y="8661317"/>
                  <a:pt x="4212718" y="8625889"/>
                  <a:pt x="4256421" y="8625889"/>
                </a:cubicBezTo>
                <a:close/>
                <a:moveTo>
                  <a:pt x="3977935" y="8625889"/>
                </a:moveTo>
                <a:cubicBezTo>
                  <a:pt x="4021638" y="8625889"/>
                  <a:pt x="4057066" y="8661317"/>
                  <a:pt x="4057066" y="8705020"/>
                </a:cubicBezTo>
                <a:cubicBezTo>
                  <a:pt x="4057066" y="8748723"/>
                  <a:pt x="4021638" y="8784151"/>
                  <a:pt x="3977935" y="8784151"/>
                </a:cubicBezTo>
                <a:cubicBezTo>
                  <a:pt x="3934232" y="8784151"/>
                  <a:pt x="3898804" y="8748723"/>
                  <a:pt x="3898804" y="8705020"/>
                </a:cubicBezTo>
                <a:cubicBezTo>
                  <a:pt x="3898804" y="8661317"/>
                  <a:pt x="3934232" y="8625889"/>
                  <a:pt x="3977935" y="8625889"/>
                </a:cubicBezTo>
                <a:close/>
                <a:moveTo>
                  <a:pt x="3699449" y="8625889"/>
                </a:moveTo>
                <a:cubicBezTo>
                  <a:pt x="3743152" y="8625889"/>
                  <a:pt x="3778580" y="8661317"/>
                  <a:pt x="3778580" y="8705020"/>
                </a:cubicBezTo>
                <a:cubicBezTo>
                  <a:pt x="3778580" y="8748723"/>
                  <a:pt x="3743152" y="8784151"/>
                  <a:pt x="3699449" y="8784151"/>
                </a:cubicBezTo>
                <a:cubicBezTo>
                  <a:pt x="3655746" y="8784151"/>
                  <a:pt x="3620318" y="8748723"/>
                  <a:pt x="3620318" y="8705020"/>
                </a:cubicBezTo>
                <a:cubicBezTo>
                  <a:pt x="3620318" y="8661317"/>
                  <a:pt x="3655746" y="8625889"/>
                  <a:pt x="3699449" y="8625889"/>
                </a:cubicBezTo>
                <a:close/>
                <a:moveTo>
                  <a:pt x="3420963" y="8625889"/>
                </a:moveTo>
                <a:cubicBezTo>
                  <a:pt x="3464666" y="8625889"/>
                  <a:pt x="3500094" y="8661317"/>
                  <a:pt x="3500094" y="8705020"/>
                </a:cubicBezTo>
                <a:cubicBezTo>
                  <a:pt x="3500094" y="8748723"/>
                  <a:pt x="3464666" y="8784151"/>
                  <a:pt x="3420963" y="8784151"/>
                </a:cubicBezTo>
                <a:cubicBezTo>
                  <a:pt x="3377260" y="8784151"/>
                  <a:pt x="3341832" y="8748723"/>
                  <a:pt x="3341832" y="8705020"/>
                </a:cubicBezTo>
                <a:cubicBezTo>
                  <a:pt x="3341832" y="8661317"/>
                  <a:pt x="3377260" y="8625889"/>
                  <a:pt x="3420963" y="8625889"/>
                </a:cubicBezTo>
                <a:close/>
                <a:moveTo>
                  <a:pt x="3142477" y="8625889"/>
                </a:moveTo>
                <a:cubicBezTo>
                  <a:pt x="3186180" y="8625889"/>
                  <a:pt x="3221608" y="8661317"/>
                  <a:pt x="3221608" y="8705020"/>
                </a:cubicBezTo>
                <a:cubicBezTo>
                  <a:pt x="3221608" y="8748723"/>
                  <a:pt x="3186180" y="8784151"/>
                  <a:pt x="3142477" y="8784151"/>
                </a:cubicBezTo>
                <a:cubicBezTo>
                  <a:pt x="3098774" y="8784151"/>
                  <a:pt x="3063346" y="8748723"/>
                  <a:pt x="3063346" y="8705020"/>
                </a:cubicBezTo>
                <a:cubicBezTo>
                  <a:pt x="3063346" y="8661317"/>
                  <a:pt x="3098774" y="8625889"/>
                  <a:pt x="3142477" y="8625889"/>
                </a:cubicBezTo>
                <a:close/>
                <a:moveTo>
                  <a:pt x="2863991" y="8625889"/>
                </a:moveTo>
                <a:cubicBezTo>
                  <a:pt x="2907694" y="8625889"/>
                  <a:pt x="2943122" y="8661317"/>
                  <a:pt x="2943122" y="8705020"/>
                </a:cubicBezTo>
                <a:cubicBezTo>
                  <a:pt x="2943122" y="8748723"/>
                  <a:pt x="2907694" y="8784151"/>
                  <a:pt x="2863991" y="8784151"/>
                </a:cubicBezTo>
                <a:cubicBezTo>
                  <a:pt x="2820288" y="8784151"/>
                  <a:pt x="2784860" y="8748723"/>
                  <a:pt x="2784860" y="8705020"/>
                </a:cubicBezTo>
                <a:cubicBezTo>
                  <a:pt x="2784860" y="8661317"/>
                  <a:pt x="2820288" y="8625889"/>
                  <a:pt x="2863991" y="8625889"/>
                </a:cubicBezTo>
                <a:close/>
                <a:moveTo>
                  <a:pt x="2585505" y="8625889"/>
                </a:moveTo>
                <a:cubicBezTo>
                  <a:pt x="2629208" y="8625889"/>
                  <a:pt x="2664636" y="8661317"/>
                  <a:pt x="2664636" y="8705020"/>
                </a:cubicBezTo>
                <a:cubicBezTo>
                  <a:pt x="2664636" y="8748723"/>
                  <a:pt x="2629208" y="8784151"/>
                  <a:pt x="2585505" y="8784151"/>
                </a:cubicBezTo>
                <a:cubicBezTo>
                  <a:pt x="2541802" y="8784151"/>
                  <a:pt x="2506374" y="8748723"/>
                  <a:pt x="2506374" y="8705020"/>
                </a:cubicBezTo>
                <a:cubicBezTo>
                  <a:pt x="2506374" y="8661317"/>
                  <a:pt x="2541802" y="8625889"/>
                  <a:pt x="2585505" y="8625889"/>
                </a:cubicBezTo>
                <a:close/>
                <a:moveTo>
                  <a:pt x="2307019" y="8625889"/>
                </a:moveTo>
                <a:cubicBezTo>
                  <a:pt x="2350722" y="8625889"/>
                  <a:pt x="2386150" y="8661317"/>
                  <a:pt x="2386150" y="8705020"/>
                </a:cubicBezTo>
                <a:cubicBezTo>
                  <a:pt x="2386150" y="8748723"/>
                  <a:pt x="2350722" y="8784151"/>
                  <a:pt x="2307019" y="8784151"/>
                </a:cubicBezTo>
                <a:cubicBezTo>
                  <a:pt x="2263316" y="8784151"/>
                  <a:pt x="2227888" y="8748723"/>
                  <a:pt x="2227888" y="8705020"/>
                </a:cubicBezTo>
                <a:cubicBezTo>
                  <a:pt x="2227888" y="8661317"/>
                  <a:pt x="2263316" y="8625889"/>
                  <a:pt x="2307019" y="8625889"/>
                </a:cubicBezTo>
                <a:close/>
                <a:moveTo>
                  <a:pt x="2028534" y="8625889"/>
                </a:moveTo>
                <a:cubicBezTo>
                  <a:pt x="2072236" y="8625889"/>
                  <a:pt x="2107664" y="8661317"/>
                  <a:pt x="2107664" y="8705020"/>
                </a:cubicBezTo>
                <a:cubicBezTo>
                  <a:pt x="2107664" y="8748723"/>
                  <a:pt x="2072236" y="8784151"/>
                  <a:pt x="2028534" y="8784151"/>
                </a:cubicBezTo>
                <a:cubicBezTo>
                  <a:pt x="1984830" y="8784151"/>
                  <a:pt x="1949402" y="8748723"/>
                  <a:pt x="1949402" y="8705020"/>
                </a:cubicBezTo>
                <a:cubicBezTo>
                  <a:pt x="1949402" y="8661317"/>
                  <a:pt x="1984830" y="8625889"/>
                  <a:pt x="2028534" y="8625889"/>
                </a:cubicBezTo>
                <a:close/>
                <a:moveTo>
                  <a:pt x="1750047" y="8625889"/>
                </a:moveTo>
                <a:cubicBezTo>
                  <a:pt x="1793750" y="8625889"/>
                  <a:pt x="1829178" y="8661317"/>
                  <a:pt x="1829178" y="8705020"/>
                </a:cubicBezTo>
                <a:cubicBezTo>
                  <a:pt x="1829178" y="8748723"/>
                  <a:pt x="1793750" y="8784151"/>
                  <a:pt x="1750047" y="8784151"/>
                </a:cubicBezTo>
                <a:cubicBezTo>
                  <a:pt x="1706344" y="8784151"/>
                  <a:pt x="1670916" y="8748723"/>
                  <a:pt x="1670916" y="8705020"/>
                </a:cubicBezTo>
                <a:cubicBezTo>
                  <a:pt x="1670916" y="8661317"/>
                  <a:pt x="1706344" y="8625889"/>
                  <a:pt x="1750047" y="8625889"/>
                </a:cubicBezTo>
                <a:close/>
                <a:moveTo>
                  <a:pt x="1471561" y="8625889"/>
                </a:moveTo>
                <a:cubicBezTo>
                  <a:pt x="1515264" y="8625889"/>
                  <a:pt x="1550692" y="8661317"/>
                  <a:pt x="1550692" y="8705020"/>
                </a:cubicBezTo>
                <a:cubicBezTo>
                  <a:pt x="1550692" y="8748723"/>
                  <a:pt x="1515264" y="8784151"/>
                  <a:pt x="1471561" y="8784151"/>
                </a:cubicBezTo>
                <a:cubicBezTo>
                  <a:pt x="1427858" y="8784151"/>
                  <a:pt x="1392431" y="8748723"/>
                  <a:pt x="1392431" y="8705020"/>
                </a:cubicBezTo>
                <a:cubicBezTo>
                  <a:pt x="1392431" y="8661317"/>
                  <a:pt x="1427858" y="8625889"/>
                  <a:pt x="1471561" y="8625889"/>
                </a:cubicBezTo>
                <a:close/>
                <a:moveTo>
                  <a:pt x="1193075" y="8625889"/>
                </a:moveTo>
                <a:cubicBezTo>
                  <a:pt x="1236779" y="8625889"/>
                  <a:pt x="1272206" y="8661317"/>
                  <a:pt x="1272206" y="8705020"/>
                </a:cubicBezTo>
                <a:cubicBezTo>
                  <a:pt x="1272206" y="8748723"/>
                  <a:pt x="1236779" y="8784151"/>
                  <a:pt x="1193075" y="8784151"/>
                </a:cubicBezTo>
                <a:cubicBezTo>
                  <a:pt x="1149372" y="8784151"/>
                  <a:pt x="1113944" y="8748723"/>
                  <a:pt x="1113944" y="8705020"/>
                </a:cubicBezTo>
                <a:cubicBezTo>
                  <a:pt x="1113944" y="8661317"/>
                  <a:pt x="1149372" y="8625889"/>
                  <a:pt x="1193075" y="8625889"/>
                </a:cubicBezTo>
                <a:close/>
                <a:moveTo>
                  <a:pt x="914589" y="8625889"/>
                </a:moveTo>
                <a:cubicBezTo>
                  <a:pt x="958292" y="8625889"/>
                  <a:pt x="993720" y="8661317"/>
                  <a:pt x="993720" y="8705020"/>
                </a:cubicBezTo>
                <a:cubicBezTo>
                  <a:pt x="993720" y="8748723"/>
                  <a:pt x="958292" y="8784151"/>
                  <a:pt x="914589" y="8784151"/>
                </a:cubicBezTo>
                <a:cubicBezTo>
                  <a:pt x="870886" y="8784151"/>
                  <a:pt x="835458" y="8748723"/>
                  <a:pt x="835458" y="8705020"/>
                </a:cubicBezTo>
                <a:cubicBezTo>
                  <a:pt x="835458" y="8661317"/>
                  <a:pt x="870886" y="8625889"/>
                  <a:pt x="914589" y="8625889"/>
                </a:cubicBezTo>
                <a:close/>
                <a:moveTo>
                  <a:pt x="636103" y="8625889"/>
                </a:moveTo>
                <a:cubicBezTo>
                  <a:pt x="679806" y="8625889"/>
                  <a:pt x="715234" y="8661317"/>
                  <a:pt x="715234" y="8705020"/>
                </a:cubicBezTo>
                <a:cubicBezTo>
                  <a:pt x="715234" y="8748723"/>
                  <a:pt x="679806" y="8784151"/>
                  <a:pt x="636103" y="8784151"/>
                </a:cubicBezTo>
                <a:cubicBezTo>
                  <a:pt x="592401" y="8784151"/>
                  <a:pt x="556972" y="8748723"/>
                  <a:pt x="556972" y="8705020"/>
                </a:cubicBezTo>
                <a:cubicBezTo>
                  <a:pt x="556972" y="8661317"/>
                  <a:pt x="592401" y="8625889"/>
                  <a:pt x="636103" y="8625889"/>
                </a:cubicBezTo>
                <a:close/>
                <a:moveTo>
                  <a:pt x="357617" y="8625889"/>
                </a:moveTo>
                <a:cubicBezTo>
                  <a:pt x="401320" y="8625889"/>
                  <a:pt x="436749" y="8661317"/>
                  <a:pt x="436749" y="8705020"/>
                </a:cubicBezTo>
                <a:cubicBezTo>
                  <a:pt x="436749" y="8748723"/>
                  <a:pt x="401320" y="8784151"/>
                  <a:pt x="357617" y="8784151"/>
                </a:cubicBezTo>
                <a:cubicBezTo>
                  <a:pt x="313914" y="8784151"/>
                  <a:pt x="278486" y="8748723"/>
                  <a:pt x="278486" y="8705020"/>
                </a:cubicBezTo>
                <a:cubicBezTo>
                  <a:pt x="278486" y="8661317"/>
                  <a:pt x="313914" y="8625889"/>
                  <a:pt x="357617" y="8625889"/>
                </a:cubicBezTo>
                <a:close/>
                <a:moveTo>
                  <a:pt x="79131" y="8625889"/>
                </a:moveTo>
                <a:cubicBezTo>
                  <a:pt x="122834" y="8625889"/>
                  <a:pt x="158262" y="8661317"/>
                  <a:pt x="158262" y="8705020"/>
                </a:cubicBezTo>
                <a:cubicBezTo>
                  <a:pt x="158262" y="8748723"/>
                  <a:pt x="122834" y="8784151"/>
                  <a:pt x="79131" y="8784151"/>
                </a:cubicBezTo>
                <a:cubicBezTo>
                  <a:pt x="35428" y="8784151"/>
                  <a:pt x="0" y="8748723"/>
                  <a:pt x="0" y="8705020"/>
                </a:cubicBezTo>
                <a:cubicBezTo>
                  <a:pt x="0" y="8661317"/>
                  <a:pt x="35428" y="8625889"/>
                  <a:pt x="79131" y="8625889"/>
                </a:cubicBezTo>
                <a:close/>
                <a:moveTo>
                  <a:pt x="6484315" y="8234212"/>
                </a:moveTo>
                <a:cubicBezTo>
                  <a:pt x="6528019" y="8234212"/>
                  <a:pt x="6563447" y="8269640"/>
                  <a:pt x="6563447" y="8313343"/>
                </a:cubicBezTo>
                <a:cubicBezTo>
                  <a:pt x="6563447" y="8357046"/>
                  <a:pt x="6528019" y="8392474"/>
                  <a:pt x="6484315" y="8392474"/>
                </a:cubicBezTo>
                <a:cubicBezTo>
                  <a:pt x="6440615" y="8392474"/>
                  <a:pt x="6405187" y="8357046"/>
                  <a:pt x="6405187" y="8313343"/>
                </a:cubicBezTo>
                <a:cubicBezTo>
                  <a:pt x="6405187" y="8269640"/>
                  <a:pt x="6440615" y="8234212"/>
                  <a:pt x="6484315" y="8234212"/>
                </a:cubicBezTo>
                <a:close/>
                <a:moveTo>
                  <a:pt x="6205823" y="8234212"/>
                </a:moveTo>
                <a:cubicBezTo>
                  <a:pt x="6249527" y="8234212"/>
                  <a:pt x="6284955" y="8269640"/>
                  <a:pt x="6284955" y="8313343"/>
                </a:cubicBezTo>
                <a:cubicBezTo>
                  <a:pt x="6284955" y="8357046"/>
                  <a:pt x="6249527" y="8392474"/>
                  <a:pt x="6205823" y="8392474"/>
                </a:cubicBezTo>
                <a:cubicBezTo>
                  <a:pt x="6162119" y="8392474"/>
                  <a:pt x="6126691" y="8357046"/>
                  <a:pt x="6126691" y="8313343"/>
                </a:cubicBezTo>
                <a:cubicBezTo>
                  <a:pt x="6126691" y="8269640"/>
                  <a:pt x="6162119" y="8234212"/>
                  <a:pt x="6205823" y="8234212"/>
                </a:cubicBezTo>
                <a:close/>
                <a:moveTo>
                  <a:pt x="5927339" y="8234212"/>
                </a:moveTo>
                <a:cubicBezTo>
                  <a:pt x="5971039" y="8234212"/>
                  <a:pt x="6006467" y="8269640"/>
                  <a:pt x="6006467" y="8313343"/>
                </a:cubicBezTo>
                <a:cubicBezTo>
                  <a:pt x="6006467" y="8357046"/>
                  <a:pt x="5971039" y="8392474"/>
                  <a:pt x="5927339" y="8392474"/>
                </a:cubicBezTo>
                <a:cubicBezTo>
                  <a:pt x="5883635" y="8392474"/>
                  <a:pt x="5848207" y="8357046"/>
                  <a:pt x="5848207" y="8313343"/>
                </a:cubicBezTo>
                <a:cubicBezTo>
                  <a:pt x="5848207" y="8269640"/>
                  <a:pt x="5883635" y="8234212"/>
                  <a:pt x="5927339" y="8234212"/>
                </a:cubicBezTo>
                <a:close/>
                <a:moveTo>
                  <a:pt x="5648851" y="8234212"/>
                </a:moveTo>
                <a:cubicBezTo>
                  <a:pt x="5692555" y="8234212"/>
                  <a:pt x="5727983" y="8269640"/>
                  <a:pt x="5727983" y="8313343"/>
                </a:cubicBezTo>
                <a:cubicBezTo>
                  <a:pt x="5727983" y="8357046"/>
                  <a:pt x="5692555" y="8392474"/>
                  <a:pt x="5648851" y="8392474"/>
                </a:cubicBezTo>
                <a:cubicBezTo>
                  <a:pt x="5605147" y="8392474"/>
                  <a:pt x="5569719" y="8357046"/>
                  <a:pt x="5569719" y="8313343"/>
                </a:cubicBezTo>
                <a:cubicBezTo>
                  <a:pt x="5569719" y="8269640"/>
                  <a:pt x="5605147" y="8234212"/>
                  <a:pt x="5648851" y="8234212"/>
                </a:cubicBezTo>
                <a:close/>
                <a:moveTo>
                  <a:pt x="5370367" y="8234212"/>
                </a:moveTo>
                <a:cubicBezTo>
                  <a:pt x="5414067" y="8234212"/>
                  <a:pt x="5449495" y="8269640"/>
                  <a:pt x="5449495" y="8313343"/>
                </a:cubicBezTo>
                <a:cubicBezTo>
                  <a:pt x="5449495" y="8357046"/>
                  <a:pt x="5414067" y="8392474"/>
                  <a:pt x="5370367" y="8392474"/>
                </a:cubicBezTo>
                <a:cubicBezTo>
                  <a:pt x="5326663" y="8392474"/>
                  <a:pt x="5291235" y="8357046"/>
                  <a:pt x="5291235" y="8313343"/>
                </a:cubicBezTo>
                <a:cubicBezTo>
                  <a:pt x="5291235" y="8269640"/>
                  <a:pt x="5326663" y="8234212"/>
                  <a:pt x="5370367" y="8234212"/>
                </a:cubicBezTo>
                <a:close/>
                <a:moveTo>
                  <a:pt x="5091879" y="8234212"/>
                </a:moveTo>
                <a:cubicBezTo>
                  <a:pt x="5135583" y="8234212"/>
                  <a:pt x="5171011" y="8269640"/>
                  <a:pt x="5171011" y="8313343"/>
                </a:cubicBezTo>
                <a:cubicBezTo>
                  <a:pt x="5171011" y="8357046"/>
                  <a:pt x="5135583" y="8392474"/>
                  <a:pt x="5091879" y="8392474"/>
                </a:cubicBezTo>
                <a:cubicBezTo>
                  <a:pt x="5048175" y="8392474"/>
                  <a:pt x="5012747" y="8357046"/>
                  <a:pt x="5012747" y="8313343"/>
                </a:cubicBezTo>
                <a:cubicBezTo>
                  <a:pt x="5012747" y="8269640"/>
                  <a:pt x="5048175" y="8234212"/>
                  <a:pt x="5091879" y="8234212"/>
                </a:cubicBezTo>
                <a:close/>
                <a:moveTo>
                  <a:pt x="4813395" y="8234212"/>
                </a:moveTo>
                <a:cubicBezTo>
                  <a:pt x="4857095" y="8234212"/>
                  <a:pt x="4892523" y="8269640"/>
                  <a:pt x="4892523" y="8313343"/>
                </a:cubicBezTo>
                <a:cubicBezTo>
                  <a:pt x="4892523" y="8357046"/>
                  <a:pt x="4857095" y="8392474"/>
                  <a:pt x="4813395" y="8392474"/>
                </a:cubicBezTo>
                <a:cubicBezTo>
                  <a:pt x="4769691" y="8392474"/>
                  <a:pt x="4734263" y="8357046"/>
                  <a:pt x="4734263" y="8313343"/>
                </a:cubicBezTo>
                <a:cubicBezTo>
                  <a:pt x="4734263" y="8269640"/>
                  <a:pt x="4769691" y="8234212"/>
                  <a:pt x="4813395" y="8234212"/>
                </a:cubicBezTo>
                <a:close/>
                <a:moveTo>
                  <a:pt x="4534907" y="8234212"/>
                </a:moveTo>
                <a:cubicBezTo>
                  <a:pt x="4578611" y="8234212"/>
                  <a:pt x="4614039" y="8269640"/>
                  <a:pt x="4614039" y="8313343"/>
                </a:cubicBezTo>
                <a:cubicBezTo>
                  <a:pt x="4614039" y="8357046"/>
                  <a:pt x="4578611" y="8392474"/>
                  <a:pt x="4534907" y="8392474"/>
                </a:cubicBezTo>
                <a:cubicBezTo>
                  <a:pt x="4491203" y="8392474"/>
                  <a:pt x="4455775" y="8357046"/>
                  <a:pt x="4455775" y="8313343"/>
                </a:cubicBezTo>
                <a:cubicBezTo>
                  <a:pt x="4455775" y="8269640"/>
                  <a:pt x="4491203" y="8234212"/>
                  <a:pt x="4534907" y="8234212"/>
                </a:cubicBezTo>
                <a:close/>
                <a:moveTo>
                  <a:pt x="4256421" y="8234212"/>
                </a:moveTo>
                <a:cubicBezTo>
                  <a:pt x="4300124" y="8234212"/>
                  <a:pt x="4335552" y="8269640"/>
                  <a:pt x="4335552" y="8313343"/>
                </a:cubicBezTo>
                <a:cubicBezTo>
                  <a:pt x="4335552" y="8357046"/>
                  <a:pt x="4300124" y="8392474"/>
                  <a:pt x="4256421" y="8392474"/>
                </a:cubicBezTo>
                <a:cubicBezTo>
                  <a:pt x="4212718" y="8392474"/>
                  <a:pt x="4177290" y="8357046"/>
                  <a:pt x="4177290" y="8313343"/>
                </a:cubicBezTo>
                <a:cubicBezTo>
                  <a:pt x="4177290" y="8269640"/>
                  <a:pt x="4212718" y="8234212"/>
                  <a:pt x="4256421" y="8234212"/>
                </a:cubicBezTo>
                <a:close/>
                <a:moveTo>
                  <a:pt x="3977935" y="8234212"/>
                </a:moveTo>
                <a:cubicBezTo>
                  <a:pt x="4021638" y="8234212"/>
                  <a:pt x="4057066" y="8269640"/>
                  <a:pt x="4057066" y="8313343"/>
                </a:cubicBezTo>
                <a:cubicBezTo>
                  <a:pt x="4057066" y="8357046"/>
                  <a:pt x="4021638" y="8392474"/>
                  <a:pt x="3977935" y="8392474"/>
                </a:cubicBezTo>
                <a:cubicBezTo>
                  <a:pt x="3934232" y="8392474"/>
                  <a:pt x="3898804" y="8357046"/>
                  <a:pt x="3898804" y="8313343"/>
                </a:cubicBezTo>
                <a:cubicBezTo>
                  <a:pt x="3898804" y="8269640"/>
                  <a:pt x="3934232" y="8234212"/>
                  <a:pt x="3977935" y="8234212"/>
                </a:cubicBezTo>
                <a:close/>
                <a:moveTo>
                  <a:pt x="3699449" y="8234212"/>
                </a:moveTo>
                <a:cubicBezTo>
                  <a:pt x="3743152" y="8234212"/>
                  <a:pt x="3778580" y="8269640"/>
                  <a:pt x="3778580" y="8313343"/>
                </a:cubicBezTo>
                <a:cubicBezTo>
                  <a:pt x="3778580" y="8357046"/>
                  <a:pt x="3743152" y="8392474"/>
                  <a:pt x="3699449" y="8392474"/>
                </a:cubicBezTo>
                <a:cubicBezTo>
                  <a:pt x="3655746" y="8392474"/>
                  <a:pt x="3620318" y="8357046"/>
                  <a:pt x="3620318" y="8313343"/>
                </a:cubicBezTo>
                <a:cubicBezTo>
                  <a:pt x="3620318" y="8269640"/>
                  <a:pt x="3655746" y="8234212"/>
                  <a:pt x="3699449" y="8234212"/>
                </a:cubicBezTo>
                <a:close/>
                <a:moveTo>
                  <a:pt x="3420963" y="8234212"/>
                </a:moveTo>
                <a:cubicBezTo>
                  <a:pt x="3464666" y="8234212"/>
                  <a:pt x="3500094" y="8269640"/>
                  <a:pt x="3500094" y="8313343"/>
                </a:cubicBezTo>
                <a:cubicBezTo>
                  <a:pt x="3500094" y="8357046"/>
                  <a:pt x="3464666" y="8392474"/>
                  <a:pt x="3420963" y="8392474"/>
                </a:cubicBezTo>
                <a:cubicBezTo>
                  <a:pt x="3377260" y="8392474"/>
                  <a:pt x="3341832" y="8357046"/>
                  <a:pt x="3341832" y="8313343"/>
                </a:cubicBezTo>
                <a:cubicBezTo>
                  <a:pt x="3341832" y="8269640"/>
                  <a:pt x="3377260" y="8234212"/>
                  <a:pt x="3420963" y="8234212"/>
                </a:cubicBezTo>
                <a:close/>
                <a:moveTo>
                  <a:pt x="3142477" y="8234212"/>
                </a:moveTo>
                <a:cubicBezTo>
                  <a:pt x="3186180" y="8234212"/>
                  <a:pt x="3221608" y="8269640"/>
                  <a:pt x="3221608" y="8313343"/>
                </a:cubicBezTo>
                <a:cubicBezTo>
                  <a:pt x="3221608" y="8357046"/>
                  <a:pt x="3186180" y="8392474"/>
                  <a:pt x="3142477" y="8392474"/>
                </a:cubicBezTo>
                <a:cubicBezTo>
                  <a:pt x="3098774" y="8392474"/>
                  <a:pt x="3063346" y="8357046"/>
                  <a:pt x="3063346" y="8313343"/>
                </a:cubicBezTo>
                <a:cubicBezTo>
                  <a:pt x="3063346" y="8269640"/>
                  <a:pt x="3098774" y="8234212"/>
                  <a:pt x="3142477" y="8234212"/>
                </a:cubicBezTo>
                <a:close/>
                <a:moveTo>
                  <a:pt x="2863991" y="8234212"/>
                </a:moveTo>
                <a:cubicBezTo>
                  <a:pt x="2907694" y="8234212"/>
                  <a:pt x="2943122" y="8269640"/>
                  <a:pt x="2943122" y="8313343"/>
                </a:cubicBezTo>
                <a:cubicBezTo>
                  <a:pt x="2943122" y="8357046"/>
                  <a:pt x="2907694" y="8392474"/>
                  <a:pt x="2863991" y="8392474"/>
                </a:cubicBezTo>
                <a:cubicBezTo>
                  <a:pt x="2820288" y="8392474"/>
                  <a:pt x="2784860" y="8357046"/>
                  <a:pt x="2784860" y="8313343"/>
                </a:cubicBezTo>
                <a:cubicBezTo>
                  <a:pt x="2784860" y="8269640"/>
                  <a:pt x="2820288" y="8234212"/>
                  <a:pt x="2863991" y="8234212"/>
                </a:cubicBezTo>
                <a:close/>
                <a:moveTo>
                  <a:pt x="2585505" y="8234212"/>
                </a:moveTo>
                <a:cubicBezTo>
                  <a:pt x="2629208" y="8234212"/>
                  <a:pt x="2664636" y="8269640"/>
                  <a:pt x="2664636" y="8313343"/>
                </a:cubicBezTo>
                <a:cubicBezTo>
                  <a:pt x="2664636" y="8357046"/>
                  <a:pt x="2629208" y="8392474"/>
                  <a:pt x="2585505" y="8392474"/>
                </a:cubicBezTo>
                <a:cubicBezTo>
                  <a:pt x="2541802" y="8392474"/>
                  <a:pt x="2506374" y="8357046"/>
                  <a:pt x="2506374" y="8313343"/>
                </a:cubicBezTo>
                <a:cubicBezTo>
                  <a:pt x="2506374" y="8269640"/>
                  <a:pt x="2541802" y="8234212"/>
                  <a:pt x="2585505" y="8234212"/>
                </a:cubicBezTo>
                <a:close/>
                <a:moveTo>
                  <a:pt x="2307019" y="8234212"/>
                </a:moveTo>
                <a:cubicBezTo>
                  <a:pt x="2350722" y="8234212"/>
                  <a:pt x="2386150" y="8269640"/>
                  <a:pt x="2386150" y="8313343"/>
                </a:cubicBezTo>
                <a:cubicBezTo>
                  <a:pt x="2386150" y="8357046"/>
                  <a:pt x="2350722" y="8392474"/>
                  <a:pt x="2307019" y="8392474"/>
                </a:cubicBezTo>
                <a:cubicBezTo>
                  <a:pt x="2263316" y="8392474"/>
                  <a:pt x="2227888" y="8357046"/>
                  <a:pt x="2227888" y="8313343"/>
                </a:cubicBezTo>
                <a:cubicBezTo>
                  <a:pt x="2227888" y="8269640"/>
                  <a:pt x="2263316" y="8234212"/>
                  <a:pt x="2307019" y="8234212"/>
                </a:cubicBezTo>
                <a:close/>
                <a:moveTo>
                  <a:pt x="2028534" y="8234212"/>
                </a:moveTo>
                <a:cubicBezTo>
                  <a:pt x="2072236" y="8234212"/>
                  <a:pt x="2107664" y="8269640"/>
                  <a:pt x="2107664" y="8313343"/>
                </a:cubicBezTo>
                <a:cubicBezTo>
                  <a:pt x="2107664" y="8357046"/>
                  <a:pt x="2072236" y="8392474"/>
                  <a:pt x="2028534" y="8392474"/>
                </a:cubicBezTo>
                <a:cubicBezTo>
                  <a:pt x="1984830" y="8392474"/>
                  <a:pt x="1949402" y="8357046"/>
                  <a:pt x="1949402" y="8313343"/>
                </a:cubicBezTo>
                <a:cubicBezTo>
                  <a:pt x="1949402" y="8269640"/>
                  <a:pt x="1984830" y="8234212"/>
                  <a:pt x="2028534" y="8234212"/>
                </a:cubicBezTo>
                <a:close/>
                <a:moveTo>
                  <a:pt x="1750047" y="8234212"/>
                </a:moveTo>
                <a:cubicBezTo>
                  <a:pt x="1793750" y="8234212"/>
                  <a:pt x="1829178" y="8269640"/>
                  <a:pt x="1829178" y="8313343"/>
                </a:cubicBezTo>
                <a:cubicBezTo>
                  <a:pt x="1829178" y="8357046"/>
                  <a:pt x="1793750" y="8392474"/>
                  <a:pt x="1750047" y="8392474"/>
                </a:cubicBezTo>
                <a:cubicBezTo>
                  <a:pt x="1706344" y="8392474"/>
                  <a:pt x="1670916" y="8357046"/>
                  <a:pt x="1670916" y="8313343"/>
                </a:cubicBezTo>
                <a:cubicBezTo>
                  <a:pt x="1670916" y="8269640"/>
                  <a:pt x="1706344" y="8234212"/>
                  <a:pt x="1750047" y="8234212"/>
                </a:cubicBezTo>
                <a:close/>
                <a:moveTo>
                  <a:pt x="1471561" y="8234212"/>
                </a:moveTo>
                <a:cubicBezTo>
                  <a:pt x="1515264" y="8234212"/>
                  <a:pt x="1550692" y="8269640"/>
                  <a:pt x="1550692" y="8313343"/>
                </a:cubicBezTo>
                <a:cubicBezTo>
                  <a:pt x="1550692" y="8357046"/>
                  <a:pt x="1515264" y="8392474"/>
                  <a:pt x="1471561" y="8392474"/>
                </a:cubicBezTo>
                <a:cubicBezTo>
                  <a:pt x="1427858" y="8392474"/>
                  <a:pt x="1392431" y="8357046"/>
                  <a:pt x="1392431" y="8313343"/>
                </a:cubicBezTo>
                <a:cubicBezTo>
                  <a:pt x="1392431" y="8269640"/>
                  <a:pt x="1427858" y="8234212"/>
                  <a:pt x="1471561" y="8234212"/>
                </a:cubicBezTo>
                <a:close/>
                <a:moveTo>
                  <a:pt x="1193075" y="8234212"/>
                </a:moveTo>
                <a:cubicBezTo>
                  <a:pt x="1236779" y="8234212"/>
                  <a:pt x="1272206" y="8269640"/>
                  <a:pt x="1272206" y="8313343"/>
                </a:cubicBezTo>
                <a:cubicBezTo>
                  <a:pt x="1272206" y="8357046"/>
                  <a:pt x="1236779" y="8392474"/>
                  <a:pt x="1193075" y="8392474"/>
                </a:cubicBezTo>
                <a:cubicBezTo>
                  <a:pt x="1149372" y="8392474"/>
                  <a:pt x="1113944" y="8357046"/>
                  <a:pt x="1113944" y="8313343"/>
                </a:cubicBezTo>
                <a:cubicBezTo>
                  <a:pt x="1113944" y="8269640"/>
                  <a:pt x="1149372" y="8234212"/>
                  <a:pt x="1193075" y="8234212"/>
                </a:cubicBezTo>
                <a:close/>
                <a:moveTo>
                  <a:pt x="914589" y="8234212"/>
                </a:moveTo>
                <a:cubicBezTo>
                  <a:pt x="958292" y="8234212"/>
                  <a:pt x="993720" y="8269640"/>
                  <a:pt x="993720" y="8313343"/>
                </a:cubicBezTo>
                <a:cubicBezTo>
                  <a:pt x="993720" y="8357046"/>
                  <a:pt x="958292" y="8392474"/>
                  <a:pt x="914589" y="8392474"/>
                </a:cubicBezTo>
                <a:cubicBezTo>
                  <a:pt x="870886" y="8392474"/>
                  <a:pt x="835458" y="8357046"/>
                  <a:pt x="835458" y="8313343"/>
                </a:cubicBezTo>
                <a:cubicBezTo>
                  <a:pt x="835458" y="8269640"/>
                  <a:pt x="870886" y="8234212"/>
                  <a:pt x="914589" y="8234212"/>
                </a:cubicBezTo>
                <a:close/>
                <a:moveTo>
                  <a:pt x="636103" y="8234212"/>
                </a:moveTo>
                <a:cubicBezTo>
                  <a:pt x="679806" y="8234212"/>
                  <a:pt x="715234" y="8269640"/>
                  <a:pt x="715234" y="8313343"/>
                </a:cubicBezTo>
                <a:cubicBezTo>
                  <a:pt x="715234" y="8357046"/>
                  <a:pt x="679806" y="8392474"/>
                  <a:pt x="636103" y="8392474"/>
                </a:cubicBezTo>
                <a:cubicBezTo>
                  <a:pt x="592401" y="8392474"/>
                  <a:pt x="556972" y="8357046"/>
                  <a:pt x="556972" y="8313343"/>
                </a:cubicBezTo>
                <a:cubicBezTo>
                  <a:pt x="556972" y="8269640"/>
                  <a:pt x="592401" y="8234212"/>
                  <a:pt x="636103" y="8234212"/>
                </a:cubicBezTo>
                <a:close/>
                <a:moveTo>
                  <a:pt x="357617" y="8234212"/>
                </a:moveTo>
                <a:cubicBezTo>
                  <a:pt x="401320" y="8234212"/>
                  <a:pt x="436749" y="8269640"/>
                  <a:pt x="436749" y="8313343"/>
                </a:cubicBezTo>
                <a:cubicBezTo>
                  <a:pt x="436749" y="8357046"/>
                  <a:pt x="401320" y="8392474"/>
                  <a:pt x="357617" y="8392474"/>
                </a:cubicBezTo>
                <a:cubicBezTo>
                  <a:pt x="313914" y="8392474"/>
                  <a:pt x="278486" y="8357046"/>
                  <a:pt x="278486" y="8313343"/>
                </a:cubicBezTo>
                <a:cubicBezTo>
                  <a:pt x="278486" y="8269640"/>
                  <a:pt x="313914" y="8234212"/>
                  <a:pt x="357617" y="8234212"/>
                </a:cubicBezTo>
                <a:close/>
                <a:moveTo>
                  <a:pt x="79131" y="8234212"/>
                </a:moveTo>
                <a:cubicBezTo>
                  <a:pt x="122834" y="8234212"/>
                  <a:pt x="158262" y="8269640"/>
                  <a:pt x="158262" y="8313343"/>
                </a:cubicBezTo>
                <a:cubicBezTo>
                  <a:pt x="158262" y="8357046"/>
                  <a:pt x="122834" y="8392474"/>
                  <a:pt x="79131" y="8392474"/>
                </a:cubicBezTo>
                <a:cubicBezTo>
                  <a:pt x="35428" y="8392474"/>
                  <a:pt x="0" y="8357046"/>
                  <a:pt x="0" y="8313343"/>
                </a:cubicBezTo>
                <a:cubicBezTo>
                  <a:pt x="0" y="8269640"/>
                  <a:pt x="35428" y="8234212"/>
                  <a:pt x="79131" y="8234212"/>
                </a:cubicBezTo>
                <a:close/>
                <a:moveTo>
                  <a:pt x="6484315" y="7842534"/>
                </a:moveTo>
                <a:cubicBezTo>
                  <a:pt x="6528019" y="7842534"/>
                  <a:pt x="6563447" y="7877962"/>
                  <a:pt x="6563447" y="7921665"/>
                </a:cubicBezTo>
                <a:cubicBezTo>
                  <a:pt x="6563447" y="7965368"/>
                  <a:pt x="6528019" y="8000796"/>
                  <a:pt x="6484315" y="8000796"/>
                </a:cubicBezTo>
                <a:cubicBezTo>
                  <a:pt x="6440615" y="8000796"/>
                  <a:pt x="6405187" y="7965368"/>
                  <a:pt x="6405187" y="7921665"/>
                </a:cubicBezTo>
                <a:cubicBezTo>
                  <a:pt x="6405187" y="7877962"/>
                  <a:pt x="6440615" y="7842534"/>
                  <a:pt x="6484315" y="7842534"/>
                </a:cubicBezTo>
                <a:close/>
                <a:moveTo>
                  <a:pt x="6205823" y="7842534"/>
                </a:moveTo>
                <a:cubicBezTo>
                  <a:pt x="6249527" y="7842534"/>
                  <a:pt x="6284955" y="7877962"/>
                  <a:pt x="6284955" y="7921665"/>
                </a:cubicBezTo>
                <a:cubicBezTo>
                  <a:pt x="6284955" y="7965368"/>
                  <a:pt x="6249527" y="8000796"/>
                  <a:pt x="6205823" y="8000796"/>
                </a:cubicBezTo>
                <a:cubicBezTo>
                  <a:pt x="6162119" y="8000796"/>
                  <a:pt x="6126691" y="7965368"/>
                  <a:pt x="6126691" y="7921665"/>
                </a:cubicBezTo>
                <a:cubicBezTo>
                  <a:pt x="6126691" y="7877962"/>
                  <a:pt x="6162119" y="7842534"/>
                  <a:pt x="6205823" y="7842534"/>
                </a:cubicBezTo>
                <a:close/>
                <a:moveTo>
                  <a:pt x="5927339" y="7842534"/>
                </a:moveTo>
                <a:cubicBezTo>
                  <a:pt x="5971039" y="7842534"/>
                  <a:pt x="6006467" y="7877962"/>
                  <a:pt x="6006467" y="7921665"/>
                </a:cubicBezTo>
                <a:cubicBezTo>
                  <a:pt x="6006467" y="7965368"/>
                  <a:pt x="5971039" y="8000796"/>
                  <a:pt x="5927339" y="8000796"/>
                </a:cubicBezTo>
                <a:cubicBezTo>
                  <a:pt x="5883635" y="8000796"/>
                  <a:pt x="5848207" y="7965368"/>
                  <a:pt x="5848207" y="7921665"/>
                </a:cubicBezTo>
                <a:cubicBezTo>
                  <a:pt x="5848207" y="7877962"/>
                  <a:pt x="5883635" y="7842534"/>
                  <a:pt x="5927339" y="7842534"/>
                </a:cubicBezTo>
                <a:close/>
                <a:moveTo>
                  <a:pt x="5648851" y="7842534"/>
                </a:moveTo>
                <a:cubicBezTo>
                  <a:pt x="5692555" y="7842534"/>
                  <a:pt x="5727983" y="7877962"/>
                  <a:pt x="5727983" y="7921665"/>
                </a:cubicBezTo>
                <a:cubicBezTo>
                  <a:pt x="5727983" y="7965368"/>
                  <a:pt x="5692555" y="8000796"/>
                  <a:pt x="5648851" y="8000796"/>
                </a:cubicBezTo>
                <a:cubicBezTo>
                  <a:pt x="5605147" y="8000796"/>
                  <a:pt x="5569719" y="7965368"/>
                  <a:pt x="5569719" y="7921665"/>
                </a:cubicBezTo>
                <a:cubicBezTo>
                  <a:pt x="5569719" y="7877962"/>
                  <a:pt x="5605147" y="7842534"/>
                  <a:pt x="5648851" y="7842534"/>
                </a:cubicBezTo>
                <a:close/>
                <a:moveTo>
                  <a:pt x="5370367" y="7842534"/>
                </a:moveTo>
                <a:cubicBezTo>
                  <a:pt x="5414067" y="7842534"/>
                  <a:pt x="5449495" y="7877962"/>
                  <a:pt x="5449495" y="7921665"/>
                </a:cubicBezTo>
                <a:cubicBezTo>
                  <a:pt x="5449495" y="7965368"/>
                  <a:pt x="5414067" y="8000796"/>
                  <a:pt x="5370367" y="8000796"/>
                </a:cubicBezTo>
                <a:cubicBezTo>
                  <a:pt x="5326663" y="8000796"/>
                  <a:pt x="5291235" y="7965368"/>
                  <a:pt x="5291235" y="7921665"/>
                </a:cubicBezTo>
                <a:cubicBezTo>
                  <a:pt x="5291235" y="7877962"/>
                  <a:pt x="5326663" y="7842534"/>
                  <a:pt x="5370367" y="7842534"/>
                </a:cubicBezTo>
                <a:close/>
                <a:moveTo>
                  <a:pt x="5091879" y="7842534"/>
                </a:moveTo>
                <a:cubicBezTo>
                  <a:pt x="5135583" y="7842534"/>
                  <a:pt x="5171011" y="7877962"/>
                  <a:pt x="5171011" y="7921665"/>
                </a:cubicBezTo>
                <a:cubicBezTo>
                  <a:pt x="5171011" y="7965368"/>
                  <a:pt x="5135583" y="8000796"/>
                  <a:pt x="5091879" y="8000796"/>
                </a:cubicBezTo>
                <a:cubicBezTo>
                  <a:pt x="5048175" y="8000796"/>
                  <a:pt x="5012747" y="7965368"/>
                  <a:pt x="5012747" y="7921665"/>
                </a:cubicBezTo>
                <a:cubicBezTo>
                  <a:pt x="5012747" y="7877962"/>
                  <a:pt x="5048175" y="7842534"/>
                  <a:pt x="5091879" y="7842534"/>
                </a:cubicBezTo>
                <a:close/>
                <a:moveTo>
                  <a:pt x="4813395" y="7842534"/>
                </a:moveTo>
                <a:cubicBezTo>
                  <a:pt x="4857095" y="7842534"/>
                  <a:pt x="4892523" y="7877962"/>
                  <a:pt x="4892523" y="7921665"/>
                </a:cubicBezTo>
                <a:cubicBezTo>
                  <a:pt x="4892523" y="7965368"/>
                  <a:pt x="4857095" y="8000796"/>
                  <a:pt x="4813395" y="8000796"/>
                </a:cubicBezTo>
                <a:cubicBezTo>
                  <a:pt x="4769691" y="8000796"/>
                  <a:pt x="4734263" y="7965368"/>
                  <a:pt x="4734263" y="7921665"/>
                </a:cubicBezTo>
                <a:cubicBezTo>
                  <a:pt x="4734263" y="7877962"/>
                  <a:pt x="4769691" y="7842534"/>
                  <a:pt x="4813395" y="7842534"/>
                </a:cubicBezTo>
                <a:close/>
                <a:moveTo>
                  <a:pt x="4534907" y="7842534"/>
                </a:moveTo>
                <a:cubicBezTo>
                  <a:pt x="4578611" y="7842534"/>
                  <a:pt x="4614039" y="7877962"/>
                  <a:pt x="4614039" y="7921665"/>
                </a:cubicBezTo>
                <a:cubicBezTo>
                  <a:pt x="4614039" y="7965368"/>
                  <a:pt x="4578611" y="8000796"/>
                  <a:pt x="4534907" y="8000796"/>
                </a:cubicBezTo>
                <a:cubicBezTo>
                  <a:pt x="4491203" y="8000796"/>
                  <a:pt x="4455775" y="7965368"/>
                  <a:pt x="4455775" y="7921665"/>
                </a:cubicBezTo>
                <a:cubicBezTo>
                  <a:pt x="4455775" y="7877962"/>
                  <a:pt x="4491203" y="7842534"/>
                  <a:pt x="4534907" y="7842534"/>
                </a:cubicBezTo>
                <a:close/>
                <a:moveTo>
                  <a:pt x="4256421" y="7842534"/>
                </a:moveTo>
                <a:cubicBezTo>
                  <a:pt x="4300124" y="7842534"/>
                  <a:pt x="4335552" y="7877962"/>
                  <a:pt x="4335552" y="7921665"/>
                </a:cubicBezTo>
                <a:cubicBezTo>
                  <a:pt x="4335552" y="7965368"/>
                  <a:pt x="4300124" y="8000796"/>
                  <a:pt x="4256421" y="8000796"/>
                </a:cubicBezTo>
                <a:cubicBezTo>
                  <a:pt x="4212718" y="8000796"/>
                  <a:pt x="4177290" y="7965368"/>
                  <a:pt x="4177290" y="7921665"/>
                </a:cubicBezTo>
                <a:cubicBezTo>
                  <a:pt x="4177290" y="7877962"/>
                  <a:pt x="4212718" y="7842534"/>
                  <a:pt x="4256421" y="7842534"/>
                </a:cubicBezTo>
                <a:close/>
                <a:moveTo>
                  <a:pt x="3977935" y="7842534"/>
                </a:moveTo>
                <a:cubicBezTo>
                  <a:pt x="4021638" y="7842534"/>
                  <a:pt x="4057066" y="7877962"/>
                  <a:pt x="4057066" y="7921665"/>
                </a:cubicBezTo>
                <a:cubicBezTo>
                  <a:pt x="4057066" y="7965368"/>
                  <a:pt x="4021638" y="8000796"/>
                  <a:pt x="3977935" y="8000796"/>
                </a:cubicBezTo>
                <a:cubicBezTo>
                  <a:pt x="3934232" y="8000796"/>
                  <a:pt x="3898804" y="7965368"/>
                  <a:pt x="3898804" y="7921665"/>
                </a:cubicBezTo>
                <a:cubicBezTo>
                  <a:pt x="3898804" y="7877962"/>
                  <a:pt x="3934232" y="7842534"/>
                  <a:pt x="3977935" y="7842534"/>
                </a:cubicBezTo>
                <a:close/>
                <a:moveTo>
                  <a:pt x="3699449" y="7842534"/>
                </a:moveTo>
                <a:cubicBezTo>
                  <a:pt x="3743152" y="7842534"/>
                  <a:pt x="3778580" y="7877962"/>
                  <a:pt x="3778580" y="7921665"/>
                </a:cubicBezTo>
                <a:cubicBezTo>
                  <a:pt x="3778580" y="7965368"/>
                  <a:pt x="3743152" y="8000796"/>
                  <a:pt x="3699449" y="8000796"/>
                </a:cubicBezTo>
                <a:cubicBezTo>
                  <a:pt x="3655746" y="8000796"/>
                  <a:pt x="3620318" y="7965368"/>
                  <a:pt x="3620318" y="7921665"/>
                </a:cubicBezTo>
                <a:cubicBezTo>
                  <a:pt x="3620318" y="7877962"/>
                  <a:pt x="3655746" y="7842534"/>
                  <a:pt x="3699449" y="7842534"/>
                </a:cubicBezTo>
                <a:close/>
                <a:moveTo>
                  <a:pt x="3420963" y="7842534"/>
                </a:moveTo>
                <a:cubicBezTo>
                  <a:pt x="3464666" y="7842534"/>
                  <a:pt x="3500094" y="7877962"/>
                  <a:pt x="3500094" y="7921665"/>
                </a:cubicBezTo>
                <a:cubicBezTo>
                  <a:pt x="3500094" y="7965368"/>
                  <a:pt x="3464666" y="8000796"/>
                  <a:pt x="3420963" y="8000796"/>
                </a:cubicBezTo>
                <a:cubicBezTo>
                  <a:pt x="3377260" y="8000796"/>
                  <a:pt x="3341832" y="7965368"/>
                  <a:pt x="3341832" y="7921665"/>
                </a:cubicBezTo>
                <a:cubicBezTo>
                  <a:pt x="3341832" y="7877962"/>
                  <a:pt x="3377260" y="7842534"/>
                  <a:pt x="3420963" y="7842534"/>
                </a:cubicBezTo>
                <a:close/>
                <a:moveTo>
                  <a:pt x="3142477" y="7842534"/>
                </a:moveTo>
                <a:cubicBezTo>
                  <a:pt x="3186180" y="7842534"/>
                  <a:pt x="3221608" y="7877962"/>
                  <a:pt x="3221608" y="7921665"/>
                </a:cubicBezTo>
                <a:cubicBezTo>
                  <a:pt x="3221608" y="7965368"/>
                  <a:pt x="3186180" y="8000796"/>
                  <a:pt x="3142477" y="8000796"/>
                </a:cubicBezTo>
                <a:cubicBezTo>
                  <a:pt x="3098774" y="8000796"/>
                  <a:pt x="3063346" y="7965368"/>
                  <a:pt x="3063346" y="7921665"/>
                </a:cubicBezTo>
                <a:cubicBezTo>
                  <a:pt x="3063346" y="7877962"/>
                  <a:pt x="3098774" y="7842534"/>
                  <a:pt x="3142477" y="7842534"/>
                </a:cubicBezTo>
                <a:close/>
                <a:moveTo>
                  <a:pt x="2863991" y="7842534"/>
                </a:moveTo>
                <a:cubicBezTo>
                  <a:pt x="2907694" y="7842534"/>
                  <a:pt x="2943122" y="7877962"/>
                  <a:pt x="2943122" y="7921665"/>
                </a:cubicBezTo>
                <a:cubicBezTo>
                  <a:pt x="2943122" y="7965368"/>
                  <a:pt x="2907694" y="8000796"/>
                  <a:pt x="2863991" y="8000796"/>
                </a:cubicBezTo>
                <a:cubicBezTo>
                  <a:pt x="2820288" y="8000796"/>
                  <a:pt x="2784860" y="7965368"/>
                  <a:pt x="2784860" y="7921665"/>
                </a:cubicBezTo>
                <a:cubicBezTo>
                  <a:pt x="2784860" y="7877962"/>
                  <a:pt x="2820288" y="7842534"/>
                  <a:pt x="2863991" y="7842534"/>
                </a:cubicBezTo>
                <a:close/>
                <a:moveTo>
                  <a:pt x="2585505" y="7842534"/>
                </a:moveTo>
                <a:cubicBezTo>
                  <a:pt x="2629208" y="7842534"/>
                  <a:pt x="2664636" y="7877962"/>
                  <a:pt x="2664636" y="7921665"/>
                </a:cubicBezTo>
                <a:cubicBezTo>
                  <a:pt x="2664636" y="7965368"/>
                  <a:pt x="2629208" y="8000796"/>
                  <a:pt x="2585505" y="8000796"/>
                </a:cubicBezTo>
                <a:cubicBezTo>
                  <a:pt x="2541802" y="8000796"/>
                  <a:pt x="2506374" y="7965368"/>
                  <a:pt x="2506374" y="7921665"/>
                </a:cubicBezTo>
                <a:cubicBezTo>
                  <a:pt x="2506374" y="7877962"/>
                  <a:pt x="2541802" y="7842534"/>
                  <a:pt x="2585505" y="7842534"/>
                </a:cubicBezTo>
                <a:close/>
                <a:moveTo>
                  <a:pt x="2307019" y="7842534"/>
                </a:moveTo>
                <a:cubicBezTo>
                  <a:pt x="2350722" y="7842534"/>
                  <a:pt x="2386150" y="7877962"/>
                  <a:pt x="2386150" y="7921665"/>
                </a:cubicBezTo>
                <a:cubicBezTo>
                  <a:pt x="2386150" y="7965368"/>
                  <a:pt x="2350722" y="8000796"/>
                  <a:pt x="2307019" y="8000796"/>
                </a:cubicBezTo>
                <a:cubicBezTo>
                  <a:pt x="2263316" y="8000796"/>
                  <a:pt x="2227888" y="7965368"/>
                  <a:pt x="2227888" y="7921665"/>
                </a:cubicBezTo>
                <a:cubicBezTo>
                  <a:pt x="2227888" y="7877962"/>
                  <a:pt x="2263316" y="7842534"/>
                  <a:pt x="2307019" y="7842534"/>
                </a:cubicBezTo>
                <a:close/>
                <a:moveTo>
                  <a:pt x="2028534" y="7842534"/>
                </a:moveTo>
                <a:cubicBezTo>
                  <a:pt x="2072236" y="7842534"/>
                  <a:pt x="2107664" y="7877962"/>
                  <a:pt x="2107664" y="7921665"/>
                </a:cubicBezTo>
                <a:cubicBezTo>
                  <a:pt x="2107664" y="7965368"/>
                  <a:pt x="2072236" y="8000796"/>
                  <a:pt x="2028534" y="8000796"/>
                </a:cubicBezTo>
                <a:cubicBezTo>
                  <a:pt x="1984830" y="8000796"/>
                  <a:pt x="1949402" y="7965368"/>
                  <a:pt x="1949402" y="7921665"/>
                </a:cubicBezTo>
                <a:cubicBezTo>
                  <a:pt x="1949402" y="7877962"/>
                  <a:pt x="1984830" y="7842534"/>
                  <a:pt x="2028534" y="7842534"/>
                </a:cubicBezTo>
                <a:close/>
                <a:moveTo>
                  <a:pt x="1750047" y="7842534"/>
                </a:moveTo>
                <a:cubicBezTo>
                  <a:pt x="1793750" y="7842534"/>
                  <a:pt x="1829178" y="7877962"/>
                  <a:pt x="1829178" y="7921665"/>
                </a:cubicBezTo>
                <a:cubicBezTo>
                  <a:pt x="1829178" y="7965368"/>
                  <a:pt x="1793750" y="8000796"/>
                  <a:pt x="1750047" y="8000796"/>
                </a:cubicBezTo>
                <a:cubicBezTo>
                  <a:pt x="1706344" y="8000796"/>
                  <a:pt x="1670916" y="7965368"/>
                  <a:pt x="1670916" y="7921665"/>
                </a:cubicBezTo>
                <a:cubicBezTo>
                  <a:pt x="1670916" y="7877962"/>
                  <a:pt x="1706344" y="7842534"/>
                  <a:pt x="1750047" y="7842534"/>
                </a:cubicBezTo>
                <a:close/>
                <a:moveTo>
                  <a:pt x="1471561" y="7842534"/>
                </a:moveTo>
                <a:cubicBezTo>
                  <a:pt x="1515264" y="7842534"/>
                  <a:pt x="1550692" y="7877962"/>
                  <a:pt x="1550692" y="7921665"/>
                </a:cubicBezTo>
                <a:cubicBezTo>
                  <a:pt x="1550692" y="7965368"/>
                  <a:pt x="1515264" y="8000796"/>
                  <a:pt x="1471561" y="8000796"/>
                </a:cubicBezTo>
                <a:cubicBezTo>
                  <a:pt x="1427858" y="8000796"/>
                  <a:pt x="1392431" y="7965368"/>
                  <a:pt x="1392431" y="7921665"/>
                </a:cubicBezTo>
                <a:cubicBezTo>
                  <a:pt x="1392431" y="7877962"/>
                  <a:pt x="1427858" y="7842534"/>
                  <a:pt x="1471561" y="7842534"/>
                </a:cubicBezTo>
                <a:close/>
                <a:moveTo>
                  <a:pt x="1193075" y="7842534"/>
                </a:moveTo>
                <a:cubicBezTo>
                  <a:pt x="1236779" y="7842534"/>
                  <a:pt x="1272206" y="7877962"/>
                  <a:pt x="1272206" y="7921665"/>
                </a:cubicBezTo>
                <a:cubicBezTo>
                  <a:pt x="1272206" y="7965368"/>
                  <a:pt x="1236779" y="8000796"/>
                  <a:pt x="1193075" y="8000796"/>
                </a:cubicBezTo>
                <a:cubicBezTo>
                  <a:pt x="1149372" y="8000796"/>
                  <a:pt x="1113944" y="7965368"/>
                  <a:pt x="1113944" y="7921665"/>
                </a:cubicBezTo>
                <a:cubicBezTo>
                  <a:pt x="1113944" y="7877962"/>
                  <a:pt x="1149372" y="7842534"/>
                  <a:pt x="1193075" y="7842534"/>
                </a:cubicBezTo>
                <a:close/>
                <a:moveTo>
                  <a:pt x="914589" y="7842534"/>
                </a:moveTo>
                <a:cubicBezTo>
                  <a:pt x="958292" y="7842534"/>
                  <a:pt x="993720" y="7877962"/>
                  <a:pt x="993720" y="7921665"/>
                </a:cubicBezTo>
                <a:cubicBezTo>
                  <a:pt x="993720" y="7965368"/>
                  <a:pt x="958292" y="8000796"/>
                  <a:pt x="914589" y="8000796"/>
                </a:cubicBezTo>
                <a:cubicBezTo>
                  <a:pt x="870886" y="8000796"/>
                  <a:pt x="835458" y="7965368"/>
                  <a:pt x="835458" y="7921665"/>
                </a:cubicBezTo>
                <a:cubicBezTo>
                  <a:pt x="835458" y="7877962"/>
                  <a:pt x="870886" y="7842534"/>
                  <a:pt x="914589" y="7842534"/>
                </a:cubicBezTo>
                <a:close/>
                <a:moveTo>
                  <a:pt x="636103" y="7842534"/>
                </a:moveTo>
                <a:cubicBezTo>
                  <a:pt x="679806" y="7842534"/>
                  <a:pt x="715234" y="7877962"/>
                  <a:pt x="715234" y="7921665"/>
                </a:cubicBezTo>
                <a:cubicBezTo>
                  <a:pt x="715234" y="7965368"/>
                  <a:pt x="679806" y="8000796"/>
                  <a:pt x="636103" y="8000796"/>
                </a:cubicBezTo>
                <a:cubicBezTo>
                  <a:pt x="592401" y="8000796"/>
                  <a:pt x="556972" y="7965368"/>
                  <a:pt x="556972" y="7921665"/>
                </a:cubicBezTo>
                <a:cubicBezTo>
                  <a:pt x="556972" y="7877962"/>
                  <a:pt x="592401" y="7842534"/>
                  <a:pt x="636103" y="7842534"/>
                </a:cubicBezTo>
                <a:close/>
                <a:moveTo>
                  <a:pt x="357617" y="7842534"/>
                </a:moveTo>
                <a:cubicBezTo>
                  <a:pt x="401320" y="7842534"/>
                  <a:pt x="436749" y="7877962"/>
                  <a:pt x="436749" y="7921665"/>
                </a:cubicBezTo>
                <a:cubicBezTo>
                  <a:pt x="436749" y="7965368"/>
                  <a:pt x="401320" y="8000796"/>
                  <a:pt x="357617" y="8000796"/>
                </a:cubicBezTo>
                <a:cubicBezTo>
                  <a:pt x="313914" y="8000796"/>
                  <a:pt x="278486" y="7965368"/>
                  <a:pt x="278486" y="7921665"/>
                </a:cubicBezTo>
                <a:cubicBezTo>
                  <a:pt x="278486" y="7877962"/>
                  <a:pt x="313914" y="7842534"/>
                  <a:pt x="357617" y="7842534"/>
                </a:cubicBezTo>
                <a:close/>
                <a:moveTo>
                  <a:pt x="79131" y="7842534"/>
                </a:moveTo>
                <a:cubicBezTo>
                  <a:pt x="122834" y="7842534"/>
                  <a:pt x="158262" y="7877962"/>
                  <a:pt x="158262" y="7921665"/>
                </a:cubicBezTo>
                <a:cubicBezTo>
                  <a:pt x="158262" y="7965368"/>
                  <a:pt x="122834" y="8000796"/>
                  <a:pt x="79131" y="8000796"/>
                </a:cubicBezTo>
                <a:cubicBezTo>
                  <a:pt x="35428" y="8000796"/>
                  <a:pt x="0" y="7965368"/>
                  <a:pt x="0" y="7921665"/>
                </a:cubicBezTo>
                <a:cubicBezTo>
                  <a:pt x="0" y="7877962"/>
                  <a:pt x="35428" y="7842534"/>
                  <a:pt x="79131" y="7842534"/>
                </a:cubicBezTo>
                <a:close/>
                <a:moveTo>
                  <a:pt x="6484315" y="7450856"/>
                </a:moveTo>
                <a:cubicBezTo>
                  <a:pt x="6528019" y="7450856"/>
                  <a:pt x="6563447" y="7486284"/>
                  <a:pt x="6563447" y="7529987"/>
                </a:cubicBezTo>
                <a:cubicBezTo>
                  <a:pt x="6563447" y="7573690"/>
                  <a:pt x="6528019" y="7609118"/>
                  <a:pt x="6484315" y="7609118"/>
                </a:cubicBezTo>
                <a:cubicBezTo>
                  <a:pt x="6440615" y="7609118"/>
                  <a:pt x="6405187" y="7573690"/>
                  <a:pt x="6405187" y="7529987"/>
                </a:cubicBezTo>
                <a:cubicBezTo>
                  <a:pt x="6405187" y="7486284"/>
                  <a:pt x="6440615" y="7450856"/>
                  <a:pt x="6484315" y="7450856"/>
                </a:cubicBezTo>
                <a:close/>
                <a:moveTo>
                  <a:pt x="6205823" y="7450856"/>
                </a:moveTo>
                <a:cubicBezTo>
                  <a:pt x="6249527" y="7450856"/>
                  <a:pt x="6284955" y="7486284"/>
                  <a:pt x="6284955" y="7529987"/>
                </a:cubicBezTo>
                <a:cubicBezTo>
                  <a:pt x="6284955" y="7573690"/>
                  <a:pt x="6249527" y="7609118"/>
                  <a:pt x="6205823" y="7609118"/>
                </a:cubicBezTo>
                <a:cubicBezTo>
                  <a:pt x="6162119" y="7609118"/>
                  <a:pt x="6126691" y="7573690"/>
                  <a:pt x="6126691" y="7529987"/>
                </a:cubicBezTo>
                <a:cubicBezTo>
                  <a:pt x="6126691" y="7486284"/>
                  <a:pt x="6162119" y="7450856"/>
                  <a:pt x="6205823" y="7450856"/>
                </a:cubicBezTo>
                <a:close/>
                <a:moveTo>
                  <a:pt x="5927339" y="7450856"/>
                </a:moveTo>
                <a:cubicBezTo>
                  <a:pt x="5971039" y="7450856"/>
                  <a:pt x="6006467" y="7486284"/>
                  <a:pt x="6006467" y="7529987"/>
                </a:cubicBezTo>
                <a:cubicBezTo>
                  <a:pt x="6006467" y="7573690"/>
                  <a:pt x="5971039" y="7609118"/>
                  <a:pt x="5927339" y="7609118"/>
                </a:cubicBezTo>
                <a:cubicBezTo>
                  <a:pt x="5883635" y="7609118"/>
                  <a:pt x="5848207" y="7573690"/>
                  <a:pt x="5848207" y="7529987"/>
                </a:cubicBezTo>
                <a:cubicBezTo>
                  <a:pt x="5848207" y="7486284"/>
                  <a:pt x="5883635" y="7450856"/>
                  <a:pt x="5927339" y="7450856"/>
                </a:cubicBezTo>
                <a:close/>
                <a:moveTo>
                  <a:pt x="5648851" y="7450856"/>
                </a:moveTo>
                <a:cubicBezTo>
                  <a:pt x="5692555" y="7450856"/>
                  <a:pt x="5727983" y="7486284"/>
                  <a:pt x="5727983" y="7529987"/>
                </a:cubicBezTo>
                <a:cubicBezTo>
                  <a:pt x="5727983" y="7573690"/>
                  <a:pt x="5692555" y="7609118"/>
                  <a:pt x="5648851" y="7609118"/>
                </a:cubicBezTo>
                <a:cubicBezTo>
                  <a:pt x="5605147" y="7609118"/>
                  <a:pt x="5569719" y="7573690"/>
                  <a:pt x="5569719" y="7529987"/>
                </a:cubicBezTo>
                <a:cubicBezTo>
                  <a:pt x="5569719" y="7486284"/>
                  <a:pt x="5605147" y="7450856"/>
                  <a:pt x="5648851" y="7450856"/>
                </a:cubicBezTo>
                <a:close/>
                <a:moveTo>
                  <a:pt x="5370367" y="7450856"/>
                </a:moveTo>
                <a:cubicBezTo>
                  <a:pt x="5414067" y="7450856"/>
                  <a:pt x="5449495" y="7486284"/>
                  <a:pt x="5449495" y="7529987"/>
                </a:cubicBezTo>
                <a:cubicBezTo>
                  <a:pt x="5449495" y="7573690"/>
                  <a:pt x="5414067" y="7609118"/>
                  <a:pt x="5370367" y="7609118"/>
                </a:cubicBezTo>
                <a:cubicBezTo>
                  <a:pt x="5326663" y="7609118"/>
                  <a:pt x="5291235" y="7573690"/>
                  <a:pt x="5291235" y="7529987"/>
                </a:cubicBezTo>
                <a:cubicBezTo>
                  <a:pt x="5291235" y="7486284"/>
                  <a:pt x="5326663" y="7450856"/>
                  <a:pt x="5370367" y="7450856"/>
                </a:cubicBezTo>
                <a:close/>
                <a:moveTo>
                  <a:pt x="5091879" y="7450856"/>
                </a:moveTo>
                <a:cubicBezTo>
                  <a:pt x="5135583" y="7450856"/>
                  <a:pt x="5171011" y="7486284"/>
                  <a:pt x="5171011" y="7529987"/>
                </a:cubicBezTo>
                <a:cubicBezTo>
                  <a:pt x="5171011" y="7573690"/>
                  <a:pt x="5135583" y="7609118"/>
                  <a:pt x="5091879" y="7609118"/>
                </a:cubicBezTo>
                <a:cubicBezTo>
                  <a:pt x="5048175" y="7609118"/>
                  <a:pt x="5012747" y="7573690"/>
                  <a:pt x="5012747" y="7529987"/>
                </a:cubicBezTo>
                <a:cubicBezTo>
                  <a:pt x="5012747" y="7486284"/>
                  <a:pt x="5048175" y="7450856"/>
                  <a:pt x="5091879" y="7450856"/>
                </a:cubicBezTo>
                <a:close/>
                <a:moveTo>
                  <a:pt x="4813395" y="7450856"/>
                </a:moveTo>
                <a:cubicBezTo>
                  <a:pt x="4857095" y="7450856"/>
                  <a:pt x="4892523" y="7486284"/>
                  <a:pt x="4892523" y="7529987"/>
                </a:cubicBezTo>
                <a:cubicBezTo>
                  <a:pt x="4892523" y="7573690"/>
                  <a:pt x="4857095" y="7609118"/>
                  <a:pt x="4813395" y="7609118"/>
                </a:cubicBezTo>
                <a:cubicBezTo>
                  <a:pt x="4769691" y="7609118"/>
                  <a:pt x="4734263" y="7573690"/>
                  <a:pt x="4734263" y="7529987"/>
                </a:cubicBezTo>
                <a:cubicBezTo>
                  <a:pt x="4734263" y="7486284"/>
                  <a:pt x="4769691" y="7450856"/>
                  <a:pt x="4813395" y="7450856"/>
                </a:cubicBezTo>
                <a:close/>
                <a:moveTo>
                  <a:pt x="4534907" y="7450856"/>
                </a:moveTo>
                <a:cubicBezTo>
                  <a:pt x="4578611" y="7450856"/>
                  <a:pt x="4614039" y="7486284"/>
                  <a:pt x="4614039" y="7529987"/>
                </a:cubicBezTo>
                <a:cubicBezTo>
                  <a:pt x="4614039" y="7573690"/>
                  <a:pt x="4578611" y="7609118"/>
                  <a:pt x="4534907" y="7609118"/>
                </a:cubicBezTo>
                <a:cubicBezTo>
                  <a:pt x="4491203" y="7609118"/>
                  <a:pt x="4455775" y="7573690"/>
                  <a:pt x="4455775" y="7529987"/>
                </a:cubicBezTo>
                <a:cubicBezTo>
                  <a:pt x="4455775" y="7486284"/>
                  <a:pt x="4491203" y="7450856"/>
                  <a:pt x="4534907" y="7450856"/>
                </a:cubicBezTo>
                <a:close/>
                <a:moveTo>
                  <a:pt x="4256421" y="7450856"/>
                </a:moveTo>
                <a:cubicBezTo>
                  <a:pt x="4300124" y="7450856"/>
                  <a:pt x="4335552" y="7486284"/>
                  <a:pt x="4335552" y="7529987"/>
                </a:cubicBezTo>
                <a:cubicBezTo>
                  <a:pt x="4335552" y="7573690"/>
                  <a:pt x="4300124" y="7609118"/>
                  <a:pt x="4256421" y="7609118"/>
                </a:cubicBezTo>
                <a:cubicBezTo>
                  <a:pt x="4212718" y="7609118"/>
                  <a:pt x="4177290" y="7573690"/>
                  <a:pt x="4177290" y="7529987"/>
                </a:cubicBezTo>
                <a:cubicBezTo>
                  <a:pt x="4177290" y="7486284"/>
                  <a:pt x="4212718" y="7450856"/>
                  <a:pt x="4256421" y="7450856"/>
                </a:cubicBezTo>
                <a:close/>
                <a:moveTo>
                  <a:pt x="3977935" y="7450856"/>
                </a:moveTo>
                <a:cubicBezTo>
                  <a:pt x="4021638" y="7450856"/>
                  <a:pt x="4057066" y="7486284"/>
                  <a:pt x="4057066" y="7529987"/>
                </a:cubicBezTo>
                <a:cubicBezTo>
                  <a:pt x="4057066" y="7573690"/>
                  <a:pt x="4021638" y="7609118"/>
                  <a:pt x="3977935" y="7609118"/>
                </a:cubicBezTo>
                <a:cubicBezTo>
                  <a:pt x="3934232" y="7609118"/>
                  <a:pt x="3898804" y="7573690"/>
                  <a:pt x="3898804" y="7529987"/>
                </a:cubicBezTo>
                <a:cubicBezTo>
                  <a:pt x="3898804" y="7486284"/>
                  <a:pt x="3934232" y="7450856"/>
                  <a:pt x="3977935" y="7450856"/>
                </a:cubicBezTo>
                <a:close/>
                <a:moveTo>
                  <a:pt x="3699449" y="7450856"/>
                </a:moveTo>
                <a:cubicBezTo>
                  <a:pt x="3743152" y="7450856"/>
                  <a:pt x="3778580" y="7486284"/>
                  <a:pt x="3778580" y="7529987"/>
                </a:cubicBezTo>
                <a:cubicBezTo>
                  <a:pt x="3778580" y="7573690"/>
                  <a:pt x="3743152" y="7609118"/>
                  <a:pt x="3699449" y="7609118"/>
                </a:cubicBezTo>
                <a:cubicBezTo>
                  <a:pt x="3655746" y="7609118"/>
                  <a:pt x="3620318" y="7573690"/>
                  <a:pt x="3620318" y="7529987"/>
                </a:cubicBezTo>
                <a:cubicBezTo>
                  <a:pt x="3620318" y="7486284"/>
                  <a:pt x="3655746" y="7450856"/>
                  <a:pt x="3699449" y="7450856"/>
                </a:cubicBezTo>
                <a:close/>
                <a:moveTo>
                  <a:pt x="3420963" y="7450856"/>
                </a:moveTo>
                <a:cubicBezTo>
                  <a:pt x="3464666" y="7450856"/>
                  <a:pt x="3500094" y="7486284"/>
                  <a:pt x="3500094" y="7529987"/>
                </a:cubicBezTo>
                <a:cubicBezTo>
                  <a:pt x="3500094" y="7573690"/>
                  <a:pt x="3464666" y="7609118"/>
                  <a:pt x="3420963" y="7609118"/>
                </a:cubicBezTo>
                <a:cubicBezTo>
                  <a:pt x="3377260" y="7609118"/>
                  <a:pt x="3341832" y="7573690"/>
                  <a:pt x="3341832" y="7529987"/>
                </a:cubicBezTo>
                <a:cubicBezTo>
                  <a:pt x="3341832" y="7486284"/>
                  <a:pt x="3377260" y="7450856"/>
                  <a:pt x="3420963" y="7450856"/>
                </a:cubicBezTo>
                <a:close/>
                <a:moveTo>
                  <a:pt x="3142477" y="7450856"/>
                </a:moveTo>
                <a:cubicBezTo>
                  <a:pt x="3186180" y="7450856"/>
                  <a:pt x="3221608" y="7486284"/>
                  <a:pt x="3221608" y="7529987"/>
                </a:cubicBezTo>
                <a:cubicBezTo>
                  <a:pt x="3221608" y="7573690"/>
                  <a:pt x="3186180" y="7609118"/>
                  <a:pt x="3142477" y="7609118"/>
                </a:cubicBezTo>
                <a:cubicBezTo>
                  <a:pt x="3098774" y="7609118"/>
                  <a:pt x="3063346" y="7573690"/>
                  <a:pt x="3063346" y="7529987"/>
                </a:cubicBezTo>
                <a:cubicBezTo>
                  <a:pt x="3063346" y="7486284"/>
                  <a:pt x="3098774" y="7450856"/>
                  <a:pt x="3142477" y="7450856"/>
                </a:cubicBezTo>
                <a:close/>
                <a:moveTo>
                  <a:pt x="2863991" y="7450856"/>
                </a:moveTo>
                <a:cubicBezTo>
                  <a:pt x="2907694" y="7450856"/>
                  <a:pt x="2943122" y="7486284"/>
                  <a:pt x="2943122" y="7529987"/>
                </a:cubicBezTo>
                <a:cubicBezTo>
                  <a:pt x="2943122" y="7573690"/>
                  <a:pt x="2907694" y="7609118"/>
                  <a:pt x="2863991" y="7609118"/>
                </a:cubicBezTo>
                <a:cubicBezTo>
                  <a:pt x="2820288" y="7609118"/>
                  <a:pt x="2784860" y="7573690"/>
                  <a:pt x="2784860" y="7529987"/>
                </a:cubicBezTo>
                <a:cubicBezTo>
                  <a:pt x="2784860" y="7486284"/>
                  <a:pt x="2820288" y="7450856"/>
                  <a:pt x="2863991" y="7450856"/>
                </a:cubicBezTo>
                <a:close/>
                <a:moveTo>
                  <a:pt x="2585505" y="7450856"/>
                </a:moveTo>
                <a:cubicBezTo>
                  <a:pt x="2629208" y="7450856"/>
                  <a:pt x="2664636" y="7486284"/>
                  <a:pt x="2664636" y="7529987"/>
                </a:cubicBezTo>
                <a:cubicBezTo>
                  <a:pt x="2664636" y="7573690"/>
                  <a:pt x="2629208" y="7609118"/>
                  <a:pt x="2585505" y="7609118"/>
                </a:cubicBezTo>
                <a:cubicBezTo>
                  <a:pt x="2541802" y="7609118"/>
                  <a:pt x="2506374" y="7573690"/>
                  <a:pt x="2506374" y="7529987"/>
                </a:cubicBezTo>
                <a:cubicBezTo>
                  <a:pt x="2506374" y="7486284"/>
                  <a:pt x="2541802" y="7450856"/>
                  <a:pt x="2585505" y="7450856"/>
                </a:cubicBezTo>
                <a:close/>
                <a:moveTo>
                  <a:pt x="2307019" y="7450856"/>
                </a:moveTo>
                <a:cubicBezTo>
                  <a:pt x="2350722" y="7450856"/>
                  <a:pt x="2386150" y="7486284"/>
                  <a:pt x="2386150" y="7529987"/>
                </a:cubicBezTo>
                <a:cubicBezTo>
                  <a:pt x="2386150" y="7573690"/>
                  <a:pt x="2350722" y="7609118"/>
                  <a:pt x="2307019" y="7609118"/>
                </a:cubicBezTo>
                <a:cubicBezTo>
                  <a:pt x="2263316" y="7609118"/>
                  <a:pt x="2227888" y="7573690"/>
                  <a:pt x="2227888" y="7529987"/>
                </a:cubicBezTo>
                <a:cubicBezTo>
                  <a:pt x="2227888" y="7486284"/>
                  <a:pt x="2263316" y="7450856"/>
                  <a:pt x="2307019" y="7450856"/>
                </a:cubicBezTo>
                <a:close/>
                <a:moveTo>
                  <a:pt x="2028534" y="7450856"/>
                </a:moveTo>
                <a:cubicBezTo>
                  <a:pt x="2072236" y="7450856"/>
                  <a:pt x="2107664" y="7486284"/>
                  <a:pt x="2107664" y="7529987"/>
                </a:cubicBezTo>
                <a:cubicBezTo>
                  <a:pt x="2107664" y="7573690"/>
                  <a:pt x="2072236" y="7609118"/>
                  <a:pt x="2028534" y="7609118"/>
                </a:cubicBezTo>
                <a:cubicBezTo>
                  <a:pt x="1984830" y="7609118"/>
                  <a:pt x="1949402" y="7573690"/>
                  <a:pt x="1949402" y="7529987"/>
                </a:cubicBezTo>
                <a:cubicBezTo>
                  <a:pt x="1949402" y="7486284"/>
                  <a:pt x="1984830" y="7450856"/>
                  <a:pt x="2028534" y="7450856"/>
                </a:cubicBezTo>
                <a:close/>
                <a:moveTo>
                  <a:pt x="1750047" y="7450856"/>
                </a:moveTo>
                <a:cubicBezTo>
                  <a:pt x="1793750" y="7450856"/>
                  <a:pt x="1829178" y="7486284"/>
                  <a:pt x="1829178" y="7529987"/>
                </a:cubicBezTo>
                <a:cubicBezTo>
                  <a:pt x="1829178" y="7573690"/>
                  <a:pt x="1793750" y="7609118"/>
                  <a:pt x="1750047" y="7609118"/>
                </a:cubicBezTo>
                <a:cubicBezTo>
                  <a:pt x="1706344" y="7609118"/>
                  <a:pt x="1670916" y="7573690"/>
                  <a:pt x="1670916" y="7529987"/>
                </a:cubicBezTo>
                <a:cubicBezTo>
                  <a:pt x="1670916" y="7486284"/>
                  <a:pt x="1706344" y="7450856"/>
                  <a:pt x="1750047" y="7450856"/>
                </a:cubicBezTo>
                <a:close/>
                <a:moveTo>
                  <a:pt x="1471561" y="7450856"/>
                </a:moveTo>
                <a:cubicBezTo>
                  <a:pt x="1515264" y="7450856"/>
                  <a:pt x="1550692" y="7486284"/>
                  <a:pt x="1550692" y="7529987"/>
                </a:cubicBezTo>
                <a:cubicBezTo>
                  <a:pt x="1550692" y="7573690"/>
                  <a:pt x="1515264" y="7609118"/>
                  <a:pt x="1471561" y="7609118"/>
                </a:cubicBezTo>
                <a:cubicBezTo>
                  <a:pt x="1427858" y="7609118"/>
                  <a:pt x="1392431" y="7573690"/>
                  <a:pt x="1392431" y="7529987"/>
                </a:cubicBezTo>
                <a:cubicBezTo>
                  <a:pt x="1392431" y="7486284"/>
                  <a:pt x="1427858" y="7450856"/>
                  <a:pt x="1471561" y="7450856"/>
                </a:cubicBezTo>
                <a:close/>
                <a:moveTo>
                  <a:pt x="1193075" y="7450856"/>
                </a:moveTo>
                <a:cubicBezTo>
                  <a:pt x="1236779" y="7450856"/>
                  <a:pt x="1272206" y="7486284"/>
                  <a:pt x="1272206" y="7529987"/>
                </a:cubicBezTo>
                <a:cubicBezTo>
                  <a:pt x="1272206" y="7573690"/>
                  <a:pt x="1236779" y="7609118"/>
                  <a:pt x="1193075" y="7609118"/>
                </a:cubicBezTo>
                <a:cubicBezTo>
                  <a:pt x="1149372" y="7609118"/>
                  <a:pt x="1113944" y="7573690"/>
                  <a:pt x="1113944" y="7529987"/>
                </a:cubicBezTo>
                <a:cubicBezTo>
                  <a:pt x="1113944" y="7486284"/>
                  <a:pt x="1149372" y="7450856"/>
                  <a:pt x="1193075" y="7450856"/>
                </a:cubicBezTo>
                <a:close/>
                <a:moveTo>
                  <a:pt x="914589" y="7450856"/>
                </a:moveTo>
                <a:cubicBezTo>
                  <a:pt x="958292" y="7450856"/>
                  <a:pt x="993720" y="7486284"/>
                  <a:pt x="993720" y="7529987"/>
                </a:cubicBezTo>
                <a:cubicBezTo>
                  <a:pt x="993720" y="7573690"/>
                  <a:pt x="958292" y="7609118"/>
                  <a:pt x="914589" y="7609118"/>
                </a:cubicBezTo>
                <a:cubicBezTo>
                  <a:pt x="870886" y="7609118"/>
                  <a:pt x="835458" y="7573690"/>
                  <a:pt x="835458" y="7529987"/>
                </a:cubicBezTo>
                <a:cubicBezTo>
                  <a:pt x="835458" y="7486284"/>
                  <a:pt x="870886" y="7450856"/>
                  <a:pt x="914589" y="7450856"/>
                </a:cubicBezTo>
                <a:close/>
                <a:moveTo>
                  <a:pt x="636103" y="7450856"/>
                </a:moveTo>
                <a:cubicBezTo>
                  <a:pt x="679806" y="7450856"/>
                  <a:pt x="715234" y="7486284"/>
                  <a:pt x="715234" y="7529987"/>
                </a:cubicBezTo>
                <a:cubicBezTo>
                  <a:pt x="715234" y="7573690"/>
                  <a:pt x="679806" y="7609118"/>
                  <a:pt x="636103" y="7609118"/>
                </a:cubicBezTo>
                <a:cubicBezTo>
                  <a:pt x="592401" y="7609118"/>
                  <a:pt x="556972" y="7573690"/>
                  <a:pt x="556972" y="7529987"/>
                </a:cubicBezTo>
                <a:cubicBezTo>
                  <a:pt x="556972" y="7486284"/>
                  <a:pt x="592401" y="7450856"/>
                  <a:pt x="636103" y="7450856"/>
                </a:cubicBezTo>
                <a:close/>
                <a:moveTo>
                  <a:pt x="357617" y="7450856"/>
                </a:moveTo>
                <a:cubicBezTo>
                  <a:pt x="401320" y="7450856"/>
                  <a:pt x="436749" y="7486284"/>
                  <a:pt x="436749" y="7529987"/>
                </a:cubicBezTo>
                <a:cubicBezTo>
                  <a:pt x="436749" y="7573690"/>
                  <a:pt x="401320" y="7609118"/>
                  <a:pt x="357617" y="7609118"/>
                </a:cubicBezTo>
                <a:cubicBezTo>
                  <a:pt x="313914" y="7609118"/>
                  <a:pt x="278486" y="7573690"/>
                  <a:pt x="278486" y="7529987"/>
                </a:cubicBezTo>
                <a:cubicBezTo>
                  <a:pt x="278486" y="7486284"/>
                  <a:pt x="313914" y="7450856"/>
                  <a:pt x="357617" y="7450856"/>
                </a:cubicBezTo>
                <a:close/>
                <a:moveTo>
                  <a:pt x="79131" y="7450856"/>
                </a:moveTo>
                <a:cubicBezTo>
                  <a:pt x="122834" y="7450856"/>
                  <a:pt x="158262" y="7486284"/>
                  <a:pt x="158262" y="7529987"/>
                </a:cubicBezTo>
                <a:cubicBezTo>
                  <a:pt x="158262" y="7573690"/>
                  <a:pt x="122834" y="7609118"/>
                  <a:pt x="79131" y="7609118"/>
                </a:cubicBezTo>
                <a:cubicBezTo>
                  <a:pt x="35428" y="7609118"/>
                  <a:pt x="0" y="7573690"/>
                  <a:pt x="0" y="7529987"/>
                </a:cubicBezTo>
                <a:cubicBezTo>
                  <a:pt x="0" y="7486284"/>
                  <a:pt x="35428" y="7450856"/>
                  <a:pt x="79131" y="7450856"/>
                </a:cubicBezTo>
                <a:close/>
                <a:moveTo>
                  <a:pt x="6484315" y="7059179"/>
                </a:moveTo>
                <a:cubicBezTo>
                  <a:pt x="6528019" y="7059179"/>
                  <a:pt x="6563447" y="7094606"/>
                  <a:pt x="6563447" y="7138310"/>
                </a:cubicBezTo>
                <a:cubicBezTo>
                  <a:pt x="6563447" y="7182012"/>
                  <a:pt x="6528019" y="7217441"/>
                  <a:pt x="6484315" y="7217441"/>
                </a:cubicBezTo>
                <a:cubicBezTo>
                  <a:pt x="6440615" y="7217441"/>
                  <a:pt x="6405187" y="7182012"/>
                  <a:pt x="6405187" y="7138310"/>
                </a:cubicBezTo>
                <a:cubicBezTo>
                  <a:pt x="6405187" y="7094606"/>
                  <a:pt x="6440615" y="7059179"/>
                  <a:pt x="6484315" y="7059179"/>
                </a:cubicBezTo>
                <a:close/>
                <a:moveTo>
                  <a:pt x="6205823" y="7059179"/>
                </a:moveTo>
                <a:cubicBezTo>
                  <a:pt x="6249527" y="7059179"/>
                  <a:pt x="6284955" y="7094606"/>
                  <a:pt x="6284955" y="7138310"/>
                </a:cubicBezTo>
                <a:cubicBezTo>
                  <a:pt x="6284955" y="7182012"/>
                  <a:pt x="6249527" y="7217441"/>
                  <a:pt x="6205823" y="7217441"/>
                </a:cubicBezTo>
                <a:cubicBezTo>
                  <a:pt x="6162119" y="7217441"/>
                  <a:pt x="6126691" y="7182012"/>
                  <a:pt x="6126691" y="7138310"/>
                </a:cubicBezTo>
                <a:cubicBezTo>
                  <a:pt x="6126691" y="7094606"/>
                  <a:pt x="6162119" y="7059179"/>
                  <a:pt x="6205823" y="7059179"/>
                </a:cubicBezTo>
                <a:close/>
                <a:moveTo>
                  <a:pt x="5927339" y="7059179"/>
                </a:moveTo>
                <a:cubicBezTo>
                  <a:pt x="5971039" y="7059179"/>
                  <a:pt x="6006467" y="7094606"/>
                  <a:pt x="6006467" y="7138310"/>
                </a:cubicBezTo>
                <a:cubicBezTo>
                  <a:pt x="6006467" y="7182012"/>
                  <a:pt x="5971039" y="7217441"/>
                  <a:pt x="5927339" y="7217441"/>
                </a:cubicBezTo>
                <a:cubicBezTo>
                  <a:pt x="5883635" y="7217441"/>
                  <a:pt x="5848207" y="7182012"/>
                  <a:pt x="5848207" y="7138310"/>
                </a:cubicBezTo>
                <a:cubicBezTo>
                  <a:pt x="5848207" y="7094606"/>
                  <a:pt x="5883635" y="7059179"/>
                  <a:pt x="5927339" y="7059179"/>
                </a:cubicBezTo>
                <a:close/>
                <a:moveTo>
                  <a:pt x="5648851" y="7059179"/>
                </a:moveTo>
                <a:cubicBezTo>
                  <a:pt x="5692555" y="7059179"/>
                  <a:pt x="5727983" y="7094606"/>
                  <a:pt x="5727983" y="7138310"/>
                </a:cubicBezTo>
                <a:cubicBezTo>
                  <a:pt x="5727983" y="7182012"/>
                  <a:pt x="5692555" y="7217441"/>
                  <a:pt x="5648851" y="7217441"/>
                </a:cubicBezTo>
                <a:cubicBezTo>
                  <a:pt x="5605147" y="7217441"/>
                  <a:pt x="5569719" y="7182012"/>
                  <a:pt x="5569719" y="7138310"/>
                </a:cubicBezTo>
                <a:cubicBezTo>
                  <a:pt x="5569719" y="7094606"/>
                  <a:pt x="5605147" y="7059179"/>
                  <a:pt x="5648851" y="7059179"/>
                </a:cubicBezTo>
                <a:close/>
                <a:moveTo>
                  <a:pt x="5370367" y="7059179"/>
                </a:moveTo>
                <a:cubicBezTo>
                  <a:pt x="5414067" y="7059179"/>
                  <a:pt x="5449495" y="7094606"/>
                  <a:pt x="5449495" y="7138310"/>
                </a:cubicBezTo>
                <a:cubicBezTo>
                  <a:pt x="5449495" y="7182012"/>
                  <a:pt x="5414067" y="7217441"/>
                  <a:pt x="5370367" y="7217441"/>
                </a:cubicBezTo>
                <a:cubicBezTo>
                  <a:pt x="5326663" y="7217441"/>
                  <a:pt x="5291235" y="7182012"/>
                  <a:pt x="5291235" y="7138310"/>
                </a:cubicBezTo>
                <a:cubicBezTo>
                  <a:pt x="5291235" y="7094606"/>
                  <a:pt x="5326663" y="7059179"/>
                  <a:pt x="5370367" y="7059179"/>
                </a:cubicBezTo>
                <a:close/>
                <a:moveTo>
                  <a:pt x="5091879" y="7059179"/>
                </a:moveTo>
                <a:cubicBezTo>
                  <a:pt x="5135583" y="7059179"/>
                  <a:pt x="5171011" y="7094606"/>
                  <a:pt x="5171011" y="7138310"/>
                </a:cubicBezTo>
                <a:cubicBezTo>
                  <a:pt x="5171011" y="7182012"/>
                  <a:pt x="5135583" y="7217441"/>
                  <a:pt x="5091879" y="7217441"/>
                </a:cubicBezTo>
                <a:cubicBezTo>
                  <a:pt x="5048175" y="7217441"/>
                  <a:pt x="5012747" y="7182012"/>
                  <a:pt x="5012747" y="7138310"/>
                </a:cubicBezTo>
                <a:cubicBezTo>
                  <a:pt x="5012747" y="7094606"/>
                  <a:pt x="5048175" y="7059179"/>
                  <a:pt x="5091879" y="7059179"/>
                </a:cubicBezTo>
                <a:close/>
                <a:moveTo>
                  <a:pt x="4813395" y="7059179"/>
                </a:moveTo>
                <a:cubicBezTo>
                  <a:pt x="4857095" y="7059179"/>
                  <a:pt x="4892523" y="7094606"/>
                  <a:pt x="4892523" y="7138310"/>
                </a:cubicBezTo>
                <a:cubicBezTo>
                  <a:pt x="4892523" y="7182012"/>
                  <a:pt x="4857095" y="7217441"/>
                  <a:pt x="4813395" y="7217441"/>
                </a:cubicBezTo>
                <a:cubicBezTo>
                  <a:pt x="4769691" y="7217441"/>
                  <a:pt x="4734263" y="7182012"/>
                  <a:pt x="4734263" y="7138310"/>
                </a:cubicBezTo>
                <a:cubicBezTo>
                  <a:pt x="4734263" y="7094606"/>
                  <a:pt x="4769691" y="7059179"/>
                  <a:pt x="4813395" y="7059179"/>
                </a:cubicBezTo>
                <a:close/>
                <a:moveTo>
                  <a:pt x="4534907" y="7059179"/>
                </a:moveTo>
                <a:cubicBezTo>
                  <a:pt x="4578611" y="7059179"/>
                  <a:pt x="4614039" y="7094606"/>
                  <a:pt x="4614039" y="7138310"/>
                </a:cubicBezTo>
                <a:cubicBezTo>
                  <a:pt x="4614039" y="7182012"/>
                  <a:pt x="4578611" y="7217441"/>
                  <a:pt x="4534907" y="7217441"/>
                </a:cubicBezTo>
                <a:cubicBezTo>
                  <a:pt x="4491203" y="7217441"/>
                  <a:pt x="4455775" y="7182012"/>
                  <a:pt x="4455775" y="7138310"/>
                </a:cubicBezTo>
                <a:cubicBezTo>
                  <a:pt x="4455775" y="7094606"/>
                  <a:pt x="4491203" y="7059179"/>
                  <a:pt x="4534907" y="7059179"/>
                </a:cubicBezTo>
                <a:close/>
                <a:moveTo>
                  <a:pt x="4256421" y="7059179"/>
                </a:moveTo>
                <a:cubicBezTo>
                  <a:pt x="4300124" y="7059179"/>
                  <a:pt x="4335552" y="7094606"/>
                  <a:pt x="4335552" y="7138310"/>
                </a:cubicBezTo>
                <a:cubicBezTo>
                  <a:pt x="4335552" y="7182012"/>
                  <a:pt x="4300124" y="7217441"/>
                  <a:pt x="4256421" y="7217441"/>
                </a:cubicBezTo>
                <a:cubicBezTo>
                  <a:pt x="4212718" y="7217441"/>
                  <a:pt x="4177290" y="7182012"/>
                  <a:pt x="4177290" y="7138310"/>
                </a:cubicBezTo>
                <a:cubicBezTo>
                  <a:pt x="4177290" y="7094606"/>
                  <a:pt x="4212718" y="7059179"/>
                  <a:pt x="4256421" y="7059179"/>
                </a:cubicBezTo>
                <a:close/>
                <a:moveTo>
                  <a:pt x="3977935" y="7059179"/>
                </a:moveTo>
                <a:cubicBezTo>
                  <a:pt x="4021638" y="7059179"/>
                  <a:pt x="4057066" y="7094606"/>
                  <a:pt x="4057066" y="7138310"/>
                </a:cubicBezTo>
                <a:cubicBezTo>
                  <a:pt x="4057066" y="7182012"/>
                  <a:pt x="4021638" y="7217441"/>
                  <a:pt x="3977935" y="7217441"/>
                </a:cubicBezTo>
                <a:cubicBezTo>
                  <a:pt x="3934232" y="7217441"/>
                  <a:pt x="3898804" y="7182012"/>
                  <a:pt x="3898804" y="7138310"/>
                </a:cubicBezTo>
                <a:cubicBezTo>
                  <a:pt x="3898804" y="7094606"/>
                  <a:pt x="3934232" y="7059179"/>
                  <a:pt x="3977935" y="7059179"/>
                </a:cubicBezTo>
                <a:close/>
                <a:moveTo>
                  <a:pt x="3699449" y="7059179"/>
                </a:moveTo>
                <a:cubicBezTo>
                  <a:pt x="3743152" y="7059179"/>
                  <a:pt x="3778580" y="7094606"/>
                  <a:pt x="3778580" y="7138310"/>
                </a:cubicBezTo>
                <a:cubicBezTo>
                  <a:pt x="3778580" y="7182012"/>
                  <a:pt x="3743152" y="7217441"/>
                  <a:pt x="3699449" y="7217441"/>
                </a:cubicBezTo>
                <a:cubicBezTo>
                  <a:pt x="3655746" y="7217441"/>
                  <a:pt x="3620318" y="7182012"/>
                  <a:pt x="3620318" y="7138310"/>
                </a:cubicBezTo>
                <a:cubicBezTo>
                  <a:pt x="3620318" y="7094606"/>
                  <a:pt x="3655746" y="7059179"/>
                  <a:pt x="3699449" y="7059179"/>
                </a:cubicBezTo>
                <a:close/>
                <a:moveTo>
                  <a:pt x="3420963" y="7059179"/>
                </a:moveTo>
                <a:cubicBezTo>
                  <a:pt x="3464666" y="7059179"/>
                  <a:pt x="3500094" y="7094606"/>
                  <a:pt x="3500094" y="7138310"/>
                </a:cubicBezTo>
                <a:cubicBezTo>
                  <a:pt x="3500094" y="7182012"/>
                  <a:pt x="3464666" y="7217441"/>
                  <a:pt x="3420963" y="7217441"/>
                </a:cubicBezTo>
                <a:cubicBezTo>
                  <a:pt x="3377260" y="7217441"/>
                  <a:pt x="3341832" y="7182012"/>
                  <a:pt x="3341832" y="7138310"/>
                </a:cubicBezTo>
                <a:cubicBezTo>
                  <a:pt x="3341832" y="7094606"/>
                  <a:pt x="3377260" y="7059179"/>
                  <a:pt x="3420963" y="7059179"/>
                </a:cubicBezTo>
                <a:close/>
                <a:moveTo>
                  <a:pt x="3142477" y="7059179"/>
                </a:moveTo>
                <a:cubicBezTo>
                  <a:pt x="3186180" y="7059179"/>
                  <a:pt x="3221608" y="7094606"/>
                  <a:pt x="3221608" y="7138310"/>
                </a:cubicBezTo>
                <a:cubicBezTo>
                  <a:pt x="3221608" y="7182012"/>
                  <a:pt x="3186180" y="7217441"/>
                  <a:pt x="3142477" y="7217441"/>
                </a:cubicBezTo>
                <a:cubicBezTo>
                  <a:pt x="3098774" y="7217441"/>
                  <a:pt x="3063346" y="7182012"/>
                  <a:pt x="3063346" y="7138310"/>
                </a:cubicBezTo>
                <a:cubicBezTo>
                  <a:pt x="3063346" y="7094606"/>
                  <a:pt x="3098774" y="7059179"/>
                  <a:pt x="3142477" y="7059179"/>
                </a:cubicBezTo>
                <a:close/>
                <a:moveTo>
                  <a:pt x="2863991" y="7059179"/>
                </a:moveTo>
                <a:cubicBezTo>
                  <a:pt x="2907694" y="7059179"/>
                  <a:pt x="2943122" y="7094606"/>
                  <a:pt x="2943122" y="7138310"/>
                </a:cubicBezTo>
                <a:cubicBezTo>
                  <a:pt x="2943122" y="7182012"/>
                  <a:pt x="2907694" y="7217441"/>
                  <a:pt x="2863991" y="7217441"/>
                </a:cubicBezTo>
                <a:cubicBezTo>
                  <a:pt x="2820288" y="7217441"/>
                  <a:pt x="2784860" y="7182012"/>
                  <a:pt x="2784860" y="7138310"/>
                </a:cubicBezTo>
                <a:cubicBezTo>
                  <a:pt x="2784860" y="7094606"/>
                  <a:pt x="2820288" y="7059179"/>
                  <a:pt x="2863991" y="7059179"/>
                </a:cubicBezTo>
                <a:close/>
                <a:moveTo>
                  <a:pt x="2585505" y="7059179"/>
                </a:moveTo>
                <a:cubicBezTo>
                  <a:pt x="2629208" y="7059179"/>
                  <a:pt x="2664636" y="7094606"/>
                  <a:pt x="2664636" y="7138310"/>
                </a:cubicBezTo>
                <a:cubicBezTo>
                  <a:pt x="2664636" y="7182012"/>
                  <a:pt x="2629208" y="7217441"/>
                  <a:pt x="2585505" y="7217441"/>
                </a:cubicBezTo>
                <a:cubicBezTo>
                  <a:pt x="2541802" y="7217441"/>
                  <a:pt x="2506374" y="7182012"/>
                  <a:pt x="2506374" y="7138310"/>
                </a:cubicBezTo>
                <a:cubicBezTo>
                  <a:pt x="2506374" y="7094606"/>
                  <a:pt x="2541802" y="7059179"/>
                  <a:pt x="2585505" y="7059179"/>
                </a:cubicBezTo>
                <a:close/>
                <a:moveTo>
                  <a:pt x="2307019" y="7059179"/>
                </a:moveTo>
                <a:cubicBezTo>
                  <a:pt x="2350722" y="7059179"/>
                  <a:pt x="2386150" y="7094606"/>
                  <a:pt x="2386150" y="7138310"/>
                </a:cubicBezTo>
                <a:cubicBezTo>
                  <a:pt x="2386150" y="7182012"/>
                  <a:pt x="2350722" y="7217441"/>
                  <a:pt x="2307019" y="7217441"/>
                </a:cubicBezTo>
                <a:cubicBezTo>
                  <a:pt x="2263316" y="7217441"/>
                  <a:pt x="2227888" y="7182012"/>
                  <a:pt x="2227888" y="7138310"/>
                </a:cubicBezTo>
                <a:cubicBezTo>
                  <a:pt x="2227888" y="7094606"/>
                  <a:pt x="2263316" y="7059179"/>
                  <a:pt x="2307019" y="7059179"/>
                </a:cubicBezTo>
                <a:close/>
                <a:moveTo>
                  <a:pt x="2028534" y="7059179"/>
                </a:moveTo>
                <a:cubicBezTo>
                  <a:pt x="2072236" y="7059179"/>
                  <a:pt x="2107664" y="7094606"/>
                  <a:pt x="2107664" y="7138310"/>
                </a:cubicBezTo>
                <a:cubicBezTo>
                  <a:pt x="2107664" y="7182012"/>
                  <a:pt x="2072236" y="7217441"/>
                  <a:pt x="2028534" y="7217441"/>
                </a:cubicBezTo>
                <a:cubicBezTo>
                  <a:pt x="1984830" y="7217441"/>
                  <a:pt x="1949402" y="7182012"/>
                  <a:pt x="1949402" y="7138310"/>
                </a:cubicBezTo>
                <a:cubicBezTo>
                  <a:pt x="1949402" y="7094606"/>
                  <a:pt x="1984830" y="7059179"/>
                  <a:pt x="2028534" y="7059179"/>
                </a:cubicBezTo>
                <a:close/>
                <a:moveTo>
                  <a:pt x="1750047" y="7059179"/>
                </a:moveTo>
                <a:cubicBezTo>
                  <a:pt x="1793750" y="7059179"/>
                  <a:pt x="1829178" y="7094606"/>
                  <a:pt x="1829178" y="7138310"/>
                </a:cubicBezTo>
                <a:cubicBezTo>
                  <a:pt x="1829178" y="7182012"/>
                  <a:pt x="1793750" y="7217441"/>
                  <a:pt x="1750047" y="7217441"/>
                </a:cubicBezTo>
                <a:cubicBezTo>
                  <a:pt x="1706344" y="7217441"/>
                  <a:pt x="1670916" y="7182012"/>
                  <a:pt x="1670916" y="7138310"/>
                </a:cubicBezTo>
                <a:cubicBezTo>
                  <a:pt x="1670916" y="7094606"/>
                  <a:pt x="1706344" y="7059179"/>
                  <a:pt x="1750047" y="7059179"/>
                </a:cubicBezTo>
                <a:close/>
                <a:moveTo>
                  <a:pt x="1471561" y="7059179"/>
                </a:moveTo>
                <a:cubicBezTo>
                  <a:pt x="1515264" y="7059179"/>
                  <a:pt x="1550692" y="7094606"/>
                  <a:pt x="1550692" y="7138310"/>
                </a:cubicBezTo>
                <a:cubicBezTo>
                  <a:pt x="1550692" y="7182012"/>
                  <a:pt x="1515264" y="7217441"/>
                  <a:pt x="1471561" y="7217441"/>
                </a:cubicBezTo>
                <a:cubicBezTo>
                  <a:pt x="1427858" y="7217441"/>
                  <a:pt x="1392431" y="7182012"/>
                  <a:pt x="1392431" y="7138310"/>
                </a:cubicBezTo>
                <a:cubicBezTo>
                  <a:pt x="1392431" y="7094606"/>
                  <a:pt x="1427858" y="7059179"/>
                  <a:pt x="1471561" y="7059179"/>
                </a:cubicBezTo>
                <a:close/>
                <a:moveTo>
                  <a:pt x="1193075" y="7059179"/>
                </a:moveTo>
                <a:cubicBezTo>
                  <a:pt x="1236779" y="7059179"/>
                  <a:pt x="1272206" y="7094606"/>
                  <a:pt x="1272206" y="7138310"/>
                </a:cubicBezTo>
                <a:cubicBezTo>
                  <a:pt x="1272206" y="7182012"/>
                  <a:pt x="1236779" y="7217441"/>
                  <a:pt x="1193075" y="7217441"/>
                </a:cubicBezTo>
                <a:cubicBezTo>
                  <a:pt x="1149372" y="7217441"/>
                  <a:pt x="1113944" y="7182012"/>
                  <a:pt x="1113944" y="7138310"/>
                </a:cubicBezTo>
                <a:cubicBezTo>
                  <a:pt x="1113944" y="7094606"/>
                  <a:pt x="1149372" y="7059179"/>
                  <a:pt x="1193075" y="7059179"/>
                </a:cubicBezTo>
                <a:close/>
                <a:moveTo>
                  <a:pt x="914589" y="7059179"/>
                </a:moveTo>
                <a:cubicBezTo>
                  <a:pt x="958292" y="7059179"/>
                  <a:pt x="993720" y="7094606"/>
                  <a:pt x="993720" y="7138310"/>
                </a:cubicBezTo>
                <a:cubicBezTo>
                  <a:pt x="993720" y="7182012"/>
                  <a:pt x="958292" y="7217441"/>
                  <a:pt x="914589" y="7217441"/>
                </a:cubicBezTo>
                <a:cubicBezTo>
                  <a:pt x="870886" y="7217441"/>
                  <a:pt x="835458" y="7182012"/>
                  <a:pt x="835458" y="7138310"/>
                </a:cubicBezTo>
                <a:cubicBezTo>
                  <a:pt x="835458" y="7094606"/>
                  <a:pt x="870886" y="7059179"/>
                  <a:pt x="914589" y="7059179"/>
                </a:cubicBezTo>
                <a:close/>
                <a:moveTo>
                  <a:pt x="636103" y="7059179"/>
                </a:moveTo>
                <a:cubicBezTo>
                  <a:pt x="679806" y="7059179"/>
                  <a:pt x="715234" y="7094606"/>
                  <a:pt x="715234" y="7138310"/>
                </a:cubicBezTo>
                <a:cubicBezTo>
                  <a:pt x="715234" y="7182012"/>
                  <a:pt x="679806" y="7217441"/>
                  <a:pt x="636103" y="7217441"/>
                </a:cubicBezTo>
                <a:cubicBezTo>
                  <a:pt x="592401" y="7217441"/>
                  <a:pt x="556972" y="7182012"/>
                  <a:pt x="556972" y="7138310"/>
                </a:cubicBezTo>
                <a:cubicBezTo>
                  <a:pt x="556972" y="7094606"/>
                  <a:pt x="592401" y="7059179"/>
                  <a:pt x="636103" y="7059179"/>
                </a:cubicBezTo>
                <a:close/>
                <a:moveTo>
                  <a:pt x="357617" y="7059179"/>
                </a:moveTo>
                <a:cubicBezTo>
                  <a:pt x="401320" y="7059179"/>
                  <a:pt x="436749" y="7094606"/>
                  <a:pt x="436749" y="7138310"/>
                </a:cubicBezTo>
                <a:cubicBezTo>
                  <a:pt x="436749" y="7182012"/>
                  <a:pt x="401320" y="7217441"/>
                  <a:pt x="357617" y="7217441"/>
                </a:cubicBezTo>
                <a:cubicBezTo>
                  <a:pt x="313914" y="7217441"/>
                  <a:pt x="278486" y="7182012"/>
                  <a:pt x="278486" y="7138310"/>
                </a:cubicBezTo>
                <a:cubicBezTo>
                  <a:pt x="278486" y="7094606"/>
                  <a:pt x="313914" y="7059179"/>
                  <a:pt x="357617" y="7059179"/>
                </a:cubicBezTo>
                <a:close/>
                <a:moveTo>
                  <a:pt x="79131" y="7059179"/>
                </a:moveTo>
                <a:cubicBezTo>
                  <a:pt x="122834" y="7059179"/>
                  <a:pt x="158262" y="7094606"/>
                  <a:pt x="158262" y="7138310"/>
                </a:cubicBezTo>
                <a:cubicBezTo>
                  <a:pt x="158262" y="7182012"/>
                  <a:pt x="122834" y="7217441"/>
                  <a:pt x="79131" y="7217441"/>
                </a:cubicBezTo>
                <a:cubicBezTo>
                  <a:pt x="35428" y="7217441"/>
                  <a:pt x="0" y="7182012"/>
                  <a:pt x="0" y="7138310"/>
                </a:cubicBezTo>
                <a:cubicBezTo>
                  <a:pt x="0" y="7094606"/>
                  <a:pt x="35428" y="7059179"/>
                  <a:pt x="79131" y="7059179"/>
                </a:cubicBezTo>
                <a:close/>
                <a:moveTo>
                  <a:pt x="6484315" y="6667500"/>
                </a:moveTo>
                <a:cubicBezTo>
                  <a:pt x="6528019" y="6667500"/>
                  <a:pt x="6563447" y="6702929"/>
                  <a:pt x="6563447" y="6746631"/>
                </a:cubicBezTo>
                <a:cubicBezTo>
                  <a:pt x="6563447" y="6790335"/>
                  <a:pt x="6528019" y="6825762"/>
                  <a:pt x="6484315" y="6825762"/>
                </a:cubicBezTo>
                <a:cubicBezTo>
                  <a:pt x="6440615" y="6825762"/>
                  <a:pt x="6405187" y="6790335"/>
                  <a:pt x="6405187" y="6746631"/>
                </a:cubicBezTo>
                <a:cubicBezTo>
                  <a:pt x="6405187" y="6702929"/>
                  <a:pt x="6440615" y="6667500"/>
                  <a:pt x="6484315" y="6667500"/>
                </a:cubicBezTo>
                <a:close/>
                <a:moveTo>
                  <a:pt x="6205823" y="6667500"/>
                </a:moveTo>
                <a:cubicBezTo>
                  <a:pt x="6249527" y="6667500"/>
                  <a:pt x="6284955" y="6702929"/>
                  <a:pt x="6284955" y="6746631"/>
                </a:cubicBezTo>
                <a:cubicBezTo>
                  <a:pt x="6284955" y="6790335"/>
                  <a:pt x="6249527" y="6825762"/>
                  <a:pt x="6205823" y="6825762"/>
                </a:cubicBezTo>
                <a:cubicBezTo>
                  <a:pt x="6162119" y="6825762"/>
                  <a:pt x="6126691" y="6790335"/>
                  <a:pt x="6126691" y="6746631"/>
                </a:cubicBezTo>
                <a:cubicBezTo>
                  <a:pt x="6126691" y="6702929"/>
                  <a:pt x="6162119" y="6667500"/>
                  <a:pt x="6205823" y="6667500"/>
                </a:cubicBezTo>
                <a:close/>
                <a:moveTo>
                  <a:pt x="5927339" y="6667500"/>
                </a:moveTo>
                <a:cubicBezTo>
                  <a:pt x="5971039" y="6667500"/>
                  <a:pt x="6006467" y="6702929"/>
                  <a:pt x="6006467" y="6746631"/>
                </a:cubicBezTo>
                <a:cubicBezTo>
                  <a:pt x="6006467" y="6790335"/>
                  <a:pt x="5971039" y="6825762"/>
                  <a:pt x="5927339" y="6825762"/>
                </a:cubicBezTo>
                <a:cubicBezTo>
                  <a:pt x="5883635" y="6825762"/>
                  <a:pt x="5848207" y="6790335"/>
                  <a:pt x="5848207" y="6746631"/>
                </a:cubicBezTo>
                <a:cubicBezTo>
                  <a:pt x="5848207" y="6702929"/>
                  <a:pt x="5883635" y="6667500"/>
                  <a:pt x="5927339" y="6667500"/>
                </a:cubicBezTo>
                <a:close/>
                <a:moveTo>
                  <a:pt x="5648851" y="6667500"/>
                </a:moveTo>
                <a:cubicBezTo>
                  <a:pt x="5692555" y="6667500"/>
                  <a:pt x="5727983" y="6702929"/>
                  <a:pt x="5727983" y="6746631"/>
                </a:cubicBezTo>
                <a:cubicBezTo>
                  <a:pt x="5727983" y="6790335"/>
                  <a:pt x="5692555" y="6825762"/>
                  <a:pt x="5648851" y="6825762"/>
                </a:cubicBezTo>
                <a:cubicBezTo>
                  <a:pt x="5605147" y="6825762"/>
                  <a:pt x="5569719" y="6790335"/>
                  <a:pt x="5569719" y="6746631"/>
                </a:cubicBezTo>
                <a:cubicBezTo>
                  <a:pt x="5569719" y="6702929"/>
                  <a:pt x="5605147" y="6667500"/>
                  <a:pt x="5648851" y="6667500"/>
                </a:cubicBezTo>
                <a:close/>
                <a:moveTo>
                  <a:pt x="5370367" y="6667500"/>
                </a:moveTo>
                <a:cubicBezTo>
                  <a:pt x="5414067" y="6667500"/>
                  <a:pt x="5449495" y="6702929"/>
                  <a:pt x="5449495" y="6746631"/>
                </a:cubicBezTo>
                <a:cubicBezTo>
                  <a:pt x="5449495" y="6790335"/>
                  <a:pt x="5414067" y="6825762"/>
                  <a:pt x="5370367" y="6825762"/>
                </a:cubicBezTo>
                <a:cubicBezTo>
                  <a:pt x="5326663" y="6825762"/>
                  <a:pt x="5291235" y="6790335"/>
                  <a:pt x="5291235" y="6746631"/>
                </a:cubicBezTo>
                <a:cubicBezTo>
                  <a:pt x="5291235" y="6702929"/>
                  <a:pt x="5326663" y="6667500"/>
                  <a:pt x="5370367" y="6667500"/>
                </a:cubicBezTo>
                <a:close/>
                <a:moveTo>
                  <a:pt x="5091879" y="6667500"/>
                </a:moveTo>
                <a:cubicBezTo>
                  <a:pt x="5135583" y="6667500"/>
                  <a:pt x="5171011" y="6702929"/>
                  <a:pt x="5171011" y="6746631"/>
                </a:cubicBezTo>
                <a:cubicBezTo>
                  <a:pt x="5171011" y="6790335"/>
                  <a:pt x="5135583" y="6825762"/>
                  <a:pt x="5091879" y="6825762"/>
                </a:cubicBezTo>
                <a:cubicBezTo>
                  <a:pt x="5048175" y="6825762"/>
                  <a:pt x="5012747" y="6790335"/>
                  <a:pt x="5012747" y="6746631"/>
                </a:cubicBezTo>
                <a:cubicBezTo>
                  <a:pt x="5012747" y="6702929"/>
                  <a:pt x="5048175" y="6667500"/>
                  <a:pt x="5091879" y="6667500"/>
                </a:cubicBezTo>
                <a:close/>
                <a:moveTo>
                  <a:pt x="4813395" y="6667500"/>
                </a:moveTo>
                <a:cubicBezTo>
                  <a:pt x="4857095" y="6667500"/>
                  <a:pt x="4892523" y="6702929"/>
                  <a:pt x="4892523" y="6746631"/>
                </a:cubicBezTo>
                <a:cubicBezTo>
                  <a:pt x="4892523" y="6790335"/>
                  <a:pt x="4857095" y="6825762"/>
                  <a:pt x="4813395" y="6825762"/>
                </a:cubicBezTo>
                <a:cubicBezTo>
                  <a:pt x="4769691" y="6825762"/>
                  <a:pt x="4734263" y="6790335"/>
                  <a:pt x="4734263" y="6746631"/>
                </a:cubicBezTo>
                <a:cubicBezTo>
                  <a:pt x="4734263" y="6702929"/>
                  <a:pt x="4769691" y="6667500"/>
                  <a:pt x="4813395" y="6667500"/>
                </a:cubicBezTo>
                <a:close/>
                <a:moveTo>
                  <a:pt x="4534907" y="6667500"/>
                </a:moveTo>
                <a:cubicBezTo>
                  <a:pt x="4578611" y="6667500"/>
                  <a:pt x="4614039" y="6702929"/>
                  <a:pt x="4614039" y="6746631"/>
                </a:cubicBezTo>
                <a:cubicBezTo>
                  <a:pt x="4614039" y="6790335"/>
                  <a:pt x="4578611" y="6825762"/>
                  <a:pt x="4534907" y="6825762"/>
                </a:cubicBezTo>
                <a:cubicBezTo>
                  <a:pt x="4491203" y="6825762"/>
                  <a:pt x="4455775" y="6790335"/>
                  <a:pt x="4455775" y="6746631"/>
                </a:cubicBezTo>
                <a:cubicBezTo>
                  <a:pt x="4455775" y="6702929"/>
                  <a:pt x="4491203" y="6667500"/>
                  <a:pt x="4534907" y="6667500"/>
                </a:cubicBezTo>
                <a:close/>
                <a:moveTo>
                  <a:pt x="4256421" y="6667500"/>
                </a:moveTo>
                <a:cubicBezTo>
                  <a:pt x="4300124" y="6667500"/>
                  <a:pt x="4335552" y="6702929"/>
                  <a:pt x="4335552" y="6746631"/>
                </a:cubicBezTo>
                <a:cubicBezTo>
                  <a:pt x="4335552" y="6790335"/>
                  <a:pt x="4300124" y="6825762"/>
                  <a:pt x="4256421" y="6825762"/>
                </a:cubicBezTo>
                <a:cubicBezTo>
                  <a:pt x="4212718" y="6825762"/>
                  <a:pt x="4177290" y="6790335"/>
                  <a:pt x="4177290" y="6746631"/>
                </a:cubicBezTo>
                <a:cubicBezTo>
                  <a:pt x="4177290" y="6702929"/>
                  <a:pt x="4212718" y="6667500"/>
                  <a:pt x="4256421" y="6667500"/>
                </a:cubicBezTo>
                <a:close/>
                <a:moveTo>
                  <a:pt x="3977935" y="6667500"/>
                </a:moveTo>
                <a:cubicBezTo>
                  <a:pt x="4021638" y="6667500"/>
                  <a:pt x="4057066" y="6702929"/>
                  <a:pt x="4057066" y="6746631"/>
                </a:cubicBezTo>
                <a:cubicBezTo>
                  <a:pt x="4057066" y="6790335"/>
                  <a:pt x="4021638" y="6825762"/>
                  <a:pt x="3977935" y="6825762"/>
                </a:cubicBezTo>
                <a:cubicBezTo>
                  <a:pt x="3934232" y="6825762"/>
                  <a:pt x="3898804" y="6790335"/>
                  <a:pt x="3898804" y="6746631"/>
                </a:cubicBezTo>
                <a:cubicBezTo>
                  <a:pt x="3898804" y="6702929"/>
                  <a:pt x="3934232" y="6667500"/>
                  <a:pt x="3977935" y="6667500"/>
                </a:cubicBezTo>
                <a:close/>
                <a:moveTo>
                  <a:pt x="3699449" y="6667500"/>
                </a:moveTo>
                <a:cubicBezTo>
                  <a:pt x="3743152" y="6667500"/>
                  <a:pt x="3778580" y="6702929"/>
                  <a:pt x="3778580" y="6746631"/>
                </a:cubicBezTo>
                <a:cubicBezTo>
                  <a:pt x="3778580" y="6790335"/>
                  <a:pt x="3743152" y="6825762"/>
                  <a:pt x="3699449" y="6825762"/>
                </a:cubicBezTo>
                <a:cubicBezTo>
                  <a:pt x="3655746" y="6825762"/>
                  <a:pt x="3620318" y="6790335"/>
                  <a:pt x="3620318" y="6746631"/>
                </a:cubicBezTo>
                <a:cubicBezTo>
                  <a:pt x="3620318" y="6702929"/>
                  <a:pt x="3655746" y="6667500"/>
                  <a:pt x="3699449" y="6667500"/>
                </a:cubicBezTo>
                <a:close/>
                <a:moveTo>
                  <a:pt x="3420963" y="6667500"/>
                </a:moveTo>
                <a:cubicBezTo>
                  <a:pt x="3464666" y="6667500"/>
                  <a:pt x="3500094" y="6702929"/>
                  <a:pt x="3500094" y="6746631"/>
                </a:cubicBezTo>
                <a:cubicBezTo>
                  <a:pt x="3500094" y="6790335"/>
                  <a:pt x="3464666" y="6825762"/>
                  <a:pt x="3420963" y="6825762"/>
                </a:cubicBezTo>
                <a:cubicBezTo>
                  <a:pt x="3377260" y="6825762"/>
                  <a:pt x="3341832" y="6790335"/>
                  <a:pt x="3341832" y="6746631"/>
                </a:cubicBezTo>
                <a:cubicBezTo>
                  <a:pt x="3341832" y="6702929"/>
                  <a:pt x="3377260" y="6667500"/>
                  <a:pt x="3420963" y="6667500"/>
                </a:cubicBezTo>
                <a:close/>
                <a:moveTo>
                  <a:pt x="3142477" y="6667500"/>
                </a:moveTo>
                <a:cubicBezTo>
                  <a:pt x="3186180" y="6667500"/>
                  <a:pt x="3221608" y="6702929"/>
                  <a:pt x="3221608" y="6746631"/>
                </a:cubicBezTo>
                <a:cubicBezTo>
                  <a:pt x="3221608" y="6790335"/>
                  <a:pt x="3186180" y="6825762"/>
                  <a:pt x="3142477" y="6825762"/>
                </a:cubicBezTo>
                <a:cubicBezTo>
                  <a:pt x="3098774" y="6825762"/>
                  <a:pt x="3063346" y="6790335"/>
                  <a:pt x="3063346" y="6746631"/>
                </a:cubicBezTo>
                <a:cubicBezTo>
                  <a:pt x="3063346" y="6702929"/>
                  <a:pt x="3098774" y="6667500"/>
                  <a:pt x="3142477" y="6667500"/>
                </a:cubicBezTo>
                <a:close/>
                <a:moveTo>
                  <a:pt x="2863991" y="6667500"/>
                </a:moveTo>
                <a:cubicBezTo>
                  <a:pt x="2907694" y="6667500"/>
                  <a:pt x="2943122" y="6702929"/>
                  <a:pt x="2943122" y="6746631"/>
                </a:cubicBezTo>
                <a:cubicBezTo>
                  <a:pt x="2943122" y="6790335"/>
                  <a:pt x="2907694" y="6825762"/>
                  <a:pt x="2863991" y="6825762"/>
                </a:cubicBezTo>
                <a:cubicBezTo>
                  <a:pt x="2820288" y="6825762"/>
                  <a:pt x="2784860" y="6790335"/>
                  <a:pt x="2784860" y="6746631"/>
                </a:cubicBezTo>
                <a:cubicBezTo>
                  <a:pt x="2784860" y="6702929"/>
                  <a:pt x="2820288" y="6667500"/>
                  <a:pt x="2863991" y="6667500"/>
                </a:cubicBezTo>
                <a:close/>
                <a:moveTo>
                  <a:pt x="2585505" y="6667500"/>
                </a:moveTo>
                <a:cubicBezTo>
                  <a:pt x="2629208" y="6667500"/>
                  <a:pt x="2664636" y="6702929"/>
                  <a:pt x="2664636" y="6746631"/>
                </a:cubicBezTo>
                <a:cubicBezTo>
                  <a:pt x="2664636" y="6790335"/>
                  <a:pt x="2629208" y="6825762"/>
                  <a:pt x="2585505" y="6825762"/>
                </a:cubicBezTo>
                <a:cubicBezTo>
                  <a:pt x="2541802" y="6825762"/>
                  <a:pt x="2506374" y="6790335"/>
                  <a:pt x="2506374" y="6746631"/>
                </a:cubicBezTo>
                <a:cubicBezTo>
                  <a:pt x="2506374" y="6702929"/>
                  <a:pt x="2541802" y="6667500"/>
                  <a:pt x="2585505" y="6667500"/>
                </a:cubicBezTo>
                <a:close/>
                <a:moveTo>
                  <a:pt x="2307019" y="6667500"/>
                </a:moveTo>
                <a:cubicBezTo>
                  <a:pt x="2350722" y="6667500"/>
                  <a:pt x="2386150" y="6702929"/>
                  <a:pt x="2386150" y="6746631"/>
                </a:cubicBezTo>
                <a:cubicBezTo>
                  <a:pt x="2386150" y="6790335"/>
                  <a:pt x="2350722" y="6825762"/>
                  <a:pt x="2307019" y="6825762"/>
                </a:cubicBezTo>
                <a:cubicBezTo>
                  <a:pt x="2263316" y="6825762"/>
                  <a:pt x="2227888" y="6790335"/>
                  <a:pt x="2227888" y="6746631"/>
                </a:cubicBezTo>
                <a:cubicBezTo>
                  <a:pt x="2227888" y="6702929"/>
                  <a:pt x="2263316" y="6667500"/>
                  <a:pt x="2307019" y="6667500"/>
                </a:cubicBezTo>
                <a:close/>
                <a:moveTo>
                  <a:pt x="2028534" y="6667500"/>
                </a:moveTo>
                <a:cubicBezTo>
                  <a:pt x="2072236" y="6667500"/>
                  <a:pt x="2107664" y="6702929"/>
                  <a:pt x="2107664" y="6746631"/>
                </a:cubicBezTo>
                <a:cubicBezTo>
                  <a:pt x="2107664" y="6790335"/>
                  <a:pt x="2072236" y="6825762"/>
                  <a:pt x="2028534" y="6825762"/>
                </a:cubicBezTo>
                <a:cubicBezTo>
                  <a:pt x="1984830" y="6825762"/>
                  <a:pt x="1949402" y="6790335"/>
                  <a:pt x="1949402" y="6746631"/>
                </a:cubicBezTo>
                <a:cubicBezTo>
                  <a:pt x="1949402" y="6702929"/>
                  <a:pt x="1984830" y="6667500"/>
                  <a:pt x="2028534" y="6667500"/>
                </a:cubicBezTo>
                <a:close/>
                <a:moveTo>
                  <a:pt x="1750047" y="6667500"/>
                </a:moveTo>
                <a:cubicBezTo>
                  <a:pt x="1793750" y="6667500"/>
                  <a:pt x="1829178" y="6702929"/>
                  <a:pt x="1829178" y="6746631"/>
                </a:cubicBezTo>
                <a:cubicBezTo>
                  <a:pt x="1829178" y="6790335"/>
                  <a:pt x="1793750" y="6825762"/>
                  <a:pt x="1750047" y="6825762"/>
                </a:cubicBezTo>
                <a:cubicBezTo>
                  <a:pt x="1706344" y="6825762"/>
                  <a:pt x="1670916" y="6790335"/>
                  <a:pt x="1670916" y="6746631"/>
                </a:cubicBezTo>
                <a:cubicBezTo>
                  <a:pt x="1670916" y="6702929"/>
                  <a:pt x="1706344" y="6667500"/>
                  <a:pt x="1750047" y="6667500"/>
                </a:cubicBezTo>
                <a:close/>
                <a:moveTo>
                  <a:pt x="1471561" y="6667500"/>
                </a:moveTo>
                <a:cubicBezTo>
                  <a:pt x="1515264" y="6667500"/>
                  <a:pt x="1550692" y="6702929"/>
                  <a:pt x="1550692" y="6746631"/>
                </a:cubicBezTo>
                <a:cubicBezTo>
                  <a:pt x="1550692" y="6790335"/>
                  <a:pt x="1515264" y="6825762"/>
                  <a:pt x="1471561" y="6825762"/>
                </a:cubicBezTo>
                <a:cubicBezTo>
                  <a:pt x="1427858" y="6825762"/>
                  <a:pt x="1392431" y="6790335"/>
                  <a:pt x="1392431" y="6746631"/>
                </a:cubicBezTo>
                <a:cubicBezTo>
                  <a:pt x="1392431" y="6702929"/>
                  <a:pt x="1427858" y="6667500"/>
                  <a:pt x="1471561" y="6667500"/>
                </a:cubicBezTo>
                <a:close/>
                <a:moveTo>
                  <a:pt x="1193075" y="6667500"/>
                </a:moveTo>
                <a:cubicBezTo>
                  <a:pt x="1236779" y="6667500"/>
                  <a:pt x="1272206" y="6702929"/>
                  <a:pt x="1272206" y="6746631"/>
                </a:cubicBezTo>
                <a:cubicBezTo>
                  <a:pt x="1272206" y="6790335"/>
                  <a:pt x="1236779" y="6825762"/>
                  <a:pt x="1193075" y="6825762"/>
                </a:cubicBezTo>
                <a:cubicBezTo>
                  <a:pt x="1149372" y="6825762"/>
                  <a:pt x="1113944" y="6790335"/>
                  <a:pt x="1113944" y="6746631"/>
                </a:cubicBezTo>
                <a:cubicBezTo>
                  <a:pt x="1113944" y="6702929"/>
                  <a:pt x="1149372" y="6667500"/>
                  <a:pt x="1193075" y="6667500"/>
                </a:cubicBezTo>
                <a:close/>
                <a:moveTo>
                  <a:pt x="914589" y="6667500"/>
                </a:moveTo>
                <a:cubicBezTo>
                  <a:pt x="958292" y="6667500"/>
                  <a:pt x="993720" y="6702929"/>
                  <a:pt x="993720" y="6746631"/>
                </a:cubicBezTo>
                <a:cubicBezTo>
                  <a:pt x="993720" y="6790335"/>
                  <a:pt x="958292" y="6825762"/>
                  <a:pt x="914589" y="6825762"/>
                </a:cubicBezTo>
                <a:cubicBezTo>
                  <a:pt x="870886" y="6825762"/>
                  <a:pt x="835458" y="6790335"/>
                  <a:pt x="835458" y="6746631"/>
                </a:cubicBezTo>
                <a:cubicBezTo>
                  <a:pt x="835458" y="6702929"/>
                  <a:pt x="870886" y="6667500"/>
                  <a:pt x="914589" y="6667500"/>
                </a:cubicBezTo>
                <a:close/>
                <a:moveTo>
                  <a:pt x="636103" y="6667500"/>
                </a:moveTo>
                <a:cubicBezTo>
                  <a:pt x="679806" y="6667500"/>
                  <a:pt x="715234" y="6702929"/>
                  <a:pt x="715234" y="6746631"/>
                </a:cubicBezTo>
                <a:cubicBezTo>
                  <a:pt x="715234" y="6790335"/>
                  <a:pt x="679806" y="6825762"/>
                  <a:pt x="636103" y="6825762"/>
                </a:cubicBezTo>
                <a:cubicBezTo>
                  <a:pt x="592401" y="6825762"/>
                  <a:pt x="556972" y="6790335"/>
                  <a:pt x="556972" y="6746631"/>
                </a:cubicBezTo>
                <a:cubicBezTo>
                  <a:pt x="556972" y="6702929"/>
                  <a:pt x="592401" y="6667500"/>
                  <a:pt x="636103" y="6667500"/>
                </a:cubicBezTo>
                <a:close/>
                <a:moveTo>
                  <a:pt x="357617" y="6667500"/>
                </a:moveTo>
                <a:cubicBezTo>
                  <a:pt x="401320" y="6667500"/>
                  <a:pt x="436749" y="6702929"/>
                  <a:pt x="436749" y="6746631"/>
                </a:cubicBezTo>
                <a:cubicBezTo>
                  <a:pt x="436749" y="6790335"/>
                  <a:pt x="401320" y="6825762"/>
                  <a:pt x="357617" y="6825762"/>
                </a:cubicBezTo>
                <a:cubicBezTo>
                  <a:pt x="313914" y="6825762"/>
                  <a:pt x="278486" y="6790335"/>
                  <a:pt x="278486" y="6746631"/>
                </a:cubicBezTo>
                <a:cubicBezTo>
                  <a:pt x="278486" y="6702929"/>
                  <a:pt x="313914" y="6667500"/>
                  <a:pt x="357617" y="6667500"/>
                </a:cubicBezTo>
                <a:close/>
                <a:moveTo>
                  <a:pt x="79131" y="6667500"/>
                </a:moveTo>
                <a:cubicBezTo>
                  <a:pt x="122834" y="6667500"/>
                  <a:pt x="158262" y="6702929"/>
                  <a:pt x="158262" y="6746631"/>
                </a:cubicBezTo>
                <a:cubicBezTo>
                  <a:pt x="158262" y="6790335"/>
                  <a:pt x="122834" y="6825762"/>
                  <a:pt x="79131" y="6825762"/>
                </a:cubicBezTo>
                <a:cubicBezTo>
                  <a:pt x="35428" y="6825762"/>
                  <a:pt x="0" y="6790335"/>
                  <a:pt x="0" y="6746631"/>
                </a:cubicBezTo>
                <a:cubicBezTo>
                  <a:pt x="0" y="6702929"/>
                  <a:pt x="35428" y="6667500"/>
                  <a:pt x="79131" y="6667500"/>
                </a:cubicBezTo>
                <a:close/>
                <a:moveTo>
                  <a:pt x="6484315" y="6266840"/>
                </a:moveTo>
                <a:cubicBezTo>
                  <a:pt x="6528019" y="6266840"/>
                  <a:pt x="6563447" y="6302269"/>
                  <a:pt x="6563447" y="6345971"/>
                </a:cubicBezTo>
                <a:cubicBezTo>
                  <a:pt x="6563447" y="6389674"/>
                  <a:pt x="6528019" y="6425102"/>
                  <a:pt x="6484315" y="6425102"/>
                </a:cubicBezTo>
                <a:cubicBezTo>
                  <a:pt x="6440615" y="6425102"/>
                  <a:pt x="6405187" y="6389674"/>
                  <a:pt x="6405187" y="6345971"/>
                </a:cubicBezTo>
                <a:cubicBezTo>
                  <a:pt x="6405187" y="6302269"/>
                  <a:pt x="6440615" y="6266840"/>
                  <a:pt x="6484315" y="6266840"/>
                </a:cubicBezTo>
                <a:close/>
                <a:moveTo>
                  <a:pt x="6205823" y="6266840"/>
                </a:moveTo>
                <a:cubicBezTo>
                  <a:pt x="6249527" y="6266840"/>
                  <a:pt x="6284955" y="6302269"/>
                  <a:pt x="6284955" y="6345971"/>
                </a:cubicBezTo>
                <a:cubicBezTo>
                  <a:pt x="6284955" y="6389674"/>
                  <a:pt x="6249527" y="6425102"/>
                  <a:pt x="6205823" y="6425102"/>
                </a:cubicBezTo>
                <a:cubicBezTo>
                  <a:pt x="6162119" y="6425102"/>
                  <a:pt x="6126691" y="6389674"/>
                  <a:pt x="6126691" y="6345971"/>
                </a:cubicBezTo>
                <a:cubicBezTo>
                  <a:pt x="6126691" y="6302269"/>
                  <a:pt x="6162119" y="6266840"/>
                  <a:pt x="6205823" y="6266840"/>
                </a:cubicBezTo>
                <a:close/>
                <a:moveTo>
                  <a:pt x="5927339" y="6266840"/>
                </a:moveTo>
                <a:cubicBezTo>
                  <a:pt x="5971039" y="6266840"/>
                  <a:pt x="6006467" y="6302269"/>
                  <a:pt x="6006467" y="6345971"/>
                </a:cubicBezTo>
                <a:cubicBezTo>
                  <a:pt x="6006467" y="6389674"/>
                  <a:pt x="5971039" y="6425102"/>
                  <a:pt x="5927339" y="6425102"/>
                </a:cubicBezTo>
                <a:cubicBezTo>
                  <a:pt x="5883635" y="6425102"/>
                  <a:pt x="5848207" y="6389674"/>
                  <a:pt x="5848207" y="6345971"/>
                </a:cubicBezTo>
                <a:cubicBezTo>
                  <a:pt x="5848207" y="6302269"/>
                  <a:pt x="5883635" y="6266840"/>
                  <a:pt x="5927339" y="6266840"/>
                </a:cubicBezTo>
                <a:close/>
                <a:moveTo>
                  <a:pt x="5648851" y="6266840"/>
                </a:moveTo>
                <a:cubicBezTo>
                  <a:pt x="5692555" y="6266840"/>
                  <a:pt x="5727983" y="6302269"/>
                  <a:pt x="5727983" y="6345971"/>
                </a:cubicBezTo>
                <a:cubicBezTo>
                  <a:pt x="5727983" y="6389674"/>
                  <a:pt x="5692555" y="6425102"/>
                  <a:pt x="5648851" y="6425102"/>
                </a:cubicBezTo>
                <a:cubicBezTo>
                  <a:pt x="5605147" y="6425102"/>
                  <a:pt x="5569719" y="6389674"/>
                  <a:pt x="5569719" y="6345971"/>
                </a:cubicBezTo>
                <a:cubicBezTo>
                  <a:pt x="5569719" y="6302269"/>
                  <a:pt x="5605147" y="6266840"/>
                  <a:pt x="5648851" y="6266840"/>
                </a:cubicBezTo>
                <a:close/>
                <a:moveTo>
                  <a:pt x="5370367" y="6266840"/>
                </a:moveTo>
                <a:cubicBezTo>
                  <a:pt x="5414067" y="6266840"/>
                  <a:pt x="5449495" y="6302269"/>
                  <a:pt x="5449495" y="6345971"/>
                </a:cubicBezTo>
                <a:cubicBezTo>
                  <a:pt x="5449495" y="6389674"/>
                  <a:pt x="5414067" y="6425102"/>
                  <a:pt x="5370367" y="6425102"/>
                </a:cubicBezTo>
                <a:cubicBezTo>
                  <a:pt x="5326663" y="6425102"/>
                  <a:pt x="5291235" y="6389674"/>
                  <a:pt x="5291235" y="6345971"/>
                </a:cubicBezTo>
                <a:cubicBezTo>
                  <a:pt x="5291235" y="6302269"/>
                  <a:pt x="5326663" y="6266840"/>
                  <a:pt x="5370367" y="6266840"/>
                </a:cubicBezTo>
                <a:close/>
                <a:moveTo>
                  <a:pt x="5091879" y="6266840"/>
                </a:moveTo>
                <a:cubicBezTo>
                  <a:pt x="5135583" y="6266840"/>
                  <a:pt x="5171011" y="6302269"/>
                  <a:pt x="5171011" y="6345971"/>
                </a:cubicBezTo>
                <a:cubicBezTo>
                  <a:pt x="5171011" y="6389674"/>
                  <a:pt x="5135583" y="6425102"/>
                  <a:pt x="5091879" y="6425102"/>
                </a:cubicBezTo>
                <a:cubicBezTo>
                  <a:pt x="5048175" y="6425102"/>
                  <a:pt x="5012747" y="6389674"/>
                  <a:pt x="5012747" y="6345971"/>
                </a:cubicBezTo>
                <a:cubicBezTo>
                  <a:pt x="5012747" y="6302269"/>
                  <a:pt x="5048175" y="6266840"/>
                  <a:pt x="5091879" y="6266840"/>
                </a:cubicBezTo>
                <a:close/>
                <a:moveTo>
                  <a:pt x="4813395" y="6266840"/>
                </a:moveTo>
                <a:cubicBezTo>
                  <a:pt x="4857095" y="6266840"/>
                  <a:pt x="4892523" y="6302269"/>
                  <a:pt x="4892523" y="6345971"/>
                </a:cubicBezTo>
                <a:cubicBezTo>
                  <a:pt x="4892523" y="6389674"/>
                  <a:pt x="4857095" y="6425102"/>
                  <a:pt x="4813395" y="6425102"/>
                </a:cubicBezTo>
                <a:cubicBezTo>
                  <a:pt x="4769691" y="6425102"/>
                  <a:pt x="4734263" y="6389674"/>
                  <a:pt x="4734263" y="6345971"/>
                </a:cubicBezTo>
                <a:cubicBezTo>
                  <a:pt x="4734263" y="6302269"/>
                  <a:pt x="4769691" y="6266840"/>
                  <a:pt x="4813395" y="6266840"/>
                </a:cubicBezTo>
                <a:close/>
                <a:moveTo>
                  <a:pt x="4534907" y="6266840"/>
                </a:moveTo>
                <a:cubicBezTo>
                  <a:pt x="4578611" y="6266840"/>
                  <a:pt x="4614039" y="6302269"/>
                  <a:pt x="4614039" y="6345971"/>
                </a:cubicBezTo>
                <a:cubicBezTo>
                  <a:pt x="4614039" y="6389674"/>
                  <a:pt x="4578611" y="6425102"/>
                  <a:pt x="4534907" y="6425102"/>
                </a:cubicBezTo>
                <a:cubicBezTo>
                  <a:pt x="4491203" y="6425102"/>
                  <a:pt x="4455775" y="6389674"/>
                  <a:pt x="4455775" y="6345971"/>
                </a:cubicBezTo>
                <a:cubicBezTo>
                  <a:pt x="4455775" y="6302269"/>
                  <a:pt x="4491203" y="6266840"/>
                  <a:pt x="4534907" y="6266840"/>
                </a:cubicBezTo>
                <a:close/>
                <a:moveTo>
                  <a:pt x="4256421" y="6266840"/>
                </a:moveTo>
                <a:cubicBezTo>
                  <a:pt x="4300124" y="6266840"/>
                  <a:pt x="4335552" y="6302269"/>
                  <a:pt x="4335552" y="6345971"/>
                </a:cubicBezTo>
                <a:cubicBezTo>
                  <a:pt x="4335552" y="6389674"/>
                  <a:pt x="4300124" y="6425102"/>
                  <a:pt x="4256421" y="6425102"/>
                </a:cubicBezTo>
                <a:cubicBezTo>
                  <a:pt x="4212718" y="6425102"/>
                  <a:pt x="4177290" y="6389674"/>
                  <a:pt x="4177290" y="6345971"/>
                </a:cubicBezTo>
                <a:cubicBezTo>
                  <a:pt x="4177290" y="6302269"/>
                  <a:pt x="4212718" y="6266840"/>
                  <a:pt x="4256421" y="6266840"/>
                </a:cubicBezTo>
                <a:close/>
                <a:moveTo>
                  <a:pt x="3977935" y="6266840"/>
                </a:moveTo>
                <a:cubicBezTo>
                  <a:pt x="4021638" y="6266840"/>
                  <a:pt x="4057066" y="6302269"/>
                  <a:pt x="4057066" y="6345971"/>
                </a:cubicBezTo>
                <a:cubicBezTo>
                  <a:pt x="4057066" y="6389674"/>
                  <a:pt x="4021638" y="6425102"/>
                  <a:pt x="3977935" y="6425102"/>
                </a:cubicBezTo>
                <a:cubicBezTo>
                  <a:pt x="3934232" y="6425102"/>
                  <a:pt x="3898804" y="6389674"/>
                  <a:pt x="3898804" y="6345971"/>
                </a:cubicBezTo>
                <a:cubicBezTo>
                  <a:pt x="3898804" y="6302269"/>
                  <a:pt x="3934232" y="6266840"/>
                  <a:pt x="3977935" y="6266840"/>
                </a:cubicBezTo>
                <a:close/>
                <a:moveTo>
                  <a:pt x="3699449" y="6266840"/>
                </a:moveTo>
                <a:cubicBezTo>
                  <a:pt x="3743152" y="6266840"/>
                  <a:pt x="3778580" y="6302269"/>
                  <a:pt x="3778580" y="6345971"/>
                </a:cubicBezTo>
                <a:cubicBezTo>
                  <a:pt x="3778580" y="6389674"/>
                  <a:pt x="3743152" y="6425102"/>
                  <a:pt x="3699449" y="6425102"/>
                </a:cubicBezTo>
                <a:cubicBezTo>
                  <a:pt x="3655746" y="6425102"/>
                  <a:pt x="3620318" y="6389674"/>
                  <a:pt x="3620318" y="6345971"/>
                </a:cubicBezTo>
                <a:cubicBezTo>
                  <a:pt x="3620318" y="6302269"/>
                  <a:pt x="3655746" y="6266840"/>
                  <a:pt x="3699449" y="6266840"/>
                </a:cubicBezTo>
                <a:close/>
                <a:moveTo>
                  <a:pt x="3420963" y="6266840"/>
                </a:moveTo>
                <a:cubicBezTo>
                  <a:pt x="3464666" y="6266840"/>
                  <a:pt x="3500094" y="6302269"/>
                  <a:pt x="3500094" y="6345971"/>
                </a:cubicBezTo>
                <a:cubicBezTo>
                  <a:pt x="3500094" y="6389674"/>
                  <a:pt x="3464666" y="6425102"/>
                  <a:pt x="3420963" y="6425102"/>
                </a:cubicBezTo>
                <a:cubicBezTo>
                  <a:pt x="3377260" y="6425102"/>
                  <a:pt x="3341832" y="6389674"/>
                  <a:pt x="3341832" y="6345971"/>
                </a:cubicBezTo>
                <a:cubicBezTo>
                  <a:pt x="3341832" y="6302269"/>
                  <a:pt x="3377260" y="6266840"/>
                  <a:pt x="3420963" y="6266840"/>
                </a:cubicBezTo>
                <a:close/>
                <a:moveTo>
                  <a:pt x="3142477" y="6266840"/>
                </a:moveTo>
                <a:cubicBezTo>
                  <a:pt x="3186180" y="6266840"/>
                  <a:pt x="3221608" y="6302269"/>
                  <a:pt x="3221608" y="6345971"/>
                </a:cubicBezTo>
                <a:cubicBezTo>
                  <a:pt x="3221608" y="6389674"/>
                  <a:pt x="3186180" y="6425102"/>
                  <a:pt x="3142477" y="6425102"/>
                </a:cubicBezTo>
                <a:cubicBezTo>
                  <a:pt x="3098774" y="6425102"/>
                  <a:pt x="3063346" y="6389674"/>
                  <a:pt x="3063346" y="6345971"/>
                </a:cubicBezTo>
                <a:cubicBezTo>
                  <a:pt x="3063346" y="6302269"/>
                  <a:pt x="3098774" y="6266840"/>
                  <a:pt x="3142477" y="6266840"/>
                </a:cubicBezTo>
                <a:close/>
                <a:moveTo>
                  <a:pt x="2863991" y="6266840"/>
                </a:moveTo>
                <a:cubicBezTo>
                  <a:pt x="2907694" y="6266840"/>
                  <a:pt x="2943122" y="6302269"/>
                  <a:pt x="2943122" y="6345971"/>
                </a:cubicBezTo>
                <a:cubicBezTo>
                  <a:pt x="2943122" y="6389674"/>
                  <a:pt x="2907694" y="6425102"/>
                  <a:pt x="2863991" y="6425102"/>
                </a:cubicBezTo>
                <a:cubicBezTo>
                  <a:pt x="2820288" y="6425102"/>
                  <a:pt x="2784860" y="6389674"/>
                  <a:pt x="2784860" y="6345971"/>
                </a:cubicBezTo>
                <a:cubicBezTo>
                  <a:pt x="2784860" y="6302269"/>
                  <a:pt x="2820288" y="6266840"/>
                  <a:pt x="2863991" y="6266840"/>
                </a:cubicBezTo>
                <a:close/>
                <a:moveTo>
                  <a:pt x="2585505" y="6266840"/>
                </a:moveTo>
                <a:cubicBezTo>
                  <a:pt x="2629208" y="6266840"/>
                  <a:pt x="2664636" y="6302269"/>
                  <a:pt x="2664636" y="6345971"/>
                </a:cubicBezTo>
                <a:cubicBezTo>
                  <a:pt x="2664636" y="6389674"/>
                  <a:pt x="2629208" y="6425102"/>
                  <a:pt x="2585505" y="6425102"/>
                </a:cubicBezTo>
                <a:cubicBezTo>
                  <a:pt x="2541802" y="6425102"/>
                  <a:pt x="2506374" y="6389674"/>
                  <a:pt x="2506374" y="6345971"/>
                </a:cubicBezTo>
                <a:cubicBezTo>
                  <a:pt x="2506374" y="6302269"/>
                  <a:pt x="2541802" y="6266840"/>
                  <a:pt x="2585505" y="6266840"/>
                </a:cubicBezTo>
                <a:close/>
                <a:moveTo>
                  <a:pt x="2307019" y="6266840"/>
                </a:moveTo>
                <a:cubicBezTo>
                  <a:pt x="2350722" y="6266840"/>
                  <a:pt x="2386150" y="6302269"/>
                  <a:pt x="2386150" y="6345971"/>
                </a:cubicBezTo>
                <a:cubicBezTo>
                  <a:pt x="2386150" y="6389674"/>
                  <a:pt x="2350722" y="6425102"/>
                  <a:pt x="2307019" y="6425102"/>
                </a:cubicBezTo>
                <a:cubicBezTo>
                  <a:pt x="2263316" y="6425102"/>
                  <a:pt x="2227888" y="6389674"/>
                  <a:pt x="2227888" y="6345971"/>
                </a:cubicBezTo>
                <a:cubicBezTo>
                  <a:pt x="2227888" y="6302269"/>
                  <a:pt x="2263316" y="6266840"/>
                  <a:pt x="2307019" y="6266840"/>
                </a:cubicBezTo>
                <a:close/>
                <a:moveTo>
                  <a:pt x="2028534" y="6266840"/>
                </a:moveTo>
                <a:cubicBezTo>
                  <a:pt x="2072236" y="6266840"/>
                  <a:pt x="2107664" y="6302269"/>
                  <a:pt x="2107664" y="6345971"/>
                </a:cubicBezTo>
                <a:cubicBezTo>
                  <a:pt x="2107664" y="6389674"/>
                  <a:pt x="2072236" y="6425102"/>
                  <a:pt x="2028534" y="6425102"/>
                </a:cubicBezTo>
                <a:cubicBezTo>
                  <a:pt x="1984830" y="6425102"/>
                  <a:pt x="1949402" y="6389674"/>
                  <a:pt x="1949402" y="6345971"/>
                </a:cubicBezTo>
                <a:cubicBezTo>
                  <a:pt x="1949402" y="6302269"/>
                  <a:pt x="1984830" y="6266840"/>
                  <a:pt x="2028534" y="6266840"/>
                </a:cubicBezTo>
                <a:close/>
                <a:moveTo>
                  <a:pt x="1750047" y="6266840"/>
                </a:moveTo>
                <a:cubicBezTo>
                  <a:pt x="1793750" y="6266840"/>
                  <a:pt x="1829178" y="6302269"/>
                  <a:pt x="1829178" y="6345971"/>
                </a:cubicBezTo>
                <a:cubicBezTo>
                  <a:pt x="1829178" y="6389674"/>
                  <a:pt x="1793750" y="6425102"/>
                  <a:pt x="1750047" y="6425102"/>
                </a:cubicBezTo>
                <a:cubicBezTo>
                  <a:pt x="1706344" y="6425102"/>
                  <a:pt x="1670916" y="6389674"/>
                  <a:pt x="1670916" y="6345971"/>
                </a:cubicBezTo>
                <a:cubicBezTo>
                  <a:pt x="1670916" y="6302269"/>
                  <a:pt x="1706344" y="6266840"/>
                  <a:pt x="1750047" y="6266840"/>
                </a:cubicBezTo>
                <a:close/>
                <a:moveTo>
                  <a:pt x="1471561" y="6266840"/>
                </a:moveTo>
                <a:cubicBezTo>
                  <a:pt x="1515264" y="6266840"/>
                  <a:pt x="1550692" y="6302269"/>
                  <a:pt x="1550692" y="6345971"/>
                </a:cubicBezTo>
                <a:cubicBezTo>
                  <a:pt x="1550692" y="6389674"/>
                  <a:pt x="1515264" y="6425102"/>
                  <a:pt x="1471561" y="6425102"/>
                </a:cubicBezTo>
                <a:cubicBezTo>
                  <a:pt x="1427858" y="6425102"/>
                  <a:pt x="1392431" y="6389674"/>
                  <a:pt x="1392431" y="6345971"/>
                </a:cubicBezTo>
                <a:cubicBezTo>
                  <a:pt x="1392431" y="6302269"/>
                  <a:pt x="1427858" y="6266840"/>
                  <a:pt x="1471561" y="6266840"/>
                </a:cubicBezTo>
                <a:close/>
                <a:moveTo>
                  <a:pt x="1193075" y="6266840"/>
                </a:moveTo>
                <a:cubicBezTo>
                  <a:pt x="1236779" y="6266840"/>
                  <a:pt x="1272206" y="6302269"/>
                  <a:pt x="1272206" y="6345971"/>
                </a:cubicBezTo>
                <a:cubicBezTo>
                  <a:pt x="1272206" y="6389674"/>
                  <a:pt x="1236779" y="6425102"/>
                  <a:pt x="1193075" y="6425102"/>
                </a:cubicBezTo>
                <a:cubicBezTo>
                  <a:pt x="1149372" y="6425102"/>
                  <a:pt x="1113944" y="6389674"/>
                  <a:pt x="1113944" y="6345971"/>
                </a:cubicBezTo>
                <a:cubicBezTo>
                  <a:pt x="1113944" y="6302269"/>
                  <a:pt x="1149372" y="6266840"/>
                  <a:pt x="1193075" y="6266840"/>
                </a:cubicBezTo>
                <a:close/>
                <a:moveTo>
                  <a:pt x="914589" y="6266840"/>
                </a:moveTo>
                <a:cubicBezTo>
                  <a:pt x="958292" y="6266840"/>
                  <a:pt x="993720" y="6302269"/>
                  <a:pt x="993720" y="6345971"/>
                </a:cubicBezTo>
                <a:cubicBezTo>
                  <a:pt x="993720" y="6389674"/>
                  <a:pt x="958292" y="6425102"/>
                  <a:pt x="914589" y="6425102"/>
                </a:cubicBezTo>
                <a:cubicBezTo>
                  <a:pt x="870886" y="6425102"/>
                  <a:pt x="835458" y="6389674"/>
                  <a:pt x="835458" y="6345971"/>
                </a:cubicBezTo>
                <a:cubicBezTo>
                  <a:pt x="835458" y="6302269"/>
                  <a:pt x="870886" y="6266840"/>
                  <a:pt x="914589" y="6266840"/>
                </a:cubicBezTo>
                <a:close/>
                <a:moveTo>
                  <a:pt x="636103" y="6266840"/>
                </a:moveTo>
                <a:cubicBezTo>
                  <a:pt x="679806" y="6266840"/>
                  <a:pt x="715234" y="6302269"/>
                  <a:pt x="715234" y="6345971"/>
                </a:cubicBezTo>
                <a:cubicBezTo>
                  <a:pt x="715234" y="6389674"/>
                  <a:pt x="679806" y="6425102"/>
                  <a:pt x="636103" y="6425102"/>
                </a:cubicBezTo>
                <a:cubicBezTo>
                  <a:pt x="592401" y="6425102"/>
                  <a:pt x="556972" y="6389674"/>
                  <a:pt x="556972" y="6345971"/>
                </a:cubicBezTo>
                <a:cubicBezTo>
                  <a:pt x="556972" y="6302269"/>
                  <a:pt x="592401" y="6266840"/>
                  <a:pt x="636103" y="6266840"/>
                </a:cubicBezTo>
                <a:close/>
                <a:moveTo>
                  <a:pt x="357617" y="6266840"/>
                </a:moveTo>
                <a:cubicBezTo>
                  <a:pt x="401320" y="6266840"/>
                  <a:pt x="436749" y="6302269"/>
                  <a:pt x="436749" y="6345971"/>
                </a:cubicBezTo>
                <a:cubicBezTo>
                  <a:pt x="436749" y="6389674"/>
                  <a:pt x="401320" y="6425102"/>
                  <a:pt x="357617" y="6425102"/>
                </a:cubicBezTo>
                <a:cubicBezTo>
                  <a:pt x="313914" y="6425102"/>
                  <a:pt x="278486" y="6389674"/>
                  <a:pt x="278486" y="6345971"/>
                </a:cubicBezTo>
                <a:cubicBezTo>
                  <a:pt x="278486" y="6302269"/>
                  <a:pt x="313914" y="6266840"/>
                  <a:pt x="357617" y="6266840"/>
                </a:cubicBezTo>
                <a:close/>
                <a:moveTo>
                  <a:pt x="79131" y="6266840"/>
                </a:moveTo>
                <a:cubicBezTo>
                  <a:pt x="122834" y="6266840"/>
                  <a:pt x="158262" y="6302269"/>
                  <a:pt x="158262" y="6345971"/>
                </a:cubicBezTo>
                <a:cubicBezTo>
                  <a:pt x="158262" y="6389674"/>
                  <a:pt x="122834" y="6425102"/>
                  <a:pt x="79131" y="6425102"/>
                </a:cubicBezTo>
                <a:cubicBezTo>
                  <a:pt x="35428" y="6425102"/>
                  <a:pt x="0" y="6389674"/>
                  <a:pt x="0" y="6345971"/>
                </a:cubicBezTo>
                <a:cubicBezTo>
                  <a:pt x="0" y="6302269"/>
                  <a:pt x="35428" y="6266840"/>
                  <a:pt x="79131" y="6266840"/>
                </a:cubicBezTo>
                <a:close/>
                <a:moveTo>
                  <a:pt x="6484315" y="5875168"/>
                </a:moveTo>
                <a:cubicBezTo>
                  <a:pt x="6528019" y="5875168"/>
                  <a:pt x="6563447" y="5910596"/>
                  <a:pt x="6563447" y="5954299"/>
                </a:cubicBezTo>
                <a:cubicBezTo>
                  <a:pt x="6563447" y="5998002"/>
                  <a:pt x="6528019" y="6033430"/>
                  <a:pt x="6484315" y="6033430"/>
                </a:cubicBezTo>
                <a:cubicBezTo>
                  <a:pt x="6440615" y="6033430"/>
                  <a:pt x="6405187" y="5998002"/>
                  <a:pt x="6405187" y="5954299"/>
                </a:cubicBezTo>
                <a:cubicBezTo>
                  <a:pt x="6405187" y="5910596"/>
                  <a:pt x="6440615" y="5875168"/>
                  <a:pt x="6484315" y="5875168"/>
                </a:cubicBezTo>
                <a:close/>
                <a:moveTo>
                  <a:pt x="6205823" y="5875168"/>
                </a:moveTo>
                <a:cubicBezTo>
                  <a:pt x="6249527" y="5875168"/>
                  <a:pt x="6284955" y="5910596"/>
                  <a:pt x="6284955" y="5954299"/>
                </a:cubicBezTo>
                <a:cubicBezTo>
                  <a:pt x="6284955" y="5998002"/>
                  <a:pt x="6249527" y="6033430"/>
                  <a:pt x="6205823" y="6033430"/>
                </a:cubicBezTo>
                <a:cubicBezTo>
                  <a:pt x="6162119" y="6033430"/>
                  <a:pt x="6126691" y="5998002"/>
                  <a:pt x="6126691" y="5954299"/>
                </a:cubicBezTo>
                <a:cubicBezTo>
                  <a:pt x="6126691" y="5910596"/>
                  <a:pt x="6162119" y="5875168"/>
                  <a:pt x="6205823" y="5875168"/>
                </a:cubicBezTo>
                <a:close/>
                <a:moveTo>
                  <a:pt x="5927339" y="5875168"/>
                </a:moveTo>
                <a:cubicBezTo>
                  <a:pt x="5971039" y="5875168"/>
                  <a:pt x="6006467" y="5910596"/>
                  <a:pt x="6006467" y="5954299"/>
                </a:cubicBezTo>
                <a:cubicBezTo>
                  <a:pt x="6006467" y="5998002"/>
                  <a:pt x="5971039" y="6033430"/>
                  <a:pt x="5927339" y="6033430"/>
                </a:cubicBezTo>
                <a:cubicBezTo>
                  <a:pt x="5883635" y="6033430"/>
                  <a:pt x="5848207" y="5998002"/>
                  <a:pt x="5848207" y="5954299"/>
                </a:cubicBezTo>
                <a:cubicBezTo>
                  <a:pt x="5848207" y="5910596"/>
                  <a:pt x="5883635" y="5875168"/>
                  <a:pt x="5927339" y="5875168"/>
                </a:cubicBezTo>
                <a:close/>
                <a:moveTo>
                  <a:pt x="5648851" y="5875168"/>
                </a:moveTo>
                <a:cubicBezTo>
                  <a:pt x="5692555" y="5875168"/>
                  <a:pt x="5727983" y="5910596"/>
                  <a:pt x="5727983" y="5954299"/>
                </a:cubicBezTo>
                <a:cubicBezTo>
                  <a:pt x="5727983" y="5998002"/>
                  <a:pt x="5692555" y="6033430"/>
                  <a:pt x="5648851" y="6033430"/>
                </a:cubicBezTo>
                <a:cubicBezTo>
                  <a:pt x="5605147" y="6033430"/>
                  <a:pt x="5569719" y="5998002"/>
                  <a:pt x="5569719" y="5954299"/>
                </a:cubicBezTo>
                <a:cubicBezTo>
                  <a:pt x="5569719" y="5910596"/>
                  <a:pt x="5605147" y="5875168"/>
                  <a:pt x="5648851" y="5875168"/>
                </a:cubicBezTo>
                <a:close/>
                <a:moveTo>
                  <a:pt x="5370367" y="5875168"/>
                </a:moveTo>
                <a:cubicBezTo>
                  <a:pt x="5414067" y="5875168"/>
                  <a:pt x="5449495" y="5910596"/>
                  <a:pt x="5449495" y="5954299"/>
                </a:cubicBezTo>
                <a:cubicBezTo>
                  <a:pt x="5449495" y="5998002"/>
                  <a:pt x="5414067" y="6033430"/>
                  <a:pt x="5370367" y="6033430"/>
                </a:cubicBezTo>
                <a:cubicBezTo>
                  <a:pt x="5326663" y="6033430"/>
                  <a:pt x="5291235" y="5998002"/>
                  <a:pt x="5291235" y="5954299"/>
                </a:cubicBezTo>
                <a:cubicBezTo>
                  <a:pt x="5291235" y="5910596"/>
                  <a:pt x="5326663" y="5875168"/>
                  <a:pt x="5370367" y="5875168"/>
                </a:cubicBezTo>
                <a:close/>
                <a:moveTo>
                  <a:pt x="5091879" y="5875168"/>
                </a:moveTo>
                <a:cubicBezTo>
                  <a:pt x="5135583" y="5875168"/>
                  <a:pt x="5171011" y="5910596"/>
                  <a:pt x="5171011" y="5954299"/>
                </a:cubicBezTo>
                <a:cubicBezTo>
                  <a:pt x="5171011" y="5998002"/>
                  <a:pt x="5135583" y="6033430"/>
                  <a:pt x="5091879" y="6033430"/>
                </a:cubicBezTo>
                <a:cubicBezTo>
                  <a:pt x="5048175" y="6033430"/>
                  <a:pt x="5012747" y="5998002"/>
                  <a:pt x="5012747" y="5954299"/>
                </a:cubicBezTo>
                <a:cubicBezTo>
                  <a:pt x="5012747" y="5910596"/>
                  <a:pt x="5048175" y="5875168"/>
                  <a:pt x="5091879" y="5875168"/>
                </a:cubicBezTo>
                <a:close/>
                <a:moveTo>
                  <a:pt x="4813395" y="5875168"/>
                </a:moveTo>
                <a:cubicBezTo>
                  <a:pt x="4857095" y="5875168"/>
                  <a:pt x="4892523" y="5910596"/>
                  <a:pt x="4892523" y="5954299"/>
                </a:cubicBezTo>
                <a:cubicBezTo>
                  <a:pt x="4892523" y="5998002"/>
                  <a:pt x="4857095" y="6033430"/>
                  <a:pt x="4813395" y="6033430"/>
                </a:cubicBezTo>
                <a:cubicBezTo>
                  <a:pt x="4769691" y="6033430"/>
                  <a:pt x="4734263" y="5998002"/>
                  <a:pt x="4734263" y="5954299"/>
                </a:cubicBezTo>
                <a:cubicBezTo>
                  <a:pt x="4734263" y="5910596"/>
                  <a:pt x="4769691" y="5875168"/>
                  <a:pt x="4813395" y="5875168"/>
                </a:cubicBezTo>
                <a:close/>
                <a:moveTo>
                  <a:pt x="4534907" y="5875168"/>
                </a:moveTo>
                <a:cubicBezTo>
                  <a:pt x="4578611" y="5875168"/>
                  <a:pt x="4614039" y="5910596"/>
                  <a:pt x="4614039" y="5954299"/>
                </a:cubicBezTo>
                <a:cubicBezTo>
                  <a:pt x="4614039" y="5998002"/>
                  <a:pt x="4578611" y="6033430"/>
                  <a:pt x="4534907" y="6033430"/>
                </a:cubicBezTo>
                <a:cubicBezTo>
                  <a:pt x="4491203" y="6033430"/>
                  <a:pt x="4455775" y="5998002"/>
                  <a:pt x="4455775" y="5954299"/>
                </a:cubicBezTo>
                <a:cubicBezTo>
                  <a:pt x="4455775" y="5910596"/>
                  <a:pt x="4491203" y="5875168"/>
                  <a:pt x="4534907" y="5875168"/>
                </a:cubicBezTo>
                <a:close/>
                <a:moveTo>
                  <a:pt x="4256421" y="5875168"/>
                </a:moveTo>
                <a:cubicBezTo>
                  <a:pt x="4300124" y="5875168"/>
                  <a:pt x="4335552" y="5910596"/>
                  <a:pt x="4335552" y="5954299"/>
                </a:cubicBezTo>
                <a:cubicBezTo>
                  <a:pt x="4335552" y="5998002"/>
                  <a:pt x="4300124" y="6033430"/>
                  <a:pt x="4256421" y="6033430"/>
                </a:cubicBezTo>
                <a:cubicBezTo>
                  <a:pt x="4212718" y="6033430"/>
                  <a:pt x="4177290" y="5998002"/>
                  <a:pt x="4177290" y="5954299"/>
                </a:cubicBezTo>
                <a:cubicBezTo>
                  <a:pt x="4177290" y="5910596"/>
                  <a:pt x="4212718" y="5875168"/>
                  <a:pt x="4256421" y="5875168"/>
                </a:cubicBezTo>
                <a:close/>
                <a:moveTo>
                  <a:pt x="3977935" y="5875168"/>
                </a:moveTo>
                <a:cubicBezTo>
                  <a:pt x="4021638" y="5875168"/>
                  <a:pt x="4057066" y="5910596"/>
                  <a:pt x="4057066" y="5954299"/>
                </a:cubicBezTo>
                <a:cubicBezTo>
                  <a:pt x="4057066" y="5998002"/>
                  <a:pt x="4021638" y="6033430"/>
                  <a:pt x="3977935" y="6033430"/>
                </a:cubicBezTo>
                <a:cubicBezTo>
                  <a:pt x="3934232" y="6033430"/>
                  <a:pt x="3898804" y="5998002"/>
                  <a:pt x="3898804" y="5954299"/>
                </a:cubicBezTo>
                <a:cubicBezTo>
                  <a:pt x="3898804" y="5910596"/>
                  <a:pt x="3934232" y="5875168"/>
                  <a:pt x="3977935" y="5875168"/>
                </a:cubicBezTo>
                <a:close/>
                <a:moveTo>
                  <a:pt x="3699449" y="5875168"/>
                </a:moveTo>
                <a:cubicBezTo>
                  <a:pt x="3743152" y="5875168"/>
                  <a:pt x="3778580" y="5910596"/>
                  <a:pt x="3778580" y="5954299"/>
                </a:cubicBezTo>
                <a:cubicBezTo>
                  <a:pt x="3778580" y="5998002"/>
                  <a:pt x="3743152" y="6033430"/>
                  <a:pt x="3699449" y="6033430"/>
                </a:cubicBezTo>
                <a:cubicBezTo>
                  <a:pt x="3655746" y="6033430"/>
                  <a:pt x="3620318" y="5998002"/>
                  <a:pt x="3620318" y="5954299"/>
                </a:cubicBezTo>
                <a:cubicBezTo>
                  <a:pt x="3620318" y="5910596"/>
                  <a:pt x="3655746" y="5875168"/>
                  <a:pt x="3699449" y="5875168"/>
                </a:cubicBezTo>
                <a:close/>
                <a:moveTo>
                  <a:pt x="3420963" y="5875168"/>
                </a:moveTo>
                <a:cubicBezTo>
                  <a:pt x="3464666" y="5875168"/>
                  <a:pt x="3500094" y="5910596"/>
                  <a:pt x="3500094" y="5954299"/>
                </a:cubicBezTo>
                <a:cubicBezTo>
                  <a:pt x="3500094" y="5998002"/>
                  <a:pt x="3464666" y="6033430"/>
                  <a:pt x="3420963" y="6033430"/>
                </a:cubicBezTo>
                <a:cubicBezTo>
                  <a:pt x="3377260" y="6033430"/>
                  <a:pt x="3341832" y="5998002"/>
                  <a:pt x="3341832" y="5954299"/>
                </a:cubicBezTo>
                <a:cubicBezTo>
                  <a:pt x="3341832" y="5910596"/>
                  <a:pt x="3377260" y="5875168"/>
                  <a:pt x="3420963" y="5875168"/>
                </a:cubicBezTo>
                <a:close/>
                <a:moveTo>
                  <a:pt x="3142477" y="5875168"/>
                </a:moveTo>
                <a:cubicBezTo>
                  <a:pt x="3186180" y="5875168"/>
                  <a:pt x="3221608" y="5910596"/>
                  <a:pt x="3221608" y="5954299"/>
                </a:cubicBezTo>
                <a:cubicBezTo>
                  <a:pt x="3221608" y="5998002"/>
                  <a:pt x="3186180" y="6033430"/>
                  <a:pt x="3142477" y="6033430"/>
                </a:cubicBezTo>
                <a:cubicBezTo>
                  <a:pt x="3098774" y="6033430"/>
                  <a:pt x="3063346" y="5998002"/>
                  <a:pt x="3063346" y="5954299"/>
                </a:cubicBezTo>
                <a:cubicBezTo>
                  <a:pt x="3063346" y="5910596"/>
                  <a:pt x="3098774" y="5875168"/>
                  <a:pt x="3142477" y="5875168"/>
                </a:cubicBezTo>
                <a:close/>
                <a:moveTo>
                  <a:pt x="2863991" y="5875168"/>
                </a:moveTo>
                <a:cubicBezTo>
                  <a:pt x="2907694" y="5875168"/>
                  <a:pt x="2943122" y="5910596"/>
                  <a:pt x="2943122" y="5954299"/>
                </a:cubicBezTo>
                <a:cubicBezTo>
                  <a:pt x="2943122" y="5998002"/>
                  <a:pt x="2907694" y="6033430"/>
                  <a:pt x="2863991" y="6033430"/>
                </a:cubicBezTo>
                <a:cubicBezTo>
                  <a:pt x="2820288" y="6033430"/>
                  <a:pt x="2784860" y="5998002"/>
                  <a:pt x="2784860" y="5954299"/>
                </a:cubicBezTo>
                <a:cubicBezTo>
                  <a:pt x="2784860" y="5910596"/>
                  <a:pt x="2820288" y="5875168"/>
                  <a:pt x="2863991" y="5875168"/>
                </a:cubicBezTo>
                <a:close/>
                <a:moveTo>
                  <a:pt x="2585505" y="5875168"/>
                </a:moveTo>
                <a:cubicBezTo>
                  <a:pt x="2629208" y="5875168"/>
                  <a:pt x="2664636" y="5910596"/>
                  <a:pt x="2664636" y="5954299"/>
                </a:cubicBezTo>
                <a:cubicBezTo>
                  <a:pt x="2664636" y="5998002"/>
                  <a:pt x="2629208" y="6033430"/>
                  <a:pt x="2585505" y="6033430"/>
                </a:cubicBezTo>
                <a:cubicBezTo>
                  <a:pt x="2541802" y="6033430"/>
                  <a:pt x="2506374" y="5998002"/>
                  <a:pt x="2506374" y="5954299"/>
                </a:cubicBezTo>
                <a:cubicBezTo>
                  <a:pt x="2506374" y="5910596"/>
                  <a:pt x="2541802" y="5875168"/>
                  <a:pt x="2585505" y="5875168"/>
                </a:cubicBezTo>
                <a:close/>
                <a:moveTo>
                  <a:pt x="2307019" y="5875168"/>
                </a:moveTo>
                <a:cubicBezTo>
                  <a:pt x="2350722" y="5875168"/>
                  <a:pt x="2386150" y="5910596"/>
                  <a:pt x="2386150" y="5954299"/>
                </a:cubicBezTo>
                <a:cubicBezTo>
                  <a:pt x="2386150" y="5998002"/>
                  <a:pt x="2350722" y="6033430"/>
                  <a:pt x="2307019" y="6033430"/>
                </a:cubicBezTo>
                <a:cubicBezTo>
                  <a:pt x="2263316" y="6033430"/>
                  <a:pt x="2227888" y="5998002"/>
                  <a:pt x="2227888" y="5954299"/>
                </a:cubicBezTo>
                <a:cubicBezTo>
                  <a:pt x="2227888" y="5910596"/>
                  <a:pt x="2263316" y="5875168"/>
                  <a:pt x="2307019" y="5875168"/>
                </a:cubicBezTo>
                <a:close/>
                <a:moveTo>
                  <a:pt x="2028534" y="5875168"/>
                </a:moveTo>
                <a:cubicBezTo>
                  <a:pt x="2072236" y="5875168"/>
                  <a:pt x="2107664" y="5910596"/>
                  <a:pt x="2107664" y="5954299"/>
                </a:cubicBezTo>
                <a:cubicBezTo>
                  <a:pt x="2107664" y="5998002"/>
                  <a:pt x="2072236" y="6033430"/>
                  <a:pt x="2028534" y="6033430"/>
                </a:cubicBezTo>
                <a:cubicBezTo>
                  <a:pt x="1984830" y="6033430"/>
                  <a:pt x="1949402" y="5998002"/>
                  <a:pt x="1949402" y="5954299"/>
                </a:cubicBezTo>
                <a:cubicBezTo>
                  <a:pt x="1949402" y="5910596"/>
                  <a:pt x="1984830" y="5875168"/>
                  <a:pt x="2028534" y="5875168"/>
                </a:cubicBezTo>
                <a:close/>
                <a:moveTo>
                  <a:pt x="1750047" y="5875168"/>
                </a:moveTo>
                <a:cubicBezTo>
                  <a:pt x="1793750" y="5875168"/>
                  <a:pt x="1829178" y="5910596"/>
                  <a:pt x="1829178" y="5954299"/>
                </a:cubicBezTo>
                <a:cubicBezTo>
                  <a:pt x="1829178" y="5998002"/>
                  <a:pt x="1793750" y="6033430"/>
                  <a:pt x="1750047" y="6033430"/>
                </a:cubicBezTo>
                <a:cubicBezTo>
                  <a:pt x="1706344" y="6033430"/>
                  <a:pt x="1670916" y="5998002"/>
                  <a:pt x="1670916" y="5954299"/>
                </a:cubicBezTo>
                <a:cubicBezTo>
                  <a:pt x="1670916" y="5910596"/>
                  <a:pt x="1706344" y="5875168"/>
                  <a:pt x="1750047" y="5875168"/>
                </a:cubicBezTo>
                <a:close/>
                <a:moveTo>
                  <a:pt x="1471561" y="5875168"/>
                </a:moveTo>
                <a:cubicBezTo>
                  <a:pt x="1515264" y="5875168"/>
                  <a:pt x="1550692" y="5910596"/>
                  <a:pt x="1550692" y="5954299"/>
                </a:cubicBezTo>
                <a:cubicBezTo>
                  <a:pt x="1550692" y="5998002"/>
                  <a:pt x="1515264" y="6033430"/>
                  <a:pt x="1471561" y="6033430"/>
                </a:cubicBezTo>
                <a:cubicBezTo>
                  <a:pt x="1427858" y="6033430"/>
                  <a:pt x="1392431" y="5998002"/>
                  <a:pt x="1392431" y="5954299"/>
                </a:cubicBezTo>
                <a:cubicBezTo>
                  <a:pt x="1392431" y="5910596"/>
                  <a:pt x="1427858" y="5875168"/>
                  <a:pt x="1471561" y="5875168"/>
                </a:cubicBezTo>
                <a:close/>
                <a:moveTo>
                  <a:pt x="1193075" y="5875168"/>
                </a:moveTo>
                <a:cubicBezTo>
                  <a:pt x="1236779" y="5875168"/>
                  <a:pt x="1272206" y="5910596"/>
                  <a:pt x="1272206" y="5954299"/>
                </a:cubicBezTo>
                <a:cubicBezTo>
                  <a:pt x="1272206" y="5998002"/>
                  <a:pt x="1236779" y="6033430"/>
                  <a:pt x="1193075" y="6033430"/>
                </a:cubicBezTo>
                <a:cubicBezTo>
                  <a:pt x="1149372" y="6033430"/>
                  <a:pt x="1113944" y="5998002"/>
                  <a:pt x="1113944" y="5954299"/>
                </a:cubicBezTo>
                <a:cubicBezTo>
                  <a:pt x="1113944" y="5910596"/>
                  <a:pt x="1149372" y="5875168"/>
                  <a:pt x="1193075" y="5875168"/>
                </a:cubicBezTo>
                <a:close/>
                <a:moveTo>
                  <a:pt x="914589" y="5875168"/>
                </a:moveTo>
                <a:cubicBezTo>
                  <a:pt x="958292" y="5875168"/>
                  <a:pt x="993720" y="5910596"/>
                  <a:pt x="993720" y="5954299"/>
                </a:cubicBezTo>
                <a:cubicBezTo>
                  <a:pt x="993720" y="5998002"/>
                  <a:pt x="958292" y="6033430"/>
                  <a:pt x="914589" y="6033430"/>
                </a:cubicBezTo>
                <a:cubicBezTo>
                  <a:pt x="870886" y="6033430"/>
                  <a:pt x="835458" y="5998002"/>
                  <a:pt x="835458" y="5954299"/>
                </a:cubicBezTo>
                <a:cubicBezTo>
                  <a:pt x="835458" y="5910596"/>
                  <a:pt x="870886" y="5875168"/>
                  <a:pt x="914589" y="5875168"/>
                </a:cubicBezTo>
                <a:close/>
                <a:moveTo>
                  <a:pt x="636103" y="5875168"/>
                </a:moveTo>
                <a:cubicBezTo>
                  <a:pt x="679806" y="5875168"/>
                  <a:pt x="715234" y="5910596"/>
                  <a:pt x="715234" y="5954299"/>
                </a:cubicBezTo>
                <a:cubicBezTo>
                  <a:pt x="715234" y="5998002"/>
                  <a:pt x="679806" y="6033430"/>
                  <a:pt x="636103" y="6033430"/>
                </a:cubicBezTo>
                <a:cubicBezTo>
                  <a:pt x="592401" y="6033430"/>
                  <a:pt x="556972" y="5998002"/>
                  <a:pt x="556972" y="5954299"/>
                </a:cubicBezTo>
                <a:cubicBezTo>
                  <a:pt x="556972" y="5910596"/>
                  <a:pt x="592401" y="5875168"/>
                  <a:pt x="636103" y="5875168"/>
                </a:cubicBezTo>
                <a:close/>
                <a:moveTo>
                  <a:pt x="357617" y="5875168"/>
                </a:moveTo>
                <a:cubicBezTo>
                  <a:pt x="401320" y="5875168"/>
                  <a:pt x="436749" y="5910596"/>
                  <a:pt x="436749" y="5954299"/>
                </a:cubicBezTo>
                <a:cubicBezTo>
                  <a:pt x="436749" y="5998002"/>
                  <a:pt x="401320" y="6033430"/>
                  <a:pt x="357617" y="6033430"/>
                </a:cubicBezTo>
                <a:cubicBezTo>
                  <a:pt x="313914" y="6033430"/>
                  <a:pt x="278486" y="5998002"/>
                  <a:pt x="278486" y="5954299"/>
                </a:cubicBezTo>
                <a:cubicBezTo>
                  <a:pt x="278486" y="5910596"/>
                  <a:pt x="313914" y="5875168"/>
                  <a:pt x="357617" y="5875168"/>
                </a:cubicBezTo>
                <a:close/>
                <a:moveTo>
                  <a:pt x="79131" y="5875168"/>
                </a:moveTo>
                <a:cubicBezTo>
                  <a:pt x="122834" y="5875168"/>
                  <a:pt x="158262" y="5910596"/>
                  <a:pt x="158262" y="5954299"/>
                </a:cubicBezTo>
                <a:cubicBezTo>
                  <a:pt x="158262" y="5998002"/>
                  <a:pt x="122834" y="6033430"/>
                  <a:pt x="79131" y="6033430"/>
                </a:cubicBezTo>
                <a:cubicBezTo>
                  <a:pt x="35428" y="6033430"/>
                  <a:pt x="0" y="5998002"/>
                  <a:pt x="0" y="5954299"/>
                </a:cubicBezTo>
                <a:cubicBezTo>
                  <a:pt x="0" y="5910596"/>
                  <a:pt x="35428" y="5875168"/>
                  <a:pt x="79131" y="5875168"/>
                </a:cubicBezTo>
                <a:close/>
                <a:moveTo>
                  <a:pt x="6484315" y="5483490"/>
                </a:moveTo>
                <a:cubicBezTo>
                  <a:pt x="6528019" y="5483490"/>
                  <a:pt x="6563447" y="5518918"/>
                  <a:pt x="6563447" y="5562621"/>
                </a:cubicBezTo>
                <a:cubicBezTo>
                  <a:pt x="6563447" y="5606324"/>
                  <a:pt x="6528019" y="5641752"/>
                  <a:pt x="6484315" y="5641752"/>
                </a:cubicBezTo>
                <a:cubicBezTo>
                  <a:pt x="6440615" y="5641752"/>
                  <a:pt x="6405187" y="5606324"/>
                  <a:pt x="6405187" y="5562621"/>
                </a:cubicBezTo>
                <a:cubicBezTo>
                  <a:pt x="6405187" y="5518918"/>
                  <a:pt x="6440615" y="5483490"/>
                  <a:pt x="6484315" y="5483490"/>
                </a:cubicBezTo>
                <a:close/>
                <a:moveTo>
                  <a:pt x="6205823" y="5483490"/>
                </a:moveTo>
                <a:cubicBezTo>
                  <a:pt x="6249527" y="5483490"/>
                  <a:pt x="6284955" y="5518918"/>
                  <a:pt x="6284955" y="5562621"/>
                </a:cubicBezTo>
                <a:cubicBezTo>
                  <a:pt x="6284955" y="5606324"/>
                  <a:pt x="6249527" y="5641752"/>
                  <a:pt x="6205823" y="5641752"/>
                </a:cubicBezTo>
                <a:cubicBezTo>
                  <a:pt x="6162119" y="5641752"/>
                  <a:pt x="6126691" y="5606324"/>
                  <a:pt x="6126691" y="5562621"/>
                </a:cubicBezTo>
                <a:cubicBezTo>
                  <a:pt x="6126691" y="5518918"/>
                  <a:pt x="6162119" y="5483490"/>
                  <a:pt x="6205823" y="5483490"/>
                </a:cubicBezTo>
                <a:close/>
                <a:moveTo>
                  <a:pt x="5927339" y="5483490"/>
                </a:moveTo>
                <a:cubicBezTo>
                  <a:pt x="5971039" y="5483490"/>
                  <a:pt x="6006467" y="5518918"/>
                  <a:pt x="6006467" y="5562621"/>
                </a:cubicBezTo>
                <a:cubicBezTo>
                  <a:pt x="6006467" y="5606324"/>
                  <a:pt x="5971039" y="5641752"/>
                  <a:pt x="5927339" y="5641752"/>
                </a:cubicBezTo>
                <a:cubicBezTo>
                  <a:pt x="5883635" y="5641752"/>
                  <a:pt x="5848207" y="5606324"/>
                  <a:pt x="5848207" y="5562621"/>
                </a:cubicBezTo>
                <a:cubicBezTo>
                  <a:pt x="5848207" y="5518918"/>
                  <a:pt x="5883635" y="5483490"/>
                  <a:pt x="5927339" y="5483490"/>
                </a:cubicBezTo>
                <a:close/>
                <a:moveTo>
                  <a:pt x="5648851" y="5483490"/>
                </a:moveTo>
                <a:cubicBezTo>
                  <a:pt x="5692555" y="5483490"/>
                  <a:pt x="5727983" y="5518918"/>
                  <a:pt x="5727983" y="5562621"/>
                </a:cubicBezTo>
                <a:cubicBezTo>
                  <a:pt x="5727983" y="5606324"/>
                  <a:pt x="5692555" y="5641752"/>
                  <a:pt x="5648851" y="5641752"/>
                </a:cubicBezTo>
                <a:cubicBezTo>
                  <a:pt x="5605147" y="5641752"/>
                  <a:pt x="5569719" y="5606324"/>
                  <a:pt x="5569719" y="5562621"/>
                </a:cubicBezTo>
                <a:cubicBezTo>
                  <a:pt x="5569719" y="5518918"/>
                  <a:pt x="5605147" y="5483490"/>
                  <a:pt x="5648851" y="5483490"/>
                </a:cubicBezTo>
                <a:close/>
                <a:moveTo>
                  <a:pt x="5370367" y="5483490"/>
                </a:moveTo>
                <a:cubicBezTo>
                  <a:pt x="5414067" y="5483490"/>
                  <a:pt x="5449495" y="5518918"/>
                  <a:pt x="5449495" y="5562621"/>
                </a:cubicBezTo>
                <a:cubicBezTo>
                  <a:pt x="5449495" y="5606324"/>
                  <a:pt x="5414067" y="5641752"/>
                  <a:pt x="5370367" y="5641752"/>
                </a:cubicBezTo>
                <a:cubicBezTo>
                  <a:pt x="5326663" y="5641752"/>
                  <a:pt x="5291235" y="5606324"/>
                  <a:pt x="5291235" y="5562621"/>
                </a:cubicBezTo>
                <a:cubicBezTo>
                  <a:pt x="5291235" y="5518918"/>
                  <a:pt x="5326663" y="5483490"/>
                  <a:pt x="5370367" y="5483490"/>
                </a:cubicBezTo>
                <a:close/>
                <a:moveTo>
                  <a:pt x="5091879" y="5483490"/>
                </a:moveTo>
                <a:cubicBezTo>
                  <a:pt x="5135583" y="5483490"/>
                  <a:pt x="5171011" y="5518918"/>
                  <a:pt x="5171011" y="5562621"/>
                </a:cubicBezTo>
                <a:cubicBezTo>
                  <a:pt x="5171011" y="5606324"/>
                  <a:pt x="5135583" y="5641752"/>
                  <a:pt x="5091879" y="5641752"/>
                </a:cubicBezTo>
                <a:cubicBezTo>
                  <a:pt x="5048175" y="5641752"/>
                  <a:pt x="5012747" y="5606324"/>
                  <a:pt x="5012747" y="5562621"/>
                </a:cubicBezTo>
                <a:cubicBezTo>
                  <a:pt x="5012747" y="5518918"/>
                  <a:pt x="5048175" y="5483490"/>
                  <a:pt x="5091879" y="5483490"/>
                </a:cubicBezTo>
                <a:close/>
                <a:moveTo>
                  <a:pt x="4813395" y="5483490"/>
                </a:moveTo>
                <a:cubicBezTo>
                  <a:pt x="4857095" y="5483490"/>
                  <a:pt x="4892523" y="5518918"/>
                  <a:pt x="4892523" y="5562621"/>
                </a:cubicBezTo>
                <a:cubicBezTo>
                  <a:pt x="4892523" y="5606324"/>
                  <a:pt x="4857095" y="5641752"/>
                  <a:pt x="4813395" y="5641752"/>
                </a:cubicBezTo>
                <a:cubicBezTo>
                  <a:pt x="4769691" y="5641752"/>
                  <a:pt x="4734263" y="5606324"/>
                  <a:pt x="4734263" y="5562621"/>
                </a:cubicBezTo>
                <a:cubicBezTo>
                  <a:pt x="4734263" y="5518918"/>
                  <a:pt x="4769691" y="5483490"/>
                  <a:pt x="4813395" y="5483490"/>
                </a:cubicBezTo>
                <a:close/>
                <a:moveTo>
                  <a:pt x="4534907" y="5483490"/>
                </a:moveTo>
                <a:cubicBezTo>
                  <a:pt x="4578611" y="5483490"/>
                  <a:pt x="4614039" y="5518918"/>
                  <a:pt x="4614039" y="5562621"/>
                </a:cubicBezTo>
                <a:cubicBezTo>
                  <a:pt x="4614039" y="5606324"/>
                  <a:pt x="4578611" y="5641752"/>
                  <a:pt x="4534907" y="5641752"/>
                </a:cubicBezTo>
                <a:cubicBezTo>
                  <a:pt x="4491203" y="5641752"/>
                  <a:pt x="4455775" y="5606324"/>
                  <a:pt x="4455775" y="5562621"/>
                </a:cubicBezTo>
                <a:cubicBezTo>
                  <a:pt x="4455775" y="5518918"/>
                  <a:pt x="4491203" y="5483490"/>
                  <a:pt x="4534907" y="5483490"/>
                </a:cubicBezTo>
                <a:close/>
                <a:moveTo>
                  <a:pt x="4256421" y="5483490"/>
                </a:moveTo>
                <a:cubicBezTo>
                  <a:pt x="4300124" y="5483490"/>
                  <a:pt x="4335552" y="5518918"/>
                  <a:pt x="4335552" y="5562621"/>
                </a:cubicBezTo>
                <a:cubicBezTo>
                  <a:pt x="4335552" y="5606324"/>
                  <a:pt x="4300124" y="5641752"/>
                  <a:pt x="4256421" y="5641752"/>
                </a:cubicBezTo>
                <a:cubicBezTo>
                  <a:pt x="4212718" y="5641752"/>
                  <a:pt x="4177290" y="5606324"/>
                  <a:pt x="4177290" y="5562621"/>
                </a:cubicBezTo>
                <a:cubicBezTo>
                  <a:pt x="4177290" y="5518918"/>
                  <a:pt x="4212718" y="5483490"/>
                  <a:pt x="4256421" y="5483490"/>
                </a:cubicBezTo>
                <a:close/>
                <a:moveTo>
                  <a:pt x="3977935" y="5483490"/>
                </a:moveTo>
                <a:cubicBezTo>
                  <a:pt x="4021638" y="5483490"/>
                  <a:pt x="4057066" y="5518918"/>
                  <a:pt x="4057066" y="5562621"/>
                </a:cubicBezTo>
                <a:cubicBezTo>
                  <a:pt x="4057066" y="5606324"/>
                  <a:pt x="4021638" y="5641752"/>
                  <a:pt x="3977935" y="5641752"/>
                </a:cubicBezTo>
                <a:cubicBezTo>
                  <a:pt x="3934232" y="5641752"/>
                  <a:pt x="3898804" y="5606324"/>
                  <a:pt x="3898804" y="5562621"/>
                </a:cubicBezTo>
                <a:cubicBezTo>
                  <a:pt x="3898804" y="5518918"/>
                  <a:pt x="3934232" y="5483490"/>
                  <a:pt x="3977935" y="5483490"/>
                </a:cubicBezTo>
                <a:close/>
                <a:moveTo>
                  <a:pt x="3699449" y="5483490"/>
                </a:moveTo>
                <a:cubicBezTo>
                  <a:pt x="3743152" y="5483490"/>
                  <a:pt x="3778580" y="5518918"/>
                  <a:pt x="3778580" y="5562621"/>
                </a:cubicBezTo>
                <a:cubicBezTo>
                  <a:pt x="3778580" y="5606324"/>
                  <a:pt x="3743152" y="5641752"/>
                  <a:pt x="3699449" y="5641752"/>
                </a:cubicBezTo>
                <a:cubicBezTo>
                  <a:pt x="3655746" y="5641752"/>
                  <a:pt x="3620318" y="5606324"/>
                  <a:pt x="3620318" y="5562621"/>
                </a:cubicBezTo>
                <a:cubicBezTo>
                  <a:pt x="3620318" y="5518918"/>
                  <a:pt x="3655746" y="5483490"/>
                  <a:pt x="3699449" y="5483490"/>
                </a:cubicBezTo>
                <a:close/>
                <a:moveTo>
                  <a:pt x="3420963" y="5483490"/>
                </a:moveTo>
                <a:cubicBezTo>
                  <a:pt x="3464666" y="5483490"/>
                  <a:pt x="3500094" y="5518918"/>
                  <a:pt x="3500094" y="5562621"/>
                </a:cubicBezTo>
                <a:cubicBezTo>
                  <a:pt x="3500094" y="5606324"/>
                  <a:pt x="3464666" y="5641752"/>
                  <a:pt x="3420963" y="5641752"/>
                </a:cubicBezTo>
                <a:cubicBezTo>
                  <a:pt x="3377260" y="5641752"/>
                  <a:pt x="3341832" y="5606324"/>
                  <a:pt x="3341832" y="5562621"/>
                </a:cubicBezTo>
                <a:cubicBezTo>
                  <a:pt x="3341832" y="5518918"/>
                  <a:pt x="3377260" y="5483490"/>
                  <a:pt x="3420963" y="5483490"/>
                </a:cubicBezTo>
                <a:close/>
                <a:moveTo>
                  <a:pt x="3142477" y="5483490"/>
                </a:moveTo>
                <a:cubicBezTo>
                  <a:pt x="3186180" y="5483490"/>
                  <a:pt x="3221608" y="5518918"/>
                  <a:pt x="3221608" y="5562621"/>
                </a:cubicBezTo>
                <a:cubicBezTo>
                  <a:pt x="3221608" y="5606324"/>
                  <a:pt x="3186180" y="5641752"/>
                  <a:pt x="3142477" y="5641752"/>
                </a:cubicBezTo>
                <a:cubicBezTo>
                  <a:pt x="3098774" y="5641752"/>
                  <a:pt x="3063346" y="5606324"/>
                  <a:pt x="3063346" y="5562621"/>
                </a:cubicBezTo>
                <a:cubicBezTo>
                  <a:pt x="3063346" y="5518918"/>
                  <a:pt x="3098774" y="5483490"/>
                  <a:pt x="3142477" y="5483490"/>
                </a:cubicBezTo>
                <a:close/>
                <a:moveTo>
                  <a:pt x="2863991" y="5483490"/>
                </a:moveTo>
                <a:cubicBezTo>
                  <a:pt x="2907694" y="5483490"/>
                  <a:pt x="2943122" y="5518918"/>
                  <a:pt x="2943122" y="5562621"/>
                </a:cubicBezTo>
                <a:cubicBezTo>
                  <a:pt x="2943122" y="5606324"/>
                  <a:pt x="2907694" y="5641752"/>
                  <a:pt x="2863991" y="5641752"/>
                </a:cubicBezTo>
                <a:cubicBezTo>
                  <a:pt x="2820288" y="5641752"/>
                  <a:pt x="2784860" y="5606324"/>
                  <a:pt x="2784860" y="5562621"/>
                </a:cubicBezTo>
                <a:cubicBezTo>
                  <a:pt x="2784860" y="5518918"/>
                  <a:pt x="2820288" y="5483490"/>
                  <a:pt x="2863991" y="5483490"/>
                </a:cubicBezTo>
                <a:close/>
                <a:moveTo>
                  <a:pt x="2585505" y="5483490"/>
                </a:moveTo>
                <a:cubicBezTo>
                  <a:pt x="2629208" y="5483490"/>
                  <a:pt x="2664636" y="5518918"/>
                  <a:pt x="2664636" y="5562621"/>
                </a:cubicBezTo>
                <a:cubicBezTo>
                  <a:pt x="2664636" y="5606324"/>
                  <a:pt x="2629208" y="5641752"/>
                  <a:pt x="2585505" y="5641752"/>
                </a:cubicBezTo>
                <a:cubicBezTo>
                  <a:pt x="2541802" y="5641752"/>
                  <a:pt x="2506374" y="5606324"/>
                  <a:pt x="2506374" y="5562621"/>
                </a:cubicBezTo>
                <a:cubicBezTo>
                  <a:pt x="2506374" y="5518918"/>
                  <a:pt x="2541802" y="5483490"/>
                  <a:pt x="2585505" y="5483490"/>
                </a:cubicBezTo>
                <a:close/>
                <a:moveTo>
                  <a:pt x="2307019" y="5483490"/>
                </a:moveTo>
                <a:cubicBezTo>
                  <a:pt x="2350722" y="5483490"/>
                  <a:pt x="2386150" y="5518918"/>
                  <a:pt x="2386150" y="5562621"/>
                </a:cubicBezTo>
                <a:cubicBezTo>
                  <a:pt x="2386150" y="5606324"/>
                  <a:pt x="2350722" y="5641752"/>
                  <a:pt x="2307019" y="5641752"/>
                </a:cubicBezTo>
                <a:cubicBezTo>
                  <a:pt x="2263316" y="5641752"/>
                  <a:pt x="2227888" y="5606324"/>
                  <a:pt x="2227888" y="5562621"/>
                </a:cubicBezTo>
                <a:cubicBezTo>
                  <a:pt x="2227888" y="5518918"/>
                  <a:pt x="2263316" y="5483490"/>
                  <a:pt x="2307019" y="5483490"/>
                </a:cubicBezTo>
                <a:close/>
                <a:moveTo>
                  <a:pt x="2028534" y="5483490"/>
                </a:moveTo>
                <a:cubicBezTo>
                  <a:pt x="2072236" y="5483490"/>
                  <a:pt x="2107664" y="5518918"/>
                  <a:pt x="2107664" y="5562621"/>
                </a:cubicBezTo>
                <a:cubicBezTo>
                  <a:pt x="2107664" y="5606324"/>
                  <a:pt x="2072236" y="5641752"/>
                  <a:pt x="2028534" y="5641752"/>
                </a:cubicBezTo>
                <a:cubicBezTo>
                  <a:pt x="1984830" y="5641752"/>
                  <a:pt x="1949402" y="5606324"/>
                  <a:pt x="1949402" y="5562621"/>
                </a:cubicBezTo>
                <a:cubicBezTo>
                  <a:pt x="1949402" y="5518918"/>
                  <a:pt x="1984830" y="5483490"/>
                  <a:pt x="2028534" y="5483490"/>
                </a:cubicBezTo>
                <a:close/>
                <a:moveTo>
                  <a:pt x="1750047" y="5483490"/>
                </a:moveTo>
                <a:cubicBezTo>
                  <a:pt x="1793750" y="5483490"/>
                  <a:pt x="1829178" y="5518918"/>
                  <a:pt x="1829178" y="5562621"/>
                </a:cubicBezTo>
                <a:cubicBezTo>
                  <a:pt x="1829178" y="5606324"/>
                  <a:pt x="1793750" y="5641752"/>
                  <a:pt x="1750047" y="5641752"/>
                </a:cubicBezTo>
                <a:cubicBezTo>
                  <a:pt x="1706344" y="5641752"/>
                  <a:pt x="1670916" y="5606324"/>
                  <a:pt x="1670916" y="5562621"/>
                </a:cubicBezTo>
                <a:cubicBezTo>
                  <a:pt x="1670916" y="5518918"/>
                  <a:pt x="1706344" y="5483490"/>
                  <a:pt x="1750047" y="5483490"/>
                </a:cubicBezTo>
                <a:close/>
                <a:moveTo>
                  <a:pt x="1471561" y="5483490"/>
                </a:moveTo>
                <a:cubicBezTo>
                  <a:pt x="1515264" y="5483490"/>
                  <a:pt x="1550692" y="5518918"/>
                  <a:pt x="1550692" y="5562621"/>
                </a:cubicBezTo>
                <a:cubicBezTo>
                  <a:pt x="1550692" y="5606324"/>
                  <a:pt x="1515264" y="5641752"/>
                  <a:pt x="1471561" y="5641752"/>
                </a:cubicBezTo>
                <a:cubicBezTo>
                  <a:pt x="1427858" y="5641752"/>
                  <a:pt x="1392431" y="5606324"/>
                  <a:pt x="1392431" y="5562621"/>
                </a:cubicBezTo>
                <a:cubicBezTo>
                  <a:pt x="1392431" y="5518918"/>
                  <a:pt x="1427858" y="5483490"/>
                  <a:pt x="1471561" y="5483490"/>
                </a:cubicBezTo>
                <a:close/>
                <a:moveTo>
                  <a:pt x="1193075" y="5483490"/>
                </a:moveTo>
                <a:cubicBezTo>
                  <a:pt x="1236779" y="5483490"/>
                  <a:pt x="1272206" y="5518918"/>
                  <a:pt x="1272206" y="5562621"/>
                </a:cubicBezTo>
                <a:cubicBezTo>
                  <a:pt x="1272206" y="5606324"/>
                  <a:pt x="1236779" y="5641752"/>
                  <a:pt x="1193075" y="5641752"/>
                </a:cubicBezTo>
                <a:cubicBezTo>
                  <a:pt x="1149372" y="5641752"/>
                  <a:pt x="1113944" y="5606324"/>
                  <a:pt x="1113944" y="5562621"/>
                </a:cubicBezTo>
                <a:cubicBezTo>
                  <a:pt x="1113944" y="5518918"/>
                  <a:pt x="1149372" y="5483490"/>
                  <a:pt x="1193075" y="5483490"/>
                </a:cubicBezTo>
                <a:close/>
                <a:moveTo>
                  <a:pt x="914589" y="5483490"/>
                </a:moveTo>
                <a:cubicBezTo>
                  <a:pt x="958292" y="5483490"/>
                  <a:pt x="993720" y="5518918"/>
                  <a:pt x="993720" y="5562621"/>
                </a:cubicBezTo>
                <a:cubicBezTo>
                  <a:pt x="993720" y="5606324"/>
                  <a:pt x="958292" y="5641752"/>
                  <a:pt x="914589" y="5641752"/>
                </a:cubicBezTo>
                <a:cubicBezTo>
                  <a:pt x="870886" y="5641752"/>
                  <a:pt x="835458" y="5606324"/>
                  <a:pt x="835458" y="5562621"/>
                </a:cubicBezTo>
                <a:cubicBezTo>
                  <a:pt x="835458" y="5518918"/>
                  <a:pt x="870886" y="5483490"/>
                  <a:pt x="914589" y="5483490"/>
                </a:cubicBezTo>
                <a:close/>
                <a:moveTo>
                  <a:pt x="636103" y="5483490"/>
                </a:moveTo>
                <a:cubicBezTo>
                  <a:pt x="679806" y="5483490"/>
                  <a:pt x="715234" y="5518918"/>
                  <a:pt x="715234" y="5562621"/>
                </a:cubicBezTo>
                <a:cubicBezTo>
                  <a:pt x="715234" y="5606324"/>
                  <a:pt x="679806" y="5641752"/>
                  <a:pt x="636103" y="5641752"/>
                </a:cubicBezTo>
                <a:cubicBezTo>
                  <a:pt x="592401" y="5641752"/>
                  <a:pt x="556972" y="5606324"/>
                  <a:pt x="556972" y="5562621"/>
                </a:cubicBezTo>
                <a:cubicBezTo>
                  <a:pt x="556972" y="5518918"/>
                  <a:pt x="592401" y="5483490"/>
                  <a:pt x="636103" y="5483490"/>
                </a:cubicBezTo>
                <a:close/>
                <a:moveTo>
                  <a:pt x="357617" y="5483490"/>
                </a:moveTo>
                <a:cubicBezTo>
                  <a:pt x="401320" y="5483490"/>
                  <a:pt x="436749" y="5518918"/>
                  <a:pt x="436749" y="5562621"/>
                </a:cubicBezTo>
                <a:cubicBezTo>
                  <a:pt x="436749" y="5606324"/>
                  <a:pt x="401320" y="5641752"/>
                  <a:pt x="357617" y="5641752"/>
                </a:cubicBezTo>
                <a:cubicBezTo>
                  <a:pt x="313914" y="5641752"/>
                  <a:pt x="278486" y="5606324"/>
                  <a:pt x="278486" y="5562621"/>
                </a:cubicBezTo>
                <a:cubicBezTo>
                  <a:pt x="278486" y="5518918"/>
                  <a:pt x="313914" y="5483490"/>
                  <a:pt x="357617" y="5483490"/>
                </a:cubicBezTo>
                <a:close/>
                <a:moveTo>
                  <a:pt x="79131" y="5483490"/>
                </a:moveTo>
                <a:cubicBezTo>
                  <a:pt x="122834" y="5483490"/>
                  <a:pt x="158262" y="5518918"/>
                  <a:pt x="158262" y="5562621"/>
                </a:cubicBezTo>
                <a:cubicBezTo>
                  <a:pt x="158262" y="5606324"/>
                  <a:pt x="122834" y="5641752"/>
                  <a:pt x="79131" y="5641752"/>
                </a:cubicBezTo>
                <a:cubicBezTo>
                  <a:pt x="35428" y="5641752"/>
                  <a:pt x="0" y="5606324"/>
                  <a:pt x="0" y="5562621"/>
                </a:cubicBezTo>
                <a:cubicBezTo>
                  <a:pt x="0" y="5518918"/>
                  <a:pt x="35428" y="5483490"/>
                  <a:pt x="79131" y="5483490"/>
                </a:cubicBezTo>
                <a:close/>
                <a:moveTo>
                  <a:pt x="6484315" y="5091812"/>
                </a:moveTo>
                <a:cubicBezTo>
                  <a:pt x="6528019" y="5091812"/>
                  <a:pt x="6563447" y="5127241"/>
                  <a:pt x="6563447" y="5170943"/>
                </a:cubicBezTo>
                <a:cubicBezTo>
                  <a:pt x="6563447" y="5214646"/>
                  <a:pt x="6528019" y="5250074"/>
                  <a:pt x="6484315" y="5250074"/>
                </a:cubicBezTo>
                <a:cubicBezTo>
                  <a:pt x="6440615" y="5250074"/>
                  <a:pt x="6405187" y="5214646"/>
                  <a:pt x="6405187" y="5170943"/>
                </a:cubicBezTo>
                <a:cubicBezTo>
                  <a:pt x="6405187" y="5127241"/>
                  <a:pt x="6440615" y="5091812"/>
                  <a:pt x="6484315" y="5091812"/>
                </a:cubicBezTo>
                <a:close/>
                <a:moveTo>
                  <a:pt x="6205823" y="5091812"/>
                </a:moveTo>
                <a:cubicBezTo>
                  <a:pt x="6249527" y="5091812"/>
                  <a:pt x="6284955" y="5127241"/>
                  <a:pt x="6284955" y="5170943"/>
                </a:cubicBezTo>
                <a:cubicBezTo>
                  <a:pt x="6284955" y="5214646"/>
                  <a:pt x="6249527" y="5250074"/>
                  <a:pt x="6205823" y="5250074"/>
                </a:cubicBezTo>
                <a:cubicBezTo>
                  <a:pt x="6162119" y="5250074"/>
                  <a:pt x="6126691" y="5214646"/>
                  <a:pt x="6126691" y="5170943"/>
                </a:cubicBezTo>
                <a:cubicBezTo>
                  <a:pt x="6126691" y="5127241"/>
                  <a:pt x="6162119" y="5091812"/>
                  <a:pt x="6205823" y="5091812"/>
                </a:cubicBezTo>
                <a:close/>
                <a:moveTo>
                  <a:pt x="5927339" y="5091812"/>
                </a:moveTo>
                <a:cubicBezTo>
                  <a:pt x="5971039" y="5091812"/>
                  <a:pt x="6006467" y="5127241"/>
                  <a:pt x="6006467" y="5170943"/>
                </a:cubicBezTo>
                <a:cubicBezTo>
                  <a:pt x="6006467" y="5214646"/>
                  <a:pt x="5971039" y="5250074"/>
                  <a:pt x="5927339" y="5250074"/>
                </a:cubicBezTo>
                <a:cubicBezTo>
                  <a:pt x="5883635" y="5250074"/>
                  <a:pt x="5848207" y="5214646"/>
                  <a:pt x="5848207" y="5170943"/>
                </a:cubicBezTo>
                <a:cubicBezTo>
                  <a:pt x="5848207" y="5127241"/>
                  <a:pt x="5883635" y="5091812"/>
                  <a:pt x="5927339" y="5091812"/>
                </a:cubicBezTo>
                <a:close/>
                <a:moveTo>
                  <a:pt x="5648851" y="5091812"/>
                </a:moveTo>
                <a:cubicBezTo>
                  <a:pt x="5692555" y="5091812"/>
                  <a:pt x="5727983" y="5127241"/>
                  <a:pt x="5727983" y="5170943"/>
                </a:cubicBezTo>
                <a:cubicBezTo>
                  <a:pt x="5727983" y="5214646"/>
                  <a:pt x="5692555" y="5250074"/>
                  <a:pt x="5648851" y="5250074"/>
                </a:cubicBezTo>
                <a:cubicBezTo>
                  <a:pt x="5605147" y="5250074"/>
                  <a:pt x="5569719" y="5214646"/>
                  <a:pt x="5569719" y="5170943"/>
                </a:cubicBezTo>
                <a:cubicBezTo>
                  <a:pt x="5569719" y="5127241"/>
                  <a:pt x="5605147" y="5091812"/>
                  <a:pt x="5648851" y="5091812"/>
                </a:cubicBezTo>
                <a:close/>
                <a:moveTo>
                  <a:pt x="5370367" y="5091812"/>
                </a:moveTo>
                <a:cubicBezTo>
                  <a:pt x="5414067" y="5091812"/>
                  <a:pt x="5449495" y="5127241"/>
                  <a:pt x="5449495" y="5170943"/>
                </a:cubicBezTo>
                <a:cubicBezTo>
                  <a:pt x="5449495" y="5214646"/>
                  <a:pt x="5414067" y="5250074"/>
                  <a:pt x="5370367" y="5250074"/>
                </a:cubicBezTo>
                <a:cubicBezTo>
                  <a:pt x="5326663" y="5250074"/>
                  <a:pt x="5291235" y="5214646"/>
                  <a:pt x="5291235" y="5170943"/>
                </a:cubicBezTo>
                <a:cubicBezTo>
                  <a:pt x="5291235" y="5127241"/>
                  <a:pt x="5326663" y="5091812"/>
                  <a:pt x="5370367" y="5091812"/>
                </a:cubicBezTo>
                <a:close/>
                <a:moveTo>
                  <a:pt x="5091879" y="5091812"/>
                </a:moveTo>
                <a:cubicBezTo>
                  <a:pt x="5135583" y="5091812"/>
                  <a:pt x="5171011" y="5127241"/>
                  <a:pt x="5171011" y="5170943"/>
                </a:cubicBezTo>
                <a:cubicBezTo>
                  <a:pt x="5171011" y="5214646"/>
                  <a:pt x="5135583" y="5250074"/>
                  <a:pt x="5091879" y="5250074"/>
                </a:cubicBezTo>
                <a:cubicBezTo>
                  <a:pt x="5048175" y="5250074"/>
                  <a:pt x="5012747" y="5214646"/>
                  <a:pt x="5012747" y="5170943"/>
                </a:cubicBezTo>
                <a:cubicBezTo>
                  <a:pt x="5012747" y="5127241"/>
                  <a:pt x="5048175" y="5091812"/>
                  <a:pt x="5091879" y="5091812"/>
                </a:cubicBezTo>
                <a:close/>
                <a:moveTo>
                  <a:pt x="4813395" y="5091812"/>
                </a:moveTo>
                <a:cubicBezTo>
                  <a:pt x="4857095" y="5091812"/>
                  <a:pt x="4892523" y="5127241"/>
                  <a:pt x="4892523" y="5170943"/>
                </a:cubicBezTo>
                <a:cubicBezTo>
                  <a:pt x="4892523" y="5214646"/>
                  <a:pt x="4857095" y="5250074"/>
                  <a:pt x="4813395" y="5250074"/>
                </a:cubicBezTo>
                <a:cubicBezTo>
                  <a:pt x="4769691" y="5250074"/>
                  <a:pt x="4734263" y="5214646"/>
                  <a:pt x="4734263" y="5170943"/>
                </a:cubicBezTo>
                <a:cubicBezTo>
                  <a:pt x="4734263" y="5127241"/>
                  <a:pt x="4769691" y="5091812"/>
                  <a:pt x="4813395" y="5091812"/>
                </a:cubicBezTo>
                <a:close/>
                <a:moveTo>
                  <a:pt x="4534907" y="5091812"/>
                </a:moveTo>
                <a:cubicBezTo>
                  <a:pt x="4578611" y="5091812"/>
                  <a:pt x="4614039" y="5127241"/>
                  <a:pt x="4614039" y="5170943"/>
                </a:cubicBezTo>
                <a:cubicBezTo>
                  <a:pt x="4614039" y="5214646"/>
                  <a:pt x="4578611" y="5250074"/>
                  <a:pt x="4534907" y="5250074"/>
                </a:cubicBezTo>
                <a:cubicBezTo>
                  <a:pt x="4491203" y="5250074"/>
                  <a:pt x="4455775" y="5214646"/>
                  <a:pt x="4455775" y="5170943"/>
                </a:cubicBezTo>
                <a:cubicBezTo>
                  <a:pt x="4455775" y="5127241"/>
                  <a:pt x="4491203" y="5091812"/>
                  <a:pt x="4534907" y="5091812"/>
                </a:cubicBezTo>
                <a:close/>
                <a:moveTo>
                  <a:pt x="4256421" y="5091812"/>
                </a:moveTo>
                <a:cubicBezTo>
                  <a:pt x="4300124" y="5091812"/>
                  <a:pt x="4335552" y="5127241"/>
                  <a:pt x="4335552" y="5170943"/>
                </a:cubicBezTo>
                <a:cubicBezTo>
                  <a:pt x="4335552" y="5214646"/>
                  <a:pt x="4300124" y="5250074"/>
                  <a:pt x="4256421" y="5250074"/>
                </a:cubicBezTo>
                <a:cubicBezTo>
                  <a:pt x="4212718" y="5250074"/>
                  <a:pt x="4177290" y="5214646"/>
                  <a:pt x="4177290" y="5170943"/>
                </a:cubicBezTo>
                <a:cubicBezTo>
                  <a:pt x="4177290" y="5127241"/>
                  <a:pt x="4212718" y="5091812"/>
                  <a:pt x="4256421" y="5091812"/>
                </a:cubicBezTo>
                <a:close/>
                <a:moveTo>
                  <a:pt x="3977935" y="5091812"/>
                </a:moveTo>
                <a:cubicBezTo>
                  <a:pt x="4021638" y="5091812"/>
                  <a:pt x="4057066" y="5127241"/>
                  <a:pt x="4057066" y="5170943"/>
                </a:cubicBezTo>
                <a:cubicBezTo>
                  <a:pt x="4057066" y="5214646"/>
                  <a:pt x="4021638" y="5250074"/>
                  <a:pt x="3977935" y="5250074"/>
                </a:cubicBezTo>
                <a:cubicBezTo>
                  <a:pt x="3934232" y="5250074"/>
                  <a:pt x="3898804" y="5214646"/>
                  <a:pt x="3898804" y="5170943"/>
                </a:cubicBezTo>
                <a:cubicBezTo>
                  <a:pt x="3898804" y="5127241"/>
                  <a:pt x="3934232" y="5091812"/>
                  <a:pt x="3977935" y="5091812"/>
                </a:cubicBezTo>
                <a:close/>
                <a:moveTo>
                  <a:pt x="3699449" y="5091812"/>
                </a:moveTo>
                <a:cubicBezTo>
                  <a:pt x="3743152" y="5091812"/>
                  <a:pt x="3778580" y="5127241"/>
                  <a:pt x="3778580" y="5170943"/>
                </a:cubicBezTo>
                <a:cubicBezTo>
                  <a:pt x="3778580" y="5214646"/>
                  <a:pt x="3743152" y="5250074"/>
                  <a:pt x="3699449" y="5250074"/>
                </a:cubicBezTo>
                <a:cubicBezTo>
                  <a:pt x="3655746" y="5250074"/>
                  <a:pt x="3620318" y="5214646"/>
                  <a:pt x="3620318" y="5170943"/>
                </a:cubicBezTo>
                <a:cubicBezTo>
                  <a:pt x="3620318" y="5127241"/>
                  <a:pt x="3655746" y="5091812"/>
                  <a:pt x="3699449" y="5091812"/>
                </a:cubicBezTo>
                <a:close/>
                <a:moveTo>
                  <a:pt x="3420963" y="5091812"/>
                </a:moveTo>
                <a:cubicBezTo>
                  <a:pt x="3464666" y="5091812"/>
                  <a:pt x="3500094" y="5127241"/>
                  <a:pt x="3500094" y="5170943"/>
                </a:cubicBezTo>
                <a:cubicBezTo>
                  <a:pt x="3500094" y="5214646"/>
                  <a:pt x="3464666" y="5250074"/>
                  <a:pt x="3420963" y="5250074"/>
                </a:cubicBezTo>
                <a:cubicBezTo>
                  <a:pt x="3377260" y="5250074"/>
                  <a:pt x="3341832" y="5214646"/>
                  <a:pt x="3341832" y="5170943"/>
                </a:cubicBezTo>
                <a:cubicBezTo>
                  <a:pt x="3341832" y="5127241"/>
                  <a:pt x="3377260" y="5091812"/>
                  <a:pt x="3420963" y="5091812"/>
                </a:cubicBezTo>
                <a:close/>
                <a:moveTo>
                  <a:pt x="3142477" y="5091812"/>
                </a:moveTo>
                <a:cubicBezTo>
                  <a:pt x="3186180" y="5091812"/>
                  <a:pt x="3221608" y="5127241"/>
                  <a:pt x="3221608" y="5170943"/>
                </a:cubicBezTo>
                <a:cubicBezTo>
                  <a:pt x="3221608" y="5214646"/>
                  <a:pt x="3186180" y="5250074"/>
                  <a:pt x="3142477" y="5250074"/>
                </a:cubicBezTo>
                <a:cubicBezTo>
                  <a:pt x="3098774" y="5250074"/>
                  <a:pt x="3063346" y="5214646"/>
                  <a:pt x="3063346" y="5170943"/>
                </a:cubicBezTo>
                <a:cubicBezTo>
                  <a:pt x="3063346" y="5127241"/>
                  <a:pt x="3098774" y="5091812"/>
                  <a:pt x="3142477" y="5091812"/>
                </a:cubicBezTo>
                <a:close/>
                <a:moveTo>
                  <a:pt x="2863991" y="5091812"/>
                </a:moveTo>
                <a:cubicBezTo>
                  <a:pt x="2907694" y="5091812"/>
                  <a:pt x="2943122" y="5127241"/>
                  <a:pt x="2943122" y="5170943"/>
                </a:cubicBezTo>
                <a:cubicBezTo>
                  <a:pt x="2943122" y="5214646"/>
                  <a:pt x="2907694" y="5250074"/>
                  <a:pt x="2863991" y="5250074"/>
                </a:cubicBezTo>
                <a:cubicBezTo>
                  <a:pt x="2820288" y="5250074"/>
                  <a:pt x="2784860" y="5214646"/>
                  <a:pt x="2784860" y="5170943"/>
                </a:cubicBezTo>
                <a:cubicBezTo>
                  <a:pt x="2784860" y="5127241"/>
                  <a:pt x="2820288" y="5091812"/>
                  <a:pt x="2863991" y="5091812"/>
                </a:cubicBezTo>
                <a:close/>
                <a:moveTo>
                  <a:pt x="2585505" y="5091812"/>
                </a:moveTo>
                <a:cubicBezTo>
                  <a:pt x="2629208" y="5091812"/>
                  <a:pt x="2664636" y="5127241"/>
                  <a:pt x="2664636" y="5170943"/>
                </a:cubicBezTo>
                <a:cubicBezTo>
                  <a:pt x="2664636" y="5214646"/>
                  <a:pt x="2629208" y="5250074"/>
                  <a:pt x="2585505" y="5250074"/>
                </a:cubicBezTo>
                <a:cubicBezTo>
                  <a:pt x="2541802" y="5250074"/>
                  <a:pt x="2506374" y="5214646"/>
                  <a:pt x="2506374" y="5170943"/>
                </a:cubicBezTo>
                <a:cubicBezTo>
                  <a:pt x="2506374" y="5127241"/>
                  <a:pt x="2541802" y="5091812"/>
                  <a:pt x="2585505" y="5091812"/>
                </a:cubicBezTo>
                <a:close/>
                <a:moveTo>
                  <a:pt x="2307019" y="5091812"/>
                </a:moveTo>
                <a:cubicBezTo>
                  <a:pt x="2350722" y="5091812"/>
                  <a:pt x="2386150" y="5127241"/>
                  <a:pt x="2386150" y="5170943"/>
                </a:cubicBezTo>
                <a:cubicBezTo>
                  <a:pt x="2386150" y="5214646"/>
                  <a:pt x="2350722" y="5250074"/>
                  <a:pt x="2307019" y="5250074"/>
                </a:cubicBezTo>
                <a:cubicBezTo>
                  <a:pt x="2263316" y="5250074"/>
                  <a:pt x="2227888" y="5214646"/>
                  <a:pt x="2227888" y="5170943"/>
                </a:cubicBezTo>
                <a:cubicBezTo>
                  <a:pt x="2227888" y="5127241"/>
                  <a:pt x="2263316" y="5091812"/>
                  <a:pt x="2307019" y="5091812"/>
                </a:cubicBezTo>
                <a:close/>
                <a:moveTo>
                  <a:pt x="2028534" y="5091812"/>
                </a:moveTo>
                <a:cubicBezTo>
                  <a:pt x="2072236" y="5091812"/>
                  <a:pt x="2107664" y="5127241"/>
                  <a:pt x="2107664" y="5170943"/>
                </a:cubicBezTo>
                <a:cubicBezTo>
                  <a:pt x="2107664" y="5214646"/>
                  <a:pt x="2072236" y="5250074"/>
                  <a:pt x="2028534" y="5250074"/>
                </a:cubicBezTo>
                <a:cubicBezTo>
                  <a:pt x="1984830" y="5250074"/>
                  <a:pt x="1949402" y="5214646"/>
                  <a:pt x="1949402" y="5170943"/>
                </a:cubicBezTo>
                <a:cubicBezTo>
                  <a:pt x="1949402" y="5127241"/>
                  <a:pt x="1984830" y="5091812"/>
                  <a:pt x="2028534" y="5091812"/>
                </a:cubicBezTo>
                <a:close/>
                <a:moveTo>
                  <a:pt x="1750047" y="5091812"/>
                </a:moveTo>
                <a:cubicBezTo>
                  <a:pt x="1793750" y="5091812"/>
                  <a:pt x="1829178" y="5127241"/>
                  <a:pt x="1829178" y="5170943"/>
                </a:cubicBezTo>
                <a:cubicBezTo>
                  <a:pt x="1829178" y="5214646"/>
                  <a:pt x="1793750" y="5250074"/>
                  <a:pt x="1750047" y="5250074"/>
                </a:cubicBezTo>
                <a:cubicBezTo>
                  <a:pt x="1706344" y="5250074"/>
                  <a:pt x="1670916" y="5214646"/>
                  <a:pt x="1670916" y="5170943"/>
                </a:cubicBezTo>
                <a:cubicBezTo>
                  <a:pt x="1670916" y="5127241"/>
                  <a:pt x="1706344" y="5091812"/>
                  <a:pt x="1750047" y="5091812"/>
                </a:cubicBezTo>
                <a:close/>
                <a:moveTo>
                  <a:pt x="1471561" y="5091812"/>
                </a:moveTo>
                <a:cubicBezTo>
                  <a:pt x="1515264" y="5091812"/>
                  <a:pt x="1550692" y="5127241"/>
                  <a:pt x="1550692" y="5170943"/>
                </a:cubicBezTo>
                <a:cubicBezTo>
                  <a:pt x="1550692" y="5214646"/>
                  <a:pt x="1515264" y="5250074"/>
                  <a:pt x="1471561" y="5250074"/>
                </a:cubicBezTo>
                <a:cubicBezTo>
                  <a:pt x="1427858" y="5250074"/>
                  <a:pt x="1392431" y="5214646"/>
                  <a:pt x="1392431" y="5170943"/>
                </a:cubicBezTo>
                <a:cubicBezTo>
                  <a:pt x="1392431" y="5127241"/>
                  <a:pt x="1427858" y="5091812"/>
                  <a:pt x="1471561" y="5091812"/>
                </a:cubicBezTo>
                <a:close/>
                <a:moveTo>
                  <a:pt x="1193075" y="5091812"/>
                </a:moveTo>
                <a:cubicBezTo>
                  <a:pt x="1236779" y="5091812"/>
                  <a:pt x="1272206" y="5127241"/>
                  <a:pt x="1272206" y="5170943"/>
                </a:cubicBezTo>
                <a:cubicBezTo>
                  <a:pt x="1272206" y="5214646"/>
                  <a:pt x="1236779" y="5250074"/>
                  <a:pt x="1193075" y="5250074"/>
                </a:cubicBezTo>
                <a:cubicBezTo>
                  <a:pt x="1149372" y="5250074"/>
                  <a:pt x="1113944" y="5214646"/>
                  <a:pt x="1113944" y="5170943"/>
                </a:cubicBezTo>
                <a:cubicBezTo>
                  <a:pt x="1113944" y="5127241"/>
                  <a:pt x="1149372" y="5091812"/>
                  <a:pt x="1193075" y="5091812"/>
                </a:cubicBezTo>
                <a:close/>
                <a:moveTo>
                  <a:pt x="914589" y="5091812"/>
                </a:moveTo>
                <a:cubicBezTo>
                  <a:pt x="958292" y="5091812"/>
                  <a:pt x="993720" y="5127241"/>
                  <a:pt x="993720" y="5170943"/>
                </a:cubicBezTo>
                <a:cubicBezTo>
                  <a:pt x="993720" y="5214646"/>
                  <a:pt x="958292" y="5250074"/>
                  <a:pt x="914589" y="5250074"/>
                </a:cubicBezTo>
                <a:cubicBezTo>
                  <a:pt x="870886" y="5250074"/>
                  <a:pt x="835458" y="5214646"/>
                  <a:pt x="835458" y="5170943"/>
                </a:cubicBezTo>
                <a:cubicBezTo>
                  <a:pt x="835458" y="5127241"/>
                  <a:pt x="870886" y="5091812"/>
                  <a:pt x="914589" y="5091812"/>
                </a:cubicBezTo>
                <a:close/>
                <a:moveTo>
                  <a:pt x="636103" y="5091812"/>
                </a:moveTo>
                <a:cubicBezTo>
                  <a:pt x="679806" y="5091812"/>
                  <a:pt x="715234" y="5127241"/>
                  <a:pt x="715234" y="5170943"/>
                </a:cubicBezTo>
                <a:cubicBezTo>
                  <a:pt x="715234" y="5214646"/>
                  <a:pt x="679806" y="5250074"/>
                  <a:pt x="636103" y="5250074"/>
                </a:cubicBezTo>
                <a:cubicBezTo>
                  <a:pt x="592401" y="5250074"/>
                  <a:pt x="556972" y="5214646"/>
                  <a:pt x="556972" y="5170943"/>
                </a:cubicBezTo>
                <a:cubicBezTo>
                  <a:pt x="556972" y="5127241"/>
                  <a:pt x="592401" y="5091812"/>
                  <a:pt x="636103" y="5091812"/>
                </a:cubicBezTo>
                <a:close/>
                <a:moveTo>
                  <a:pt x="357617" y="5091812"/>
                </a:moveTo>
                <a:cubicBezTo>
                  <a:pt x="401320" y="5091812"/>
                  <a:pt x="436749" y="5127241"/>
                  <a:pt x="436749" y="5170943"/>
                </a:cubicBezTo>
                <a:cubicBezTo>
                  <a:pt x="436749" y="5214646"/>
                  <a:pt x="401320" y="5250074"/>
                  <a:pt x="357617" y="5250074"/>
                </a:cubicBezTo>
                <a:cubicBezTo>
                  <a:pt x="313914" y="5250074"/>
                  <a:pt x="278486" y="5214646"/>
                  <a:pt x="278486" y="5170943"/>
                </a:cubicBezTo>
                <a:cubicBezTo>
                  <a:pt x="278486" y="5127241"/>
                  <a:pt x="313914" y="5091812"/>
                  <a:pt x="357617" y="5091812"/>
                </a:cubicBezTo>
                <a:close/>
                <a:moveTo>
                  <a:pt x="79131" y="5091812"/>
                </a:moveTo>
                <a:cubicBezTo>
                  <a:pt x="122834" y="5091812"/>
                  <a:pt x="158262" y="5127241"/>
                  <a:pt x="158262" y="5170943"/>
                </a:cubicBezTo>
                <a:cubicBezTo>
                  <a:pt x="158262" y="5214646"/>
                  <a:pt x="122834" y="5250074"/>
                  <a:pt x="79131" y="5250074"/>
                </a:cubicBezTo>
                <a:cubicBezTo>
                  <a:pt x="35428" y="5250074"/>
                  <a:pt x="0" y="5214646"/>
                  <a:pt x="0" y="5170943"/>
                </a:cubicBezTo>
                <a:cubicBezTo>
                  <a:pt x="0" y="5127241"/>
                  <a:pt x="35428" y="5091812"/>
                  <a:pt x="79131" y="5091812"/>
                </a:cubicBezTo>
                <a:close/>
                <a:moveTo>
                  <a:pt x="6484315" y="4700134"/>
                </a:moveTo>
                <a:cubicBezTo>
                  <a:pt x="6528019" y="4700134"/>
                  <a:pt x="6563447" y="4735563"/>
                  <a:pt x="6563447" y="4779265"/>
                </a:cubicBezTo>
                <a:cubicBezTo>
                  <a:pt x="6563447" y="4822968"/>
                  <a:pt x="6528019" y="4858397"/>
                  <a:pt x="6484315" y="4858397"/>
                </a:cubicBezTo>
                <a:cubicBezTo>
                  <a:pt x="6440615" y="4858397"/>
                  <a:pt x="6405187" y="4822968"/>
                  <a:pt x="6405187" y="4779265"/>
                </a:cubicBezTo>
                <a:cubicBezTo>
                  <a:pt x="6405187" y="4735563"/>
                  <a:pt x="6440615" y="4700134"/>
                  <a:pt x="6484315" y="4700134"/>
                </a:cubicBezTo>
                <a:close/>
                <a:moveTo>
                  <a:pt x="6205823" y="4700134"/>
                </a:moveTo>
                <a:cubicBezTo>
                  <a:pt x="6249527" y="4700134"/>
                  <a:pt x="6284955" y="4735563"/>
                  <a:pt x="6284955" y="4779265"/>
                </a:cubicBezTo>
                <a:cubicBezTo>
                  <a:pt x="6284955" y="4822968"/>
                  <a:pt x="6249527" y="4858397"/>
                  <a:pt x="6205823" y="4858397"/>
                </a:cubicBezTo>
                <a:cubicBezTo>
                  <a:pt x="6162119" y="4858397"/>
                  <a:pt x="6126691" y="4822968"/>
                  <a:pt x="6126691" y="4779265"/>
                </a:cubicBezTo>
                <a:cubicBezTo>
                  <a:pt x="6126691" y="4735563"/>
                  <a:pt x="6162119" y="4700134"/>
                  <a:pt x="6205823" y="4700134"/>
                </a:cubicBezTo>
                <a:close/>
                <a:moveTo>
                  <a:pt x="5927339" y="4700134"/>
                </a:moveTo>
                <a:cubicBezTo>
                  <a:pt x="5971039" y="4700134"/>
                  <a:pt x="6006467" y="4735563"/>
                  <a:pt x="6006467" y="4779265"/>
                </a:cubicBezTo>
                <a:cubicBezTo>
                  <a:pt x="6006467" y="4822968"/>
                  <a:pt x="5971039" y="4858397"/>
                  <a:pt x="5927339" y="4858397"/>
                </a:cubicBezTo>
                <a:cubicBezTo>
                  <a:pt x="5883635" y="4858397"/>
                  <a:pt x="5848207" y="4822968"/>
                  <a:pt x="5848207" y="4779265"/>
                </a:cubicBezTo>
                <a:cubicBezTo>
                  <a:pt x="5848207" y="4735563"/>
                  <a:pt x="5883635" y="4700134"/>
                  <a:pt x="5927339" y="4700134"/>
                </a:cubicBezTo>
                <a:close/>
                <a:moveTo>
                  <a:pt x="5648851" y="4700134"/>
                </a:moveTo>
                <a:cubicBezTo>
                  <a:pt x="5692555" y="4700134"/>
                  <a:pt x="5727983" y="4735563"/>
                  <a:pt x="5727983" y="4779265"/>
                </a:cubicBezTo>
                <a:cubicBezTo>
                  <a:pt x="5727983" y="4822968"/>
                  <a:pt x="5692555" y="4858397"/>
                  <a:pt x="5648851" y="4858397"/>
                </a:cubicBezTo>
                <a:cubicBezTo>
                  <a:pt x="5605147" y="4858397"/>
                  <a:pt x="5569719" y="4822968"/>
                  <a:pt x="5569719" y="4779265"/>
                </a:cubicBezTo>
                <a:cubicBezTo>
                  <a:pt x="5569719" y="4735563"/>
                  <a:pt x="5605147" y="4700134"/>
                  <a:pt x="5648851" y="4700134"/>
                </a:cubicBezTo>
                <a:close/>
                <a:moveTo>
                  <a:pt x="5370367" y="4700134"/>
                </a:moveTo>
                <a:cubicBezTo>
                  <a:pt x="5414067" y="4700134"/>
                  <a:pt x="5449495" y="4735563"/>
                  <a:pt x="5449495" y="4779265"/>
                </a:cubicBezTo>
                <a:cubicBezTo>
                  <a:pt x="5449495" y="4822968"/>
                  <a:pt x="5414067" y="4858397"/>
                  <a:pt x="5370367" y="4858397"/>
                </a:cubicBezTo>
                <a:cubicBezTo>
                  <a:pt x="5326663" y="4858397"/>
                  <a:pt x="5291235" y="4822968"/>
                  <a:pt x="5291235" y="4779265"/>
                </a:cubicBezTo>
                <a:cubicBezTo>
                  <a:pt x="5291235" y="4735563"/>
                  <a:pt x="5326663" y="4700134"/>
                  <a:pt x="5370367" y="4700134"/>
                </a:cubicBezTo>
                <a:close/>
                <a:moveTo>
                  <a:pt x="5091879" y="4700134"/>
                </a:moveTo>
                <a:cubicBezTo>
                  <a:pt x="5135583" y="4700134"/>
                  <a:pt x="5171011" y="4735563"/>
                  <a:pt x="5171011" y="4779265"/>
                </a:cubicBezTo>
                <a:cubicBezTo>
                  <a:pt x="5171011" y="4822968"/>
                  <a:pt x="5135583" y="4858397"/>
                  <a:pt x="5091879" y="4858397"/>
                </a:cubicBezTo>
                <a:cubicBezTo>
                  <a:pt x="5048175" y="4858397"/>
                  <a:pt x="5012747" y="4822968"/>
                  <a:pt x="5012747" y="4779265"/>
                </a:cubicBezTo>
                <a:cubicBezTo>
                  <a:pt x="5012747" y="4735563"/>
                  <a:pt x="5048175" y="4700134"/>
                  <a:pt x="5091879" y="4700134"/>
                </a:cubicBezTo>
                <a:close/>
                <a:moveTo>
                  <a:pt x="4813395" y="4700134"/>
                </a:moveTo>
                <a:cubicBezTo>
                  <a:pt x="4857095" y="4700134"/>
                  <a:pt x="4892523" y="4735563"/>
                  <a:pt x="4892523" y="4779265"/>
                </a:cubicBezTo>
                <a:cubicBezTo>
                  <a:pt x="4892523" y="4822968"/>
                  <a:pt x="4857095" y="4858397"/>
                  <a:pt x="4813395" y="4858397"/>
                </a:cubicBezTo>
                <a:cubicBezTo>
                  <a:pt x="4769691" y="4858397"/>
                  <a:pt x="4734263" y="4822968"/>
                  <a:pt x="4734263" y="4779265"/>
                </a:cubicBezTo>
                <a:cubicBezTo>
                  <a:pt x="4734263" y="4735563"/>
                  <a:pt x="4769691" y="4700134"/>
                  <a:pt x="4813395" y="4700134"/>
                </a:cubicBezTo>
                <a:close/>
                <a:moveTo>
                  <a:pt x="4534907" y="4700134"/>
                </a:moveTo>
                <a:cubicBezTo>
                  <a:pt x="4578611" y="4700134"/>
                  <a:pt x="4614039" y="4735563"/>
                  <a:pt x="4614039" y="4779265"/>
                </a:cubicBezTo>
                <a:cubicBezTo>
                  <a:pt x="4614039" y="4822968"/>
                  <a:pt x="4578611" y="4858397"/>
                  <a:pt x="4534907" y="4858397"/>
                </a:cubicBezTo>
                <a:cubicBezTo>
                  <a:pt x="4491203" y="4858397"/>
                  <a:pt x="4455775" y="4822968"/>
                  <a:pt x="4455775" y="4779265"/>
                </a:cubicBezTo>
                <a:cubicBezTo>
                  <a:pt x="4455775" y="4735563"/>
                  <a:pt x="4491203" y="4700134"/>
                  <a:pt x="4534907" y="4700134"/>
                </a:cubicBezTo>
                <a:close/>
                <a:moveTo>
                  <a:pt x="4256421" y="4700134"/>
                </a:moveTo>
                <a:cubicBezTo>
                  <a:pt x="4300124" y="4700134"/>
                  <a:pt x="4335552" y="4735563"/>
                  <a:pt x="4335552" y="4779265"/>
                </a:cubicBezTo>
                <a:cubicBezTo>
                  <a:pt x="4335552" y="4822968"/>
                  <a:pt x="4300124" y="4858397"/>
                  <a:pt x="4256421" y="4858397"/>
                </a:cubicBezTo>
                <a:cubicBezTo>
                  <a:pt x="4212718" y="4858397"/>
                  <a:pt x="4177290" y="4822968"/>
                  <a:pt x="4177290" y="4779265"/>
                </a:cubicBezTo>
                <a:cubicBezTo>
                  <a:pt x="4177290" y="4735563"/>
                  <a:pt x="4212718" y="4700134"/>
                  <a:pt x="4256421" y="4700134"/>
                </a:cubicBezTo>
                <a:close/>
                <a:moveTo>
                  <a:pt x="3977935" y="4700134"/>
                </a:moveTo>
                <a:cubicBezTo>
                  <a:pt x="4021638" y="4700134"/>
                  <a:pt x="4057066" y="4735563"/>
                  <a:pt x="4057066" y="4779265"/>
                </a:cubicBezTo>
                <a:cubicBezTo>
                  <a:pt x="4057066" y="4822968"/>
                  <a:pt x="4021638" y="4858397"/>
                  <a:pt x="3977935" y="4858397"/>
                </a:cubicBezTo>
                <a:cubicBezTo>
                  <a:pt x="3934232" y="4858397"/>
                  <a:pt x="3898804" y="4822968"/>
                  <a:pt x="3898804" y="4779265"/>
                </a:cubicBezTo>
                <a:cubicBezTo>
                  <a:pt x="3898804" y="4735563"/>
                  <a:pt x="3934232" y="4700134"/>
                  <a:pt x="3977935" y="4700134"/>
                </a:cubicBezTo>
                <a:close/>
                <a:moveTo>
                  <a:pt x="3699449" y="4700134"/>
                </a:moveTo>
                <a:cubicBezTo>
                  <a:pt x="3743152" y="4700134"/>
                  <a:pt x="3778580" y="4735563"/>
                  <a:pt x="3778580" y="4779265"/>
                </a:cubicBezTo>
                <a:cubicBezTo>
                  <a:pt x="3778580" y="4822968"/>
                  <a:pt x="3743152" y="4858397"/>
                  <a:pt x="3699449" y="4858397"/>
                </a:cubicBezTo>
                <a:cubicBezTo>
                  <a:pt x="3655746" y="4858397"/>
                  <a:pt x="3620318" y="4822968"/>
                  <a:pt x="3620318" y="4779265"/>
                </a:cubicBezTo>
                <a:cubicBezTo>
                  <a:pt x="3620318" y="4735563"/>
                  <a:pt x="3655746" y="4700134"/>
                  <a:pt x="3699449" y="4700134"/>
                </a:cubicBezTo>
                <a:close/>
                <a:moveTo>
                  <a:pt x="3420963" y="4700134"/>
                </a:moveTo>
                <a:cubicBezTo>
                  <a:pt x="3464666" y="4700134"/>
                  <a:pt x="3500094" y="4735563"/>
                  <a:pt x="3500094" y="4779265"/>
                </a:cubicBezTo>
                <a:cubicBezTo>
                  <a:pt x="3500094" y="4822968"/>
                  <a:pt x="3464666" y="4858397"/>
                  <a:pt x="3420963" y="4858397"/>
                </a:cubicBezTo>
                <a:cubicBezTo>
                  <a:pt x="3377260" y="4858397"/>
                  <a:pt x="3341832" y="4822968"/>
                  <a:pt x="3341832" y="4779265"/>
                </a:cubicBezTo>
                <a:cubicBezTo>
                  <a:pt x="3341832" y="4735563"/>
                  <a:pt x="3377260" y="4700134"/>
                  <a:pt x="3420963" y="4700134"/>
                </a:cubicBezTo>
                <a:close/>
                <a:moveTo>
                  <a:pt x="3142477" y="4700134"/>
                </a:moveTo>
                <a:cubicBezTo>
                  <a:pt x="3186180" y="4700134"/>
                  <a:pt x="3221608" y="4735563"/>
                  <a:pt x="3221608" y="4779265"/>
                </a:cubicBezTo>
                <a:cubicBezTo>
                  <a:pt x="3221608" y="4822968"/>
                  <a:pt x="3186180" y="4858397"/>
                  <a:pt x="3142477" y="4858397"/>
                </a:cubicBezTo>
                <a:cubicBezTo>
                  <a:pt x="3098774" y="4858397"/>
                  <a:pt x="3063346" y="4822968"/>
                  <a:pt x="3063346" y="4779265"/>
                </a:cubicBezTo>
                <a:cubicBezTo>
                  <a:pt x="3063346" y="4735563"/>
                  <a:pt x="3098774" y="4700134"/>
                  <a:pt x="3142477" y="4700134"/>
                </a:cubicBezTo>
                <a:close/>
                <a:moveTo>
                  <a:pt x="2863991" y="4700134"/>
                </a:moveTo>
                <a:cubicBezTo>
                  <a:pt x="2907694" y="4700134"/>
                  <a:pt x="2943122" y="4735563"/>
                  <a:pt x="2943122" y="4779265"/>
                </a:cubicBezTo>
                <a:cubicBezTo>
                  <a:pt x="2943122" y="4822968"/>
                  <a:pt x="2907694" y="4858397"/>
                  <a:pt x="2863991" y="4858397"/>
                </a:cubicBezTo>
                <a:cubicBezTo>
                  <a:pt x="2820288" y="4858397"/>
                  <a:pt x="2784860" y="4822968"/>
                  <a:pt x="2784860" y="4779265"/>
                </a:cubicBezTo>
                <a:cubicBezTo>
                  <a:pt x="2784860" y="4735563"/>
                  <a:pt x="2820288" y="4700134"/>
                  <a:pt x="2863991" y="4700134"/>
                </a:cubicBezTo>
                <a:close/>
                <a:moveTo>
                  <a:pt x="2585505" y="4700134"/>
                </a:moveTo>
                <a:cubicBezTo>
                  <a:pt x="2629208" y="4700134"/>
                  <a:pt x="2664636" y="4735563"/>
                  <a:pt x="2664636" y="4779265"/>
                </a:cubicBezTo>
                <a:cubicBezTo>
                  <a:pt x="2664636" y="4822968"/>
                  <a:pt x="2629208" y="4858397"/>
                  <a:pt x="2585505" y="4858397"/>
                </a:cubicBezTo>
                <a:cubicBezTo>
                  <a:pt x="2541802" y="4858397"/>
                  <a:pt x="2506374" y="4822968"/>
                  <a:pt x="2506374" y="4779265"/>
                </a:cubicBezTo>
                <a:cubicBezTo>
                  <a:pt x="2506374" y="4735563"/>
                  <a:pt x="2541802" y="4700134"/>
                  <a:pt x="2585505" y="4700134"/>
                </a:cubicBezTo>
                <a:close/>
                <a:moveTo>
                  <a:pt x="2307019" y="4700134"/>
                </a:moveTo>
                <a:cubicBezTo>
                  <a:pt x="2350722" y="4700134"/>
                  <a:pt x="2386150" y="4735563"/>
                  <a:pt x="2386150" y="4779265"/>
                </a:cubicBezTo>
                <a:cubicBezTo>
                  <a:pt x="2386150" y="4822968"/>
                  <a:pt x="2350722" y="4858397"/>
                  <a:pt x="2307019" y="4858397"/>
                </a:cubicBezTo>
                <a:cubicBezTo>
                  <a:pt x="2263316" y="4858397"/>
                  <a:pt x="2227888" y="4822968"/>
                  <a:pt x="2227888" y="4779265"/>
                </a:cubicBezTo>
                <a:cubicBezTo>
                  <a:pt x="2227888" y="4735563"/>
                  <a:pt x="2263316" y="4700134"/>
                  <a:pt x="2307019" y="4700134"/>
                </a:cubicBezTo>
                <a:close/>
                <a:moveTo>
                  <a:pt x="2028534" y="4700134"/>
                </a:moveTo>
                <a:cubicBezTo>
                  <a:pt x="2072236" y="4700134"/>
                  <a:pt x="2107664" y="4735563"/>
                  <a:pt x="2107664" y="4779265"/>
                </a:cubicBezTo>
                <a:cubicBezTo>
                  <a:pt x="2107664" y="4822968"/>
                  <a:pt x="2072236" y="4858397"/>
                  <a:pt x="2028534" y="4858397"/>
                </a:cubicBezTo>
                <a:cubicBezTo>
                  <a:pt x="1984830" y="4858397"/>
                  <a:pt x="1949402" y="4822968"/>
                  <a:pt x="1949402" y="4779265"/>
                </a:cubicBezTo>
                <a:cubicBezTo>
                  <a:pt x="1949402" y="4735563"/>
                  <a:pt x="1984830" y="4700134"/>
                  <a:pt x="2028534" y="4700134"/>
                </a:cubicBezTo>
                <a:close/>
                <a:moveTo>
                  <a:pt x="1750047" y="4700134"/>
                </a:moveTo>
                <a:cubicBezTo>
                  <a:pt x="1793750" y="4700134"/>
                  <a:pt x="1829178" y="4735563"/>
                  <a:pt x="1829178" y="4779265"/>
                </a:cubicBezTo>
                <a:cubicBezTo>
                  <a:pt x="1829178" y="4822968"/>
                  <a:pt x="1793750" y="4858397"/>
                  <a:pt x="1750047" y="4858397"/>
                </a:cubicBezTo>
                <a:cubicBezTo>
                  <a:pt x="1706344" y="4858397"/>
                  <a:pt x="1670916" y="4822968"/>
                  <a:pt x="1670916" y="4779265"/>
                </a:cubicBezTo>
                <a:cubicBezTo>
                  <a:pt x="1670916" y="4735563"/>
                  <a:pt x="1706344" y="4700134"/>
                  <a:pt x="1750047" y="4700134"/>
                </a:cubicBezTo>
                <a:close/>
                <a:moveTo>
                  <a:pt x="1471561" y="4700134"/>
                </a:moveTo>
                <a:cubicBezTo>
                  <a:pt x="1515264" y="4700134"/>
                  <a:pt x="1550692" y="4735563"/>
                  <a:pt x="1550692" y="4779265"/>
                </a:cubicBezTo>
                <a:cubicBezTo>
                  <a:pt x="1550692" y="4822968"/>
                  <a:pt x="1515264" y="4858397"/>
                  <a:pt x="1471561" y="4858397"/>
                </a:cubicBezTo>
                <a:cubicBezTo>
                  <a:pt x="1427858" y="4858397"/>
                  <a:pt x="1392431" y="4822968"/>
                  <a:pt x="1392431" y="4779265"/>
                </a:cubicBezTo>
                <a:cubicBezTo>
                  <a:pt x="1392431" y="4735563"/>
                  <a:pt x="1427858" y="4700134"/>
                  <a:pt x="1471561" y="4700134"/>
                </a:cubicBezTo>
                <a:close/>
                <a:moveTo>
                  <a:pt x="1193075" y="4700134"/>
                </a:moveTo>
                <a:cubicBezTo>
                  <a:pt x="1236779" y="4700134"/>
                  <a:pt x="1272206" y="4735563"/>
                  <a:pt x="1272206" y="4779265"/>
                </a:cubicBezTo>
                <a:cubicBezTo>
                  <a:pt x="1272206" y="4822968"/>
                  <a:pt x="1236779" y="4858397"/>
                  <a:pt x="1193075" y="4858397"/>
                </a:cubicBezTo>
                <a:cubicBezTo>
                  <a:pt x="1149372" y="4858397"/>
                  <a:pt x="1113944" y="4822968"/>
                  <a:pt x="1113944" y="4779265"/>
                </a:cubicBezTo>
                <a:cubicBezTo>
                  <a:pt x="1113944" y="4735563"/>
                  <a:pt x="1149372" y="4700134"/>
                  <a:pt x="1193075" y="4700134"/>
                </a:cubicBezTo>
                <a:close/>
                <a:moveTo>
                  <a:pt x="914589" y="4700134"/>
                </a:moveTo>
                <a:cubicBezTo>
                  <a:pt x="958292" y="4700134"/>
                  <a:pt x="993720" y="4735563"/>
                  <a:pt x="993720" y="4779265"/>
                </a:cubicBezTo>
                <a:cubicBezTo>
                  <a:pt x="993720" y="4822968"/>
                  <a:pt x="958292" y="4858397"/>
                  <a:pt x="914589" y="4858397"/>
                </a:cubicBezTo>
                <a:cubicBezTo>
                  <a:pt x="870886" y="4858397"/>
                  <a:pt x="835458" y="4822968"/>
                  <a:pt x="835458" y="4779265"/>
                </a:cubicBezTo>
                <a:cubicBezTo>
                  <a:pt x="835458" y="4735563"/>
                  <a:pt x="870886" y="4700134"/>
                  <a:pt x="914589" y="4700134"/>
                </a:cubicBezTo>
                <a:close/>
                <a:moveTo>
                  <a:pt x="636103" y="4700134"/>
                </a:moveTo>
                <a:cubicBezTo>
                  <a:pt x="679806" y="4700134"/>
                  <a:pt x="715234" y="4735563"/>
                  <a:pt x="715234" y="4779265"/>
                </a:cubicBezTo>
                <a:cubicBezTo>
                  <a:pt x="715234" y="4822968"/>
                  <a:pt x="679806" y="4858397"/>
                  <a:pt x="636103" y="4858397"/>
                </a:cubicBezTo>
                <a:cubicBezTo>
                  <a:pt x="592401" y="4858397"/>
                  <a:pt x="556972" y="4822968"/>
                  <a:pt x="556972" y="4779265"/>
                </a:cubicBezTo>
                <a:cubicBezTo>
                  <a:pt x="556972" y="4735563"/>
                  <a:pt x="592401" y="4700134"/>
                  <a:pt x="636103" y="4700134"/>
                </a:cubicBezTo>
                <a:close/>
                <a:moveTo>
                  <a:pt x="357617" y="4700134"/>
                </a:moveTo>
                <a:cubicBezTo>
                  <a:pt x="401320" y="4700134"/>
                  <a:pt x="436749" y="4735563"/>
                  <a:pt x="436749" y="4779265"/>
                </a:cubicBezTo>
                <a:cubicBezTo>
                  <a:pt x="436749" y="4822968"/>
                  <a:pt x="401320" y="4858397"/>
                  <a:pt x="357617" y="4858397"/>
                </a:cubicBezTo>
                <a:cubicBezTo>
                  <a:pt x="313914" y="4858397"/>
                  <a:pt x="278486" y="4822968"/>
                  <a:pt x="278486" y="4779265"/>
                </a:cubicBezTo>
                <a:cubicBezTo>
                  <a:pt x="278486" y="4735563"/>
                  <a:pt x="313914" y="4700134"/>
                  <a:pt x="357617" y="4700134"/>
                </a:cubicBezTo>
                <a:close/>
                <a:moveTo>
                  <a:pt x="79131" y="4700134"/>
                </a:moveTo>
                <a:cubicBezTo>
                  <a:pt x="122834" y="4700134"/>
                  <a:pt x="158262" y="4735563"/>
                  <a:pt x="158262" y="4779265"/>
                </a:cubicBezTo>
                <a:cubicBezTo>
                  <a:pt x="158262" y="4822968"/>
                  <a:pt x="122834" y="4858397"/>
                  <a:pt x="79131" y="4858397"/>
                </a:cubicBezTo>
                <a:cubicBezTo>
                  <a:pt x="35428" y="4858397"/>
                  <a:pt x="0" y="4822968"/>
                  <a:pt x="0" y="4779265"/>
                </a:cubicBezTo>
                <a:cubicBezTo>
                  <a:pt x="0" y="4735563"/>
                  <a:pt x="35428" y="4700134"/>
                  <a:pt x="79131" y="4700134"/>
                </a:cubicBezTo>
                <a:close/>
                <a:moveTo>
                  <a:pt x="6484315" y="4308456"/>
                </a:moveTo>
                <a:cubicBezTo>
                  <a:pt x="6528019" y="4308456"/>
                  <a:pt x="6563447" y="4343885"/>
                  <a:pt x="6563447" y="4387587"/>
                </a:cubicBezTo>
                <a:cubicBezTo>
                  <a:pt x="6563447" y="4431290"/>
                  <a:pt x="6528019" y="4466719"/>
                  <a:pt x="6484315" y="4466719"/>
                </a:cubicBezTo>
                <a:cubicBezTo>
                  <a:pt x="6440615" y="4466719"/>
                  <a:pt x="6405187" y="4431290"/>
                  <a:pt x="6405187" y="4387587"/>
                </a:cubicBezTo>
                <a:cubicBezTo>
                  <a:pt x="6405187" y="4343885"/>
                  <a:pt x="6440615" y="4308456"/>
                  <a:pt x="6484315" y="4308456"/>
                </a:cubicBezTo>
                <a:close/>
                <a:moveTo>
                  <a:pt x="6205823" y="4308456"/>
                </a:moveTo>
                <a:cubicBezTo>
                  <a:pt x="6249527" y="4308456"/>
                  <a:pt x="6284955" y="4343885"/>
                  <a:pt x="6284955" y="4387587"/>
                </a:cubicBezTo>
                <a:cubicBezTo>
                  <a:pt x="6284955" y="4431290"/>
                  <a:pt x="6249527" y="4466719"/>
                  <a:pt x="6205823" y="4466719"/>
                </a:cubicBezTo>
                <a:cubicBezTo>
                  <a:pt x="6162119" y="4466719"/>
                  <a:pt x="6126691" y="4431290"/>
                  <a:pt x="6126691" y="4387587"/>
                </a:cubicBezTo>
                <a:cubicBezTo>
                  <a:pt x="6126691" y="4343885"/>
                  <a:pt x="6162119" y="4308456"/>
                  <a:pt x="6205823" y="4308456"/>
                </a:cubicBezTo>
                <a:close/>
                <a:moveTo>
                  <a:pt x="5927339" y="4308456"/>
                </a:moveTo>
                <a:cubicBezTo>
                  <a:pt x="5971039" y="4308456"/>
                  <a:pt x="6006467" y="4343885"/>
                  <a:pt x="6006467" y="4387587"/>
                </a:cubicBezTo>
                <a:cubicBezTo>
                  <a:pt x="6006467" y="4431290"/>
                  <a:pt x="5971039" y="4466719"/>
                  <a:pt x="5927339" y="4466719"/>
                </a:cubicBezTo>
                <a:cubicBezTo>
                  <a:pt x="5883635" y="4466719"/>
                  <a:pt x="5848207" y="4431290"/>
                  <a:pt x="5848207" y="4387587"/>
                </a:cubicBezTo>
                <a:cubicBezTo>
                  <a:pt x="5848207" y="4343885"/>
                  <a:pt x="5883635" y="4308456"/>
                  <a:pt x="5927339" y="4308456"/>
                </a:cubicBezTo>
                <a:close/>
                <a:moveTo>
                  <a:pt x="5648851" y="4308456"/>
                </a:moveTo>
                <a:cubicBezTo>
                  <a:pt x="5692555" y="4308456"/>
                  <a:pt x="5727983" y="4343885"/>
                  <a:pt x="5727983" y="4387587"/>
                </a:cubicBezTo>
                <a:cubicBezTo>
                  <a:pt x="5727983" y="4431290"/>
                  <a:pt x="5692555" y="4466719"/>
                  <a:pt x="5648851" y="4466719"/>
                </a:cubicBezTo>
                <a:cubicBezTo>
                  <a:pt x="5605147" y="4466719"/>
                  <a:pt x="5569719" y="4431290"/>
                  <a:pt x="5569719" y="4387587"/>
                </a:cubicBezTo>
                <a:cubicBezTo>
                  <a:pt x="5569719" y="4343885"/>
                  <a:pt x="5605147" y="4308456"/>
                  <a:pt x="5648851" y="4308456"/>
                </a:cubicBezTo>
                <a:close/>
                <a:moveTo>
                  <a:pt x="5370367" y="4308456"/>
                </a:moveTo>
                <a:cubicBezTo>
                  <a:pt x="5414067" y="4308456"/>
                  <a:pt x="5449495" y="4343885"/>
                  <a:pt x="5449495" y="4387587"/>
                </a:cubicBezTo>
                <a:cubicBezTo>
                  <a:pt x="5449495" y="4431290"/>
                  <a:pt x="5414067" y="4466719"/>
                  <a:pt x="5370367" y="4466719"/>
                </a:cubicBezTo>
                <a:cubicBezTo>
                  <a:pt x="5326663" y="4466719"/>
                  <a:pt x="5291235" y="4431290"/>
                  <a:pt x="5291235" y="4387587"/>
                </a:cubicBezTo>
                <a:cubicBezTo>
                  <a:pt x="5291235" y="4343885"/>
                  <a:pt x="5326663" y="4308456"/>
                  <a:pt x="5370367" y="4308456"/>
                </a:cubicBezTo>
                <a:close/>
                <a:moveTo>
                  <a:pt x="5091879" y="4308456"/>
                </a:moveTo>
                <a:cubicBezTo>
                  <a:pt x="5135583" y="4308456"/>
                  <a:pt x="5171011" y="4343885"/>
                  <a:pt x="5171011" y="4387587"/>
                </a:cubicBezTo>
                <a:cubicBezTo>
                  <a:pt x="5171011" y="4431290"/>
                  <a:pt x="5135583" y="4466719"/>
                  <a:pt x="5091879" y="4466719"/>
                </a:cubicBezTo>
                <a:cubicBezTo>
                  <a:pt x="5048175" y="4466719"/>
                  <a:pt x="5012747" y="4431290"/>
                  <a:pt x="5012747" y="4387587"/>
                </a:cubicBezTo>
                <a:cubicBezTo>
                  <a:pt x="5012747" y="4343885"/>
                  <a:pt x="5048175" y="4308456"/>
                  <a:pt x="5091879" y="4308456"/>
                </a:cubicBezTo>
                <a:close/>
                <a:moveTo>
                  <a:pt x="4813395" y="4308456"/>
                </a:moveTo>
                <a:cubicBezTo>
                  <a:pt x="4857095" y="4308456"/>
                  <a:pt x="4892523" y="4343885"/>
                  <a:pt x="4892523" y="4387587"/>
                </a:cubicBezTo>
                <a:cubicBezTo>
                  <a:pt x="4892523" y="4431290"/>
                  <a:pt x="4857095" y="4466719"/>
                  <a:pt x="4813395" y="4466719"/>
                </a:cubicBezTo>
                <a:cubicBezTo>
                  <a:pt x="4769691" y="4466719"/>
                  <a:pt x="4734263" y="4431290"/>
                  <a:pt x="4734263" y="4387587"/>
                </a:cubicBezTo>
                <a:cubicBezTo>
                  <a:pt x="4734263" y="4343885"/>
                  <a:pt x="4769691" y="4308456"/>
                  <a:pt x="4813395" y="4308456"/>
                </a:cubicBezTo>
                <a:close/>
                <a:moveTo>
                  <a:pt x="4534907" y="4308456"/>
                </a:moveTo>
                <a:cubicBezTo>
                  <a:pt x="4578611" y="4308456"/>
                  <a:pt x="4614039" y="4343885"/>
                  <a:pt x="4614039" y="4387587"/>
                </a:cubicBezTo>
                <a:cubicBezTo>
                  <a:pt x="4614039" y="4431290"/>
                  <a:pt x="4578611" y="4466719"/>
                  <a:pt x="4534907" y="4466719"/>
                </a:cubicBezTo>
                <a:cubicBezTo>
                  <a:pt x="4491203" y="4466719"/>
                  <a:pt x="4455775" y="4431290"/>
                  <a:pt x="4455775" y="4387587"/>
                </a:cubicBezTo>
                <a:cubicBezTo>
                  <a:pt x="4455775" y="4343885"/>
                  <a:pt x="4491203" y="4308456"/>
                  <a:pt x="4534907" y="4308456"/>
                </a:cubicBezTo>
                <a:close/>
                <a:moveTo>
                  <a:pt x="4256421" y="4308456"/>
                </a:moveTo>
                <a:cubicBezTo>
                  <a:pt x="4300124" y="4308456"/>
                  <a:pt x="4335552" y="4343885"/>
                  <a:pt x="4335552" y="4387587"/>
                </a:cubicBezTo>
                <a:cubicBezTo>
                  <a:pt x="4335552" y="4431290"/>
                  <a:pt x="4300124" y="4466719"/>
                  <a:pt x="4256421" y="4466719"/>
                </a:cubicBezTo>
                <a:cubicBezTo>
                  <a:pt x="4212718" y="4466719"/>
                  <a:pt x="4177290" y="4431290"/>
                  <a:pt x="4177290" y="4387587"/>
                </a:cubicBezTo>
                <a:cubicBezTo>
                  <a:pt x="4177290" y="4343885"/>
                  <a:pt x="4212718" y="4308456"/>
                  <a:pt x="4256421" y="4308456"/>
                </a:cubicBezTo>
                <a:close/>
                <a:moveTo>
                  <a:pt x="3977935" y="4308456"/>
                </a:moveTo>
                <a:cubicBezTo>
                  <a:pt x="4021638" y="4308456"/>
                  <a:pt x="4057066" y="4343885"/>
                  <a:pt x="4057066" y="4387587"/>
                </a:cubicBezTo>
                <a:cubicBezTo>
                  <a:pt x="4057066" y="4431290"/>
                  <a:pt x="4021638" y="4466719"/>
                  <a:pt x="3977935" y="4466719"/>
                </a:cubicBezTo>
                <a:cubicBezTo>
                  <a:pt x="3934232" y="4466719"/>
                  <a:pt x="3898804" y="4431290"/>
                  <a:pt x="3898804" y="4387587"/>
                </a:cubicBezTo>
                <a:cubicBezTo>
                  <a:pt x="3898804" y="4343885"/>
                  <a:pt x="3934232" y="4308456"/>
                  <a:pt x="3977935" y="4308456"/>
                </a:cubicBezTo>
                <a:close/>
                <a:moveTo>
                  <a:pt x="3699449" y="4308456"/>
                </a:moveTo>
                <a:cubicBezTo>
                  <a:pt x="3743152" y="4308456"/>
                  <a:pt x="3778580" y="4343885"/>
                  <a:pt x="3778580" y="4387587"/>
                </a:cubicBezTo>
                <a:cubicBezTo>
                  <a:pt x="3778580" y="4431290"/>
                  <a:pt x="3743152" y="4466719"/>
                  <a:pt x="3699449" y="4466719"/>
                </a:cubicBezTo>
                <a:cubicBezTo>
                  <a:pt x="3655746" y="4466719"/>
                  <a:pt x="3620318" y="4431290"/>
                  <a:pt x="3620318" y="4387587"/>
                </a:cubicBezTo>
                <a:cubicBezTo>
                  <a:pt x="3620318" y="4343885"/>
                  <a:pt x="3655746" y="4308456"/>
                  <a:pt x="3699449" y="4308456"/>
                </a:cubicBezTo>
                <a:close/>
                <a:moveTo>
                  <a:pt x="3420963" y="4308456"/>
                </a:moveTo>
                <a:cubicBezTo>
                  <a:pt x="3464666" y="4308456"/>
                  <a:pt x="3500094" y="4343885"/>
                  <a:pt x="3500094" y="4387587"/>
                </a:cubicBezTo>
                <a:cubicBezTo>
                  <a:pt x="3500094" y="4431290"/>
                  <a:pt x="3464666" y="4466719"/>
                  <a:pt x="3420963" y="4466719"/>
                </a:cubicBezTo>
                <a:cubicBezTo>
                  <a:pt x="3377260" y="4466719"/>
                  <a:pt x="3341832" y="4431290"/>
                  <a:pt x="3341832" y="4387587"/>
                </a:cubicBezTo>
                <a:cubicBezTo>
                  <a:pt x="3341832" y="4343885"/>
                  <a:pt x="3377260" y="4308456"/>
                  <a:pt x="3420963" y="4308456"/>
                </a:cubicBezTo>
                <a:close/>
                <a:moveTo>
                  <a:pt x="3142477" y="4308456"/>
                </a:moveTo>
                <a:cubicBezTo>
                  <a:pt x="3186180" y="4308456"/>
                  <a:pt x="3221608" y="4343885"/>
                  <a:pt x="3221608" y="4387587"/>
                </a:cubicBezTo>
                <a:cubicBezTo>
                  <a:pt x="3221608" y="4431290"/>
                  <a:pt x="3186180" y="4466719"/>
                  <a:pt x="3142477" y="4466719"/>
                </a:cubicBezTo>
                <a:cubicBezTo>
                  <a:pt x="3098774" y="4466719"/>
                  <a:pt x="3063346" y="4431290"/>
                  <a:pt x="3063346" y="4387587"/>
                </a:cubicBezTo>
                <a:cubicBezTo>
                  <a:pt x="3063346" y="4343885"/>
                  <a:pt x="3098774" y="4308456"/>
                  <a:pt x="3142477" y="4308456"/>
                </a:cubicBezTo>
                <a:close/>
                <a:moveTo>
                  <a:pt x="2863991" y="4308456"/>
                </a:moveTo>
                <a:cubicBezTo>
                  <a:pt x="2907694" y="4308456"/>
                  <a:pt x="2943122" y="4343885"/>
                  <a:pt x="2943122" y="4387587"/>
                </a:cubicBezTo>
                <a:cubicBezTo>
                  <a:pt x="2943122" y="4431290"/>
                  <a:pt x="2907694" y="4466719"/>
                  <a:pt x="2863991" y="4466719"/>
                </a:cubicBezTo>
                <a:cubicBezTo>
                  <a:pt x="2820288" y="4466719"/>
                  <a:pt x="2784860" y="4431290"/>
                  <a:pt x="2784860" y="4387587"/>
                </a:cubicBezTo>
                <a:cubicBezTo>
                  <a:pt x="2784860" y="4343885"/>
                  <a:pt x="2820288" y="4308456"/>
                  <a:pt x="2863991" y="4308456"/>
                </a:cubicBezTo>
                <a:close/>
                <a:moveTo>
                  <a:pt x="2585505" y="4308456"/>
                </a:moveTo>
                <a:cubicBezTo>
                  <a:pt x="2629208" y="4308456"/>
                  <a:pt x="2664636" y="4343885"/>
                  <a:pt x="2664636" y="4387587"/>
                </a:cubicBezTo>
                <a:cubicBezTo>
                  <a:pt x="2664636" y="4431290"/>
                  <a:pt x="2629208" y="4466719"/>
                  <a:pt x="2585505" y="4466719"/>
                </a:cubicBezTo>
                <a:cubicBezTo>
                  <a:pt x="2541802" y="4466719"/>
                  <a:pt x="2506374" y="4431290"/>
                  <a:pt x="2506374" y="4387587"/>
                </a:cubicBezTo>
                <a:cubicBezTo>
                  <a:pt x="2506374" y="4343885"/>
                  <a:pt x="2541802" y="4308456"/>
                  <a:pt x="2585505" y="4308456"/>
                </a:cubicBezTo>
                <a:close/>
                <a:moveTo>
                  <a:pt x="2307019" y="4308456"/>
                </a:moveTo>
                <a:cubicBezTo>
                  <a:pt x="2350722" y="4308456"/>
                  <a:pt x="2386150" y="4343885"/>
                  <a:pt x="2386150" y="4387587"/>
                </a:cubicBezTo>
                <a:cubicBezTo>
                  <a:pt x="2386150" y="4431290"/>
                  <a:pt x="2350722" y="4466719"/>
                  <a:pt x="2307019" y="4466719"/>
                </a:cubicBezTo>
                <a:cubicBezTo>
                  <a:pt x="2263316" y="4466719"/>
                  <a:pt x="2227888" y="4431290"/>
                  <a:pt x="2227888" y="4387587"/>
                </a:cubicBezTo>
                <a:cubicBezTo>
                  <a:pt x="2227888" y="4343885"/>
                  <a:pt x="2263316" y="4308456"/>
                  <a:pt x="2307019" y="4308456"/>
                </a:cubicBezTo>
                <a:close/>
                <a:moveTo>
                  <a:pt x="2028534" y="4308456"/>
                </a:moveTo>
                <a:cubicBezTo>
                  <a:pt x="2072236" y="4308456"/>
                  <a:pt x="2107664" y="4343885"/>
                  <a:pt x="2107664" y="4387587"/>
                </a:cubicBezTo>
                <a:cubicBezTo>
                  <a:pt x="2107664" y="4431290"/>
                  <a:pt x="2072236" y="4466719"/>
                  <a:pt x="2028534" y="4466719"/>
                </a:cubicBezTo>
                <a:cubicBezTo>
                  <a:pt x="1984830" y="4466719"/>
                  <a:pt x="1949402" y="4431290"/>
                  <a:pt x="1949402" y="4387587"/>
                </a:cubicBezTo>
                <a:cubicBezTo>
                  <a:pt x="1949402" y="4343885"/>
                  <a:pt x="1984830" y="4308456"/>
                  <a:pt x="2028534" y="4308456"/>
                </a:cubicBezTo>
                <a:close/>
                <a:moveTo>
                  <a:pt x="1750047" y="4308456"/>
                </a:moveTo>
                <a:cubicBezTo>
                  <a:pt x="1793750" y="4308456"/>
                  <a:pt x="1829178" y="4343885"/>
                  <a:pt x="1829178" y="4387587"/>
                </a:cubicBezTo>
                <a:cubicBezTo>
                  <a:pt x="1829178" y="4431290"/>
                  <a:pt x="1793750" y="4466719"/>
                  <a:pt x="1750047" y="4466719"/>
                </a:cubicBezTo>
                <a:cubicBezTo>
                  <a:pt x="1706344" y="4466719"/>
                  <a:pt x="1670916" y="4431290"/>
                  <a:pt x="1670916" y="4387587"/>
                </a:cubicBezTo>
                <a:cubicBezTo>
                  <a:pt x="1670916" y="4343885"/>
                  <a:pt x="1706344" y="4308456"/>
                  <a:pt x="1750047" y="4308456"/>
                </a:cubicBezTo>
                <a:close/>
                <a:moveTo>
                  <a:pt x="1471561" y="4308456"/>
                </a:moveTo>
                <a:cubicBezTo>
                  <a:pt x="1515264" y="4308456"/>
                  <a:pt x="1550692" y="4343885"/>
                  <a:pt x="1550692" y="4387587"/>
                </a:cubicBezTo>
                <a:cubicBezTo>
                  <a:pt x="1550692" y="4431290"/>
                  <a:pt x="1515264" y="4466719"/>
                  <a:pt x="1471561" y="4466719"/>
                </a:cubicBezTo>
                <a:cubicBezTo>
                  <a:pt x="1427858" y="4466719"/>
                  <a:pt x="1392431" y="4431290"/>
                  <a:pt x="1392431" y="4387587"/>
                </a:cubicBezTo>
                <a:cubicBezTo>
                  <a:pt x="1392431" y="4343885"/>
                  <a:pt x="1427858" y="4308456"/>
                  <a:pt x="1471561" y="4308456"/>
                </a:cubicBezTo>
                <a:close/>
                <a:moveTo>
                  <a:pt x="1193075" y="4308456"/>
                </a:moveTo>
                <a:cubicBezTo>
                  <a:pt x="1236779" y="4308456"/>
                  <a:pt x="1272206" y="4343885"/>
                  <a:pt x="1272206" y="4387587"/>
                </a:cubicBezTo>
                <a:cubicBezTo>
                  <a:pt x="1272206" y="4431290"/>
                  <a:pt x="1236779" y="4466719"/>
                  <a:pt x="1193075" y="4466719"/>
                </a:cubicBezTo>
                <a:cubicBezTo>
                  <a:pt x="1149372" y="4466719"/>
                  <a:pt x="1113944" y="4431290"/>
                  <a:pt x="1113944" y="4387587"/>
                </a:cubicBezTo>
                <a:cubicBezTo>
                  <a:pt x="1113944" y="4343885"/>
                  <a:pt x="1149372" y="4308456"/>
                  <a:pt x="1193075" y="4308456"/>
                </a:cubicBezTo>
                <a:close/>
                <a:moveTo>
                  <a:pt x="914589" y="4308456"/>
                </a:moveTo>
                <a:cubicBezTo>
                  <a:pt x="958292" y="4308456"/>
                  <a:pt x="993720" y="4343885"/>
                  <a:pt x="993720" y="4387587"/>
                </a:cubicBezTo>
                <a:cubicBezTo>
                  <a:pt x="993720" y="4431290"/>
                  <a:pt x="958292" y="4466719"/>
                  <a:pt x="914589" y="4466719"/>
                </a:cubicBezTo>
                <a:cubicBezTo>
                  <a:pt x="870886" y="4466719"/>
                  <a:pt x="835458" y="4431290"/>
                  <a:pt x="835458" y="4387587"/>
                </a:cubicBezTo>
                <a:cubicBezTo>
                  <a:pt x="835458" y="4343885"/>
                  <a:pt x="870886" y="4308456"/>
                  <a:pt x="914589" y="4308456"/>
                </a:cubicBezTo>
                <a:close/>
                <a:moveTo>
                  <a:pt x="636103" y="4308456"/>
                </a:moveTo>
                <a:cubicBezTo>
                  <a:pt x="679806" y="4308456"/>
                  <a:pt x="715234" y="4343885"/>
                  <a:pt x="715234" y="4387587"/>
                </a:cubicBezTo>
                <a:cubicBezTo>
                  <a:pt x="715234" y="4431290"/>
                  <a:pt x="679806" y="4466719"/>
                  <a:pt x="636103" y="4466719"/>
                </a:cubicBezTo>
                <a:cubicBezTo>
                  <a:pt x="592401" y="4466719"/>
                  <a:pt x="556972" y="4431290"/>
                  <a:pt x="556972" y="4387587"/>
                </a:cubicBezTo>
                <a:cubicBezTo>
                  <a:pt x="556972" y="4343885"/>
                  <a:pt x="592401" y="4308456"/>
                  <a:pt x="636103" y="4308456"/>
                </a:cubicBezTo>
                <a:close/>
                <a:moveTo>
                  <a:pt x="357617" y="4308456"/>
                </a:moveTo>
                <a:cubicBezTo>
                  <a:pt x="401320" y="4308456"/>
                  <a:pt x="436749" y="4343885"/>
                  <a:pt x="436749" y="4387587"/>
                </a:cubicBezTo>
                <a:cubicBezTo>
                  <a:pt x="436749" y="4431290"/>
                  <a:pt x="401320" y="4466719"/>
                  <a:pt x="357617" y="4466719"/>
                </a:cubicBezTo>
                <a:cubicBezTo>
                  <a:pt x="313914" y="4466719"/>
                  <a:pt x="278486" y="4431290"/>
                  <a:pt x="278486" y="4387587"/>
                </a:cubicBezTo>
                <a:cubicBezTo>
                  <a:pt x="278486" y="4343885"/>
                  <a:pt x="313914" y="4308456"/>
                  <a:pt x="357617" y="4308456"/>
                </a:cubicBezTo>
                <a:close/>
                <a:moveTo>
                  <a:pt x="79131" y="4308456"/>
                </a:moveTo>
                <a:cubicBezTo>
                  <a:pt x="122834" y="4308456"/>
                  <a:pt x="158262" y="4343885"/>
                  <a:pt x="158262" y="4387587"/>
                </a:cubicBezTo>
                <a:cubicBezTo>
                  <a:pt x="158262" y="4431290"/>
                  <a:pt x="122834" y="4466719"/>
                  <a:pt x="79131" y="4466719"/>
                </a:cubicBezTo>
                <a:cubicBezTo>
                  <a:pt x="35428" y="4466719"/>
                  <a:pt x="0" y="4431290"/>
                  <a:pt x="0" y="4387587"/>
                </a:cubicBezTo>
                <a:cubicBezTo>
                  <a:pt x="0" y="4343885"/>
                  <a:pt x="35428" y="4308456"/>
                  <a:pt x="79131" y="4308456"/>
                </a:cubicBezTo>
                <a:close/>
                <a:moveTo>
                  <a:pt x="6484315" y="3916779"/>
                </a:moveTo>
                <a:cubicBezTo>
                  <a:pt x="6528019" y="3916779"/>
                  <a:pt x="6563447" y="3952208"/>
                  <a:pt x="6563447" y="3995910"/>
                </a:cubicBezTo>
                <a:cubicBezTo>
                  <a:pt x="6563447" y="4039613"/>
                  <a:pt x="6528019" y="4075042"/>
                  <a:pt x="6484315" y="4075042"/>
                </a:cubicBezTo>
                <a:cubicBezTo>
                  <a:pt x="6440615" y="4075042"/>
                  <a:pt x="6405187" y="4039613"/>
                  <a:pt x="6405187" y="3995910"/>
                </a:cubicBezTo>
                <a:cubicBezTo>
                  <a:pt x="6405187" y="3952208"/>
                  <a:pt x="6440615" y="3916779"/>
                  <a:pt x="6484315" y="3916779"/>
                </a:cubicBezTo>
                <a:close/>
                <a:moveTo>
                  <a:pt x="6205823" y="3916779"/>
                </a:moveTo>
                <a:cubicBezTo>
                  <a:pt x="6249527" y="3916779"/>
                  <a:pt x="6284955" y="3952208"/>
                  <a:pt x="6284955" y="3995910"/>
                </a:cubicBezTo>
                <a:cubicBezTo>
                  <a:pt x="6284955" y="4039613"/>
                  <a:pt x="6249527" y="4075042"/>
                  <a:pt x="6205823" y="4075042"/>
                </a:cubicBezTo>
                <a:cubicBezTo>
                  <a:pt x="6162119" y="4075042"/>
                  <a:pt x="6126691" y="4039613"/>
                  <a:pt x="6126691" y="3995910"/>
                </a:cubicBezTo>
                <a:cubicBezTo>
                  <a:pt x="6126691" y="3952208"/>
                  <a:pt x="6162119" y="3916779"/>
                  <a:pt x="6205823" y="3916779"/>
                </a:cubicBezTo>
                <a:close/>
                <a:moveTo>
                  <a:pt x="5927339" y="3916779"/>
                </a:moveTo>
                <a:cubicBezTo>
                  <a:pt x="5971039" y="3916779"/>
                  <a:pt x="6006467" y="3952208"/>
                  <a:pt x="6006467" y="3995910"/>
                </a:cubicBezTo>
                <a:cubicBezTo>
                  <a:pt x="6006467" y="4039613"/>
                  <a:pt x="5971039" y="4075042"/>
                  <a:pt x="5927339" y="4075042"/>
                </a:cubicBezTo>
                <a:cubicBezTo>
                  <a:pt x="5883635" y="4075042"/>
                  <a:pt x="5848207" y="4039613"/>
                  <a:pt x="5848207" y="3995910"/>
                </a:cubicBezTo>
                <a:cubicBezTo>
                  <a:pt x="5848207" y="3952208"/>
                  <a:pt x="5883635" y="3916779"/>
                  <a:pt x="5927339" y="3916779"/>
                </a:cubicBezTo>
                <a:close/>
                <a:moveTo>
                  <a:pt x="5648851" y="3916779"/>
                </a:moveTo>
                <a:cubicBezTo>
                  <a:pt x="5692555" y="3916779"/>
                  <a:pt x="5727983" y="3952208"/>
                  <a:pt x="5727983" y="3995910"/>
                </a:cubicBezTo>
                <a:cubicBezTo>
                  <a:pt x="5727983" y="4039613"/>
                  <a:pt x="5692555" y="4075042"/>
                  <a:pt x="5648851" y="4075042"/>
                </a:cubicBezTo>
                <a:cubicBezTo>
                  <a:pt x="5605147" y="4075042"/>
                  <a:pt x="5569719" y="4039613"/>
                  <a:pt x="5569719" y="3995910"/>
                </a:cubicBezTo>
                <a:cubicBezTo>
                  <a:pt x="5569719" y="3952208"/>
                  <a:pt x="5605147" y="3916779"/>
                  <a:pt x="5648851" y="3916779"/>
                </a:cubicBezTo>
                <a:close/>
                <a:moveTo>
                  <a:pt x="5370367" y="3916779"/>
                </a:moveTo>
                <a:cubicBezTo>
                  <a:pt x="5414067" y="3916779"/>
                  <a:pt x="5449495" y="3952208"/>
                  <a:pt x="5449495" y="3995910"/>
                </a:cubicBezTo>
                <a:cubicBezTo>
                  <a:pt x="5449495" y="4039613"/>
                  <a:pt x="5414067" y="4075042"/>
                  <a:pt x="5370367" y="4075042"/>
                </a:cubicBezTo>
                <a:cubicBezTo>
                  <a:pt x="5326663" y="4075042"/>
                  <a:pt x="5291235" y="4039613"/>
                  <a:pt x="5291235" y="3995910"/>
                </a:cubicBezTo>
                <a:cubicBezTo>
                  <a:pt x="5291235" y="3952208"/>
                  <a:pt x="5326663" y="3916779"/>
                  <a:pt x="5370367" y="3916779"/>
                </a:cubicBezTo>
                <a:close/>
                <a:moveTo>
                  <a:pt x="5091879" y="3916779"/>
                </a:moveTo>
                <a:cubicBezTo>
                  <a:pt x="5135583" y="3916779"/>
                  <a:pt x="5171011" y="3952208"/>
                  <a:pt x="5171011" y="3995910"/>
                </a:cubicBezTo>
                <a:cubicBezTo>
                  <a:pt x="5171011" y="4039613"/>
                  <a:pt x="5135583" y="4075042"/>
                  <a:pt x="5091879" y="4075042"/>
                </a:cubicBezTo>
                <a:cubicBezTo>
                  <a:pt x="5048175" y="4075042"/>
                  <a:pt x="5012747" y="4039613"/>
                  <a:pt x="5012747" y="3995910"/>
                </a:cubicBezTo>
                <a:cubicBezTo>
                  <a:pt x="5012747" y="3952208"/>
                  <a:pt x="5048175" y="3916779"/>
                  <a:pt x="5091879" y="3916779"/>
                </a:cubicBezTo>
                <a:close/>
                <a:moveTo>
                  <a:pt x="4813395" y="3916779"/>
                </a:moveTo>
                <a:cubicBezTo>
                  <a:pt x="4857095" y="3916779"/>
                  <a:pt x="4892523" y="3952208"/>
                  <a:pt x="4892523" y="3995910"/>
                </a:cubicBezTo>
                <a:cubicBezTo>
                  <a:pt x="4892523" y="4039613"/>
                  <a:pt x="4857095" y="4075042"/>
                  <a:pt x="4813395" y="4075042"/>
                </a:cubicBezTo>
                <a:cubicBezTo>
                  <a:pt x="4769691" y="4075042"/>
                  <a:pt x="4734263" y="4039613"/>
                  <a:pt x="4734263" y="3995910"/>
                </a:cubicBezTo>
                <a:cubicBezTo>
                  <a:pt x="4734263" y="3952208"/>
                  <a:pt x="4769691" y="3916779"/>
                  <a:pt x="4813395" y="3916779"/>
                </a:cubicBezTo>
                <a:close/>
                <a:moveTo>
                  <a:pt x="4534907" y="3916779"/>
                </a:moveTo>
                <a:cubicBezTo>
                  <a:pt x="4578611" y="3916779"/>
                  <a:pt x="4614039" y="3952208"/>
                  <a:pt x="4614039" y="3995910"/>
                </a:cubicBezTo>
                <a:cubicBezTo>
                  <a:pt x="4614039" y="4039613"/>
                  <a:pt x="4578611" y="4075042"/>
                  <a:pt x="4534907" y="4075042"/>
                </a:cubicBezTo>
                <a:cubicBezTo>
                  <a:pt x="4491203" y="4075042"/>
                  <a:pt x="4455775" y="4039613"/>
                  <a:pt x="4455775" y="3995910"/>
                </a:cubicBezTo>
                <a:cubicBezTo>
                  <a:pt x="4455775" y="3952208"/>
                  <a:pt x="4491203" y="3916779"/>
                  <a:pt x="4534907" y="3916779"/>
                </a:cubicBezTo>
                <a:close/>
                <a:moveTo>
                  <a:pt x="4256421" y="3916779"/>
                </a:moveTo>
                <a:cubicBezTo>
                  <a:pt x="4300124" y="3916779"/>
                  <a:pt x="4335552" y="3952208"/>
                  <a:pt x="4335552" y="3995910"/>
                </a:cubicBezTo>
                <a:cubicBezTo>
                  <a:pt x="4335552" y="4039613"/>
                  <a:pt x="4300124" y="4075042"/>
                  <a:pt x="4256421" y="4075042"/>
                </a:cubicBezTo>
                <a:cubicBezTo>
                  <a:pt x="4212718" y="4075042"/>
                  <a:pt x="4177290" y="4039613"/>
                  <a:pt x="4177290" y="3995910"/>
                </a:cubicBezTo>
                <a:cubicBezTo>
                  <a:pt x="4177290" y="3952208"/>
                  <a:pt x="4212718" y="3916779"/>
                  <a:pt x="4256421" y="3916779"/>
                </a:cubicBezTo>
                <a:close/>
                <a:moveTo>
                  <a:pt x="3977935" y="3916779"/>
                </a:moveTo>
                <a:cubicBezTo>
                  <a:pt x="4021638" y="3916779"/>
                  <a:pt x="4057066" y="3952208"/>
                  <a:pt x="4057066" y="3995910"/>
                </a:cubicBezTo>
                <a:cubicBezTo>
                  <a:pt x="4057066" y="4039613"/>
                  <a:pt x="4021638" y="4075042"/>
                  <a:pt x="3977935" y="4075042"/>
                </a:cubicBezTo>
                <a:cubicBezTo>
                  <a:pt x="3934232" y="4075042"/>
                  <a:pt x="3898804" y="4039613"/>
                  <a:pt x="3898804" y="3995910"/>
                </a:cubicBezTo>
                <a:cubicBezTo>
                  <a:pt x="3898804" y="3952208"/>
                  <a:pt x="3934232" y="3916779"/>
                  <a:pt x="3977935" y="3916779"/>
                </a:cubicBezTo>
                <a:close/>
                <a:moveTo>
                  <a:pt x="3699449" y="3916779"/>
                </a:moveTo>
                <a:cubicBezTo>
                  <a:pt x="3743152" y="3916779"/>
                  <a:pt x="3778580" y="3952208"/>
                  <a:pt x="3778580" y="3995910"/>
                </a:cubicBezTo>
                <a:cubicBezTo>
                  <a:pt x="3778580" y="4039613"/>
                  <a:pt x="3743152" y="4075042"/>
                  <a:pt x="3699449" y="4075042"/>
                </a:cubicBezTo>
                <a:cubicBezTo>
                  <a:pt x="3655746" y="4075042"/>
                  <a:pt x="3620318" y="4039613"/>
                  <a:pt x="3620318" y="3995910"/>
                </a:cubicBezTo>
                <a:cubicBezTo>
                  <a:pt x="3620318" y="3952208"/>
                  <a:pt x="3655746" y="3916779"/>
                  <a:pt x="3699449" y="3916779"/>
                </a:cubicBezTo>
                <a:close/>
                <a:moveTo>
                  <a:pt x="3420963" y="3916779"/>
                </a:moveTo>
                <a:cubicBezTo>
                  <a:pt x="3464666" y="3916779"/>
                  <a:pt x="3500094" y="3952208"/>
                  <a:pt x="3500094" y="3995910"/>
                </a:cubicBezTo>
                <a:cubicBezTo>
                  <a:pt x="3500094" y="4039613"/>
                  <a:pt x="3464666" y="4075042"/>
                  <a:pt x="3420963" y="4075042"/>
                </a:cubicBezTo>
                <a:cubicBezTo>
                  <a:pt x="3377260" y="4075042"/>
                  <a:pt x="3341832" y="4039613"/>
                  <a:pt x="3341832" y="3995910"/>
                </a:cubicBezTo>
                <a:cubicBezTo>
                  <a:pt x="3341832" y="3952208"/>
                  <a:pt x="3377260" y="3916779"/>
                  <a:pt x="3420963" y="3916779"/>
                </a:cubicBezTo>
                <a:close/>
                <a:moveTo>
                  <a:pt x="3142477" y="3916779"/>
                </a:moveTo>
                <a:cubicBezTo>
                  <a:pt x="3186180" y="3916779"/>
                  <a:pt x="3221608" y="3952208"/>
                  <a:pt x="3221608" y="3995910"/>
                </a:cubicBezTo>
                <a:cubicBezTo>
                  <a:pt x="3221608" y="4039613"/>
                  <a:pt x="3186180" y="4075042"/>
                  <a:pt x="3142477" y="4075042"/>
                </a:cubicBezTo>
                <a:cubicBezTo>
                  <a:pt x="3098774" y="4075042"/>
                  <a:pt x="3063346" y="4039613"/>
                  <a:pt x="3063346" y="3995910"/>
                </a:cubicBezTo>
                <a:cubicBezTo>
                  <a:pt x="3063346" y="3952208"/>
                  <a:pt x="3098774" y="3916779"/>
                  <a:pt x="3142477" y="3916779"/>
                </a:cubicBezTo>
                <a:close/>
                <a:moveTo>
                  <a:pt x="2863991" y="3916779"/>
                </a:moveTo>
                <a:cubicBezTo>
                  <a:pt x="2907694" y="3916779"/>
                  <a:pt x="2943122" y="3952208"/>
                  <a:pt x="2943122" y="3995910"/>
                </a:cubicBezTo>
                <a:cubicBezTo>
                  <a:pt x="2943122" y="4039613"/>
                  <a:pt x="2907694" y="4075042"/>
                  <a:pt x="2863991" y="4075042"/>
                </a:cubicBezTo>
                <a:cubicBezTo>
                  <a:pt x="2820288" y="4075042"/>
                  <a:pt x="2784860" y="4039613"/>
                  <a:pt x="2784860" y="3995910"/>
                </a:cubicBezTo>
                <a:cubicBezTo>
                  <a:pt x="2784860" y="3952208"/>
                  <a:pt x="2820288" y="3916779"/>
                  <a:pt x="2863991" y="3916779"/>
                </a:cubicBezTo>
                <a:close/>
                <a:moveTo>
                  <a:pt x="2585505" y="3916779"/>
                </a:moveTo>
                <a:cubicBezTo>
                  <a:pt x="2629208" y="3916779"/>
                  <a:pt x="2664636" y="3952208"/>
                  <a:pt x="2664636" y="3995910"/>
                </a:cubicBezTo>
                <a:cubicBezTo>
                  <a:pt x="2664636" y="4039613"/>
                  <a:pt x="2629208" y="4075042"/>
                  <a:pt x="2585505" y="4075042"/>
                </a:cubicBezTo>
                <a:cubicBezTo>
                  <a:pt x="2541802" y="4075042"/>
                  <a:pt x="2506374" y="4039613"/>
                  <a:pt x="2506374" y="3995910"/>
                </a:cubicBezTo>
                <a:cubicBezTo>
                  <a:pt x="2506374" y="3952208"/>
                  <a:pt x="2541802" y="3916779"/>
                  <a:pt x="2585505" y="3916779"/>
                </a:cubicBezTo>
                <a:close/>
                <a:moveTo>
                  <a:pt x="2307019" y="3916779"/>
                </a:moveTo>
                <a:cubicBezTo>
                  <a:pt x="2350722" y="3916779"/>
                  <a:pt x="2386150" y="3952208"/>
                  <a:pt x="2386150" y="3995910"/>
                </a:cubicBezTo>
                <a:cubicBezTo>
                  <a:pt x="2386150" y="4039613"/>
                  <a:pt x="2350722" y="4075042"/>
                  <a:pt x="2307019" y="4075042"/>
                </a:cubicBezTo>
                <a:cubicBezTo>
                  <a:pt x="2263316" y="4075042"/>
                  <a:pt x="2227888" y="4039613"/>
                  <a:pt x="2227888" y="3995910"/>
                </a:cubicBezTo>
                <a:cubicBezTo>
                  <a:pt x="2227888" y="3952208"/>
                  <a:pt x="2263316" y="3916779"/>
                  <a:pt x="2307019" y="3916779"/>
                </a:cubicBezTo>
                <a:close/>
                <a:moveTo>
                  <a:pt x="2028534" y="3916779"/>
                </a:moveTo>
                <a:cubicBezTo>
                  <a:pt x="2072236" y="3916779"/>
                  <a:pt x="2107664" y="3952208"/>
                  <a:pt x="2107664" y="3995910"/>
                </a:cubicBezTo>
                <a:cubicBezTo>
                  <a:pt x="2107664" y="4039613"/>
                  <a:pt x="2072236" y="4075042"/>
                  <a:pt x="2028534" y="4075042"/>
                </a:cubicBezTo>
                <a:cubicBezTo>
                  <a:pt x="1984830" y="4075042"/>
                  <a:pt x="1949402" y="4039613"/>
                  <a:pt x="1949402" y="3995910"/>
                </a:cubicBezTo>
                <a:cubicBezTo>
                  <a:pt x="1949402" y="3952208"/>
                  <a:pt x="1984830" y="3916779"/>
                  <a:pt x="2028534" y="3916779"/>
                </a:cubicBezTo>
                <a:close/>
                <a:moveTo>
                  <a:pt x="1750047" y="3916779"/>
                </a:moveTo>
                <a:cubicBezTo>
                  <a:pt x="1793750" y="3916779"/>
                  <a:pt x="1829178" y="3952208"/>
                  <a:pt x="1829178" y="3995910"/>
                </a:cubicBezTo>
                <a:cubicBezTo>
                  <a:pt x="1829178" y="4039613"/>
                  <a:pt x="1793750" y="4075042"/>
                  <a:pt x="1750047" y="4075042"/>
                </a:cubicBezTo>
                <a:cubicBezTo>
                  <a:pt x="1706344" y="4075042"/>
                  <a:pt x="1670916" y="4039613"/>
                  <a:pt x="1670916" y="3995910"/>
                </a:cubicBezTo>
                <a:cubicBezTo>
                  <a:pt x="1670916" y="3952208"/>
                  <a:pt x="1706344" y="3916779"/>
                  <a:pt x="1750047" y="3916779"/>
                </a:cubicBezTo>
                <a:close/>
                <a:moveTo>
                  <a:pt x="1471561" y="3916779"/>
                </a:moveTo>
                <a:cubicBezTo>
                  <a:pt x="1515264" y="3916779"/>
                  <a:pt x="1550692" y="3952208"/>
                  <a:pt x="1550692" y="3995910"/>
                </a:cubicBezTo>
                <a:cubicBezTo>
                  <a:pt x="1550692" y="4039613"/>
                  <a:pt x="1515264" y="4075042"/>
                  <a:pt x="1471561" y="4075042"/>
                </a:cubicBezTo>
                <a:cubicBezTo>
                  <a:pt x="1427858" y="4075042"/>
                  <a:pt x="1392431" y="4039613"/>
                  <a:pt x="1392431" y="3995910"/>
                </a:cubicBezTo>
                <a:cubicBezTo>
                  <a:pt x="1392431" y="3952208"/>
                  <a:pt x="1427858" y="3916779"/>
                  <a:pt x="1471561" y="3916779"/>
                </a:cubicBezTo>
                <a:close/>
                <a:moveTo>
                  <a:pt x="1193075" y="3916779"/>
                </a:moveTo>
                <a:cubicBezTo>
                  <a:pt x="1236779" y="3916779"/>
                  <a:pt x="1272206" y="3952208"/>
                  <a:pt x="1272206" y="3995910"/>
                </a:cubicBezTo>
                <a:cubicBezTo>
                  <a:pt x="1272206" y="4039613"/>
                  <a:pt x="1236779" y="4075042"/>
                  <a:pt x="1193075" y="4075042"/>
                </a:cubicBezTo>
                <a:cubicBezTo>
                  <a:pt x="1149372" y="4075042"/>
                  <a:pt x="1113944" y="4039613"/>
                  <a:pt x="1113944" y="3995910"/>
                </a:cubicBezTo>
                <a:cubicBezTo>
                  <a:pt x="1113944" y="3952208"/>
                  <a:pt x="1149372" y="3916779"/>
                  <a:pt x="1193075" y="3916779"/>
                </a:cubicBezTo>
                <a:close/>
                <a:moveTo>
                  <a:pt x="914589" y="3916779"/>
                </a:moveTo>
                <a:cubicBezTo>
                  <a:pt x="958292" y="3916779"/>
                  <a:pt x="993720" y="3952208"/>
                  <a:pt x="993720" y="3995910"/>
                </a:cubicBezTo>
                <a:cubicBezTo>
                  <a:pt x="993720" y="4039613"/>
                  <a:pt x="958292" y="4075042"/>
                  <a:pt x="914589" y="4075042"/>
                </a:cubicBezTo>
                <a:cubicBezTo>
                  <a:pt x="870886" y="4075042"/>
                  <a:pt x="835458" y="4039613"/>
                  <a:pt x="835458" y="3995910"/>
                </a:cubicBezTo>
                <a:cubicBezTo>
                  <a:pt x="835458" y="3952208"/>
                  <a:pt x="870886" y="3916779"/>
                  <a:pt x="914589" y="3916779"/>
                </a:cubicBezTo>
                <a:close/>
                <a:moveTo>
                  <a:pt x="636103" y="3916779"/>
                </a:moveTo>
                <a:cubicBezTo>
                  <a:pt x="679806" y="3916779"/>
                  <a:pt x="715234" y="3952208"/>
                  <a:pt x="715234" y="3995910"/>
                </a:cubicBezTo>
                <a:cubicBezTo>
                  <a:pt x="715234" y="4039613"/>
                  <a:pt x="679806" y="4075042"/>
                  <a:pt x="636103" y="4075042"/>
                </a:cubicBezTo>
                <a:cubicBezTo>
                  <a:pt x="592401" y="4075042"/>
                  <a:pt x="556972" y="4039613"/>
                  <a:pt x="556972" y="3995910"/>
                </a:cubicBezTo>
                <a:cubicBezTo>
                  <a:pt x="556972" y="3952208"/>
                  <a:pt x="592401" y="3916779"/>
                  <a:pt x="636103" y="3916779"/>
                </a:cubicBezTo>
                <a:close/>
                <a:moveTo>
                  <a:pt x="357617" y="3916779"/>
                </a:moveTo>
                <a:cubicBezTo>
                  <a:pt x="401320" y="3916779"/>
                  <a:pt x="436749" y="3952208"/>
                  <a:pt x="436749" y="3995910"/>
                </a:cubicBezTo>
                <a:cubicBezTo>
                  <a:pt x="436749" y="4039613"/>
                  <a:pt x="401320" y="4075042"/>
                  <a:pt x="357617" y="4075042"/>
                </a:cubicBezTo>
                <a:cubicBezTo>
                  <a:pt x="313914" y="4075042"/>
                  <a:pt x="278486" y="4039613"/>
                  <a:pt x="278486" y="3995910"/>
                </a:cubicBezTo>
                <a:cubicBezTo>
                  <a:pt x="278486" y="3952208"/>
                  <a:pt x="313914" y="3916779"/>
                  <a:pt x="357617" y="3916779"/>
                </a:cubicBezTo>
                <a:close/>
                <a:moveTo>
                  <a:pt x="79131" y="3916779"/>
                </a:moveTo>
                <a:cubicBezTo>
                  <a:pt x="122834" y="3916779"/>
                  <a:pt x="158262" y="3952208"/>
                  <a:pt x="158262" y="3995910"/>
                </a:cubicBezTo>
                <a:cubicBezTo>
                  <a:pt x="158262" y="4039613"/>
                  <a:pt x="122834" y="4075042"/>
                  <a:pt x="79131" y="4075042"/>
                </a:cubicBezTo>
                <a:cubicBezTo>
                  <a:pt x="35428" y="4075042"/>
                  <a:pt x="0" y="4039613"/>
                  <a:pt x="0" y="3995910"/>
                </a:cubicBezTo>
                <a:cubicBezTo>
                  <a:pt x="0" y="3952208"/>
                  <a:pt x="35428" y="3916779"/>
                  <a:pt x="79131" y="3916779"/>
                </a:cubicBezTo>
                <a:close/>
                <a:moveTo>
                  <a:pt x="6484315" y="3525101"/>
                </a:moveTo>
                <a:cubicBezTo>
                  <a:pt x="6528019" y="3525101"/>
                  <a:pt x="6563447" y="3560530"/>
                  <a:pt x="6563447" y="3604232"/>
                </a:cubicBezTo>
                <a:cubicBezTo>
                  <a:pt x="6563447" y="3647935"/>
                  <a:pt x="6528019" y="3683364"/>
                  <a:pt x="6484315" y="3683364"/>
                </a:cubicBezTo>
                <a:cubicBezTo>
                  <a:pt x="6440615" y="3683364"/>
                  <a:pt x="6405187" y="3647935"/>
                  <a:pt x="6405187" y="3604232"/>
                </a:cubicBezTo>
                <a:cubicBezTo>
                  <a:pt x="6405187" y="3560530"/>
                  <a:pt x="6440615" y="3525101"/>
                  <a:pt x="6484315" y="3525101"/>
                </a:cubicBezTo>
                <a:close/>
                <a:moveTo>
                  <a:pt x="6205823" y="3525101"/>
                </a:moveTo>
                <a:cubicBezTo>
                  <a:pt x="6249527" y="3525101"/>
                  <a:pt x="6284955" y="3560530"/>
                  <a:pt x="6284955" y="3604232"/>
                </a:cubicBezTo>
                <a:cubicBezTo>
                  <a:pt x="6284955" y="3647935"/>
                  <a:pt x="6249527" y="3683364"/>
                  <a:pt x="6205823" y="3683364"/>
                </a:cubicBezTo>
                <a:cubicBezTo>
                  <a:pt x="6162119" y="3683364"/>
                  <a:pt x="6126691" y="3647935"/>
                  <a:pt x="6126691" y="3604232"/>
                </a:cubicBezTo>
                <a:cubicBezTo>
                  <a:pt x="6126691" y="3560530"/>
                  <a:pt x="6162119" y="3525101"/>
                  <a:pt x="6205823" y="3525101"/>
                </a:cubicBezTo>
                <a:close/>
                <a:moveTo>
                  <a:pt x="5927339" y="3525101"/>
                </a:moveTo>
                <a:cubicBezTo>
                  <a:pt x="5971039" y="3525101"/>
                  <a:pt x="6006467" y="3560530"/>
                  <a:pt x="6006467" y="3604232"/>
                </a:cubicBezTo>
                <a:cubicBezTo>
                  <a:pt x="6006467" y="3647935"/>
                  <a:pt x="5971039" y="3683364"/>
                  <a:pt x="5927339" y="3683364"/>
                </a:cubicBezTo>
                <a:cubicBezTo>
                  <a:pt x="5883635" y="3683364"/>
                  <a:pt x="5848207" y="3647935"/>
                  <a:pt x="5848207" y="3604232"/>
                </a:cubicBezTo>
                <a:cubicBezTo>
                  <a:pt x="5848207" y="3560530"/>
                  <a:pt x="5883635" y="3525101"/>
                  <a:pt x="5927339" y="3525101"/>
                </a:cubicBezTo>
                <a:close/>
                <a:moveTo>
                  <a:pt x="5648851" y="3525101"/>
                </a:moveTo>
                <a:cubicBezTo>
                  <a:pt x="5692555" y="3525101"/>
                  <a:pt x="5727983" y="3560530"/>
                  <a:pt x="5727983" y="3604232"/>
                </a:cubicBezTo>
                <a:cubicBezTo>
                  <a:pt x="5727983" y="3647935"/>
                  <a:pt x="5692555" y="3683364"/>
                  <a:pt x="5648851" y="3683364"/>
                </a:cubicBezTo>
                <a:cubicBezTo>
                  <a:pt x="5605147" y="3683364"/>
                  <a:pt x="5569719" y="3647935"/>
                  <a:pt x="5569719" y="3604232"/>
                </a:cubicBezTo>
                <a:cubicBezTo>
                  <a:pt x="5569719" y="3560530"/>
                  <a:pt x="5605147" y="3525101"/>
                  <a:pt x="5648851" y="3525101"/>
                </a:cubicBezTo>
                <a:close/>
                <a:moveTo>
                  <a:pt x="5370367" y="3525101"/>
                </a:moveTo>
                <a:cubicBezTo>
                  <a:pt x="5414067" y="3525101"/>
                  <a:pt x="5449495" y="3560530"/>
                  <a:pt x="5449495" y="3604232"/>
                </a:cubicBezTo>
                <a:cubicBezTo>
                  <a:pt x="5449495" y="3647935"/>
                  <a:pt x="5414067" y="3683364"/>
                  <a:pt x="5370367" y="3683364"/>
                </a:cubicBezTo>
                <a:cubicBezTo>
                  <a:pt x="5326663" y="3683364"/>
                  <a:pt x="5291235" y="3647935"/>
                  <a:pt x="5291235" y="3604232"/>
                </a:cubicBezTo>
                <a:cubicBezTo>
                  <a:pt x="5291235" y="3560530"/>
                  <a:pt x="5326663" y="3525101"/>
                  <a:pt x="5370367" y="3525101"/>
                </a:cubicBezTo>
                <a:close/>
                <a:moveTo>
                  <a:pt x="5091879" y="3525101"/>
                </a:moveTo>
                <a:cubicBezTo>
                  <a:pt x="5135583" y="3525101"/>
                  <a:pt x="5171011" y="3560530"/>
                  <a:pt x="5171011" y="3604232"/>
                </a:cubicBezTo>
                <a:cubicBezTo>
                  <a:pt x="5171011" y="3647935"/>
                  <a:pt x="5135583" y="3683364"/>
                  <a:pt x="5091879" y="3683364"/>
                </a:cubicBezTo>
                <a:cubicBezTo>
                  <a:pt x="5048175" y="3683364"/>
                  <a:pt x="5012747" y="3647935"/>
                  <a:pt x="5012747" y="3604232"/>
                </a:cubicBezTo>
                <a:cubicBezTo>
                  <a:pt x="5012747" y="3560530"/>
                  <a:pt x="5048175" y="3525101"/>
                  <a:pt x="5091879" y="3525101"/>
                </a:cubicBezTo>
                <a:close/>
                <a:moveTo>
                  <a:pt x="4813395" y="3525101"/>
                </a:moveTo>
                <a:cubicBezTo>
                  <a:pt x="4857095" y="3525101"/>
                  <a:pt x="4892523" y="3560530"/>
                  <a:pt x="4892523" y="3604232"/>
                </a:cubicBezTo>
                <a:cubicBezTo>
                  <a:pt x="4892523" y="3647935"/>
                  <a:pt x="4857095" y="3683364"/>
                  <a:pt x="4813395" y="3683364"/>
                </a:cubicBezTo>
                <a:cubicBezTo>
                  <a:pt x="4769691" y="3683364"/>
                  <a:pt x="4734263" y="3647935"/>
                  <a:pt x="4734263" y="3604232"/>
                </a:cubicBezTo>
                <a:cubicBezTo>
                  <a:pt x="4734263" y="3560530"/>
                  <a:pt x="4769691" y="3525101"/>
                  <a:pt x="4813395" y="3525101"/>
                </a:cubicBezTo>
                <a:close/>
                <a:moveTo>
                  <a:pt x="4534907" y="3525101"/>
                </a:moveTo>
                <a:cubicBezTo>
                  <a:pt x="4578611" y="3525101"/>
                  <a:pt x="4614039" y="3560530"/>
                  <a:pt x="4614039" y="3604232"/>
                </a:cubicBezTo>
                <a:cubicBezTo>
                  <a:pt x="4614039" y="3647935"/>
                  <a:pt x="4578611" y="3683364"/>
                  <a:pt x="4534907" y="3683364"/>
                </a:cubicBezTo>
                <a:cubicBezTo>
                  <a:pt x="4491203" y="3683364"/>
                  <a:pt x="4455775" y="3647935"/>
                  <a:pt x="4455775" y="3604232"/>
                </a:cubicBezTo>
                <a:cubicBezTo>
                  <a:pt x="4455775" y="3560530"/>
                  <a:pt x="4491203" y="3525101"/>
                  <a:pt x="4534907" y="3525101"/>
                </a:cubicBezTo>
                <a:close/>
                <a:moveTo>
                  <a:pt x="4256421" y="3525101"/>
                </a:moveTo>
                <a:cubicBezTo>
                  <a:pt x="4300124" y="3525101"/>
                  <a:pt x="4335552" y="3560530"/>
                  <a:pt x="4335552" y="3604232"/>
                </a:cubicBezTo>
                <a:cubicBezTo>
                  <a:pt x="4335552" y="3647935"/>
                  <a:pt x="4300124" y="3683364"/>
                  <a:pt x="4256421" y="3683364"/>
                </a:cubicBezTo>
                <a:cubicBezTo>
                  <a:pt x="4212718" y="3683364"/>
                  <a:pt x="4177290" y="3647935"/>
                  <a:pt x="4177290" y="3604232"/>
                </a:cubicBezTo>
                <a:cubicBezTo>
                  <a:pt x="4177290" y="3560530"/>
                  <a:pt x="4212718" y="3525101"/>
                  <a:pt x="4256421" y="3525101"/>
                </a:cubicBezTo>
                <a:close/>
                <a:moveTo>
                  <a:pt x="3977935" y="3525101"/>
                </a:moveTo>
                <a:cubicBezTo>
                  <a:pt x="4021638" y="3525101"/>
                  <a:pt x="4057066" y="3560530"/>
                  <a:pt x="4057066" y="3604232"/>
                </a:cubicBezTo>
                <a:cubicBezTo>
                  <a:pt x="4057066" y="3647935"/>
                  <a:pt x="4021638" y="3683364"/>
                  <a:pt x="3977935" y="3683364"/>
                </a:cubicBezTo>
                <a:cubicBezTo>
                  <a:pt x="3934232" y="3683364"/>
                  <a:pt x="3898804" y="3647935"/>
                  <a:pt x="3898804" y="3604232"/>
                </a:cubicBezTo>
                <a:cubicBezTo>
                  <a:pt x="3898804" y="3560530"/>
                  <a:pt x="3934232" y="3525101"/>
                  <a:pt x="3977935" y="3525101"/>
                </a:cubicBezTo>
                <a:close/>
                <a:moveTo>
                  <a:pt x="3699449" y="3525101"/>
                </a:moveTo>
                <a:cubicBezTo>
                  <a:pt x="3743152" y="3525101"/>
                  <a:pt x="3778580" y="3560530"/>
                  <a:pt x="3778580" y="3604232"/>
                </a:cubicBezTo>
                <a:cubicBezTo>
                  <a:pt x="3778580" y="3647935"/>
                  <a:pt x="3743152" y="3683364"/>
                  <a:pt x="3699449" y="3683364"/>
                </a:cubicBezTo>
                <a:cubicBezTo>
                  <a:pt x="3655746" y="3683364"/>
                  <a:pt x="3620318" y="3647935"/>
                  <a:pt x="3620318" y="3604232"/>
                </a:cubicBezTo>
                <a:cubicBezTo>
                  <a:pt x="3620318" y="3560530"/>
                  <a:pt x="3655746" y="3525101"/>
                  <a:pt x="3699449" y="3525101"/>
                </a:cubicBezTo>
                <a:close/>
                <a:moveTo>
                  <a:pt x="3420963" y="3525101"/>
                </a:moveTo>
                <a:cubicBezTo>
                  <a:pt x="3464666" y="3525101"/>
                  <a:pt x="3500094" y="3560530"/>
                  <a:pt x="3500094" y="3604232"/>
                </a:cubicBezTo>
                <a:cubicBezTo>
                  <a:pt x="3500094" y="3647935"/>
                  <a:pt x="3464666" y="3683364"/>
                  <a:pt x="3420963" y="3683364"/>
                </a:cubicBezTo>
                <a:cubicBezTo>
                  <a:pt x="3377260" y="3683364"/>
                  <a:pt x="3341832" y="3647935"/>
                  <a:pt x="3341832" y="3604232"/>
                </a:cubicBezTo>
                <a:cubicBezTo>
                  <a:pt x="3341832" y="3560530"/>
                  <a:pt x="3377260" y="3525101"/>
                  <a:pt x="3420963" y="3525101"/>
                </a:cubicBezTo>
                <a:close/>
                <a:moveTo>
                  <a:pt x="3142477" y="3525101"/>
                </a:moveTo>
                <a:cubicBezTo>
                  <a:pt x="3186180" y="3525101"/>
                  <a:pt x="3221608" y="3560530"/>
                  <a:pt x="3221608" y="3604232"/>
                </a:cubicBezTo>
                <a:cubicBezTo>
                  <a:pt x="3221608" y="3647935"/>
                  <a:pt x="3186180" y="3683364"/>
                  <a:pt x="3142477" y="3683364"/>
                </a:cubicBezTo>
                <a:cubicBezTo>
                  <a:pt x="3098774" y="3683364"/>
                  <a:pt x="3063346" y="3647935"/>
                  <a:pt x="3063346" y="3604232"/>
                </a:cubicBezTo>
                <a:cubicBezTo>
                  <a:pt x="3063346" y="3560530"/>
                  <a:pt x="3098774" y="3525101"/>
                  <a:pt x="3142477" y="3525101"/>
                </a:cubicBezTo>
                <a:close/>
                <a:moveTo>
                  <a:pt x="2863991" y="3525101"/>
                </a:moveTo>
                <a:cubicBezTo>
                  <a:pt x="2907694" y="3525101"/>
                  <a:pt x="2943122" y="3560530"/>
                  <a:pt x="2943122" y="3604232"/>
                </a:cubicBezTo>
                <a:cubicBezTo>
                  <a:pt x="2943122" y="3647935"/>
                  <a:pt x="2907694" y="3683364"/>
                  <a:pt x="2863991" y="3683364"/>
                </a:cubicBezTo>
                <a:cubicBezTo>
                  <a:pt x="2820288" y="3683364"/>
                  <a:pt x="2784860" y="3647935"/>
                  <a:pt x="2784860" y="3604232"/>
                </a:cubicBezTo>
                <a:cubicBezTo>
                  <a:pt x="2784860" y="3560530"/>
                  <a:pt x="2820288" y="3525101"/>
                  <a:pt x="2863991" y="3525101"/>
                </a:cubicBezTo>
                <a:close/>
                <a:moveTo>
                  <a:pt x="2585505" y="3525101"/>
                </a:moveTo>
                <a:cubicBezTo>
                  <a:pt x="2629208" y="3525101"/>
                  <a:pt x="2664636" y="3560530"/>
                  <a:pt x="2664636" y="3604232"/>
                </a:cubicBezTo>
                <a:cubicBezTo>
                  <a:pt x="2664636" y="3647935"/>
                  <a:pt x="2629208" y="3683364"/>
                  <a:pt x="2585505" y="3683364"/>
                </a:cubicBezTo>
                <a:cubicBezTo>
                  <a:pt x="2541802" y="3683364"/>
                  <a:pt x="2506374" y="3647935"/>
                  <a:pt x="2506374" y="3604232"/>
                </a:cubicBezTo>
                <a:cubicBezTo>
                  <a:pt x="2506374" y="3560530"/>
                  <a:pt x="2541802" y="3525101"/>
                  <a:pt x="2585505" y="3525101"/>
                </a:cubicBezTo>
                <a:close/>
                <a:moveTo>
                  <a:pt x="2307019" y="3525101"/>
                </a:moveTo>
                <a:cubicBezTo>
                  <a:pt x="2350722" y="3525101"/>
                  <a:pt x="2386150" y="3560530"/>
                  <a:pt x="2386150" y="3604232"/>
                </a:cubicBezTo>
                <a:cubicBezTo>
                  <a:pt x="2386150" y="3647935"/>
                  <a:pt x="2350722" y="3683364"/>
                  <a:pt x="2307019" y="3683364"/>
                </a:cubicBezTo>
                <a:cubicBezTo>
                  <a:pt x="2263316" y="3683364"/>
                  <a:pt x="2227888" y="3647935"/>
                  <a:pt x="2227888" y="3604232"/>
                </a:cubicBezTo>
                <a:cubicBezTo>
                  <a:pt x="2227888" y="3560530"/>
                  <a:pt x="2263316" y="3525101"/>
                  <a:pt x="2307019" y="3525101"/>
                </a:cubicBezTo>
                <a:close/>
                <a:moveTo>
                  <a:pt x="2028534" y="3525101"/>
                </a:moveTo>
                <a:cubicBezTo>
                  <a:pt x="2072236" y="3525101"/>
                  <a:pt x="2107664" y="3560530"/>
                  <a:pt x="2107664" y="3604232"/>
                </a:cubicBezTo>
                <a:cubicBezTo>
                  <a:pt x="2107664" y="3647935"/>
                  <a:pt x="2072236" y="3683364"/>
                  <a:pt x="2028534" y="3683364"/>
                </a:cubicBezTo>
                <a:cubicBezTo>
                  <a:pt x="1984830" y="3683364"/>
                  <a:pt x="1949402" y="3647935"/>
                  <a:pt x="1949402" y="3604232"/>
                </a:cubicBezTo>
                <a:cubicBezTo>
                  <a:pt x="1949402" y="3560530"/>
                  <a:pt x="1984830" y="3525101"/>
                  <a:pt x="2028534" y="3525101"/>
                </a:cubicBezTo>
                <a:close/>
                <a:moveTo>
                  <a:pt x="1750047" y="3525101"/>
                </a:moveTo>
                <a:cubicBezTo>
                  <a:pt x="1793750" y="3525101"/>
                  <a:pt x="1829178" y="3560530"/>
                  <a:pt x="1829178" y="3604232"/>
                </a:cubicBezTo>
                <a:cubicBezTo>
                  <a:pt x="1829178" y="3647935"/>
                  <a:pt x="1793750" y="3683364"/>
                  <a:pt x="1750047" y="3683364"/>
                </a:cubicBezTo>
                <a:cubicBezTo>
                  <a:pt x="1706344" y="3683364"/>
                  <a:pt x="1670916" y="3647935"/>
                  <a:pt x="1670916" y="3604232"/>
                </a:cubicBezTo>
                <a:cubicBezTo>
                  <a:pt x="1670916" y="3560530"/>
                  <a:pt x="1706344" y="3525101"/>
                  <a:pt x="1750047" y="3525101"/>
                </a:cubicBezTo>
                <a:close/>
                <a:moveTo>
                  <a:pt x="1471561" y="3525101"/>
                </a:moveTo>
                <a:cubicBezTo>
                  <a:pt x="1515264" y="3525101"/>
                  <a:pt x="1550692" y="3560530"/>
                  <a:pt x="1550692" y="3604232"/>
                </a:cubicBezTo>
                <a:cubicBezTo>
                  <a:pt x="1550692" y="3647935"/>
                  <a:pt x="1515264" y="3683364"/>
                  <a:pt x="1471561" y="3683364"/>
                </a:cubicBezTo>
                <a:cubicBezTo>
                  <a:pt x="1427858" y="3683364"/>
                  <a:pt x="1392431" y="3647935"/>
                  <a:pt x="1392431" y="3604232"/>
                </a:cubicBezTo>
                <a:cubicBezTo>
                  <a:pt x="1392431" y="3560530"/>
                  <a:pt x="1427858" y="3525101"/>
                  <a:pt x="1471561" y="3525101"/>
                </a:cubicBezTo>
                <a:close/>
                <a:moveTo>
                  <a:pt x="1193075" y="3525101"/>
                </a:moveTo>
                <a:cubicBezTo>
                  <a:pt x="1236779" y="3525101"/>
                  <a:pt x="1272206" y="3560530"/>
                  <a:pt x="1272206" y="3604232"/>
                </a:cubicBezTo>
                <a:cubicBezTo>
                  <a:pt x="1272206" y="3647935"/>
                  <a:pt x="1236779" y="3683364"/>
                  <a:pt x="1193075" y="3683364"/>
                </a:cubicBezTo>
                <a:cubicBezTo>
                  <a:pt x="1149372" y="3683364"/>
                  <a:pt x="1113944" y="3647935"/>
                  <a:pt x="1113944" y="3604232"/>
                </a:cubicBezTo>
                <a:cubicBezTo>
                  <a:pt x="1113944" y="3560530"/>
                  <a:pt x="1149372" y="3525101"/>
                  <a:pt x="1193075" y="3525101"/>
                </a:cubicBezTo>
                <a:close/>
                <a:moveTo>
                  <a:pt x="914589" y="3525101"/>
                </a:moveTo>
                <a:cubicBezTo>
                  <a:pt x="958292" y="3525101"/>
                  <a:pt x="993720" y="3560530"/>
                  <a:pt x="993720" y="3604232"/>
                </a:cubicBezTo>
                <a:cubicBezTo>
                  <a:pt x="993720" y="3647935"/>
                  <a:pt x="958292" y="3683364"/>
                  <a:pt x="914589" y="3683364"/>
                </a:cubicBezTo>
                <a:cubicBezTo>
                  <a:pt x="870886" y="3683364"/>
                  <a:pt x="835458" y="3647935"/>
                  <a:pt x="835458" y="3604232"/>
                </a:cubicBezTo>
                <a:cubicBezTo>
                  <a:pt x="835458" y="3560530"/>
                  <a:pt x="870886" y="3525101"/>
                  <a:pt x="914589" y="3525101"/>
                </a:cubicBezTo>
                <a:close/>
                <a:moveTo>
                  <a:pt x="636103" y="3525101"/>
                </a:moveTo>
                <a:cubicBezTo>
                  <a:pt x="679806" y="3525101"/>
                  <a:pt x="715234" y="3560530"/>
                  <a:pt x="715234" y="3604232"/>
                </a:cubicBezTo>
                <a:cubicBezTo>
                  <a:pt x="715234" y="3647935"/>
                  <a:pt x="679806" y="3683364"/>
                  <a:pt x="636103" y="3683364"/>
                </a:cubicBezTo>
                <a:cubicBezTo>
                  <a:pt x="592401" y="3683364"/>
                  <a:pt x="556972" y="3647935"/>
                  <a:pt x="556972" y="3604232"/>
                </a:cubicBezTo>
                <a:cubicBezTo>
                  <a:pt x="556972" y="3560530"/>
                  <a:pt x="592401" y="3525101"/>
                  <a:pt x="636103" y="3525101"/>
                </a:cubicBezTo>
                <a:close/>
                <a:moveTo>
                  <a:pt x="357617" y="3525101"/>
                </a:moveTo>
                <a:cubicBezTo>
                  <a:pt x="401320" y="3525101"/>
                  <a:pt x="436749" y="3560530"/>
                  <a:pt x="436749" y="3604232"/>
                </a:cubicBezTo>
                <a:cubicBezTo>
                  <a:pt x="436749" y="3647935"/>
                  <a:pt x="401320" y="3683364"/>
                  <a:pt x="357617" y="3683364"/>
                </a:cubicBezTo>
                <a:cubicBezTo>
                  <a:pt x="313914" y="3683364"/>
                  <a:pt x="278486" y="3647935"/>
                  <a:pt x="278486" y="3604232"/>
                </a:cubicBezTo>
                <a:cubicBezTo>
                  <a:pt x="278486" y="3560530"/>
                  <a:pt x="313914" y="3525101"/>
                  <a:pt x="357617" y="3525101"/>
                </a:cubicBezTo>
                <a:close/>
                <a:moveTo>
                  <a:pt x="79131" y="3525101"/>
                </a:moveTo>
                <a:cubicBezTo>
                  <a:pt x="122834" y="3525101"/>
                  <a:pt x="158262" y="3560530"/>
                  <a:pt x="158262" y="3604232"/>
                </a:cubicBezTo>
                <a:cubicBezTo>
                  <a:pt x="158262" y="3647935"/>
                  <a:pt x="122834" y="3683364"/>
                  <a:pt x="79131" y="3683364"/>
                </a:cubicBezTo>
                <a:cubicBezTo>
                  <a:pt x="35428" y="3683364"/>
                  <a:pt x="0" y="3647935"/>
                  <a:pt x="0" y="3604232"/>
                </a:cubicBezTo>
                <a:cubicBezTo>
                  <a:pt x="0" y="3560530"/>
                  <a:pt x="35428" y="3525101"/>
                  <a:pt x="79131" y="3525101"/>
                </a:cubicBezTo>
                <a:close/>
                <a:moveTo>
                  <a:pt x="6484315" y="3133423"/>
                </a:moveTo>
                <a:cubicBezTo>
                  <a:pt x="6528019" y="3133423"/>
                  <a:pt x="6563447" y="3168851"/>
                  <a:pt x="6563447" y="3212555"/>
                </a:cubicBezTo>
                <a:cubicBezTo>
                  <a:pt x="6563447" y="3256257"/>
                  <a:pt x="6528019" y="3291686"/>
                  <a:pt x="6484315" y="3291686"/>
                </a:cubicBezTo>
                <a:cubicBezTo>
                  <a:pt x="6440615" y="3291686"/>
                  <a:pt x="6405187" y="3256257"/>
                  <a:pt x="6405187" y="3212555"/>
                </a:cubicBezTo>
                <a:cubicBezTo>
                  <a:pt x="6405187" y="3168851"/>
                  <a:pt x="6440615" y="3133423"/>
                  <a:pt x="6484315" y="3133423"/>
                </a:cubicBezTo>
                <a:close/>
                <a:moveTo>
                  <a:pt x="6205823" y="3133423"/>
                </a:moveTo>
                <a:cubicBezTo>
                  <a:pt x="6249527" y="3133423"/>
                  <a:pt x="6284955" y="3168851"/>
                  <a:pt x="6284955" y="3212555"/>
                </a:cubicBezTo>
                <a:cubicBezTo>
                  <a:pt x="6284955" y="3256257"/>
                  <a:pt x="6249527" y="3291686"/>
                  <a:pt x="6205823" y="3291686"/>
                </a:cubicBezTo>
                <a:cubicBezTo>
                  <a:pt x="6162119" y="3291686"/>
                  <a:pt x="6126691" y="3256257"/>
                  <a:pt x="6126691" y="3212555"/>
                </a:cubicBezTo>
                <a:cubicBezTo>
                  <a:pt x="6126691" y="3168851"/>
                  <a:pt x="6162119" y="3133423"/>
                  <a:pt x="6205823" y="3133423"/>
                </a:cubicBezTo>
                <a:close/>
                <a:moveTo>
                  <a:pt x="5927339" y="3133423"/>
                </a:moveTo>
                <a:cubicBezTo>
                  <a:pt x="5971039" y="3133423"/>
                  <a:pt x="6006467" y="3168851"/>
                  <a:pt x="6006467" y="3212555"/>
                </a:cubicBezTo>
                <a:cubicBezTo>
                  <a:pt x="6006467" y="3256257"/>
                  <a:pt x="5971039" y="3291686"/>
                  <a:pt x="5927339" y="3291686"/>
                </a:cubicBezTo>
                <a:cubicBezTo>
                  <a:pt x="5883635" y="3291686"/>
                  <a:pt x="5848207" y="3256257"/>
                  <a:pt x="5848207" y="3212555"/>
                </a:cubicBezTo>
                <a:cubicBezTo>
                  <a:pt x="5848207" y="3168851"/>
                  <a:pt x="5883635" y="3133423"/>
                  <a:pt x="5927339" y="3133423"/>
                </a:cubicBezTo>
                <a:close/>
                <a:moveTo>
                  <a:pt x="5648851" y="3133423"/>
                </a:moveTo>
                <a:cubicBezTo>
                  <a:pt x="5692555" y="3133423"/>
                  <a:pt x="5727983" y="3168851"/>
                  <a:pt x="5727983" y="3212555"/>
                </a:cubicBezTo>
                <a:cubicBezTo>
                  <a:pt x="5727983" y="3256257"/>
                  <a:pt x="5692555" y="3291686"/>
                  <a:pt x="5648851" y="3291686"/>
                </a:cubicBezTo>
                <a:cubicBezTo>
                  <a:pt x="5605147" y="3291686"/>
                  <a:pt x="5569719" y="3256257"/>
                  <a:pt x="5569719" y="3212555"/>
                </a:cubicBezTo>
                <a:cubicBezTo>
                  <a:pt x="5569719" y="3168851"/>
                  <a:pt x="5605147" y="3133423"/>
                  <a:pt x="5648851" y="3133423"/>
                </a:cubicBezTo>
                <a:close/>
                <a:moveTo>
                  <a:pt x="5370367" y="3133423"/>
                </a:moveTo>
                <a:cubicBezTo>
                  <a:pt x="5414067" y="3133423"/>
                  <a:pt x="5449495" y="3168851"/>
                  <a:pt x="5449495" y="3212555"/>
                </a:cubicBezTo>
                <a:cubicBezTo>
                  <a:pt x="5449495" y="3256257"/>
                  <a:pt x="5414067" y="3291686"/>
                  <a:pt x="5370367" y="3291686"/>
                </a:cubicBezTo>
                <a:cubicBezTo>
                  <a:pt x="5326663" y="3291686"/>
                  <a:pt x="5291235" y="3256257"/>
                  <a:pt x="5291235" y="3212555"/>
                </a:cubicBezTo>
                <a:cubicBezTo>
                  <a:pt x="5291235" y="3168851"/>
                  <a:pt x="5326663" y="3133423"/>
                  <a:pt x="5370367" y="3133423"/>
                </a:cubicBezTo>
                <a:close/>
                <a:moveTo>
                  <a:pt x="5091879" y="3133423"/>
                </a:moveTo>
                <a:cubicBezTo>
                  <a:pt x="5135583" y="3133423"/>
                  <a:pt x="5171011" y="3168851"/>
                  <a:pt x="5171011" y="3212555"/>
                </a:cubicBezTo>
                <a:cubicBezTo>
                  <a:pt x="5171011" y="3256257"/>
                  <a:pt x="5135583" y="3291686"/>
                  <a:pt x="5091879" y="3291686"/>
                </a:cubicBezTo>
                <a:cubicBezTo>
                  <a:pt x="5048175" y="3291686"/>
                  <a:pt x="5012747" y="3256257"/>
                  <a:pt x="5012747" y="3212555"/>
                </a:cubicBezTo>
                <a:cubicBezTo>
                  <a:pt x="5012747" y="3168851"/>
                  <a:pt x="5048175" y="3133423"/>
                  <a:pt x="5091879" y="3133423"/>
                </a:cubicBezTo>
                <a:close/>
                <a:moveTo>
                  <a:pt x="4813395" y="3133423"/>
                </a:moveTo>
                <a:cubicBezTo>
                  <a:pt x="4857095" y="3133423"/>
                  <a:pt x="4892523" y="3168851"/>
                  <a:pt x="4892523" y="3212555"/>
                </a:cubicBezTo>
                <a:cubicBezTo>
                  <a:pt x="4892523" y="3256257"/>
                  <a:pt x="4857095" y="3291686"/>
                  <a:pt x="4813395" y="3291686"/>
                </a:cubicBezTo>
                <a:cubicBezTo>
                  <a:pt x="4769691" y="3291686"/>
                  <a:pt x="4734263" y="3256257"/>
                  <a:pt x="4734263" y="3212555"/>
                </a:cubicBezTo>
                <a:cubicBezTo>
                  <a:pt x="4734263" y="3168851"/>
                  <a:pt x="4769691" y="3133423"/>
                  <a:pt x="4813395" y="3133423"/>
                </a:cubicBezTo>
                <a:close/>
                <a:moveTo>
                  <a:pt x="4534907" y="3133423"/>
                </a:moveTo>
                <a:cubicBezTo>
                  <a:pt x="4578611" y="3133423"/>
                  <a:pt x="4614039" y="3168851"/>
                  <a:pt x="4614039" y="3212555"/>
                </a:cubicBezTo>
                <a:cubicBezTo>
                  <a:pt x="4614039" y="3256257"/>
                  <a:pt x="4578611" y="3291686"/>
                  <a:pt x="4534907" y="3291686"/>
                </a:cubicBezTo>
                <a:cubicBezTo>
                  <a:pt x="4491203" y="3291686"/>
                  <a:pt x="4455775" y="3256257"/>
                  <a:pt x="4455775" y="3212555"/>
                </a:cubicBezTo>
                <a:cubicBezTo>
                  <a:pt x="4455775" y="3168851"/>
                  <a:pt x="4491203" y="3133423"/>
                  <a:pt x="4534907" y="3133423"/>
                </a:cubicBezTo>
                <a:close/>
                <a:moveTo>
                  <a:pt x="4256421" y="3133423"/>
                </a:moveTo>
                <a:cubicBezTo>
                  <a:pt x="4300124" y="3133423"/>
                  <a:pt x="4335552" y="3168851"/>
                  <a:pt x="4335552" y="3212555"/>
                </a:cubicBezTo>
                <a:cubicBezTo>
                  <a:pt x="4335552" y="3256257"/>
                  <a:pt x="4300124" y="3291686"/>
                  <a:pt x="4256421" y="3291686"/>
                </a:cubicBezTo>
                <a:cubicBezTo>
                  <a:pt x="4212718" y="3291686"/>
                  <a:pt x="4177290" y="3256257"/>
                  <a:pt x="4177290" y="3212555"/>
                </a:cubicBezTo>
                <a:cubicBezTo>
                  <a:pt x="4177290" y="3168851"/>
                  <a:pt x="4212718" y="3133423"/>
                  <a:pt x="4256421" y="3133423"/>
                </a:cubicBezTo>
                <a:close/>
                <a:moveTo>
                  <a:pt x="3977935" y="3133423"/>
                </a:moveTo>
                <a:cubicBezTo>
                  <a:pt x="4021638" y="3133423"/>
                  <a:pt x="4057066" y="3168851"/>
                  <a:pt x="4057066" y="3212555"/>
                </a:cubicBezTo>
                <a:cubicBezTo>
                  <a:pt x="4057066" y="3256257"/>
                  <a:pt x="4021638" y="3291686"/>
                  <a:pt x="3977935" y="3291686"/>
                </a:cubicBezTo>
                <a:cubicBezTo>
                  <a:pt x="3934232" y="3291686"/>
                  <a:pt x="3898804" y="3256257"/>
                  <a:pt x="3898804" y="3212555"/>
                </a:cubicBezTo>
                <a:cubicBezTo>
                  <a:pt x="3898804" y="3168851"/>
                  <a:pt x="3934232" y="3133423"/>
                  <a:pt x="3977935" y="3133423"/>
                </a:cubicBezTo>
                <a:close/>
                <a:moveTo>
                  <a:pt x="3699449" y="3133423"/>
                </a:moveTo>
                <a:cubicBezTo>
                  <a:pt x="3743152" y="3133423"/>
                  <a:pt x="3778580" y="3168851"/>
                  <a:pt x="3778580" y="3212555"/>
                </a:cubicBezTo>
                <a:cubicBezTo>
                  <a:pt x="3778580" y="3256257"/>
                  <a:pt x="3743152" y="3291686"/>
                  <a:pt x="3699449" y="3291686"/>
                </a:cubicBezTo>
                <a:cubicBezTo>
                  <a:pt x="3655746" y="3291686"/>
                  <a:pt x="3620318" y="3256257"/>
                  <a:pt x="3620318" y="3212555"/>
                </a:cubicBezTo>
                <a:cubicBezTo>
                  <a:pt x="3620318" y="3168851"/>
                  <a:pt x="3655746" y="3133423"/>
                  <a:pt x="3699449" y="3133423"/>
                </a:cubicBezTo>
                <a:close/>
                <a:moveTo>
                  <a:pt x="3420963" y="3133423"/>
                </a:moveTo>
                <a:cubicBezTo>
                  <a:pt x="3464666" y="3133423"/>
                  <a:pt x="3500094" y="3168851"/>
                  <a:pt x="3500094" y="3212555"/>
                </a:cubicBezTo>
                <a:cubicBezTo>
                  <a:pt x="3500094" y="3256257"/>
                  <a:pt x="3464666" y="3291686"/>
                  <a:pt x="3420963" y="3291686"/>
                </a:cubicBezTo>
                <a:cubicBezTo>
                  <a:pt x="3377260" y="3291686"/>
                  <a:pt x="3341832" y="3256257"/>
                  <a:pt x="3341832" y="3212555"/>
                </a:cubicBezTo>
                <a:cubicBezTo>
                  <a:pt x="3341832" y="3168851"/>
                  <a:pt x="3377260" y="3133423"/>
                  <a:pt x="3420963" y="3133423"/>
                </a:cubicBezTo>
                <a:close/>
                <a:moveTo>
                  <a:pt x="3142477" y="3133423"/>
                </a:moveTo>
                <a:cubicBezTo>
                  <a:pt x="3186180" y="3133423"/>
                  <a:pt x="3221608" y="3168851"/>
                  <a:pt x="3221608" y="3212555"/>
                </a:cubicBezTo>
                <a:cubicBezTo>
                  <a:pt x="3221608" y="3256257"/>
                  <a:pt x="3186180" y="3291686"/>
                  <a:pt x="3142477" y="3291686"/>
                </a:cubicBezTo>
                <a:cubicBezTo>
                  <a:pt x="3098774" y="3291686"/>
                  <a:pt x="3063346" y="3256257"/>
                  <a:pt x="3063346" y="3212555"/>
                </a:cubicBezTo>
                <a:cubicBezTo>
                  <a:pt x="3063346" y="3168851"/>
                  <a:pt x="3098774" y="3133423"/>
                  <a:pt x="3142477" y="3133423"/>
                </a:cubicBezTo>
                <a:close/>
                <a:moveTo>
                  <a:pt x="2863991" y="3133423"/>
                </a:moveTo>
                <a:cubicBezTo>
                  <a:pt x="2907694" y="3133423"/>
                  <a:pt x="2943122" y="3168851"/>
                  <a:pt x="2943122" y="3212555"/>
                </a:cubicBezTo>
                <a:cubicBezTo>
                  <a:pt x="2943122" y="3256257"/>
                  <a:pt x="2907694" y="3291686"/>
                  <a:pt x="2863991" y="3291686"/>
                </a:cubicBezTo>
                <a:cubicBezTo>
                  <a:pt x="2820288" y="3291686"/>
                  <a:pt x="2784860" y="3256257"/>
                  <a:pt x="2784860" y="3212555"/>
                </a:cubicBezTo>
                <a:cubicBezTo>
                  <a:pt x="2784860" y="3168851"/>
                  <a:pt x="2820288" y="3133423"/>
                  <a:pt x="2863991" y="3133423"/>
                </a:cubicBezTo>
                <a:close/>
                <a:moveTo>
                  <a:pt x="2585505" y="3133423"/>
                </a:moveTo>
                <a:cubicBezTo>
                  <a:pt x="2629208" y="3133423"/>
                  <a:pt x="2664636" y="3168851"/>
                  <a:pt x="2664636" y="3212555"/>
                </a:cubicBezTo>
                <a:cubicBezTo>
                  <a:pt x="2664636" y="3256257"/>
                  <a:pt x="2629208" y="3291686"/>
                  <a:pt x="2585505" y="3291686"/>
                </a:cubicBezTo>
                <a:cubicBezTo>
                  <a:pt x="2541802" y="3291686"/>
                  <a:pt x="2506374" y="3256257"/>
                  <a:pt x="2506374" y="3212555"/>
                </a:cubicBezTo>
                <a:cubicBezTo>
                  <a:pt x="2506374" y="3168851"/>
                  <a:pt x="2541802" y="3133423"/>
                  <a:pt x="2585505" y="3133423"/>
                </a:cubicBezTo>
                <a:close/>
                <a:moveTo>
                  <a:pt x="2307019" y="3133423"/>
                </a:moveTo>
                <a:cubicBezTo>
                  <a:pt x="2350722" y="3133423"/>
                  <a:pt x="2386150" y="3168851"/>
                  <a:pt x="2386150" y="3212555"/>
                </a:cubicBezTo>
                <a:cubicBezTo>
                  <a:pt x="2386150" y="3256257"/>
                  <a:pt x="2350722" y="3291686"/>
                  <a:pt x="2307019" y="3291686"/>
                </a:cubicBezTo>
                <a:cubicBezTo>
                  <a:pt x="2263316" y="3291686"/>
                  <a:pt x="2227888" y="3256257"/>
                  <a:pt x="2227888" y="3212555"/>
                </a:cubicBezTo>
                <a:cubicBezTo>
                  <a:pt x="2227888" y="3168851"/>
                  <a:pt x="2263316" y="3133423"/>
                  <a:pt x="2307019" y="3133423"/>
                </a:cubicBezTo>
                <a:close/>
                <a:moveTo>
                  <a:pt x="2028534" y="3133423"/>
                </a:moveTo>
                <a:cubicBezTo>
                  <a:pt x="2072236" y="3133423"/>
                  <a:pt x="2107664" y="3168851"/>
                  <a:pt x="2107664" y="3212555"/>
                </a:cubicBezTo>
                <a:cubicBezTo>
                  <a:pt x="2107664" y="3256257"/>
                  <a:pt x="2072236" y="3291686"/>
                  <a:pt x="2028534" y="3291686"/>
                </a:cubicBezTo>
                <a:cubicBezTo>
                  <a:pt x="1984830" y="3291686"/>
                  <a:pt x="1949402" y="3256257"/>
                  <a:pt x="1949402" y="3212555"/>
                </a:cubicBezTo>
                <a:cubicBezTo>
                  <a:pt x="1949402" y="3168851"/>
                  <a:pt x="1984830" y="3133423"/>
                  <a:pt x="2028534" y="3133423"/>
                </a:cubicBezTo>
                <a:close/>
                <a:moveTo>
                  <a:pt x="1750047" y="3133423"/>
                </a:moveTo>
                <a:cubicBezTo>
                  <a:pt x="1793750" y="3133423"/>
                  <a:pt x="1829178" y="3168851"/>
                  <a:pt x="1829178" y="3212555"/>
                </a:cubicBezTo>
                <a:cubicBezTo>
                  <a:pt x="1829178" y="3256257"/>
                  <a:pt x="1793750" y="3291686"/>
                  <a:pt x="1750047" y="3291686"/>
                </a:cubicBezTo>
                <a:cubicBezTo>
                  <a:pt x="1706344" y="3291686"/>
                  <a:pt x="1670916" y="3256257"/>
                  <a:pt x="1670916" y="3212555"/>
                </a:cubicBezTo>
                <a:cubicBezTo>
                  <a:pt x="1670916" y="3168851"/>
                  <a:pt x="1706344" y="3133423"/>
                  <a:pt x="1750047" y="3133423"/>
                </a:cubicBezTo>
                <a:close/>
                <a:moveTo>
                  <a:pt x="1471561" y="3133423"/>
                </a:moveTo>
                <a:cubicBezTo>
                  <a:pt x="1515264" y="3133423"/>
                  <a:pt x="1550692" y="3168851"/>
                  <a:pt x="1550692" y="3212555"/>
                </a:cubicBezTo>
                <a:cubicBezTo>
                  <a:pt x="1550692" y="3256257"/>
                  <a:pt x="1515264" y="3291686"/>
                  <a:pt x="1471561" y="3291686"/>
                </a:cubicBezTo>
                <a:cubicBezTo>
                  <a:pt x="1427858" y="3291686"/>
                  <a:pt x="1392431" y="3256257"/>
                  <a:pt x="1392431" y="3212555"/>
                </a:cubicBezTo>
                <a:cubicBezTo>
                  <a:pt x="1392431" y="3168851"/>
                  <a:pt x="1427858" y="3133423"/>
                  <a:pt x="1471561" y="3133423"/>
                </a:cubicBezTo>
                <a:close/>
                <a:moveTo>
                  <a:pt x="1193075" y="3133423"/>
                </a:moveTo>
                <a:cubicBezTo>
                  <a:pt x="1236779" y="3133423"/>
                  <a:pt x="1272206" y="3168851"/>
                  <a:pt x="1272206" y="3212555"/>
                </a:cubicBezTo>
                <a:cubicBezTo>
                  <a:pt x="1272206" y="3256257"/>
                  <a:pt x="1236779" y="3291686"/>
                  <a:pt x="1193075" y="3291686"/>
                </a:cubicBezTo>
                <a:cubicBezTo>
                  <a:pt x="1149372" y="3291686"/>
                  <a:pt x="1113944" y="3256257"/>
                  <a:pt x="1113944" y="3212555"/>
                </a:cubicBezTo>
                <a:cubicBezTo>
                  <a:pt x="1113944" y="3168851"/>
                  <a:pt x="1149372" y="3133423"/>
                  <a:pt x="1193075" y="3133423"/>
                </a:cubicBezTo>
                <a:close/>
                <a:moveTo>
                  <a:pt x="914589" y="3133423"/>
                </a:moveTo>
                <a:cubicBezTo>
                  <a:pt x="958292" y="3133423"/>
                  <a:pt x="993720" y="3168851"/>
                  <a:pt x="993720" y="3212555"/>
                </a:cubicBezTo>
                <a:cubicBezTo>
                  <a:pt x="993720" y="3256257"/>
                  <a:pt x="958292" y="3291686"/>
                  <a:pt x="914589" y="3291686"/>
                </a:cubicBezTo>
                <a:cubicBezTo>
                  <a:pt x="870886" y="3291686"/>
                  <a:pt x="835458" y="3256257"/>
                  <a:pt x="835458" y="3212555"/>
                </a:cubicBezTo>
                <a:cubicBezTo>
                  <a:pt x="835458" y="3168851"/>
                  <a:pt x="870886" y="3133423"/>
                  <a:pt x="914589" y="3133423"/>
                </a:cubicBezTo>
                <a:close/>
                <a:moveTo>
                  <a:pt x="636103" y="3133423"/>
                </a:moveTo>
                <a:cubicBezTo>
                  <a:pt x="679806" y="3133423"/>
                  <a:pt x="715234" y="3168851"/>
                  <a:pt x="715234" y="3212555"/>
                </a:cubicBezTo>
                <a:cubicBezTo>
                  <a:pt x="715234" y="3256257"/>
                  <a:pt x="679806" y="3291686"/>
                  <a:pt x="636103" y="3291686"/>
                </a:cubicBezTo>
                <a:cubicBezTo>
                  <a:pt x="592401" y="3291686"/>
                  <a:pt x="556972" y="3256257"/>
                  <a:pt x="556972" y="3212555"/>
                </a:cubicBezTo>
                <a:cubicBezTo>
                  <a:pt x="556972" y="3168851"/>
                  <a:pt x="592401" y="3133423"/>
                  <a:pt x="636103" y="3133423"/>
                </a:cubicBezTo>
                <a:close/>
                <a:moveTo>
                  <a:pt x="357617" y="3133423"/>
                </a:moveTo>
                <a:cubicBezTo>
                  <a:pt x="401320" y="3133423"/>
                  <a:pt x="436749" y="3168851"/>
                  <a:pt x="436749" y="3212555"/>
                </a:cubicBezTo>
                <a:cubicBezTo>
                  <a:pt x="436749" y="3256257"/>
                  <a:pt x="401320" y="3291686"/>
                  <a:pt x="357617" y="3291686"/>
                </a:cubicBezTo>
                <a:cubicBezTo>
                  <a:pt x="313914" y="3291686"/>
                  <a:pt x="278486" y="3256257"/>
                  <a:pt x="278486" y="3212555"/>
                </a:cubicBezTo>
                <a:cubicBezTo>
                  <a:pt x="278486" y="3168851"/>
                  <a:pt x="313914" y="3133423"/>
                  <a:pt x="357617" y="3133423"/>
                </a:cubicBezTo>
                <a:close/>
                <a:moveTo>
                  <a:pt x="79131" y="3133423"/>
                </a:moveTo>
                <a:cubicBezTo>
                  <a:pt x="122834" y="3133423"/>
                  <a:pt x="158262" y="3168851"/>
                  <a:pt x="158262" y="3212555"/>
                </a:cubicBezTo>
                <a:cubicBezTo>
                  <a:pt x="158262" y="3256257"/>
                  <a:pt x="122834" y="3291686"/>
                  <a:pt x="79131" y="3291686"/>
                </a:cubicBezTo>
                <a:cubicBezTo>
                  <a:pt x="35428" y="3291686"/>
                  <a:pt x="0" y="3256257"/>
                  <a:pt x="0" y="3212555"/>
                </a:cubicBezTo>
                <a:cubicBezTo>
                  <a:pt x="0" y="3168851"/>
                  <a:pt x="35428" y="3133423"/>
                  <a:pt x="79131" y="3133423"/>
                </a:cubicBezTo>
                <a:close/>
                <a:moveTo>
                  <a:pt x="6484315" y="2741745"/>
                </a:moveTo>
                <a:cubicBezTo>
                  <a:pt x="6528019" y="2741745"/>
                  <a:pt x="6563447" y="2777173"/>
                  <a:pt x="6563447" y="2820876"/>
                </a:cubicBezTo>
                <a:cubicBezTo>
                  <a:pt x="6563447" y="2864579"/>
                  <a:pt x="6528019" y="2900007"/>
                  <a:pt x="6484315" y="2900007"/>
                </a:cubicBezTo>
                <a:cubicBezTo>
                  <a:pt x="6440615" y="2900007"/>
                  <a:pt x="6405187" y="2864579"/>
                  <a:pt x="6405187" y="2820876"/>
                </a:cubicBezTo>
                <a:cubicBezTo>
                  <a:pt x="6405187" y="2777173"/>
                  <a:pt x="6440615" y="2741745"/>
                  <a:pt x="6484315" y="2741745"/>
                </a:cubicBezTo>
                <a:close/>
                <a:moveTo>
                  <a:pt x="6205823" y="2741745"/>
                </a:moveTo>
                <a:cubicBezTo>
                  <a:pt x="6249527" y="2741745"/>
                  <a:pt x="6284955" y="2777173"/>
                  <a:pt x="6284955" y="2820876"/>
                </a:cubicBezTo>
                <a:cubicBezTo>
                  <a:pt x="6284955" y="2864579"/>
                  <a:pt x="6249527" y="2900007"/>
                  <a:pt x="6205823" y="2900007"/>
                </a:cubicBezTo>
                <a:cubicBezTo>
                  <a:pt x="6162119" y="2900007"/>
                  <a:pt x="6126691" y="2864579"/>
                  <a:pt x="6126691" y="2820876"/>
                </a:cubicBezTo>
                <a:cubicBezTo>
                  <a:pt x="6126691" y="2777173"/>
                  <a:pt x="6162119" y="2741745"/>
                  <a:pt x="6205823" y="2741745"/>
                </a:cubicBezTo>
                <a:close/>
                <a:moveTo>
                  <a:pt x="5927339" y="2741745"/>
                </a:moveTo>
                <a:cubicBezTo>
                  <a:pt x="5971039" y="2741745"/>
                  <a:pt x="6006467" y="2777173"/>
                  <a:pt x="6006467" y="2820876"/>
                </a:cubicBezTo>
                <a:cubicBezTo>
                  <a:pt x="6006467" y="2864579"/>
                  <a:pt x="5971039" y="2900007"/>
                  <a:pt x="5927339" y="2900007"/>
                </a:cubicBezTo>
                <a:cubicBezTo>
                  <a:pt x="5883635" y="2900007"/>
                  <a:pt x="5848207" y="2864579"/>
                  <a:pt x="5848207" y="2820876"/>
                </a:cubicBezTo>
                <a:cubicBezTo>
                  <a:pt x="5848207" y="2777173"/>
                  <a:pt x="5883635" y="2741745"/>
                  <a:pt x="5927339" y="2741745"/>
                </a:cubicBezTo>
                <a:close/>
                <a:moveTo>
                  <a:pt x="5648851" y="2741745"/>
                </a:moveTo>
                <a:cubicBezTo>
                  <a:pt x="5692555" y="2741745"/>
                  <a:pt x="5727983" y="2777173"/>
                  <a:pt x="5727983" y="2820876"/>
                </a:cubicBezTo>
                <a:cubicBezTo>
                  <a:pt x="5727983" y="2864579"/>
                  <a:pt x="5692555" y="2900007"/>
                  <a:pt x="5648851" y="2900007"/>
                </a:cubicBezTo>
                <a:cubicBezTo>
                  <a:pt x="5605147" y="2900007"/>
                  <a:pt x="5569719" y="2864579"/>
                  <a:pt x="5569719" y="2820876"/>
                </a:cubicBezTo>
                <a:cubicBezTo>
                  <a:pt x="5569719" y="2777173"/>
                  <a:pt x="5605147" y="2741745"/>
                  <a:pt x="5648851" y="2741745"/>
                </a:cubicBezTo>
                <a:close/>
                <a:moveTo>
                  <a:pt x="5370367" y="2741745"/>
                </a:moveTo>
                <a:cubicBezTo>
                  <a:pt x="5414067" y="2741745"/>
                  <a:pt x="5449495" y="2777173"/>
                  <a:pt x="5449495" y="2820876"/>
                </a:cubicBezTo>
                <a:cubicBezTo>
                  <a:pt x="5449495" y="2864579"/>
                  <a:pt x="5414067" y="2900007"/>
                  <a:pt x="5370367" y="2900007"/>
                </a:cubicBezTo>
                <a:cubicBezTo>
                  <a:pt x="5326663" y="2900007"/>
                  <a:pt x="5291235" y="2864579"/>
                  <a:pt x="5291235" y="2820876"/>
                </a:cubicBezTo>
                <a:cubicBezTo>
                  <a:pt x="5291235" y="2777173"/>
                  <a:pt x="5326663" y="2741745"/>
                  <a:pt x="5370367" y="2741745"/>
                </a:cubicBezTo>
                <a:close/>
                <a:moveTo>
                  <a:pt x="5091879" y="2741745"/>
                </a:moveTo>
                <a:cubicBezTo>
                  <a:pt x="5135583" y="2741745"/>
                  <a:pt x="5171011" y="2777173"/>
                  <a:pt x="5171011" y="2820876"/>
                </a:cubicBezTo>
                <a:cubicBezTo>
                  <a:pt x="5171011" y="2864579"/>
                  <a:pt x="5135583" y="2900007"/>
                  <a:pt x="5091879" y="2900007"/>
                </a:cubicBezTo>
                <a:cubicBezTo>
                  <a:pt x="5048175" y="2900007"/>
                  <a:pt x="5012747" y="2864579"/>
                  <a:pt x="5012747" y="2820876"/>
                </a:cubicBezTo>
                <a:cubicBezTo>
                  <a:pt x="5012747" y="2777173"/>
                  <a:pt x="5048175" y="2741745"/>
                  <a:pt x="5091879" y="2741745"/>
                </a:cubicBezTo>
                <a:close/>
                <a:moveTo>
                  <a:pt x="4813395" y="2741745"/>
                </a:moveTo>
                <a:cubicBezTo>
                  <a:pt x="4857095" y="2741745"/>
                  <a:pt x="4892523" y="2777173"/>
                  <a:pt x="4892523" y="2820876"/>
                </a:cubicBezTo>
                <a:cubicBezTo>
                  <a:pt x="4892523" y="2864579"/>
                  <a:pt x="4857095" y="2900007"/>
                  <a:pt x="4813395" y="2900007"/>
                </a:cubicBezTo>
                <a:cubicBezTo>
                  <a:pt x="4769691" y="2900007"/>
                  <a:pt x="4734263" y="2864579"/>
                  <a:pt x="4734263" y="2820876"/>
                </a:cubicBezTo>
                <a:cubicBezTo>
                  <a:pt x="4734263" y="2777173"/>
                  <a:pt x="4769691" y="2741745"/>
                  <a:pt x="4813395" y="2741745"/>
                </a:cubicBezTo>
                <a:close/>
                <a:moveTo>
                  <a:pt x="4534907" y="2741745"/>
                </a:moveTo>
                <a:cubicBezTo>
                  <a:pt x="4578611" y="2741745"/>
                  <a:pt x="4614039" y="2777173"/>
                  <a:pt x="4614039" y="2820876"/>
                </a:cubicBezTo>
                <a:cubicBezTo>
                  <a:pt x="4614039" y="2864579"/>
                  <a:pt x="4578611" y="2900007"/>
                  <a:pt x="4534907" y="2900007"/>
                </a:cubicBezTo>
                <a:cubicBezTo>
                  <a:pt x="4491203" y="2900007"/>
                  <a:pt x="4455775" y="2864579"/>
                  <a:pt x="4455775" y="2820876"/>
                </a:cubicBezTo>
                <a:cubicBezTo>
                  <a:pt x="4455775" y="2777173"/>
                  <a:pt x="4491203" y="2741745"/>
                  <a:pt x="4534907" y="2741745"/>
                </a:cubicBezTo>
                <a:close/>
                <a:moveTo>
                  <a:pt x="4256421" y="2741745"/>
                </a:moveTo>
                <a:cubicBezTo>
                  <a:pt x="4300124" y="2741745"/>
                  <a:pt x="4335552" y="2777173"/>
                  <a:pt x="4335552" y="2820876"/>
                </a:cubicBezTo>
                <a:cubicBezTo>
                  <a:pt x="4335552" y="2864579"/>
                  <a:pt x="4300124" y="2900007"/>
                  <a:pt x="4256421" y="2900007"/>
                </a:cubicBezTo>
                <a:cubicBezTo>
                  <a:pt x="4212718" y="2900007"/>
                  <a:pt x="4177290" y="2864579"/>
                  <a:pt x="4177290" y="2820876"/>
                </a:cubicBezTo>
                <a:cubicBezTo>
                  <a:pt x="4177290" y="2777173"/>
                  <a:pt x="4212718" y="2741745"/>
                  <a:pt x="4256421" y="2741745"/>
                </a:cubicBezTo>
                <a:close/>
                <a:moveTo>
                  <a:pt x="3977935" y="2741745"/>
                </a:moveTo>
                <a:cubicBezTo>
                  <a:pt x="4021638" y="2741745"/>
                  <a:pt x="4057066" y="2777173"/>
                  <a:pt x="4057066" y="2820876"/>
                </a:cubicBezTo>
                <a:cubicBezTo>
                  <a:pt x="4057066" y="2864579"/>
                  <a:pt x="4021638" y="2900007"/>
                  <a:pt x="3977935" y="2900007"/>
                </a:cubicBezTo>
                <a:cubicBezTo>
                  <a:pt x="3934232" y="2900007"/>
                  <a:pt x="3898804" y="2864579"/>
                  <a:pt x="3898804" y="2820876"/>
                </a:cubicBezTo>
                <a:cubicBezTo>
                  <a:pt x="3898804" y="2777173"/>
                  <a:pt x="3934232" y="2741745"/>
                  <a:pt x="3977935" y="2741745"/>
                </a:cubicBezTo>
                <a:close/>
                <a:moveTo>
                  <a:pt x="3699449" y="2741745"/>
                </a:moveTo>
                <a:cubicBezTo>
                  <a:pt x="3743152" y="2741745"/>
                  <a:pt x="3778580" y="2777173"/>
                  <a:pt x="3778580" y="2820876"/>
                </a:cubicBezTo>
                <a:cubicBezTo>
                  <a:pt x="3778580" y="2864579"/>
                  <a:pt x="3743152" y="2900007"/>
                  <a:pt x="3699449" y="2900007"/>
                </a:cubicBezTo>
                <a:cubicBezTo>
                  <a:pt x="3655746" y="2900007"/>
                  <a:pt x="3620318" y="2864579"/>
                  <a:pt x="3620318" y="2820876"/>
                </a:cubicBezTo>
                <a:cubicBezTo>
                  <a:pt x="3620318" y="2777173"/>
                  <a:pt x="3655746" y="2741745"/>
                  <a:pt x="3699449" y="2741745"/>
                </a:cubicBezTo>
                <a:close/>
                <a:moveTo>
                  <a:pt x="3420963" y="2741745"/>
                </a:moveTo>
                <a:cubicBezTo>
                  <a:pt x="3464666" y="2741745"/>
                  <a:pt x="3500094" y="2777173"/>
                  <a:pt x="3500094" y="2820876"/>
                </a:cubicBezTo>
                <a:cubicBezTo>
                  <a:pt x="3500094" y="2864579"/>
                  <a:pt x="3464666" y="2900007"/>
                  <a:pt x="3420963" y="2900007"/>
                </a:cubicBezTo>
                <a:cubicBezTo>
                  <a:pt x="3377260" y="2900007"/>
                  <a:pt x="3341832" y="2864579"/>
                  <a:pt x="3341832" y="2820876"/>
                </a:cubicBezTo>
                <a:cubicBezTo>
                  <a:pt x="3341832" y="2777173"/>
                  <a:pt x="3377260" y="2741745"/>
                  <a:pt x="3420963" y="2741745"/>
                </a:cubicBezTo>
                <a:close/>
                <a:moveTo>
                  <a:pt x="3142477" y="2741745"/>
                </a:moveTo>
                <a:cubicBezTo>
                  <a:pt x="3186180" y="2741745"/>
                  <a:pt x="3221608" y="2777173"/>
                  <a:pt x="3221608" y="2820876"/>
                </a:cubicBezTo>
                <a:cubicBezTo>
                  <a:pt x="3221608" y="2864579"/>
                  <a:pt x="3186180" y="2900007"/>
                  <a:pt x="3142477" y="2900007"/>
                </a:cubicBezTo>
                <a:cubicBezTo>
                  <a:pt x="3098774" y="2900007"/>
                  <a:pt x="3063346" y="2864579"/>
                  <a:pt x="3063346" y="2820876"/>
                </a:cubicBezTo>
                <a:cubicBezTo>
                  <a:pt x="3063346" y="2777173"/>
                  <a:pt x="3098774" y="2741745"/>
                  <a:pt x="3142477" y="2741745"/>
                </a:cubicBezTo>
                <a:close/>
                <a:moveTo>
                  <a:pt x="2863991" y="2741745"/>
                </a:moveTo>
                <a:cubicBezTo>
                  <a:pt x="2907694" y="2741745"/>
                  <a:pt x="2943122" y="2777173"/>
                  <a:pt x="2943122" y="2820876"/>
                </a:cubicBezTo>
                <a:cubicBezTo>
                  <a:pt x="2943122" y="2864579"/>
                  <a:pt x="2907694" y="2900007"/>
                  <a:pt x="2863991" y="2900007"/>
                </a:cubicBezTo>
                <a:cubicBezTo>
                  <a:pt x="2820288" y="2900007"/>
                  <a:pt x="2784860" y="2864579"/>
                  <a:pt x="2784860" y="2820876"/>
                </a:cubicBezTo>
                <a:cubicBezTo>
                  <a:pt x="2784860" y="2777173"/>
                  <a:pt x="2820288" y="2741745"/>
                  <a:pt x="2863991" y="2741745"/>
                </a:cubicBezTo>
                <a:close/>
                <a:moveTo>
                  <a:pt x="2585505" y="2741745"/>
                </a:moveTo>
                <a:cubicBezTo>
                  <a:pt x="2629208" y="2741745"/>
                  <a:pt x="2664636" y="2777173"/>
                  <a:pt x="2664636" y="2820876"/>
                </a:cubicBezTo>
                <a:cubicBezTo>
                  <a:pt x="2664636" y="2864579"/>
                  <a:pt x="2629208" y="2900007"/>
                  <a:pt x="2585505" y="2900007"/>
                </a:cubicBezTo>
                <a:cubicBezTo>
                  <a:pt x="2541802" y="2900007"/>
                  <a:pt x="2506374" y="2864579"/>
                  <a:pt x="2506374" y="2820876"/>
                </a:cubicBezTo>
                <a:cubicBezTo>
                  <a:pt x="2506374" y="2777173"/>
                  <a:pt x="2541802" y="2741745"/>
                  <a:pt x="2585505" y="2741745"/>
                </a:cubicBezTo>
                <a:close/>
                <a:moveTo>
                  <a:pt x="2307019" y="2741745"/>
                </a:moveTo>
                <a:cubicBezTo>
                  <a:pt x="2350722" y="2741745"/>
                  <a:pt x="2386150" y="2777173"/>
                  <a:pt x="2386150" y="2820876"/>
                </a:cubicBezTo>
                <a:cubicBezTo>
                  <a:pt x="2386150" y="2864579"/>
                  <a:pt x="2350722" y="2900007"/>
                  <a:pt x="2307019" y="2900007"/>
                </a:cubicBezTo>
                <a:cubicBezTo>
                  <a:pt x="2263316" y="2900007"/>
                  <a:pt x="2227888" y="2864579"/>
                  <a:pt x="2227888" y="2820876"/>
                </a:cubicBezTo>
                <a:cubicBezTo>
                  <a:pt x="2227888" y="2777173"/>
                  <a:pt x="2263316" y="2741745"/>
                  <a:pt x="2307019" y="2741745"/>
                </a:cubicBezTo>
                <a:close/>
                <a:moveTo>
                  <a:pt x="2028534" y="2741745"/>
                </a:moveTo>
                <a:cubicBezTo>
                  <a:pt x="2072236" y="2741745"/>
                  <a:pt x="2107664" y="2777173"/>
                  <a:pt x="2107664" y="2820876"/>
                </a:cubicBezTo>
                <a:cubicBezTo>
                  <a:pt x="2107664" y="2864579"/>
                  <a:pt x="2072236" y="2900007"/>
                  <a:pt x="2028534" y="2900007"/>
                </a:cubicBezTo>
                <a:cubicBezTo>
                  <a:pt x="1984830" y="2900007"/>
                  <a:pt x="1949402" y="2864579"/>
                  <a:pt x="1949402" y="2820876"/>
                </a:cubicBezTo>
                <a:cubicBezTo>
                  <a:pt x="1949402" y="2777173"/>
                  <a:pt x="1984830" y="2741745"/>
                  <a:pt x="2028534" y="2741745"/>
                </a:cubicBezTo>
                <a:close/>
                <a:moveTo>
                  <a:pt x="1750047" y="2741745"/>
                </a:moveTo>
                <a:cubicBezTo>
                  <a:pt x="1793750" y="2741745"/>
                  <a:pt x="1829178" y="2777173"/>
                  <a:pt x="1829178" y="2820876"/>
                </a:cubicBezTo>
                <a:cubicBezTo>
                  <a:pt x="1829178" y="2864579"/>
                  <a:pt x="1793750" y="2900007"/>
                  <a:pt x="1750047" y="2900007"/>
                </a:cubicBezTo>
                <a:cubicBezTo>
                  <a:pt x="1706344" y="2900007"/>
                  <a:pt x="1670916" y="2864579"/>
                  <a:pt x="1670916" y="2820876"/>
                </a:cubicBezTo>
                <a:cubicBezTo>
                  <a:pt x="1670916" y="2777173"/>
                  <a:pt x="1706344" y="2741745"/>
                  <a:pt x="1750047" y="2741745"/>
                </a:cubicBezTo>
                <a:close/>
                <a:moveTo>
                  <a:pt x="1471561" y="2741745"/>
                </a:moveTo>
                <a:cubicBezTo>
                  <a:pt x="1515264" y="2741745"/>
                  <a:pt x="1550692" y="2777173"/>
                  <a:pt x="1550692" y="2820876"/>
                </a:cubicBezTo>
                <a:cubicBezTo>
                  <a:pt x="1550692" y="2864579"/>
                  <a:pt x="1515264" y="2900007"/>
                  <a:pt x="1471561" y="2900007"/>
                </a:cubicBezTo>
                <a:cubicBezTo>
                  <a:pt x="1427858" y="2900007"/>
                  <a:pt x="1392431" y="2864579"/>
                  <a:pt x="1392431" y="2820876"/>
                </a:cubicBezTo>
                <a:cubicBezTo>
                  <a:pt x="1392431" y="2777173"/>
                  <a:pt x="1427858" y="2741745"/>
                  <a:pt x="1471561" y="2741745"/>
                </a:cubicBezTo>
                <a:close/>
                <a:moveTo>
                  <a:pt x="1193075" y="2741745"/>
                </a:moveTo>
                <a:cubicBezTo>
                  <a:pt x="1236779" y="2741745"/>
                  <a:pt x="1272206" y="2777173"/>
                  <a:pt x="1272206" y="2820876"/>
                </a:cubicBezTo>
                <a:cubicBezTo>
                  <a:pt x="1272206" y="2864579"/>
                  <a:pt x="1236779" y="2900007"/>
                  <a:pt x="1193075" y="2900007"/>
                </a:cubicBezTo>
                <a:cubicBezTo>
                  <a:pt x="1149372" y="2900007"/>
                  <a:pt x="1113944" y="2864579"/>
                  <a:pt x="1113944" y="2820876"/>
                </a:cubicBezTo>
                <a:cubicBezTo>
                  <a:pt x="1113944" y="2777173"/>
                  <a:pt x="1149372" y="2741745"/>
                  <a:pt x="1193075" y="2741745"/>
                </a:cubicBezTo>
                <a:close/>
                <a:moveTo>
                  <a:pt x="914589" y="2741745"/>
                </a:moveTo>
                <a:cubicBezTo>
                  <a:pt x="958292" y="2741745"/>
                  <a:pt x="993720" y="2777173"/>
                  <a:pt x="993720" y="2820876"/>
                </a:cubicBezTo>
                <a:cubicBezTo>
                  <a:pt x="993720" y="2864579"/>
                  <a:pt x="958292" y="2900007"/>
                  <a:pt x="914589" y="2900007"/>
                </a:cubicBezTo>
                <a:cubicBezTo>
                  <a:pt x="870886" y="2900007"/>
                  <a:pt x="835458" y="2864579"/>
                  <a:pt x="835458" y="2820876"/>
                </a:cubicBezTo>
                <a:cubicBezTo>
                  <a:pt x="835458" y="2777173"/>
                  <a:pt x="870886" y="2741745"/>
                  <a:pt x="914589" y="2741745"/>
                </a:cubicBezTo>
                <a:close/>
                <a:moveTo>
                  <a:pt x="636103" y="2741745"/>
                </a:moveTo>
                <a:cubicBezTo>
                  <a:pt x="679806" y="2741745"/>
                  <a:pt x="715234" y="2777173"/>
                  <a:pt x="715234" y="2820876"/>
                </a:cubicBezTo>
                <a:cubicBezTo>
                  <a:pt x="715234" y="2864579"/>
                  <a:pt x="679806" y="2900007"/>
                  <a:pt x="636103" y="2900007"/>
                </a:cubicBezTo>
                <a:cubicBezTo>
                  <a:pt x="592401" y="2900007"/>
                  <a:pt x="556972" y="2864579"/>
                  <a:pt x="556972" y="2820876"/>
                </a:cubicBezTo>
                <a:cubicBezTo>
                  <a:pt x="556972" y="2777173"/>
                  <a:pt x="592401" y="2741745"/>
                  <a:pt x="636103" y="2741745"/>
                </a:cubicBezTo>
                <a:close/>
                <a:moveTo>
                  <a:pt x="357617" y="2741745"/>
                </a:moveTo>
                <a:cubicBezTo>
                  <a:pt x="401320" y="2741745"/>
                  <a:pt x="436749" y="2777173"/>
                  <a:pt x="436749" y="2820876"/>
                </a:cubicBezTo>
                <a:cubicBezTo>
                  <a:pt x="436749" y="2864579"/>
                  <a:pt x="401320" y="2900007"/>
                  <a:pt x="357617" y="2900007"/>
                </a:cubicBezTo>
                <a:cubicBezTo>
                  <a:pt x="313914" y="2900007"/>
                  <a:pt x="278486" y="2864579"/>
                  <a:pt x="278486" y="2820876"/>
                </a:cubicBezTo>
                <a:cubicBezTo>
                  <a:pt x="278486" y="2777173"/>
                  <a:pt x="313914" y="2741745"/>
                  <a:pt x="357617" y="2741745"/>
                </a:cubicBezTo>
                <a:close/>
                <a:moveTo>
                  <a:pt x="79131" y="2741745"/>
                </a:moveTo>
                <a:cubicBezTo>
                  <a:pt x="122834" y="2741745"/>
                  <a:pt x="158262" y="2777173"/>
                  <a:pt x="158262" y="2820876"/>
                </a:cubicBezTo>
                <a:cubicBezTo>
                  <a:pt x="158262" y="2864579"/>
                  <a:pt x="122834" y="2900007"/>
                  <a:pt x="79131" y="2900007"/>
                </a:cubicBezTo>
                <a:cubicBezTo>
                  <a:pt x="35428" y="2900007"/>
                  <a:pt x="0" y="2864579"/>
                  <a:pt x="0" y="2820876"/>
                </a:cubicBezTo>
                <a:cubicBezTo>
                  <a:pt x="0" y="2777173"/>
                  <a:pt x="35428" y="2741745"/>
                  <a:pt x="79131" y="2741745"/>
                </a:cubicBezTo>
                <a:close/>
                <a:moveTo>
                  <a:pt x="6484315" y="2350067"/>
                </a:moveTo>
                <a:cubicBezTo>
                  <a:pt x="6528019" y="2350067"/>
                  <a:pt x="6563447" y="2385495"/>
                  <a:pt x="6563447" y="2429198"/>
                </a:cubicBezTo>
                <a:cubicBezTo>
                  <a:pt x="6563447" y="2472901"/>
                  <a:pt x="6528019" y="2508329"/>
                  <a:pt x="6484315" y="2508329"/>
                </a:cubicBezTo>
                <a:cubicBezTo>
                  <a:pt x="6440615" y="2508329"/>
                  <a:pt x="6405187" y="2472901"/>
                  <a:pt x="6405187" y="2429198"/>
                </a:cubicBezTo>
                <a:cubicBezTo>
                  <a:pt x="6405187" y="2385495"/>
                  <a:pt x="6440615" y="2350067"/>
                  <a:pt x="6484315" y="2350067"/>
                </a:cubicBezTo>
                <a:close/>
                <a:moveTo>
                  <a:pt x="6205823" y="2350067"/>
                </a:moveTo>
                <a:cubicBezTo>
                  <a:pt x="6249527" y="2350067"/>
                  <a:pt x="6284955" y="2385495"/>
                  <a:pt x="6284955" y="2429198"/>
                </a:cubicBezTo>
                <a:cubicBezTo>
                  <a:pt x="6284955" y="2472901"/>
                  <a:pt x="6249527" y="2508329"/>
                  <a:pt x="6205823" y="2508329"/>
                </a:cubicBezTo>
                <a:cubicBezTo>
                  <a:pt x="6162119" y="2508329"/>
                  <a:pt x="6126691" y="2472901"/>
                  <a:pt x="6126691" y="2429198"/>
                </a:cubicBezTo>
                <a:cubicBezTo>
                  <a:pt x="6126691" y="2385495"/>
                  <a:pt x="6162119" y="2350067"/>
                  <a:pt x="6205823" y="2350067"/>
                </a:cubicBezTo>
                <a:close/>
                <a:moveTo>
                  <a:pt x="5927339" y="2350067"/>
                </a:moveTo>
                <a:cubicBezTo>
                  <a:pt x="5971039" y="2350067"/>
                  <a:pt x="6006467" y="2385495"/>
                  <a:pt x="6006467" y="2429198"/>
                </a:cubicBezTo>
                <a:cubicBezTo>
                  <a:pt x="6006467" y="2472901"/>
                  <a:pt x="5971039" y="2508329"/>
                  <a:pt x="5927339" y="2508329"/>
                </a:cubicBezTo>
                <a:cubicBezTo>
                  <a:pt x="5883635" y="2508329"/>
                  <a:pt x="5848207" y="2472901"/>
                  <a:pt x="5848207" y="2429198"/>
                </a:cubicBezTo>
                <a:cubicBezTo>
                  <a:pt x="5848207" y="2385495"/>
                  <a:pt x="5883635" y="2350067"/>
                  <a:pt x="5927339" y="2350067"/>
                </a:cubicBezTo>
                <a:close/>
                <a:moveTo>
                  <a:pt x="5648851" y="2350067"/>
                </a:moveTo>
                <a:cubicBezTo>
                  <a:pt x="5692555" y="2350067"/>
                  <a:pt x="5727983" y="2385495"/>
                  <a:pt x="5727983" y="2429198"/>
                </a:cubicBezTo>
                <a:cubicBezTo>
                  <a:pt x="5727983" y="2472901"/>
                  <a:pt x="5692555" y="2508329"/>
                  <a:pt x="5648851" y="2508329"/>
                </a:cubicBezTo>
                <a:cubicBezTo>
                  <a:pt x="5605147" y="2508329"/>
                  <a:pt x="5569719" y="2472901"/>
                  <a:pt x="5569719" y="2429198"/>
                </a:cubicBezTo>
                <a:cubicBezTo>
                  <a:pt x="5569719" y="2385495"/>
                  <a:pt x="5605147" y="2350067"/>
                  <a:pt x="5648851" y="2350067"/>
                </a:cubicBezTo>
                <a:close/>
                <a:moveTo>
                  <a:pt x="5370367" y="2350067"/>
                </a:moveTo>
                <a:cubicBezTo>
                  <a:pt x="5414067" y="2350067"/>
                  <a:pt x="5449495" y="2385495"/>
                  <a:pt x="5449495" y="2429198"/>
                </a:cubicBezTo>
                <a:cubicBezTo>
                  <a:pt x="5449495" y="2472901"/>
                  <a:pt x="5414067" y="2508329"/>
                  <a:pt x="5370367" y="2508329"/>
                </a:cubicBezTo>
                <a:cubicBezTo>
                  <a:pt x="5326663" y="2508329"/>
                  <a:pt x="5291235" y="2472901"/>
                  <a:pt x="5291235" y="2429198"/>
                </a:cubicBezTo>
                <a:cubicBezTo>
                  <a:pt x="5291235" y="2385495"/>
                  <a:pt x="5326663" y="2350067"/>
                  <a:pt x="5370367" y="2350067"/>
                </a:cubicBezTo>
                <a:close/>
                <a:moveTo>
                  <a:pt x="5091879" y="2350067"/>
                </a:moveTo>
                <a:cubicBezTo>
                  <a:pt x="5135583" y="2350067"/>
                  <a:pt x="5171011" y="2385495"/>
                  <a:pt x="5171011" y="2429198"/>
                </a:cubicBezTo>
                <a:cubicBezTo>
                  <a:pt x="5171011" y="2472901"/>
                  <a:pt x="5135583" y="2508329"/>
                  <a:pt x="5091879" y="2508329"/>
                </a:cubicBezTo>
                <a:cubicBezTo>
                  <a:pt x="5048175" y="2508329"/>
                  <a:pt x="5012747" y="2472901"/>
                  <a:pt x="5012747" y="2429198"/>
                </a:cubicBezTo>
                <a:cubicBezTo>
                  <a:pt x="5012747" y="2385495"/>
                  <a:pt x="5048175" y="2350067"/>
                  <a:pt x="5091879" y="2350067"/>
                </a:cubicBezTo>
                <a:close/>
                <a:moveTo>
                  <a:pt x="4813395" y="2350067"/>
                </a:moveTo>
                <a:cubicBezTo>
                  <a:pt x="4857095" y="2350067"/>
                  <a:pt x="4892523" y="2385495"/>
                  <a:pt x="4892523" y="2429198"/>
                </a:cubicBezTo>
                <a:cubicBezTo>
                  <a:pt x="4892523" y="2472901"/>
                  <a:pt x="4857095" y="2508329"/>
                  <a:pt x="4813395" y="2508329"/>
                </a:cubicBezTo>
                <a:cubicBezTo>
                  <a:pt x="4769691" y="2508329"/>
                  <a:pt x="4734263" y="2472901"/>
                  <a:pt x="4734263" y="2429198"/>
                </a:cubicBezTo>
                <a:cubicBezTo>
                  <a:pt x="4734263" y="2385495"/>
                  <a:pt x="4769691" y="2350067"/>
                  <a:pt x="4813395" y="2350067"/>
                </a:cubicBezTo>
                <a:close/>
                <a:moveTo>
                  <a:pt x="4534907" y="2350067"/>
                </a:moveTo>
                <a:cubicBezTo>
                  <a:pt x="4578611" y="2350067"/>
                  <a:pt x="4614039" y="2385495"/>
                  <a:pt x="4614039" y="2429198"/>
                </a:cubicBezTo>
                <a:cubicBezTo>
                  <a:pt x="4614039" y="2472901"/>
                  <a:pt x="4578611" y="2508329"/>
                  <a:pt x="4534907" y="2508329"/>
                </a:cubicBezTo>
                <a:cubicBezTo>
                  <a:pt x="4491203" y="2508329"/>
                  <a:pt x="4455775" y="2472901"/>
                  <a:pt x="4455775" y="2429198"/>
                </a:cubicBezTo>
                <a:cubicBezTo>
                  <a:pt x="4455775" y="2385495"/>
                  <a:pt x="4491203" y="2350067"/>
                  <a:pt x="4534907" y="2350067"/>
                </a:cubicBezTo>
                <a:close/>
                <a:moveTo>
                  <a:pt x="4256421" y="2350067"/>
                </a:moveTo>
                <a:cubicBezTo>
                  <a:pt x="4300124" y="2350067"/>
                  <a:pt x="4335552" y="2385495"/>
                  <a:pt x="4335552" y="2429198"/>
                </a:cubicBezTo>
                <a:cubicBezTo>
                  <a:pt x="4335552" y="2472901"/>
                  <a:pt x="4300124" y="2508329"/>
                  <a:pt x="4256421" y="2508329"/>
                </a:cubicBezTo>
                <a:cubicBezTo>
                  <a:pt x="4212718" y="2508329"/>
                  <a:pt x="4177290" y="2472901"/>
                  <a:pt x="4177290" y="2429198"/>
                </a:cubicBezTo>
                <a:cubicBezTo>
                  <a:pt x="4177290" y="2385495"/>
                  <a:pt x="4212718" y="2350067"/>
                  <a:pt x="4256421" y="2350067"/>
                </a:cubicBezTo>
                <a:close/>
                <a:moveTo>
                  <a:pt x="3977935" y="2350067"/>
                </a:moveTo>
                <a:cubicBezTo>
                  <a:pt x="4021638" y="2350067"/>
                  <a:pt x="4057066" y="2385495"/>
                  <a:pt x="4057066" y="2429198"/>
                </a:cubicBezTo>
                <a:cubicBezTo>
                  <a:pt x="4057066" y="2472901"/>
                  <a:pt x="4021638" y="2508329"/>
                  <a:pt x="3977935" y="2508329"/>
                </a:cubicBezTo>
                <a:cubicBezTo>
                  <a:pt x="3934232" y="2508329"/>
                  <a:pt x="3898804" y="2472901"/>
                  <a:pt x="3898804" y="2429198"/>
                </a:cubicBezTo>
                <a:cubicBezTo>
                  <a:pt x="3898804" y="2385495"/>
                  <a:pt x="3934232" y="2350067"/>
                  <a:pt x="3977935" y="2350067"/>
                </a:cubicBezTo>
                <a:close/>
                <a:moveTo>
                  <a:pt x="3699449" y="2350067"/>
                </a:moveTo>
                <a:cubicBezTo>
                  <a:pt x="3743152" y="2350067"/>
                  <a:pt x="3778580" y="2385495"/>
                  <a:pt x="3778580" y="2429198"/>
                </a:cubicBezTo>
                <a:cubicBezTo>
                  <a:pt x="3778580" y="2472901"/>
                  <a:pt x="3743152" y="2508329"/>
                  <a:pt x="3699449" y="2508329"/>
                </a:cubicBezTo>
                <a:cubicBezTo>
                  <a:pt x="3655746" y="2508329"/>
                  <a:pt x="3620318" y="2472901"/>
                  <a:pt x="3620318" y="2429198"/>
                </a:cubicBezTo>
                <a:cubicBezTo>
                  <a:pt x="3620318" y="2385495"/>
                  <a:pt x="3655746" y="2350067"/>
                  <a:pt x="3699449" y="2350067"/>
                </a:cubicBezTo>
                <a:close/>
                <a:moveTo>
                  <a:pt x="3420963" y="2350067"/>
                </a:moveTo>
                <a:cubicBezTo>
                  <a:pt x="3464666" y="2350067"/>
                  <a:pt x="3500094" y="2385495"/>
                  <a:pt x="3500094" y="2429198"/>
                </a:cubicBezTo>
                <a:cubicBezTo>
                  <a:pt x="3500094" y="2472901"/>
                  <a:pt x="3464666" y="2508329"/>
                  <a:pt x="3420963" y="2508329"/>
                </a:cubicBezTo>
                <a:cubicBezTo>
                  <a:pt x="3377260" y="2508329"/>
                  <a:pt x="3341832" y="2472901"/>
                  <a:pt x="3341832" y="2429198"/>
                </a:cubicBezTo>
                <a:cubicBezTo>
                  <a:pt x="3341832" y="2385495"/>
                  <a:pt x="3377260" y="2350067"/>
                  <a:pt x="3420963" y="2350067"/>
                </a:cubicBezTo>
                <a:close/>
                <a:moveTo>
                  <a:pt x="3142477" y="2350067"/>
                </a:moveTo>
                <a:cubicBezTo>
                  <a:pt x="3186180" y="2350067"/>
                  <a:pt x="3221608" y="2385495"/>
                  <a:pt x="3221608" y="2429198"/>
                </a:cubicBezTo>
                <a:cubicBezTo>
                  <a:pt x="3221608" y="2472901"/>
                  <a:pt x="3186180" y="2508329"/>
                  <a:pt x="3142477" y="2508329"/>
                </a:cubicBezTo>
                <a:cubicBezTo>
                  <a:pt x="3098774" y="2508329"/>
                  <a:pt x="3063346" y="2472901"/>
                  <a:pt x="3063346" y="2429198"/>
                </a:cubicBezTo>
                <a:cubicBezTo>
                  <a:pt x="3063346" y="2385495"/>
                  <a:pt x="3098774" y="2350067"/>
                  <a:pt x="3142477" y="2350067"/>
                </a:cubicBezTo>
                <a:close/>
                <a:moveTo>
                  <a:pt x="2863991" y="2350067"/>
                </a:moveTo>
                <a:cubicBezTo>
                  <a:pt x="2907694" y="2350067"/>
                  <a:pt x="2943122" y="2385495"/>
                  <a:pt x="2943122" y="2429198"/>
                </a:cubicBezTo>
                <a:cubicBezTo>
                  <a:pt x="2943122" y="2472901"/>
                  <a:pt x="2907694" y="2508329"/>
                  <a:pt x="2863991" y="2508329"/>
                </a:cubicBezTo>
                <a:cubicBezTo>
                  <a:pt x="2820288" y="2508329"/>
                  <a:pt x="2784860" y="2472901"/>
                  <a:pt x="2784860" y="2429198"/>
                </a:cubicBezTo>
                <a:cubicBezTo>
                  <a:pt x="2784860" y="2385495"/>
                  <a:pt x="2820288" y="2350067"/>
                  <a:pt x="2863991" y="2350067"/>
                </a:cubicBezTo>
                <a:close/>
                <a:moveTo>
                  <a:pt x="2585505" y="2350067"/>
                </a:moveTo>
                <a:cubicBezTo>
                  <a:pt x="2629208" y="2350067"/>
                  <a:pt x="2664636" y="2385495"/>
                  <a:pt x="2664636" y="2429198"/>
                </a:cubicBezTo>
                <a:cubicBezTo>
                  <a:pt x="2664636" y="2472901"/>
                  <a:pt x="2629208" y="2508329"/>
                  <a:pt x="2585505" y="2508329"/>
                </a:cubicBezTo>
                <a:cubicBezTo>
                  <a:pt x="2541802" y="2508329"/>
                  <a:pt x="2506374" y="2472901"/>
                  <a:pt x="2506374" y="2429198"/>
                </a:cubicBezTo>
                <a:cubicBezTo>
                  <a:pt x="2506374" y="2385495"/>
                  <a:pt x="2541802" y="2350067"/>
                  <a:pt x="2585505" y="2350067"/>
                </a:cubicBezTo>
                <a:close/>
                <a:moveTo>
                  <a:pt x="2307019" y="2350067"/>
                </a:moveTo>
                <a:cubicBezTo>
                  <a:pt x="2350722" y="2350067"/>
                  <a:pt x="2386150" y="2385495"/>
                  <a:pt x="2386150" y="2429198"/>
                </a:cubicBezTo>
                <a:cubicBezTo>
                  <a:pt x="2386150" y="2472901"/>
                  <a:pt x="2350722" y="2508329"/>
                  <a:pt x="2307019" y="2508329"/>
                </a:cubicBezTo>
                <a:cubicBezTo>
                  <a:pt x="2263316" y="2508329"/>
                  <a:pt x="2227888" y="2472901"/>
                  <a:pt x="2227888" y="2429198"/>
                </a:cubicBezTo>
                <a:cubicBezTo>
                  <a:pt x="2227888" y="2385495"/>
                  <a:pt x="2263316" y="2350067"/>
                  <a:pt x="2307019" y="2350067"/>
                </a:cubicBezTo>
                <a:close/>
                <a:moveTo>
                  <a:pt x="2028534" y="2350067"/>
                </a:moveTo>
                <a:cubicBezTo>
                  <a:pt x="2072236" y="2350067"/>
                  <a:pt x="2107664" y="2385495"/>
                  <a:pt x="2107664" y="2429198"/>
                </a:cubicBezTo>
                <a:cubicBezTo>
                  <a:pt x="2107664" y="2472901"/>
                  <a:pt x="2072236" y="2508329"/>
                  <a:pt x="2028534" y="2508329"/>
                </a:cubicBezTo>
                <a:cubicBezTo>
                  <a:pt x="1984830" y="2508329"/>
                  <a:pt x="1949402" y="2472901"/>
                  <a:pt x="1949402" y="2429198"/>
                </a:cubicBezTo>
                <a:cubicBezTo>
                  <a:pt x="1949402" y="2385495"/>
                  <a:pt x="1984830" y="2350067"/>
                  <a:pt x="2028534" y="2350067"/>
                </a:cubicBezTo>
                <a:close/>
                <a:moveTo>
                  <a:pt x="1750047" y="2350067"/>
                </a:moveTo>
                <a:cubicBezTo>
                  <a:pt x="1793750" y="2350067"/>
                  <a:pt x="1829178" y="2385495"/>
                  <a:pt x="1829178" y="2429198"/>
                </a:cubicBezTo>
                <a:cubicBezTo>
                  <a:pt x="1829178" y="2472901"/>
                  <a:pt x="1793750" y="2508329"/>
                  <a:pt x="1750047" y="2508329"/>
                </a:cubicBezTo>
                <a:cubicBezTo>
                  <a:pt x="1706344" y="2508329"/>
                  <a:pt x="1670916" y="2472901"/>
                  <a:pt x="1670916" y="2429198"/>
                </a:cubicBezTo>
                <a:cubicBezTo>
                  <a:pt x="1670916" y="2385495"/>
                  <a:pt x="1706344" y="2350067"/>
                  <a:pt x="1750047" y="2350067"/>
                </a:cubicBezTo>
                <a:close/>
                <a:moveTo>
                  <a:pt x="1471561" y="2350067"/>
                </a:moveTo>
                <a:cubicBezTo>
                  <a:pt x="1515264" y="2350067"/>
                  <a:pt x="1550692" y="2385495"/>
                  <a:pt x="1550692" y="2429198"/>
                </a:cubicBezTo>
                <a:cubicBezTo>
                  <a:pt x="1550692" y="2472901"/>
                  <a:pt x="1515264" y="2508329"/>
                  <a:pt x="1471561" y="2508329"/>
                </a:cubicBezTo>
                <a:cubicBezTo>
                  <a:pt x="1427858" y="2508329"/>
                  <a:pt x="1392431" y="2472901"/>
                  <a:pt x="1392431" y="2429198"/>
                </a:cubicBezTo>
                <a:cubicBezTo>
                  <a:pt x="1392431" y="2385495"/>
                  <a:pt x="1427858" y="2350067"/>
                  <a:pt x="1471561" y="2350067"/>
                </a:cubicBezTo>
                <a:close/>
                <a:moveTo>
                  <a:pt x="1193075" y="2350067"/>
                </a:moveTo>
                <a:cubicBezTo>
                  <a:pt x="1236779" y="2350067"/>
                  <a:pt x="1272206" y="2385495"/>
                  <a:pt x="1272206" y="2429198"/>
                </a:cubicBezTo>
                <a:cubicBezTo>
                  <a:pt x="1272206" y="2472901"/>
                  <a:pt x="1236779" y="2508329"/>
                  <a:pt x="1193075" y="2508329"/>
                </a:cubicBezTo>
                <a:cubicBezTo>
                  <a:pt x="1149372" y="2508329"/>
                  <a:pt x="1113944" y="2472901"/>
                  <a:pt x="1113944" y="2429198"/>
                </a:cubicBezTo>
                <a:cubicBezTo>
                  <a:pt x="1113944" y="2385495"/>
                  <a:pt x="1149372" y="2350067"/>
                  <a:pt x="1193075" y="2350067"/>
                </a:cubicBezTo>
                <a:close/>
                <a:moveTo>
                  <a:pt x="914589" y="2350067"/>
                </a:moveTo>
                <a:cubicBezTo>
                  <a:pt x="958292" y="2350067"/>
                  <a:pt x="993720" y="2385495"/>
                  <a:pt x="993720" y="2429198"/>
                </a:cubicBezTo>
                <a:cubicBezTo>
                  <a:pt x="993720" y="2472901"/>
                  <a:pt x="958292" y="2508329"/>
                  <a:pt x="914589" y="2508329"/>
                </a:cubicBezTo>
                <a:cubicBezTo>
                  <a:pt x="870886" y="2508329"/>
                  <a:pt x="835458" y="2472901"/>
                  <a:pt x="835458" y="2429198"/>
                </a:cubicBezTo>
                <a:cubicBezTo>
                  <a:pt x="835458" y="2385495"/>
                  <a:pt x="870886" y="2350067"/>
                  <a:pt x="914589" y="2350067"/>
                </a:cubicBezTo>
                <a:close/>
                <a:moveTo>
                  <a:pt x="636103" y="2350067"/>
                </a:moveTo>
                <a:cubicBezTo>
                  <a:pt x="679806" y="2350067"/>
                  <a:pt x="715234" y="2385495"/>
                  <a:pt x="715234" y="2429198"/>
                </a:cubicBezTo>
                <a:cubicBezTo>
                  <a:pt x="715234" y="2472901"/>
                  <a:pt x="679806" y="2508329"/>
                  <a:pt x="636103" y="2508329"/>
                </a:cubicBezTo>
                <a:cubicBezTo>
                  <a:pt x="592401" y="2508329"/>
                  <a:pt x="556972" y="2472901"/>
                  <a:pt x="556972" y="2429198"/>
                </a:cubicBezTo>
                <a:cubicBezTo>
                  <a:pt x="556972" y="2385495"/>
                  <a:pt x="592401" y="2350067"/>
                  <a:pt x="636103" y="2350067"/>
                </a:cubicBezTo>
                <a:close/>
                <a:moveTo>
                  <a:pt x="357617" y="2350067"/>
                </a:moveTo>
                <a:cubicBezTo>
                  <a:pt x="401320" y="2350067"/>
                  <a:pt x="436749" y="2385495"/>
                  <a:pt x="436749" y="2429198"/>
                </a:cubicBezTo>
                <a:cubicBezTo>
                  <a:pt x="436749" y="2472901"/>
                  <a:pt x="401320" y="2508329"/>
                  <a:pt x="357617" y="2508329"/>
                </a:cubicBezTo>
                <a:cubicBezTo>
                  <a:pt x="313914" y="2508329"/>
                  <a:pt x="278486" y="2472901"/>
                  <a:pt x="278486" y="2429198"/>
                </a:cubicBezTo>
                <a:cubicBezTo>
                  <a:pt x="278486" y="2385495"/>
                  <a:pt x="313914" y="2350067"/>
                  <a:pt x="357617" y="2350067"/>
                </a:cubicBezTo>
                <a:close/>
                <a:moveTo>
                  <a:pt x="79131" y="2350067"/>
                </a:moveTo>
                <a:cubicBezTo>
                  <a:pt x="122834" y="2350067"/>
                  <a:pt x="158262" y="2385495"/>
                  <a:pt x="158262" y="2429198"/>
                </a:cubicBezTo>
                <a:cubicBezTo>
                  <a:pt x="158262" y="2472901"/>
                  <a:pt x="122834" y="2508329"/>
                  <a:pt x="79131" y="2508329"/>
                </a:cubicBezTo>
                <a:cubicBezTo>
                  <a:pt x="35428" y="2508329"/>
                  <a:pt x="0" y="2472901"/>
                  <a:pt x="0" y="2429198"/>
                </a:cubicBezTo>
                <a:cubicBezTo>
                  <a:pt x="0" y="2385495"/>
                  <a:pt x="35428" y="2350067"/>
                  <a:pt x="79131" y="2350067"/>
                </a:cubicBezTo>
                <a:close/>
                <a:moveTo>
                  <a:pt x="6484315" y="1958389"/>
                </a:moveTo>
                <a:cubicBezTo>
                  <a:pt x="6528019" y="1958389"/>
                  <a:pt x="6563447" y="1993817"/>
                  <a:pt x="6563447" y="2037520"/>
                </a:cubicBezTo>
                <a:cubicBezTo>
                  <a:pt x="6563447" y="2081223"/>
                  <a:pt x="6528019" y="2116651"/>
                  <a:pt x="6484315" y="2116651"/>
                </a:cubicBezTo>
                <a:cubicBezTo>
                  <a:pt x="6440615" y="2116651"/>
                  <a:pt x="6405187" y="2081223"/>
                  <a:pt x="6405187" y="2037520"/>
                </a:cubicBezTo>
                <a:cubicBezTo>
                  <a:pt x="6405187" y="1993817"/>
                  <a:pt x="6440615" y="1958389"/>
                  <a:pt x="6484315" y="1958389"/>
                </a:cubicBezTo>
                <a:close/>
                <a:moveTo>
                  <a:pt x="6205823" y="1958389"/>
                </a:moveTo>
                <a:cubicBezTo>
                  <a:pt x="6249527" y="1958389"/>
                  <a:pt x="6284955" y="1993817"/>
                  <a:pt x="6284955" y="2037520"/>
                </a:cubicBezTo>
                <a:cubicBezTo>
                  <a:pt x="6284955" y="2081223"/>
                  <a:pt x="6249527" y="2116651"/>
                  <a:pt x="6205823" y="2116651"/>
                </a:cubicBezTo>
                <a:cubicBezTo>
                  <a:pt x="6162119" y="2116651"/>
                  <a:pt x="6126691" y="2081223"/>
                  <a:pt x="6126691" y="2037520"/>
                </a:cubicBezTo>
                <a:cubicBezTo>
                  <a:pt x="6126691" y="1993817"/>
                  <a:pt x="6162119" y="1958389"/>
                  <a:pt x="6205823" y="1958389"/>
                </a:cubicBezTo>
                <a:close/>
                <a:moveTo>
                  <a:pt x="5927339" y="1958389"/>
                </a:moveTo>
                <a:cubicBezTo>
                  <a:pt x="5971039" y="1958389"/>
                  <a:pt x="6006467" y="1993817"/>
                  <a:pt x="6006467" y="2037520"/>
                </a:cubicBezTo>
                <a:cubicBezTo>
                  <a:pt x="6006467" y="2081223"/>
                  <a:pt x="5971039" y="2116651"/>
                  <a:pt x="5927339" y="2116651"/>
                </a:cubicBezTo>
                <a:cubicBezTo>
                  <a:pt x="5883635" y="2116651"/>
                  <a:pt x="5848207" y="2081223"/>
                  <a:pt x="5848207" y="2037520"/>
                </a:cubicBezTo>
                <a:cubicBezTo>
                  <a:pt x="5848207" y="1993817"/>
                  <a:pt x="5883635" y="1958389"/>
                  <a:pt x="5927339" y="1958389"/>
                </a:cubicBezTo>
                <a:close/>
                <a:moveTo>
                  <a:pt x="5648851" y="1958389"/>
                </a:moveTo>
                <a:cubicBezTo>
                  <a:pt x="5692555" y="1958389"/>
                  <a:pt x="5727983" y="1993817"/>
                  <a:pt x="5727983" y="2037520"/>
                </a:cubicBezTo>
                <a:cubicBezTo>
                  <a:pt x="5727983" y="2081223"/>
                  <a:pt x="5692555" y="2116651"/>
                  <a:pt x="5648851" y="2116651"/>
                </a:cubicBezTo>
                <a:cubicBezTo>
                  <a:pt x="5605147" y="2116651"/>
                  <a:pt x="5569719" y="2081223"/>
                  <a:pt x="5569719" y="2037520"/>
                </a:cubicBezTo>
                <a:cubicBezTo>
                  <a:pt x="5569719" y="1993817"/>
                  <a:pt x="5605147" y="1958389"/>
                  <a:pt x="5648851" y="1958389"/>
                </a:cubicBezTo>
                <a:close/>
                <a:moveTo>
                  <a:pt x="5370367" y="1958389"/>
                </a:moveTo>
                <a:cubicBezTo>
                  <a:pt x="5414067" y="1958389"/>
                  <a:pt x="5449495" y="1993817"/>
                  <a:pt x="5449495" y="2037520"/>
                </a:cubicBezTo>
                <a:cubicBezTo>
                  <a:pt x="5449495" y="2081223"/>
                  <a:pt x="5414067" y="2116651"/>
                  <a:pt x="5370367" y="2116651"/>
                </a:cubicBezTo>
                <a:cubicBezTo>
                  <a:pt x="5326663" y="2116651"/>
                  <a:pt x="5291235" y="2081223"/>
                  <a:pt x="5291235" y="2037520"/>
                </a:cubicBezTo>
                <a:cubicBezTo>
                  <a:pt x="5291235" y="1993817"/>
                  <a:pt x="5326663" y="1958389"/>
                  <a:pt x="5370367" y="1958389"/>
                </a:cubicBezTo>
                <a:close/>
                <a:moveTo>
                  <a:pt x="5091879" y="1958389"/>
                </a:moveTo>
                <a:cubicBezTo>
                  <a:pt x="5135583" y="1958389"/>
                  <a:pt x="5171011" y="1993817"/>
                  <a:pt x="5171011" y="2037520"/>
                </a:cubicBezTo>
                <a:cubicBezTo>
                  <a:pt x="5171011" y="2081223"/>
                  <a:pt x="5135583" y="2116651"/>
                  <a:pt x="5091879" y="2116651"/>
                </a:cubicBezTo>
                <a:cubicBezTo>
                  <a:pt x="5048175" y="2116651"/>
                  <a:pt x="5012747" y="2081223"/>
                  <a:pt x="5012747" y="2037520"/>
                </a:cubicBezTo>
                <a:cubicBezTo>
                  <a:pt x="5012747" y="1993817"/>
                  <a:pt x="5048175" y="1958389"/>
                  <a:pt x="5091879" y="1958389"/>
                </a:cubicBezTo>
                <a:close/>
                <a:moveTo>
                  <a:pt x="4813395" y="1958389"/>
                </a:moveTo>
                <a:cubicBezTo>
                  <a:pt x="4857095" y="1958389"/>
                  <a:pt x="4892523" y="1993817"/>
                  <a:pt x="4892523" y="2037520"/>
                </a:cubicBezTo>
                <a:cubicBezTo>
                  <a:pt x="4892523" y="2081223"/>
                  <a:pt x="4857095" y="2116651"/>
                  <a:pt x="4813395" y="2116651"/>
                </a:cubicBezTo>
                <a:cubicBezTo>
                  <a:pt x="4769691" y="2116651"/>
                  <a:pt x="4734263" y="2081223"/>
                  <a:pt x="4734263" y="2037520"/>
                </a:cubicBezTo>
                <a:cubicBezTo>
                  <a:pt x="4734263" y="1993817"/>
                  <a:pt x="4769691" y="1958389"/>
                  <a:pt x="4813395" y="1958389"/>
                </a:cubicBezTo>
                <a:close/>
                <a:moveTo>
                  <a:pt x="4534907" y="1958389"/>
                </a:moveTo>
                <a:cubicBezTo>
                  <a:pt x="4578611" y="1958389"/>
                  <a:pt x="4614039" y="1993817"/>
                  <a:pt x="4614039" y="2037520"/>
                </a:cubicBezTo>
                <a:cubicBezTo>
                  <a:pt x="4614039" y="2081223"/>
                  <a:pt x="4578611" y="2116651"/>
                  <a:pt x="4534907" y="2116651"/>
                </a:cubicBezTo>
                <a:cubicBezTo>
                  <a:pt x="4491203" y="2116651"/>
                  <a:pt x="4455775" y="2081223"/>
                  <a:pt x="4455775" y="2037520"/>
                </a:cubicBezTo>
                <a:cubicBezTo>
                  <a:pt x="4455775" y="1993817"/>
                  <a:pt x="4491203" y="1958389"/>
                  <a:pt x="4534907" y="1958389"/>
                </a:cubicBezTo>
                <a:close/>
                <a:moveTo>
                  <a:pt x="4256421" y="1958389"/>
                </a:moveTo>
                <a:cubicBezTo>
                  <a:pt x="4300124" y="1958389"/>
                  <a:pt x="4335552" y="1993817"/>
                  <a:pt x="4335552" y="2037520"/>
                </a:cubicBezTo>
                <a:cubicBezTo>
                  <a:pt x="4335552" y="2081223"/>
                  <a:pt x="4300124" y="2116651"/>
                  <a:pt x="4256421" y="2116651"/>
                </a:cubicBezTo>
                <a:cubicBezTo>
                  <a:pt x="4212718" y="2116651"/>
                  <a:pt x="4177290" y="2081223"/>
                  <a:pt x="4177290" y="2037520"/>
                </a:cubicBezTo>
                <a:cubicBezTo>
                  <a:pt x="4177290" y="1993817"/>
                  <a:pt x="4212718" y="1958389"/>
                  <a:pt x="4256421" y="1958389"/>
                </a:cubicBezTo>
                <a:close/>
                <a:moveTo>
                  <a:pt x="3977935" y="1958389"/>
                </a:moveTo>
                <a:cubicBezTo>
                  <a:pt x="4021638" y="1958389"/>
                  <a:pt x="4057066" y="1993817"/>
                  <a:pt x="4057066" y="2037520"/>
                </a:cubicBezTo>
                <a:cubicBezTo>
                  <a:pt x="4057066" y="2081223"/>
                  <a:pt x="4021638" y="2116651"/>
                  <a:pt x="3977935" y="2116651"/>
                </a:cubicBezTo>
                <a:cubicBezTo>
                  <a:pt x="3934232" y="2116651"/>
                  <a:pt x="3898804" y="2081223"/>
                  <a:pt x="3898804" y="2037520"/>
                </a:cubicBezTo>
                <a:cubicBezTo>
                  <a:pt x="3898804" y="1993817"/>
                  <a:pt x="3934232" y="1958389"/>
                  <a:pt x="3977935" y="1958389"/>
                </a:cubicBezTo>
                <a:close/>
                <a:moveTo>
                  <a:pt x="3699449" y="1958389"/>
                </a:moveTo>
                <a:cubicBezTo>
                  <a:pt x="3743152" y="1958389"/>
                  <a:pt x="3778580" y="1993817"/>
                  <a:pt x="3778580" y="2037520"/>
                </a:cubicBezTo>
                <a:cubicBezTo>
                  <a:pt x="3778580" y="2081223"/>
                  <a:pt x="3743152" y="2116651"/>
                  <a:pt x="3699449" y="2116651"/>
                </a:cubicBezTo>
                <a:cubicBezTo>
                  <a:pt x="3655746" y="2116651"/>
                  <a:pt x="3620318" y="2081223"/>
                  <a:pt x="3620318" y="2037520"/>
                </a:cubicBezTo>
                <a:cubicBezTo>
                  <a:pt x="3620318" y="1993817"/>
                  <a:pt x="3655746" y="1958389"/>
                  <a:pt x="3699449" y="1958389"/>
                </a:cubicBezTo>
                <a:close/>
                <a:moveTo>
                  <a:pt x="3420963" y="1958389"/>
                </a:moveTo>
                <a:cubicBezTo>
                  <a:pt x="3464666" y="1958389"/>
                  <a:pt x="3500094" y="1993817"/>
                  <a:pt x="3500094" y="2037520"/>
                </a:cubicBezTo>
                <a:cubicBezTo>
                  <a:pt x="3500094" y="2081223"/>
                  <a:pt x="3464666" y="2116651"/>
                  <a:pt x="3420963" y="2116651"/>
                </a:cubicBezTo>
                <a:cubicBezTo>
                  <a:pt x="3377260" y="2116651"/>
                  <a:pt x="3341832" y="2081223"/>
                  <a:pt x="3341832" y="2037520"/>
                </a:cubicBezTo>
                <a:cubicBezTo>
                  <a:pt x="3341832" y="1993817"/>
                  <a:pt x="3377260" y="1958389"/>
                  <a:pt x="3420963" y="1958389"/>
                </a:cubicBezTo>
                <a:close/>
                <a:moveTo>
                  <a:pt x="3142477" y="1958389"/>
                </a:moveTo>
                <a:cubicBezTo>
                  <a:pt x="3186180" y="1958389"/>
                  <a:pt x="3221608" y="1993817"/>
                  <a:pt x="3221608" y="2037520"/>
                </a:cubicBezTo>
                <a:cubicBezTo>
                  <a:pt x="3221608" y="2081223"/>
                  <a:pt x="3186180" y="2116651"/>
                  <a:pt x="3142477" y="2116651"/>
                </a:cubicBezTo>
                <a:cubicBezTo>
                  <a:pt x="3098774" y="2116651"/>
                  <a:pt x="3063346" y="2081223"/>
                  <a:pt x="3063346" y="2037520"/>
                </a:cubicBezTo>
                <a:cubicBezTo>
                  <a:pt x="3063346" y="1993817"/>
                  <a:pt x="3098774" y="1958389"/>
                  <a:pt x="3142477" y="1958389"/>
                </a:cubicBezTo>
                <a:close/>
                <a:moveTo>
                  <a:pt x="2863991" y="1958389"/>
                </a:moveTo>
                <a:cubicBezTo>
                  <a:pt x="2907694" y="1958389"/>
                  <a:pt x="2943122" y="1993817"/>
                  <a:pt x="2943122" y="2037520"/>
                </a:cubicBezTo>
                <a:cubicBezTo>
                  <a:pt x="2943122" y="2081223"/>
                  <a:pt x="2907694" y="2116651"/>
                  <a:pt x="2863991" y="2116651"/>
                </a:cubicBezTo>
                <a:cubicBezTo>
                  <a:pt x="2820288" y="2116651"/>
                  <a:pt x="2784860" y="2081223"/>
                  <a:pt x="2784860" y="2037520"/>
                </a:cubicBezTo>
                <a:cubicBezTo>
                  <a:pt x="2784860" y="1993817"/>
                  <a:pt x="2820288" y="1958389"/>
                  <a:pt x="2863991" y="1958389"/>
                </a:cubicBezTo>
                <a:close/>
                <a:moveTo>
                  <a:pt x="2585505" y="1958389"/>
                </a:moveTo>
                <a:cubicBezTo>
                  <a:pt x="2629208" y="1958389"/>
                  <a:pt x="2664636" y="1993817"/>
                  <a:pt x="2664636" y="2037520"/>
                </a:cubicBezTo>
                <a:cubicBezTo>
                  <a:pt x="2664636" y="2081223"/>
                  <a:pt x="2629208" y="2116651"/>
                  <a:pt x="2585505" y="2116651"/>
                </a:cubicBezTo>
                <a:cubicBezTo>
                  <a:pt x="2541802" y="2116651"/>
                  <a:pt x="2506374" y="2081223"/>
                  <a:pt x="2506374" y="2037520"/>
                </a:cubicBezTo>
                <a:cubicBezTo>
                  <a:pt x="2506374" y="1993817"/>
                  <a:pt x="2541802" y="1958389"/>
                  <a:pt x="2585505" y="1958389"/>
                </a:cubicBezTo>
                <a:close/>
                <a:moveTo>
                  <a:pt x="2307019" y="1958389"/>
                </a:moveTo>
                <a:cubicBezTo>
                  <a:pt x="2350722" y="1958389"/>
                  <a:pt x="2386150" y="1993817"/>
                  <a:pt x="2386150" y="2037520"/>
                </a:cubicBezTo>
                <a:cubicBezTo>
                  <a:pt x="2386150" y="2081223"/>
                  <a:pt x="2350722" y="2116651"/>
                  <a:pt x="2307019" y="2116651"/>
                </a:cubicBezTo>
                <a:cubicBezTo>
                  <a:pt x="2263316" y="2116651"/>
                  <a:pt x="2227888" y="2081223"/>
                  <a:pt x="2227888" y="2037520"/>
                </a:cubicBezTo>
                <a:cubicBezTo>
                  <a:pt x="2227888" y="1993817"/>
                  <a:pt x="2263316" y="1958389"/>
                  <a:pt x="2307019" y="1958389"/>
                </a:cubicBezTo>
                <a:close/>
                <a:moveTo>
                  <a:pt x="2028534" y="1958389"/>
                </a:moveTo>
                <a:cubicBezTo>
                  <a:pt x="2072236" y="1958389"/>
                  <a:pt x="2107664" y="1993817"/>
                  <a:pt x="2107664" y="2037520"/>
                </a:cubicBezTo>
                <a:cubicBezTo>
                  <a:pt x="2107664" y="2081223"/>
                  <a:pt x="2072236" y="2116651"/>
                  <a:pt x="2028534" y="2116651"/>
                </a:cubicBezTo>
                <a:cubicBezTo>
                  <a:pt x="1984830" y="2116651"/>
                  <a:pt x="1949402" y="2081223"/>
                  <a:pt x="1949402" y="2037520"/>
                </a:cubicBezTo>
                <a:cubicBezTo>
                  <a:pt x="1949402" y="1993817"/>
                  <a:pt x="1984830" y="1958389"/>
                  <a:pt x="2028534" y="1958389"/>
                </a:cubicBezTo>
                <a:close/>
                <a:moveTo>
                  <a:pt x="1750047" y="1958389"/>
                </a:moveTo>
                <a:cubicBezTo>
                  <a:pt x="1793750" y="1958389"/>
                  <a:pt x="1829178" y="1993817"/>
                  <a:pt x="1829178" y="2037520"/>
                </a:cubicBezTo>
                <a:cubicBezTo>
                  <a:pt x="1829178" y="2081223"/>
                  <a:pt x="1793750" y="2116651"/>
                  <a:pt x="1750047" y="2116651"/>
                </a:cubicBezTo>
                <a:cubicBezTo>
                  <a:pt x="1706344" y="2116651"/>
                  <a:pt x="1670916" y="2081223"/>
                  <a:pt x="1670916" y="2037520"/>
                </a:cubicBezTo>
                <a:cubicBezTo>
                  <a:pt x="1670916" y="1993817"/>
                  <a:pt x="1706344" y="1958389"/>
                  <a:pt x="1750047" y="1958389"/>
                </a:cubicBezTo>
                <a:close/>
                <a:moveTo>
                  <a:pt x="1471561" y="1958389"/>
                </a:moveTo>
                <a:cubicBezTo>
                  <a:pt x="1515264" y="1958389"/>
                  <a:pt x="1550692" y="1993817"/>
                  <a:pt x="1550692" y="2037520"/>
                </a:cubicBezTo>
                <a:cubicBezTo>
                  <a:pt x="1550692" y="2081223"/>
                  <a:pt x="1515264" y="2116651"/>
                  <a:pt x="1471561" y="2116651"/>
                </a:cubicBezTo>
                <a:cubicBezTo>
                  <a:pt x="1427858" y="2116651"/>
                  <a:pt x="1392431" y="2081223"/>
                  <a:pt x="1392431" y="2037520"/>
                </a:cubicBezTo>
                <a:cubicBezTo>
                  <a:pt x="1392431" y="1993817"/>
                  <a:pt x="1427858" y="1958389"/>
                  <a:pt x="1471561" y="1958389"/>
                </a:cubicBezTo>
                <a:close/>
                <a:moveTo>
                  <a:pt x="1193075" y="1958389"/>
                </a:moveTo>
                <a:cubicBezTo>
                  <a:pt x="1236779" y="1958389"/>
                  <a:pt x="1272206" y="1993817"/>
                  <a:pt x="1272206" y="2037520"/>
                </a:cubicBezTo>
                <a:cubicBezTo>
                  <a:pt x="1272206" y="2081223"/>
                  <a:pt x="1236779" y="2116651"/>
                  <a:pt x="1193075" y="2116651"/>
                </a:cubicBezTo>
                <a:cubicBezTo>
                  <a:pt x="1149372" y="2116651"/>
                  <a:pt x="1113944" y="2081223"/>
                  <a:pt x="1113944" y="2037520"/>
                </a:cubicBezTo>
                <a:cubicBezTo>
                  <a:pt x="1113944" y="1993817"/>
                  <a:pt x="1149372" y="1958389"/>
                  <a:pt x="1193075" y="1958389"/>
                </a:cubicBezTo>
                <a:close/>
                <a:moveTo>
                  <a:pt x="914589" y="1958389"/>
                </a:moveTo>
                <a:cubicBezTo>
                  <a:pt x="958292" y="1958389"/>
                  <a:pt x="993720" y="1993817"/>
                  <a:pt x="993720" y="2037520"/>
                </a:cubicBezTo>
                <a:cubicBezTo>
                  <a:pt x="993720" y="2081223"/>
                  <a:pt x="958292" y="2116651"/>
                  <a:pt x="914589" y="2116651"/>
                </a:cubicBezTo>
                <a:cubicBezTo>
                  <a:pt x="870886" y="2116651"/>
                  <a:pt x="835458" y="2081223"/>
                  <a:pt x="835458" y="2037520"/>
                </a:cubicBezTo>
                <a:cubicBezTo>
                  <a:pt x="835458" y="1993817"/>
                  <a:pt x="870886" y="1958389"/>
                  <a:pt x="914589" y="1958389"/>
                </a:cubicBezTo>
                <a:close/>
                <a:moveTo>
                  <a:pt x="636103" y="1958389"/>
                </a:moveTo>
                <a:cubicBezTo>
                  <a:pt x="679806" y="1958389"/>
                  <a:pt x="715234" y="1993817"/>
                  <a:pt x="715234" y="2037520"/>
                </a:cubicBezTo>
                <a:cubicBezTo>
                  <a:pt x="715234" y="2081223"/>
                  <a:pt x="679806" y="2116651"/>
                  <a:pt x="636103" y="2116651"/>
                </a:cubicBezTo>
                <a:cubicBezTo>
                  <a:pt x="592401" y="2116651"/>
                  <a:pt x="556972" y="2081223"/>
                  <a:pt x="556972" y="2037520"/>
                </a:cubicBezTo>
                <a:cubicBezTo>
                  <a:pt x="556972" y="1993817"/>
                  <a:pt x="592401" y="1958389"/>
                  <a:pt x="636103" y="1958389"/>
                </a:cubicBezTo>
                <a:close/>
                <a:moveTo>
                  <a:pt x="357617" y="1958389"/>
                </a:moveTo>
                <a:cubicBezTo>
                  <a:pt x="401320" y="1958389"/>
                  <a:pt x="436749" y="1993817"/>
                  <a:pt x="436749" y="2037520"/>
                </a:cubicBezTo>
                <a:cubicBezTo>
                  <a:pt x="436749" y="2081223"/>
                  <a:pt x="401320" y="2116651"/>
                  <a:pt x="357617" y="2116651"/>
                </a:cubicBezTo>
                <a:cubicBezTo>
                  <a:pt x="313914" y="2116651"/>
                  <a:pt x="278486" y="2081223"/>
                  <a:pt x="278486" y="2037520"/>
                </a:cubicBezTo>
                <a:cubicBezTo>
                  <a:pt x="278486" y="1993817"/>
                  <a:pt x="313914" y="1958389"/>
                  <a:pt x="357617" y="1958389"/>
                </a:cubicBezTo>
                <a:close/>
                <a:moveTo>
                  <a:pt x="79131" y="1958389"/>
                </a:moveTo>
                <a:cubicBezTo>
                  <a:pt x="122834" y="1958389"/>
                  <a:pt x="158262" y="1993817"/>
                  <a:pt x="158262" y="2037520"/>
                </a:cubicBezTo>
                <a:cubicBezTo>
                  <a:pt x="158262" y="2081223"/>
                  <a:pt x="122834" y="2116651"/>
                  <a:pt x="79131" y="2116651"/>
                </a:cubicBezTo>
                <a:cubicBezTo>
                  <a:pt x="35428" y="2116651"/>
                  <a:pt x="0" y="2081223"/>
                  <a:pt x="0" y="2037520"/>
                </a:cubicBezTo>
                <a:cubicBezTo>
                  <a:pt x="0" y="1993817"/>
                  <a:pt x="35428" y="1958389"/>
                  <a:pt x="79131" y="1958389"/>
                </a:cubicBezTo>
                <a:close/>
                <a:moveTo>
                  <a:pt x="6484315" y="1566712"/>
                </a:moveTo>
                <a:cubicBezTo>
                  <a:pt x="6528019" y="1566712"/>
                  <a:pt x="6563447" y="1602140"/>
                  <a:pt x="6563447" y="1645843"/>
                </a:cubicBezTo>
                <a:cubicBezTo>
                  <a:pt x="6563447" y="1689546"/>
                  <a:pt x="6528019" y="1724974"/>
                  <a:pt x="6484315" y="1724974"/>
                </a:cubicBezTo>
                <a:cubicBezTo>
                  <a:pt x="6440615" y="1724974"/>
                  <a:pt x="6405187" y="1689546"/>
                  <a:pt x="6405187" y="1645843"/>
                </a:cubicBezTo>
                <a:cubicBezTo>
                  <a:pt x="6405187" y="1602140"/>
                  <a:pt x="6440615" y="1566712"/>
                  <a:pt x="6484315" y="1566712"/>
                </a:cubicBezTo>
                <a:close/>
                <a:moveTo>
                  <a:pt x="6205823" y="1566712"/>
                </a:moveTo>
                <a:cubicBezTo>
                  <a:pt x="6249527" y="1566712"/>
                  <a:pt x="6284955" y="1602140"/>
                  <a:pt x="6284955" y="1645843"/>
                </a:cubicBezTo>
                <a:cubicBezTo>
                  <a:pt x="6284955" y="1689546"/>
                  <a:pt x="6249527" y="1724974"/>
                  <a:pt x="6205823" y="1724974"/>
                </a:cubicBezTo>
                <a:cubicBezTo>
                  <a:pt x="6162119" y="1724974"/>
                  <a:pt x="6126691" y="1689546"/>
                  <a:pt x="6126691" y="1645843"/>
                </a:cubicBezTo>
                <a:cubicBezTo>
                  <a:pt x="6126691" y="1602140"/>
                  <a:pt x="6162119" y="1566712"/>
                  <a:pt x="6205823" y="1566712"/>
                </a:cubicBezTo>
                <a:close/>
                <a:moveTo>
                  <a:pt x="5927339" y="1566712"/>
                </a:moveTo>
                <a:cubicBezTo>
                  <a:pt x="5971039" y="1566712"/>
                  <a:pt x="6006467" y="1602140"/>
                  <a:pt x="6006467" y="1645843"/>
                </a:cubicBezTo>
                <a:cubicBezTo>
                  <a:pt x="6006467" y="1689546"/>
                  <a:pt x="5971039" y="1724974"/>
                  <a:pt x="5927339" y="1724974"/>
                </a:cubicBezTo>
                <a:cubicBezTo>
                  <a:pt x="5883635" y="1724974"/>
                  <a:pt x="5848207" y="1689546"/>
                  <a:pt x="5848207" y="1645843"/>
                </a:cubicBezTo>
                <a:cubicBezTo>
                  <a:pt x="5848207" y="1602140"/>
                  <a:pt x="5883635" y="1566712"/>
                  <a:pt x="5927339" y="1566712"/>
                </a:cubicBezTo>
                <a:close/>
                <a:moveTo>
                  <a:pt x="5648851" y="1566712"/>
                </a:moveTo>
                <a:cubicBezTo>
                  <a:pt x="5692555" y="1566712"/>
                  <a:pt x="5727983" y="1602140"/>
                  <a:pt x="5727983" y="1645843"/>
                </a:cubicBezTo>
                <a:cubicBezTo>
                  <a:pt x="5727983" y="1689546"/>
                  <a:pt x="5692555" y="1724974"/>
                  <a:pt x="5648851" y="1724974"/>
                </a:cubicBezTo>
                <a:cubicBezTo>
                  <a:pt x="5605147" y="1724974"/>
                  <a:pt x="5569719" y="1689546"/>
                  <a:pt x="5569719" y="1645843"/>
                </a:cubicBezTo>
                <a:cubicBezTo>
                  <a:pt x="5569719" y="1602140"/>
                  <a:pt x="5605147" y="1566712"/>
                  <a:pt x="5648851" y="1566712"/>
                </a:cubicBezTo>
                <a:close/>
                <a:moveTo>
                  <a:pt x="5370367" y="1566712"/>
                </a:moveTo>
                <a:cubicBezTo>
                  <a:pt x="5414067" y="1566712"/>
                  <a:pt x="5449495" y="1602140"/>
                  <a:pt x="5449495" y="1645843"/>
                </a:cubicBezTo>
                <a:cubicBezTo>
                  <a:pt x="5449495" y="1689546"/>
                  <a:pt x="5414067" y="1724974"/>
                  <a:pt x="5370367" y="1724974"/>
                </a:cubicBezTo>
                <a:cubicBezTo>
                  <a:pt x="5326663" y="1724974"/>
                  <a:pt x="5291235" y="1689546"/>
                  <a:pt x="5291235" y="1645843"/>
                </a:cubicBezTo>
                <a:cubicBezTo>
                  <a:pt x="5291235" y="1602140"/>
                  <a:pt x="5326663" y="1566712"/>
                  <a:pt x="5370367" y="1566712"/>
                </a:cubicBezTo>
                <a:close/>
                <a:moveTo>
                  <a:pt x="5091879" y="1566712"/>
                </a:moveTo>
                <a:cubicBezTo>
                  <a:pt x="5135583" y="1566712"/>
                  <a:pt x="5171011" y="1602140"/>
                  <a:pt x="5171011" y="1645843"/>
                </a:cubicBezTo>
                <a:cubicBezTo>
                  <a:pt x="5171011" y="1689546"/>
                  <a:pt x="5135583" y="1724974"/>
                  <a:pt x="5091879" y="1724974"/>
                </a:cubicBezTo>
                <a:cubicBezTo>
                  <a:pt x="5048175" y="1724974"/>
                  <a:pt x="5012747" y="1689546"/>
                  <a:pt x="5012747" y="1645843"/>
                </a:cubicBezTo>
                <a:cubicBezTo>
                  <a:pt x="5012747" y="1602140"/>
                  <a:pt x="5048175" y="1566712"/>
                  <a:pt x="5091879" y="1566712"/>
                </a:cubicBezTo>
                <a:close/>
                <a:moveTo>
                  <a:pt x="4813395" y="1566712"/>
                </a:moveTo>
                <a:cubicBezTo>
                  <a:pt x="4857095" y="1566712"/>
                  <a:pt x="4892523" y="1602140"/>
                  <a:pt x="4892523" y="1645843"/>
                </a:cubicBezTo>
                <a:cubicBezTo>
                  <a:pt x="4892523" y="1689546"/>
                  <a:pt x="4857095" y="1724974"/>
                  <a:pt x="4813395" y="1724974"/>
                </a:cubicBezTo>
                <a:cubicBezTo>
                  <a:pt x="4769691" y="1724974"/>
                  <a:pt x="4734263" y="1689546"/>
                  <a:pt x="4734263" y="1645843"/>
                </a:cubicBezTo>
                <a:cubicBezTo>
                  <a:pt x="4734263" y="1602140"/>
                  <a:pt x="4769691" y="1566712"/>
                  <a:pt x="4813395" y="1566712"/>
                </a:cubicBezTo>
                <a:close/>
                <a:moveTo>
                  <a:pt x="4534907" y="1566712"/>
                </a:moveTo>
                <a:cubicBezTo>
                  <a:pt x="4578611" y="1566712"/>
                  <a:pt x="4614039" y="1602140"/>
                  <a:pt x="4614039" y="1645843"/>
                </a:cubicBezTo>
                <a:cubicBezTo>
                  <a:pt x="4614039" y="1689546"/>
                  <a:pt x="4578611" y="1724974"/>
                  <a:pt x="4534907" y="1724974"/>
                </a:cubicBezTo>
                <a:cubicBezTo>
                  <a:pt x="4491203" y="1724974"/>
                  <a:pt x="4455775" y="1689546"/>
                  <a:pt x="4455775" y="1645843"/>
                </a:cubicBezTo>
                <a:cubicBezTo>
                  <a:pt x="4455775" y="1602140"/>
                  <a:pt x="4491203" y="1566712"/>
                  <a:pt x="4534907" y="1566712"/>
                </a:cubicBezTo>
                <a:close/>
                <a:moveTo>
                  <a:pt x="4256421" y="1566712"/>
                </a:moveTo>
                <a:cubicBezTo>
                  <a:pt x="4300124" y="1566712"/>
                  <a:pt x="4335552" y="1602140"/>
                  <a:pt x="4335552" y="1645843"/>
                </a:cubicBezTo>
                <a:cubicBezTo>
                  <a:pt x="4335552" y="1689546"/>
                  <a:pt x="4300124" y="1724974"/>
                  <a:pt x="4256421" y="1724974"/>
                </a:cubicBezTo>
                <a:cubicBezTo>
                  <a:pt x="4212718" y="1724974"/>
                  <a:pt x="4177290" y="1689546"/>
                  <a:pt x="4177290" y="1645843"/>
                </a:cubicBezTo>
                <a:cubicBezTo>
                  <a:pt x="4177290" y="1602140"/>
                  <a:pt x="4212718" y="1566712"/>
                  <a:pt x="4256421" y="1566712"/>
                </a:cubicBezTo>
                <a:close/>
                <a:moveTo>
                  <a:pt x="3977935" y="1566712"/>
                </a:moveTo>
                <a:cubicBezTo>
                  <a:pt x="4021638" y="1566712"/>
                  <a:pt x="4057066" y="1602140"/>
                  <a:pt x="4057066" y="1645843"/>
                </a:cubicBezTo>
                <a:cubicBezTo>
                  <a:pt x="4057066" y="1689546"/>
                  <a:pt x="4021638" y="1724974"/>
                  <a:pt x="3977935" y="1724974"/>
                </a:cubicBezTo>
                <a:cubicBezTo>
                  <a:pt x="3934232" y="1724974"/>
                  <a:pt x="3898804" y="1689546"/>
                  <a:pt x="3898804" y="1645843"/>
                </a:cubicBezTo>
                <a:cubicBezTo>
                  <a:pt x="3898804" y="1602140"/>
                  <a:pt x="3934232" y="1566712"/>
                  <a:pt x="3977935" y="1566712"/>
                </a:cubicBezTo>
                <a:close/>
                <a:moveTo>
                  <a:pt x="3699449" y="1566712"/>
                </a:moveTo>
                <a:cubicBezTo>
                  <a:pt x="3743152" y="1566712"/>
                  <a:pt x="3778580" y="1602140"/>
                  <a:pt x="3778580" y="1645843"/>
                </a:cubicBezTo>
                <a:cubicBezTo>
                  <a:pt x="3778580" y="1689546"/>
                  <a:pt x="3743152" y="1724974"/>
                  <a:pt x="3699449" y="1724974"/>
                </a:cubicBezTo>
                <a:cubicBezTo>
                  <a:pt x="3655746" y="1724974"/>
                  <a:pt x="3620318" y="1689546"/>
                  <a:pt x="3620318" y="1645843"/>
                </a:cubicBezTo>
                <a:cubicBezTo>
                  <a:pt x="3620318" y="1602140"/>
                  <a:pt x="3655746" y="1566712"/>
                  <a:pt x="3699449" y="1566712"/>
                </a:cubicBezTo>
                <a:close/>
                <a:moveTo>
                  <a:pt x="3420963" y="1566712"/>
                </a:moveTo>
                <a:cubicBezTo>
                  <a:pt x="3464666" y="1566712"/>
                  <a:pt x="3500094" y="1602140"/>
                  <a:pt x="3500094" y="1645843"/>
                </a:cubicBezTo>
                <a:cubicBezTo>
                  <a:pt x="3500094" y="1689546"/>
                  <a:pt x="3464666" y="1724974"/>
                  <a:pt x="3420963" y="1724974"/>
                </a:cubicBezTo>
                <a:cubicBezTo>
                  <a:pt x="3377260" y="1724974"/>
                  <a:pt x="3341832" y="1689546"/>
                  <a:pt x="3341832" y="1645843"/>
                </a:cubicBezTo>
                <a:cubicBezTo>
                  <a:pt x="3341832" y="1602140"/>
                  <a:pt x="3377260" y="1566712"/>
                  <a:pt x="3420963" y="1566712"/>
                </a:cubicBezTo>
                <a:close/>
                <a:moveTo>
                  <a:pt x="3142477" y="1566712"/>
                </a:moveTo>
                <a:cubicBezTo>
                  <a:pt x="3186180" y="1566712"/>
                  <a:pt x="3221608" y="1602140"/>
                  <a:pt x="3221608" y="1645843"/>
                </a:cubicBezTo>
                <a:cubicBezTo>
                  <a:pt x="3221608" y="1689546"/>
                  <a:pt x="3186180" y="1724974"/>
                  <a:pt x="3142477" y="1724974"/>
                </a:cubicBezTo>
                <a:cubicBezTo>
                  <a:pt x="3098774" y="1724974"/>
                  <a:pt x="3063346" y="1689546"/>
                  <a:pt x="3063346" y="1645843"/>
                </a:cubicBezTo>
                <a:cubicBezTo>
                  <a:pt x="3063346" y="1602140"/>
                  <a:pt x="3098774" y="1566712"/>
                  <a:pt x="3142477" y="1566712"/>
                </a:cubicBezTo>
                <a:close/>
                <a:moveTo>
                  <a:pt x="2863991" y="1566712"/>
                </a:moveTo>
                <a:cubicBezTo>
                  <a:pt x="2907694" y="1566712"/>
                  <a:pt x="2943122" y="1602140"/>
                  <a:pt x="2943122" y="1645843"/>
                </a:cubicBezTo>
                <a:cubicBezTo>
                  <a:pt x="2943122" y="1689546"/>
                  <a:pt x="2907694" y="1724974"/>
                  <a:pt x="2863991" y="1724974"/>
                </a:cubicBezTo>
                <a:cubicBezTo>
                  <a:pt x="2820288" y="1724974"/>
                  <a:pt x="2784860" y="1689546"/>
                  <a:pt x="2784860" y="1645843"/>
                </a:cubicBezTo>
                <a:cubicBezTo>
                  <a:pt x="2784860" y="1602140"/>
                  <a:pt x="2820288" y="1566712"/>
                  <a:pt x="2863991" y="1566712"/>
                </a:cubicBezTo>
                <a:close/>
                <a:moveTo>
                  <a:pt x="2585505" y="1566712"/>
                </a:moveTo>
                <a:cubicBezTo>
                  <a:pt x="2629208" y="1566712"/>
                  <a:pt x="2664636" y="1602140"/>
                  <a:pt x="2664636" y="1645843"/>
                </a:cubicBezTo>
                <a:cubicBezTo>
                  <a:pt x="2664636" y="1689546"/>
                  <a:pt x="2629208" y="1724974"/>
                  <a:pt x="2585505" y="1724974"/>
                </a:cubicBezTo>
                <a:cubicBezTo>
                  <a:pt x="2541802" y="1724974"/>
                  <a:pt x="2506374" y="1689546"/>
                  <a:pt x="2506374" y="1645843"/>
                </a:cubicBezTo>
                <a:cubicBezTo>
                  <a:pt x="2506374" y="1602140"/>
                  <a:pt x="2541802" y="1566712"/>
                  <a:pt x="2585505" y="1566712"/>
                </a:cubicBezTo>
                <a:close/>
                <a:moveTo>
                  <a:pt x="2307019" y="1566712"/>
                </a:moveTo>
                <a:cubicBezTo>
                  <a:pt x="2350722" y="1566712"/>
                  <a:pt x="2386150" y="1602140"/>
                  <a:pt x="2386150" y="1645843"/>
                </a:cubicBezTo>
                <a:cubicBezTo>
                  <a:pt x="2386150" y="1689546"/>
                  <a:pt x="2350722" y="1724974"/>
                  <a:pt x="2307019" y="1724974"/>
                </a:cubicBezTo>
                <a:cubicBezTo>
                  <a:pt x="2263316" y="1724974"/>
                  <a:pt x="2227888" y="1689546"/>
                  <a:pt x="2227888" y="1645843"/>
                </a:cubicBezTo>
                <a:cubicBezTo>
                  <a:pt x="2227888" y="1602140"/>
                  <a:pt x="2263316" y="1566712"/>
                  <a:pt x="2307019" y="1566712"/>
                </a:cubicBezTo>
                <a:close/>
                <a:moveTo>
                  <a:pt x="2028534" y="1566712"/>
                </a:moveTo>
                <a:cubicBezTo>
                  <a:pt x="2072236" y="1566712"/>
                  <a:pt x="2107664" y="1602140"/>
                  <a:pt x="2107664" y="1645843"/>
                </a:cubicBezTo>
                <a:cubicBezTo>
                  <a:pt x="2107664" y="1689546"/>
                  <a:pt x="2072236" y="1724974"/>
                  <a:pt x="2028534" y="1724974"/>
                </a:cubicBezTo>
                <a:cubicBezTo>
                  <a:pt x="1984830" y="1724974"/>
                  <a:pt x="1949402" y="1689546"/>
                  <a:pt x="1949402" y="1645843"/>
                </a:cubicBezTo>
                <a:cubicBezTo>
                  <a:pt x="1949402" y="1602140"/>
                  <a:pt x="1984830" y="1566712"/>
                  <a:pt x="2028534" y="1566712"/>
                </a:cubicBezTo>
                <a:close/>
                <a:moveTo>
                  <a:pt x="1750047" y="1566712"/>
                </a:moveTo>
                <a:cubicBezTo>
                  <a:pt x="1793750" y="1566712"/>
                  <a:pt x="1829178" y="1602140"/>
                  <a:pt x="1829178" y="1645843"/>
                </a:cubicBezTo>
                <a:cubicBezTo>
                  <a:pt x="1829178" y="1689546"/>
                  <a:pt x="1793750" y="1724974"/>
                  <a:pt x="1750047" y="1724974"/>
                </a:cubicBezTo>
                <a:cubicBezTo>
                  <a:pt x="1706344" y="1724974"/>
                  <a:pt x="1670916" y="1689546"/>
                  <a:pt x="1670916" y="1645843"/>
                </a:cubicBezTo>
                <a:cubicBezTo>
                  <a:pt x="1670916" y="1602140"/>
                  <a:pt x="1706344" y="1566712"/>
                  <a:pt x="1750047" y="1566712"/>
                </a:cubicBezTo>
                <a:close/>
                <a:moveTo>
                  <a:pt x="1471561" y="1566712"/>
                </a:moveTo>
                <a:cubicBezTo>
                  <a:pt x="1515264" y="1566712"/>
                  <a:pt x="1550692" y="1602140"/>
                  <a:pt x="1550692" y="1645843"/>
                </a:cubicBezTo>
                <a:cubicBezTo>
                  <a:pt x="1550692" y="1689546"/>
                  <a:pt x="1515264" y="1724974"/>
                  <a:pt x="1471561" y="1724974"/>
                </a:cubicBezTo>
                <a:cubicBezTo>
                  <a:pt x="1427858" y="1724974"/>
                  <a:pt x="1392431" y="1689546"/>
                  <a:pt x="1392431" y="1645843"/>
                </a:cubicBezTo>
                <a:cubicBezTo>
                  <a:pt x="1392431" y="1602140"/>
                  <a:pt x="1427858" y="1566712"/>
                  <a:pt x="1471561" y="1566712"/>
                </a:cubicBezTo>
                <a:close/>
                <a:moveTo>
                  <a:pt x="1193075" y="1566712"/>
                </a:moveTo>
                <a:cubicBezTo>
                  <a:pt x="1236779" y="1566712"/>
                  <a:pt x="1272206" y="1602140"/>
                  <a:pt x="1272206" y="1645843"/>
                </a:cubicBezTo>
                <a:cubicBezTo>
                  <a:pt x="1272206" y="1689546"/>
                  <a:pt x="1236779" y="1724974"/>
                  <a:pt x="1193075" y="1724974"/>
                </a:cubicBezTo>
                <a:cubicBezTo>
                  <a:pt x="1149372" y="1724974"/>
                  <a:pt x="1113944" y="1689546"/>
                  <a:pt x="1113944" y="1645843"/>
                </a:cubicBezTo>
                <a:cubicBezTo>
                  <a:pt x="1113944" y="1602140"/>
                  <a:pt x="1149372" y="1566712"/>
                  <a:pt x="1193075" y="1566712"/>
                </a:cubicBezTo>
                <a:close/>
                <a:moveTo>
                  <a:pt x="914589" y="1566712"/>
                </a:moveTo>
                <a:cubicBezTo>
                  <a:pt x="958292" y="1566712"/>
                  <a:pt x="993720" y="1602140"/>
                  <a:pt x="993720" y="1645843"/>
                </a:cubicBezTo>
                <a:cubicBezTo>
                  <a:pt x="993720" y="1689546"/>
                  <a:pt x="958292" y="1724974"/>
                  <a:pt x="914589" y="1724974"/>
                </a:cubicBezTo>
                <a:cubicBezTo>
                  <a:pt x="870886" y="1724974"/>
                  <a:pt x="835458" y="1689546"/>
                  <a:pt x="835458" y="1645843"/>
                </a:cubicBezTo>
                <a:cubicBezTo>
                  <a:pt x="835458" y="1602140"/>
                  <a:pt x="870886" y="1566712"/>
                  <a:pt x="914589" y="1566712"/>
                </a:cubicBezTo>
                <a:close/>
                <a:moveTo>
                  <a:pt x="636103" y="1566712"/>
                </a:moveTo>
                <a:cubicBezTo>
                  <a:pt x="679806" y="1566712"/>
                  <a:pt x="715234" y="1602140"/>
                  <a:pt x="715234" y="1645843"/>
                </a:cubicBezTo>
                <a:cubicBezTo>
                  <a:pt x="715234" y="1689546"/>
                  <a:pt x="679806" y="1724974"/>
                  <a:pt x="636103" y="1724974"/>
                </a:cubicBezTo>
                <a:cubicBezTo>
                  <a:pt x="592401" y="1724974"/>
                  <a:pt x="556972" y="1689546"/>
                  <a:pt x="556972" y="1645843"/>
                </a:cubicBezTo>
                <a:cubicBezTo>
                  <a:pt x="556972" y="1602140"/>
                  <a:pt x="592401" y="1566712"/>
                  <a:pt x="636103" y="1566712"/>
                </a:cubicBezTo>
                <a:close/>
                <a:moveTo>
                  <a:pt x="357617" y="1566712"/>
                </a:moveTo>
                <a:cubicBezTo>
                  <a:pt x="401320" y="1566712"/>
                  <a:pt x="436749" y="1602140"/>
                  <a:pt x="436749" y="1645843"/>
                </a:cubicBezTo>
                <a:cubicBezTo>
                  <a:pt x="436749" y="1689546"/>
                  <a:pt x="401320" y="1724974"/>
                  <a:pt x="357617" y="1724974"/>
                </a:cubicBezTo>
                <a:cubicBezTo>
                  <a:pt x="313914" y="1724974"/>
                  <a:pt x="278486" y="1689546"/>
                  <a:pt x="278486" y="1645843"/>
                </a:cubicBezTo>
                <a:cubicBezTo>
                  <a:pt x="278486" y="1602140"/>
                  <a:pt x="313914" y="1566712"/>
                  <a:pt x="357617" y="1566712"/>
                </a:cubicBezTo>
                <a:close/>
                <a:moveTo>
                  <a:pt x="79131" y="1566712"/>
                </a:moveTo>
                <a:cubicBezTo>
                  <a:pt x="122834" y="1566712"/>
                  <a:pt x="158262" y="1602140"/>
                  <a:pt x="158262" y="1645843"/>
                </a:cubicBezTo>
                <a:cubicBezTo>
                  <a:pt x="158262" y="1689546"/>
                  <a:pt x="122834" y="1724974"/>
                  <a:pt x="79131" y="1724974"/>
                </a:cubicBezTo>
                <a:cubicBezTo>
                  <a:pt x="35428" y="1724974"/>
                  <a:pt x="0" y="1689546"/>
                  <a:pt x="0" y="1645843"/>
                </a:cubicBezTo>
                <a:cubicBezTo>
                  <a:pt x="0" y="1602140"/>
                  <a:pt x="35428" y="1566712"/>
                  <a:pt x="79131" y="1566712"/>
                </a:cubicBezTo>
                <a:close/>
                <a:moveTo>
                  <a:pt x="6484315" y="1175034"/>
                </a:moveTo>
                <a:cubicBezTo>
                  <a:pt x="6528019" y="1175034"/>
                  <a:pt x="6563447" y="1210462"/>
                  <a:pt x="6563447" y="1254165"/>
                </a:cubicBezTo>
                <a:cubicBezTo>
                  <a:pt x="6563447" y="1297868"/>
                  <a:pt x="6528019" y="1333296"/>
                  <a:pt x="6484315" y="1333296"/>
                </a:cubicBezTo>
                <a:cubicBezTo>
                  <a:pt x="6440615" y="1333296"/>
                  <a:pt x="6405187" y="1297868"/>
                  <a:pt x="6405187" y="1254165"/>
                </a:cubicBezTo>
                <a:cubicBezTo>
                  <a:pt x="6405187" y="1210462"/>
                  <a:pt x="6440615" y="1175034"/>
                  <a:pt x="6484315" y="1175034"/>
                </a:cubicBezTo>
                <a:close/>
                <a:moveTo>
                  <a:pt x="6205823" y="1175034"/>
                </a:moveTo>
                <a:cubicBezTo>
                  <a:pt x="6249527" y="1175034"/>
                  <a:pt x="6284955" y="1210462"/>
                  <a:pt x="6284955" y="1254165"/>
                </a:cubicBezTo>
                <a:cubicBezTo>
                  <a:pt x="6284955" y="1297868"/>
                  <a:pt x="6249527" y="1333296"/>
                  <a:pt x="6205823" y="1333296"/>
                </a:cubicBezTo>
                <a:cubicBezTo>
                  <a:pt x="6162119" y="1333296"/>
                  <a:pt x="6126691" y="1297868"/>
                  <a:pt x="6126691" y="1254165"/>
                </a:cubicBezTo>
                <a:cubicBezTo>
                  <a:pt x="6126691" y="1210462"/>
                  <a:pt x="6162119" y="1175034"/>
                  <a:pt x="6205823" y="1175034"/>
                </a:cubicBezTo>
                <a:close/>
                <a:moveTo>
                  <a:pt x="5927339" y="1175034"/>
                </a:moveTo>
                <a:cubicBezTo>
                  <a:pt x="5971039" y="1175034"/>
                  <a:pt x="6006467" y="1210462"/>
                  <a:pt x="6006467" y="1254165"/>
                </a:cubicBezTo>
                <a:cubicBezTo>
                  <a:pt x="6006467" y="1297868"/>
                  <a:pt x="5971039" y="1333296"/>
                  <a:pt x="5927339" y="1333296"/>
                </a:cubicBezTo>
                <a:cubicBezTo>
                  <a:pt x="5883635" y="1333296"/>
                  <a:pt x="5848207" y="1297868"/>
                  <a:pt x="5848207" y="1254165"/>
                </a:cubicBezTo>
                <a:cubicBezTo>
                  <a:pt x="5848207" y="1210462"/>
                  <a:pt x="5883635" y="1175034"/>
                  <a:pt x="5927339" y="1175034"/>
                </a:cubicBezTo>
                <a:close/>
                <a:moveTo>
                  <a:pt x="5648851" y="1175034"/>
                </a:moveTo>
                <a:cubicBezTo>
                  <a:pt x="5692555" y="1175034"/>
                  <a:pt x="5727983" y="1210462"/>
                  <a:pt x="5727983" y="1254165"/>
                </a:cubicBezTo>
                <a:cubicBezTo>
                  <a:pt x="5727983" y="1297868"/>
                  <a:pt x="5692555" y="1333296"/>
                  <a:pt x="5648851" y="1333296"/>
                </a:cubicBezTo>
                <a:cubicBezTo>
                  <a:pt x="5605147" y="1333296"/>
                  <a:pt x="5569719" y="1297868"/>
                  <a:pt x="5569719" y="1254165"/>
                </a:cubicBezTo>
                <a:cubicBezTo>
                  <a:pt x="5569719" y="1210462"/>
                  <a:pt x="5605147" y="1175034"/>
                  <a:pt x="5648851" y="1175034"/>
                </a:cubicBezTo>
                <a:close/>
                <a:moveTo>
                  <a:pt x="5370367" y="1175034"/>
                </a:moveTo>
                <a:cubicBezTo>
                  <a:pt x="5414067" y="1175034"/>
                  <a:pt x="5449495" y="1210462"/>
                  <a:pt x="5449495" y="1254165"/>
                </a:cubicBezTo>
                <a:cubicBezTo>
                  <a:pt x="5449495" y="1297868"/>
                  <a:pt x="5414067" y="1333296"/>
                  <a:pt x="5370367" y="1333296"/>
                </a:cubicBezTo>
                <a:cubicBezTo>
                  <a:pt x="5326663" y="1333296"/>
                  <a:pt x="5291235" y="1297868"/>
                  <a:pt x="5291235" y="1254165"/>
                </a:cubicBezTo>
                <a:cubicBezTo>
                  <a:pt x="5291235" y="1210462"/>
                  <a:pt x="5326663" y="1175034"/>
                  <a:pt x="5370367" y="1175034"/>
                </a:cubicBezTo>
                <a:close/>
                <a:moveTo>
                  <a:pt x="5091879" y="1175034"/>
                </a:moveTo>
                <a:cubicBezTo>
                  <a:pt x="5135583" y="1175034"/>
                  <a:pt x="5171011" y="1210462"/>
                  <a:pt x="5171011" y="1254165"/>
                </a:cubicBezTo>
                <a:cubicBezTo>
                  <a:pt x="5171011" y="1297868"/>
                  <a:pt x="5135583" y="1333296"/>
                  <a:pt x="5091879" y="1333296"/>
                </a:cubicBezTo>
                <a:cubicBezTo>
                  <a:pt x="5048175" y="1333296"/>
                  <a:pt x="5012747" y="1297868"/>
                  <a:pt x="5012747" y="1254165"/>
                </a:cubicBezTo>
                <a:cubicBezTo>
                  <a:pt x="5012747" y="1210462"/>
                  <a:pt x="5048175" y="1175034"/>
                  <a:pt x="5091879" y="1175034"/>
                </a:cubicBezTo>
                <a:close/>
                <a:moveTo>
                  <a:pt x="4813395" y="1175034"/>
                </a:moveTo>
                <a:cubicBezTo>
                  <a:pt x="4857095" y="1175034"/>
                  <a:pt x="4892523" y="1210462"/>
                  <a:pt x="4892523" y="1254165"/>
                </a:cubicBezTo>
                <a:cubicBezTo>
                  <a:pt x="4892523" y="1297868"/>
                  <a:pt x="4857095" y="1333296"/>
                  <a:pt x="4813395" y="1333296"/>
                </a:cubicBezTo>
                <a:cubicBezTo>
                  <a:pt x="4769691" y="1333296"/>
                  <a:pt x="4734263" y="1297868"/>
                  <a:pt x="4734263" y="1254165"/>
                </a:cubicBezTo>
                <a:cubicBezTo>
                  <a:pt x="4734263" y="1210462"/>
                  <a:pt x="4769691" y="1175034"/>
                  <a:pt x="4813395" y="1175034"/>
                </a:cubicBezTo>
                <a:close/>
                <a:moveTo>
                  <a:pt x="4534907" y="1175034"/>
                </a:moveTo>
                <a:cubicBezTo>
                  <a:pt x="4578611" y="1175034"/>
                  <a:pt x="4614039" y="1210462"/>
                  <a:pt x="4614039" y="1254165"/>
                </a:cubicBezTo>
                <a:cubicBezTo>
                  <a:pt x="4614039" y="1297868"/>
                  <a:pt x="4578611" y="1333296"/>
                  <a:pt x="4534907" y="1333296"/>
                </a:cubicBezTo>
                <a:cubicBezTo>
                  <a:pt x="4491203" y="1333296"/>
                  <a:pt x="4455775" y="1297868"/>
                  <a:pt x="4455775" y="1254165"/>
                </a:cubicBezTo>
                <a:cubicBezTo>
                  <a:pt x="4455775" y="1210462"/>
                  <a:pt x="4491203" y="1175034"/>
                  <a:pt x="4534907" y="1175034"/>
                </a:cubicBezTo>
                <a:close/>
                <a:moveTo>
                  <a:pt x="4256421" y="1175034"/>
                </a:moveTo>
                <a:cubicBezTo>
                  <a:pt x="4300124" y="1175034"/>
                  <a:pt x="4335552" y="1210462"/>
                  <a:pt x="4335552" y="1254165"/>
                </a:cubicBezTo>
                <a:cubicBezTo>
                  <a:pt x="4335552" y="1297868"/>
                  <a:pt x="4300124" y="1333296"/>
                  <a:pt x="4256421" y="1333296"/>
                </a:cubicBezTo>
                <a:cubicBezTo>
                  <a:pt x="4212718" y="1333296"/>
                  <a:pt x="4177290" y="1297868"/>
                  <a:pt x="4177290" y="1254165"/>
                </a:cubicBezTo>
                <a:cubicBezTo>
                  <a:pt x="4177290" y="1210462"/>
                  <a:pt x="4212718" y="1175034"/>
                  <a:pt x="4256421" y="1175034"/>
                </a:cubicBezTo>
                <a:close/>
                <a:moveTo>
                  <a:pt x="3977935" y="1175034"/>
                </a:moveTo>
                <a:cubicBezTo>
                  <a:pt x="4021638" y="1175034"/>
                  <a:pt x="4057066" y="1210462"/>
                  <a:pt x="4057066" y="1254165"/>
                </a:cubicBezTo>
                <a:cubicBezTo>
                  <a:pt x="4057066" y="1297868"/>
                  <a:pt x="4021638" y="1333296"/>
                  <a:pt x="3977935" y="1333296"/>
                </a:cubicBezTo>
                <a:cubicBezTo>
                  <a:pt x="3934232" y="1333296"/>
                  <a:pt x="3898804" y="1297868"/>
                  <a:pt x="3898804" y="1254165"/>
                </a:cubicBezTo>
                <a:cubicBezTo>
                  <a:pt x="3898804" y="1210462"/>
                  <a:pt x="3934232" y="1175034"/>
                  <a:pt x="3977935" y="1175034"/>
                </a:cubicBezTo>
                <a:close/>
                <a:moveTo>
                  <a:pt x="3699449" y="1175034"/>
                </a:moveTo>
                <a:cubicBezTo>
                  <a:pt x="3743152" y="1175034"/>
                  <a:pt x="3778580" y="1210462"/>
                  <a:pt x="3778580" y="1254165"/>
                </a:cubicBezTo>
                <a:cubicBezTo>
                  <a:pt x="3778580" y="1297868"/>
                  <a:pt x="3743152" y="1333296"/>
                  <a:pt x="3699449" y="1333296"/>
                </a:cubicBezTo>
                <a:cubicBezTo>
                  <a:pt x="3655746" y="1333296"/>
                  <a:pt x="3620318" y="1297868"/>
                  <a:pt x="3620318" y="1254165"/>
                </a:cubicBezTo>
                <a:cubicBezTo>
                  <a:pt x="3620318" y="1210462"/>
                  <a:pt x="3655746" y="1175034"/>
                  <a:pt x="3699449" y="1175034"/>
                </a:cubicBezTo>
                <a:close/>
                <a:moveTo>
                  <a:pt x="3420963" y="1175034"/>
                </a:moveTo>
                <a:cubicBezTo>
                  <a:pt x="3464666" y="1175034"/>
                  <a:pt x="3500094" y="1210462"/>
                  <a:pt x="3500094" y="1254165"/>
                </a:cubicBezTo>
                <a:cubicBezTo>
                  <a:pt x="3500094" y="1297868"/>
                  <a:pt x="3464666" y="1333296"/>
                  <a:pt x="3420963" y="1333296"/>
                </a:cubicBezTo>
                <a:cubicBezTo>
                  <a:pt x="3377260" y="1333296"/>
                  <a:pt x="3341832" y="1297868"/>
                  <a:pt x="3341832" y="1254165"/>
                </a:cubicBezTo>
                <a:cubicBezTo>
                  <a:pt x="3341832" y="1210462"/>
                  <a:pt x="3377260" y="1175034"/>
                  <a:pt x="3420963" y="1175034"/>
                </a:cubicBezTo>
                <a:close/>
                <a:moveTo>
                  <a:pt x="3142477" y="1175034"/>
                </a:moveTo>
                <a:cubicBezTo>
                  <a:pt x="3186180" y="1175034"/>
                  <a:pt x="3221608" y="1210462"/>
                  <a:pt x="3221608" y="1254165"/>
                </a:cubicBezTo>
                <a:cubicBezTo>
                  <a:pt x="3221608" y="1297868"/>
                  <a:pt x="3186180" y="1333296"/>
                  <a:pt x="3142477" y="1333296"/>
                </a:cubicBezTo>
                <a:cubicBezTo>
                  <a:pt x="3098774" y="1333296"/>
                  <a:pt x="3063346" y="1297868"/>
                  <a:pt x="3063346" y="1254165"/>
                </a:cubicBezTo>
                <a:cubicBezTo>
                  <a:pt x="3063346" y="1210462"/>
                  <a:pt x="3098774" y="1175034"/>
                  <a:pt x="3142477" y="1175034"/>
                </a:cubicBezTo>
                <a:close/>
                <a:moveTo>
                  <a:pt x="2863991" y="1175034"/>
                </a:moveTo>
                <a:cubicBezTo>
                  <a:pt x="2907694" y="1175034"/>
                  <a:pt x="2943122" y="1210462"/>
                  <a:pt x="2943122" y="1254165"/>
                </a:cubicBezTo>
                <a:cubicBezTo>
                  <a:pt x="2943122" y="1297868"/>
                  <a:pt x="2907694" y="1333296"/>
                  <a:pt x="2863991" y="1333296"/>
                </a:cubicBezTo>
                <a:cubicBezTo>
                  <a:pt x="2820288" y="1333296"/>
                  <a:pt x="2784860" y="1297868"/>
                  <a:pt x="2784860" y="1254165"/>
                </a:cubicBezTo>
                <a:cubicBezTo>
                  <a:pt x="2784860" y="1210462"/>
                  <a:pt x="2820288" y="1175034"/>
                  <a:pt x="2863991" y="1175034"/>
                </a:cubicBezTo>
                <a:close/>
                <a:moveTo>
                  <a:pt x="2585505" y="1175034"/>
                </a:moveTo>
                <a:cubicBezTo>
                  <a:pt x="2629208" y="1175034"/>
                  <a:pt x="2664636" y="1210462"/>
                  <a:pt x="2664636" y="1254165"/>
                </a:cubicBezTo>
                <a:cubicBezTo>
                  <a:pt x="2664636" y="1297868"/>
                  <a:pt x="2629208" y="1333296"/>
                  <a:pt x="2585505" y="1333296"/>
                </a:cubicBezTo>
                <a:cubicBezTo>
                  <a:pt x="2541802" y="1333296"/>
                  <a:pt x="2506374" y="1297868"/>
                  <a:pt x="2506374" y="1254165"/>
                </a:cubicBezTo>
                <a:cubicBezTo>
                  <a:pt x="2506374" y="1210462"/>
                  <a:pt x="2541802" y="1175034"/>
                  <a:pt x="2585505" y="1175034"/>
                </a:cubicBezTo>
                <a:close/>
                <a:moveTo>
                  <a:pt x="2307019" y="1175034"/>
                </a:moveTo>
                <a:cubicBezTo>
                  <a:pt x="2350722" y="1175034"/>
                  <a:pt x="2386150" y="1210462"/>
                  <a:pt x="2386150" y="1254165"/>
                </a:cubicBezTo>
                <a:cubicBezTo>
                  <a:pt x="2386150" y="1297868"/>
                  <a:pt x="2350722" y="1333296"/>
                  <a:pt x="2307019" y="1333296"/>
                </a:cubicBezTo>
                <a:cubicBezTo>
                  <a:pt x="2263316" y="1333296"/>
                  <a:pt x="2227888" y="1297868"/>
                  <a:pt x="2227888" y="1254165"/>
                </a:cubicBezTo>
                <a:cubicBezTo>
                  <a:pt x="2227888" y="1210462"/>
                  <a:pt x="2263316" y="1175034"/>
                  <a:pt x="2307019" y="1175034"/>
                </a:cubicBezTo>
                <a:close/>
                <a:moveTo>
                  <a:pt x="2028534" y="1175034"/>
                </a:moveTo>
                <a:cubicBezTo>
                  <a:pt x="2072236" y="1175034"/>
                  <a:pt x="2107664" y="1210462"/>
                  <a:pt x="2107664" y="1254165"/>
                </a:cubicBezTo>
                <a:cubicBezTo>
                  <a:pt x="2107664" y="1297868"/>
                  <a:pt x="2072236" y="1333296"/>
                  <a:pt x="2028534" y="1333296"/>
                </a:cubicBezTo>
                <a:cubicBezTo>
                  <a:pt x="1984830" y="1333296"/>
                  <a:pt x="1949402" y="1297868"/>
                  <a:pt x="1949402" y="1254165"/>
                </a:cubicBezTo>
                <a:cubicBezTo>
                  <a:pt x="1949402" y="1210462"/>
                  <a:pt x="1984830" y="1175034"/>
                  <a:pt x="2028534" y="1175034"/>
                </a:cubicBezTo>
                <a:close/>
                <a:moveTo>
                  <a:pt x="1750047" y="1175034"/>
                </a:moveTo>
                <a:cubicBezTo>
                  <a:pt x="1793750" y="1175034"/>
                  <a:pt x="1829178" y="1210462"/>
                  <a:pt x="1829178" y="1254165"/>
                </a:cubicBezTo>
                <a:cubicBezTo>
                  <a:pt x="1829178" y="1297868"/>
                  <a:pt x="1793750" y="1333296"/>
                  <a:pt x="1750047" y="1333296"/>
                </a:cubicBezTo>
                <a:cubicBezTo>
                  <a:pt x="1706344" y="1333296"/>
                  <a:pt x="1670916" y="1297868"/>
                  <a:pt x="1670916" y="1254165"/>
                </a:cubicBezTo>
                <a:cubicBezTo>
                  <a:pt x="1670916" y="1210462"/>
                  <a:pt x="1706344" y="1175034"/>
                  <a:pt x="1750047" y="1175034"/>
                </a:cubicBezTo>
                <a:close/>
                <a:moveTo>
                  <a:pt x="1471561" y="1175034"/>
                </a:moveTo>
                <a:cubicBezTo>
                  <a:pt x="1515264" y="1175034"/>
                  <a:pt x="1550692" y="1210462"/>
                  <a:pt x="1550692" y="1254165"/>
                </a:cubicBezTo>
                <a:cubicBezTo>
                  <a:pt x="1550692" y="1297868"/>
                  <a:pt x="1515264" y="1333296"/>
                  <a:pt x="1471561" y="1333296"/>
                </a:cubicBezTo>
                <a:cubicBezTo>
                  <a:pt x="1427858" y="1333296"/>
                  <a:pt x="1392431" y="1297868"/>
                  <a:pt x="1392431" y="1254165"/>
                </a:cubicBezTo>
                <a:cubicBezTo>
                  <a:pt x="1392431" y="1210462"/>
                  <a:pt x="1427858" y="1175034"/>
                  <a:pt x="1471561" y="1175034"/>
                </a:cubicBezTo>
                <a:close/>
                <a:moveTo>
                  <a:pt x="1193075" y="1175034"/>
                </a:moveTo>
                <a:cubicBezTo>
                  <a:pt x="1236779" y="1175034"/>
                  <a:pt x="1272206" y="1210462"/>
                  <a:pt x="1272206" y="1254165"/>
                </a:cubicBezTo>
                <a:cubicBezTo>
                  <a:pt x="1272206" y="1297868"/>
                  <a:pt x="1236779" y="1333296"/>
                  <a:pt x="1193075" y="1333296"/>
                </a:cubicBezTo>
                <a:cubicBezTo>
                  <a:pt x="1149372" y="1333296"/>
                  <a:pt x="1113944" y="1297868"/>
                  <a:pt x="1113944" y="1254165"/>
                </a:cubicBezTo>
                <a:cubicBezTo>
                  <a:pt x="1113944" y="1210462"/>
                  <a:pt x="1149372" y="1175034"/>
                  <a:pt x="1193075" y="1175034"/>
                </a:cubicBezTo>
                <a:close/>
                <a:moveTo>
                  <a:pt x="914589" y="1175034"/>
                </a:moveTo>
                <a:cubicBezTo>
                  <a:pt x="958292" y="1175034"/>
                  <a:pt x="993720" y="1210462"/>
                  <a:pt x="993720" y="1254165"/>
                </a:cubicBezTo>
                <a:cubicBezTo>
                  <a:pt x="993720" y="1297868"/>
                  <a:pt x="958292" y="1333296"/>
                  <a:pt x="914589" y="1333296"/>
                </a:cubicBezTo>
                <a:cubicBezTo>
                  <a:pt x="870886" y="1333296"/>
                  <a:pt x="835458" y="1297868"/>
                  <a:pt x="835458" y="1254165"/>
                </a:cubicBezTo>
                <a:cubicBezTo>
                  <a:pt x="835458" y="1210462"/>
                  <a:pt x="870886" y="1175034"/>
                  <a:pt x="914589" y="1175034"/>
                </a:cubicBezTo>
                <a:close/>
                <a:moveTo>
                  <a:pt x="636103" y="1175034"/>
                </a:moveTo>
                <a:cubicBezTo>
                  <a:pt x="679806" y="1175034"/>
                  <a:pt x="715234" y="1210462"/>
                  <a:pt x="715234" y="1254165"/>
                </a:cubicBezTo>
                <a:cubicBezTo>
                  <a:pt x="715234" y="1297868"/>
                  <a:pt x="679806" y="1333296"/>
                  <a:pt x="636103" y="1333296"/>
                </a:cubicBezTo>
                <a:cubicBezTo>
                  <a:pt x="592401" y="1333296"/>
                  <a:pt x="556972" y="1297868"/>
                  <a:pt x="556972" y="1254165"/>
                </a:cubicBezTo>
                <a:cubicBezTo>
                  <a:pt x="556972" y="1210462"/>
                  <a:pt x="592401" y="1175034"/>
                  <a:pt x="636103" y="1175034"/>
                </a:cubicBezTo>
                <a:close/>
                <a:moveTo>
                  <a:pt x="357617" y="1175034"/>
                </a:moveTo>
                <a:cubicBezTo>
                  <a:pt x="401320" y="1175034"/>
                  <a:pt x="436749" y="1210462"/>
                  <a:pt x="436749" y="1254165"/>
                </a:cubicBezTo>
                <a:cubicBezTo>
                  <a:pt x="436749" y="1297868"/>
                  <a:pt x="401320" y="1333296"/>
                  <a:pt x="357617" y="1333296"/>
                </a:cubicBezTo>
                <a:cubicBezTo>
                  <a:pt x="313914" y="1333296"/>
                  <a:pt x="278486" y="1297868"/>
                  <a:pt x="278486" y="1254165"/>
                </a:cubicBezTo>
                <a:cubicBezTo>
                  <a:pt x="278486" y="1210462"/>
                  <a:pt x="313914" y="1175034"/>
                  <a:pt x="357617" y="1175034"/>
                </a:cubicBezTo>
                <a:close/>
                <a:moveTo>
                  <a:pt x="79131" y="1175034"/>
                </a:moveTo>
                <a:cubicBezTo>
                  <a:pt x="122834" y="1175034"/>
                  <a:pt x="158262" y="1210462"/>
                  <a:pt x="158262" y="1254165"/>
                </a:cubicBezTo>
                <a:cubicBezTo>
                  <a:pt x="158262" y="1297868"/>
                  <a:pt x="122834" y="1333296"/>
                  <a:pt x="79131" y="1333296"/>
                </a:cubicBezTo>
                <a:cubicBezTo>
                  <a:pt x="35428" y="1333296"/>
                  <a:pt x="0" y="1297868"/>
                  <a:pt x="0" y="1254165"/>
                </a:cubicBezTo>
                <a:cubicBezTo>
                  <a:pt x="0" y="1210462"/>
                  <a:pt x="35428" y="1175034"/>
                  <a:pt x="79131" y="1175034"/>
                </a:cubicBezTo>
                <a:close/>
                <a:moveTo>
                  <a:pt x="6484315" y="783356"/>
                </a:moveTo>
                <a:cubicBezTo>
                  <a:pt x="6528019" y="783356"/>
                  <a:pt x="6563447" y="818784"/>
                  <a:pt x="6563447" y="862487"/>
                </a:cubicBezTo>
                <a:cubicBezTo>
                  <a:pt x="6563447" y="906190"/>
                  <a:pt x="6528019" y="941618"/>
                  <a:pt x="6484315" y="941618"/>
                </a:cubicBezTo>
                <a:cubicBezTo>
                  <a:pt x="6440615" y="941618"/>
                  <a:pt x="6405187" y="906190"/>
                  <a:pt x="6405187" y="862487"/>
                </a:cubicBezTo>
                <a:cubicBezTo>
                  <a:pt x="6405187" y="818784"/>
                  <a:pt x="6440615" y="783356"/>
                  <a:pt x="6484315" y="783356"/>
                </a:cubicBezTo>
                <a:close/>
                <a:moveTo>
                  <a:pt x="6205823" y="783356"/>
                </a:moveTo>
                <a:cubicBezTo>
                  <a:pt x="6249527" y="783356"/>
                  <a:pt x="6284955" y="818784"/>
                  <a:pt x="6284955" y="862487"/>
                </a:cubicBezTo>
                <a:cubicBezTo>
                  <a:pt x="6284955" y="906190"/>
                  <a:pt x="6249527" y="941618"/>
                  <a:pt x="6205823" y="941618"/>
                </a:cubicBezTo>
                <a:cubicBezTo>
                  <a:pt x="6162119" y="941618"/>
                  <a:pt x="6126691" y="906190"/>
                  <a:pt x="6126691" y="862487"/>
                </a:cubicBezTo>
                <a:cubicBezTo>
                  <a:pt x="6126691" y="818784"/>
                  <a:pt x="6162119" y="783356"/>
                  <a:pt x="6205823" y="783356"/>
                </a:cubicBezTo>
                <a:close/>
                <a:moveTo>
                  <a:pt x="5927339" y="783356"/>
                </a:moveTo>
                <a:cubicBezTo>
                  <a:pt x="5971039" y="783356"/>
                  <a:pt x="6006467" y="818784"/>
                  <a:pt x="6006467" y="862487"/>
                </a:cubicBezTo>
                <a:cubicBezTo>
                  <a:pt x="6006467" y="906190"/>
                  <a:pt x="5971039" y="941618"/>
                  <a:pt x="5927339" y="941618"/>
                </a:cubicBezTo>
                <a:cubicBezTo>
                  <a:pt x="5883635" y="941618"/>
                  <a:pt x="5848207" y="906190"/>
                  <a:pt x="5848207" y="862487"/>
                </a:cubicBezTo>
                <a:cubicBezTo>
                  <a:pt x="5848207" y="818784"/>
                  <a:pt x="5883635" y="783356"/>
                  <a:pt x="5927339" y="783356"/>
                </a:cubicBezTo>
                <a:close/>
                <a:moveTo>
                  <a:pt x="5648851" y="783356"/>
                </a:moveTo>
                <a:cubicBezTo>
                  <a:pt x="5692555" y="783356"/>
                  <a:pt x="5727983" y="818784"/>
                  <a:pt x="5727983" y="862487"/>
                </a:cubicBezTo>
                <a:cubicBezTo>
                  <a:pt x="5727983" y="906190"/>
                  <a:pt x="5692555" y="941618"/>
                  <a:pt x="5648851" y="941618"/>
                </a:cubicBezTo>
                <a:cubicBezTo>
                  <a:pt x="5605147" y="941618"/>
                  <a:pt x="5569719" y="906190"/>
                  <a:pt x="5569719" y="862487"/>
                </a:cubicBezTo>
                <a:cubicBezTo>
                  <a:pt x="5569719" y="818784"/>
                  <a:pt x="5605147" y="783356"/>
                  <a:pt x="5648851" y="783356"/>
                </a:cubicBezTo>
                <a:close/>
                <a:moveTo>
                  <a:pt x="5370367" y="783356"/>
                </a:moveTo>
                <a:cubicBezTo>
                  <a:pt x="5414067" y="783356"/>
                  <a:pt x="5449495" y="818784"/>
                  <a:pt x="5449495" y="862487"/>
                </a:cubicBezTo>
                <a:cubicBezTo>
                  <a:pt x="5449495" y="906190"/>
                  <a:pt x="5414067" y="941618"/>
                  <a:pt x="5370367" y="941618"/>
                </a:cubicBezTo>
                <a:cubicBezTo>
                  <a:pt x="5326663" y="941618"/>
                  <a:pt x="5291235" y="906190"/>
                  <a:pt x="5291235" y="862487"/>
                </a:cubicBezTo>
                <a:cubicBezTo>
                  <a:pt x="5291235" y="818784"/>
                  <a:pt x="5326663" y="783356"/>
                  <a:pt x="5370367" y="783356"/>
                </a:cubicBezTo>
                <a:close/>
                <a:moveTo>
                  <a:pt x="5091879" y="783356"/>
                </a:moveTo>
                <a:cubicBezTo>
                  <a:pt x="5135583" y="783356"/>
                  <a:pt x="5171011" y="818784"/>
                  <a:pt x="5171011" y="862487"/>
                </a:cubicBezTo>
                <a:cubicBezTo>
                  <a:pt x="5171011" y="906190"/>
                  <a:pt x="5135583" y="941618"/>
                  <a:pt x="5091879" y="941618"/>
                </a:cubicBezTo>
                <a:cubicBezTo>
                  <a:pt x="5048175" y="941618"/>
                  <a:pt x="5012747" y="906190"/>
                  <a:pt x="5012747" y="862487"/>
                </a:cubicBezTo>
                <a:cubicBezTo>
                  <a:pt x="5012747" y="818784"/>
                  <a:pt x="5048175" y="783356"/>
                  <a:pt x="5091879" y="783356"/>
                </a:cubicBezTo>
                <a:close/>
                <a:moveTo>
                  <a:pt x="4813395" y="783356"/>
                </a:moveTo>
                <a:cubicBezTo>
                  <a:pt x="4857095" y="783356"/>
                  <a:pt x="4892523" y="818784"/>
                  <a:pt x="4892523" y="862487"/>
                </a:cubicBezTo>
                <a:cubicBezTo>
                  <a:pt x="4892523" y="906190"/>
                  <a:pt x="4857095" y="941618"/>
                  <a:pt x="4813395" y="941618"/>
                </a:cubicBezTo>
                <a:cubicBezTo>
                  <a:pt x="4769691" y="941618"/>
                  <a:pt x="4734263" y="906190"/>
                  <a:pt x="4734263" y="862487"/>
                </a:cubicBezTo>
                <a:cubicBezTo>
                  <a:pt x="4734263" y="818784"/>
                  <a:pt x="4769691" y="783356"/>
                  <a:pt x="4813395" y="783356"/>
                </a:cubicBezTo>
                <a:close/>
                <a:moveTo>
                  <a:pt x="4534907" y="783356"/>
                </a:moveTo>
                <a:cubicBezTo>
                  <a:pt x="4578611" y="783356"/>
                  <a:pt x="4614039" y="818784"/>
                  <a:pt x="4614039" y="862487"/>
                </a:cubicBezTo>
                <a:cubicBezTo>
                  <a:pt x="4614039" y="906190"/>
                  <a:pt x="4578611" y="941618"/>
                  <a:pt x="4534907" y="941618"/>
                </a:cubicBezTo>
                <a:cubicBezTo>
                  <a:pt x="4491203" y="941618"/>
                  <a:pt x="4455775" y="906190"/>
                  <a:pt x="4455775" y="862487"/>
                </a:cubicBezTo>
                <a:cubicBezTo>
                  <a:pt x="4455775" y="818784"/>
                  <a:pt x="4491203" y="783356"/>
                  <a:pt x="4534907" y="783356"/>
                </a:cubicBezTo>
                <a:close/>
                <a:moveTo>
                  <a:pt x="4256421" y="783356"/>
                </a:moveTo>
                <a:cubicBezTo>
                  <a:pt x="4300124" y="783356"/>
                  <a:pt x="4335552" y="818784"/>
                  <a:pt x="4335552" y="862487"/>
                </a:cubicBezTo>
                <a:cubicBezTo>
                  <a:pt x="4335552" y="906190"/>
                  <a:pt x="4300124" y="941618"/>
                  <a:pt x="4256421" y="941618"/>
                </a:cubicBezTo>
                <a:cubicBezTo>
                  <a:pt x="4212718" y="941618"/>
                  <a:pt x="4177290" y="906190"/>
                  <a:pt x="4177290" y="862487"/>
                </a:cubicBezTo>
                <a:cubicBezTo>
                  <a:pt x="4177290" y="818784"/>
                  <a:pt x="4212718" y="783356"/>
                  <a:pt x="4256421" y="783356"/>
                </a:cubicBezTo>
                <a:close/>
                <a:moveTo>
                  <a:pt x="3977935" y="783356"/>
                </a:moveTo>
                <a:cubicBezTo>
                  <a:pt x="4021638" y="783356"/>
                  <a:pt x="4057066" y="818784"/>
                  <a:pt x="4057066" y="862487"/>
                </a:cubicBezTo>
                <a:cubicBezTo>
                  <a:pt x="4057066" y="906190"/>
                  <a:pt x="4021638" y="941618"/>
                  <a:pt x="3977935" y="941618"/>
                </a:cubicBezTo>
                <a:cubicBezTo>
                  <a:pt x="3934232" y="941618"/>
                  <a:pt x="3898804" y="906190"/>
                  <a:pt x="3898804" y="862487"/>
                </a:cubicBezTo>
                <a:cubicBezTo>
                  <a:pt x="3898804" y="818784"/>
                  <a:pt x="3934232" y="783356"/>
                  <a:pt x="3977935" y="783356"/>
                </a:cubicBezTo>
                <a:close/>
                <a:moveTo>
                  <a:pt x="3699449" y="783356"/>
                </a:moveTo>
                <a:cubicBezTo>
                  <a:pt x="3743152" y="783356"/>
                  <a:pt x="3778580" y="818784"/>
                  <a:pt x="3778580" y="862487"/>
                </a:cubicBezTo>
                <a:cubicBezTo>
                  <a:pt x="3778580" y="906190"/>
                  <a:pt x="3743152" y="941618"/>
                  <a:pt x="3699449" y="941618"/>
                </a:cubicBezTo>
                <a:cubicBezTo>
                  <a:pt x="3655746" y="941618"/>
                  <a:pt x="3620318" y="906190"/>
                  <a:pt x="3620318" y="862487"/>
                </a:cubicBezTo>
                <a:cubicBezTo>
                  <a:pt x="3620318" y="818784"/>
                  <a:pt x="3655746" y="783356"/>
                  <a:pt x="3699449" y="783356"/>
                </a:cubicBezTo>
                <a:close/>
                <a:moveTo>
                  <a:pt x="3420963" y="783356"/>
                </a:moveTo>
                <a:cubicBezTo>
                  <a:pt x="3464666" y="783356"/>
                  <a:pt x="3500094" y="818784"/>
                  <a:pt x="3500094" y="862487"/>
                </a:cubicBezTo>
                <a:cubicBezTo>
                  <a:pt x="3500094" y="906190"/>
                  <a:pt x="3464666" y="941618"/>
                  <a:pt x="3420963" y="941618"/>
                </a:cubicBezTo>
                <a:cubicBezTo>
                  <a:pt x="3377260" y="941618"/>
                  <a:pt x="3341832" y="906190"/>
                  <a:pt x="3341832" y="862487"/>
                </a:cubicBezTo>
                <a:cubicBezTo>
                  <a:pt x="3341832" y="818784"/>
                  <a:pt x="3377260" y="783356"/>
                  <a:pt x="3420963" y="783356"/>
                </a:cubicBezTo>
                <a:close/>
                <a:moveTo>
                  <a:pt x="3142477" y="783356"/>
                </a:moveTo>
                <a:cubicBezTo>
                  <a:pt x="3186180" y="783356"/>
                  <a:pt x="3221608" y="818784"/>
                  <a:pt x="3221608" y="862487"/>
                </a:cubicBezTo>
                <a:cubicBezTo>
                  <a:pt x="3221608" y="906190"/>
                  <a:pt x="3186180" y="941618"/>
                  <a:pt x="3142477" y="941618"/>
                </a:cubicBezTo>
                <a:cubicBezTo>
                  <a:pt x="3098774" y="941618"/>
                  <a:pt x="3063346" y="906190"/>
                  <a:pt x="3063346" y="862487"/>
                </a:cubicBezTo>
                <a:cubicBezTo>
                  <a:pt x="3063346" y="818784"/>
                  <a:pt x="3098774" y="783356"/>
                  <a:pt x="3142477" y="783356"/>
                </a:cubicBezTo>
                <a:close/>
                <a:moveTo>
                  <a:pt x="2863991" y="783356"/>
                </a:moveTo>
                <a:cubicBezTo>
                  <a:pt x="2907694" y="783356"/>
                  <a:pt x="2943122" y="818784"/>
                  <a:pt x="2943122" y="862487"/>
                </a:cubicBezTo>
                <a:cubicBezTo>
                  <a:pt x="2943122" y="906190"/>
                  <a:pt x="2907694" y="941618"/>
                  <a:pt x="2863991" y="941618"/>
                </a:cubicBezTo>
                <a:cubicBezTo>
                  <a:pt x="2820288" y="941618"/>
                  <a:pt x="2784860" y="906190"/>
                  <a:pt x="2784860" y="862487"/>
                </a:cubicBezTo>
                <a:cubicBezTo>
                  <a:pt x="2784860" y="818784"/>
                  <a:pt x="2820288" y="783356"/>
                  <a:pt x="2863991" y="783356"/>
                </a:cubicBezTo>
                <a:close/>
                <a:moveTo>
                  <a:pt x="2585505" y="783356"/>
                </a:moveTo>
                <a:cubicBezTo>
                  <a:pt x="2629208" y="783356"/>
                  <a:pt x="2664636" y="818784"/>
                  <a:pt x="2664636" y="862487"/>
                </a:cubicBezTo>
                <a:cubicBezTo>
                  <a:pt x="2664636" y="906190"/>
                  <a:pt x="2629208" y="941618"/>
                  <a:pt x="2585505" y="941618"/>
                </a:cubicBezTo>
                <a:cubicBezTo>
                  <a:pt x="2541802" y="941618"/>
                  <a:pt x="2506374" y="906190"/>
                  <a:pt x="2506374" y="862487"/>
                </a:cubicBezTo>
                <a:cubicBezTo>
                  <a:pt x="2506374" y="818784"/>
                  <a:pt x="2541802" y="783356"/>
                  <a:pt x="2585505" y="783356"/>
                </a:cubicBezTo>
                <a:close/>
                <a:moveTo>
                  <a:pt x="2307019" y="783356"/>
                </a:moveTo>
                <a:cubicBezTo>
                  <a:pt x="2350722" y="783356"/>
                  <a:pt x="2386150" y="818784"/>
                  <a:pt x="2386150" y="862487"/>
                </a:cubicBezTo>
                <a:cubicBezTo>
                  <a:pt x="2386150" y="906190"/>
                  <a:pt x="2350722" y="941618"/>
                  <a:pt x="2307019" y="941618"/>
                </a:cubicBezTo>
                <a:cubicBezTo>
                  <a:pt x="2263316" y="941618"/>
                  <a:pt x="2227888" y="906190"/>
                  <a:pt x="2227888" y="862487"/>
                </a:cubicBezTo>
                <a:cubicBezTo>
                  <a:pt x="2227888" y="818784"/>
                  <a:pt x="2263316" y="783356"/>
                  <a:pt x="2307019" y="783356"/>
                </a:cubicBezTo>
                <a:close/>
                <a:moveTo>
                  <a:pt x="2028534" y="783356"/>
                </a:moveTo>
                <a:cubicBezTo>
                  <a:pt x="2072236" y="783356"/>
                  <a:pt x="2107664" y="818784"/>
                  <a:pt x="2107664" y="862487"/>
                </a:cubicBezTo>
                <a:cubicBezTo>
                  <a:pt x="2107664" y="906190"/>
                  <a:pt x="2072236" y="941618"/>
                  <a:pt x="2028534" y="941618"/>
                </a:cubicBezTo>
                <a:cubicBezTo>
                  <a:pt x="1984830" y="941618"/>
                  <a:pt x="1949402" y="906190"/>
                  <a:pt x="1949402" y="862487"/>
                </a:cubicBezTo>
                <a:cubicBezTo>
                  <a:pt x="1949402" y="818784"/>
                  <a:pt x="1984830" y="783356"/>
                  <a:pt x="2028534" y="783356"/>
                </a:cubicBezTo>
                <a:close/>
                <a:moveTo>
                  <a:pt x="1750047" y="783356"/>
                </a:moveTo>
                <a:cubicBezTo>
                  <a:pt x="1793750" y="783356"/>
                  <a:pt x="1829178" y="818784"/>
                  <a:pt x="1829178" y="862487"/>
                </a:cubicBezTo>
                <a:cubicBezTo>
                  <a:pt x="1829178" y="906190"/>
                  <a:pt x="1793750" y="941618"/>
                  <a:pt x="1750047" y="941618"/>
                </a:cubicBezTo>
                <a:cubicBezTo>
                  <a:pt x="1706344" y="941618"/>
                  <a:pt x="1670916" y="906190"/>
                  <a:pt x="1670916" y="862487"/>
                </a:cubicBezTo>
                <a:cubicBezTo>
                  <a:pt x="1670916" y="818784"/>
                  <a:pt x="1706344" y="783356"/>
                  <a:pt x="1750047" y="783356"/>
                </a:cubicBezTo>
                <a:close/>
                <a:moveTo>
                  <a:pt x="1471561" y="783356"/>
                </a:moveTo>
                <a:cubicBezTo>
                  <a:pt x="1515264" y="783356"/>
                  <a:pt x="1550692" y="818784"/>
                  <a:pt x="1550692" y="862487"/>
                </a:cubicBezTo>
                <a:cubicBezTo>
                  <a:pt x="1550692" y="906190"/>
                  <a:pt x="1515264" y="941618"/>
                  <a:pt x="1471561" y="941618"/>
                </a:cubicBezTo>
                <a:cubicBezTo>
                  <a:pt x="1427858" y="941618"/>
                  <a:pt x="1392431" y="906190"/>
                  <a:pt x="1392431" y="862487"/>
                </a:cubicBezTo>
                <a:cubicBezTo>
                  <a:pt x="1392431" y="818784"/>
                  <a:pt x="1427858" y="783356"/>
                  <a:pt x="1471561" y="783356"/>
                </a:cubicBezTo>
                <a:close/>
                <a:moveTo>
                  <a:pt x="1193075" y="783356"/>
                </a:moveTo>
                <a:cubicBezTo>
                  <a:pt x="1236779" y="783356"/>
                  <a:pt x="1272206" y="818784"/>
                  <a:pt x="1272206" y="862487"/>
                </a:cubicBezTo>
                <a:cubicBezTo>
                  <a:pt x="1272206" y="906190"/>
                  <a:pt x="1236779" y="941618"/>
                  <a:pt x="1193075" y="941618"/>
                </a:cubicBezTo>
                <a:cubicBezTo>
                  <a:pt x="1149372" y="941618"/>
                  <a:pt x="1113944" y="906190"/>
                  <a:pt x="1113944" y="862487"/>
                </a:cubicBezTo>
                <a:cubicBezTo>
                  <a:pt x="1113944" y="818784"/>
                  <a:pt x="1149372" y="783356"/>
                  <a:pt x="1193075" y="783356"/>
                </a:cubicBezTo>
                <a:close/>
                <a:moveTo>
                  <a:pt x="914589" y="783356"/>
                </a:moveTo>
                <a:cubicBezTo>
                  <a:pt x="958292" y="783356"/>
                  <a:pt x="993720" y="818784"/>
                  <a:pt x="993720" y="862487"/>
                </a:cubicBezTo>
                <a:cubicBezTo>
                  <a:pt x="993720" y="906190"/>
                  <a:pt x="958292" y="941618"/>
                  <a:pt x="914589" y="941618"/>
                </a:cubicBezTo>
                <a:cubicBezTo>
                  <a:pt x="870886" y="941618"/>
                  <a:pt x="835458" y="906190"/>
                  <a:pt x="835458" y="862487"/>
                </a:cubicBezTo>
                <a:cubicBezTo>
                  <a:pt x="835458" y="818784"/>
                  <a:pt x="870886" y="783356"/>
                  <a:pt x="914589" y="783356"/>
                </a:cubicBezTo>
                <a:close/>
                <a:moveTo>
                  <a:pt x="636103" y="783356"/>
                </a:moveTo>
                <a:cubicBezTo>
                  <a:pt x="679806" y="783356"/>
                  <a:pt x="715234" y="818784"/>
                  <a:pt x="715234" y="862487"/>
                </a:cubicBezTo>
                <a:cubicBezTo>
                  <a:pt x="715234" y="906190"/>
                  <a:pt x="679806" y="941618"/>
                  <a:pt x="636103" y="941618"/>
                </a:cubicBezTo>
                <a:cubicBezTo>
                  <a:pt x="592401" y="941618"/>
                  <a:pt x="556972" y="906190"/>
                  <a:pt x="556972" y="862487"/>
                </a:cubicBezTo>
                <a:cubicBezTo>
                  <a:pt x="556972" y="818784"/>
                  <a:pt x="592401" y="783356"/>
                  <a:pt x="636103" y="783356"/>
                </a:cubicBezTo>
                <a:close/>
                <a:moveTo>
                  <a:pt x="357617" y="783356"/>
                </a:moveTo>
                <a:cubicBezTo>
                  <a:pt x="401320" y="783356"/>
                  <a:pt x="436749" y="818784"/>
                  <a:pt x="436749" y="862487"/>
                </a:cubicBezTo>
                <a:cubicBezTo>
                  <a:pt x="436749" y="906190"/>
                  <a:pt x="401320" y="941618"/>
                  <a:pt x="357617" y="941618"/>
                </a:cubicBezTo>
                <a:cubicBezTo>
                  <a:pt x="313914" y="941618"/>
                  <a:pt x="278486" y="906190"/>
                  <a:pt x="278486" y="862487"/>
                </a:cubicBezTo>
                <a:cubicBezTo>
                  <a:pt x="278486" y="818784"/>
                  <a:pt x="313914" y="783356"/>
                  <a:pt x="357617" y="783356"/>
                </a:cubicBezTo>
                <a:close/>
                <a:moveTo>
                  <a:pt x="79131" y="783356"/>
                </a:moveTo>
                <a:cubicBezTo>
                  <a:pt x="122834" y="783356"/>
                  <a:pt x="158262" y="818784"/>
                  <a:pt x="158262" y="862487"/>
                </a:cubicBezTo>
                <a:cubicBezTo>
                  <a:pt x="158262" y="906190"/>
                  <a:pt x="122834" y="941618"/>
                  <a:pt x="79131" y="941618"/>
                </a:cubicBezTo>
                <a:cubicBezTo>
                  <a:pt x="35428" y="941618"/>
                  <a:pt x="0" y="906190"/>
                  <a:pt x="0" y="862487"/>
                </a:cubicBezTo>
                <a:cubicBezTo>
                  <a:pt x="0" y="818784"/>
                  <a:pt x="35428" y="783356"/>
                  <a:pt x="79131" y="783356"/>
                </a:cubicBezTo>
                <a:close/>
                <a:moveTo>
                  <a:pt x="6484315" y="391679"/>
                </a:moveTo>
                <a:cubicBezTo>
                  <a:pt x="6528019" y="391679"/>
                  <a:pt x="6563447" y="427106"/>
                  <a:pt x="6563447" y="470810"/>
                </a:cubicBezTo>
                <a:cubicBezTo>
                  <a:pt x="6563447" y="514512"/>
                  <a:pt x="6528019" y="549941"/>
                  <a:pt x="6484315" y="549941"/>
                </a:cubicBezTo>
                <a:cubicBezTo>
                  <a:pt x="6440615" y="549941"/>
                  <a:pt x="6405187" y="514512"/>
                  <a:pt x="6405187" y="470810"/>
                </a:cubicBezTo>
                <a:cubicBezTo>
                  <a:pt x="6405187" y="427106"/>
                  <a:pt x="6440615" y="391679"/>
                  <a:pt x="6484315" y="391679"/>
                </a:cubicBezTo>
                <a:close/>
                <a:moveTo>
                  <a:pt x="6205823" y="391679"/>
                </a:moveTo>
                <a:cubicBezTo>
                  <a:pt x="6249527" y="391679"/>
                  <a:pt x="6284955" y="427106"/>
                  <a:pt x="6284955" y="470810"/>
                </a:cubicBezTo>
                <a:cubicBezTo>
                  <a:pt x="6284955" y="514512"/>
                  <a:pt x="6249527" y="549941"/>
                  <a:pt x="6205823" y="549941"/>
                </a:cubicBezTo>
                <a:cubicBezTo>
                  <a:pt x="6162119" y="549941"/>
                  <a:pt x="6126691" y="514512"/>
                  <a:pt x="6126691" y="470810"/>
                </a:cubicBezTo>
                <a:cubicBezTo>
                  <a:pt x="6126691" y="427106"/>
                  <a:pt x="6162119" y="391679"/>
                  <a:pt x="6205823" y="391679"/>
                </a:cubicBezTo>
                <a:close/>
                <a:moveTo>
                  <a:pt x="5927339" y="391679"/>
                </a:moveTo>
                <a:cubicBezTo>
                  <a:pt x="5971039" y="391679"/>
                  <a:pt x="6006467" y="427106"/>
                  <a:pt x="6006467" y="470810"/>
                </a:cubicBezTo>
                <a:cubicBezTo>
                  <a:pt x="6006467" y="514512"/>
                  <a:pt x="5971039" y="549941"/>
                  <a:pt x="5927339" y="549941"/>
                </a:cubicBezTo>
                <a:cubicBezTo>
                  <a:pt x="5883635" y="549941"/>
                  <a:pt x="5848207" y="514512"/>
                  <a:pt x="5848207" y="470810"/>
                </a:cubicBezTo>
                <a:cubicBezTo>
                  <a:pt x="5848207" y="427106"/>
                  <a:pt x="5883635" y="391679"/>
                  <a:pt x="5927339" y="391679"/>
                </a:cubicBezTo>
                <a:close/>
                <a:moveTo>
                  <a:pt x="5648851" y="391679"/>
                </a:moveTo>
                <a:cubicBezTo>
                  <a:pt x="5692555" y="391679"/>
                  <a:pt x="5727983" y="427106"/>
                  <a:pt x="5727983" y="470810"/>
                </a:cubicBezTo>
                <a:cubicBezTo>
                  <a:pt x="5727983" y="514512"/>
                  <a:pt x="5692555" y="549941"/>
                  <a:pt x="5648851" y="549941"/>
                </a:cubicBezTo>
                <a:cubicBezTo>
                  <a:pt x="5605147" y="549941"/>
                  <a:pt x="5569719" y="514512"/>
                  <a:pt x="5569719" y="470810"/>
                </a:cubicBezTo>
                <a:cubicBezTo>
                  <a:pt x="5569719" y="427106"/>
                  <a:pt x="5605147" y="391679"/>
                  <a:pt x="5648851" y="391679"/>
                </a:cubicBezTo>
                <a:close/>
                <a:moveTo>
                  <a:pt x="5370367" y="391679"/>
                </a:moveTo>
                <a:cubicBezTo>
                  <a:pt x="5414067" y="391679"/>
                  <a:pt x="5449495" y="427106"/>
                  <a:pt x="5449495" y="470810"/>
                </a:cubicBezTo>
                <a:cubicBezTo>
                  <a:pt x="5449495" y="514512"/>
                  <a:pt x="5414067" y="549941"/>
                  <a:pt x="5370367" y="549941"/>
                </a:cubicBezTo>
                <a:cubicBezTo>
                  <a:pt x="5326663" y="549941"/>
                  <a:pt x="5291235" y="514512"/>
                  <a:pt x="5291235" y="470810"/>
                </a:cubicBezTo>
                <a:cubicBezTo>
                  <a:pt x="5291235" y="427106"/>
                  <a:pt x="5326663" y="391679"/>
                  <a:pt x="5370367" y="391679"/>
                </a:cubicBezTo>
                <a:close/>
                <a:moveTo>
                  <a:pt x="5091879" y="391679"/>
                </a:moveTo>
                <a:cubicBezTo>
                  <a:pt x="5135583" y="391679"/>
                  <a:pt x="5171011" y="427106"/>
                  <a:pt x="5171011" y="470810"/>
                </a:cubicBezTo>
                <a:cubicBezTo>
                  <a:pt x="5171011" y="514512"/>
                  <a:pt x="5135583" y="549941"/>
                  <a:pt x="5091879" y="549941"/>
                </a:cubicBezTo>
                <a:cubicBezTo>
                  <a:pt x="5048175" y="549941"/>
                  <a:pt x="5012747" y="514512"/>
                  <a:pt x="5012747" y="470810"/>
                </a:cubicBezTo>
                <a:cubicBezTo>
                  <a:pt x="5012747" y="427106"/>
                  <a:pt x="5048175" y="391679"/>
                  <a:pt x="5091879" y="391679"/>
                </a:cubicBezTo>
                <a:close/>
                <a:moveTo>
                  <a:pt x="4813395" y="391679"/>
                </a:moveTo>
                <a:cubicBezTo>
                  <a:pt x="4857095" y="391679"/>
                  <a:pt x="4892523" y="427106"/>
                  <a:pt x="4892523" y="470810"/>
                </a:cubicBezTo>
                <a:cubicBezTo>
                  <a:pt x="4892523" y="514512"/>
                  <a:pt x="4857095" y="549941"/>
                  <a:pt x="4813395" y="549941"/>
                </a:cubicBezTo>
                <a:cubicBezTo>
                  <a:pt x="4769691" y="549941"/>
                  <a:pt x="4734263" y="514512"/>
                  <a:pt x="4734263" y="470810"/>
                </a:cubicBezTo>
                <a:cubicBezTo>
                  <a:pt x="4734263" y="427106"/>
                  <a:pt x="4769691" y="391679"/>
                  <a:pt x="4813395" y="391679"/>
                </a:cubicBezTo>
                <a:close/>
                <a:moveTo>
                  <a:pt x="4534907" y="391679"/>
                </a:moveTo>
                <a:cubicBezTo>
                  <a:pt x="4578611" y="391679"/>
                  <a:pt x="4614039" y="427106"/>
                  <a:pt x="4614039" y="470810"/>
                </a:cubicBezTo>
                <a:cubicBezTo>
                  <a:pt x="4614039" y="514512"/>
                  <a:pt x="4578611" y="549941"/>
                  <a:pt x="4534907" y="549941"/>
                </a:cubicBezTo>
                <a:cubicBezTo>
                  <a:pt x="4491203" y="549941"/>
                  <a:pt x="4455775" y="514512"/>
                  <a:pt x="4455775" y="470810"/>
                </a:cubicBezTo>
                <a:cubicBezTo>
                  <a:pt x="4455775" y="427106"/>
                  <a:pt x="4491203" y="391679"/>
                  <a:pt x="4534907" y="391679"/>
                </a:cubicBezTo>
                <a:close/>
                <a:moveTo>
                  <a:pt x="4256421" y="391679"/>
                </a:moveTo>
                <a:cubicBezTo>
                  <a:pt x="4300124" y="391679"/>
                  <a:pt x="4335552" y="427106"/>
                  <a:pt x="4335552" y="470810"/>
                </a:cubicBezTo>
                <a:cubicBezTo>
                  <a:pt x="4335552" y="514512"/>
                  <a:pt x="4300124" y="549941"/>
                  <a:pt x="4256421" y="549941"/>
                </a:cubicBezTo>
                <a:cubicBezTo>
                  <a:pt x="4212718" y="549941"/>
                  <a:pt x="4177290" y="514512"/>
                  <a:pt x="4177290" y="470810"/>
                </a:cubicBezTo>
                <a:cubicBezTo>
                  <a:pt x="4177290" y="427106"/>
                  <a:pt x="4212718" y="391679"/>
                  <a:pt x="4256421" y="391679"/>
                </a:cubicBezTo>
                <a:close/>
                <a:moveTo>
                  <a:pt x="3977935" y="391679"/>
                </a:moveTo>
                <a:cubicBezTo>
                  <a:pt x="4021638" y="391679"/>
                  <a:pt x="4057066" y="427106"/>
                  <a:pt x="4057066" y="470810"/>
                </a:cubicBezTo>
                <a:cubicBezTo>
                  <a:pt x="4057066" y="514512"/>
                  <a:pt x="4021638" y="549941"/>
                  <a:pt x="3977935" y="549941"/>
                </a:cubicBezTo>
                <a:cubicBezTo>
                  <a:pt x="3934232" y="549941"/>
                  <a:pt x="3898804" y="514512"/>
                  <a:pt x="3898804" y="470810"/>
                </a:cubicBezTo>
                <a:cubicBezTo>
                  <a:pt x="3898804" y="427106"/>
                  <a:pt x="3934232" y="391679"/>
                  <a:pt x="3977935" y="391679"/>
                </a:cubicBezTo>
                <a:close/>
                <a:moveTo>
                  <a:pt x="3699449" y="391679"/>
                </a:moveTo>
                <a:cubicBezTo>
                  <a:pt x="3743152" y="391679"/>
                  <a:pt x="3778580" y="427106"/>
                  <a:pt x="3778580" y="470810"/>
                </a:cubicBezTo>
                <a:cubicBezTo>
                  <a:pt x="3778580" y="514512"/>
                  <a:pt x="3743152" y="549941"/>
                  <a:pt x="3699449" y="549941"/>
                </a:cubicBezTo>
                <a:cubicBezTo>
                  <a:pt x="3655746" y="549941"/>
                  <a:pt x="3620318" y="514512"/>
                  <a:pt x="3620318" y="470810"/>
                </a:cubicBezTo>
                <a:cubicBezTo>
                  <a:pt x="3620318" y="427106"/>
                  <a:pt x="3655746" y="391679"/>
                  <a:pt x="3699449" y="391679"/>
                </a:cubicBezTo>
                <a:close/>
                <a:moveTo>
                  <a:pt x="3420963" y="391679"/>
                </a:moveTo>
                <a:cubicBezTo>
                  <a:pt x="3464666" y="391679"/>
                  <a:pt x="3500094" y="427106"/>
                  <a:pt x="3500094" y="470810"/>
                </a:cubicBezTo>
                <a:cubicBezTo>
                  <a:pt x="3500094" y="514512"/>
                  <a:pt x="3464666" y="549941"/>
                  <a:pt x="3420963" y="549941"/>
                </a:cubicBezTo>
                <a:cubicBezTo>
                  <a:pt x="3377260" y="549941"/>
                  <a:pt x="3341832" y="514512"/>
                  <a:pt x="3341832" y="470810"/>
                </a:cubicBezTo>
                <a:cubicBezTo>
                  <a:pt x="3341832" y="427106"/>
                  <a:pt x="3377260" y="391679"/>
                  <a:pt x="3420963" y="391679"/>
                </a:cubicBezTo>
                <a:close/>
                <a:moveTo>
                  <a:pt x="3142477" y="391679"/>
                </a:moveTo>
                <a:cubicBezTo>
                  <a:pt x="3186180" y="391679"/>
                  <a:pt x="3221608" y="427106"/>
                  <a:pt x="3221608" y="470810"/>
                </a:cubicBezTo>
                <a:cubicBezTo>
                  <a:pt x="3221608" y="514512"/>
                  <a:pt x="3186180" y="549941"/>
                  <a:pt x="3142477" y="549941"/>
                </a:cubicBezTo>
                <a:cubicBezTo>
                  <a:pt x="3098774" y="549941"/>
                  <a:pt x="3063346" y="514512"/>
                  <a:pt x="3063346" y="470810"/>
                </a:cubicBezTo>
                <a:cubicBezTo>
                  <a:pt x="3063346" y="427106"/>
                  <a:pt x="3098774" y="391679"/>
                  <a:pt x="3142477" y="391679"/>
                </a:cubicBezTo>
                <a:close/>
                <a:moveTo>
                  <a:pt x="2863991" y="391679"/>
                </a:moveTo>
                <a:cubicBezTo>
                  <a:pt x="2907694" y="391679"/>
                  <a:pt x="2943122" y="427106"/>
                  <a:pt x="2943122" y="470810"/>
                </a:cubicBezTo>
                <a:cubicBezTo>
                  <a:pt x="2943122" y="514512"/>
                  <a:pt x="2907694" y="549941"/>
                  <a:pt x="2863991" y="549941"/>
                </a:cubicBezTo>
                <a:cubicBezTo>
                  <a:pt x="2820288" y="549941"/>
                  <a:pt x="2784860" y="514512"/>
                  <a:pt x="2784860" y="470810"/>
                </a:cubicBezTo>
                <a:cubicBezTo>
                  <a:pt x="2784860" y="427106"/>
                  <a:pt x="2820288" y="391679"/>
                  <a:pt x="2863991" y="391679"/>
                </a:cubicBezTo>
                <a:close/>
                <a:moveTo>
                  <a:pt x="2585505" y="391679"/>
                </a:moveTo>
                <a:cubicBezTo>
                  <a:pt x="2629208" y="391679"/>
                  <a:pt x="2664636" y="427106"/>
                  <a:pt x="2664636" y="470810"/>
                </a:cubicBezTo>
                <a:cubicBezTo>
                  <a:pt x="2664636" y="514512"/>
                  <a:pt x="2629208" y="549941"/>
                  <a:pt x="2585505" y="549941"/>
                </a:cubicBezTo>
                <a:cubicBezTo>
                  <a:pt x="2541802" y="549941"/>
                  <a:pt x="2506374" y="514512"/>
                  <a:pt x="2506374" y="470810"/>
                </a:cubicBezTo>
                <a:cubicBezTo>
                  <a:pt x="2506374" y="427106"/>
                  <a:pt x="2541802" y="391679"/>
                  <a:pt x="2585505" y="391679"/>
                </a:cubicBezTo>
                <a:close/>
                <a:moveTo>
                  <a:pt x="2307019" y="391679"/>
                </a:moveTo>
                <a:cubicBezTo>
                  <a:pt x="2350722" y="391679"/>
                  <a:pt x="2386150" y="427106"/>
                  <a:pt x="2386150" y="470810"/>
                </a:cubicBezTo>
                <a:cubicBezTo>
                  <a:pt x="2386150" y="514512"/>
                  <a:pt x="2350722" y="549941"/>
                  <a:pt x="2307019" y="549941"/>
                </a:cubicBezTo>
                <a:cubicBezTo>
                  <a:pt x="2263316" y="549941"/>
                  <a:pt x="2227888" y="514512"/>
                  <a:pt x="2227888" y="470810"/>
                </a:cubicBezTo>
                <a:cubicBezTo>
                  <a:pt x="2227888" y="427106"/>
                  <a:pt x="2263316" y="391679"/>
                  <a:pt x="2307019" y="391679"/>
                </a:cubicBezTo>
                <a:close/>
                <a:moveTo>
                  <a:pt x="2028534" y="391679"/>
                </a:moveTo>
                <a:cubicBezTo>
                  <a:pt x="2072236" y="391679"/>
                  <a:pt x="2107664" y="427106"/>
                  <a:pt x="2107664" y="470810"/>
                </a:cubicBezTo>
                <a:cubicBezTo>
                  <a:pt x="2107664" y="514512"/>
                  <a:pt x="2072236" y="549941"/>
                  <a:pt x="2028534" y="549941"/>
                </a:cubicBezTo>
                <a:cubicBezTo>
                  <a:pt x="1984830" y="549941"/>
                  <a:pt x="1949402" y="514512"/>
                  <a:pt x="1949402" y="470810"/>
                </a:cubicBezTo>
                <a:cubicBezTo>
                  <a:pt x="1949402" y="427106"/>
                  <a:pt x="1984830" y="391679"/>
                  <a:pt x="2028534" y="391679"/>
                </a:cubicBezTo>
                <a:close/>
                <a:moveTo>
                  <a:pt x="1750047" y="391679"/>
                </a:moveTo>
                <a:cubicBezTo>
                  <a:pt x="1793750" y="391679"/>
                  <a:pt x="1829178" y="427106"/>
                  <a:pt x="1829178" y="470810"/>
                </a:cubicBezTo>
                <a:cubicBezTo>
                  <a:pt x="1829178" y="514512"/>
                  <a:pt x="1793750" y="549941"/>
                  <a:pt x="1750047" y="549941"/>
                </a:cubicBezTo>
                <a:cubicBezTo>
                  <a:pt x="1706344" y="549941"/>
                  <a:pt x="1670916" y="514512"/>
                  <a:pt x="1670916" y="470810"/>
                </a:cubicBezTo>
                <a:cubicBezTo>
                  <a:pt x="1670916" y="427106"/>
                  <a:pt x="1706344" y="391679"/>
                  <a:pt x="1750047" y="391679"/>
                </a:cubicBezTo>
                <a:close/>
                <a:moveTo>
                  <a:pt x="1471561" y="391679"/>
                </a:moveTo>
                <a:cubicBezTo>
                  <a:pt x="1515264" y="391679"/>
                  <a:pt x="1550692" y="427106"/>
                  <a:pt x="1550692" y="470810"/>
                </a:cubicBezTo>
                <a:cubicBezTo>
                  <a:pt x="1550692" y="514512"/>
                  <a:pt x="1515264" y="549941"/>
                  <a:pt x="1471561" y="549941"/>
                </a:cubicBezTo>
                <a:cubicBezTo>
                  <a:pt x="1427858" y="549941"/>
                  <a:pt x="1392431" y="514512"/>
                  <a:pt x="1392431" y="470810"/>
                </a:cubicBezTo>
                <a:cubicBezTo>
                  <a:pt x="1392431" y="427106"/>
                  <a:pt x="1427858" y="391679"/>
                  <a:pt x="1471561" y="391679"/>
                </a:cubicBezTo>
                <a:close/>
                <a:moveTo>
                  <a:pt x="1193075" y="391679"/>
                </a:moveTo>
                <a:cubicBezTo>
                  <a:pt x="1236779" y="391679"/>
                  <a:pt x="1272206" y="427106"/>
                  <a:pt x="1272206" y="470810"/>
                </a:cubicBezTo>
                <a:cubicBezTo>
                  <a:pt x="1272206" y="514512"/>
                  <a:pt x="1236779" y="549941"/>
                  <a:pt x="1193075" y="549941"/>
                </a:cubicBezTo>
                <a:cubicBezTo>
                  <a:pt x="1149372" y="549941"/>
                  <a:pt x="1113944" y="514512"/>
                  <a:pt x="1113944" y="470810"/>
                </a:cubicBezTo>
                <a:cubicBezTo>
                  <a:pt x="1113944" y="427106"/>
                  <a:pt x="1149372" y="391679"/>
                  <a:pt x="1193075" y="391679"/>
                </a:cubicBezTo>
                <a:close/>
                <a:moveTo>
                  <a:pt x="914589" y="391679"/>
                </a:moveTo>
                <a:cubicBezTo>
                  <a:pt x="958292" y="391679"/>
                  <a:pt x="993720" y="427106"/>
                  <a:pt x="993720" y="470810"/>
                </a:cubicBezTo>
                <a:cubicBezTo>
                  <a:pt x="993720" y="514512"/>
                  <a:pt x="958292" y="549941"/>
                  <a:pt x="914589" y="549941"/>
                </a:cubicBezTo>
                <a:cubicBezTo>
                  <a:pt x="870886" y="549941"/>
                  <a:pt x="835458" y="514512"/>
                  <a:pt x="835458" y="470810"/>
                </a:cubicBezTo>
                <a:cubicBezTo>
                  <a:pt x="835458" y="427106"/>
                  <a:pt x="870886" y="391679"/>
                  <a:pt x="914589" y="391679"/>
                </a:cubicBezTo>
                <a:close/>
                <a:moveTo>
                  <a:pt x="636103" y="391679"/>
                </a:moveTo>
                <a:cubicBezTo>
                  <a:pt x="679806" y="391679"/>
                  <a:pt x="715234" y="427106"/>
                  <a:pt x="715234" y="470810"/>
                </a:cubicBezTo>
                <a:cubicBezTo>
                  <a:pt x="715234" y="514512"/>
                  <a:pt x="679806" y="549941"/>
                  <a:pt x="636103" y="549941"/>
                </a:cubicBezTo>
                <a:cubicBezTo>
                  <a:pt x="592401" y="549941"/>
                  <a:pt x="556972" y="514512"/>
                  <a:pt x="556972" y="470810"/>
                </a:cubicBezTo>
                <a:cubicBezTo>
                  <a:pt x="556972" y="427106"/>
                  <a:pt x="592401" y="391679"/>
                  <a:pt x="636103" y="391679"/>
                </a:cubicBezTo>
                <a:close/>
                <a:moveTo>
                  <a:pt x="357617" y="391679"/>
                </a:moveTo>
                <a:cubicBezTo>
                  <a:pt x="401320" y="391679"/>
                  <a:pt x="436749" y="427106"/>
                  <a:pt x="436749" y="470810"/>
                </a:cubicBezTo>
                <a:cubicBezTo>
                  <a:pt x="436749" y="514512"/>
                  <a:pt x="401320" y="549941"/>
                  <a:pt x="357617" y="549941"/>
                </a:cubicBezTo>
                <a:cubicBezTo>
                  <a:pt x="313914" y="549941"/>
                  <a:pt x="278486" y="514512"/>
                  <a:pt x="278486" y="470810"/>
                </a:cubicBezTo>
                <a:cubicBezTo>
                  <a:pt x="278486" y="427106"/>
                  <a:pt x="313914" y="391679"/>
                  <a:pt x="357617" y="391679"/>
                </a:cubicBezTo>
                <a:close/>
                <a:moveTo>
                  <a:pt x="79131" y="391679"/>
                </a:moveTo>
                <a:cubicBezTo>
                  <a:pt x="122834" y="391679"/>
                  <a:pt x="158262" y="427106"/>
                  <a:pt x="158262" y="470810"/>
                </a:cubicBezTo>
                <a:cubicBezTo>
                  <a:pt x="158262" y="514512"/>
                  <a:pt x="122834" y="549941"/>
                  <a:pt x="79131" y="549941"/>
                </a:cubicBezTo>
                <a:cubicBezTo>
                  <a:pt x="35428" y="549941"/>
                  <a:pt x="0" y="514512"/>
                  <a:pt x="0" y="470810"/>
                </a:cubicBezTo>
                <a:cubicBezTo>
                  <a:pt x="0" y="427106"/>
                  <a:pt x="35428" y="391679"/>
                  <a:pt x="79131" y="391679"/>
                </a:cubicBezTo>
                <a:close/>
                <a:moveTo>
                  <a:pt x="6484315" y="0"/>
                </a:moveTo>
                <a:cubicBezTo>
                  <a:pt x="6528019" y="0"/>
                  <a:pt x="6563447" y="35429"/>
                  <a:pt x="6563447" y="79131"/>
                </a:cubicBezTo>
                <a:cubicBezTo>
                  <a:pt x="6563447" y="122835"/>
                  <a:pt x="6528019" y="158262"/>
                  <a:pt x="6484315" y="158262"/>
                </a:cubicBezTo>
                <a:cubicBezTo>
                  <a:pt x="6440615" y="158262"/>
                  <a:pt x="6405187" y="122835"/>
                  <a:pt x="6405187" y="79131"/>
                </a:cubicBezTo>
                <a:cubicBezTo>
                  <a:pt x="6405187" y="35429"/>
                  <a:pt x="6440615" y="0"/>
                  <a:pt x="6484315" y="0"/>
                </a:cubicBezTo>
                <a:close/>
                <a:moveTo>
                  <a:pt x="6205823" y="0"/>
                </a:moveTo>
                <a:cubicBezTo>
                  <a:pt x="6249527" y="0"/>
                  <a:pt x="6284955" y="35429"/>
                  <a:pt x="6284955" y="79131"/>
                </a:cubicBezTo>
                <a:cubicBezTo>
                  <a:pt x="6284955" y="122835"/>
                  <a:pt x="6249527" y="158262"/>
                  <a:pt x="6205823" y="158262"/>
                </a:cubicBezTo>
                <a:cubicBezTo>
                  <a:pt x="6162119" y="158262"/>
                  <a:pt x="6126691" y="122835"/>
                  <a:pt x="6126691" y="79131"/>
                </a:cubicBezTo>
                <a:cubicBezTo>
                  <a:pt x="6126691" y="35429"/>
                  <a:pt x="6162119" y="0"/>
                  <a:pt x="6205823" y="0"/>
                </a:cubicBezTo>
                <a:close/>
                <a:moveTo>
                  <a:pt x="5927339" y="0"/>
                </a:moveTo>
                <a:cubicBezTo>
                  <a:pt x="5971039" y="0"/>
                  <a:pt x="6006467" y="35429"/>
                  <a:pt x="6006467" y="79131"/>
                </a:cubicBezTo>
                <a:cubicBezTo>
                  <a:pt x="6006467" y="122835"/>
                  <a:pt x="5971039" y="158262"/>
                  <a:pt x="5927339" y="158262"/>
                </a:cubicBezTo>
                <a:cubicBezTo>
                  <a:pt x="5883635" y="158262"/>
                  <a:pt x="5848207" y="122835"/>
                  <a:pt x="5848207" y="79131"/>
                </a:cubicBezTo>
                <a:cubicBezTo>
                  <a:pt x="5848207" y="35429"/>
                  <a:pt x="5883635" y="0"/>
                  <a:pt x="5927339" y="0"/>
                </a:cubicBezTo>
                <a:close/>
                <a:moveTo>
                  <a:pt x="5648851" y="0"/>
                </a:moveTo>
                <a:cubicBezTo>
                  <a:pt x="5692555" y="0"/>
                  <a:pt x="5727983" y="35429"/>
                  <a:pt x="5727983" y="79131"/>
                </a:cubicBezTo>
                <a:cubicBezTo>
                  <a:pt x="5727983" y="122835"/>
                  <a:pt x="5692555" y="158262"/>
                  <a:pt x="5648851" y="158262"/>
                </a:cubicBezTo>
                <a:cubicBezTo>
                  <a:pt x="5605147" y="158262"/>
                  <a:pt x="5569719" y="122835"/>
                  <a:pt x="5569719" y="79131"/>
                </a:cubicBezTo>
                <a:cubicBezTo>
                  <a:pt x="5569719" y="35429"/>
                  <a:pt x="5605147" y="0"/>
                  <a:pt x="5648851" y="0"/>
                </a:cubicBezTo>
                <a:close/>
                <a:moveTo>
                  <a:pt x="5370367" y="0"/>
                </a:moveTo>
                <a:cubicBezTo>
                  <a:pt x="5414067" y="0"/>
                  <a:pt x="5449495" y="35429"/>
                  <a:pt x="5449495" y="79131"/>
                </a:cubicBezTo>
                <a:cubicBezTo>
                  <a:pt x="5449495" y="122835"/>
                  <a:pt x="5414067" y="158262"/>
                  <a:pt x="5370367" y="158262"/>
                </a:cubicBezTo>
                <a:cubicBezTo>
                  <a:pt x="5326663" y="158262"/>
                  <a:pt x="5291235" y="122835"/>
                  <a:pt x="5291235" y="79131"/>
                </a:cubicBezTo>
                <a:cubicBezTo>
                  <a:pt x="5291235" y="35429"/>
                  <a:pt x="5326663" y="0"/>
                  <a:pt x="5370367" y="0"/>
                </a:cubicBezTo>
                <a:close/>
                <a:moveTo>
                  <a:pt x="5091879" y="0"/>
                </a:moveTo>
                <a:cubicBezTo>
                  <a:pt x="5135583" y="0"/>
                  <a:pt x="5171011" y="35429"/>
                  <a:pt x="5171011" y="79131"/>
                </a:cubicBezTo>
                <a:cubicBezTo>
                  <a:pt x="5171011" y="122835"/>
                  <a:pt x="5135583" y="158262"/>
                  <a:pt x="5091879" y="158262"/>
                </a:cubicBezTo>
                <a:cubicBezTo>
                  <a:pt x="5048175" y="158262"/>
                  <a:pt x="5012747" y="122835"/>
                  <a:pt x="5012747" y="79131"/>
                </a:cubicBezTo>
                <a:cubicBezTo>
                  <a:pt x="5012747" y="35429"/>
                  <a:pt x="5048175" y="0"/>
                  <a:pt x="5091879" y="0"/>
                </a:cubicBezTo>
                <a:close/>
                <a:moveTo>
                  <a:pt x="4813395" y="0"/>
                </a:moveTo>
                <a:cubicBezTo>
                  <a:pt x="4857095" y="0"/>
                  <a:pt x="4892523" y="35429"/>
                  <a:pt x="4892523" y="79131"/>
                </a:cubicBezTo>
                <a:cubicBezTo>
                  <a:pt x="4892523" y="122835"/>
                  <a:pt x="4857095" y="158262"/>
                  <a:pt x="4813395" y="158262"/>
                </a:cubicBezTo>
                <a:cubicBezTo>
                  <a:pt x="4769691" y="158262"/>
                  <a:pt x="4734263" y="122835"/>
                  <a:pt x="4734263" y="79131"/>
                </a:cubicBezTo>
                <a:cubicBezTo>
                  <a:pt x="4734263" y="35429"/>
                  <a:pt x="4769691" y="0"/>
                  <a:pt x="4813395" y="0"/>
                </a:cubicBezTo>
                <a:close/>
                <a:moveTo>
                  <a:pt x="4534907" y="0"/>
                </a:moveTo>
                <a:cubicBezTo>
                  <a:pt x="4578611" y="0"/>
                  <a:pt x="4614039" y="35429"/>
                  <a:pt x="4614039" y="79131"/>
                </a:cubicBezTo>
                <a:cubicBezTo>
                  <a:pt x="4614039" y="122835"/>
                  <a:pt x="4578611" y="158262"/>
                  <a:pt x="4534907" y="158262"/>
                </a:cubicBezTo>
                <a:cubicBezTo>
                  <a:pt x="4491203" y="158262"/>
                  <a:pt x="4455775" y="122835"/>
                  <a:pt x="4455775" y="79131"/>
                </a:cubicBezTo>
                <a:cubicBezTo>
                  <a:pt x="4455775" y="35429"/>
                  <a:pt x="4491203" y="0"/>
                  <a:pt x="4534907" y="0"/>
                </a:cubicBezTo>
                <a:close/>
                <a:moveTo>
                  <a:pt x="4256421" y="0"/>
                </a:moveTo>
                <a:cubicBezTo>
                  <a:pt x="4300124" y="0"/>
                  <a:pt x="4335552" y="35429"/>
                  <a:pt x="4335552" y="79131"/>
                </a:cubicBezTo>
                <a:cubicBezTo>
                  <a:pt x="4335552" y="122835"/>
                  <a:pt x="4300124" y="158262"/>
                  <a:pt x="4256421" y="158262"/>
                </a:cubicBezTo>
                <a:cubicBezTo>
                  <a:pt x="4212718" y="158262"/>
                  <a:pt x="4177290" y="122835"/>
                  <a:pt x="4177290" y="79131"/>
                </a:cubicBezTo>
                <a:cubicBezTo>
                  <a:pt x="4177290" y="35429"/>
                  <a:pt x="4212718" y="0"/>
                  <a:pt x="4256421" y="0"/>
                </a:cubicBezTo>
                <a:close/>
                <a:moveTo>
                  <a:pt x="3977935" y="0"/>
                </a:moveTo>
                <a:cubicBezTo>
                  <a:pt x="4021638" y="0"/>
                  <a:pt x="4057066" y="35429"/>
                  <a:pt x="4057066" y="79131"/>
                </a:cubicBezTo>
                <a:cubicBezTo>
                  <a:pt x="4057066" y="122835"/>
                  <a:pt x="4021638" y="158262"/>
                  <a:pt x="3977935" y="158262"/>
                </a:cubicBezTo>
                <a:cubicBezTo>
                  <a:pt x="3934232" y="158262"/>
                  <a:pt x="3898804" y="122835"/>
                  <a:pt x="3898804" y="79131"/>
                </a:cubicBezTo>
                <a:cubicBezTo>
                  <a:pt x="3898804" y="35429"/>
                  <a:pt x="3934232" y="0"/>
                  <a:pt x="3977935" y="0"/>
                </a:cubicBezTo>
                <a:close/>
                <a:moveTo>
                  <a:pt x="3699449" y="0"/>
                </a:moveTo>
                <a:cubicBezTo>
                  <a:pt x="3743152" y="0"/>
                  <a:pt x="3778580" y="35429"/>
                  <a:pt x="3778580" y="79131"/>
                </a:cubicBezTo>
                <a:cubicBezTo>
                  <a:pt x="3778580" y="122835"/>
                  <a:pt x="3743152" y="158262"/>
                  <a:pt x="3699449" y="158262"/>
                </a:cubicBezTo>
                <a:cubicBezTo>
                  <a:pt x="3655746" y="158262"/>
                  <a:pt x="3620318" y="122835"/>
                  <a:pt x="3620318" y="79131"/>
                </a:cubicBezTo>
                <a:cubicBezTo>
                  <a:pt x="3620318" y="35429"/>
                  <a:pt x="3655746" y="0"/>
                  <a:pt x="3699449" y="0"/>
                </a:cubicBezTo>
                <a:close/>
                <a:moveTo>
                  <a:pt x="3420963" y="0"/>
                </a:moveTo>
                <a:cubicBezTo>
                  <a:pt x="3464666" y="0"/>
                  <a:pt x="3500094" y="35429"/>
                  <a:pt x="3500094" y="79131"/>
                </a:cubicBezTo>
                <a:cubicBezTo>
                  <a:pt x="3500094" y="122835"/>
                  <a:pt x="3464666" y="158262"/>
                  <a:pt x="3420963" y="158262"/>
                </a:cubicBezTo>
                <a:cubicBezTo>
                  <a:pt x="3377260" y="158262"/>
                  <a:pt x="3341832" y="122835"/>
                  <a:pt x="3341832" y="79131"/>
                </a:cubicBezTo>
                <a:cubicBezTo>
                  <a:pt x="3341832" y="35429"/>
                  <a:pt x="3377260" y="0"/>
                  <a:pt x="3420963" y="0"/>
                </a:cubicBezTo>
                <a:close/>
                <a:moveTo>
                  <a:pt x="3142477" y="0"/>
                </a:moveTo>
                <a:cubicBezTo>
                  <a:pt x="3186180" y="0"/>
                  <a:pt x="3221608" y="35429"/>
                  <a:pt x="3221608" y="79131"/>
                </a:cubicBezTo>
                <a:cubicBezTo>
                  <a:pt x="3221608" y="122835"/>
                  <a:pt x="3186180" y="158262"/>
                  <a:pt x="3142477" y="158262"/>
                </a:cubicBezTo>
                <a:cubicBezTo>
                  <a:pt x="3098774" y="158262"/>
                  <a:pt x="3063346" y="122835"/>
                  <a:pt x="3063346" y="79131"/>
                </a:cubicBezTo>
                <a:cubicBezTo>
                  <a:pt x="3063346" y="35429"/>
                  <a:pt x="3098774" y="0"/>
                  <a:pt x="3142477" y="0"/>
                </a:cubicBezTo>
                <a:close/>
                <a:moveTo>
                  <a:pt x="2863991" y="0"/>
                </a:moveTo>
                <a:cubicBezTo>
                  <a:pt x="2907694" y="0"/>
                  <a:pt x="2943122" y="35429"/>
                  <a:pt x="2943122" y="79131"/>
                </a:cubicBezTo>
                <a:cubicBezTo>
                  <a:pt x="2943122" y="122835"/>
                  <a:pt x="2907694" y="158262"/>
                  <a:pt x="2863991" y="158262"/>
                </a:cubicBezTo>
                <a:cubicBezTo>
                  <a:pt x="2820288" y="158262"/>
                  <a:pt x="2784860" y="122835"/>
                  <a:pt x="2784860" y="79131"/>
                </a:cubicBezTo>
                <a:cubicBezTo>
                  <a:pt x="2784860" y="35429"/>
                  <a:pt x="2820288" y="0"/>
                  <a:pt x="2863991" y="0"/>
                </a:cubicBezTo>
                <a:close/>
                <a:moveTo>
                  <a:pt x="2585505" y="0"/>
                </a:moveTo>
                <a:cubicBezTo>
                  <a:pt x="2629208" y="0"/>
                  <a:pt x="2664636" y="35429"/>
                  <a:pt x="2664636" y="79131"/>
                </a:cubicBezTo>
                <a:cubicBezTo>
                  <a:pt x="2664636" y="122835"/>
                  <a:pt x="2629208" y="158262"/>
                  <a:pt x="2585505" y="158262"/>
                </a:cubicBezTo>
                <a:cubicBezTo>
                  <a:pt x="2541802" y="158262"/>
                  <a:pt x="2506374" y="122835"/>
                  <a:pt x="2506374" y="79131"/>
                </a:cubicBezTo>
                <a:cubicBezTo>
                  <a:pt x="2506374" y="35429"/>
                  <a:pt x="2541802" y="0"/>
                  <a:pt x="2585505" y="0"/>
                </a:cubicBezTo>
                <a:close/>
                <a:moveTo>
                  <a:pt x="2307019" y="0"/>
                </a:moveTo>
                <a:cubicBezTo>
                  <a:pt x="2350722" y="0"/>
                  <a:pt x="2386150" y="35429"/>
                  <a:pt x="2386150" y="79131"/>
                </a:cubicBezTo>
                <a:cubicBezTo>
                  <a:pt x="2386150" y="122835"/>
                  <a:pt x="2350722" y="158262"/>
                  <a:pt x="2307019" y="158262"/>
                </a:cubicBezTo>
                <a:cubicBezTo>
                  <a:pt x="2263316" y="158262"/>
                  <a:pt x="2227888" y="122835"/>
                  <a:pt x="2227888" y="79131"/>
                </a:cubicBezTo>
                <a:cubicBezTo>
                  <a:pt x="2227888" y="35429"/>
                  <a:pt x="2263316" y="0"/>
                  <a:pt x="2307019" y="0"/>
                </a:cubicBezTo>
                <a:close/>
                <a:moveTo>
                  <a:pt x="2028534" y="0"/>
                </a:moveTo>
                <a:cubicBezTo>
                  <a:pt x="2072236" y="0"/>
                  <a:pt x="2107664" y="35429"/>
                  <a:pt x="2107664" y="79131"/>
                </a:cubicBezTo>
                <a:cubicBezTo>
                  <a:pt x="2107664" y="122835"/>
                  <a:pt x="2072236" y="158262"/>
                  <a:pt x="2028534" y="158262"/>
                </a:cubicBezTo>
                <a:cubicBezTo>
                  <a:pt x="1984830" y="158262"/>
                  <a:pt x="1949402" y="122835"/>
                  <a:pt x="1949402" y="79131"/>
                </a:cubicBezTo>
                <a:cubicBezTo>
                  <a:pt x="1949402" y="35429"/>
                  <a:pt x="1984830" y="0"/>
                  <a:pt x="2028534" y="0"/>
                </a:cubicBezTo>
                <a:close/>
                <a:moveTo>
                  <a:pt x="1750047" y="0"/>
                </a:moveTo>
                <a:cubicBezTo>
                  <a:pt x="1793750" y="0"/>
                  <a:pt x="1829178" y="35429"/>
                  <a:pt x="1829178" y="79131"/>
                </a:cubicBezTo>
                <a:cubicBezTo>
                  <a:pt x="1829178" y="122835"/>
                  <a:pt x="1793750" y="158262"/>
                  <a:pt x="1750047" y="158262"/>
                </a:cubicBezTo>
                <a:cubicBezTo>
                  <a:pt x="1706344" y="158262"/>
                  <a:pt x="1670916" y="122835"/>
                  <a:pt x="1670916" y="79131"/>
                </a:cubicBezTo>
                <a:cubicBezTo>
                  <a:pt x="1670916" y="35429"/>
                  <a:pt x="1706344" y="0"/>
                  <a:pt x="1750047" y="0"/>
                </a:cubicBezTo>
                <a:close/>
                <a:moveTo>
                  <a:pt x="1471561" y="0"/>
                </a:moveTo>
                <a:cubicBezTo>
                  <a:pt x="1515264" y="0"/>
                  <a:pt x="1550692" y="35429"/>
                  <a:pt x="1550692" y="79131"/>
                </a:cubicBezTo>
                <a:cubicBezTo>
                  <a:pt x="1550692" y="122835"/>
                  <a:pt x="1515264" y="158262"/>
                  <a:pt x="1471561" y="158262"/>
                </a:cubicBezTo>
                <a:cubicBezTo>
                  <a:pt x="1427858" y="158262"/>
                  <a:pt x="1392431" y="122835"/>
                  <a:pt x="1392431" y="79131"/>
                </a:cubicBezTo>
                <a:cubicBezTo>
                  <a:pt x="1392431" y="35429"/>
                  <a:pt x="1427858" y="0"/>
                  <a:pt x="1471561" y="0"/>
                </a:cubicBezTo>
                <a:close/>
                <a:moveTo>
                  <a:pt x="1193075" y="0"/>
                </a:moveTo>
                <a:cubicBezTo>
                  <a:pt x="1236779" y="0"/>
                  <a:pt x="1272206" y="35429"/>
                  <a:pt x="1272206" y="79131"/>
                </a:cubicBezTo>
                <a:cubicBezTo>
                  <a:pt x="1272206" y="122835"/>
                  <a:pt x="1236779" y="158262"/>
                  <a:pt x="1193075" y="158262"/>
                </a:cubicBezTo>
                <a:cubicBezTo>
                  <a:pt x="1149372" y="158262"/>
                  <a:pt x="1113944" y="122835"/>
                  <a:pt x="1113944" y="79131"/>
                </a:cubicBezTo>
                <a:cubicBezTo>
                  <a:pt x="1113944" y="35429"/>
                  <a:pt x="1149372" y="0"/>
                  <a:pt x="1193075" y="0"/>
                </a:cubicBezTo>
                <a:close/>
                <a:moveTo>
                  <a:pt x="914589" y="0"/>
                </a:moveTo>
                <a:cubicBezTo>
                  <a:pt x="958292" y="0"/>
                  <a:pt x="993720" y="35429"/>
                  <a:pt x="993720" y="79131"/>
                </a:cubicBezTo>
                <a:cubicBezTo>
                  <a:pt x="993720" y="122835"/>
                  <a:pt x="958292" y="158262"/>
                  <a:pt x="914589" y="158262"/>
                </a:cubicBezTo>
                <a:cubicBezTo>
                  <a:pt x="870886" y="158262"/>
                  <a:pt x="835458" y="122835"/>
                  <a:pt x="835458" y="79131"/>
                </a:cubicBezTo>
                <a:cubicBezTo>
                  <a:pt x="835458" y="35429"/>
                  <a:pt x="870886" y="0"/>
                  <a:pt x="914589" y="0"/>
                </a:cubicBezTo>
                <a:close/>
                <a:moveTo>
                  <a:pt x="636103" y="0"/>
                </a:moveTo>
                <a:cubicBezTo>
                  <a:pt x="679806" y="0"/>
                  <a:pt x="715234" y="35429"/>
                  <a:pt x="715234" y="79131"/>
                </a:cubicBezTo>
                <a:cubicBezTo>
                  <a:pt x="715234" y="122835"/>
                  <a:pt x="679806" y="158262"/>
                  <a:pt x="636103" y="158262"/>
                </a:cubicBezTo>
                <a:cubicBezTo>
                  <a:pt x="592401" y="158262"/>
                  <a:pt x="556972" y="122835"/>
                  <a:pt x="556972" y="79131"/>
                </a:cubicBezTo>
                <a:cubicBezTo>
                  <a:pt x="556972" y="35429"/>
                  <a:pt x="592401" y="0"/>
                  <a:pt x="636103" y="0"/>
                </a:cubicBezTo>
                <a:close/>
                <a:moveTo>
                  <a:pt x="357617" y="0"/>
                </a:moveTo>
                <a:cubicBezTo>
                  <a:pt x="401320" y="0"/>
                  <a:pt x="436749" y="35429"/>
                  <a:pt x="436749" y="79131"/>
                </a:cubicBezTo>
                <a:cubicBezTo>
                  <a:pt x="436749" y="122835"/>
                  <a:pt x="401320" y="158262"/>
                  <a:pt x="357617" y="158262"/>
                </a:cubicBezTo>
                <a:cubicBezTo>
                  <a:pt x="313914" y="158262"/>
                  <a:pt x="278486" y="122835"/>
                  <a:pt x="278486" y="79131"/>
                </a:cubicBezTo>
                <a:cubicBezTo>
                  <a:pt x="278486" y="35429"/>
                  <a:pt x="313914" y="0"/>
                  <a:pt x="357617" y="0"/>
                </a:cubicBezTo>
                <a:close/>
                <a:moveTo>
                  <a:pt x="79131" y="0"/>
                </a:moveTo>
                <a:cubicBezTo>
                  <a:pt x="122834" y="0"/>
                  <a:pt x="158262" y="35429"/>
                  <a:pt x="158262" y="79131"/>
                </a:cubicBezTo>
                <a:cubicBezTo>
                  <a:pt x="158262" y="122835"/>
                  <a:pt x="122834" y="158262"/>
                  <a:pt x="79131" y="158262"/>
                </a:cubicBezTo>
                <a:cubicBezTo>
                  <a:pt x="35428" y="158262"/>
                  <a:pt x="0" y="122835"/>
                  <a:pt x="0" y="79131"/>
                </a:cubicBezTo>
                <a:cubicBezTo>
                  <a:pt x="0" y="35429"/>
                  <a:pt x="35428" y="0"/>
                  <a:pt x="79131" y="0"/>
                </a:cubicBezTo>
                <a:close/>
              </a:path>
            </a:pathLst>
          </a:custGeom>
          <a:solidFill>
            <a:schemeClr val="tx1">
              <a:lumMod val="10000"/>
              <a:lumOff val="9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1"/>
          </p:nvPr>
        </p:nvSpPr>
        <p:spPr>
          <a:xfrm>
            <a:off x="2866293" y="1890712"/>
            <a:ext cx="8458199" cy="9767888"/>
          </a:xfrm>
          <a:prstGeom prst="rect">
            <a:avLst/>
          </a:prstGeom>
        </p:spPr>
        <p:txBody>
          <a:bodyPr/>
          <a:lstStyle/>
          <a:p>
            <a:endParaRPr lang="en-US"/>
          </a:p>
        </p:txBody>
      </p:sp>
      <p:sp>
        <p:nvSpPr>
          <p:cNvPr id="4" name="Picture Placeholder 3"/>
          <p:cNvSpPr>
            <a:spLocks noGrp="1"/>
          </p:cNvSpPr>
          <p:nvPr>
            <p:ph type="pic" sz="quarter" idx="10"/>
          </p:nvPr>
        </p:nvSpPr>
        <p:spPr>
          <a:xfrm>
            <a:off x="20134385" y="3657356"/>
            <a:ext cx="4252790" cy="7772400"/>
          </a:xfrm>
          <a:prstGeom prst="rect">
            <a:avLst/>
          </a:prstGeom>
          <a:solidFill>
            <a:schemeClr val="bg1">
              <a:lumMod val="75000"/>
            </a:schemeClr>
          </a:solidFill>
        </p:spPr>
        <p:txBody>
          <a:bodyPr/>
          <a:lstStyle>
            <a:lvl1pPr algn="l">
              <a:defRPr/>
            </a:lvl1pPr>
          </a:lstStyle>
          <a:p>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0" y="9355015"/>
            <a:ext cx="7209692" cy="4360985"/>
          </a:xfrm>
          <a:prstGeom prst="rect">
            <a:avLst/>
          </a:prstGeom>
        </p:spPr>
        <p:txBody>
          <a:bodyPr/>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4_Custom Layout">
    <p:bg>
      <p:bgPr>
        <a:solidFill>
          <a:schemeClr val="tx1">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435969" y="0"/>
            <a:ext cx="17951206" cy="13716000"/>
          </a:xfrm>
          <a:prstGeom prst="rect">
            <a:avLst/>
          </a:prstGeom>
        </p:spPr>
        <p:txBody>
          <a:bodyPr/>
          <a:lstStyle/>
          <a:p>
            <a:endParaRPr lang="en-US"/>
          </a:p>
        </p:txBody>
      </p:sp>
      <p:sp>
        <p:nvSpPr>
          <p:cNvPr id="6" name="Picture Placeholder 5"/>
          <p:cNvSpPr>
            <a:spLocks noGrp="1"/>
          </p:cNvSpPr>
          <p:nvPr>
            <p:ph type="pic" sz="quarter" idx="11"/>
          </p:nvPr>
        </p:nvSpPr>
        <p:spPr>
          <a:xfrm>
            <a:off x="15808326" y="3569677"/>
            <a:ext cx="5592152" cy="3288323"/>
          </a:xfrm>
          <a:prstGeom prst="rect">
            <a:avLst/>
          </a:prstGeom>
        </p:spPr>
        <p:txBody>
          <a:bodyPr/>
          <a:lstStyle/>
          <a:p>
            <a:endParaRPr lang="en-US"/>
          </a:p>
        </p:txBody>
      </p:sp>
      <p:sp>
        <p:nvSpPr>
          <p:cNvPr id="7" name="Rectangle 6"/>
          <p:cNvSpPr/>
          <p:nvPr userDrawn="1"/>
        </p:nvSpPr>
        <p:spPr>
          <a:xfrm>
            <a:off x="0" y="10779369"/>
            <a:ext cx="6435969" cy="2936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8959" y="3467703"/>
            <a:ext cx="8531226" cy="7667634"/>
          </a:xfrm>
          <a:prstGeom prst="rect">
            <a:avLst/>
          </a:prstGeom>
        </p:spPr>
      </p:pic>
      <p:sp>
        <p:nvSpPr>
          <p:cNvPr id="3" name="Picture Placeholder 3"/>
          <p:cNvSpPr>
            <a:spLocks noGrp="1"/>
          </p:cNvSpPr>
          <p:nvPr>
            <p:ph type="pic" sz="quarter" idx="10"/>
          </p:nvPr>
        </p:nvSpPr>
        <p:spPr>
          <a:xfrm>
            <a:off x="2919780" y="3467703"/>
            <a:ext cx="4835525" cy="4835525"/>
          </a:xfrm>
          <a:prstGeom prst="rect">
            <a:avLst/>
          </a:prstGeom>
        </p:spPr>
        <p:txBody>
          <a:bodyPr/>
          <a:lstStyle/>
          <a:p>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589463" y="0"/>
            <a:ext cx="7604125" cy="13716000"/>
          </a:xfrm>
          <a:prstGeom prst="rect">
            <a:avLst/>
          </a:prstGeom>
        </p:spPr>
        <p:txBody>
          <a:bodyPr/>
          <a:lstStyle/>
          <a:p>
            <a:endParaRPr lang="en-US"/>
          </a:p>
        </p:txBody>
      </p:sp>
      <p:sp>
        <p:nvSpPr>
          <p:cNvPr id="5" name="Rectangle 4"/>
          <p:cNvSpPr/>
          <p:nvPr userDrawn="1"/>
        </p:nvSpPr>
        <p:spPr>
          <a:xfrm>
            <a:off x="0" y="0"/>
            <a:ext cx="4589463" cy="13716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3444875" y="2426494"/>
            <a:ext cx="17497425" cy="8863012"/>
          </a:xfrm>
          <a:prstGeom prst="rect">
            <a:avLst/>
          </a:prstGeom>
        </p:spPr>
        <p:txBody>
          <a:bodyPr/>
          <a:lstStyle/>
          <a:p>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18446262" y="10339755"/>
            <a:ext cx="5940913" cy="3376246"/>
          </a:xfrm>
          <a:prstGeom prst="rect">
            <a:avLst/>
          </a:prstGeom>
        </p:spPr>
        <p:txBody>
          <a:bodyPr/>
          <a:lstStyle/>
          <a:p>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1899383" y="5029201"/>
            <a:ext cx="3270250" cy="4413738"/>
          </a:xfrm>
          <a:prstGeom prst="rect">
            <a:avLst/>
          </a:prstGeom>
        </p:spPr>
        <p:txBody>
          <a:bodyPr/>
          <a:lstStyle/>
          <a:p>
            <a:endParaRPr lang="en-US"/>
          </a:p>
        </p:txBody>
      </p:sp>
      <p:sp>
        <p:nvSpPr>
          <p:cNvPr id="8" name="Picture Placeholder 7"/>
          <p:cNvSpPr>
            <a:spLocks noGrp="1"/>
          </p:cNvSpPr>
          <p:nvPr>
            <p:ph type="pic" sz="quarter" idx="12"/>
          </p:nvPr>
        </p:nvSpPr>
        <p:spPr>
          <a:xfrm>
            <a:off x="6999288" y="11746523"/>
            <a:ext cx="3955927" cy="1969477"/>
          </a:xfrm>
          <a:prstGeom prst="rect">
            <a:avLst/>
          </a:prstGeo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858000"/>
            <a:ext cx="24387175" cy="6858000"/>
          </a:xfrm>
          <a:prstGeom prst="rect">
            <a:avLst/>
          </a:prstGeom>
        </p:spPr>
        <p:txBody>
          <a:bodyPr/>
          <a:lstStyle/>
          <a:p>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706100" y="0"/>
            <a:ext cx="13681075" cy="13681075"/>
          </a:xfrm>
          <a:prstGeom prst="rect">
            <a:avLst/>
          </a:prstGeom>
        </p:spPr>
        <p:txBody>
          <a:bodyPr/>
          <a:lstStyle/>
          <a:p>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 y="0"/>
            <a:ext cx="24387176" cy="9900128"/>
          </a:xfrm>
          <a:custGeom>
            <a:avLst/>
            <a:gdLst>
              <a:gd name="connsiteX0" fmla="*/ 22965786 w 24387176"/>
              <a:gd name="connsiteY0" fmla="*/ 9509155 h 9900128"/>
              <a:gd name="connsiteX1" fmla="*/ 22930054 w 24387176"/>
              <a:gd name="connsiteY1" fmla="*/ 9521989 h 9900128"/>
              <a:gd name="connsiteX2" fmla="*/ 22965786 w 24387176"/>
              <a:gd name="connsiteY2" fmla="*/ 9509155 h 9900128"/>
              <a:gd name="connsiteX3" fmla="*/ 23075556 w 24387176"/>
              <a:gd name="connsiteY3" fmla="*/ 9423073 h 9900128"/>
              <a:gd name="connsiteX4" fmla="*/ 23096974 w 24387176"/>
              <a:gd name="connsiteY4" fmla="*/ 9429059 h 9900128"/>
              <a:gd name="connsiteX5" fmla="*/ 23094642 w 24387176"/>
              <a:gd name="connsiteY5" fmla="*/ 9430531 h 9900128"/>
              <a:gd name="connsiteX6" fmla="*/ 23068982 w 24387176"/>
              <a:gd name="connsiteY6" fmla="*/ 9426195 h 9900128"/>
              <a:gd name="connsiteX7" fmla="*/ 23010674 w 24387176"/>
              <a:gd name="connsiteY7" fmla="*/ 9404946 h 9900128"/>
              <a:gd name="connsiteX8" fmla="*/ 23031798 w 24387176"/>
              <a:gd name="connsiteY8" fmla="*/ 9410849 h 9900128"/>
              <a:gd name="connsiteX9" fmla="*/ 23027282 w 24387176"/>
              <a:gd name="connsiteY9" fmla="*/ 9414046 h 9900128"/>
              <a:gd name="connsiteX10" fmla="*/ 23001608 w 24387176"/>
              <a:gd name="connsiteY10" fmla="*/ 9410004 h 9900128"/>
              <a:gd name="connsiteX11" fmla="*/ 22945088 w 24387176"/>
              <a:gd name="connsiteY11" fmla="*/ 9386362 h 9900128"/>
              <a:gd name="connsiteX12" fmla="*/ 22966352 w 24387176"/>
              <a:gd name="connsiteY12" fmla="*/ 9392434 h 9900128"/>
              <a:gd name="connsiteX13" fmla="*/ 22959944 w 24387176"/>
              <a:gd name="connsiteY13" fmla="*/ 9396685 h 9900128"/>
              <a:gd name="connsiteX14" fmla="*/ 22934312 w 24387176"/>
              <a:gd name="connsiteY14" fmla="*/ 9391479 h 9900128"/>
              <a:gd name="connsiteX15" fmla="*/ 23293446 w 24387176"/>
              <a:gd name="connsiteY15" fmla="*/ 9288858 h 9900128"/>
              <a:gd name="connsiteX16" fmla="*/ 23257722 w 24387176"/>
              <a:gd name="connsiteY16" fmla="*/ 9301694 h 9900128"/>
              <a:gd name="connsiteX17" fmla="*/ 23293446 w 24387176"/>
              <a:gd name="connsiteY17" fmla="*/ 9288858 h 9900128"/>
              <a:gd name="connsiteX18" fmla="*/ 22669778 w 24387176"/>
              <a:gd name="connsiteY18" fmla="*/ 9260880 h 9900128"/>
              <a:gd name="connsiteX19" fmla="*/ 22704710 w 24387176"/>
              <a:gd name="connsiteY19" fmla="*/ 9269670 h 9900128"/>
              <a:gd name="connsiteX20" fmla="*/ 22691908 w 24387176"/>
              <a:gd name="connsiteY20" fmla="*/ 9271988 h 9900128"/>
              <a:gd name="connsiteX21" fmla="*/ 22690486 w 24387176"/>
              <a:gd name="connsiteY21" fmla="*/ 9275942 h 9900128"/>
              <a:gd name="connsiteX22" fmla="*/ 22658514 w 24387176"/>
              <a:gd name="connsiteY22" fmla="*/ 9266867 h 9900128"/>
              <a:gd name="connsiteX23" fmla="*/ 20853650 w 24387176"/>
              <a:gd name="connsiteY23" fmla="*/ 9203652 h 9900128"/>
              <a:gd name="connsiteX24" fmla="*/ 20818676 w 24387176"/>
              <a:gd name="connsiteY24" fmla="*/ 9222197 h 9900128"/>
              <a:gd name="connsiteX25" fmla="*/ 20870680 w 24387176"/>
              <a:gd name="connsiteY25" fmla="*/ 9209894 h 9900128"/>
              <a:gd name="connsiteX26" fmla="*/ 20853650 w 24387176"/>
              <a:gd name="connsiteY26" fmla="*/ 9203652 h 9900128"/>
              <a:gd name="connsiteX27" fmla="*/ 22306616 w 24387176"/>
              <a:gd name="connsiteY27" fmla="*/ 9189571 h 9900128"/>
              <a:gd name="connsiteX28" fmla="*/ 22294468 w 24387176"/>
              <a:gd name="connsiteY28" fmla="*/ 9196381 h 9900128"/>
              <a:gd name="connsiteX29" fmla="*/ 22306616 w 24387176"/>
              <a:gd name="connsiteY29" fmla="*/ 9189571 h 9900128"/>
              <a:gd name="connsiteX30" fmla="*/ 22143686 w 24387176"/>
              <a:gd name="connsiteY30" fmla="*/ 9189342 h 9900128"/>
              <a:gd name="connsiteX31" fmla="*/ 22143784 w 24387176"/>
              <a:gd name="connsiteY31" fmla="*/ 9189621 h 9900128"/>
              <a:gd name="connsiteX32" fmla="*/ 22144598 w 24387176"/>
              <a:gd name="connsiteY32" fmla="*/ 9191939 h 9900128"/>
              <a:gd name="connsiteX33" fmla="*/ 22146044 w 24387176"/>
              <a:gd name="connsiteY33" fmla="*/ 9196061 h 9900128"/>
              <a:gd name="connsiteX34" fmla="*/ 22149974 w 24387176"/>
              <a:gd name="connsiteY34" fmla="*/ 9207263 h 9900128"/>
              <a:gd name="connsiteX35" fmla="*/ 22145698 w 24387176"/>
              <a:gd name="connsiteY35" fmla="*/ 9195065 h 9900128"/>
              <a:gd name="connsiteX36" fmla="*/ 22144598 w 24387176"/>
              <a:gd name="connsiteY36" fmla="*/ 9191939 h 9900128"/>
              <a:gd name="connsiteX37" fmla="*/ 20729224 w 24387176"/>
              <a:gd name="connsiteY37" fmla="*/ 9172585 h 9900128"/>
              <a:gd name="connsiteX38" fmla="*/ 20730552 w 24387176"/>
              <a:gd name="connsiteY38" fmla="*/ 9176592 h 9900128"/>
              <a:gd name="connsiteX39" fmla="*/ 20731572 w 24387176"/>
              <a:gd name="connsiteY39" fmla="*/ 9179673 h 9900128"/>
              <a:gd name="connsiteX40" fmla="*/ 20733848 w 24387176"/>
              <a:gd name="connsiteY40" fmla="*/ 9186554 h 9900128"/>
              <a:gd name="connsiteX41" fmla="*/ 20735480 w 24387176"/>
              <a:gd name="connsiteY41" fmla="*/ 9191488 h 9900128"/>
              <a:gd name="connsiteX42" fmla="*/ 20734212 w 24387176"/>
              <a:gd name="connsiteY42" fmla="*/ 9187647 h 9900128"/>
              <a:gd name="connsiteX43" fmla="*/ 20733848 w 24387176"/>
              <a:gd name="connsiteY43" fmla="*/ 9186554 h 9900128"/>
              <a:gd name="connsiteX44" fmla="*/ 20731226 w 24387176"/>
              <a:gd name="connsiteY44" fmla="*/ 9178624 h 9900128"/>
              <a:gd name="connsiteX45" fmla="*/ 20730552 w 24387176"/>
              <a:gd name="connsiteY45" fmla="*/ 9176592 h 9900128"/>
              <a:gd name="connsiteX46" fmla="*/ 20729324 w 24387176"/>
              <a:gd name="connsiteY46" fmla="*/ 9172880 h 9900128"/>
              <a:gd name="connsiteX47" fmla="*/ 20729224 w 24387176"/>
              <a:gd name="connsiteY47" fmla="*/ 9172585 h 9900128"/>
              <a:gd name="connsiteX48" fmla="*/ 20564268 w 24387176"/>
              <a:gd name="connsiteY48" fmla="*/ 9121895 h 9900128"/>
              <a:gd name="connsiteX49" fmla="*/ 20536160 w 24387176"/>
              <a:gd name="connsiteY49" fmla="*/ 9140661 h 9900128"/>
              <a:gd name="connsiteX50" fmla="*/ 20569172 w 24387176"/>
              <a:gd name="connsiteY50" fmla="*/ 9127741 h 9900128"/>
              <a:gd name="connsiteX51" fmla="*/ 20564268 w 24387176"/>
              <a:gd name="connsiteY51" fmla="*/ 9121895 h 9900128"/>
              <a:gd name="connsiteX52" fmla="*/ 23348438 w 24387176"/>
              <a:gd name="connsiteY52" fmla="*/ 9101673 h 9900128"/>
              <a:gd name="connsiteX53" fmla="*/ 23299144 w 24387176"/>
              <a:gd name="connsiteY53" fmla="*/ 9114066 h 9900128"/>
              <a:gd name="connsiteX54" fmla="*/ 20446644 w 24387176"/>
              <a:gd name="connsiteY54" fmla="*/ 9084115 h 9900128"/>
              <a:gd name="connsiteX55" fmla="*/ 20452966 w 24387176"/>
              <a:gd name="connsiteY55" fmla="*/ 9109956 h 9900128"/>
              <a:gd name="connsiteX56" fmla="*/ 20446644 w 24387176"/>
              <a:gd name="connsiteY56" fmla="*/ 9084115 h 9900128"/>
              <a:gd name="connsiteX57" fmla="*/ 23226386 w 24387176"/>
              <a:gd name="connsiteY57" fmla="*/ 9082449 h 9900128"/>
              <a:gd name="connsiteX58" fmla="*/ 23215950 w 24387176"/>
              <a:gd name="connsiteY58" fmla="*/ 9083355 h 9900128"/>
              <a:gd name="connsiteX59" fmla="*/ 23225990 w 24387176"/>
              <a:gd name="connsiteY59" fmla="*/ 9082483 h 9900128"/>
              <a:gd name="connsiteX60" fmla="*/ 23263928 w 24387176"/>
              <a:gd name="connsiteY60" fmla="*/ 9079187 h 9900128"/>
              <a:gd name="connsiteX61" fmla="*/ 23226386 w 24387176"/>
              <a:gd name="connsiteY61" fmla="*/ 9082449 h 9900128"/>
              <a:gd name="connsiteX62" fmla="*/ 23246836 w 24387176"/>
              <a:gd name="connsiteY62" fmla="*/ 9080671 h 9900128"/>
              <a:gd name="connsiteX63" fmla="*/ 23265362 w 24387176"/>
              <a:gd name="connsiteY63" fmla="*/ 9079063 h 9900128"/>
              <a:gd name="connsiteX64" fmla="*/ 23263928 w 24387176"/>
              <a:gd name="connsiteY64" fmla="*/ 9079187 h 9900128"/>
              <a:gd name="connsiteX65" fmla="*/ 23264596 w 24387176"/>
              <a:gd name="connsiteY65" fmla="*/ 9079129 h 9900128"/>
              <a:gd name="connsiteX66" fmla="*/ 23265362 w 24387176"/>
              <a:gd name="connsiteY66" fmla="*/ 9079063 h 9900128"/>
              <a:gd name="connsiteX67" fmla="*/ 20372066 w 24387176"/>
              <a:gd name="connsiteY67" fmla="*/ 9071301 h 9900128"/>
              <a:gd name="connsiteX68" fmla="*/ 20353114 w 24387176"/>
              <a:gd name="connsiteY68" fmla="*/ 9090368 h 9900128"/>
              <a:gd name="connsiteX69" fmla="*/ 20386128 w 24387176"/>
              <a:gd name="connsiteY69" fmla="*/ 9077444 h 9900128"/>
              <a:gd name="connsiteX70" fmla="*/ 20372066 w 24387176"/>
              <a:gd name="connsiteY70" fmla="*/ 9071301 h 9900128"/>
              <a:gd name="connsiteX71" fmla="*/ 22829698 w 24387176"/>
              <a:gd name="connsiteY71" fmla="*/ 8818903 h 9900128"/>
              <a:gd name="connsiteX72" fmla="*/ 22787120 w 24387176"/>
              <a:gd name="connsiteY72" fmla="*/ 8824406 h 9900128"/>
              <a:gd name="connsiteX73" fmla="*/ 22829698 w 24387176"/>
              <a:gd name="connsiteY73" fmla="*/ 8818903 h 9900128"/>
              <a:gd name="connsiteX74" fmla="*/ 22282330 w 24387176"/>
              <a:gd name="connsiteY74" fmla="*/ 8420737 h 9900128"/>
              <a:gd name="connsiteX75" fmla="*/ 22410930 w 24387176"/>
              <a:gd name="connsiteY75" fmla="*/ 8450516 h 9900128"/>
              <a:gd name="connsiteX76" fmla="*/ 22487808 w 24387176"/>
              <a:gd name="connsiteY76" fmla="*/ 8481720 h 9900128"/>
              <a:gd name="connsiteX77" fmla="*/ 22428618 w 24387176"/>
              <a:gd name="connsiteY77" fmla="*/ 8469872 h 9900128"/>
              <a:gd name="connsiteX78" fmla="*/ 22032144 w 24387176"/>
              <a:gd name="connsiteY78" fmla="*/ 8342948 h 9900128"/>
              <a:gd name="connsiteX79" fmla="*/ 22077318 w 24387176"/>
              <a:gd name="connsiteY79" fmla="*/ 8353319 h 9900128"/>
              <a:gd name="connsiteX80" fmla="*/ 22087452 w 24387176"/>
              <a:gd name="connsiteY80" fmla="*/ 8359190 h 9900128"/>
              <a:gd name="connsiteX81" fmla="*/ 21906130 w 24387176"/>
              <a:gd name="connsiteY81" fmla="*/ 8305248 h 9900128"/>
              <a:gd name="connsiteX82" fmla="*/ 21951844 w 24387176"/>
              <a:gd name="connsiteY82" fmla="*/ 8318026 h 9900128"/>
              <a:gd name="connsiteX83" fmla="*/ 22021772 w 24387176"/>
              <a:gd name="connsiteY83" fmla="*/ 8339899 h 9900128"/>
              <a:gd name="connsiteX84" fmla="*/ 21924280 w 24387176"/>
              <a:gd name="connsiteY84" fmla="*/ 8311264 h 9900128"/>
              <a:gd name="connsiteX85" fmla="*/ 21671970 w 24387176"/>
              <a:gd name="connsiteY85" fmla="*/ 8217765 h 9900128"/>
              <a:gd name="connsiteX86" fmla="*/ 21643860 w 24387176"/>
              <a:gd name="connsiteY86" fmla="*/ 8236536 h 9900128"/>
              <a:gd name="connsiteX87" fmla="*/ 21676878 w 24387176"/>
              <a:gd name="connsiteY87" fmla="*/ 8223612 h 9900128"/>
              <a:gd name="connsiteX88" fmla="*/ 21671970 w 24387176"/>
              <a:gd name="connsiteY88" fmla="*/ 8217765 h 9900128"/>
              <a:gd name="connsiteX89" fmla="*/ 21494286 w 24387176"/>
              <a:gd name="connsiteY89" fmla="*/ 8159336 h 9900128"/>
              <a:gd name="connsiteX90" fmla="*/ 21461272 w 24387176"/>
              <a:gd name="connsiteY90" fmla="*/ 8172257 h 9900128"/>
              <a:gd name="connsiteX91" fmla="*/ 21494286 w 24387176"/>
              <a:gd name="connsiteY91" fmla="*/ 8159336 h 9900128"/>
              <a:gd name="connsiteX92" fmla="*/ 21443192 w 24387176"/>
              <a:gd name="connsiteY92" fmla="*/ 8143670 h 9900128"/>
              <a:gd name="connsiteX93" fmla="*/ 21410174 w 24387176"/>
              <a:gd name="connsiteY93" fmla="*/ 8156594 h 9900128"/>
              <a:gd name="connsiteX94" fmla="*/ 21443192 w 24387176"/>
              <a:gd name="connsiteY94" fmla="*/ 8143670 h 9900128"/>
              <a:gd name="connsiteX95" fmla="*/ 21909044 w 24387176"/>
              <a:gd name="connsiteY95" fmla="*/ 8141777 h 9900128"/>
              <a:gd name="connsiteX96" fmla="*/ 22061040 w 24387176"/>
              <a:gd name="connsiteY96" fmla="*/ 8170624 h 9900128"/>
              <a:gd name="connsiteX97" fmla="*/ 22077152 w 24387176"/>
              <a:gd name="connsiteY97" fmla="*/ 8178351 h 9900128"/>
              <a:gd name="connsiteX98" fmla="*/ 22095446 w 24387176"/>
              <a:gd name="connsiteY98" fmla="*/ 8188633 h 9900128"/>
              <a:gd name="connsiteX99" fmla="*/ 22020936 w 24387176"/>
              <a:gd name="connsiteY99" fmla="*/ 8178685 h 9900128"/>
              <a:gd name="connsiteX100" fmla="*/ 21950282 w 24387176"/>
              <a:gd name="connsiteY100" fmla="*/ 8166653 h 9900128"/>
              <a:gd name="connsiteX101" fmla="*/ 21922272 w 24387176"/>
              <a:gd name="connsiteY101" fmla="*/ 8148944 h 9900128"/>
              <a:gd name="connsiteX102" fmla="*/ 21018108 w 24387176"/>
              <a:gd name="connsiteY102" fmla="*/ 7890236 h 9900128"/>
              <a:gd name="connsiteX103" fmla="*/ 21016012 w 24387176"/>
              <a:gd name="connsiteY103" fmla="*/ 7896578 h 9900128"/>
              <a:gd name="connsiteX104" fmla="*/ 21029594 w 24387176"/>
              <a:gd name="connsiteY104" fmla="*/ 7901039 h 9900128"/>
              <a:gd name="connsiteX105" fmla="*/ 21037352 w 24387176"/>
              <a:gd name="connsiteY105" fmla="*/ 7896464 h 9900128"/>
              <a:gd name="connsiteX106" fmla="*/ 21033182 w 24387176"/>
              <a:gd name="connsiteY106" fmla="*/ 7894140 h 9900128"/>
              <a:gd name="connsiteX107" fmla="*/ 19746368 w 24387176"/>
              <a:gd name="connsiteY107" fmla="*/ 7888094 h 9900128"/>
              <a:gd name="connsiteX108" fmla="*/ 20304998 w 24387176"/>
              <a:gd name="connsiteY108" fmla="*/ 8057300 h 9900128"/>
              <a:gd name="connsiteX109" fmla="*/ 20409932 w 24387176"/>
              <a:gd name="connsiteY109" fmla="*/ 8091354 h 9900128"/>
              <a:gd name="connsiteX110" fmla="*/ 20651426 w 24387176"/>
              <a:gd name="connsiteY110" fmla="*/ 8156066 h 9900128"/>
              <a:gd name="connsiteX111" fmla="*/ 20659798 w 24387176"/>
              <a:gd name="connsiteY111" fmla="*/ 8158443 h 9900128"/>
              <a:gd name="connsiteX112" fmla="*/ 20467850 w 24387176"/>
              <a:gd name="connsiteY112" fmla="*/ 8083353 h 9900128"/>
              <a:gd name="connsiteX113" fmla="*/ 20388992 w 24387176"/>
              <a:gd name="connsiteY113" fmla="*/ 8056224 h 9900128"/>
              <a:gd name="connsiteX114" fmla="*/ 20086222 w 24387176"/>
              <a:gd name="connsiteY114" fmla="*/ 7968824 h 9900128"/>
              <a:gd name="connsiteX115" fmla="*/ 19910804 w 24387176"/>
              <a:gd name="connsiteY115" fmla="*/ 7920193 h 9900128"/>
              <a:gd name="connsiteX116" fmla="*/ 22231800 w 24387176"/>
              <a:gd name="connsiteY116" fmla="*/ 7707979 h 9900128"/>
              <a:gd name="connsiteX117" fmla="*/ 22222354 w 24387176"/>
              <a:gd name="connsiteY117" fmla="*/ 7713770 h 9900128"/>
              <a:gd name="connsiteX118" fmla="*/ 22231800 w 24387176"/>
              <a:gd name="connsiteY118" fmla="*/ 7707979 h 9900128"/>
              <a:gd name="connsiteX119" fmla="*/ 22189802 w 24387176"/>
              <a:gd name="connsiteY119" fmla="*/ 7692710 h 9900128"/>
              <a:gd name="connsiteX120" fmla="*/ 22200658 w 24387176"/>
              <a:gd name="connsiteY120" fmla="*/ 7698948 h 9900128"/>
              <a:gd name="connsiteX121" fmla="*/ 22189802 w 24387176"/>
              <a:gd name="connsiteY121" fmla="*/ 7692710 h 9900128"/>
              <a:gd name="connsiteX122" fmla="*/ 22056638 w 24387176"/>
              <a:gd name="connsiteY122" fmla="*/ 7670750 h 9900128"/>
              <a:gd name="connsiteX123" fmla="*/ 22045572 w 24387176"/>
              <a:gd name="connsiteY123" fmla="*/ 7675219 h 9900128"/>
              <a:gd name="connsiteX124" fmla="*/ 22072424 w 24387176"/>
              <a:gd name="connsiteY124" fmla="*/ 7690359 h 9900128"/>
              <a:gd name="connsiteX125" fmla="*/ 22075100 w 24387176"/>
              <a:gd name="connsiteY125" fmla="*/ 7691535 h 9900128"/>
              <a:gd name="connsiteX126" fmla="*/ 22064182 w 24387176"/>
              <a:gd name="connsiteY126" fmla="*/ 7673467 h 9900128"/>
              <a:gd name="connsiteX127" fmla="*/ 20300150 w 24387176"/>
              <a:gd name="connsiteY127" fmla="*/ 7590207 h 9900128"/>
              <a:gd name="connsiteX128" fmla="*/ 20299200 w 24387176"/>
              <a:gd name="connsiteY128" fmla="*/ 7590541 h 9900128"/>
              <a:gd name="connsiteX129" fmla="*/ 20412928 w 24387176"/>
              <a:gd name="connsiteY129" fmla="*/ 7619851 h 9900128"/>
              <a:gd name="connsiteX130" fmla="*/ 20423510 w 24387176"/>
              <a:gd name="connsiteY130" fmla="*/ 7622914 h 9900128"/>
              <a:gd name="connsiteX131" fmla="*/ 20416034 w 24387176"/>
              <a:gd name="connsiteY131" fmla="*/ 7620097 h 9900128"/>
              <a:gd name="connsiteX132" fmla="*/ 20300150 w 24387176"/>
              <a:gd name="connsiteY132" fmla="*/ 7590207 h 9900128"/>
              <a:gd name="connsiteX133" fmla="*/ 22119940 w 24387176"/>
              <a:gd name="connsiteY133" fmla="*/ 7588678 h 9900128"/>
              <a:gd name="connsiteX134" fmla="*/ 22117790 w 24387176"/>
              <a:gd name="connsiteY134" fmla="*/ 7590476 h 9900128"/>
              <a:gd name="connsiteX135" fmla="*/ 22109956 w 24387176"/>
              <a:gd name="connsiteY135" fmla="*/ 7589917 h 9900128"/>
              <a:gd name="connsiteX136" fmla="*/ 22114976 w 24387176"/>
              <a:gd name="connsiteY136" fmla="*/ 7592825 h 9900128"/>
              <a:gd name="connsiteX137" fmla="*/ 22117790 w 24387176"/>
              <a:gd name="connsiteY137" fmla="*/ 7590476 h 9900128"/>
              <a:gd name="connsiteX138" fmla="*/ 22126020 w 24387176"/>
              <a:gd name="connsiteY138" fmla="*/ 7591064 h 9900128"/>
              <a:gd name="connsiteX139" fmla="*/ 22119940 w 24387176"/>
              <a:gd name="connsiteY139" fmla="*/ 7588678 h 9900128"/>
              <a:gd name="connsiteX140" fmla="*/ 22082392 w 24387176"/>
              <a:gd name="connsiteY140" fmla="*/ 7585200 h 9900128"/>
              <a:gd name="connsiteX141" fmla="*/ 22071824 w 24387176"/>
              <a:gd name="connsiteY141" fmla="*/ 7593715 h 9900128"/>
              <a:gd name="connsiteX142" fmla="*/ 22064854 w 24387176"/>
              <a:gd name="connsiteY142" fmla="*/ 7595856 h 9900128"/>
              <a:gd name="connsiteX143" fmla="*/ 22067806 w 24387176"/>
              <a:gd name="connsiteY143" fmla="*/ 7612455 h 9900128"/>
              <a:gd name="connsiteX144" fmla="*/ 22048040 w 24387176"/>
              <a:gd name="connsiteY144" fmla="*/ 7624480 h 9900128"/>
              <a:gd name="connsiteX145" fmla="*/ 22100920 w 24387176"/>
              <a:gd name="connsiteY145" fmla="*/ 7644787 h 9900128"/>
              <a:gd name="connsiteX146" fmla="*/ 22097320 w 24387176"/>
              <a:gd name="connsiteY146" fmla="*/ 7615819 h 9900128"/>
              <a:gd name="connsiteX147" fmla="*/ 22106100 w 24387176"/>
              <a:gd name="connsiteY147" fmla="*/ 7591808 h 9900128"/>
              <a:gd name="connsiteX148" fmla="*/ 22089438 w 24387176"/>
              <a:gd name="connsiteY148" fmla="*/ 7588882 h 9900128"/>
              <a:gd name="connsiteX149" fmla="*/ 22096846 w 24387176"/>
              <a:gd name="connsiteY149" fmla="*/ 7588981 h 9900128"/>
              <a:gd name="connsiteX150" fmla="*/ 22102650 w 24387176"/>
              <a:gd name="connsiteY150" fmla="*/ 7589396 h 9900128"/>
              <a:gd name="connsiteX151" fmla="*/ 22106518 w 24387176"/>
              <a:gd name="connsiteY151" fmla="*/ 7590667 h 9900128"/>
              <a:gd name="connsiteX152" fmla="*/ 22106868 w 24387176"/>
              <a:gd name="connsiteY152" fmla="*/ 7589697 h 9900128"/>
              <a:gd name="connsiteX153" fmla="*/ 22102650 w 24387176"/>
              <a:gd name="connsiteY153" fmla="*/ 7589396 h 9900128"/>
              <a:gd name="connsiteX154" fmla="*/ 22093394 w 24387176"/>
              <a:gd name="connsiteY154" fmla="*/ 7586351 h 9900128"/>
              <a:gd name="connsiteX155" fmla="*/ 22082392 w 24387176"/>
              <a:gd name="connsiteY155" fmla="*/ 7585200 h 9900128"/>
              <a:gd name="connsiteX156" fmla="*/ 21868492 w 24387176"/>
              <a:gd name="connsiteY156" fmla="*/ 7571621 h 9900128"/>
              <a:gd name="connsiteX157" fmla="*/ 21839020 w 24387176"/>
              <a:gd name="connsiteY157" fmla="*/ 7582755 h 9900128"/>
              <a:gd name="connsiteX158" fmla="*/ 21765220 w 24387176"/>
              <a:gd name="connsiteY158" fmla="*/ 7574708 h 9900128"/>
              <a:gd name="connsiteX159" fmla="*/ 21759020 w 24387176"/>
              <a:gd name="connsiteY159" fmla="*/ 7573230 h 9900128"/>
              <a:gd name="connsiteX160" fmla="*/ 21757210 w 24387176"/>
              <a:gd name="connsiteY160" fmla="*/ 7573679 h 9900128"/>
              <a:gd name="connsiteX161" fmla="*/ 21769540 w 24387176"/>
              <a:gd name="connsiteY161" fmla="*/ 7578645 h 9900128"/>
              <a:gd name="connsiteX162" fmla="*/ 21820354 w 24387176"/>
              <a:gd name="connsiteY162" fmla="*/ 7598689 h 9900128"/>
              <a:gd name="connsiteX163" fmla="*/ 21885316 w 24387176"/>
              <a:gd name="connsiteY163" fmla="*/ 7612373 h 9900128"/>
              <a:gd name="connsiteX164" fmla="*/ 21886682 w 24387176"/>
              <a:gd name="connsiteY164" fmla="*/ 7607959 h 9900128"/>
              <a:gd name="connsiteX165" fmla="*/ 21927458 w 24387176"/>
              <a:gd name="connsiteY165" fmla="*/ 7584997 h 9900128"/>
              <a:gd name="connsiteX166" fmla="*/ 21927222 w 24387176"/>
              <a:gd name="connsiteY166" fmla="*/ 7582632 h 9900128"/>
              <a:gd name="connsiteX167" fmla="*/ 21905822 w 24387176"/>
              <a:gd name="connsiteY167" fmla="*/ 7578020 h 9900128"/>
              <a:gd name="connsiteX168" fmla="*/ 21868492 w 24387176"/>
              <a:gd name="connsiteY168" fmla="*/ 7571621 h 9900128"/>
              <a:gd name="connsiteX169" fmla="*/ 15639701 w 24387176"/>
              <a:gd name="connsiteY169" fmla="*/ 7462234 h 9900128"/>
              <a:gd name="connsiteX170" fmla="*/ 15606682 w 24387176"/>
              <a:gd name="connsiteY170" fmla="*/ 7475154 h 9900128"/>
              <a:gd name="connsiteX171" fmla="*/ 15639701 w 24387176"/>
              <a:gd name="connsiteY171" fmla="*/ 7462234 h 9900128"/>
              <a:gd name="connsiteX172" fmla="*/ 22045960 w 24387176"/>
              <a:gd name="connsiteY172" fmla="*/ 7443669 h 9900128"/>
              <a:gd name="connsiteX173" fmla="*/ 22046238 w 24387176"/>
              <a:gd name="connsiteY173" fmla="*/ 7444767 h 9900128"/>
              <a:gd name="connsiteX174" fmla="*/ 22077536 w 24387176"/>
              <a:gd name="connsiteY174" fmla="*/ 7451874 h 9900128"/>
              <a:gd name="connsiteX175" fmla="*/ 22071860 w 24387176"/>
              <a:gd name="connsiteY175" fmla="*/ 7450102 h 9900128"/>
              <a:gd name="connsiteX176" fmla="*/ 15388750 w 24387176"/>
              <a:gd name="connsiteY176" fmla="*/ 7412057 h 9900128"/>
              <a:gd name="connsiteX177" fmla="*/ 15323183 w 24387176"/>
              <a:gd name="connsiteY177" fmla="*/ 7423920 h 9900128"/>
              <a:gd name="connsiteX178" fmla="*/ 15388750 w 24387176"/>
              <a:gd name="connsiteY178" fmla="*/ 7412057 h 9900128"/>
              <a:gd name="connsiteX179" fmla="*/ 15305178 w 24387176"/>
              <a:gd name="connsiteY179" fmla="*/ 7393004 h 9900128"/>
              <a:gd name="connsiteX180" fmla="*/ 15220539 w 24387176"/>
              <a:gd name="connsiteY180" fmla="*/ 7406577 h 9900128"/>
              <a:gd name="connsiteX181" fmla="*/ 15305178 w 24387176"/>
              <a:gd name="connsiteY181" fmla="*/ 7393004 h 9900128"/>
              <a:gd name="connsiteX182" fmla="*/ 15185359 w 24387176"/>
              <a:gd name="connsiteY182" fmla="*/ 7371381 h 9900128"/>
              <a:gd name="connsiteX183" fmla="*/ 15120690 w 24387176"/>
              <a:gd name="connsiteY183" fmla="*/ 7386992 h 9900128"/>
              <a:gd name="connsiteX184" fmla="*/ 15205252 w 24387176"/>
              <a:gd name="connsiteY184" fmla="*/ 7375746 h 9900128"/>
              <a:gd name="connsiteX185" fmla="*/ 15185359 w 24387176"/>
              <a:gd name="connsiteY185" fmla="*/ 7371381 h 9900128"/>
              <a:gd name="connsiteX186" fmla="*/ 14847269 w 24387176"/>
              <a:gd name="connsiteY186" fmla="*/ 7319351 h 9900128"/>
              <a:gd name="connsiteX187" fmla="*/ 14886020 w 24387176"/>
              <a:gd name="connsiteY187" fmla="*/ 7337345 h 9900128"/>
              <a:gd name="connsiteX188" fmla="*/ 14988658 w 24387176"/>
              <a:gd name="connsiteY188" fmla="*/ 7354692 h 9900128"/>
              <a:gd name="connsiteX189" fmla="*/ 14886020 w 24387176"/>
              <a:gd name="connsiteY189" fmla="*/ 7337345 h 9900128"/>
              <a:gd name="connsiteX190" fmla="*/ 14847269 w 24387176"/>
              <a:gd name="connsiteY190" fmla="*/ 7319351 h 9900128"/>
              <a:gd name="connsiteX191" fmla="*/ 14753245 w 24387176"/>
              <a:gd name="connsiteY191" fmla="*/ 7299335 h 9900128"/>
              <a:gd name="connsiteX192" fmla="*/ 14718265 w 24387176"/>
              <a:gd name="connsiteY192" fmla="*/ 7317881 h 9900128"/>
              <a:gd name="connsiteX193" fmla="*/ 14770344 w 24387176"/>
              <a:gd name="connsiteY193" fmla="*/ 7303244 h 9900128"/>
              <a:gd name="connsiteX194" fmla="*/ 14753245 w 24387176"/>
              <a:gd name="connsiteY194" fmla="*/ 7299335 h 9900128"/>
              <a:gd name="connsiteX195" fmla="*/ 22419306 w 24387176"/>
              <a:gd name="connsiteY195" fmla="*/ 7261376 h 9900128"/>
              <a:gd name="connsiteX196" fmla="*/ 22425244 w 24387176"/>
              <a:gd name="connsiteY196" fmla="*/ 7262403 h 9900128"/>
              <a:gd name="connsiteX197" fmla="*/ 22445030 w 24387176"/>
              <a:gd name="connsiteY197" fmla="*/ 7272352 h 9900128"/>
              <a:gd name="connsiteX198" fmla="*/ 22011694 w 24387176"/>
              <a:gd name="connsiteY198" fmla="*/ 7240009 h 9900128"/>
              <a:gd name="connsiteX199" fmla="*/ 21983512 w 24387176"/>
              <a:gd name="connsiteY199" fmla="*/ 7242319 h 9900128"/>
              <a:gd name="connsiteX200" fmla="*/ 21958444 w 24387176"/>
              <a:gd name="connsiteY200" fmla="*/ 7247277 h 9900128"/>
              <a:gd name="connsiteX201" fmla="*/ 21970762 w 24387176"/>
              <a:gd name="connsiteY201" fmla="*/ 7251967 h 9900128"/>
              <a:gd name="connsiteX202" fmla="*/ 22068024 w 24387176"/>
              <a:gd name="connsiteY202" fmla="*/ 7283319 h 9900128"/>
              <a:gd name="connsiteX203" fmla="*/ 22055130 w 24387176"/>
              <a:gd name="connsiteY203" fmla="*/ 7258011 h 9900128"/>
              <a:gd name="connsiteX204" fmla="*/ 22011694 w 24387176"/>
              <a:gd name="connsiteY204" fmla="*/ 7240009 h 9900128"/>
              <a:gd name="connsiteX205" fmla="*/ 23900916 w 24387176"/>
              <a:gd name="connsiteY205" fmla="*/ 7192569 h 9900128"/>
              <a:gd name="connsiteX206" fmla="*/ 23903240 w 24387176"/>
              <a:gd name="connsiteY206" fmla="*/ 7197360 h 9900128"/>
              <a:gd name="connsiteX207" fmla="*/ 23900158 w 24387176"/>
              <a:gd name="connsiteY207" fmla="*/ 7193044 h 9900128"/>
              <a:gd name="connsiteX208" fmla="*/ 22101566 w 24387176"/>
              <a:gd name="connsiteY208" fmla="*/ 7178750 h 9900128"/>
              <a:gd name="connsiteX209" fmla="*/ 22100790 w 24387176"/>
              <a:gd name="connsiteY209" fmla="*/ 7180567 h 9900128"/>
              <a:gd name="connsiteX210" fmla="*/ 22108344 w 24387176"/>
              <a:gd name="connsiteY210" fmla="*/ 7182475 h 9900128"/>
              <a:gd name="connsiteX211" fmla="*/ 22107478 w 24387176"/>
              <a:gd name="connsiteY211" fmla="*/ 7181953 h 9900128"/>
              <a:gd name="connsiteX212" fmla="*/ 22104248 w 24387176"/>
              <a:gd name="connsiteY212" fmla="*/ 7179911 h 9900128"/>
              <a:gd name="connsiteX213" fmla="*/ 21905288 w 24387176"/>
              <a:gd name="connsiteY213" fmla="*/ 7161068 h 9900128"/>
              <a:gd name="connsiteX214" fmla="*/ 21922988 w 24387176"/>
              <a:gd name="connsiteY214" fmla="*/ 7165466 h 9900128"/>
              <a:gd name="connsiteX215" fmla="*/ 21934470 w 24387176"/>
              <a:gd name="connsiteY215" fmla="*/ 7175396 h 9900128"/>
              <a:gd name="connsiteX216" fmla="*/ 21905698 w 24387176"/>
              <a:gd name="connsiteY216" fmla="*/ 7166429 h 9900128"/>
              <a:gd name="connsiteX217" fmla="*/ 21905288 w 24387176"/>
              <a:gd name="connsiteY217" fmla="*/ 7161068 h 9900128"/>
              <a:gd name="connsiteX218" fmla="*/ 22244994 w 24387176"/>
              <a:gd name="connsiteY218" fmla="*/ 7111468 h 9900128"/>
              <a:gd name="connsiteX219" fmla="*/ 22255008 w 24387176"/>
              <a:gd name="connsiteY219" fmla="*/ 7121045 h 9900128"/>
              <a:gd name="connsiteX220" fmla="*/ 22236906 w 24387176"/>
              <a:gd name="connsiteY220" fmla="*/ 7111679 h 9900128"/>
              <a:gd name="connsiteX221" fmla="*/ 22244994 w 24387176"/>
              <a:gd name="connsiteY221" fmla="*/ 7111468 h 9900128"/>
              <a:gd name="connsiteX222" fmla="*/ 23909796 w 24387176"/>
              <a:gd name="connsiteY222" fmla="*/ 7108472 h 9900128"/>
              <a:gd name="connsiteX223" fmla="*/ 23964276 w 24387176"/>
              <a:gd name="connsiteY223" fmla="*/ 7114681 h 9900128"/>
              <a:gd name="connsiteX224" fmla="*/ 23989358 w 24387176"/>
              <a:gd name="connsiteY224" fmla="*/ 7217490 h 9900128"/>
              <a:gd name="connsiteX225" fmla="*/ 23937910 w 24387176"/>
              <a:gd name="connsiteY225" fmla="*/ 7169459 h 9900128"/>
              <a:gd name="connsiteX226" fmla="*/ 23900916 w 24387176"/>
              <a:gd name="connsiteY226" fmla="*/ 7192569 h 9900128"/>
              <a:gd name="connsiteX227" fmla="*/ 23896616 w 24387176"/>
              <a:gd name="connsiteY227" fmla="*/ 7183714 h 9900128"/>
              <a:gd name="connsiteX228" fmla="*/ 23867046 w 24387176"/>
              <a:gd name="connsiteY228" fmla="*/ 7160713 h 9900128"/>
              <a:gd name="connsiteX229" fmla="*/ 23909796 w 24387176"/>
              <a:gd name="connsiteY229" fmla="*/ 7108472 h 9900128"/>
              <a:gd name="connsiteX230" fmla="*/ 22226888 w 24387176"/>
              <a:gd name="connsiteY230" fmla="*/ 7102101 h 9900128"/>
              <a:gd name="connsiteX231" fmla="*/ 22236906 w 24387176"/>
              <a:gd name="connsiteY231" fmla="*/ 7111679 h 9900128"/>
              <a:gd name="connsiteX232" fmla="*/ 22218802 w 24387176"/>
              <a:gd name="connsiteY232" fmla="*/ 7102315 h 9900128"/>
              <a:gd name="connsiteX233" fmla="*/ 22226888 w 24387176"/>
              <a:gd name="connsiteY233" fmla="*/ 7102101 h 9900128"/>
              <a:gd name="connsiteX234" fmla="*/ 22168700 w 24387176"/>
              <a:gd name="connsiteY234" fmla="*/ 7080479 h 9900128"/>
              <a:gd name="connsiteX235" fmla="*/ 22193150 w 24387176"/>
              <a:gd name="connsiteY235" fmla="*/ 7086256 h 9900128"/>
              <a:gd name="connsiteX236" fmla="*/ 22218802 w 24387176"/>
              <a:gd name="connsiteY236" fmla="*/ 7102315 h 9900128"/>
              <a:gd name="connsiteX237" fmla="*/ 22168700 w 24387176"/>
              <a:gd name="connsiteY237" fmla="*/ 7080479 h 9900128"/>
              <a:gd name="connsiteX238" fmla="*/ 21607322 w 24387176"/>
              <a:gd name="connsiteY238" fmla="*/ 7037301 h 9900128"/>
              <a:gd name="connsiteX239" fmla="*/ 21640218 w 24387176"/>
              <a:gd name="connsiteY239" fmla="*/ 7053258 h 9900128"/>
              <a:gd name="connsiteX240" fmla="*/ 21652068 w 24387176"/>
              <a:gd name="connsiteY240" fmla="*/ 7058345 h 9900128"/>
              <a:gd name="connsiteX241" fmla="*/ 21750318 w 24387176"/>
              <a:gd name="connsiteY241" fmla="*/ 7097602 h 9900128"/>
              <a:gd name="connsiteX242" fmla="*/ 21799754 w 24387176"/>
              <a:gd name="connsiteY242" fmla="*/ 7117348 h 9900128"/>
              <a:gd name="connsiteX243" fmla="*/ 21844320 w 24387176"/>
              <a:gd name="connsiteY243" fmla="*/ 7135151 h 9900128"/>
              <a:gd name="connsiteX244" fmla="*/ 21880744 w 24387176"/>
              <a:gd name="connsiteY244" fmla="*/ 7155847 h 9900128"/>
              <a:gd name="connsiteX245" fmla="*/ 21834050 w 24387176"/>
              <a:gd name="connsiteY245" fmla="*/ 7153710 h 9900128"/>
              <a:gd name="connsiteX246" fmla="*/ 21783232 w 24387176"/>
              <a:gd name="connsiteY246" fmla="*/ 7148206 h 9900128"/>
              <a:gd name="connsiteX247" fmla="*/ 21794632 w 24387176"/>
              <a:gd name="connsiteY247" fmla="*/ 7154281 h 9900128"/>
              <a:gd name="connsiteX248" fmla="*/ 21793798 w 24387176"/>
              <a:gd name="connsiteY248" fmla="*/ 7171652 h 9900128"/>
              <a:gd name="connsiteX249" fmla="*/ 21742354 w 24387176"/>
              <a:gd name="connsiteY249" fmla="*/ 7152091 h 9900128"/>
              <a:gd name="connsiteX250" fmla="*/ 21736258 w 24387176"/>
              <a:gd name="connsiteY250" fmla="*/ 7154252 h 9900128"/>
              <a:gd name="connsiteX251" fmla="*/ 21753008 w 24387176"/>
              <a:gd name="connsiteY251" fmla="*/ 7163803 h 9900128"/>
              <a:gd name="connsiteX252" fmla="*/ 21755254 w 24387176"/>
              <a:gd name="connsiteY252" fmla="*/ 7164166 h 9900128"/>
              <a:gd name="connsiteX253" fmla="*/ 21756870 w 24387176"/>
              <a:gd name="connsiteY253" fmla="*/ 7166005 h 9900128"/>
              <a:gd name="connsiteX254" fmla="*/ 21766858 w 24387176"/>
              <a:gd name="connsiteY254" fmla="*/ 7171702 h 9900128"/>
              <a:gd name="connsiteX255" fmla="*/ 21838672 w 24387176"/>
              <a:gd name="connsiteY255" fmla="*/ 7201668 h 9900128"/>
              <a:gd name="connsiteX256" fmla="*/ 21892868 w 24387176"/>
              <a:gd name="connsiteY256" fmla="*/ 7222305 h 9900128"/>
              <a:gd name="connsiteX257" fmla="*/ 21893908 w 24387176"/>
              <a:gd name="connsiteY257" fmla="*/ 7221396 h 9900128"/>
              <a:gd name="connsiteX258" fmla="*/ 21950942 w 24387176"/>
              <a:gd name="connsiteY258" fmla="*/ 7185063 h 9900128"/>
              <a:gd name="connsiteX259" fmla="*/ 21935884 w 24387176"/>
              <a:gd name="connsiteY259" fmla="*/ 7165292 h 9900128"/>
              <a:gd name="connsiteX260" fmla="*/ 21923694 w 24387176"/>
              <a:gd name="connsiteY260" fmla="*/ 7163573 h 9900128"/>
              <a:gd name="connsiteX261" fmla="*/ 21834406 w 24387176"/>
              <a:gd name="connsiteY261" fmla="*/ 7125107 h 9900128"/>
              <a:gd name="connsiteX262" fmla="*/ 21923072 w 24387176"/>
              <a:gd name="connsiteY262" fmla="*/ 7148472 h 9900128"/>
              <a:gd name="connsiteX263" fmla="*/ 21908992 w 24387176"/>
              <a:gd name="connsiteY263" fmla="*/ 7129984 h 9900128"/>
              <a:gd name="connsiteX264" fmla="*/ 21862146 w 24387176"/>
              <a:gd name="connsiteY264" fmla="*/ 7113408 h 9900128"/>
              <a:gd name="connsiteX265" fmla="*/ 21824168 w 24387176"/>
              <a:gd name="connsiteY265" fmla="*/ 7099471 h 9900128"/>
              <a:gd name="connsiteX266" fmla="*/ 21748318 w 24387176"/>
              <a:gd name="connsiteY266" fmla="*/ 7073131 h 9900128"/>
              <a:gd name="connsiteX267" fmla="*/ 21742646 w 24387176"/>
              <a:gd name="connsiteY267" fmla="*/ 7075652 h 9900128"/>
              <a:gd name="connsiteX268" fmla="*/ 21738808 w 24387176"/>
              <a:gd name="connsiteY268" fmla="*/ 7069829 h 9900128"/>
              <a:gd name="connsiteX269" fmla="*/ 21727918 w 24387176"/>
              <a:gd name="connsiteY269" fmla="*/ 7066047 h 9900128"/>
              <a:gd name="connsiteX270" fmla="*/ 21714452 w 24387176"/>
              <a:gd name="connsiteY270" fmla="*/ 7068099 h 9900128"/>
              <a:gd name="connsiteX271" fmla="*/ 21699028 w 24387176"/>
              <a:gd name="connsiteY271" fmla="*/ 7066904 h 9900128"/>
              <a:gd name="connsiteX272" fmla="*/ 21685202 w 24387176"/>
              <a:gd name="connsiteY272" fmla="*/ 7060967 h 9900128"/>
              <a:gd name="connsiteX273" fmla="*/ 21752148 w 24387176"/>
              <a:gd name="connsiteY273" fmla="*/ 7094003 h 9900128"/>
              <a:gd name="connsiteX274" fmla="*/ 21637330 w 24387176"/>
              <a:gd name="connsiteY274" fmla="*/ 7007111 h 9900128"/>
              <a:gd name="connsiteX275" fmla="*/ 21698214 w 24387176"/>
              <a:gd name="connsiteY275" fmla="*/ 7024446 h 9900128"/>
              <a:gd name="connsiteX276" fmla="*/ 21672476 w 24387176"/>
              <a:gd name="connsiteY276" fmla="*/ 7012731 h 9900128"/>
              <a:gd name="connsiteX277" fmla="*/ 21409152 w 24387176"/>
              <a:gd name="connsiteY277" fmla="*/ 6937791 h 9900128"/>
              <a:gd name="connsiteX278" fmla="*/ 21441354 w 24387176"/>
              <a:gd name="connsiteY278" fmla="*/ 6951318 h 9900128"/>
              <a:gd name="connsiteX279" fmla="*/ 21443384 w 24387176"/>
              <a:gd name="connsiteY279" fmla="*/ 6951895 h 9900128"/>
              <a:gd name="connsiteX280" fmla="*/ 21415910 w 24387176"/>
              <a:gd name="connsiteY280" fmla="*/ 6939677 h 9900128"/>
              <a:gd name="connsiteX281" fmla="*/ 22126632 w 24387176"/>
              <a:gd name="connsiteY281" fmla="*/ 6935952 h 9900128"/>
              <a:gd name="connsiteX282" fmla="*/ 22124132 w 24387176"/>
              <a:gd name="connsiteY282" fmla="*/ 6959390 h 9900128"/>
              <a:gd name="connsiteX283" fmla="*/ 22133320 w 24387176"/>
              <a:gd name="connsiteY283" fmla="*/ 6987209 h 9900128"/>
              <a:gd name="connsiteX284" fmla="*/ 22134850 w 24387176"/>
              <a:gd name="connsiteY284" fmla="*/ 6988803 h 9900128"/>
              <a:gd name="connsiteX285" fmla="*/ 22218138 w 24387176"/>
              <a:gd name="connsiteY285" fmla="*/ 7012901 h 9900128"/>
              <a:gd name="connsiteX286" fmla="*/ 22290222 w 24387176"/>
              <a:gd name="connsiteY286" fmla="*/ 7028058 h 9900128"/>
              <a:gd name="connsiteX287" fmla="*/ 22273436 w 24387176"/>
              <a:gd name="connsiteY287" fmla="*/ 7006304 h 9900128"/>
              <a:gd name="connsiteX288" fmla="*/ 22266566 w 24387176"/>
              <a:gd name="connsiteY288" fmla="*/ 6978302 h 9900128"/>
              <a:gd name="connsiteX289" fmla="*/ 22268508 w 24387176"/>
              <a:gd name="connsiteY289" fmla="*/ 6965787 h 9900128"/>
              <a:gd name="connsiteX290" fmla="*/ 22227206 w 24387176"/>
              <a:gd name="connsiteY290" fmla="*/ 6968742 h 9900128"/>
              <a:gd name="connsiteX291" fmla="*/ 22167410 w 24387176"/>
              <a:gd name="connsiteY291" fmla="*/ 6952507 h 9900128"/>
              <a:gd name="connsiteX292" fmla="*/ 22159866 w 24387176"/>
              <a:gd name="connsiteY292" fmla="*/ 6966140 h 9900128"/>
              <a:gd name="connsiteX293" fmla="*/ 22150290 w 24387176"/>
              <a:gd name="connsiteY293" fmla="*/ 6954341 h 9900128"/>
              <a:gd name="connsiteX294" fmla="*/ 22148378 w 24387176"/>
              <a:gd name="connsiteY294" fmla="*/ 6945886 h 9900128"/>
              <a:gd name="connsiteX295" fmla="*/ 5692144 w 24387176"/>
              <a:gd name="connsiteY295" fmla="*/ 6732319 h 9900128"/>
              <a:gd name="connsiteX296" fmla="*/ 5700518 w 24387176"/>
              <a:gd name="connsiteY296" fmla="*/ 6732384 h 9900128"/>
              <a:gd name="connsiteX297" fmla="*/ 5699567 w 24387176"/>
              <a:gd name="connsiteY297" fmla="*/ 6734286 h 9900128"/>
              <a:gd name="connsiteX298" fmla="*/ 5692144 w 24387176"/>
              <a:gd name="connsiteY298" fmla="*/ 6732319 h 9900128"/>
              <a:gd name="connsiteX299" fmla="*/ 10368059 w 24387176"/>
              <a:gd name="connsiteY299" fmla="*/ 6687534 h 9900128"/>
              <a:gd name="connsiteX300" fmla="*/ 10261918 w 24387176"/>
              <a:gd name="connsiteY300" fmla="*/ 6703280 h 9900128"/>
              <a:gd name="connsiteX301" fmla="*/ 10264604 w 24387176"/>
              <a:gd name="connsiteY301" fmla="*/ 6704062 h 9900128"/>
              <a:gd name="connsiteX302" fmla="*/ 10360465 w 24387176"/>
              <a:gd name="connsiteY302" fmla="*/ 6689689 h 9900128"/>
              <a:gd name="connsiteX303" fmla="*/ 16910460 w 24387176"/>
              <a:gd name="connsiteY303" fmla="*/ 6682198 h 9900128"/>
              <a:gd name="connsiteX304" fmla="*/ 16904292 w 24387176"/>
              <a:gd name="connsiteY304" fmla="*/ 6686300 h 9900128"/>
              <a:gd name="connsiteX305" fmla="*/ 16929952 w 24387176"/>
              <a:gd name="connsiteY305" fmla="*/ 6695855 h 9900128"/>
              <a:gd name="connsiteX306" fmla="*/ 16935560 w 24387176"/>
              <a:gd name="connsiteY306" fmla="*/ 6684624 h 9900128"/>
              <a:gd name="connsiteX307" fmla="*/ 16930552 w 24387176"/>
              <a:gd name="connsiteY307" fmla="*/ 6682479 h 9900128"/>
              <a:gd name="connsiteX308" fmla="*/ 16910460 w 24387176"/>
              <a:gd name="connsiteY308" fmla="*/ 6682198 h 9900128"/>
              <a:gd name="connsiteX309" fmla="*/ 22878082 w 24387176"/>
              <a:gd name="connsiteY309" fmla="*/ 6642654 h 9900128"/>
              <a:gd name="connsiteX310" fmla="*/ 22878608 w 24387176"/>
              <a:gd name="connsiteY310" fmla="*/ 6643218 h 9900128"/>
              <a:gd name="connsiteX311" fmla="*/ 22913486 w 24387176"/>
              <a:gd name="connsiteY311" fmla="*/ 6651540 h 9900128"/>
              <a:gd name="connsiteX312" fmla="*/ 22915986 w 24387176"/>
              <a:gd name="connsiteY312" fmla="*/ 6646684 h 9900128"/>
              <a:gd name="connsiteX313" fmla="*/ 16802962 w 24387176"/>
              <a:gd name="connsiteY313" fmla="*/ 6637788 h 9900128"/>
              <a:gd name="connsiteX314" fmla="*/ 16800904 w 24387176"/>
              <a:gd name="connsiteY314" fmla="*/ 6640270 h 9900128"/>
              <a:gd name="connsiteX315" fmla="*/ 16796134 w 24387176"/>
              <a:gd name="connsiteY315" fmla="*/ 6646018 h 9900128"/>
              <a:gd name="connsiteX316" fmla="*/ 16778058 w 24387176"/>
              <a:gd name="connsiteY316" fmla="*/ 6617431 h 9900128"/>
              <a:gd name="connsiteX317" fmla="*/ 16751034 w 24387176"/>
              <a:gd name="connsiteY317" fmla="*/ 6634050 h 9900128"/>
              <a:gd name="connsiteX318" fmla="*/ 16736285 w 24387176"/>
              <a:gd name="connsiteY318" fmla="*/ 6635054 h 9900128"/>
              <a:gd name="connsiteX319" fmla="*/ 16719998 w 24387176"/>
              <a:gd name="connsiteY319" fmla="*/ 6632072 h 9900128"/>
              <a:gd name="connsiteX320" fmla="*/ 16712486 w 24387176"/>
              <a:gd name="connsiteY320" fmla="*/ 6629292 h 9900128"/>
              <a:gd name="connsiteX321" fmla="*/ 16778058 w 24387176"/>
              <a:gd name="connsiteY321" fmla="*/ 6617431 h 9900128"/>
              <a:gd name="connsiteX322" fmla="*/ 16976980 w 24387176"/>
              <a:gd name="connsiteY322" fmla="*/ 6601367 h 9900128"/>
              <a:gd name="connsiteX323" fmla="*/ 16976688 w 24387176"/>
              <a:gd name="connsiteY323" fmla="*/ 6602431 h 9900128"/>
              <a:gd name="connsiteX324" fmla="*/ 16977554 w 24387176"/>
              <a:gd name="connsiteY324" fmla="*/ 6601497 h 9900128"/>
              <a:gd name="connsiteX325" fmla="*/ 16697116 w 24387176"/>
              <a:gd name="connsiteY325" fmla="*/ 6600795 h 9900128"/>
              <a:gd name="connsiteX326" fmla="*/ 16645112 w 24387176"/>
              <a:gd name="connsiteY326" fmla="*/ 6613098 h 9900128"/>
              <a:gd name="connsiteX327" fmla="*/ 16629744 w 24387176"/>
              <a:gd name="connsiteY327" fmla="*/ 6584599 h 9900128"/>
              <a:gd name="connsiteX328" fmla="*/ 16577744 w 24387176"/>
              <a:gd name="connsiteY328" fmla="*/ 6596905 h 9900128"/>
              <a:gd name="connsiteX329" fmla="*/ 16896756 w 24387176"/>
              <a:gd name="connsiteY329" fmla="*/ 6583205 h 9900128"/>
              <a:gd name="connsiteX330" fmla="*/ 16902058 w 24387176"/>
              <a:gd name="connsiteY330" fmla="*/ 6609626 h 9900128"/>
              <a:gd name="connsiteX331" fmla="*/ 16935446 w 24387176"/>
              <a:gd name="connsiteY331" fmla="*/ 6599153 h 9900128"/>
              <a:gd name="connsiteX332" fmla="*/ 16961144 w 24387176"/>
              <a:gd name="connsiteY332" fmla="*/ 6619207 h 9900128"/>
              <a:gd name="connsiteX333" fmla="*/ 16975982 w 24387176"/>
              <a:gd name="connsiteY333" fmla="*/ 6603193 h 9900128"/>
              <a:gd name="connsiteX334" fmla="*/ 16974736 w 24387176"/>
              <a:gd name="connsiteY334" fmla="*/ 6600859 h 9900128"/>
              <a:gd name="connsiteX335" fmla="*/ 5661638 w 24387176"/>
              <a:gd name="connsiteY335" fmla="*/ 6569891 h 9900128"/>
              <a:gd name="connsiteX336" fmla="*/ 5674943 w 24387176"/>
              <a:gd name="connsiteY336" fmla="*/ 6574870 h 9900128"/>
              <a:gd name="connsiteX337" fmla="*/ 5652749 w 24387176"/>
              <a:gd name="connsiteY337" fmla="*/ 6579573 h 9900128"/>
              <a:gd name="connsiteX338" fmla="*/ 5659362 w 24387176"/>
              <a:gd name="connsiteY338" fmla="*/ 6571177 h 9900128"/>
              <a:gd name="connsiteX339" fmla="*/ 5662618 w 24387176"/>
              <a:gd name="connsiteY339" fmla="*/ 6570978 h 9900128"/>
              <a:gd name="connsiteX340" fmla="*/ 5680798 w 24387176"/>
              <a:gd name="connsiteY340" fmla="*/ 6568182 h 9900128"/>
              <a:gd name="connsiteX341" fmla="*/ 5686008 w 24387176"/>
              <a:gd name="connsiteY341" fmla="*/ 6568274 h 9900128"/>
              <a:gd name="connsiteX342" fmla="*/ 5674943 w 24387176"/>
              <a:gd name="connsiteY342" fmla="*/ 6574870 h 9900128"/>
              <a:gd name="connsiteX343" fmla="*/ 5680798 w 24387176"/>
              <a:gd name="connsiteY343" fmla="*/ 6568182 h 9900128"/>
              <a:gd name="connsiteX344" fmla="*/ 16544030 w 24387176"/>
              <a:gd name="connsiteY344" fmla="*/ 6565473 h 9900128"/>
              <a:gd name="connsiteX345" fmla="*/ 16537581 w 24387176"/>
              <a:gd name="connsiteY345" fmla="*/ 6569186 h 9900128"/>
              <a:gd name="connsiteX346" fmla="*/ 16545264 w 24387176"/>
              <a:gd name="connsiteY346" fmla="*/ 6565932 h 9900128"/>
              <a:gd name="connsiteX347" fmla="*/ 6553947 w 24387176"/>
              <a:gd name="connsiteY347" fmla="*/ 6556760 h 9900128"/>
              <a:gd name="connsiteX348" fmla="*/ 6515175 w 24387176"/>
              <a:gd name="connsiteY348" fmla="*/ 6566366 h 9900128"/>
              <a:gd name="connsiteX349" fmla="*/ 6554674 w 24387176"/>
              <a:gd name="connsiteY349" fmla="*/ 6562068 h 9900128"/>
              <a:gd name="connsiteX350" fmla="*/ 6576316 w 24387176"/>
              <a:gd name="connsiteY350" fmla="*/ 6560886 h 9900128"/>
              <a:gd name="connsiteX351" fmla="*/ 6723376 w 24387176"/>
              <a:gd name="connsiteY351" fmla="*/ 6544347 h 9900128"/>
              <a:gd name="connsiteX352" fmla="*/ 6696006 w 24387176"/>
              <a:gd name="connsiteY352" fmla="*/ 6549237 h 9900128"/>
              <a:gd name="connsiteX353" fmla="*/ 6689609 w 24387176"/>
              <a:gd name="connsiteY353" fmla="*/ 6554699 h 9900128"/>
              <a:gd name="connsiteX354" fmla="*/ 6728468 w 24387176"/>
              <a:gd name="connsiteY354" fmla="*/ 6552576 h 9900128"/>
              <a:gd name="connsiteX355" fmla="*/ 6731212 w 24387176"/>
              <a:gd name="connsiteY355" fmla="*/ 6551274 h 9900128"/>
              <a:gd name="connsiteX356" fmla="*/ 6723376 w 24387176"/>
              <a:gd name="connsiteY356" fmla="*/ 6544347 h 9900128"/>
              <a:gd name="connsiteX357" fmla="*/ 16380413 w 24387176"/>
              <a:gd name="connsiteY357" fmla="*/ 6529670 h 9900128"/>
              <a:gd name="connsiteX358" fmla="*/ 16376779 w 24387176"/>
              <a:gd name="connsiteY358" fmla="*/ 6530058 h 9900128"/>
              <a:gd name="connsiteX359" fmla="*/ 16362598 w 24387176"/>
              <a:gd name="connsiteY359" fmla="*/ 6531565 h 9900128"/>
              <a:gd name="connsiteX360" fmla="*/ 16397439 w 24387176"/>
              <a:gd name="connsiteY360" fmla="*/ 6527863 h 9900128"/>
              <a:gd name="connsiteX361" fmla="*/ 16380413 w 24387176"/>
              <a:gd name="connsiteY361" fmla="*/ 6529670 h 9900128"/>
              <a:gd name="connsiteX362" fmla="*/ 16391548 w 24387176"/>
              <a:gd name="connsiteY362" fmla="*/ 6528487 h 9900128"/>
              <a:gd name="connsiteX363" fmla="*/ 16405140 w 24387176"/>
              <a:gd name="connsiteY363" fmla="*/ 6527045 h 9900128"/>
              <a:gd name="connsiteX364" fmla="*/ 16400413 w 24387176"/>
              <a:gd name="connsiteY364" fmla="*/ 6527547 h 9900128"/>
              <a:gd name="connsiteX365" fmla="*/ 16397439 w 24387176"/>
              <a:gd name="connsiteY365" fmla="*/ 6527863 h 9900128"/>
              <a:gd name="connsiteX366" fmla="*/ 16278947 w 24387176"/>
              <a:gd name="connsiteY366" fmla="*/ 6514842 h 9900128"/>
              <a:gd name="connsiteX367" fmla="*/ 16362598 w 24387176"/>
              <a:gd name="connsiteY367" fmla="*/ 6531565 h 9900128"/>
              <a:gd name="connsiteX368" fmla="*/ 16278947 w 24387176"/>
              <a:gd name="connsiteY368" fmla="*/ 6514842 h 9900128"/>
              <a:gd name="connsiteX369" fmla="*/ 16541425 w 24387176"/>
              <a:gd name="connsiteY369" fmla="*/ 6507616 h 9900128"/>
              <a:gd name="connsiteX370" fmla="*/ 16525487 w 24387176"/>
              <a:gd name="connsiteY370" fmla="*/ 6523872 h 9900128"/>
              <a:gd name="connsiteX371" fmla="*/ 16556992 w 24387176"/>
              <a:gd name="connsiteY371" fmla="*/ 6570298 h 9900128"/>
              <a:gd name="connsiteX372" fmla="*/ 16546236 w 24387176"/>
              <a:gd name="connsiteY372" fmla="*/ 6566295 h 9900128"/>
              <a:gd name="connsiteX373" fmla="*/ 16547158 w 24387176"/>
              <a:gd name="connsiteY373" fmla="*/ 6576988 h 9900128"/>
              <a:gd name="connsiteX374" fmla="*/ 16534007 w 24387176"/>
              <a:gd name="connsiteY374" fmla="*/ 6584689 h 9900128"/>
              <a:gd name="connsiteX375" fmla="*/ 16522785 w 24387176"/>
              <a:gd name="connsiteY375" fmla="*/ 6586035 h 9900128"/>
              <a:gd name="connsiteX376" fmla="*/ 16521302 w 24387176"/>
              <a:gd name="connsiteY376" fmla="*/ 6588317 h 9900128"/>
              <a:gd name="connsiteX377" fmla="*/ 16519402 w 24387176"/>
              <a:gd name="connsiteY377" fmla="*/ 6595328 h 9900128"/>
              <a:gd name="connsiteX378" fmla="*/ 16719998 w 24387176"/>
              <a:gd name="connsiteY378" fmla="*/ 6632072 h 9900128"/>
              <a:gd name="connsiteX379" fmla="*/ 16729344 w 24387176"/>
              <a:gd name="connsiteY379" fmla="*/ 6635529 h 9900128"/>
              <a:gd name="connsiteX380" fmla="*/ 16736285 w 24387176"/>
              <a:gd name="connsiteY380" fmla="*/ 6635054 h 9900128"/>
              <a:gd name="connsiteX381" fmla="*/ 16796134 w 24387176"/>
              <a:gd name="connsiteY381" fmla="*/ 6646018 h 9900128"/>
              <a:gd name="connsiteX382" fmla="*/ 16836786 w 24387176"/>
              <a:gd name="connsiteY382" fmla="*/ 6661159 h 9900128"/>
              <a:gd name="connsiteX383" fmla="*/ 16826196 w 24387176"/>
              <a:gd name="connsiteY383" fmla="*/ 6629535 h 9900128"/>
              <a:gd name="connsiteX384" fmla="*/ 16811474 w 24387176"/>
              <a:gd name="connsiteY384" fmla="*/ 6637674 h 9900128"/>
              <a:gd name="connsiteX385" fmla="*/ 16804150 w 24387176"/>
              <a:gd name="connsiteY385" fmla="*/ 6636356 h 9900128"/>
              <a:gd name="connsiteX386" fmla="*/ 16797952 w 24387176"/>
              <a:gd name="connsiteY386" fmla="*/ 6635241 h 9900128"/>
              <a:gd name="connsiteX387" fmla="*/ 16725261 w 24387176"/>
              <a:gd name="connsiteY387" fmla="*/ 6546641 h 9900128"/>
              <a:gd name="connsiteX388" fmla="*/ 16726191 w 24387176"/>
              <a:gd name="connsiteY388" fmla="*/ 6544592 h 9900128"/>
              <a:gd name="connsiteX389" fmla="*/ 16601425 w 24387176"/>
              <a:gd name="connsiteY389" fmla="*/ 6516347 h 9900128"/>
              <a:gd name="connsiteX390" fmla="*/ 16598134 w 24387176"/>
              <a:gd name="connsiteY390" fmla="*/ 6532152 h 9900128"/>
              <a:gd name="connsiteX391" fmla="*/ 16541425 w 24387176"/>
              <a:gd name="connsiteY391" fmla="*/ 6507616 h 9900128"/>
              <a:gd name="connsiteX392" fmla="*/ 16195299 w 24387176"/>
              <a:gd name="connsiteY392" fmla="*/ 6498116 h 9900128"/>
              <a:gd name="connsiteX393" fmla="*/ 16278947 w 24387176"/>
              <a:gd name="connsiteY393" fmla="*/ 6514842 h 9900128"/>
              <a:gd name="connsiteX394" fmla="*/ 16195299 w 24387176"/>
              <a:gd name="connsiteY394" fmla="*/ 6498116 h 9900128"/>
              <a:gd name="connsiteX395" fmla="*/ 5579290 w 24387176"/>
              <a:gd name="connsiteY395" fmla="*/ 6484302 h 9900128"/>
              <a:gd name="connsiteX396" fmla="*/ 5604195 w 24387176"/>
              <a:gd name="connsiteY396" fmla="*/ 6486646 h 9900128"/>
              <a:gd name="connsiteX397" fmla="*/ 5637434 w 24387176"/>
              <a:gd name="connsiteY397" fmla="*/ 6489296 h 9900128"/>
              <a:gd name="connsiteX398" fmla="*/ 5625523 w 24387176"/>
              <a:gd name="connsiteY398" fmla="*/ 6492055 h 9900128"/>
              <a:gd name="connsiteX399" fmla="*/ 5541534 w 24387176"/>
              <a:gd name="connsiteY399" fmla="*/ 6505176 h 9900128"/>
              <a:gd name="connsiteX400" fmla="*/ 5557101 w 24387176"/>
              <a:gd name="connsiteY400" fmla="*/ 6488964 h 9900128"/>
              <a:gd name="connsiteX401" fmla="*/ 23209666 w 24387176"/>
              <a:gd name="connsiteY401" fmla="*/ 6471817 h 9900128"/>
              <a:gd name="connsiteX402" fmla="*/ 23209644 w 24387176"/>
              <a:gd name="connsiteY402" fmla="*/ 6472216 h 9900128"/>
              <a:gd name="connsiteX403" fmla="*/ 23209250 w 24387176"/>
              <a:gd name="connsiteY403" fmla="*/ 6472121 h 9900128"/>
              <a:gd name="connsiteX404" fmla="*/ 23178282 w 24387176"/>
              <a:gd name="connsiteY404" fmla="*/ 6464670 h 9900128"/>
              <a:gd name="connsiteX405" fmla="*/ 23209250 w 24387176"/>
              <a:gd name="connsiteY405" fmla="*/ 6472121 h 9900128"/>
              <a:gd name="connsiteX406" fmla="*/ 23169526 w 24387176"/>
              <a:gd name="connsiteY406" fmla="*/ 6501154 h 9900128"/>
              <a:gd name="connsiteX407" fmla="*/ 23130594 w 24387176"/>
              <a:gd name="connsiteY407" fmla="*/ 6519918 h 9900128"/>
              <a:gd name="connsiteX408" fmla="*/ 23178282 w 24387176"/>
              <a:gd name="connsiteY408" fmla="*/ 6464670 h 9900128"/>
              <a:gd name="connsiteX409" fmla="*/ 15271111 w 24387176"/>
              <a:gd name="connsiteY409" fmla="*/ 6448976 h 9900128"/>
              <a:gd name="connsiteX410" fmla="*/ 15386349 w 24387176"/>
              <a:gd name="connsiteY410" fmla="*/ 6485747 h 9900128"/>
              <a:gd name="connsiteX411" fmla="*/ 16504699 w 24387176"/>
              <a:gd name="connsiteY411" fmla="*/ 6733923 h 9900128"/>
              <a:gd name="connsiteX412" fmla="*/ 16852066 w 24387176"/>
              <a:gd name="connsiteY412" fmla="*/ 6815055 h 9900128"/>
              <a:gd name="connsiteX413" fmla="*/ 16871474 w 24387176"/>
              <a:gd name="connsiteY413" fmla="*/ 6801525 h 9900128"/>
              <a:gd name="connsiteX414" fmla="*/ 16619357 w 24387176"/>
              <a:gd name="connsiteY414" fmla="*/ 6736788 h 9900128"/>
              <a:gd name="connsiteX415" fmla="*/ 15554559 w 24387176"/>
              <a:gd name="connsiteY415" fmla="*/ 6491229 h 9900128"/>
              <a:gd name="connsiteX416" fmla="*/ 15271111 w 24387176"/>
              <a:gd name="connsiteY416" fmla="*/ 6448976 h 9900128"/>
              <a:gd name="connsiteX417" fmla="*/ 15960704 w 24387176"/>
              <a:gd name="connsiteY417" fmla="*/ 6446140 h 9900128"/>
              <a:gd name="connsiteX418" fmla="*/ 16195299 w 24387176"/>
              <a:gd name="connsiteY418" fmla="*/ 6498116 h 9900128"/>
              <a:gd name="connsiteX419" fmla="*/ 16108481 w 24387176"/>
              <a:gd name="connsiteY419" fmla="*/ 6495286 h 9900128"/>
              <a:gd name="connsiteX420" fmla="*/ 16027544 w 24387176"/>
              <a:gd name="connsiteY420" fmla="*/ 6478650 h 9900128"/>
              <a:gd name="connsiteX421" fmla="*/ 15960246 w 24387176"/>
              <a:gd name="connsiteY421" fmla="*/ 6460122 h 9900128"/>
              <a:gd name="connsiteX422" fmla="*/ 5555610 w 24387176"/>
              <a:gd name="connsiteY422" fmla="*/ 6441346 h 9900128"/>
              <a:gd name="connsiteX423" fmla="*/ 5617110 w 24387176"/>
              <a:gd name="connsiteY423" fmla="*/ 6443626 h 9900128"/>
              <a:gd name="connsiteX424" fmla="*/ 5619584 w 24387176"/>
              <a:gd name="connsiteY424" fmla="*/ 6443732 h 9900128"/>
              <a:gd name="connsiteX425" fmla="*/ 5499685 w 24387176"/>
              <a:gd name="connsiteY425" fmla="*/ 6461911 h 9900128"/>
              <a:gd name="connsiteX426" fmla="*/ 5471263 w 24387176"/>
              <a:gd name="connsiteY426" fmla="*/ 6456355 h 9900128"/>
              <a:gd name="connsiteX427" fmla="*/ 5458432 w 24387176"/>
              <a:gd name="connsiteY427" fmla="*/ 6449145 h 9900128"/>
              <a:gd name="connsiteX428" fmla="*/ 5465453 w 24387176"/>
              <a:gd name="connsiteY428" fmla="*/ 6445629 h 9900128"/>
              <a:gd name="connsiteX429" fmla="*/ 5481226 w 24387176"/>
              <a:gd name="connsiteY429" fmla="*/ 6443259 h 9900128"/>
              <a:gd name="connsiteX430" fmla="*/ 5555610 w 24387176"/>
              <a:gd name="connsiteY430" fmla="*/ 6441346 h 9900128"/>
              <a:gd name="connsiteX431" fmla="*/ 15877056 w 24387176"/>
              <a:gd name="connsiteY431" fmla="*/ 6429413 h 9900128"/>
              <a:gd name="connsiteX432" fmla="*/ 15960704 w 24387176"/>
              <a:gd name="connsiteY432" fmla="*/ 6446140 h 9900128"/>
              <a:gd name="connsiteX433" fmla="*/ 15876600 w 24387176"/>
              <a:gd name="connsiteY433" fmla="*/ 6443399 h 9900128"/>
              <a:gd name="connsiteX434" fmla="*/ 15758994 w 24387176"/>
              <a:gd name="connsiteY434" fmla="*/ 6404896 h 9900128"/>
              <a:gd name="connsiteX435" fmla="*/ 15725129 w 24387176"/>
              <a:gd name="connsiteY435" fmla="*/ 6424463 h 9900128"/>
              <a:gd name="connsiteX436" fmla="*/ 15777125 w 24387176"/>
              <a:gd name="connsiteY436" fmla="*/ 6412159 h 9900128"/>
              <a:gd name="connsiteX437" fmla="*/ 15758994 w 24387176"/>
              <a:gd name="connsiteY437" fmla="*/ 6404896 h 9900128"/>
              <a:gd name="connsiteX438" fmla="*/ 22717216 w 24387176"/>
              <a:gd name="connsiteY438" fmla="*/ 6384665 h 9900128"/>
              <a:gd name="connsiteX439" fmla="*/ 22713324 w 24387176"/>
              <a:gd name="connsiteY439" fmla="*/ 6387832 h 9900128"/>
              <a:gd name="connsiteX440" fmla="*/ 22721522 w 24387176"/>
              <a:gd name="connsiteY440" fmla="*/ 6389447 h 9900128"/>
              <a:gd name="connsiteX441" fmla="*/ 22798448 w 24387176"/>
              <a:gd name="connsiteY441" fmla="*/ 6393704 h 9900128"/>
              <a:gd name="connsiteX442" fmla="*/ 15594278 w 24387176"/>
              <a:gd name="connsiteY442" fmla="*/ 6380298 h 9900128"/>
              <a:gd name="connsiteX443" fmla="*/ 15583646 w 24387176"/>
              <a:gd name="connsiteY443" fmla="*/ 6381429 h 9900128"/>
              <a:gd name="connsiteX444" fmla="*/ 15588371 w 24387176"/>
              <a:gd name="connsiteY444" fmla="*/ 6380924 h 9900128"/>
              <a:gd name="connsiteX445" fmla="*/ 15626185 w 24387176"/>
              <a:gd name="connsiteY445" fmla="*/ 6376908 h 9900128"/>
              <a:gd name="connsiteX446" fmla="*/ 15612005 w 24387176"/>
              <a:gd name="connsiteY446" fmla="*/ 6378418 h 9900128"/>
              <a:gd name="connsiteX447" fmla="*/ 15594278 w 24387176"/>
              <a:gd name="connsiteY447" fmla="*/ 6380298 h 9900128"/>
              <a:gd name="connsiteX448" fmla="*/ 15518844 w 24387176"/>
              <a:gd name="connsiteY448" fmla="*/ 6339727 h 9900128"/>
              <a:gd name="connsiteX449" fmla="*/ 15526716 w 24387176"/>
              <a:gd name="connsiteY449" fmla="*/ 6345672 h 9900128"/>
              <a:gd name="connsiteX450" fmla="*/ 15474710 w 24387176"/>
              <a:gd name="connsiteY450" fmla="*/ 6357976 h 9900128"/>
              <a:gd name="connsiteX451" fmla="*/ 15518844 w 24387176"/>
              <a:gd name="connsiteY451" fmla="*/ 6339727 h 9900128"/>
              <a:gd name="connsiteX452" fmla="*/ 5680929 w 24387176"/>
              <a:gd name="connsiteY452" fmla="*/ 6338006 h 9900128"/>
              <a:gd name="connsiteX453" fmla="*/ 5687506 w 24387176"/>
              <a:gd name="connsiteY453" fmla="*/ 6346860 h 9900128"/>
              <a:gd name="connsiteX454" fmla="*/ 5670826 w 24387176"/>
              <a:gd name="connsiteY454" fmla="*/ 6351135 h 9900128"/>
              <a:gd name="connsiteX455" fmla="*/ 5680929 w 24387176"/>
              <a:gd name="connsiteY455" fmla="*/ 6338006 h 9900128"/>
              <a:gd name="connsiteX456" fmla="*/ 15396178 w 24387176"/>
              <a:gd name="connsiteY456" fmla="*/ 6324030 h 9900128"/>
              <a:gd name="connsiteX457" fmla="*/ 15375239 w 24387176"/>
              <a:gd name="connsiteY457" fmla="*/ 6326738 h 9900128"/>
              <a:gd name="connsiteX458" fmla="*/ 15389434 w 24387176"/>
              <a:gd name="connsiteY458" fmla="*/ 6324901 h 9900128"/>
              <a:gd name="connsiteX459" fmla="*/ 15404775 w 24387176"/>
              <a:gd name="connsiteY459" fmla="*/ 6322918 h 9900128"/>
              <a:gd name="connsiteX460" fmla="*/ 15404214 w 24387176"/>
              <a:gd name="connsiteY460" fmla="*/ 6322991 h 9900128"/>
              <a:gd name="connsiteX461" fmla="*/ 15396178 w 24387176"/>
              <a:gd name="connsiteY461" fmla="*/ 6324030 h 9900128"/>
              <a:gd name="connsiteX462" fmla="*/ 15417813 w 24387176"/>
              <a:gd name="connsiteY462" fmla="*/ 6321233 h 9900128"/>
              <a:gd name="connsiteX463" fmla="*/ 15404775 w 24387176"/>
              <a:gd name="connsiteY463" fmla="*/ 6322918 h 9900128"/>
              <a:gd name="connsiteX464" fmla="*/ 15413082 w 24387176"/>
              <a:gd name="connsiteY464" fmla="*/ 6321842 h 9900128"/>
              <a:gd name="connsiteX465" fmla="*/ 15417813 w 24387176"/>
              <a:gd name="connsiteY465" fmla="*/ 6321233 h 9900128"/>
              <a:gd name="connsiteX466" fmla="*/ 15034335 w 24387176"/>
              <a:gd name="connsiteY466" fmla="*/ 6277043 h 9900128"/>
              <a:gd name="connsiteX467" fmla="*/ 15032822 w 24387176"/>
              <a:gd name="connsiteY467" fmla="*/ 6277152 h 9900128"/>
              <a:gd name="connsiteX468" fmla="*/ 15030476 w 24387176"/>
              <a:gd name="connsiteY468" fmla="*/ 6277320 h 9900128"/>
              <a:gd name="connsiteX469" fmla="*/ 15056942 w 24387176"/>
              <a:gd name="connsiteY469" fmla="*/ 6275405 h 9900128"/>
              <a:gd name="connsiteX470" fmla="*/ 15039074 w 24387176"/>
              <a:gd name="connsiteY470" fmla="*/ 6276701 h 9900128"/>
              <a:gd name="connsiteX471" fmla="*/ 15034335 w 24387176"/>
              <a:gd name="connsiteY471" fmla="*/ 6277043 h 9900128"/>
              <a:gd name="connsiteX472" fmla="*/ 15089095 w 24387176"/>
              <a:gd name="connsiteY472" fmla="*/ 6273078 h 9900128"/>
              <a:gd name="connsiteX473" fmla="*/ 15056942 w 24387176"/>
              <a:gd name="connsiteY473" fmla="*/ 6275405 h 9900128"/>
              <a:gd name="connsiteX474" fmla="*/ 15070343 w 24387176"/>
              <a:gd name="connsiteY474" fmla="*/ 6274435 h 9900128"/>
              <a:gd name="connsiteX475" fmla="*/ 15089095 w 24387176"/>
              <a:gd name="connsiteY475" fmla="*/ 6273078 h 9900128"/>
              <a:gd name="connsiteX476" fmla="*/ 15089095 w 24387176"/>
              <a:gd name="connsiteY476" fmla="*/ 6273078 h 9900128"/>
              <a:gd name="connsiteX477" fmla="*/ 15375239 w 24387176"/>
              <a:gd name="connsiteY477" fmla="*/ 6326738 h 9900128"/>
              <a:gd name="connsiteX478" fmla="*/ 15089095 w 24387176"/>
              <a:gd name="connsiteY478" fmla="*/ 6273078 h 9900128"/>
              <a:gd name="connsiteX479" fmla="*/ 5195787 w 24387176"/>
              <a:gd name="connsiteY479" fmla="*/ 6211956 h 9900128"/>
              <a:gd name="connsiteX480" fmla="*/ 5242309 w 24387176"/>
              <a:gd name="connsiteY480" fmla="*/ 6212618 h 9900128"/>
              <a:gd name="connsiteX481" fmla="*/ 5397597 w 24387176"/>
              <a:gd name="connsiteY481" fmla="*/ 6228569 h 9900128"/>
              <a:gd name="connsiteX482" fmla="*/ 5529504 w 24387176"/>
              <a:gd name="connsiteY482" fmla="*/ 6229138 h 9900128"/>
              <a:gd name="connsiteX483" fmla="*/ 5422782 w 24387176"/>
              <a:gd name="connsiteY483" fmla="*/ 6244273 h 9900128"/>
              <a:gd name="connsiteX484" fmla="*/ 5408604 w 24387176"/>
              <a:gd name="connsiteY484" fmla="*/ 6242552 h 9900128"/>
              <a:gd name="connsiteX485" fmla="*/ 5310859 w 24387176"/>
              <a:gd name="connsiteY485" fmla="*/ 6233929 h 9900128"/>
              <a:gd name="connsiteX486" fmla="*/ 5180796 w 24387176"/>
              <a:gd name="connsiteY486" fmla="*/ 6218630 h 9900128"/>
              <a:gd name="connsiteX487" fmla="*/ 5190535 w 24387176"/>
              <a:gd name="connsiteY487" fmla="*/ 6213594 h 9900128"/>
              <a:gd name="connsiteX488" fmla="*/ 6350041 w 24387176"/>
              <a:gd name="connsiteY488" fmla="*/ 6132126 h 9900128"/>
              <a:gd name="connsiteX489" fmla="*/ 6319554 w 24387176"/>
              <a:gd name="connsiteY489" fmla="*/ 6134742 h 9900128"/>
              <a:gd name="connsiteX490" fmla="*/ 6324812 w 24387176"/>
              <a:gd name="connsiteY490" fmla="*/ 6134883 h 9900128"/>
              <a:gd name="connsiteX491" fmla="*/ 6353246 w 24387176"/>
              <a:gd name="connsiteY491" fmla="*/ 6132640 h 9900128"/>
              <a:gd name="connsiteX492" fmla="*/ 14132339 w 24387176"/>
              <a:gd name="connsiteY492" fmla="*/ 6110405 h 9900128"/>
              <a:gd name="connsiteX493" fmla="*/ 14133553 w 24387176"/>
              <a:gd name="connsiteY493" fmla="*/ 6122750 h 9900128"/>
              <a:gd name="connsiteX494" fmla="*/ 14135438 w 24387176"/>
              <a:gd name="connsiteY494" fmla="*/ 6141908 h 9900128"/>
              <a:gd name="connsiteX495" fmla="*/ 14241602 w 24387176"/>
              <a:gd name="connsiteY495" fmla="*/ 6159068 h 9900128"/>
              <a:gd name="connsiteX496" fmla="*/ 14241384 w 24387176"/>
              <a:gd name="connsiteY496" fmla="*/ 6158075 h 9900128"/>
              <a:gd name="connsiteX497" fmla="*/ 14233440 w 24387176"/>
              <a:gd name="connsiteY497" fmla="*/ 6134134 h 9900128"/>
              <a:gd name="connsiteX498" fmla="*/ 14239546 w 24387176"/>
              <a:gd name="connsiteY498" fmla="*/ 6129298 h 9900128"/>
              <a:gd name="connsiteX499" fmla="*/ 10784376 w 24387176"/>
              <a:gd name="connsiteY499" fmla="*/ 6104778 h 9900128"/>
              <a:gd name="connsiteX500" fmla="*/ 11086873 w 24387176"/>
              <a:gd name="connsiteY500" fmla="*/ 6156632 h 9900128"/>
              <a:gd name="connsiteX501" fmla="*/ 11187260 w 24387176"/>
              <a:gd name="connsiteY501" fmla="*/ 6159906 h 9900128"/>
              <a:gd name="connsiteX502" fmla="*/ 16361854 w 24387176"/>
              <a:gd name="connsiteY502" fmla="*/ 7020504 h 9900128"/>
              <a:gd name="connsiteX503" fmla="*/ 16721762 w 24387176"/>
              <a:gd name="connsiteY503" fmla="*/ 7102863 h 9900128"/>
              <a:gd name="connsiteX504" fmla="*/ 16731052 w 24387176"/>
              <a:gd name="connsiteY504" fmla="*/ 7087896 h 9900128"/>
              <a:gd name="connsiteX505" fmla="*/ 16383000 w 24387176"/>
              <a:gd name="connsiteY505" fmla="*/ 7004459 h 9900128"/>
              <a:gd name="connsiteX506" fmla="*/ 11187260 w 24387176"/>
              <a:gd name="connsiteY506" fmla="*/ 6159906 h 9900128"/>
              <a:gd name="connsiteX507" fmla="*/ 10890727 w 24387176"/>
              <a:gd name="connsiteY507" fmla="*/ 6105944 h 9900128"/>
              <a:gd name="connsiteX508" fmla="*/ 10784376 w 24387176"/>
              <a:gd name="connsiteY508" fmla="*/ 6104778 h 9900128"/>
              <a:gd name="connsiteX509" fmla="*/ 14085895 w 24387176"/>
              <a:gd name="connsiteY509" fmla="*/ 6102222 h 9900128"/>
              <a:gd name="connsiteX510" fmla="*/ 14068709 w 24387176"/>
              <a:gd name="connsiteY510" fmla="*/ 6119153 h 9900128"/>
              <a:gd name="connsiteX511" fmla="*/ 14058580 w 24387176"/>
              <a:gd name="connsiteY511" fmla="*/ 6129486 h 9900128"/>
              <a:gd name="connsiteX512" fmla="*/ 14104611 w 24387176"/>
              <a:gd name="connsiteY512" fmla="*/ 6136926 h 9900128"/>
              <a:gd name="connsiteX513" fmla="*/ 14116035 w 24387176"/>
              <a:gd name="connsiteY513" fmla="*/ 6120084 h 9900128"/>
              <a:gd name="connsiteX514" fmla="*/ 14116914 w 24387176"/>
              <a:gd name="connsiteY514" fmla="*/ 6107687 h 9900128"/>
              <a:gd name="connsiteX515" fmla="*/ 14458485 w 24387176"/>
              <a:gd name="connsiteY515" fmla="*/ 6091926 h 9900128"/>
              <a:gd name="connsiteX516" fmla="*/ 14451457 w 24387176"/>
              <a:gd name="connsiteY516" fmla="*/ 6117933 h 9900128"/>
              <a:gd name="connsiteX517" fmla="*/ 14461593 w 24387176"/>
              <a:gd name="connsiteY517" fmla="*/ 6142097 h 9900128"/>
              <a:gd name="connsiteX518" fmla="*/ 14519359 w 24387176"/>
              <a:gd name="connsiteY518" fmla="*/ 6153659 h 9900128"/>
              <a:gd name="connsiteX519" fmla="*/ 14856683 w 24387176"/>
              <a:gd name="connsiteY519" fmla="*/ 6237507 h 9900128"/>
              <a:gd name="connsiteX520" fmla="*/ 14322698 w 24387176"/>
              <a:gd name="connsiteY520" fmla="*/ 6143950 h 9900128"/>
              <a:gd name="connsiteX521" fmla="*/ 14296369 w 24387176"/>
              <a:gd name="connsiteY521" fmla="*/ 6139311 h 9900128"/>
              <a:gd name="connsiteX522" fmla="*/ 14278280 w 24387176"/>
              <a:gd name="connsiteY522" fmla="*/ 6156871 h 9900128"/>
              <a:gd name="connsiteX523" fmla="*/ 14276406 w 24387176"/>
              <a:gd name="connsiteY523" fmla="*/ 6164692 h 9900128"/>
              <a:gd name="connsiteX524" fmla="*/ 14309923 w 24387176"/>
              <a:gd name="connsiteY524" fmla="*/ 6170110 h 9900128"/>
              <a:gd name="connsiteX525" fmla="*/ 15339054 w 24387176"/>
              <a:gd name="connsiteY525" fmla="*/ 6353555 h 9900128"/>
              <a:gd name="connsiteX526" fmla="*/ 15626185 w 24387176"/>
              <a:gd name="connsiteY526" fmla="*/ 6376908 h 9900128"/>
              <a:gd name="connsiteX527" fmla="*/ 15877056 w 24387176"/>
              <a:gd name="connsiteY527" fmla="*/ 6429413 h 9900128"/>
              <a:gd name="connsiteX528" fmla="*/ 15876600 w 24387176"/>
              <a:gd name="connsiteY528" fmla="*/ 6443399 h 9900128"/>
              <a:gd name="connsiteX529" fmla="*/ 15960246 w 24387176"/>
              <a:gd name="connsiteY529" fmla="*/ 6460122 h 9900128"/>
              <a:gd name="connsiteX530" fmla="*/ 16027544 w 24387176"/>
              <a:gd name="connsiteY530" fmla="*/ 6478650 h 9900128"/>
              <a:gd name="connsiteX531" fmla="*/ 16108481 w 24387176"/>
              <a:gd name="connsiteY531" fmla="*/ 6495286 h 9900128"/>
              <a:gd name="connsiteX532" fmla="*/ 16439757 w 24387176"/>
              <a:gd name="connsiteY532" fmla="*/ 6580740 h 9900128"/>
              <a:gd name="connsiteX533" fmla="*/ 16511662 w 24387176"/>
              <a:gd name="connsiteY533" fmla="*/ 6593911 h 9900128"/>
              <a:gd name="connsiteX534" fmla="*/ 16499372 w 24387176"/>
              <a:gd name="connsiteY534" fmla="*/ 6551237 h 9900128"/>
              <a:gd name="connsiteX535" fmla="*/ 16508933 w 24387176"/>
              <a:gd name="connsiteY535" fmla="*/ 6507707 h 9900128"/>
              <a:gd name="connsiteX536" fmla="*/ 16437892 w 24387176"/>
              <a:gd name="connsiteY536" fmla="*/ 6485331 h 9900128"/>
              <a:gd name="connsiteX537" fmla="*/ 16436432 w 24387176"/>
              <a:gd name="connsiteY537" fmla="*/ 6478995 h 9900128"/>
              <a:gd name="connsiteX538" fmla="*/ 16368378 w 24387176"/>
              <a:gd name="connsiteY538" fmla="*/ 6463589 h 9900128"/>
              <a:gd name="connsiteX539" fmla="*/ 16345481 w 24387176"/>
              <a:gd name="connsiteY539" fmla="*/ 6489078 h 9900128"/>
              <a:gd name="connsiteX540" fmla="*/ 16338629 w 24387176"/>
              <a:gd name="connsiteY540" fmla="*/ 6458402 h 9900128"/>
              <a:gd name="connsiteX541" fmla="*/ 16339344 w 24387176"/>
              <a:gd name="connsiteY541" fmla="*/ 6457015 h 9900128"/>
              <a:gd name="connsiteX542" fmla="*/ 15952998 w 24387176"/>
              <a:gd name="connsiteY542" fmla="*/ 6369553 h 9900128"/>
              <a:gd name="connsiteX543" fmla="*/ 15934190 w 24387176"/>
              <a:gd name="connsiteY543" fmla="*/ 6385087 h 9900128"/>
              <a:gd name="connsiteX544" fmla="*/ 15930028 w 24387176"/>
              <a:gd name="connsiteY544" fmla="*/ 6364353 h 9900128"/>
              <a:gd name="connsiteX545" fmla="*/ 15901457 w 24387176"/>
              <a:gd name="connsiteY545" fmla="*/ 6357885 h 9900128"/>
              <a:gd name="connsiteX546" fmla="*/ 15634070 w 24387176"/>
              <a:gd name="connsiteY546" fmla="*/ 6305183 h 9900128"/>
              <a:gd name="connsiteX547" fmla="*/ 15630267 w 24387176"/>
              <a:gd name="connsiteY547" fmla="*/ 6307613 h 9900128"/>
              <a:gd name="connsiteX548" fmla="*/ 15626039 w 24387176"/>
              <a:gd name="connsiteY548" fmla="*/ 6303600 h 9900128"/>
              <a:gd name="connsiteX549" fmla="*/ 15416170 w 24387176"/>
              <a:gd name="connsiteY549" fmla="*/ 6262234 h 9900128"/>
              <a:gd name="connsiteX550" fmla="*/ 15408935 w 24387176"/>
              <a:gd name="connsiteY550" fmla="*/ 6269672 h 9900128"/>
              <a:gd name="connsiteX551" fmla="*/ 15372796 w 24387176"/>
              <a:gd name="connsiteY551" fmla="*/ 6306825 h 9900128"/>
              <a:gd name="connsiteX552" fmla="*/ 15252089 w 24387176"/>
              <a:gd name="connsiteY552" fmla="*/ 6235955 h 9900128"/>
              <a:gd name="connsiteX553" fmla="*/ 15290680 w 24387176"/>
              <a:gd name="connsiteY553" fmla="*/ 6240353 h 9900128"/>
              <a:gd name="connsiteX554" fmla="*/ 15291659 w 24387176"/>
              <a:gd name="connsiteY554" fmla="*/ 6237693 h 9900128"/>
              <a:gd name="connsiteX555" fmla="*/ 15244642 w 24387176"/>
              <a:gd name="connsiteY555" fmla="*/ 6228426 h 9900128"/>
              <a:gd name="connsiteX556" fmla="*/ 15180497 w 24387176"/>
              <a:gd name="connsiteY556" fmla="*/ 6217270 h 9900128"/>
              <a:gd name="connsiteX557" fmla="*/ 15161280 w 24387176"/>
              <a:gd name="connsiteY557" fmla="*/ 6225606 h 9900128"/>
              <a:gd name="connsiteX558" fmla="*/ 15154417 w 24387176"/>
              <a:gd name="connsiteY558" fmla="*/ 6212735 h 9900128"/>
              <a:gd name="connsiteX559" fmla="*/ 14863549 w 24387176"/>
              <a:gd name="connsiteY559" fmla="*/ 6162151 h 9900128"/>
              <a:gd name="connsiteX560" fmla="*/ 14854142 w 24387176"/>
              <a:gd name="connsiteY560" fmla="*/ 6176322 h 9900128"/>
              <a:gd name="connsiteX561" fmla="*/ 14853217 w 24387176"/>
              <a:gd name="connsiteY561" fmla="*/ 6160354 h 9900128"/>
              <a:gd name="connsiteX562" fmla="*/ 14763151 w 24387176"/>
              <a:gd name="connsiteY562" fmla="*/ 6144691 h 9900128"/>
              <a:gd name="connsiteX563" fmla="*/ 14746782 w 24387176"/>
              <a:gd name="connsiteY563" fmla="*/ 6149807 h 9900128"/>
              <a:gd name="connsiteX564" fmla="*/ 14740656 w 24387176"/>
              <a:gd name="connsiteY564" fmla="*/ 6140779 h 9900128"/>
              <a:gd name="connsiteX565" fmla="*/ 14572899 w 24387176"/>
              <a:gd name="connsiteY565" fmla="*/ 6111605 h 9900128"/>
              <a:gd name="connsiteX566" fmla="*/ 14514992 w 24387176"/>
              <a:gd name="connsiteY566" fmla="*/ 6101645 h 9900128"/>
              <a:gd name="connsiteX567" fmla="*/ 14492521 w 24387176"/>
              <a:gd name="connsiteY567" fmla="*/ 6120827 h 9900128"/>
              <a:gd name="connsiteX568" fmla="*/ 14498681 w 24387176"/>
              <a:gd name="connsiteY568" fmla="*/ 6098840 h 9900128"/>
              <a:gd name="connsiteX569" fmla="*/ 13962567 w 24387176"/>
              <a:gd name="connsiteY569" fmla="*/ 6080489 h 9900128"/>
              <a:gd name="connsiteX570" fmla="*/ 13962624 w 24387176"/>
              <a:gd name="connsiteY570" fmla="*/ 6088991 h 9900128"/>
              <a:gd name="connsiteX571" fmla="*/ 13990050 w 24387176"/>
              <a:gd name="connsiteY571" fmla="*/ 6093009 h 9900128"/>
              <a:gd name="connsiteX572" fmla="*/ 14003941 w 24387176"/>
              <a:gd name="connsiteY572" fmla="*/ 6087781 h 9900128"/>
              <a:gd name="connsiteX573" fmla="*/ 14129292 w 24387176"/>
              <a:gd name="connsiteY573" fmla="*/ 6079429 h 9900128"/>
              <a:gd name="connsiteX574" fmla="*/ 14130451 w 24387176"/>
              <a:gd name="connsiteY574" fmla="*/ 6091212 h 9900128"/>
              <a:gd name="connsiteX575" fmla="*/ 14170764 w 24387176"/>
              <a:gd name="connsiteY575" fmla="*/ 6097269 h 9900128"/>
              <a:gd name="connsiteX576" fmla="*/ 14164409 w 24387176"/>
              <a:gd name="connsiteY576" fmla="*/ 6094140 h 9900128"/>
              <a:gd name="connsiteX577" fmla="*/ 14129292 w 24387176"/>
              <a:gd name="connsiteY577" fmla="*/ 6079429 h 9900128"/>
              <a:gd name="connsiteX578" fmla="*/ 14111132 w 24387176"/>
              <a:gd name="connsiteY578" fmla="*/ 6077359 h 9900128"/>
              <a:gd name="connsiteX579" fmla="*/ 14101489 w 24387176"/>
              <a:gd name="connsiteY579" fmla="*/ 6086859 h 9900128"/>
              <a:gd name="connsiteX580" fmla="*/ 14114028 w 24387176"/>
              <a:gd name="connsiteY580" fmla="*/ 6088743 h 9900128"/>
              <a:gd name="connsiteX581" fmla="*/ 13845254 w 24387176"/>
              <a:gd name="connsiteY581" fmla="*/ 6059816 h 9900128"/>
              <a:gd name="connsiteX582" fmla="*/ 13838616 w 24387176"/>
              <a:gd name="connsiteY582" fmla="*/ 6066352 h 9900128"/>
              <a:gd name="connsiteX583" fmla="*/ 13717668 w 24387176"/>
              <a:gd name="connsiteY583" fmla="*/ 6066651 h 9900128"/>
              <a:gd name="connsiteX584" fmla="*/ 13703202 w 24387176"/>
              <a:gd name="connsiteY584" fmla="*/ 6072048 h 9900128"/>
              <a:gd name="connsiteX585" fmla="*/ 13850173 w 24387176"/>
              <a:gd name="connsiteY585" fmla="*/ 6095802 h 9900128"/>
              <a:gd name="connsiteX586" fmla="*/ 13852050 w 24387176"/>
              <a:gd name="connsiteY586" fmla="*/ 6090666 h 9900128"/>
              <a:gd name="connsiteX587" fmla="*/ 13859568 w 24387176"/>
              <a:gd name="connsiteY587" fmla="*/ 6070106 h 9900128"/>
              <a:gd name="connsiteX588" fmla="*/ 13858583 w 24387176"/>
              <a:gd name="connsiteY588" fmla="*/ 6062166 h 9900128"/>
              <a:gd name="connsiteX589" fmla="*/ 13856871 w 24387176"/>
              <a:gd name="connsiteY589" fmla="*/ 6048381 h 9900128"/>
              <a:gd name="connsiteX590" fmla="*/ 13855352 w 24387176"/>
              <a:gd name="connsiteY590" fmla="*/ 6049875 h 9900128"/>
              <a:gd name="connsiteX591" fmla="*/ 13857088 w 24387176"/>
              <a:gd name="connsiteY591" fmla="*/ 6050137 h 9900128"/>
              <a:gd name="connsiteX592" fmla="*/ 15102237 w 24387176"/>
              <a:gd name="connsiteY592" fmla="*/ 6034879 h 9900128"/>
              <a:gd name="connsiteX593" fmla="*/ 15087475 w 24387176"/>
              <a:gd name="connsiteY593" fmla="*/ 6035813 h 9900128"/>
              <a:gd name="connsiteX594" fmla="*/ 15067887 w 24387176"/>
              <a:gd name="connsiteY594" fmla="*/ 6050061 h 9900128"/>
              <a:gd name="connsiteX595" fmla="*/ 15065637 w 24387176"/>
              <a:gd name="connsiteY595" fmla="*/ 6054052 h 9900128"/>
              <a:gd name="connsiteX596" fmla="*/ 15198568 w 24387176"/>
              <a:gd name="connsiteY596" fmla="*/ 6077501 h 9900128"/>
              <a:gd name="connsiteX597" fmla="*/ 15198722 w 24387176"/>
              <a:gd name="connsiteY597" fmla="*/ 6058532 h 9900128"/>
              <a:gd name="connsiteX598" fmla="*/ 15102237 w 24387176"/>
              <a:gd name="connsiteY598" fmla="*/ 6034879 h 9900128"/>
              <a:gd name="connsiteX599" fmla="*/ 15036872 w 24387176"/>
              <a:gd name="connsiteY599" fmla="*/ 6025805 h 9900128"/>
              <a:gd name="connsiteX600" fmla="*/ 15015726 w 24387176"/>
              <a:gd name="connsiteY600" fmla="*/ 6042360 h 9900128"/>
              <a:gd name="connsiteX601" fmla="*/ 15003419 w 24387176"/>
              <a:gd name="connsiteY601" fmla="*/ 6043078 h 9900128"/>
              <a:gd name="connsiteX602" fmla="*/ 15047454 w 24387176"/>
              <a:gd name="connsiteY602" fmla="*/ 6050845 h 9900128"/>
              <a:gd name="connsiteX603" fmla="*/ 5486293 w 24387176"/>
              <a:gd name="connsiteY603" fmla="*/ 6024211 h 9900128"/>
              <a:gd name="connsiteX604" fmla="*/ 5494543 w 24387176"/>
              <a:gd name="connsiteY604" fmla="*/ 6030088 h 9900128"/>
              <a:gd name="connsiteX605" fmla="*/ 5486293 w 24387176"/>
              <a:gd name="connsiteY605" fmla="*/ 6024211 h 9900128"/>
              <a:gd name="connsiteX606" fmla="*/ 5524672 w 24387176"/>
              <a:gd name="connsiteY606" fmla="*/ 6019211 h 9900128"/>
              <a:gd name="connsiteX607" fmla="*/ 5533251 w 24387176"/>
              <a:gd name="connsiteY607" fmla="*/ 6025488 h 9900128"/>
              <a:gd name="connsiteX608" fmla="*/ 5524672 w 24387176"/>
              <a:gd name="connsiteY608" fmla="*/ 6019211 h 9900128"/>
              <a:gd name="connsiteX609" fmla="*/ 13994016 w 24387176"/>
              <a:gd name="connsiteY609" fmla="*/ 6012039 h 9900128"/>
              <a:gd name="connsiteX610" fmla="*/ 13991998 w 24387176"/>
              <a:gd name="connsiteY610" fmla="*/ 6016544 h 9900128"/>
              <a:gd name="connsiteX611" fmla="*/ 13985607 w 24387176"/>
              <a:gd name="connsiteY611" fmla="*/ 6048775 h 9900128"/>
              <a:gd name="connsiteX612" fmla="*/ 14015802 w 24387176"/>
              <a:gd name="connsiteY612" fmla="*/ 6056232 h 9900128"/>
              <a:gd name="connsiteX613" fmla="*/ 14017919 w 24387176"/>
              <a:gd name="connsiteY613" fmla="*/ 6074303 h 9900128"/>
              <a:gd name="connsiteX614" fmla="*/ 14029621 w 24387176"/>
              <a:gd name="connsiteY614" fmla="*/ 6076061 h 9900128"/>
              <a:gd name="connsiteX615" fmla="*/ 14056531 w 24387176"/>
              <a:gd name="connsiteY615" fmla="*/ 6059536 h 9900128"/>
              <a:gd name="connsiteX616" fmla="*/ 14097788 w 24387176"/>
              <a:gd name="connsiteY616" fmla="*/ 6033004 h 9900128"/>
              <a:gd name="connsiteX617" fmla="*/ 14201935 w 24387176"/>
              <a:gd name="connsiteY617" fmla="*/ 6087708 h 9900128"/>
              <a:gd name="connsiteX618" fmla="*/ 14188558 w 24387176"/>
              <a:gd name="connsiteY618" fmla="*/ 6097896 h 9900128"/>
              <a:gd name="connsiteX619" fmla="*/ 14184219 w 24387176"/>
              <a:gd name="connsiteY619" fmla="*/ 6099291 h 9900128"/>
              <a:gd name="connsiteX620" fmla="*/ 14262813 w 24387176"/>
              <a:gd name="connsiteY620" fmla="*/ 6111100 h 9900128"/>
              <a:gd name="connsiteX621" fmla="*/ 14286584 w 24387176"/>
              <a:gd name="connsiteY621" fmla="*/ 6099141 h 9900128"/>
              <a:gd name="connsiteX622" fmla="*/ 14403318 w 24387176"/>
              <a:gd name="connsiteY622" fmla="*/ 6096382 h 9900128"/>
              <a:gd name="connsiteX623" fmla="*/ 14390640 w 24387176"/>
              <a:gd name="connsiteY623" fmla="*/ 6080257 h 9900128"/>
              <a:gd name="connsiteX624" fmla="*/ 14947675 w 24387176"/>
              <a:gd name="connsiteY624" fmla="*/ 6001359 h 9900128"/>
              <a:gd name="connsiteX625" fmla="*/ 14887907 w 24387176"/>
              <a:gd name="connsiteY625" fmla="*/ 6021322 h 9900128"/>
              <a:gd name="connsiteX626" fmla="*/ 14879471 w 24387176"/>
              <a:gd name="connsiteY626" fmla="*/ 6021215 h 9900128"/>
              <a:gd name="connsiteX627" fmla="*/ 14945099 w 24387176"/>
              <a:gd name="connsiteY627" fmla="*/ 6032791 h 9900128"/>
              <a:gd name="connsiteX628" fmla="*/ 5071183 w 24387176"/>
              <a:gd name="connsiteY628" fmla="*/ 5999576 h 9900128"/>
              <a:gd name="connsiteX629" fmla="*/ 5169274 w 24387176"/>
              <a:gd name="connsiteY629" fmla="*/ 6004880 h 9900128"/>
              <a:gd name="connsiteX630" fmla="*/ 5369443 w 24387176"/>
              <a:gd name="connsiteY630" fmla="*/ 6001025 h 9900128"/>
              <a:gd name="connsiteX631" fmla="*/ 5412281 w 24387176"/>
              <a:gd name="connsiteY631" fmla="*/ 6004870 h 9900128"/>
              <a:gd name="connsiteX632" fmla="*/ 5310645 w 24387176"/>
              <a:gd name="connsiteY632" fmla="*/ 6018466 h 9900128"/>
              <a:gd name="connsiteX633" fmla="*/ 5236019 w 24387176"/>
              <a:gd name="connsiteY633" fmla="*/ 6033748 h 9900128"/>
              <a:gd name="connsiteX634" fmla="*/ 5033926 w 24387176"/>
              <a:gd name="connsiteY634" fmla="*/ 6020410 h 9900128"/>
              <a:gd name="connsiteX635" fmla="*/ 5003016 w 24387176"/>
              <a:gd name="connsiteY635" fmla="*/ 6017551 h 9900128"/>
              <a:gd name="connsiteX636" fmla="*/ 5022089 w 24387176"/>
              <a:gd name="connsiteY636" fmla="*/ 6013279 h 9900128"/>
              <a:gd name="connsiteX637" fmla="*/ 5072859 w 24387176"/>
              <a:gd name="connsiteY637" fmla="*/ 6001045 h 9900128"/>
              <a:gd name="connsiteX638" fmla="*/ 13440461 w 24387176"/>
              <a:gd name="connsiteY638" fmla="*/ 5991743 h 9900128"/>
              <a:gd name="connsiteX639" fmla="*/ 13438263 w 24387176"/>
              <a:gd name="connsiteY639" fmla="*/ 6028781 h 9900128"/>
              <a:gd name="connsiteX640" fmla="*/ 13438043 w 24387176"/>
              <a:gd name="connsiteY640" fmla="*/ 6029192 h 9900128"/>
              <a:gd name="connsiteX641" fmla="*/ 13472824 w 24387176"/>
              <a:gd name="connsiteY641" fmla="*/ 6034813 h 9900128"/>
              <a:gd name="connsiteX642" fmla="*/ 13470781 w 24387176"/>
              <a:gd name="connsiteY642" fmla="*/ 6028472 h 9900128"/>
              <a:gd name="connsiteX643" fmla="*/ 13511803 w 24387176"/>
              <a:gd name="connsiteY643" fmla="*/ 6009052 h 9900128"/>
              <a:gd name="connsiteX644" fmla="*/ 13506581 w 24387176"/>
              <a:gd name="connsiteY644" fmla="*/ 6002819 h 9900128"/>
              <a:gd name="connsiteX645" fmla="*/ 13440762 w 24387176"/>
              <a:gd name="connsiteY645" fmla="*/ 5986678 h 9900128"/>
              <a:gd name="connsiteX646" fmla="*/ 13440733 w 24387176"/>
              <a:gd name="connsiteY646" fmla="*/ 5987161 h 9900128"/>
              <a:gd name="connsiteX647" fmla="*/ 13444665 w 24387176"/>
              <a:gd name="connsiteY647" fmla="*/ 5987759 h 9900128"/>
              <a:gd name="connsiteX648" fmla="*/ 13470676 w 24387176"/>
              <a:gd name="connsiteY648" fmla="*/ 5986517 h 9900128"/>
              <a:gd name="connsiteX649" fmla="*/ 13457499 w 24387176"/>
              <a:gd name="connsiteY649" fmla="*/ 5989715 h 9900128"/>
              <a:gd name="connsiteX650" fmla="*/ 13501178 w 24387176"/>
              <a:gd name="connsiteY650" fmla="*/ 5996371 h 9900128"/>
              <a:gd name="connsiteX651" fmla="*/ 13500383 w 24387176"/>
              <a:gd name="connsiteY651" fmla="*/ 5995425 h 9900128"/>
              <a:gd name="connsiteX652" fmla="*/ 13470676 w 24387176"/>
              <a:gd name="connsiteY652" fmla="*/ 5986517 h 9900128"/>
              <a:gd name="connsiteX653" fmla="*/ 4753215 w 24387176"/>
              <a:gd name="connsiteY653" fmla="*/ 5978430 h 9900128"/>
              <a:gd name="connsiteX654" fmla="*/ 4921900 w 24387176"/>
              <a:gd name="connsiteY654" fmla="*/ 5990852 h 9900128"/>
              <a:gd name="connsiteX655" fmla="*/ 4905570 w 24387176"/>
              <a:gd name="connsiteY655" fmla="*/ 5994626 h 9900128"/>
              <a:gd name="connsiteX656" fmla="*/ 4870083 w 24387176"/>
              <a:gd name="connsiteY656" fmla="*/ 6005252 h 9900128"/>
              <a:gd name="connsiteX657" fmla="*/ 4792163 w 24387176"/>
              <a:gd name="connsiteY657" fmla="*/ 5998045 h 9900128"/>
              <a:gd name="connsiteX658" fmla="*/ 4710961 w 24387176"/>
              <a:gd name="connsiteY658" fmla="*/ 5987583 h 9900128"/>
              <a:gd name="connsiteX659" fmla="*/ 4733678 w 24387176"/>
              <a:gd name="connsiteY659" fmla="*/ 5981979 h 9900128"/>
              <a:gd name="connsiteX660" fmla="*/ 5929094 w 24387176"/>
              <a:gd name="connsiteY660" fmla="*/ 5976049 h 9900128"/>
              <a:gd name="connsiteX661" fmla="*/ 5917630 w 24387176"/>
              <a:gd name="connsiteY661" fmla="*/ 5978836 h 9900128"/>
              <a:gd name="connsiteX662" fmla="*/ 5924094 w 24387176"/>
              <a:gd name="connsiteY662" fmla="*/ 5985776 h 9900128"/>
              <a:gd name="connsiteX663" fmla="*/ 5939837 w 24387176"/>
              <a:gd name="connsiteY663" fmla="*/ 5984918 h 9900128"/>
              <a:gd name="connsiteX664" fmla="*/ 5939914 w 24387176"/>
              <a:gd name="connsiteY664" fmla="*/ 5976344 h 9900128"/>
              <a:gd name="connsiteX665" fmla="*/ 5929094 w 24387176"/>
              <a:gd name="connsiteY665" fmla="*/ 5976049 h 9900128"/>
              <a:gd name="connsiteX666" fmla="*/ 5573421 w 24387176"/>
              <a:gd name="connsiteY666" fmla="*/ 5974033 h 9900128"/>
              <a:gd name="connsiteX667" fmla="*/ 5647711 w 24387176"/>
              <a:gd name="connsiteY667" fmla="*/ 5974872 h 9900128"/>
              <a:gd name="connsiteX668" fmla="*/ 5663208 w 24387176"/>
              <a:gd name="connsiteY668" fmla="*/ 5975687 h 9900128"/>
              <a:gd name="connsiteX669" fmla="*/ 5520211 w 24387176"/>
              <a:gd name="connsiteY669" fmla="*/ 5992213 h 9900128"/>
              <a:gd name="connsiteX670" fmla="*/ 5513784 w 24387176"/>
              <a:gd name="connsiteY670" fmla="*/ 5990415 h 9900128"/>
              <a:gd name="connsiteX671" fmla="*/ 5503655 w 24387176"/>
              <a:gd name="connsiteY671" fmla="*/ 5983498 h 9900128"/>
              <a:gd name="connsiteX672" fmla="*/ 5573421 w 24387176"/>
              <a:gd name="connsiteY672" fmla="*/ 5974033 h 9900128"/>
              <a:gd name="connsiteX673" fmla="*/ 22442720 w 24387176"/>
              <a:gd name="connsiteY673" fmla="*/ 5931308 h 9900128"/>
              <a:gd name="connsiteX674" fmla="*/ 22444386 w 24387176"/>
              <a:gd name="connsiteY674" fmla="*/ 5932732 h 9900128"/>
              <a:gd name="connsiteX675" fmla="*/ 22444728 w 24387176"/>
              <a:gd name="connsiteY675" fmla="*/ 5931338 h 9900128"/>
              <a:gd name="connsiteX676" fmla="*/ 13028387 w 24387176"/>
              <a:gd name="connsiteY676" fmla="*/ 5927924 h 9900128"/>
              <a:gd name="connsiteX677" fmla="*/ 13023852 w 24387176"/>
              <a:gd name="connsiteY677" fmla="*/ 5932021 h 9900128"/>
              <a:gd name="connsiteX678" fmla="*/ 13014315 w 24387176"/>
              <a:gd name="connsiteY678" fmla="*/ 5950121 h 9900128"/>
              <a:gd name="connsiteX679" fmla="*/ 13004008 w 24387176"/>
              <a:gd name="connsiteY679" fmla="*/ 5962409 h 9900128"/>
              <a:gd name="connsiteX680" fmla="*/ 13229575 w 24387176"/>
              <a:gd name="connsiteY680" fmla="*/ 5995498 h 9900128"/>
              <a:gd name="connsiteX681" fmla="*/ 13291871 w 24387176"/>
              <a:gd name="connsiteY681" fmla="*/ 6005566 h 9900128"/>
              <a:gd name="connsiteX682" fmla="*/ 13299045 w 24387176"/>
              <a:gd name="connsiteY682" fmla="*/ 5991720 h 9900128"/>
              <a:gd name="connsiteX683" fmla="*/ 13329323 w 24387176"/>
              <a:gd name="connsiteY683" fmla="*/ 5975761 h 9900128"/>
              <a:gd name="connsiteX684" fmla="*/ 13333183 w 24387176"/>
              <a:gd name="connsiteY684" fmla="*/ 5973770 h 9900128"/>
              <a:gd name="connsiteX685" fmla="*/ 13317404 w 24387176"/>
              <a:gd name="connsiteY685" fmla="*/ 5971126 h 9900128"/>
              <a:gd name="connsiteX686" fmla="*/ 13261039 w 24387176"/>
              <a:gd name="connsiteY686" fmla="*/ 5962701 h 9900128"/>
              <a:gd name="connsiteX687" fmla="*/ 13259145 w 24387176"/>
              <a:gd name="connsiteY687" fmla="*/ 5965978 h 9900128"/>
              <a:gd name="connsiteX688" fmla="*/ 13258867 w 24387176"/>
              <a:gd name="connsiteY688" fmla="*/ 5962376 h 9900128"/>
              <a:gd name="connsiteX689" fmla="*/ 13116468 w 24387176"/>
              <a:gd name="connsiteY689" fmla="*/ 5941090 h 9900128"/>
              <a:gd name="connsiteX690" fmla="*/ 13113855 w 24387176"/>
              <a:gd name="connsiteY690" fmla="*/ 5949418 h 9900128"/>
              <a:gd name="connsiteX691" fmla="*/ 13108172 w 24387176"/>
              <a:gd name="connsiteY691" fmla="*/ 5939850 h 9900128"/>
              <a:gd name="connsiteX692" fmla="*/ 13046002 w 24387176"/>
              <a:gd name="connsiteY692" fmla="*/ 5930556 h 9900128"/>
              <a:gd name="connsiteX693" fmla="*/ 13041211 w 24387176"/>
              <a:gd name="connsiteY693" fmla="*/ 5941140 h 9900128"/>
              <a:gd name="connsiteX694" fmla="*/ 13036570 w 24387176"/>
              <a:gd name="connsiteY694" fmla="*/ 5929147 h 9900128"/>
              <a:gd name="connsiteX695" fmla="*/ 13032184 w 24387176"/>
              <a:gd name="connsiteY695" fmla="*/ 5924494 h 9900128"/>
              <a:gd name="connsiteX696" fmla="*/ 13031795 w 24387176"/>
              <a:gd name="connsiteY696" fmla="*/ 5924844 h 9900128"/>
              <a:gd name="connsiteX697" fmla="*/ 13032650 w 24387176"/>
              <a:gd name="connsiteY697" fmla="*/ 5924975 h 9900128"/>
              <a:gd name="connsiteX698" fmla="*/ 6424320 w 24387176"/>
              <a:gd name="connsiteY698" fmla="*/ 5913004 h 9900128"/>
              <a:gd name="connsiteX699" fmla="*/ 6410977 w 24387176"/>
              <a:gd name="connsiteY699" fmla="*/ 5915638 h 9900128"/>
              <a:gd name="connsiteX700" fmla="*/ 6447810 w 24387176"/>
              <a:gd name="connsiteY700" fmla="*/ 5920858 h 9900128"/>
              <a:gd name="connsiteX701" fmla="*/ 6464272 w 24387176"/>
              <a:gd name="connsiteY701" fmla="*/ 5923837 h 9900128"/>
              <a:gd name="connsiteX702" fmla="*/ 6481468 w 24387176"/>
              <a:gd name="connsiteY702" fmla="*/ 5924258 h 9900128"/>
              <a:gd name="connsiteX703" fmla="*/ 6483250 w 24387176"/>
              <a:gd name="connsiteY703" fmla="*/ 5923367 h 9900128"/>
              <a:gd name="connsiteX704" fmla="*/ 6467471 w 24387176"/>
              <a:gd name="connsiteY704" fmla="*/ 5913954 h 9900128"/>
              <a:gd name="connsiteX705" fmla="*/ 6424320 w 24387176"/>
              <a:gd name="connsiteY705" fmla="*/ 5913004 h 9900128"/>
              <a:gd name="connsiteX706" fmla="*/ 6135490 w 24387176"/>
              <a:gd name="connsiteY706" fmla="*/ 5912338 h 9900128"/>
              <a:gd name="connsiteX707" fmla="*/ 6145615 w 24387176"/>
              <a:gd name="connsiteY707" fmla="*/ 5924779 h 9900128"/>
              <a:gd name="connsiteX708" fmla="*/ 6144702 w 24387176"/>
              <a:gd name="connsiteY708" fmla="*/ 5916084 h 9900128"/>
              <a:gd name="connsiteX709" fmla="*/ 6135490 w 24387176"/>
              <a:gd name="connsiteY709" fmla="*/ 5912338 h 9900128"/>
              <a:gd name="connsiteX710" fmla="*/ 5770800 w 24387176"/>
              <a:gd name="connsiteY710" fmla="*/ 5906601 h 9900128"/>
              <a:gd name="connsiteX711" fmla="*/ 5776206 w 24387176"/>
              <a:gd name="connsiteY711" fmla="*/ 5912785 h 9900128"/>
              <a:gd name="connsiteX712" fmla="*/ 5778722 w 24387176"/>
              <a:gd name="connsiteY712" fmla="*/ 5915667 h 9900128"/>
              <a:gd name="connsiteX713" fmla="*/ 5778851 w 24387176"/>
              <a:gd name="connsiteY713" fmla="*/ 5915809 h 9900128"/>
              <a:gd name="connsiteX714" fmla="*/ 5776206 w 24387176"/>
              <a:gd name="connsiteY714" fmla="*/ 5912785 h 9900128"/>
              <a:gd name="connsiteX715" fmla="*/ 5775832 w 24387176"/>
              <a:gd name="connsiteY715" fmla="*/ 5912355 h 9900128"/>
              <a:gd name="connsiteX716" fmla="*/ 5770800 w 24387176"/>
              <a:gd name="connsiteY716" fmla="*/ 5906601 h 9900128"/>
              <a:gd name="connsiteX717" fmla="*/ 14350635 w 24387176"/>
              <a:gd name="connsiteY717" fmla="*/ 5905565 h 9900128"/>
              <a:gd name="connsiteX718" fmla="*/ 14328456 w 24387176"/>
              <a:gd name="connsiteY718" fmla="*/ 5905799 h 9900128"/>
              <a:gd name="connsiteX719" fmla="*/ 14304201 w 24387176"/>
              <a:gd name="connsiteY719" fmla="*/ 5919745 h 9900128"/>
              <a:gd name="connsiteX720" fmla="*/ 14382170 w 24387176"/>
              <a:gd name="connsiteY720" fmla="*/ 5933497 h 9900128"/>
              <a:gd name="connsiteX721" fmla="*/ 14372245 w 24387176"/>
              <a:gd name="connsiteY721" fmla="*/ 5918821 h 9900128"/>
              <a:gd name="connsiteX722" fmla="*/ 14350635 w 24387176"/>
              <a:gd name="connsiteY722" fmla="*/ 5905565 h 9900128"/>
              <a:gd name="connsiteX723" fmla="*/ 14394114 w 24387176"/>
              <a:gd name="connsiteY723" fmla="*/ 5890236 h 9900128"/>
              <a:gd name="connsiteX724" fmla="*/ 14390673 w 24387176"/>
              <a:gd name="connsiteY724" fmla="*/ 5894595 h 9900128"/>
              <a:gd name="connsiteX725" fmla="*/ 14385115 w 24387176"/>
              <a:gd name="connsiteY725" fmla="*/ 5934017 h 9900128"/>
              <a:gd name="connsiteX726" fmla="*/ 14397667 w 24387176"/>
              <a:gd name="connsiteY726" fmla="*/ 5936230 h 9900128"/>
              <a:gd name="connsiteX727" fmla="*/ 14407648 w 24387176"/>
              <a:gd name="connsiteY727" fmla="*/ 5896978 h 9900128"/>
              <a:gd name="connsiteX728" fmla="*/ 14441501 w 24387176"/>
              <a:gd name="connsiteY728" fmla="*/ 5902619 h 9900128"/>
              <a:gd name="connsiteX729" fmla="*/ 14447057 w 24387176"/>
              <a:gd name="connsiteY729" fmla="*/ 5899134 h 9900128"/>
              <a:gd name="connsiteX730" fmla="*/ 6329741 w 24387176"/>
              <a:gd name="connsiteY730" fmla="*/ 5885524 h 9900128"/>
              <a:gd name="connsiteX731" fmla="*/ 6319329 w 24387176"/>
              <a:gd name="connsiteY731" fmla="*/ 5886242 h 9900128"/>
              <a:gd name="connsiteX732" fmla="*/ 6206598 w 24387176"/>
              <a:gd name="connsiteY732" fmla="*/ 5905480 h 9900128"/>
              <a:gd name="connsiteX733" fmla="*/ 6266295 w 24387176"/>
              <a:gd name="connsiteY733" fmla="*/ 5905422 h 9900128"/>
              <a:gd name="connsiteX734" fmla="*/ 6324749 w 24387176"/>
              <a:gd name="connsiteY734" fmla="*/ 5897554 h 9900128"/>
              <a:gd name="connsiteX735" fmla="*/ 13194934 w 24387176"/>
              <a:gd name="connsiteY735" fmla="*/ 5883699 h 9900128"/>
              <a:gd name="connsiteX736" fmla="*/ 13123788 w 24387176"/>
              <a:gd name="connsiteY736" fmla="*/ 5917755 h 9900128"/>
              <a:gd name="connsiteX737" fmla="*/ 13117468 w 24387176"/>
              <a:gd name="connsiteY737" fmla="*/ 5937900 h 9900128"/>
              <a:gd name="connsiteX738" fmla="*/ 13258638 w 24387176"/>
              <a:gd name="connsiteY738" fmla="*/ 5959412 h 9900128"/>
              <a:gd name="connsiteX739" fmla="*/ 13256592 w 24387176"/>
              <a:gd name="connsiteY739" fmla="*/ 5932892 h 9900128"/>
              <a:gd name="connsiteX740" fmla="*/ 13194934 w 24387176"/>
              <a:gd name="connsiteY740" fmla="*/ 5883699 h 9900128"/>
              <a:gd name="connsiteX741" fmla="*/ 13254406 w 24387176"/>
              <a:gd name="connsiteY741" fmla="*/ 5883631 h 9900128"/>
              <a:gd name="connsiteX742" fmla="*/ 13262141 w 24387176"/>
              <a:gd name="connsiteY742" fmla="*/ 5892418 h 9900128"/>
              <a:gd name="connsiteX743" fmla="*/ 13338220 w 24387176"/>
              <a:gd name="connsiteY743" fmla="*/ 5917876 h 9900128"/>
              <a:gd name="connsiteX744" fmla="*/ 13267784 w 24387176"/>
              <a:gd name="connsiteY744" fmla="*/ 5951039 h 9900128"/>
              <a:gd name="connsiteX745" fmla="*/ 13262593 w 24387176"/>
              <a:gd name="connsiteY745" fmla="*/ 5960014 h 9900128"/>
              <a:gd name="connsiteX746" fmla="*/ 13337671 w 24387176"/>
              <a:gd name="connsiteY746" fmla="*/ 5971455 h 9900128"/>
              <a:gd name="connsiteX747" fmla="*/ 13355894 w 24387176"/>
              <a:gd name="connsiteY747" fmla="*/ 5962057 h 9900128"/>
              <a:gd name="connsiteX748" fmla="*/ 13356381 w 24387176"/>
              <a:gd name="connsiteY748" fmla="*/ 5919945 h 9900128"/>
              <a:gd name="connsiteX749" fmla="*/ 13579028 w 24387176"/>
              <a:gd name="connsiteY749" fmla="*/ 5941306 h 9900128"/>
              <a:gd name="connsiteX750" fmla="*/ 13585018 w 24387176"/>
              <a:gd name="connsiteY750" fmla="*/ 5941105 h 9900128"/>
              <a:gd name="connsiteX751" fmla="*/ 13506651 w 24387176"/>
              <a:gd name="connsiteY751" fmla="*/ 5927482 h 9900128"/>
              <a:gd name="connsiteX752" fmla="*/ 13501672 w 24387176"/>
              <a:gd name="connsiteY752" fmla="*/ 5936504 h 9900128"/>
              <a:gd name="connsiteX753" fmla="*/ 13488796 w 24387176"/>
              <a:gd name="connsiteY753" fmla="*/ 5924377 h 9900128"/>
              <a:gd name="connsiteX754" fmla="*/ 13358982 w 24387176"/>
              <a:gd name="connsiteY754" fmla="*/ 5901811 h 9900128"/>
              <a:gd name="connsiteX755" fmla="*/ 13357987 w 24387176"/>
              <a:gd name="connsiteY755" fmla="*/ 5905850 h 9900128"/>
              <a:gd name="connsiteX756" fmla="*/ 13347575 w 24387176"/>
              <a:gd name="connsiteY756" fmla="*/ 5899828 h 9900128"/>
              <a:gd name="connsiteX757" fmla="*/ 6365614 w 24387176"/>
              <a:gd name="connsiteY757" fmla="*/ 5883045 h 9900128"/>
              <a:gd name="connsiteX758" fmla="*/ 6354021 w 24387176"/>
              <a:gd name="connsiteY758" fmla="*/ 5883847 h 9900128"/>
              <a:gd name="connsiteX759" fmla="*/ 6354786 w 24387176"/>
              <a:gd name="connsiteY759" fmla="*/ 5884586 h 9900128"/>
              <a:gd name="connsiteX760" fmla="*/ 6329112 w 24387176"/>
              <a:gd name="connsiteY760" fmla="*/ 5896967 h 9900128"/>
              <a:gd name="connsiteX761" fmla="*/ 6343283 w 24387176"/>
              <a:gd name="connsiteY761" fmla="*/ 5895059 h 9900128"/>
              <a:gd name="connsiteX762" fmla="*/ 6354963 w 24387176"/>
              <a:gd name="connsiteY762" fmla="*/ 5895531 h 9900128"/>
              <a:gd name="connsiteX763" fmla="*/ 6354786 w 24387176"/>
              <a:gd name="connsiteY763" fmla="*/ 5884586 h 9900128"/>
              <a:gd name="connsiteX764" fmla="*/ 13085330 w 24387176"/>
              <a:gd name="connsiteY764" fmla="*/ 5881914 h 9900128"/>
              <a:gd name="connsiteX765" fmla="*/ 13065799 w 24387176"/>
              <a:gd name="connsiteY765" fmla="*/ 5886827 h 9900128"/>
              <a:gd name="connsiteX766" fmla="*/ 13053505 w 24387176"/>
              <a:gd name="connsiteY766" fmla="*/ 5913984 h 9900128"/>
              <a:gd name="connsiteX767" fmla="*/ 13047504 w 24387176"/>
              <a:gd name="connsiteY767" fmla="*/ 5927238 h 9900128"/>
              <a:gd name="connsiteX768" fmla="*/ 13105974 w 24387176"/>
              <a:gd name="connsiteY768" fmla="*/ 5936149 h 9900128"/>
              <a:gd name="connsiteX769" fmla="*/ 13097938 w 24387176"/>
              <a:gd name="connsiteY769" fmla="*/ 5922618 h 9900128"/>
              <a:gd name="connsiteX770" fmla="*/ 13085330 w 24387176"/>
              <a:gd name="connsiteY770" fmla="*/ 5881914 h 9900128"/>
              <a:gd name="connsiteX771" fmla="*/ 22393300 w 24387176"/>
              <a:gd name="connsiteY771" fmla="*/ 5865751 h 9900128"/>
              <a:gd name="connsiteX772" fmla="*/ 22435974 w 24387176"/>
              <a:gd name="connsiteY772" fmla="*/ 5902158 h 9900128"/>
              <a:gd name="connsiteX773" fmla="*/ 22450260 w 24387176"/>
              <a:gd name="connsiteY773" fmla="*/ 5908579 h 9900128"/>
              <a:gd name="connsiteX774" fmla="*/ 22454650 w 24387176"/>
              <a:gd name="connsiteY774" fmla="*/ 5890524 h 9900128"/>
              <a:gd name="connsiteX775" fmla="*/ 22337072 w 24387176"/>
              <a:gd name="connsiteY775" fmla="*/ 5842729 h 9900128"/>
              <a:gd name="connsiteX776" fmla="*/ 22336812 w 24387176"/>
              <a:gd name="connsiteY776" fmla="*/ 5846058 h 9900128"/>
              <a:gd name="connsiteX777" fmla="*/ 22345230 w 24387176"/>
              <a:gd name="connsiteY777" fmla="*/ 5844809 h 9900128"/>
              <a:gd name="connsiteX778" fmla="*/ 12477182 w 24387176"/>
              <a:gd name="connsiteY778" fmla="*/ 5826685 h 9900128"/>
              <a:gd name="connsiteX779" fmla="*/ 12470965 w 24387176"/>
              <a:gd name="connsiteY779" fmla="*/ 5829519 h 9900128"/>
              <a:gd name="connsiteX780" fmla="*/ 12466841 w 24387176"/>
              <a:gd name="connsiteY780" fmla="*/ 5837667 h 9900128"/>
              <a:gd name="connsiteX781" fmla="*/ 12494366 w 24387176"/>
              <a:gd name="connsiteY781" fmla="*/ 5842005 h 9900128"/>
              <a:gd name="connsiteX782" fmla="*/ 12483628 w 24387176"/>
              <a:gd name="connsiteY782" fmla="*/ 5829400 h 9900128"/>
              <a:gd name="connsiteX783" fmla="*/ 12477182 w 24387176"/>
              <a:gd name="connsiteY783" fmla="*/ 5826685 h 9900128"/>
              <a:gd name="connsiteX784" fmla="*/ 12693567 w 24387176"/>
              <a:gd name="connsiteY784" fmla="*/ 5803352 h 9900128"/>
              <a:gd name="connsiteX785" fmla="*/ 12648083 w 24387176"/>
              <a:gd name="connsiteY785" fmla="*/ 5839219 h 9900128"/>
              <a:gd name="connsiteX786" fmla="*/ 12536685 w 24387176"/>
              <a:gd name="connsiteY786" fmla="*/ 5840579 h 9900128"/>
              <a:gd name="connsiteX787" fmla="*/ 12523773 w 24387176"/>
              <a:gd name="connsiteY787" fmla="*/ 5846640 h 9900128"/>
              <a:gd name="connsiteX788" fmla="*/ 12552560 w 24387176"/>
              <a:gd name="connsiteY788" fmla="*/ 5851177 h 9900128"/>
              <a:gd name="connsiteX789" fmla="*/ 12847127 w 24387176"/>
              <a:gd name="connsiteY789" fmla="*/ 5896703 h 9900128"/>
              <a:gd name="connsiteX790" fmla="*/ 12921791 w 24387176"/>
              <a:gd name="connsiteY790" fmla="*/ 5908082 h 9900128"/>
              <a:gd name="connsiteX791" fmla="*/ 13008164 w 24387176"/>
              <a:gd name="connsiteY791" fmla="*/ 5844786 h 9900128"/>
              <a:gd name="connsiteX792" fmla="*/ 12862160 w 24387176"/>
              <a:gd name="connsiteY792" fmla="*/ 5822032 h 9900128"/>
              <a:gd name="connsiteX793" fmla="*/ 12856040 w 24387176"/>
              <a:gd name="connsiteY793" fmla="*/ 5830571 h 9900128"/>
              <a:gd name="connsiteX794" fmla="*/ 12753840 w 24387176"/>
              <a:gd name="connsiteY794" fmla="*/ 5879830 h 9900128"/>
              <a:gd name="connsiteX795" fmla="*/ 12760266 w 24387176"/>
              <a:gd name="connsiteY795" fmla="*/ 5823448 h 9900128"/>
              <a:gd name="connsiteX796" fmla="*/ 12693567 w 24387176"/>
              <a:gd name="connsiteY796" fmla="*/ 5803352 h 9900128"/>
              <a:gd name="connsiteX797" fmla="*/ 13446698 w 24387176"/>
              <a:gd name="connsiteY797" fmla="*/ 5773176 h 9900128"/>
              <a:gd name="connsiteX798" fmla="*/ 13432736 w 24387176"/>
              <a:gd name="connsiteY798" fmla="*/ 5781525 h 9900128"/>
              <a:gd name="connsiteX799" fmla="*/ 13445518 w 24387176"/>
              <a:gd name="connsiteY799" fmla="*/ 5783531 h 9900128"/>
              <a:gd name="connsiteX800" fmla="*/ 13352538 w 24387176"/>
              <a:gd name="connsiteY800" fmla="*/ 5751902 h 9900128"/>
              <a:gd name="connsiteX801" fmla="*/ 13337731 w 24387176"/>
              <a:gd name="connsiteY801" fmla="*/ 5760756 h 9900128"/>
              <a:gd name="connsiteX802" fmla="*/ 13340184 w 24387176"/>
              <a:gd name="connsiteY802" fmla="*/ 5767003 h 9900128"/>
              <a:gd name="connsiteX803" fmla="*/ 13411627 w 24387176"/>
              <a:gd name="connsiteY803" fmla="*/ 5778213 h 9900128"/>
              <a:gd name="connsiteX804" fmla="*/ 13392215 w 24387176"/>
              <a:gd name="connsiteY804" fmla="*/ 5766966 h 9900128"/>
              <a:gd name="connsiteX805" fmla="*/ 13352538 w 24387176"/>
              <a:gd name="connsiteY805" fmla="*/ 5751902 h 9900128"/>
              <a:gd name="connsiteX806" fmla="*/ 5041944 w 24387176"/>
              <a:gd name="connsiteY806" fmla="*/ 5704175 h 9900128"/>
              <a:gd name="connsiteX807" fmla="*/ 5090302 w 24387176"/>
              <a:gd name="connsiteY807" fmla="*/ 5715502 h 9900128"/>
              <a:gd name="connsiteX808" fmla="*/ 5027350 w 24387176"/>
              <a:gd name="connsiteY808" fmla="*/ 5706726 h 9900128"/>
              <a:gd name="connsiteX809" fmla="*/ 5041944 w 24387176"/>
              <a:gd name="connsiteY809" fmla="*/ 5704175 h 9900128"/>
              <a:gd name="connsiteX810" fmla="*/ 22002284 w 24387176"/>
              <a:gd name="connsiteY810" fmla="*/ 5690539 h 9900128"/>
              <a:gd name="connsiteX811" fmla="*/ 22005638 w 24387176"/>
              <a:gd name="connsiteY811" fmla="*/ 5696302 h 9900128"/>
              <a:gd name="connsiteX812" fmla="*/ 22031126 w 24387176"/>
              <a:gd name="connsiteY812" fmla="*/ 5714823 h 9900128"/>
              <a:gd name="connsiteX813" fmla="*/ 22044942 w 24387176"/>
              <a:gd name="connsiteY813" fmla="*/ 5710990 h 9900128"/>
              <a:gd name="connsiteX814" fmla="*/ 11704651 w 24387176"/>
              <a:gd name="connsiteY814" fmla="*/ 5673630 h 9900128"/>
              <a:gd name="connsiteX815" fmla="*/ 11697759 w 24387176"/>
              <a:gd name="connsiteY815" fmla="*/ 5682719 h 9900128"/>
              <a:gd name="connsiteX816" fmla="*/ 11684244 w 24387176"/>
              <a:gd name="connsiteY816" fmla="*/ 5697909 h 9900128"/>
              <a:gd name="connsiteX817" fmla="*/ 11675497 w 24387176"/>
              <a:gd name="connsiteY817" fmla="*/ 5713213 h 9900128"/>
              <a:gd name="connsiteX818" fmla="*/ 11780659 w 24387176"/>
              <a:gd name="connsiteY818" fmla="*/ 5729109 h 9900128"/>
              <a:gd name="connsiteX819" fmla="*/ 12279051 w 24387176"/>
              <a:gd name="connsiteY819" fmla="*/ 5808065 h 9900128"/>
              <a:gd name="connsiteX820" fmla="*/ 12444834 w 24387176"/>
              <a:gd name="connsiteY820" fmla="*/ 5834197 h 9900128"/>
              <a:gd name="connsiteX821" fmla="*/ 12441298 w 24387176"/>
              <a:gd name="connsiteY821" fmla="*/ 5817436 h 9900128"/>
              <a:gd name="connsiteX822" fmla="*/ 12433361 w 24387176"/>
              <a:gd name="connsiteY822" fmla="*/ 5786190 h 9900128"/>
              <a:gd name="connsiteX823" fmla="*/ 12303017 w 24387176"/>
              <a:gd name="connsiteY823" fmla="*/ 5799890 h 9900128"/>
              <a:gd name="connsiteX824" fmla="*/ 12304160 w 24387176"/>
              <a:gd name="connsiteY824" fmla="*/ 5769680 h 9900128"/>
              <a:gd name="connsiteX825" fmla="*/ 12296274 w 24387176"/>
              <a:gd name="connsiteY825" fmla="*/ 5740057 h 9900128"/>
              <a:gd name="connsiteX826" fmla="*/ 12266061 w 24387176"/>
              <a:gd name="connsiteY826" fmla="*/ 5736113 h 9900128"/>
              <a:gd name="connsiteX827" fmla="*/ 12261861 w 24387176"/>
              <a:gd name="connsiteY827" fmla="*/ 5749911 h 9900128"/>
              <a:gd name="connsiteX828" fmla="*/ 12253354 w 24387176"/>
              <a:gd name="connsiteY828" fmla="*/ 5751396 h 9900128"/>
              <a:gd name="connsiteX829" fmla="*/ 12253603 w 24387176"/>
              <a:gd name="connsiteY829" fmla="*/ 5734487 h 9900128"/>
              <a:gd name="connsiteX830" fmla="*/ 12194248 w 24387176"/>
              <a:gd name="connsiteY830" fmla="*/ 5726740 h 9900128"/>
              <a:gd name="connsiteX831" fmla="*/ 12186386 w 24387176"/>
              <a:gd name="connsiteY831" fmla="*/ 5725894 h 9900128"/>
              <a:gd name="connsiteX832" fmla="*/ 12186875 w 24387176"/>
              <a:gd name="connsiteY832" fmla="*/ 5736902 h 9900128"/>
              <a:gd name="connsiteX833" fmla="*/ 12179100 w 24387176"/>
              <a:gd name="connsiteY833" fmla="*/ 5757211 h 9900128"/>
              <a:gd name="connsiteX834" fmla="*/ 12014042 w 24387176"/>
              <a:gd name="connsiteY834" fmla="*/ 5752677 h 9900128"/>
              <a:gd name="connsiteX835" fmla="*/ 12033748 w 24387176"/>
              <a:gd name="connsiteY835" fmla="*/ 5721012 h 9900128"/>
              <a:gd name="connsiteX836" fmla="*/ 12036178 w 24387176"/>
              <a:gd name="connsiteY836" fmla="*/ 5709734 h 9900128"/>
              <a:gd name="connsiteX837" fmla="*/ 12021592 w 24387176"/>
              <a:gd name="connsiteY837" fmla="*/ 5708165 h 9900128"/>
              <a:gd name="connsiteX838" fmla="*/ 12001405 w 24387176"/>
              <a:gd name="connsiteY838" fmla="*/ 5719780 h 9900128"/>
              <a:gd name="connsiteX839" fmla="*/ 11967637 w 24387176"/>
              <a:gd name="connsiteY839" fmla="*/ 5708345 h 9900128"/>
              <a:gd name="connsiteX840" fmla="*/ 11967430 w 24387176"/>
              <a:gd name="connsiteY840" fmla="*/ 5702338 h 9900128"/>
              <a:gd name="connsiteX841" fmla="*/ 11893695 w 24387176"/>
              <a:gd name="connsiteY841" fmla="*/ 5694406 h 9900128"/>
              <a:gd name="connsiteX842" fmla="*/ 11875237 w 24387176"/>
              <a:gd name="connsiteY842" fmla="*/ 5699375 h 9900128"/>
              <a:gd name="connsiteX843" fmla="*/ 11834199 w 24387176"/>
              <a:gd name="connsiteY843" fmla="*/ 5688675 h 9900128"/>
              <a:gd name="connsiteX844" fmla="*/ 11833487 w 24387176"/>
              <a:gd name="connsiteY844" fmla="*/ 5687896 h 9900128"/>
              <a:gd name="connsiteX845" fmla="*/ 10990150 w 24387176"/>
              <a:gd name="connsiteY845" fmla="*/ 5660866 h 9900128"/>
              <a:gd name="connsiteX846" fmla="*/ 10987721 w 24387176"/>
              <a:gd name="connsiteY846" fmla="*/ 5666281 h 9900128"/>
              <a:gd name="connsiteX847" fmla="*/ 11074588 w 24387176"/>
              <a:gd name="connsiteY847" fmla="*/ 5686331 h 9900128"/>
              <a:gd name="connsiteX848" fmla="*/ 11449628 w 24387176"/>
              <a:gd name="connsiteY848" fmla="*/ 5735566 h 9900128"/>
              <a:gd name="connsiteX849" fmla="*/ 12038729 w 24387176"/>
              <a:gd name="connsiteY849" fmla="*/ 5820810 h 9900128"/>
              <a:gd name="connsiteX850" fmla="*/ 12996457 w 24387176"/>
              <a:gd name="connsiteY850" fmla="*/ 5961300 h 9900128"/>
              <a:gd name="connsiteX851" fmla="*/ 12959283 w 24387176"/>
              <a:gd name="connsiteY851" fmla="*/ 5933586 h 9900128"/>
              <a:gd name="connsiteX852" fmla="*/ 12915688 w 24387176"/>
              <a:gd name="connsiteY852" fmla="*/ 5912553 h 9900128"/>
              <a:gd name="connsiteX853" fmla="*/ 12917362 w 24387176"/>
              <a:gd name="connsiteY853" fmla="*/ 5911327 h 9900128"/>
              <a:gd name="connsiteX854" fmla="*/ 12811859 w 24387176"/>
              <a:gd name="connsiteY854" fmla="*/ 5895556 h 9900128"/>
              <a:gd name="connsiteX855" fmla="*/ 12464371 w 24387176"/>
              <a:gd name="connsiteY855" fmla="*/ 5846536 h 9900128"/>
              <a:gd name="connsiteX856" fmla="*/ 12461652 w 24387176"/>
              <a:gd name="connsiteY856" fmla="*/ 5860806 h 9900128"/>
              <a:gd name="connsiteX857" fmla="*/ 12450314 w 24387176"/>
              <a:gd name="connsiteY857" fmla="*/ 5844553 h 9900128"/>
              <a:gd name="connsiteX858" fmla="*/ 12347537 w 24387176"/>
              <a:gd name="connsiteY858" fmla="*/ 5830055 h 9900128"/>
              <a:gd name="connsiteX859" fmla="*/ 11161180 w 24387176"/>
              <a:gd name="connsiteY859" fmla="*/ 5678730 h 9900128"/>
              <a:gd name="connsiteX860" fmla="*/ 12862240 w 24387176"/>
              <a:gd name="connsiteY860" fmla="*/ 5650303 h 9900128"/>
              <a:gd name="connsiteX861" fmla="*/ 12846846 w 24387176"/>
              <a:gd name="connsiteY861" fmla="*/ 5669112 h 9900128"/>
              <a:gd name="connsiteX862" fmla="*/ 12847167 w 24387176"/>
              <a:gd name="connsiteY862" fmla="*/ 5691031 h 9900128"/>
              <a:gd name="connsiteX863" fmla="*/ 12979588 w 24387176"/>
              <a:gd name="connsiteY863" fmla="*/ 5710505 h 9900128"/>
              <a:gd name="connsiteX864" fmla="*/ 12980647 w 24387176"/>
              <a:gd name="connsiteY864" fmla="*/ 5705780 h 9900128"/>
              <a:gd name="connsiteX865" fmla="*/ 12964464 w 24387176"/>
              <a:gd name="connsiteY865" fmla="*/ 5665170 h 9900128"/>
              <a:gd name="connsiteX866" fmla="*/ 12958653 w 24387176"/>
              <a:gd name="connsiteY866" fmla="*/ 5664325 h 9900128"/>
              <a:gd name="connsiteX867" fmla="*/ 12941728 w 24387176"/>
              <a:gd name="connsiteY867" fmla="*/ 5678393 h 9900128"/>
              <a:gd name="connsiteX868" fmla="*/ 12901531 w 24387176"/>
              <a:gd name="connsiteY868" fmla="*/ 5673562 h 9900128"/>
              <a:gd name="connsiteX869" fmla="*/ 12888965 w 24387176"/>
              <a:gd name="connsiteY869" fmla="*/ 5654190 h 9900128"/>
              <a:gd name="connsiteX870" fmla="*/ 11026169 w 24387176"/>
              <a:gd name="connsiteY870" fmla="*/ 5620431 h 9900128"/>
              <a:gd name="connsiteX871" fmla="*/ 11322836 w 24387176"/>
              <a:gd name="connsiteY871" fmla="*/ 5659903 h 9900128"/>
              <a:gd name="connsiteX872" fmla="*/ 11664198 w 24387176"/>
              <a:gd name="connsiteY872" fmla="*/ 5711505 h 9900128"/>
              <a:gd name="connsiteX873" fmla="*/ 11660241 w 24387176"/>
              <a:gd name="connsiteY873" fmla="*/ 5691605 h 9900128"/>
              <a:gd name="connsiteX874" fmla="*/ 11653161 w 24387176"/>
              <a:gd name="connsiteY874" fmla="*/ 5670496 h 9900128"/>
              <a:gd name="connsiteX875" fmla="*/ 11648735 w 24387176"/>
              <a:gd name="connsiteY875" fmla="*/ 5667440 h 9900128"/>
              <a:gd name="connsiteX876" fmla="*/ 11622211 w 24387176"/>
              <a:gd name="connsiteY876" fmla="*/ 5664502 h 9900128"/>
              <a:gd name="connsiteX877" fmla="*/ 11619307 w 24387176"/>
              <a:gd name="connsiteY877" fmla="*/ 5664853 h 9900128"/>
              <a:gd name="connsiteX878" fmla="*/ 11619474 w 24387176"/>
              <a:gd name="connsiteY878" fmla="*/ 5664200 h 9900128"/>
              <a:gd name="connsiteX879" fmla="*/ 11335016 w 24387176"/>
              <a:gd name="connsiteY879" fmla="*/ 5632701 h 9900128"/>
              <a:gd name="connsiteX880" fmla="*/ 11253665 w 24387176"/>
              <a:gd name="connsiteY880" fmla="*/ 5624314 h 9900128"/>
              <a:gd name="connsiteX881" fmla="*/ 21829524 w 24387176"/>
              <a:gd name="connsiteY881" fmla="*/ 5612209 h 9900128"/>
              <a:gd name="connsiteX882" fmla="*/ 21854910 w 24387176"/>
              <a:gd name="connsiteY882" fmla="*/ 5631602 h 9900128"/>
              <a:gd name="connsiteX883" fmla="*/ 21903294 w 24387176"/>
              <a:gd name="connsiteY883" fmla="*/ 5666119 h 9900128"/>
              <a:gd name="connsiteX884" fmla="*/ 21883388 w 24387176"/>
              <a:gd name="connsiteY884" fmla="*/ 5699547 h 9900128"/>
              <a:gd name="connsiteX885" fmla="*/ 21882846 w 24387176"/>
              <a:gd name="connsiteY885" fmla="*/ 5702554 h 9900128"/>
              <a:gd name="connsiteX886" fmla="*/ 21946510 w 24387176"/>
              <a:gd name="connsiteY886" fmla="*/ 5731361 h 9900128"/>
              <a:gd name="connsiteX887" fmla="*/ 21958478 w 24387176"/>
              <a:gd name="connsiteY887" fmla="*/ 5734465 h 9900128"/>
              <a:gd name="connsiteX888" fmla="*/ 21966592 w 24387176"/>
              <a:gd name="connsiteY888" fmla="*/ 5726718 h 9900128"/>
              <a:gd name="connsiteX889" fmla="*/ 21918114 w 24387176"/>
              <a:gd name="connsiteY889" fmla="*/ 5707358 h 9900128"/>
              <a:gd name="connsiteX890" fmla="*/ 21890580 w 24387176"/>
              <a:gd name="connsiteY890" fmla="*/ 5694369 h 9900128"/>
              <a:gd name="connsiteX891" fmla="*/ 21937668 w 24387176"/>
              <a:gd name="connsiteY891" fmla="*/ 5708734 h 9900128"/>
              <a:gd name="connsiteX892" fmla="*/ 21972564 w 24387176"/>
              <a:gd name="connsiteY892" fmla="*/ 5721014 h 9900128"/>
              <a:gd name="connsiteX893" fmla="*/ 21978130 w 24387176"/>
              <a:gd name="connsiteY893" fmla="*/ 5715700 h 9900128"/>
              <a:gd name="connsiteX894" fmla="*/ 21990644 w 24387176"/>
              <a:gd name="connsiteY894" fmla="*/ 5684958 h 9900128"/>
              <a:gd name="connsiteX895" fmla="*/ 21989754 w 24387176"/>
              <a:gd name="connsiteY895" fmla="*/ 5684531 h 9900128"/>
              <a:gd name="connsiteX896" fmla="*/ 21716172 w 24387176"/>
              <a:gd name="connsiteY896" fmla="*/ 5562165 h 9900128"/>
              <a:gd name="connsiteX897" fmla="*/ 21714826 w 24387176"/>
              <a:gd name="connsiteY897" fmla="*/ 5564324 h 9900128"/>
              <a:gd name="connsiteX898" fmla="*/ 21709944 w 24387176"/>
              <a:gd name="connsiteY898" fmla="*/ 5586969 h 9900128"/>
              <a:gd name="connsiteX899" fmla="*/ 21782370 w 24387176"/>
              <a:gd name="connsiteY899" fmla="*/ 5592101 h 9900128"/>
              <a:gd name="connsiteX900" fmla="*/ 21793078 w 24387176"/>
              <a:gd name="connsiteY900" fmla="*/ 5596049 h 9900128"/>
              <a:gd name="connsiteX901" fmla="*/ 21496384 w 24387176"/>
              <a:gd name="connsiteY901" fmla="*/ 5523705 h 9900128"/>
              <a:gd name="connsiteX902" fmla="*/ 21494464 w 24387176"/>
              <a:gd name="connsiteY902" fmla="*/ 5540549 h 9900128"/>
              <a:gd name="connsiteX903" fmla="*/ 21505452 w 24387176"/>
              <a:gd name="connsiteY903" fmla="*/ 5544734 h 9900128"/>
              <a:gd name="connsiteX904" fmla="*/ 21522150 w 24387176"/>
              <a:gd name="connsiteY904" fmla="*/ 5540078 h 9900128"/>
              <a:gd name="connsiteX905" fmla="*/ 21666080 w 24387176"/>
              <a:gd name="connsiteY905" fmla="*/ 5555645 h 9900128"/>
              <a:gd name="connsiteX906" fmla="*/ 21690494 w 24387176"/>
              <a:gd name="connsiteY906" fmla="*/ 5550852 h 9900128"/>
              <a:gd name="connsiteX907" fmla="*/ 21672314 w 24387176"/>
              <a:gd name="connsiteY907" fmla="*/ 5542842 h 9900128"/>
              <a:gd name="connsiteX908" fmla="*/ 21693910 w 24387176"/>
              <a:gd name="connsiteY908" fmla="*/ 5550182 h 9900128"/>
              <a:gd name="connsiteX909" fmla="*/ 21698976 w 24387176"/>
              <a:gd name="connsiteY909" fmla="*/ 5549188 h 9900128"/>
              <a:gd name="connsiteX910" fmla="*/ 21723024 w 24387176"/>
              <a:gd name="connsiteY910" fmla="*/ 5538008 h 9900128"/>
              <a:gd name="connsiteX911" fmla="*/ 21441086 w 24387176"/>
              <a:gd name="connsiteY911" fmla="*/ 5520215 h 9900128"/>
              <a:gd name="connsiteX912" fmla="*/ 21443572 w 24387176"/>
              <a:gd name="connsiteY912" fmla="*/ 5521162 h 9900128"/>
              <a:gd name="connsiteX913" fmla="*/ 21444298 w 24387176"/>
              <a:gd name="connsiteY913" fmla="*/ 5520417 h 9900128"/>
              <a:gd name="connsiteX914" fmla="*/ 22534714 w 24387176"/>
              <a:gd name="connsiteY914" fmla="*/ 5470040 h 9900128"/>
              <a:gd name="connsiteX915" fmla="*/ 22507932 w 24387176"/>
              <a:gd name="connsiteY915" fmla="*/ 5474333 h 9900128"/>
              <a:gd name="connsiteX916" fmla="*/ 22519838 w 24387176"/>
              <a:gd name="connsiteY916" fmla="*/ 5472423 h 9900128"/>
              <a:gd name="connsiteX917" fmla="*/ 22543640 w 24387176"/>
              <a:gd name="connsiteY917" fmla="*/ 5468606 h 9900128"/>
              <a:gd name="connsiteX918" fmla="*/ 22534714 w 24387176"/>
              <a:gd name="connsiteY918" fmla="*/ 5470040 h 9900128"/>
              <a:gd name="connsiteX919" fmla="*/ 22539676 w 24387176"/>
              <a:gd name="connsiteY919" fmla="*/ 5469242 h 9900128"/>
              <a:gd name="connsiteX920" fmla="*/ 22543640 w 24387176"/>
              <a:gd name="connsiteY920" fmla="*/ 5468606 h 9900128"/>
              <a:gd name="connsiteX921" fmla="*/ 5677038 w 24387176"/>
              <a:gd name="connsiteY921" fmla="*/ 5462849 h 9900128"/>
              <a:gd name="connsiteX922" fmla="*/ 5606729 w 24387176"/>
              <a:gd name="connsiteY922" fmla="*/ 5473897 h 9900128"/>
              <a:gd name="connsiteX923" fmla="*/ 5648570 w 24387176"/>
              <a:gd name="connsiteY923" fmla="*/ 5475478 h 9900128"/>
              <a:gd name="connsiteX924" fmla="*/ 5686001 w 24387176"/>
              <a:gd name="connsiteY924" fmla="*/ 5467248 h 9900128"/>
              <a:gd name="connsiteX925" fmla="*/ 5522977 w 24387176"/>
              <a:gd name="connsiteY925" fmla="*/ 5455049 h 9900128"/>
              <a:gd name="connsiteX926" fmla="*/ 5531354 w 24387176"/>
              <a:gd name="connsiteY926" fmla="*/ 5455118 h 9900128"/>
              <a:gd name="connsiteX927" fmla="*/ 5530400 w 24387176"/>
              <a:gd name="connsiteY927" fmla="*/ 5457018 h 9900128"/>
              <a:gd name="connsiteX928" fmla="*/ 5522977 w 24387176"/>
              <a:gd name="connsiteY928" fmla="*/ 5455049 h 9900128"/>
              <a:gd name="connsiteX929" fmla="*/ 4739309 w 24387176"/>
              <a:gd name="connsiteY929" fmla="*/ 5448390 h 9900128"/>
              <a:gd name="connsiteX930" fmla="*/ 4747104 w 24387176"/>
              <a:gd name="connsiteY930" fmla="*/ 5457068 h 9900128"/>
              <a:gd name="connsiteX931" fmla="*/ 4739309 w 24387176"/>
              <a:gd name="connsiteY931" fmla="*/ 5448390 h 9900128"/>
              <a:gd name="connsiteX932" fmla="*/ 5429048 w 24387176"/>
              <a:gd name="connsiteY932" fmla="*/ 5446829 h 9900128"/>
              <a:gd name="connsiteX933" fmla="*/ 5415803 w 24387176"/>
              <a:gd name="connsiteY933" fmla="*/ 5447883 h 9900128"/>
              <a:gd name="connsiteX934" fmla="*/ 5446487 w 24387176"/>
              <a:gd name="connsiteY934" fmla="*/ 5448353 h 9900128"/>
              <a:gd name="connsiteX935" fmla="*/ 5477906 w 24387176"/>
              <a:gd name="connsiteY935" fmla="*/ 5446924 h 9900128"/>
              <a:gd name="connsiteX936" fmla="*/ 21378660 w 24387176"/>
              <a:gd name="connsiteY936" fmla="*/ 5408404 h 9900128"/>
              <a:gd name="connsiteX937" fmla="*/ 21509246 w 24387176"/>
              <a:gd name="connsiteY937" fmla="*/ 5458121 h 9900128"/>
              <a:gd name="connsiteX938" fmla="*/ 21800352 w 24387176"/>
              <a:gd name="connsiteY938" fmla="*/ 5483835 h 9900128"/>
              <a:gd name="connsiteX939" fmla="*/ 22241242 w 24387176"/>
              <a:gd name="connsiteY939" fmla="*/ 5520209 h 9900128"/>
              <a:gd name="connsiteX940" fmla="*/ 22261314 w 24387176"/>
              <a:gd name="connsiteY940" fmla="*/ 5521564 h 9900128"/>
              <a:gd name="connsiteX941" fmla="*/ 22122416 w 24387176"/>
              <a:gd name="connsiteY941" fmla="*/ 5490639 h 9900128"/>
              <a:gd name="connsiteX942" fmla="*/ 21885846 w 24387176"/>
              <a:gd name="connsiteY942" fmla="*/ 5435762 h 9900128"/>
              <a:gd name="connsiteX943" fmla="*/ 21757872 w 24387176"/>
              <a:gd name="connsiteY943" fmla="*/ 5430352 h 9900128"/>
              <a:gd name="connsiteX944" fmla="*/ 21619578 w 24387176"/>
              <a:gd name="connsiteY944" fmla="*/ 5422349 h 9900128"/>
              <a:gd name="connsiteX945" fmla="*/ 21617952 w 24387176"/>
              <a:gd name="connsiteY945" fmla="*/ 5422473 h 9900128"/>
              <a:gd name="connsiteX946" fmla="*/ 21615084 w 24387176"/>
              <a:gd name="connsiteY946" fmla="*/ 5422088 h 9900128"/>
              <a:gd name="connsiteX947" fmla="*/ 21095908 w 24387176"/>
              <a:gd name="connsiteY947" fmla="*/ 5392021 h 9900128"/>
              <a:gd name="connsiteX948" fmla="*/ 21097268 w 24387176"/>
              <a:gd name="connsiteY948" fmla="*/ 5396544 h 9900128"/>
              <a:gd name="connsiteX949" fmla="*/ 21176650 w 24387176"/>
              <a:gd name="connsiteY949" fmla="*/ 5424087 h 9900128"/>
              <a:gd name="connsiteX950" fmla="*/ 21193856 w 24387176"/>
              <a:gd name="connsiteY950" fmla="*/ 5418831 h 9900128"/>
              <a:gd name="connsiteX951" fmla="*/ 21267152 w 24387176"/>
              <a:gd name="connsiteY951" fmla="*/ 5436555 h 9900128"/>
              <a:gd name="connsiteX952" fmla="*/ 21270048 w 24387176"/>
              <a:gd name="connsiteY952" fmla="*/ 5438143 h 9900128"/>
              <a:gd name="connsiteX953" fmla="*/ 21366948 w 24387176"/>
              <a:gd name="connsiteY953" fmla="*/ 5445551 h 9900128"/>
              <a:gd name="connsiteX954" fmla="*/ 21457744 w 24387176"/>
              <a:gd name="connsiteY954" fmla="*/ 5453571 h 9900128"/>
              <a:gd name="connsiteX955" fmla="*/ 21327274 w 24387176"/>
              <a:gd name="connsiteY955" fmla="*/ 5405431 h 9900128"/>
              <a:gd name="connsiteX956" fmla="*/ 21096228 w 24387176"/>
              <a:gd name="connsiteY956" fmla="*/ 5392058 h 9900128"/>
              <a:gd name="connsiteX957" fmla="*/ 4916013 w 24387176"/>
              <a:gd name="connsiteY957" fmla="*/ 5360880 h 9900128"/>
              <a:gd name="connsiteX958" fmla="*/ 4922207 w 24387176"/>
              <a:gd name="connsiteY958" fmla="*/ 5362070 h 9900128"/>
              <a:gd name="connsiteX959" fmla="*/ 4929967 w 24387176"/>
              <a:gd name="connsiteY959" fmla="*/ 5364037 h 9900128"/>
              <a:gd name="connsiteX960" fmla="*/ 4902346 w 24387176"/>
              <a:gd name="connsiteY960" fmla="*/ 5361624 h 9900128"/>
              <a:gd name="connsiteX961" fmla="*/ 5662468 w 24387176"/>
              <a:gd name="connsiteY961" fmla="*/ 5185002 h 9900128"/>
              <a:gd name="connsiteX962" fmla="*/ 5608144 w 24387176"/>
              <a:gd name="connsiteY962" fmla="*/ 5191070 h 9900128"/>
              <a:gd name="connsiteX963" fmla="*/ 5611820 w 24387176"/>
              <a:gd name="connsiteY963" fmla="*/ 5191850 h 9900128"/>
              <a:gd name="connsiteX964" fmla="*/ 5717036 w 24387176"/>
              <a:gd name="connsiteY964" fmla="*/ 5197825 h 9900128"/>
              <a:gd name="connsiteX965" fmla="*/ 5699126 w 24387176"/>
              <a:gd name="connsiteY965" fmla="*/ 5190205 h 9900128"/>
              <a:gd name="connsiteX966" fmla="*/ 5377614 w 24387176"/>
              <a:gd name="connsiteY966" fmla="*/ 5177503 h 9900128"/>
              <a:gd name="connsiteX967" fmla="*/ 5362899 w 24387176"/>
              <a:gd name="connsiteY967" fmla="*/ 5179737 h 9900128"/>
              <a:gd name="connsiteX968" fmla="*/ 5430525 w 24387176"/>
              <a:gd name="connsiteY968" fmla="*/ 5183392 h 9900128"/>
              <a:gd name="connsiteX969" fmla="*/ 5511927 w 24387176"/>
              <a:gd name="connsiteY969" fmla="*/ 5187598 h 9900128"/>
              <a:gd name="connsiteX970" fmla="*/ 5541177 w 24387176"/>
              <a:gd name="connsiteY970" fmla="*/ 5182887 h 9900128"/>
              <a:gd name="connsiteX971" fmla="*/ 5479876 w 24387176"/>
              <a:gd name="connsiteY971" fmla="*/ 5183046 h 9900128"/>
              <a:gd name="connsiteX972" fmla="*/ 5403274 w 24387176"/>
              <a:gd name="connsiteY972" fmla="*/ 5180620 h 9900128"/>
              <a:gd name="connsiteX973" fmla="*/ 5788307 w 24387176"/>
              <a:gd name="connsiteY973" fmla="*/ 5116094 h 9900128"/>
              <a:gd name="connsiteX974" fmla="*/ 5791001 w 24387176"/>
              <a:gd name="connsiteY974" fmla="*/ 5119093 h 9900128"/>
              <a:gd name="connsiteX975" fmla="*/ 5791124 w 24387176"/>
              <a:gd name="connsiteY975" fmla="*/ 5119226 h 9900128"/>
              <a:gd name="connsiteX976" fmla="*/ 5788311 w 24387176"/>
              <a:gd name="connsiteY976" fmla="*/ 5116094 h 9900128"/>
              <a:gd name="connsiteX977" fmla="*/ 20035182 w 24387176"/>
              <a:gd name="connsiteY977" fmla="*/ 5054225 h 9900128"/>
              <a:gd name="connsiteX978" fmla="*/ 20037698 w 24387176"/>
              <a:gd name="connsiteY978" fmla="*/ 5058158 h 9900128"/>
              <a:gd name="connsiteX979" fmla="*/ 20036244 w 24387176"/>
              <a:gd name="connsiteY979" fmla="*/ 5061736 h 9900128"/>
              <a:gd name="connsiteX980" fmla="*/ 20065306 w 24387176"/>
              <a:gd name="connsiteY980" fmla="*/ 5062102 h 9900128"/>
              <a:gd name="connsiteX981" fmla="*/ 19955398 w 24387176"/>
              <a:gd name="connsiteY981" fmla="*/ 5033363 h 9900128"/>
              <a:gd name="connsiteX982" fmla="*/ 19963552 w 24387176"/>
              <a:gd name="connsiteY982" fmla="*/ 5042567 h 9900128"/>
              <a:gd name="connsiteX983" fmla="*/ 19973966 w 24387176"/>
              <a:gd name="connsiteY983" fmla="*/ 5047324 h 9900128"/>
              <a:gd name="connsiteX984" fmla="*/ 19984588 w 24387176"/>
              <a:gd name="connsiteY984" fmla="*/ 5040996 h 9900128"/>
              <a:gd name="connsiteX985" fmla="*/ 22262974 w 24387176"/>
              <a:gd name="connsiteY985" fmla="*/ 5032457 h 9900128"/>
              <a:gd name="connsiteX986" fmla="*/ 22214624 w 24387176"/>
              <a:gd name="connsiteY986" fmla="*/ 5050595 h 9900128"/>
              <a:gd name="connsiteX987" fmla="*/ 22211750 w 24387176"/>
              <a:gd name="connsiteY987" fmla="*/ 5055192 h 9900128"/>
              <a:gd name="connsiteX988" fmla="*/ 22340102 w 24387176"/>
              <a:gd name="connsiteY988" fmla="*/ 5050621 h 9900128"/>
              <a:gd name="connsiteX989" fmla="*/ 22342026 w 24387176"/>
              <a:gd name="connsiteY989" fmla="*/ 5045035 h 9900128"/>
              <a:gd name="connsiteX990" fmla="*/ 22262974 w 24387176"/>
              <a:gd name="connsiteY990" fmla="*/ 5032457 h 9900128"/>
              <a:gd name="connsiteX991" fmla="*/ 19557170 w 24387176"/>
              <a:gd name="connsiteY991" fmla="*/ 5004282 h 9900128"/>
              <a:gd name="connsiteX992" fmla="*/ 19540086 w 24387176"/>
              <a:gd name="connsiteY992" fmla="*/ 5004898 h 9900128"/>
              <a:gd name="connsiteX993" fmla="*/ 19644642 w 24387176"/>
              <a:gd name="connsiteY993" fmla="*/ 5033257 h 9900128"/>
              <a:gd name="connsiteX994" fmla="*/ 19688388 w 24387176"/>
              <a:gd name="connsiteY994" fmla="*/ 5043098 h 9900128"/>
              <a:gd name="connsiteX995" fmla="*/ 19730188 w 24387176"/>
              <a:gd name="connsiteY995" fmla="*/ 5054152 h 9900128"/>
              <a:gd name="connsiteX996" fmla="*/ 19807776 w 24387176"/>
              <a:gd name="connsiteY996" fmla="*/ 5056976 h 9900128"/>
              <a:gd name="connsiteX997" fmla="*/ 19753430 w 24387176"/>
              <a:gd name="connsiteY997" fmla="*/ 5044572 h 9900128"/>
              <a:gd name="connsiteX998" fmla="*/ 19584888 w 24387176"/>
              <a:gd name="connsiteY998" fmla="*/ 5006680 h 9900128"/>
              <a:gd name="connsiteX999" fmla="*/ 19585680 w 24387176"/>
              <a:gd name="connsiteY999" fmla="*/ 5016456 h 9900128"/>
              <a:gd name="connsiteX1000" fmla="*/ 19557170 w 24387176"/>
              <a:gd name="connsiteY1000" fmla="*/ 5004282 h 9900128"/>
              <a:gd name="connsiteX1001" fmla="*/ 21813738 w 24387176"/>
              <a:gd name="connsiteY1001" fmla="*/ 4999104 h 9900128"/>
              <a:gd name="connsiteX1002" fmla="*/ 21749350 w 24387176"/>
              <a:gd name="connsiteY1002" fmla="*/ 5041964 h 9900128"/>
              <a:gd name="connsiteX1003" fmla="*/ 21749532 w 24387176"/>
              <a:gd name="connsiteY1003" fmla="*/ 5066026 h 9900128"/>
              <a:gd name="connsiteX1004" fmla="*/ 21934078 w 24387176"/>
              <a:gd name="connsiteY1004" fmla="*/ 5062169 h 9900128"/>
              <a:gd name="connsiteX1005" fmla="*/ 21936048 w 24387176"/>
              <a:gd name="connsiteY1005" fmla="*/ 5055880 h 9900128"/>
              <a:gd name="connsiteX1006" fmla="*/ 21861798 w 24387176"/>
              <a:gd name="connsiteY1006" fmla="*/ 5061696 h 9900128"/>
              <a:gd name="connsiteX1007" fmla="*/ 21813738 w 24387176"/>
              <a:gd name="connsiteY1007" fmla="*/ 4999104 h 9900128"/>
              <a:gd name="connsiteX1008" fmla="*/ 22128196 w 24387176"/>
              <a:gd name="connsiteY1008" fmla="*/ 4996794 h 9900128"/>
              <a:gd name="connsiteX1009" fmla="*/ 22049836 w 24387176"/>
              <a:gd name="connsiteY1009" fmla="*/ 5026014 h 9900128"/>
              <a:gd name="connsiteX1010" fmla="*/ 22046490 w 24387176"/>
              <a:gd name="connsiteY1010" fmla="*/ 5059795 h 9900128"/>
              <a:gd name="connsiteX1011" fmla="*/ 22046470 w 24387176"/>
              <a:gd name="connsiteY1011" fmla="*/ 5059820 h 9900128"/>
              <a:gd name="connsiteX1012" fmla="*/ 22126574 w 24387176"/>
              <a:gd name="connsiteY1012" fmla="*/ 5058147 h 9900128"/>
              <a:gd name="connsiteX1013" fmla="*/ 22141308 w 24387176"/>
              <a:gd name="connsiteY1013" fmla="*/ 5050717 h 9900128"/>
              <a:gd name="connsiteX1014" fmla="*/ 22143858 w 24387176"/>
              <a:gd name="connsiteY1014" fmla="*/ 5008172 h 9900128"/>
              <a:gd name="connsiteX1015" fmla="*/ 22128196 w 24387176"/>
              <a:gd name="connsiteY1015" fmla="*/ 4996794 h 9900128"/>
              <a:gd name="connsiteX1016" fmla="*/ 5253681 w 24387176"/>
              <a:gd name="connsiteY1016" fmla="*/ 4969177 h 9900128"/>
              <a:gd name="connsiteX1017" fmla="*/ 5273687 w 24387176"/>
              <a:gd name="connsiteY1017" fmla="*/ 4969539 h 9900128"/>
              <a:gd name="connsiteX1018" fmla="*/ 5271359 w 24387176"/>
              <a:gd name="connsiteY1018" fmla="*/ 4975014 h 9900128"/>
              <a:gd name="connsiteX1019" fmla="*/ 5238187 w 24387176"/>
              <a:gd name="connsiteY1019" fmla="*/ 4976318 h 9900128"/>
              <a:gd name="connsiteX1020" fmla="*/ 5253681 w 24387176"/>
              <a:gd name="connsiteY1020" fmla="*/ 4969177 h 9900128"/>
              <a:gd name="connsiteX1021" fmla="*/ 19410734 w 24387176"/>
              <a:gd name="connsiteY1021" fmla="*/ 4963684 h 9900128"/>
              <a:gd name="connsiteX1022" fmla="*/ 19411902 w 24387176"/>
              <a:gd name="connsiteY1022" fmla="*/ 4970129 h 9900128"/>
              <a:gd name="connsiteX1023" fmla="*/ 19490266 w 24387176"/>
              <a:gd name="connsiteY1023" fmla="*/ 4991384 h 9900128"/>
              <a:gd name="connsiteX1024" fmla="*/ 19510642 w 24387176"/>
              <a:gd name="connsiteY1024" fmla="*/ 4993848 h 9900128"/>
              <a:gd name="connsiteX1025" fmla="*/ 19524044 w 24387176"/>
              <a:gd name="connsiteY1025" fmla="*/ 4992044 h 9900128"/>
              <a:gd name="connsiteX1026" fmla="*/ 23083344 w 24387176"/>
              <a:gd name="connsiteY1026" fmla="*/ 4947032 h 9900128"/>
              <a:gd name="connsiteX1027" fmla="*/ 23052588 w 24387176"/>
              <a:gd name="connsiteY1027" fmla="*/ 4974761 h 9900128"/>
              <a:gd name="connsiteX1028" fmla="*/ 23051618 w 24387176"/>
              <a:gd name="connsiteY1028" fmla="*/ 4979393 h 9900128"/>
              <a:gd name="connsiteX1029" fmla="*/ 23106142 w 24387176"/>
              <a:gd name="connsiteY1029" fmla="*/ 4971402 h 9900128"/>
              <a:gd name="connsiteX1030" fmla="*/ 23105924 w 24387176"/>
              <a:gd name="connsiteY1030" fmla="*/ 4960761 h 9900128"/>
              <a:gd name="connsiteX1031" fmla="*/ 23083344 w 24387176"/>
              <a:gd name="connsiteY1031" fmla="*/ 4947032 h 9900128"/>
              <a:gd name="connsiteX1032" fmla="*/ 4695704 w 24387176"/>
              <a:gd name="connsiteY1032" fmla="*/ 4929808 h 9900128"/>
              <a:gd name="connsiteX1033" fmla="*/ 4702260 w 24387176"/>
              <a:gd name="connsiteY1033" fmla="*/ 4930394 h 9900128"/>
              <a:gd name="connsiteX1034" fmla="*/ 4671553 w 24387176"/>
              <a:gd name="connsiteY1034" fmla="*/ 4934647 h 9900128"/>
              <a:gd name="connsiteX1035" fmla="*/ 19252366 w 24387176"/>
              <a:gd name="connsiteY1035" fmla="*/ 4926040 h 9900128"/>
              <a:gd name="connsiteX1036" fmla="*/ 19251838 w 24387176"/>
              <a:gd name="connsiteY1036" fmla="*/ 4926713 h 9900128"/>
              <a:gd name="connsiteX1037" fmla="*/ 19396954 w 24387176"/>
              <a:gd name="connsiteY1037" fmla="*/ 4966074 h 9900128"/>
              <a:gd name="connsiteX1038" fmla="*/ 19401422 w 24387176"/>
              <a:gd name="connsiteY1038" fmla="*/ 4961353 h 9900128"/>
              <a:gd name="connsiteX1039" fmla="*/ 19278664 w 24387176"/>
              <a:gd name="connsiteY1039" fmla="*/ 4930630 h 9900128"/>
              <a:gd name="connsiteX1040" fmla="*/ 19259858 w 24387176"/>
              <a:gd name="connsiteY1040" fmla="*/ 4926102 h 9900128"/>
              <a:gd name="connsiteX1041" fmla="*/ 19536850 w 24387176"/>
              <a:gd name="connsiteY1041" fmla="*/ 4923919 h 9900128"/>
              <a:gd name="connsiteX1042" fmla="*/ 19441260 w 24387176"/>
              <a:gd name="connsiteY1042" fmla="*/ 4927592 h 9900128"/>
              <a:gd name="connsiteX1043" fmla="*/ 19340986 w 24387176"/>
              <a:gd name="connsiteY1043" fmla="*/ 4926769 h 9900128"/>
              <a:gd name="connsiteX1044" fmla="*/ 19610820 w 24387176"/>
              <a:gd name="connsiteY1044" fmla="*/ 4989778 h 9900128"/>
              <a:gd name="connsiteX1045" fmla="*/ 19817034 w 24387176"/>
              <a:gd name="connsiteY1045" fmla="*/ 5038554 h 9900128"/>
              <a:gd name="connsiteX1046" fmla="*/ 19856304 w 24387176"/>
              <a:gd name="connsiteY1046" fmla="*/ 5049401 h 9900128"/>
              <a:gd name="connsiteX1047" fmla="*/ 19858098 w 24387176"/>
              <a:gd name="connsiteY1047" fmla="*/ 5047504 h 9900128"/>
              <a:gd name="connsiteX1048" fmla="*/ 19858926 w 24387176"/>
              <a:gd name="connsiteY1048" fmla="*/ 5050126 h 9900128"/>
              <a:gd name="connsiteX1049" fmla="*/ 19894502 w 24387176"/>
              <a:gd name="connsiteY1049" fmla="*/ 5059952 h 9900128"/>
              <a:gd name="connsiteX1050" fmla="*/ 19964412 w 24387176"/>
              <a:gd name="connsiteY1050" fmla="*/ 5060832 h 9900128"/>
              <a:gd name="connsiteX1051" fmla="*/ 19964284 w 24387176"/>
              <a:gd name="connsiteY1051" fmla="*/ 5059161 h 9900128"/>
              <a:gd name="connsiteX1052" fmla="*/ 19953302 w 24387176"/>
              <a:gd name="connsiteY1052" fmla="*/ 5044522 h 9900128"/>
              <a:gd name="connsiteX1053" fmla="*/ 19952352 w 24387176"/>
              <a:gd name="connsiteY1053" fmla="*/ 5032566 h 9900128"/>
              <a:gd name="connsiteX1054" fmla="*/ 21163826 w 24387176"/>
              <a:gd name="connsiteY1054" fmla="*/ 4905637 h 9900128"/>
              <a:gd name="connsiteX1055" fmla="*/ 20935586 w 24387176"/>
              <a:gd name="connsiteY1055" fmla="*/ 4909522 h 9900128"/>
              <a:gd name="connsiteX1056" fmla="*/ 20817500 w 24387176"/>
              <a:gd name="connsiteY1056" fmla="*/ 4909706 h 9900128"/>
              <a:gd name="connsiteX1057" fmla="*/ 20992882 w 24387176"/>
              <a:gd name="connsiteY1057" fmla="*/ 4960668 h 9900128"/>
              <a:gd name="connsiteX1058" fmla="*/ 20857228 w 24387176"/>
              <a:gd name="connsiteY1058" fmla="*/ 4956247 h 9900128"/>
              <a:gd name="connsiteX1059" fmla="*/ 20680978 w 24387176"/>
              <a:gd name="connsiteY1059" fmla="*/ 4909920 h 9900128"/>
              <a:gd name="connsiteX1060" fmla="*/ 20679996 w 24387176"/>
              <a:gd name="connsiteY1060" fmla="*/ 4909921 h 9900128"/>
              <a:gd name="connsiteX1061" fmla="*/ 20663140 w 24387176"/>
              <a:gd name="connsiteY1061" fmla="*/ 4925081 h 9900128"/>
              <a:gd name="connsiteX1062" fmla="*/ 20653598 w 24387176"/>
              <a:gd name="connsiteY1062" fmla="*/ 4909962 h 9900128"/>
              <a:gd name="connsiteX1063" fmla="*/ 20561526 w 24387176"/>
              <a:gd name="connsiteY1063" fmla="*/ 4910107 h 9900128"/>
              <a:gd name="connsiteX1064" fmla="*/ 21144078 w 24387176"/>
              <a:gd name="connsiteY1064" fmla="*/ 5070139 h 9900128"/>
              <a:gd name="connsiteX1065" fmla="*/ 21562330 w 24387176"/>
              <a:gd name="connsiteY1065" fmla="*/ 5069939 h 9900128"/>
              <a:gd name="connsiteX1066" fmla="*/ 21726536 w 24387176"/>
              <a:gd name="connsiteY1066" fmla="*/ 5066506 h 9900128"/>
              <a:gd name="connsiteX1067" fmla="*/ 21726188 w 24387176"/>
              <a:gd name="connsiteY1067" fmla="*/ 5040885 h 9900128"/>
              <a:gd name="connsiteX1068" fmla="*/ 21701554 w 24387176"/>
              <a:gd name="connsiteY1068" fmla="*/ 5014874 h 9900128"/>
              <a:gd name="connsiteX1069" fmla="*/ 21642254 w 24387176"/>
              <a:gd name="connsiteY1069" fmla="*/ 5050952 h 9900128"/>
              <a:gd name="connsiteX1070" fmla="*/ 21648682 w 24387176"/>
              <a:gd name="connsiteY1070" fmla="*/ 4994571 h 9900128"/>
              <a:gd name="connsiteX1071" fmla="*/ 21624096 w 24387176"/>
              <a:gd name="connsiteY1071" fmla="*/ 5048881 h 9900128"/>
              <a:gd name="connsiteX1072" fmla="*/ 21592586 w 24387176"/>
              <a:gd name="connsiteY1072" fmla="*/ 5002455 h 9900128"/>
              <a:gd name="connsiteX1073" fmla="*/ 21635340 w 24387176"/>
              <a:gd name="connsiteY1073" fmla="*/ 4950215 h 9900128"/>
              <a:gd name="connsiteX1074" fmla="*/ 21534890 w 24387176"/>
              <a:gd name="connsiteY1074" fmla="*/ 5024437 h 9900128"/>
              <a:gd name="connsiteX1075" fmla="*/ 21465460 w 24387176"/>
              <a:gd name="connsiteY1075" fmla="*/ 4987966 h 9900128"/>
              <a:gd name="connsiteX1076" fmla="*/ 21453722 w 24387176"/>
              <a:gd name="connsiteY1076" fmla="*/ 4929515 h 9900128"/>
              <a:gd name="connsiteX1077" fmla="*/ 21178088 w 24387176"/>
              <a:gd name="connsiteY1077" fmla="*/ 4926658 h 9900128"/>
              <a:gd name="connsiteX1078" fmla="*/ 5442018 w 24387176"/>
              <a:gd name="connsiteY1078" fmla="*/ 4896296 h 9900128"/>
              <a:gd name="connsiteX1079" fmla="*/ 5440555 w 24387176"/>
              <a:gd name="connsiteY1079" fmla="*/ 4898689 h 9900128"/>
              <a:gd name="connsiteX1080" fmla="*/ 5446815 w 24387176"/>
              <a:gd name="connsiteY1080" fmla="*/ 4897343 h 9900128"/>
              <a:gd name="connsiteX1081" fmla="*/ 5680321 w 24387176"/>
              <a:gd name="connsiteY1081" fmla="*/ 4892455 h 9900128"/>
              <a:gd name="connsiteX1082" fmla="*/ 5603575 w 24387176"/>
              <a:gd name="connsiteY1082" fmla="*/ 4905598 h 9900128"/>
              <a:gd name="connsiteX1083" fmla="*/ 5654174 w 24387176"/>
              <a:gd name="connsiteY1083" fmla="*/ 4904860 h 9900128"/>
              <a:gd name="connsiteX1084" fmla="*/ 5674076 w 24387176"/>
              <a:gd name="connsiteY1084" fmla="*/ 4903283 h 9900128"/>
              <a:gd name="connsiteX1085" fmla="*/ 5686566 w 24387176"/>
              <a:gd name="connsiteY1085" fmla="*/ 4901328 h 9900128"/>
              <a:gd name="connsiteX1086" fmla="*/ 5693443 w 24387176"/>
              <a:gd name="connsiteY1086" fmla="*/ 4897645 h 9900128"/>
              <a:gd name="connsiteX1087" fmla="*/ 4699139 w 24387176"/>
              <a:gd name="connsiteY1087" fmla="*/ 4890353 h 9900128"/>
              <a:gd name="connsiteX1088" fmla="*/ 4707388 w 24387176"/>
              <a:gd name="connsiteY1088" fmla="*/ 4896230 h 9900128"/>
              <a:gd name="connsiteX1089" fmla="*/ 4699139 w 24387176"/>
              <a:gd name="connsiteY1089" fmla="*/ 4890353 h 9900128"/>
              <a:gd name="connsiteX1090" fmla="*/ 22894412 w 24387176"/>
              <a:gd name="connsiteY1090" fmla="*/ 4879539 h 9900128"/>
              <a:gd name="connsiteX1091" fmla="*/ 22868220 w 24387176"/>
              <a:gd name="connsiteY1091" fmla="*/ 4947946 h 9900128"/>
              <a:gd name="connsiteX1092" fmla="*/ 22828682 w 24387176"/>
              <a:gd name="connsiteY1092" fmla="*/ 4971998 h 9900128"/>
              <a:gd name="connsiteX1093" fmla="*/ 22760858 w 24387176"/>
              <a:gd name="connsiteY1093" fmla="*/ 4921433 h 9900128"/>
              <a:gd name="connsiteX1094" fmla="*/ 22635596 w 24387176"/>
              <a:gd name="connsiteY1094" fmla="*/ 4910725 h 9900128"/>
              <a:gd name="connsiteX1095" fmla="*/ 22606746 w 24387176"/>
              <a:gd name="connsiteY1095" fmla="*/ 4887806 h 9900128"/>
              <a:gd name="connsiteX1096" fmla="*/ 22479238 w 24387176"/>
              <a:gd name="connsiteY1096" fmla="*/ 4895381 h 9900128"/>
              <a:gd name="connsiteX1097" fmla="*/ 22468064 w 24387176"/>
              <a:gd name="connsiteY1097" fmla="*/ 4907693 h 9900128"/>
              <a:gd name="connsiteX1098" fmla="*/ 22460634 w 24387176"/>
              <a:gd name="connsiteY1098" fmla="*/ 4972883 h 9900128"/>
              <a:gd name="connsiteX1099" fmla="*/ 22521544 w 24387176"/>
              <a:gd name="connsiteY1099" fmla="*/ 4922713 h 9900128"/>
              <a:gd name="connsiteX1100" fmla="*/ 22513514 w 24387176"/>
              <a:gd name="connsiteY1100" fmla="*/ 4993190 h 9900128"/>
              <a:gd name="connsiteX1101" fmla="*/ 22606876 w 24387176"/>
              <a:gd name="connsiteY1101" fmla="*/ 5021457 h 9900128"/>
              <a:gd name="connsiteX1102" fmla="*/ 22644492 w 24387176"/>
              <a:gd name="connsiteY1102" fmla="*/ 5032295 h 9900128"/>
              <a:gd name="connsiteX1103" fmla="*/ 22707584 w 24387176"/>
              <a:gd name="connsiteY1103" fmla="*/ 5027934 h 9900128"/>
              <a:gd name="connsiteX1104" fmla="*/ 22912870 w 24387176"/>
              <a:gd name="connsiteY1104" fmla="*/ 4999728 h 9900128"/>
              <a:gd name="connsiteX1105" fmla="*/ 23027890 w 24387176"/>
              <a:gd name="connsiteY1105" fmla="*/ 4982871 h 9900128"/>
              <a:gd name="connsiteX1106" fmla="*/ 23024660 w 24387176"/>
              <a:gd name="connsiteY1106" fmla="*/ 4967561 h 9900128"/>
              <a:gd name="connsiteX1107" fmla="*/ 23016722 w 24387176"/>
              <a:gd name="connsiteY1107" fmla="*/ 4936314 h 9900128"/>
              <a:gd name="connsiteX1108" fmla="*/ 22894412 w 24387176"/>
              <a:gd name="connsiteY1108" fmla="*/ 4879539 h 9900128"/>
              <a:gd name="connsiteX1109" fmla="*/ 5870101 w 24387176"/>
              <a:gd name="connsiteY1109" fmla="*/ 4875491 h 9900128"/>
              <a:gd name="connsiteX1110" fmla="*/ 5862387 w 24387176"/>
              <a:gd name="connsiteY1110" fmla="*/ 4875570 h 9900128"/>
              <a:gd name="connsiteX1111" fmla="*/ 5821064 w 24387176"/>
              <a:gd name="connsiteY1111" fmla="*/ 4881907 h 9900128"/>
              <a:gd name="connsiteX1112" fmla="*/ 5819770 w 24387176"/>
              <a:gd name="connsiteY1112" fmla="*/ 4882179 h 9900128"/>
              <a:gd name="connsiteX1113" fmla="*/ 5494969 w 24387176"/>
              <a:gd name="connsiteY1113" fmla="*/ 4869552 h 9900128"/>
              <a:gd name="connsiteX1114" fmla="*/ 5442624 w 24387176"/>
              <a:gd name="connsiteY1114" fmla="*/ 4878010 h 9900128"/>
              <a:gd name="connsiteX1115" fmla="*/ 5446970 w 24387176"/>
              <a:gd name="connsiteY1115" fmla="*/ 4888195 h 9900128"/>
              <a:gd name="connsiteX1116" fmla="*/ 5445050 w 24387176"/>
              <a:gd name="connsiteY1116" fmla="*/ 4891337 h 9900128"/>
              <a:gd name="connsiteX1117" fmla="*/ 5454334 w 24387176"/>
              <a:gd name="connsiteY1117" fmla="*/ 4888323 h 9900128"/>
              <a:gd name="connsiteX1118" fmla="*/ 5472632 w 24387176"/>
              <a:gd name="connsiteY1118" fmla="*/ 4889141 h 9900128"/>
              <a:gd name="connsiteX1119" fmla="*/ 5462745 w 24387176"/>
              <a:gd name="connsiteY1119" fmla="*/ 4893960 h 9900128"/>
              <a:gd name="connsiteX1120" fmla="*/ 5490520 w 24387176"/>
              <a:gd name="connsiteY1120" fmla="*/ 4888067 h 9900128"/>
              <a:gd name="connsiteX1121" fmla="*/ 5472632 w 24387176"/>
              <a:gd name="connsiteY1121" fmla="*/ 4889141 h 9900128"/>
              <a:gd name="connsiteX1122" fmla="*/ 5510969 w 24387176"/>
              <a:gd name="connsiteY1122" fmla="*/ 4879901 h 9900128"/>
              <a:gd name="connsiteX1123" fmla="*/ 5532922 w 24387176"/>
              <a:gd name="connsiteY1123" fmla="*/ 4875551 h 9900128"/>
              <a:gd name="connsiteX1124" fmla="*/ 5523378 w 24387176"/>
              <a:gd name="connsiteY1124" fmla="*/ 4874298 h 9900128"/>
              <a:gd name="connsiteX1125" fmla="*/ 5473858 w 24387176"/>
              <a:gd name="connsiteY1125" fmla="*/ 4831721 h 9900128"/>
              <a:gd name="connsiteX1126" fmla="*/ 5451702 w 24387176"/>
              <a:gd name="connsiteY1126" fmla="*/ 4835327 h 9900128"/>
              <a:gd name="connsiteX1127" fmla="*/ 5424896 w 24387176"/>
              <a:gd name="connsiteY1127" fmla="*/ 4840099 h 9900128"/>
              <a:gd name="connsiteX1128" fmla="*/ 5433358 w 24387176"/>
              <a:gd name="connsiteY1128" fmla="*/ 4856302 h 9900128"/>
              <a:gd name="connsiteX1129" fmla="*/ 5434117 w 24387176"/>
              <a:gd name="connsiteY1129" fmla="*/ 4858079 h 9900128"/>
              <a:gd name="connsiteX1130" fmla="*/ 5462607 w 24387176"/>
              <a:gd name="connsiteY1130" fmla="*/ 4852951 h 9900128"/>
              <a:gd name="connsiteX1131" fmla="*/ 5465008 w 24387176"/>
              <a:gd name="connsiteY1131" fmla="*/ 4847295 h 9900128"/>
              <a:gd name="connsiteX1132" fmla="*/ 5476115 w 24387176"/>
              <a:gd name="connsiteY1132" fmla="*/ 4834968 h 9900128"/>
              <a:gd name="connsiteX1133" fmla="*/ 5266366 w 24387176"/>
              <a:gd name="connsiteY1133" fmla="*/ 4813591 h 9900128"/>
              <a:gd name="connsiteX1134" fmla="*/ 5259250 w 24387176"/>
              <a:gd name="connsiteY1134" fmla="*/ 4814488 h 9900128"/>
              <a:gd name="connsiteX1135" fmla="*/ 5266635 w 24387176"/>
              <a:gd name="connsiteY1135" fmla="*/ 4813998 h 9900128"/>
              <a:gd name="connsiteX1136" fmla="*/ 5304412 w 24387176"/>
              <a:gd name="connsiteY1136" fmla="*/ 4810929 h 9900128"/>
              <a:gd name="connsiteX1137" fmla="*/ 5277400 w 24387176"/>
              <a:gd name="connsiteY1137" fmla="*/ 4812250 h 9900128"/>
              <a:gd name="connsiteX1138" fmla="*/ 5276540 w 24387176"/>
              <a:gd name="connsiteY1138" fmla="*/ 4819796 h 9900128"/>
              <a:gd name="connsiteX1139" fmla="*/ 5280103 w 24387176"/>
              <a:gd name="connsiteY1139" fmla="*/ 4819157 h 9900128"/>
              <a:gd name="connsiteX1140" fmla="*/ 5318814 w 24387176"/>
              <a:gd name="connsiteY1140" fmla="*/ 4814558 h 9900128"/>
              <a:gd name="connsiteX1141" fmla="*/ 5304412 w 24387176"/>
              <a:gd name="connsiteY1141" fmla="*/ 4810929 h 9900128"/>
              <a:gd name="connsiteX1142" fmla="*/ 5261197 w 24387176"/>
              <a:gd name="connsiteY1142" fmla="*/ 4777995 h 9900128"/>
              <a:gd name="connsiteX1143" fmla="*/ 5164119 w 24387176"/>
              <a:gd name="connsiteY1143" fmla="*/ 4794853 h 9900128"/>
              <a:gd name="connsiteX1144" fmla="*/ 5141140 w 24387176"/>
              <a:gd name="connsiteY1144" fmla="*/ 4797721 h 9900128"/>
              <a:gd name="connsiteX1145" fmla="*/ 5141046 w 24387176"/>
              <a:gd name="connsiteY1145" fmla="*/ 4797999 h 9900128"/>
              <a:gd name="connsiteX1146" fmla="*/ 5134361 w 24387176"/>
              <a:gd name="connsiteY1146" fmla="*/ 4817839 h 9900128"/>
              <a:gd name="connsiteX1147" fmla="*/ 5261690 w 24387176"/>
              <a:gd name="connsiteY1147" fmla="*/ 4797783 h 9900128"/>
              <a:gd name="connsiteX1148" fmla="*/ 5261504 w 24387176"/>
              <a:gd name="connsiteY1148" fmla="*/ 4790309 h 9900128"/>
              <a:gd name="connsiteX1149" fmla="*/ 5332476 w 24387176"/>
              <a:gd name="connsiteY1149" fmla="*/ 4767318 h 9900128"/>
              <a:gd name="connsiteX1150" fmla="*/ 5301209 w 24387176"/>
              <a:gd name="connsiteY1150" fmla="*/ 4771047 h 9900128"/>
              <a:gd name="connsiteX1151" fmla="*/ 5281711 w 24387176"/>
              <a:gd name="connsiteY1151" fmla="*/ 4774434 h 9900128"/>
              <a:gd name="connsiteX1152" fmla="*/ 5279366 w 24387176"/>
              <a:gd name="connsiteY1152" fmla="*/ 4795000 h 9900128"/>
              <a:gd name="connsiteX1153" fmla="*/ 5316004 w 24387176"/>
              <a:gd name="connsiteY1153" fmla="*/ 4789229 h 9900128"/>
              <a:gd name="connsiteX1154" fmla="*/ 5336189 w 24387176"/>
              <a:gd name="connsiteY1154" fmla="*/ 4786054 h 9900128"/>
              <a:gd name="connsiteX1155" fmla="*/ 5358591 w 24387176"/>
              <a:gd name="connsiteY1155" fmla="*/ 4780451 h 9900128"/>
              <a:gd name="connsiteX1156" fmla="*/ 5356864 w 24387176"/>
              <a:gd name="connsiteY1156" fmla="*/ 4779007 h 9900128"/>
              <a:gd name="connsiteX1157" fmla="*/ 4988283 w 24387176"/>
              <a:gd name="connsiteY1157" fmla="*/ 4766309 h 9900128"/>
              <a:gd name="connsiteX1158" fmla="*/ 4974380 w 24387176"/>
              <a:gd name="connsiteY1158" fmla="*/ 4807560 h 9900128"/>
              <a:gd name="connsiteX1159" fmla="*/ 4975168 w 24387176"/>
              <a:gd name="connsiteY1159" fmla="*/ 4818433 h 9900128"/>
              <a:gd name="connsiteX1160" fmla="*/ 5000141 w 24387176"/>
              <a:gd name="connsiteY1160" fmla="*/ 4811067 h 9900128"/>
              <a:gd name="connsiteX1161" fmla="*/ 5027677 w 24387176"/>
              <a:gd name="connsiteY1161" fmla="*/ 4811885 h 9900128"/>
              <a:gd name="connsiteX1162" fmla="*/ 4999118 w 24387176"/>
              <a:gd name="connsiteY1162" fmla="*/ 4821804 h 9900128"/>
              <a:gd name="connsiteX1163" fmla="*/ 4975348 w 24387176"/>
              <a:gd name="connsiteY1163" fmla="*/ 4820920 h 9900128"/>
              <a:gd name="connsiteX1164" fmla="*/ 4975944 w 24387176"/>
              <a:gd name="connsiteY1164" fmla="*/ 4829156 h 9900128"/>
              <a:gd name="connsiteX1165" fmla="*/ 4963473 w 24387176"/>
              <a:gd name="connsiteY1165" fmla="*/ 4845006 h 9900128"/>
              <a:gd name="connsiteX1166" fmla="*/ 5001306 w 24387176"/>
              <a:gd name="connsiteY1166" fmla="*/ 4838796 h 9900128"/>
              <a:gd name="connsiteX1167" fmla="*/ 5125005 w 24387176"/>
              <a:gd name="connsiteY1167" fmla="*/ 4819312 h 9900128"/>
              <a:gd name="connsiteX1168" fmla="*/ 5122932 w 24387176"/>
              <a:gd name="connsiteY1168" fmla="*/ 4799995 h 9900128"/>
              <a:gd name="connsiteX1169" fmla="*/ 5027677 w 24387176"/>
              <a:gd name="connsiteY1169" fmla="*/ 4811885 h 9900128"/>
              <a:gd name="connsiteX1170" fmla="*/ 5122040 w 24387176"/>
              <a:gd name="connsiteY1170" fmla="*/ 4794175 h 9900128"/>
              <a:gd name="connsiteX1171" fmla="*/ 5117016 w 24387176"/>
              <a:gd name="connsiteY1171" fmla="*/ 4766703 h 9900128"/>
              <a:gd name="connsiteX1172" fmla="*/ 4988283 w 24387176"/>
              <a:gd name="connsiteY1172" fmla="*/ 4766309 h 9900128"/>
              <a:gd name="connsiteX1173" fmla="*/ 5154946 w 24387176"/>
              <a:gd name="connsiteY1173" fmla="*/ 4756748 h 9900128"/>
              <a:gd name="connsiteX1174" fmla="*/ 5143705 w 24387176"/>
              <a:gd name="connsiteY1174" fmla="*/ 4790110 h 9900128"/>
              <a:gd name="connsiteX1175" fmla="*/ 5170389 w 24387176"/>
              <a:gd name="connsiteY1175" fmla="*/ 4785102 h 9900128"/>
              <a:gd name="connsiteX1176" fmla="*/ 5164739 w 24387176"/>
              <a:gd name="connsiteY1176" fmla="*/ 4778334 h 9900128"/>
              <a:gd name="connsiteX1177" fmla="*/ 5154946 w 24387176"/>
              <a:gd name="connsiteY1177" fmla="*/ 4756748 h 9900128"/>
              <a:gd name="connsiteX1178" fmla="*/ 5247360 w 24387176"/>
              <a:gd name="connsiteY1178" fmla="*/ 4753001 h 9900128"/>
              <a:gd name="connsiteX1179" fmla="*/ 5213236 w 24387176"/>
              <a:gd name="connsiteY1179" fmla="*/ 4767407 h 9900128"/>
              <a:gd name="connsiteX1180" fmla="*/ 5197916 w 24387176"/>
              <a:gd name="connsiteY1180" fmla="*/ 4779936 h 9900128"/>
              <a:gd name="connsiteX1181" fmla="*/ 5257752 w 24387176"/>
              <a:gd name="connsiteY1181" fmla="*/ 4768707 h 9900128"/>
              <a:gd name="connsiteX1182" fmla="*/ 20241726 w 24387176"/>
              <a:gd name="connsiteY1182" fmla="*/ 4748545 h 9900128"/>
              <a:gd name="connsiteX1183" fmla="*/ 20236848 w 24387176"/>
              <a:gd name="connsiteY1183" fmla="*/ 4752407 h 9900128"/>
              <a:gd name="connsiteX1184" fmla="*/ 20247328 w 24387176"/>
              <a:gd name="connsiteY1184" fmla="*/ 4755077 h 9900128"/>
              <a:gd name="connsiteX1185" fmla="*/ 20407404 w 24387176"/>
              <a:gd name="connsiteY1185" fmla="*/ 4734681 h 9900128"/>
              <a:gd name="connsiteX1186" fmla="*/ 20404164 w 24387176"/>
              <a:gd name="connsiteY1186" fmla="*/ 4737377 h 9900128"/>
              <a:gd name="connsiteX1187" fmla="*/ 20399568 w 24387176"/>
              <a:gd name="connsiteY1187" fmla="*/ 4758949 h 9900128"/>
              <a:gd name="connsiteX1188" fmla="*/ 20424314 w 24387176"/>
              <a:gd name="connsiteY1188" fmla="*/ 4737716 h 9900128"/>
              <a:gd name="connsiteX1189" fmla="*/ 20424274 w 24387176"/>
              <a:gd name="connsiteY1189" fmla="*/ 4737645 h 9900128"/>
              <a:gd name="connsiteX1190" fmla="*/ 24291866 w 24387176"/>
              <a:gd name="connsiteY1190" fmla="*/ 4724686 h 9900128"/>
              <a:gd name="connsiteX1191" fmla="*/ 24306626 w 24387176"/>
              <a:gd name="connsiteY1191" fmla="*/ 4737196 h 9900128"/>
              <a:gd name="connsiteX1192" fmla="*/ 24304178 w 24387176"/>
              <a:gd name="connsiteY1192" fmla="*/ 4737690 h 9900128"/>
              <a:gd name="connsiteX1193" fmla="*/ 24291866 w 24387176"/>
              <a:gd name="connsiteY1193" fmla="*/ 4724686 h 9900128"/>
              <a:gd name="connsiteX1194" fmla="*/ 19862752 w 24387176"/>
              <a:gd name="connsiteY1194" fmla="*/ 4715777 h 9900128"/>
              <a:gd name="connsiteX1195" fmla="*/ 19860482 w 24387176"/>
              <a:gd name="connsiteY1195" fmla="*/ 4717522 h 9900128"/>
              <a:gd name="connsiteX1196" fmla="*/ 20012882 w 24387176"/>
              <a:gd name="connsiteY1196" fmla="*/ 4759388 h 9900128"/>
              <a:gd name="connsiteX1197" fmla="*/ 20065364 w 24387176"/>
              <a:gd name="connsiteY1197" fmla="*/ 4761898 h 9900128"/>
              <a:gd name="connsiteX1198" fmla="*/ 20064512 w 24387176"/>
              <a:gd name="connsiteY1198" fmla="*/ 4749765 h 9900128"/>
              <a:gd name="connsiteX1199" fmla="*/ 20065092 w 24387176"/>
              <a:gd name="connsiteY1199" fmla="*/ 4748035 h 9900128"/>
              <a:gd name="connsiteX1200" fmla="*/ 20011696 w 24387176"/>
              <a:gd name="connsiteY1200" fmla="*/ 4734000 h 9900128"/>
              <a:gd name="connsiteX1201" fmla="*/ 19984250 w 24387176"/>
              <a:gd name="connsiteY1201" fmla="*/ 4747757 h 9900128"/>
              <a:gd name="connsiteX1202" fmla="*/ 19962984 w 24387176"/>
              <a:gd name="connsiteY1202" fmla="*/ 4724714 h 9900128"/>
              <a:gd name="connsiteX1203" fmla="*/ 19950054 w 24387176"/>
              <a:gd name="connsiteY1203" fmla="*/ 4723377 h 9900128"/>
              <a:gd name="connsiteX1204" fmla="*/ 24288790 w 24387176"/>
              <a:gd name="connsiteY1204" fmla="*/ 4663745 h 9900128"/>
              <a:gd name="connsiteX1205" fmla="*/ 24183626 w 24387176"/>
              <a:gd name="connsiteY1205" fmla="*/ 4680151 h 9900128"/>
              <a:gd name="connsiteX1206" fmla="*/ 24186110 w 24387176"/>
              <a:gd name="connsiteY1206" fmla="*/ 4684077 h 9900128"/>
              <a:gd name="connsiteX1207" fmla="*/ 24090482 w 24387176"/>
              <a:gd name="connsiteY1207" fmla="*/ 4716013 h 9900128"/>
              <a:gd name="connsiteX1208" fmla="*/ 24079514 w 24387176"/>
              <a:gd name="connsiteY1208" fmla="*/ 4696393 h 9900128"/>
              <a:gd name="connsiteX1209" fmla="*/ 23823504 w 24387176"/>
              <a:gd name="connsiteY1209" fmla="*/ 4736331 h 9900128"/>
              <a:gd name="connsiteX1210" fmla="*/ 23283204 w 24387176"/>
              <a:gd name="connsiteY1210" fmla="*/ 4810286 h 9900128"/>
              <a:gd name="connsiteX1211" fmla="*/ 23109330 w 24387176"/>
              <a:gd name="connsiteY1211" fmla="*/ 4832968 h 9900128"/>
              <a:gd name="connsiteX1212" fmla="*/ 23114096 w 24387176"/>
              <a:gd name="connsiteY1212" fmla="*/ 4868882 h 9900128"/>
              <a:gd name="connsiteX1213" fmla="*/ 23109136 w 24387176"/>
              <a:gd name="connsiteY1213" fmla="*/ 4932569 h 9900128"/>
              <a:gd name="connsiteX1214" fmla="*/ 23173264 w 24387176"/>
              <a:gd name="connsiteY1214" fmla="*/ 4854207 h 9900128"/>
              <a:gd name="connsiteX1215" fmla="*/ 23237874 w 24387176"/>
              <a:gd name="connsiteY1215" fmla="*/ 4932963 h 9900128"/>
              <a:gd name="connsiteX1216" fmla="*/ 23297180 w 24387176"/>
              <a:gd name="connsiteY1216" fmla="*/ 4896888 h 9900128"/>
              <a:gd name="connsiteX1217" fmla="*/ 23266584 w 24387176"/>
              <a:gd name="connsiteY1217" fmla="*/ 4943375 h 9900128"/>
              <a:gd name="connsiteX1218" fmla="*/ 23258982 w 24387176"/>
              <a:gd name="connsiteY1218" fmla="*/ 4951540 h 9900128"/>
              <a:gd name="connsiteX1219" fmla="*/ 23324210 w 24387176"/>
              <a:gd name="connsiteY1219" fmla="*/ 4943166 h 9900128"/>
              <a:gd name="connsiteX1220" fmla="*/ 23398936 w 24387176"/>
              <a:gd name="connsiteY1220" fmla="*/ 4937082 h 9900128"/>
              <a:gd name="connsiteX1221" fmla="*/ 23425916 w 24387176"/>
              <a:gd name="connsiteY1221" fmla="*/ 4897280 h 9900128"/>
              <a:gd name="connsiteX1222" fmla="*/ 23436050 w 24387176"/>
              <a:gd name="connsiteY1222" fmla="*/ 4921860 h 9900128"/>
              <a:gd name="connsiteX1223" fmla="*/ 23428738 w 24387176"/>
              <a:gd name="connsiteY1223" fmla="*/ 4934656 h 9900128"/>
              <a:gd name="connsiteX1224" fmla="*/ 23524592 w 24387176"/>
              <a:gd name="connsiteY1224" fmla="*/ 4926851 h 9900128"/>
              <a:gd name="connsiteX1225" fmla="*/ 24191228 w 24387176"/>
              <a:gd name="connsiteY1225" fmla="*/ 4807726 h 9900128"/>
              <a:gd name="connsiteX1226" fmla="*/ 24340462 w 24387176"/>
              <a:gd name="connsiteY1226" fmla="*/ 4765880 h 9900128"/>
              <a:gd name="connsiteX1227" fmla="*/ 24306626 w 24387176"/>
              <a:gd name="connsiteY1227" fmla="*/ 4737196 h 9900128"/>
              <a:gd name="connsiteX1228" fmla="*/ 24318304 w 24387176"/>
              <a:gd name="connsiteY1228" fmla="*/ 4734839 h 9900128"/>
              <a:gd name="connsiteX1229" fmla="*/ 24349562 w 24387176"/>
              <a:gd name="connsiteY1229" fmla="*/ 4702706 h 9900128"/>
              <a:gd name="connsiteX1230" fmla="*/ 24306798 w 24387176"/>
              <a:gd name="connsiteY1230" fmla="*/ 4666821 h 9900128"/>
              <a:gd name="connsiteX1231" fmla="*/ 23329182 w 24387176"/>
              <a:gd name="connsiteY1231" fmla="*/ 4605330 h 9900128"/>
              <a:gd name="connsiteX1232" fmla="*/ 23189004 w 24387176"/>
              <a:gd name="connsiteY1232" fmla="*/ 4632682 h 9900128"/>
              <a:gd name="connsiteX1233" fmla="*/ 23214504 w 24387176"/>
              <a:gd name="connsiteY1233" fmla="*/ 4649576 h 9900128"/>
              <a:gd name="connsiteX1234" fmla="*/ 23329182 w 24387176"/>
              <a:gd name="connsiteY1234" fmla="*/ 4605330 h 9900128"/>
              <a:gd name="connsiteX1235" fmla="*/ 23557620 w 24387176"/>
              <a:gd name="connsiteY1235" fmla="*/ 4582331 h 9900128"/>
              <a:gd name="connsiteX1236" fmla="*/ 23548440 w 24387176"/>
              <a:gd name="connsiteY1236" fmla="*/ 4585641 h 9900128"/>
              <a:gd name="connsiteX1237" fmla="*/ 23535730 w 24387176"/>
              <a:gd name="connsiteY1237" fmla="*/ 4590939 h 9900128"/>
              <a:gd name="connsiteX1238" fmla="*/ 23533502 w 24387176"/>
              <a:gd name="connsiteY1238" fmla="*/ 4595525 h 9900128"/>
              <a:gd name="connsiteX1239" fmla="*/ 23529026 w 24387176"/>
              <a:gd name="connsiteY1239" fmla="*/ 4593734 h 9900128"/>
              <a:gd name="connsiteX1240" fmla="*/ 23483028 w 24387176"/>
              <a:gd name="connsiteY1240" fmla="*/ 4612914 h 9900128"/>
              <a:gd name="connsiteX1241" fmla="*/ 23477436 w 24387176"/>
              <a:gd name="connsiteY1241" fmla="*/ 4635397 h 9900128"/>
              <a:gd name="connsiteX1242" fmla="*/ 23493066 w 24387176"/>
              <a:gd name="connsiteY1242" fmla="*/ 4635172 h 9900128"/>
              <a:gd name="connsiteX1243" fmla="*/ 23555928 w 24387176"/>
              <a:gd name="connsiteY1243" fmla="*/ 4617633 h 9900128"/>
              <a:gd name="connsiteX1244" fmla="*/ 23589042 w 24387176"/>
              <a:gd name="connsiteY1244" fmla="*/ 4603552 h 9900128"/>
              <a:gd name="connsiteX1245" fmla="*/ 23570266 w 24387176"/>
              <a:gd name="connsiteY1245" fmla="*/ 4586669 h 9900128"/>
              <a:gd name="connsiteX1246" fmla="*/ 23815964 w 24387176"/>
              <a:gd name="connsiteY1246" fmla="*/ 4541942 h 9900128"/>
              <a:gd name="connsiteX1247" fmla="*/ 23797930 w 24387176"/>
              <a:gd name="connsiteY1247" fmla="*/ 4563981 h 9900128"/>
              <a:gd name="connsiteX1248" fmla="*/ 23787776 w 24387176"/>
              <a:gd name="connsiteY1248" fmla="*/ 4576391 h 9900128"/>
              <a:gd name="connsiteX1249" fmla="*/ 23817626 w 24387176"/>
              <a:gd name="connsiteY1249" fmla="*/ 4573254 h 9900128"/>
              <a:gd name="connsiteX1250" fmla="*/ 22383656 w 24387176"/>
              <a:gd name="connsiteY1250" fmla="*/ 3088356 h 9900128"/>
              <a:gd name="connsiteX1251" fmla="*/ 21940226 w 24387176"/>
              <a:gd name="connsiteY1251" fmla="*/ 3104825 h 9900128"/>
              <a:gd name="connsiteX1252" fmla="*/ 21385016 w 24387176"/>
              <a:gd name="connsiteY1252" fmla="*/ 3141056 h 9900128"/>
              <a:gd name="connsiteX1253" fmla="*/ 21347322 w 24387176"/>
              <a:gd name="connsiteY1253" fmla="*/ 3157049 h 9900128"/>
              <a:gd name="connsiteX1254" fmla="*/ 21354114 w 24387176"/>
              <a:gd name="connsiteY1254" fmla="*/ 3154167 h 9900128"/>
              <a:gd name="connsiteX1255" fmla="*/ 21363950 w 24387176"/>
              <a:gd name="connsiteY1255" fmla="*/ 3134484 h 9900128"/>
              <a:gd name="connsiteX1256" fmla="*/ 21370412 w 24387176"/>
              <a:gd name="connsiteY1256" fmla="*/ 3147253 h 9900128"/>
              <a:gd name="connsiteX1257" fmla="*/ 21385016 w 24387176"/>
              <a:gd name="connsiteY1257" fmla="*/ 3141056 h 9900128"/>
              <a:gd name="connsiteX1258" fmla="*/ 21905706 w 24387176"/>
              <a:gd name="connsiteY1258" fmla="*/ 3141783 h 9900128"/>
              <a:gd name="connsiteX1259" fmla="*/ 22389328 w 24387176"/>
              <a:gd name="connsiteY1259" fmla="*/ 3111700 h 9900128"/>
              <a:gd name="connsiteX1260" fmla="*/ 20473118 w 24387176"/>
              <a:gd name="connsiteY1260" fmla="*/ 2171995 h 9900128"/>
              <a:gd name="connsiteX1261" fmla="*/ 20474036 w 24387176"/>
              <a:gd name="connsiteY1261" fmla="*/ 2173005 h 9900128"/>
              <a:gd name="connsiteX1262" fmla="*/ 20565700 w 24387176"/>
              <a:gd name="connsiteY1262" fmla="*/ 2208969 h 9900128"/>
              <a:gd name="connsiteX1263" fmla="*/ 20581096 w 24387176"/>
              <a:gd name="connsiteY1263" fmla="*/ 2228332 h 9900128"/>
              <a:gd name="connsiteX1264" fmla="*/ 20593376 w 24387176"/>
              <a:gd name="connsiteY1264" fmla="*/ 2228081 h 9900128"/>
              <a:gd name="connsiteX1265" fmla="*/ 20615980 w 24387176"/>
              <a:gd name="connsiteY1265" fmla="*/ 2219580 h 9900128"/>
              <a:gd name="connsiteX1266" fmla="*/ 20692712 w 24387176"/>
              <a:gd name="connsiteY1266" fmla="*/ 2223528 h 9900128"/>
              <a:gd name="connsiteX1267" fmla="*/ 20701632 w 24387176"/>
              <a:gd name="connsiteY1267" fmla="*/ 2225868 h 9900128"/>
              <a:gd name="connsiteX1268" fmla="*/ 21176742 w 24387176"/>
              <a:gd name="connsiteY1268" fmla="*/ 2216154 h 9900128"/>
              <a:gd name="connsiteX1269" fmla="*/ 21471734 w 24387176"/>
              <a:gd name="connsiteY1269" fmla="*/ 2211909 h 9900128"/>
              <a:gd name="connsiteX1270" fmla="*/ 21518014 w 24387176"/>
              <a:gd name="connsiteY1270" fmla="*/ 2188453 h 9900128"/>
              <a:gd name="connsiteX1271" fmla="*/ 21183870 w 24387176"/>
              <a:gd name="connsiteY1271" fmla="*/ 2175882 h 9900128"/>
              <a:gd name="connsiteX1272" fmla="*/ 20317588 w 24387176"/>
              <a:gd name="connsiteY1272" fmla="*/ 2171143 h 9900128"/>
              <a:gd name="connsiteX1273" fmla="*/ 20331112 w 24387176"/>
              <a:gd name="connsiteY1273" fmla="*/ 2188618 h 9900128"/>
              <a:gd name="connsiteX1274" fmla="*/ 20345410 w 24387176"/>
              <a:gd name="connsiteY1274" fmla="*/ 2171296 h 9900128"/>
              <a:gd name="connsiteX1275" fmla="*/ 21934108 w 24387176"/>
              <a:gd name="connsiteY1275" fmla="*/ 2149391 h 9900128"/>
              <a:gd name="connsiteX1276" fmla="*/ 21882576 w 24387176"/>
              <a:gd name="connsiteY1276" fmla="*/ 2159449 h 9900128"/>
              <a:gd name="connsiteX1277" fmla="*/ 21867790 w 24387176"/>
              <a:gd name="connsiteY1277" fmla="*/ 2176910 h 9900128"/>
              <a:gd name="connsiteX1278" fmla="*/ 21934108 w 24387176"/>
              <a:gd name="connsiteY1278" fmla="*/ 2149391 h 9900128"/>
              <a:gd name="connsiteX1279" fmla="*/ 21764280 w 24387176"/>
              <a:gd name="connsiteY1279" fmla="*/ 2148354 h 9900128"/>
              <a:gd name="connsiteX1280" fmla="*/ 21717650 w 24387176"/>
              <a:gd name="connsiteY1280" fmla="*/ 2191621 h 9900128"/>
              <a:gd name="connsiteX1281" fmla="*/ 21735758 w 24387176"/>
              <a:gd name="connsiteY1281" fmla="*/ 2193256 h 9900128"/>
              <a:gd name="connsiteX1282" fmla="*/ 21790274 w 24387176"/>
              <a:gd name="connsiteY1282" fmla="*/ 2158014 h 9900128"/>
              <a:gd name="connsiteX1283" fmla="*/ 21764280 w 24387176"/>
              <a:gd name="connsiteY1283" fmla="*/ 2148354 h 9900128"/>
              <a:gd name="connsiteX1284" fmla="*/ 22065574 w 24387176"/>
              <a:gd name="connsiteY1284" fmla="*/ 2143180 h 9900128"/>
              <a:gd name="connsiteX1285" fmla="*/ 22014040 w 24387176"/>
              <a:gd name="connsiteY1285" fmla="*/ 2153237 h 9900128"/>
              <a:gd name="connsiteX1286" fmla="*/ 22008534 w 24387176"/>
              <a:gd name="connsiteY1286" fmla="*/ 2168891 h 9900128"/>
              <a:gd name="connsiteX1287" fmla="*/ 22065574 w 24387176"/>
              <a:gd name="connsiteY1287" fmla="*/ 2143180 h 9900128"/>
              <a:gd name="connsiteX1288" fmla="*/ 17970616 w 24387176"/>
              <a:gd name="connsiteY1288" fmla="*/ 2076650 h 9900128"/>
              <a:gd name="connsiteX1289" fmla="*/ 17928468 w 24387176"/>
              <a:gd name="connsiteY1289" fmla="*/ 2098396 h 9900128"/>
              <a:gd name="connsiteX1290" fmla="*/ 17917834 w 24387176"/>
              <a:gd name="connsiteY1290" fmla="*/ 2121293 h 9900128"/>
              <a:gd name="connsiteX1291" fmla="*/ 17984592 w 24387176"/>
              <a:gd name="connsiteY1291" fmla="*/ 2129252 h 9900128"/>
              <a:gd name="connsiteX1292" fmla="*/ 17983452 w 24387176"/>
              <a:gd name="connsiteY1292" fmla="*/ 2107785 h 9900128"/>
              <a:gd name="connsiteX1293" fmla="*/ 17970616 w 24387176"/>
              <a:gd name="connsiteY1293" fmla="*/ 2076650 h 9900128"/>
              <a:gd name="connsiteX1294" fmla="*/ 19221440 w 24387176"/>
              <a:gd name="connsiteY1294" fmla="*/ 1883610 h 9900128"/>
              <a:gd name="connsiteX1295" fmla="*/ 19224784 w 24387176"/>
              <a:gd name="connsiteY1295" fmla="*/ 1887615 h 9900128"/>
              <a:gd name="connsiteX1296" fmla="*/ 19277258 w 24387176"/>
              <a:gd name="connsiteY1296" fmla="*/ 1911445 h 9900128"/>
              <a:gd name="connsiteX1297" fmla="*/ 19617458 w 24387176"/>
              <a:gd name="connsiteY1297" fmla="*/ 1968290 h 9900128"/>
              <a:gd name="connsiteX1298" fmla="*/ 19636362 w 24387176"/>
              <a:gd name="connsiteY1298" fmla="*/ 1977316 h 9900128"/>
              <a:gd name="connsiteX1299" fmla="*/ 19737082 w 24387176"/>
              <a:gd name="connsiteY1299" fmla="*/ 1982353 h 9900128"/>
              <a:gd name="connsiteX1300" fmla="*/ 19749462 w 24387176"/>
              <a:gd name="connsiteY1300" fmla="*/ 1965263 h 9900128"/>
              <a:gd name="connsiteX1301" fmla="*/ 19785974 w 24387176"/>
              <a:gd name="connsiteY1301" fmla="*/ 1984799 h 9900128"/>
              <a:gd name="connsiteX1302" fmla="*/ 19958170 w 24387176"/>
              <a:gd name="connsiteY1302" fmla="*/ 1993414 h 9900128"/>
              <a:gd name="connsiteX1303" fmla="*/ 21051748 w 24387176"/>
              <a:gd name="connsiteY1303" fmla="*/ 1981340 h 9900128"/>
              <a:gd name="connsiteX1304" fmla="*/ 21835800 w 24387176"/>
              <a:gd name="connsiteY1304" fmla="*/ 1932049 h 9900128"/>
              <a:gd name="connsiteX1305" fmla="*/ 22043044 w 24387176"/>
              <a:gd name="connsiteY1305" fmla="*/ 1911977 h 9900128"/>
              <a:gd name="connsiteX1306" fmla="*/ 22040592 w 24387176"/>
              <a:gd name="connsiteY1306" fmla="*/ 1903279 h 9900128"/>
              <a:gd name="connsiteX1307" fmla="*/ 22035902 w 24387176"/>
              <a:gd name="connsiteY1307" fmla="*/ 1897120 h 9900128"/>
              <a:gd name="connsiteX1308" fmla="*/ 21802872 w 24387176"/>
              <a:gd name="connsiteY1308" fmla="*/ 1913921 h 9900128"/>
              <a:gd name="connsiteX1309" fmla="*/ 20239202 w 24387176"/>
              <a:gd name="connsiteY1309" fmla="*/ 1896868 h 9900128"/>
              <a:gd name="connsiteX1310" fmla="*/ 19612834 w 24387176"/>
              <a:gd name="connsiteY1310" fmla="*/ 1887850 h 9900128"/>
              <a:gd name="connsiteX1311" fmla="*/ 19166868 w 24387176"/>
              <a:gd name="connsiteY1311" fmla="*/ 1883019 h 9900128"/>
              <a:gd name="connsiteX1312" fmla="*/ 19169900 w 24387176"/>
              <a:gd name="connsiteY1312" fmla="*/ 1884929 h 9900128"/>
              <a:gd name="connsiteX1313" fmla="*/ 19169522 w 24387176"/>
              <a:gd name="connsiteY1313" fmla="*/ 1883048 h 9900128"/>
              <a:gd name="connsiteX1314" fmla="*/ 18959970 w 24387176"/>
              <a:gd name="connsiteY1314" fmla="*/ 1806919 h 9900128"/>
              <a:gd name="connsiteX1315" fmla="*/ 18962356 w 24387176"/>
              <a:gd name="connsiteY1315" fmla="*/ 1811748 h 9900128"/>
              <a:gd name="connsiteX1316" fmla="*/ 18973480 w 24387176"/>
              <a:gd name="connsiteY1316" fmla="*/ 1834265 h 9900128"/>
              <a:gd name="connsiteX1317" fmla="*/ 18979214 w 24387176"/>
              <a:gd name="connsiteY1317" fmla="*/ 1845872 h 9900128"/>
              <a:gd name="connsiteX1318" fmla="*/ 19022734 w 24387176"/>
              <a:gd name="connsiteY1318" fmla="*/ 1848147 h 9900128"/>
              <a:gd name="connsiteX1319" fmla="*/ 19042806 w 24387176"/>
              <a:gd name="connsiteY1319" fmla="*/ 1842334 h 9900128"/>
              <a:gd name="connsiteX1320" fmla="*/ 19089516 w 24387176"/>
              <a:gd name="connsiteY1320" fmla="*/ 1843643 h 9900128"/>
              <a:gd name="connsiteX1321" fmla="*/ 19112470 w 24387176"/>
              <a:gd name="connsiteY1321" fmla="*/ 1852923 h 9900128"/>
              <a:gd name="connsiteX1322" fmla="*/ 19168692 w 24387176"/>
              <a:gd name="connsiteY1322" fmla="*/ 1855956 h 9900128"/>
              <a:gd name="connsiteX1323" fmla="*/ 19174718 w 24387176"/>
              <a:gd name="connsiteY1323" fmla="*/ 1842643 h 9900128"/>
              <a:gd name="connsiteX1324" fmla="*/ 19187932 w 24387176"/>
              <a:gd name="connsiteY1324" fmla="*/ 1847775 h 9900128"/>
              <a:gd name="connsiteX1325" fmla="*/ 19199444 w 24387176"/>
              <a:gd name="connsiteY1325" fmla="*/ 1857615 h 9900128"/>
              <a:gd name="connsiteX1326" fmla="*/ 19467444 w 24387176"/>
              <a:gd name="connsiteY1326" fmla="*/ 1872070 h 9900128"/>
              <a:gd name="connsiteX1327" fmla="*/ 20265996 w 24387176"/>
              <a:gd name="connsiteY1327" fmla="*/ 1891637 h 9900128"/>
              <a:gd name="connsiteX1328" fmla="*/ 21566840 w 24387176"/>
              <a:gd name="connsiteY1328" fmla="*/ 1864236 h 9900128"/>
              <a:gd name="connsiteX1329" fmla="*/ 22012660 w 24387176"/>
              <a:gd name="connsiteY1329" fmla="*/ 1834263 h 9900128"/>
              <a:gd name="connsiteX1330" fmla="*/ 22010348 w 24387176"/>
              <a:gd name="connsiteY1330" fmla="*/ 1819675 h 9900128"/>
              <a:gd name="connsiteX1331" fmla="*/ 21799364 w 24387176"/>
              <a:gd name="connsiteY1331" fmla="*/ 1833906 h 9900128"/>
              <a:gd name="connsiteX1332" fmla="*/ 19923932 w 24387176"/>
              <a:gd name="connsiteY1332" fmla="*/ 1838491 h 9900128"/>
              <a:gd name="connsiteX1333" fmla="*/ 19063198 w 24387176"/>
              <a:gd name="connsiteY1333" fmla="*/ 1812833 h 9900128"/>
              <a:gd name="connsiteX1334" fmla="*/ 17194880 w 24387176"/>
              <a:gd name="connsiteY1334" fmla="*/ 1473225 h 9900128"/>
              <a:gd name="connsiteX1335" fmla="*/ 17211186 w 24387176"/>
              <a:gd name="connsiteY1335" fmla="*/ 1476070 h 9900128"/>
              <a:gd name="connsiteX1336" fmla="*/ 17590970 w 24387176"/>
              <a:gd name="connsiteY1336" fmla="*/ 1533635 h 9900128"/>
              <a:gd name="connsiteX1337" fmla="*/ 18008142 w 24387176"/>
              <a:gd name="connsiteY1337" fmla="*/ 1606168 h 9900128"/>
              <a:gd name="connsiteX1338" fmla="*/ 18145108 w 24387176"/>
              <a:gd name="connsiteY1338" fmla="*/ 1628895 h 9900128"/>
              <a:gd name="connsiteX1339" fmla="*/ 18173482 w 24387176"/>
              <a:gd name="connsiteY1339" fmla="*/ 1630348 h 9900128"/>
              <a:gd name="connsiteX1340" fmla="*/ 18262112 w 24387176"/>
              <a:gd name="connsiteY1340" fmla="*/ 1625362 h 9900128"/>
              <a:gd name="connsiteX1341" fmla="*/ 18165114 w 24387176"/>
              <a:gd name="connsiteY1341" fmla="*/ 1598438 h 9900128"/>
              <a:gd name="connsiteX1342" fmla="*/ 17254840 w 24387176"/>
              <a:gd name="connsiteY1342" fmla="*/ 1482003 h 9900128"/>
              <a:gd name="connsiteX1343" fmla="*/ 17083552 w 24387176"/>
              <a:gd name="connsiteY1343" fmla="*/ 1456928 h 9900128"/>
              <a:gd name="connsiteX1344" fmla="*/ 17088820 w 24387176"/>
              <a:gd name="connsiteY1344" fmla="*/ 1460117 h 9900128"/>
              <a:gd name="connsiteX1345" fmla="*/ 17129256 w 24387176"/>
              <a:gd name="connsiteY1345" fmla="*/ 1468518 h 9900128"/>
              <a:gd name="connsiteX1346" fmla="*/ 17165554 w 24387176"/>
              <a:gd name="connsiteY1346" fmla="*/ 1468933 h 9900128"/>
              <a:gd name="connsiteX1347" fmla="*/ 16998248 w 24387176"/>
              <a:gd name="connsiteY1347" fmla="*/ 1444441 h 9900128"/>
              <a:gd name="connsiteX1348" fmla="*/ 17009802 w 24387176"/>
              <a:gd name="connsiteY1348" fmla="*/ 1467397 h 9900128"/>
              <a:gd name="connsiteX1349" fmla="*/ 17027160 w 24387176"/>
              <a:gd name="connsiteY1349" fmla="*/ 1451304 h 9900128"/>
              <a:gd name="connsiteX1350" fmla="*/ 17029612 w 24387176"/>
              <a:gd name="connsiteY1350" fmla="*/ 1449032 h 9900128"/>
              <a:gd name="connsiteX1351" fmla="*/ 16986502 w 24387176"/>
              <a:gd name="connsiteY1351" fmla="*/ 1031819 h 9900128"/>
              <a:gd name="connsiteX1352" fmla="*/ 16983806 w 24387176"/>
              <a:gd name="connsiteY1352" fmla="*/ 1053552 h 9900128"/>
              <a:gd name="connsiteX1353" fmla="*/ 17268876 w 24387176"/>
              <a:gd name="connsiteY1353" fmla="*/ 1098051 h 9900128"/>
              <a:gd name="connsiteX1354" fmla="*/ 21409770 w 24387176"/>
              <a:gd name="connsiteY1354" fmla="*/ 1227830 h 9900128"/>
              <a:gd name="connsiteX1355" fmla="*/ 21647746 w 24387176"/>
              <a:gd name="connsiteY1355" fmla="*/ 1242916 h 9900128"/>
              <a:gd name="connsiteX1356" fmla="*/ 21727898 w 24387176"/>
              <a:gd name="connsiteY1356" fmla="*/ 1224084 h 9900128"/>
              <a:gd name="connsiteX1357" fmla="*/ 21486048 w 24387176"/>
              <a:gd name="connsiteY1357" fmla="*/ 1212951 h 9900128"/>
              <a:gd name="connsiteX1358" fmla="*/ 21409770 w 24387176"/>
              <a:gd name="connsiteY1358" fmla="*/ 1227830 h 9900128"/>
              <a:gd name="connsiteX1359" fmla="*/ 17280158 w 24387176"/>
              <a:gd name="connsiteY1359" fmla="*/ 1072610 h 9900128"/>
              <a:gd name="connsiteX1360" fmla="*/ 5145417 w 24387176"/>
              <a:gd name="connsiteY1360" fmla="*/ 643479 h 9900128"/>
              <a:gd name="connsiteX1361" fmla="*/ 4985668 w 24387176"/>
              <a:gd name="connsiteY1361" fmla="*/ 753777 h 9900128"/>
              <a:gd name="connsiteX1362" fmla="*/ 5036936 w 24387176"/>
              <a:gd name="connsiteY1362" fmla="*/ 788179 h 9900128"/>
              <a:gd name="connsiteX1363" fmla="*/ 4919937 w 24387176"/>
              <a:gd name="connsiteY1363" fmla="*/ 846234 h 9900128"/>
              <a:gd name="connsiteX1364" fmla="*/ 5096240 w 24387176"/>
              <a:gd name="connsiteY1364" fmla="*/ 752102 h 9900128"/>
              <a:gd name="connsiteX1365" fmla="*/ 5305761 w 24387176"/>
              <a:gd name="connsiteY1365" fmla="*/ 790260 h 9900128"/>
              <a:gd name="connsiteX1366" fmla="*/ 5357481 w 24387176"/>
              <a:gd name="connsiteY1366" fmla="*/ 775158 h 9900128"/>
              <a:gd name="connsiteX1367" fmla="*/ 5302948 w 24387176"/>
              <a:gd name="connsiteY1367" fmla="*/ 733056 h 9900128"/>
              <a:gd name="connsiteX1368" fmla="*/ 5255217 w 24387176"/>
              <a:gd name="connsiteY1368" fmla="*/ 685762 h 9900128"/>
              <a:gd name="connsiteX1369" fmla="*/ 5248395 w 24387176"/>
              <a:gd name="connsiteY1369" fmla="*/ 678012 h 9900128"/>
              <a:gd name="connsiteX1370" fmla="*/ 5208300 w 24387176"/>
              <a:gd name="connsiteY1370" fmla="*/ 697051 h 9900128"/>
              <a:gd name="connsiteX1371" fmla="*/ 5145417 w 24387176"/>
              <a:gd name="connsiteY1371" fmla="*/ 643479 h 9900128"/>
              <a:gd name="connsiteX1372" fmla="*/ 18421152 w 24387176"/>
              <a:gd name="connsiteY1372" fmla="*/ 354774 h 9900128"/>
              <a:gd name="connsiteX1373" fmla="*/ 18393842 w 24387176"/>
              <a:gd name="connsiteY1373" fmla="*/ 390632 h 9900128"/>
              <a:gd name="connsiteX1374" fmla="*/ 18407792 w 24387176"/>
              <a:gd name="connsiteY1374" fmla="*/ 392565 h 9900128"/>
              <a:gd name="connsiteX1375" fmla="*/ 18428744 w 24387176"/>
              <a:gd name="connsiteY1375" fmla="*/ 361138 h 9900128"/>
              <a:gd name="connsiteX1376" fmla="*/ 18421152 w 24387176"/>
              <a:gd name="connsiteY1376" fmla="*/ 354774 h 9900128"/>
              <a:gd name="connsiteX1377" fmla="*/ 18263590 w 24387176"/>
              <a:gd name="connsiteY1377" fmla="*/ 349623 h 9900128"/>
              <a:gd name="connsiteX1378" fmla="*/ 18215290 w 24387176"/>
              <a:gd name="connsiteY1378" fmla="*/ 363904 h 9900128"/>
              <a:gd name="connsiteX1379" fmla="*/ 18297278 w 24387176"/>
              <a:gd name="connsiteY1379" fmla="*/ 367353 h 9900128"/>
              <a:gd name="connsiteX1380" fmla="*/ 18331504 w 24387176"/>
              <a:gd name="connsiteY1380" fmla="*/ 383909 h 9900128"/>
              <a:gd name="connsiteX1381" fmla="*/ 18297278 w 24387176"/>
              <a:gd name="connsiteY1381" fmla="*/ 367353 h 9900128"/>
              <a:gd name="connsiteX1382" fmla="*/ 18263590 w 24387176"/>
              <a:gd name="connsiteY1382" fmla="*/ 349623 h 9900128"/>
              <a:gd name="connsiteX1383" fmla="*/ 18090018 w 24387176"/>
              <a:gd name="connsiteY1383" fmla="*/ 340202 h 9900128"/>
              <a:gd name="connsiteX1384" fmla="*/ 18046714 w 24387176"/>
              <a:gd name="connsiteY1384" fmla="*/ 377357 h 9900128"/>
              <a:gd name="connsiteX1385" fmla="*/ 18062888 w 24387176"/>
              <a:gd name="connsiteY1385" fmla="*/ 379364 h 9900128"/>
              <a:gd name="connsiteX1386" fmla="*/ 18106964 w 24387176"/>
              <a:gd name="connsiteY1386" fmla="*/ 346159 h 9900128"/>
              <a:gd name="connsiteX1387" fmla="*/ 18090018 w 24387176"/>
              <a:gd name="connsiteY1387" fmla="*/ 340202 h 9900128"/>
              <a:gd name="connsiteX1388" fmla="*/ 17927970 w 24387176"/>
              <a:gd name="connsiteY1388" fmla="*/ 331065 h 9900128"/>
              <a:gd name="connsiteX1389" fmla="*/ 17898614 w 24387176"/>
              <a:gd name="connsiteY1389" fmla="*/ 364131 h 9900128"/>
              <a:gd name="connsiteX1390" fmla="*/ 17944434 w 24387176"/>
              <a:gd name="connsiteY1390" fmla="*/ 335751 h 9900128"/>
              <a:gd name="connsiteX1391" fmla="*/ 17927970 w 24387176"/>
              <a:gd name="connsiteY1391" fmla="*/ 331065 h 9900128"/>
              <a:gd name="connsiteX1392" fmla="*/ 18002720 w 24387176"/>
              <a:gd name="connsiteY1392" fmla="*/ 330959 h 9900128"/>
              <a:gd name="connsiteX1393" fmla="*/ 17966782 w 24387176"/>
              <a:gd name="connsiteY1393" fmla="*/ 373510 h 9900128"/>
              <a:gd name="connsiteX1394" fmla="*/ 18026428 w 24387176"/>
              <a:gd name="connsiteY1394" fmla="*/ 339191 h 9900128"/>
              <a:gd name="connsiteX1395" fmla="*/ 18002720 w 24387176"/>
              <a:gd name="connsiteY1395" fmla="*/ 330959 h 9900128"/>
              <a:gd name="connsiteX1396" fmla="*/ 21946758 w 24387176"/>
              <a:gd name="connsiteY1396" fmla="*/ 325604 h 9900128"/>
              <a:gd name="connsiteX1397" fmla="*/ 21878914 w 24387176"/>
              <a:gd name="connsiteY1397" fmla="*/ 363140 h 9900128"/>
              <a:gd name="connsiteX1398" fmla="*/ 21873830 w 24387176"/>
              <a:gd name="connsiteY1398" fmla="*/ 367468 h 9900128"/>
              <a:gd name="connsiteX1399" fmla="*/ 21948994 w 24387176"/>
              <a:gd name="connsiteY1399" fmla="*/ 326132 h 9900128"/>
              <a:gd name="connsiteX1400" fmla="*/ 17704164 w 24387176"/>
              <a:gd name="connsiteY1400" fmla="*/ 315041 h 9900128"/>
              <a:gd name="connsiteX1401" fmla="*/ 17695930 w 24387176"/>
              <a:gd name="connsiteY1401" fmla="*/ 345352 h 9900128"/>
              <a:gd name="connsiteX1402" fmla="*/ 17717020 w 24387176"/>
              <a:gd name="connsiteY1402" fmla="*/ 321800 h 9900128"/>
              <a:gd name="connsiteX1403" fmla="*/ 17704164 w 24387176"/>
              <a:gd name="connsiteY1403" fmla="*/ 315041 h 9900128"/>
              <a:gd name="connsiteX1404" fmla="*/ 5879311 w 24387176"/>
              <a:gd name="connsiteY1404" fmla="*/ 0 h 9900128"/>
              <a:gd name="connsiteX1405" fmla="*/ 6896886 w 24387176"/>
              <a:gd name="connsiteY1405" fmla="*/ 0 h 9900128"/>
              <a:gd name="connsiteX1406" fmla="*/ 6925593 w 24387176"/>
              <a:gd name="connsiteY1406" fmla="*/ 16646 h 9900128"/>
              <a:gd name="connsiteX1407" fmla="*/ 6966420 w 24387176"/>
              <a:gd name="connsiteY1407" fmla="*/ 90235 h 9900128"/>
              <a:gd name="connsiteX1408" fmla="*/ 6988121 w 24387176"/>
              <a:gd name="connsiteY1408" fmla="*/ 108635 h 9900128"/>
              <a:gd name="connsiteX1409" fmla="*/ 7357268 w 24387176"/>
              <a:gd name="connsiteY1409" fmla="*/ 49970 h 9900128"/>
              <a:gd name="connsiteX1410" fmla="*/ 7365054 w 24387176"/>
              <a:gd name="connsiteY1410" fmla="*/ 4284 h 9900128"/>
              <a:gd name="connsiteX1411" fmla="*/ 7508117 w 24387176"/>
              <a:gd name="connsiteY1411" fmla="*/ 19599 h 9900128"/>
              <a:gd name="connsiteX1412" fmla="*/ 7525036 w 24387176"/>
              <a:gd name="connsiteY1412" fmla="*/ 0 h 9900128"/>
              <a:gd name="connsiteX1413" fmla="*/ 24387176 w 24387176"/>
              <a:gd name="connsiteY1413" fmla="*/ 0 h 9900128"/>
              <a:gd name="connsiteX1414" fmla="*/ 24387176 w 24387176"/>
              <a:gd name="connsiteY1414" fmla="*/ 5318251 h 9900128"/>
              <a:gd name="connsiteX1415" fmla="*/ 24145722 w 24387176"/>
              <a:gd name="connsiteY1415" fmla="*/ 5358364 h 9900128"/>
              <a:gd name="connsiteX1416" fmla="*/ 23768104 w 24387176"/>
              <a:gd name="connsiteY1416" fmla="*/ 5410750 h 9900128"/>
              <a:gd name="connsiteX1417" fmla="*/ 23073972 w 24387176"/>
              <a:gd name="connsiteY1417" fmla="*/ 5482003 h 9900128"/>
              <a:gd name="connsiteX1418" fmla="*/ 23023250 w 24387176"/>
              <a:gd name="connsiteY1418" fmla="*/ 5479595 h 9900128"/>
              <a:gd name="connsiteX1419" fmla="*/ 22708628 w 24387176"/>
              <a:gd name="connsiteY1419" fmla="*/ 5473172 h 9900128"/>
              <a:gd name="connsiteX1420" fmla="*/ 22463346 w 24387176"/>
              <a:gd name="connsiteY1420" fmla="*/ 5460799 h 9900128"/>
              <a:gd name="connsiteX1421" fmla="*/ 22507932 w 24387176"/>
              <a:gd name="connsiteY1421" fmla="*/ 5474333 h 9900128"/>
              <a:gd name="connsiteX1422" fmla="*/ 22414996 w 24387176"/>
              <a:gd name="connsiteY1422" fmla="*/ 5461388 h 9900128"/>
              <a:gd name="connsiteX1423" fmla="*/ 22400412 w 24387176"/>
              <a:gd name="connsiteY1423" fmla="*/ 5457623 h 9900128"/>
              <a:gd name="connsiteX1424" fmla="*/ 22386798 w 24387176"/>
              <a:gd name="connsiteY1424" fmla="*/ 5456938 h 9900128"/>
              <a:gd name="connsiteX1425" fmla="*/ 22280206 w 24387176"/>
              <a:gd name="connsiteY1425" fmla="*/ 5452432 h 9900128"/>
              <a:gd name="connsiteX1426" fmla="*/ 22296780 w 24387176"/>
              <a:gd name="connsiteY1426" fmla="*/ 5458410 h 9900128"/>
              <a:gd name="connsiteX1427" fmla="*/ 22572038 w 24387176"/>
              <a:gd name="connsiteY1427" fmla="*/ 5590745 h 9900128"/>
              <a:gd name="connsiteX1428" fmla="*/ 22308578 w 24387176"/>
              <a:gd name="connsiteY1428" fmla="*/ 5532087 h 9900128"/>
              <a:gd name="connsiteX1429" fmla="*/ 22241094 w 24387176"/>
              <a:gd name="connsiteY1429" fmla="*/ 5536257 h 9900128"/>
              <a:gd name="connsiteX1430" fmla="*/ 21863708 w 24387176"/>
              <a:gd name="connsiteY1430" fmla="*/ 5546886 h 9900128"/>
              <a:gd name="connsiteX1431" fmla="*/ 21730892 w 24387176"/>
              <a:gd name="connsiteY1431" fmla="*/ 5538505 h 9900128"/>
              <a:gd name="connsiteX1432" fmla="*/ 21718054 w 24387176"/>
              <a:gd name="connsiteY1432" fmla="*/ 5559135 h 9900128"/>
              <a:gd name="connsiteX1433" fmla="*/ 21901940 w 24387176"/>
              <a:gd name="connsiteY1433" fmla="*/ 5640822 h 9900128"/>
              <a:gd name="connsiteX1434" fmla="*/ 21992754 w 24387176"/>
              <a:gd name="connsiteY1434" fmla="*/ 5679770 h 9900128"/>
              <a:gd name="connsiteX1435" fmla="*/ 21994098 w 24387176"/>
              <a:gd name="connsiteY1435" fmla="*/ 5676468 h 9900128"/>
              <a:gd name="connsiteX1436" fmla="*/ 21997106 w 24387176"/>
              <a:gd name="connsiteY1436" fmla="*/ 5681636 h 9900128"/>
              <a:gd name="connsiteX1437" fmla="*/ 22043496 w 24387176"/>
              <a:gd name="connsiteY1437" fmla="*/ 5701531 h 9900128"/>
              <a:gd name="connsiteX1438" fmla="*/ 22039504 w 24387176"/>
              <a:gd name="connsiteY1438" fmla="*/ 5681644 h 9900128"/>
              <a:gd name="connsiteX1439" fmla="*/ 22033640 w 24387176"/>
              <a:gd name="connsiteY1439" fmla="*/ 5652420 h 9900128"/>
              <a:gd name="connsiteX1440" fmla="*/ 22136176 w 24387176"/>
              <a:gd name="connsiteY1440" fmla="*/ 5721219 h 9900128"/>
              <a:gd name="connsiteX1441" fmla="*/ 22126050 w 24387176"/>
              <a:gd name="connsiteY1441" fmla="*/ 5648672 h 9900128"/>
              <a:gd name="connsiteX1442" fmla="*/ 22280384 w 24387176"/>
              <a:gd name="connsiteY1442" fmla="*/ 5797445 h 9900128"/>
              <a:gd name="connsiteX1443" fmla="*/ 22279768 w 24387176"/>
              <a:gd name="connsiteY1443" fmla="*/ 5799802 h 9900128"/>
              <a:gd name="connsiteX1444" fmla="*/ 22301184 w 24387176"/>
              <a:gd name="connsiteY1444" fmla="*/ 5808628 h 9900128"/>
              <a:gd name="connsiteX1445" fmla="*/ 22457016 w 24387176"/>
              <a:gd name="connsiteY1445" fmla="*/ 5880789 h 9900128"/>
              <a:gd name="connsiteX1446" fmla="*/ 22459516 w 24387176"/>
              <a:gd name="connsiteY1446" fmla="*/ 5870513 h 9900128"/>
              <a:gd name="connsiteX1447" fmla="*/ 22478034 w 24387176"/>
              <a:gd name="connsiteY1447" fmla="*/ 5788740 h 9900128"/>
              <a:gd name="connsiteX1448" fmla="*/ 22583790 w 24387176"/>
              <a:gd name="connsiteY1448" fmla="*/ 5829348 h 9900128"/>
              <a:gd name="connsiteX1449" fmla="*/ 23325686 w 24387176"/>
              <a:gd name="connsiteY1449" fmla="*/ 6099523 h 9900128"/>
              <a:gd name="connsiteX1450" fmla="*/ 23253040 w 24387176"/>
              <a:gd name="connsiteY1450" fmla="*/ 6091243 h 9900128"/>
              <a:gd name="connsiteX1451" fmla="*/ 23226848 w 24387176"/>
              <a:gd name="connsiteY1451" fmla="*/ 6159651 h 9900128"/>
              <a:gd name="connsiteX1452" fmla="*/ 23261566 w 24387176"/>
              <a:gd name="connsiteY1452" fmla="*/ 6177885 h 9900128"/>
              <a:gd name="connsiteX1453" fmla="*/ 23286152 w 24387176"/>
              <a:gd name="connsiteY1453" fmla="*/ 6123575 h 9900128"/>
              <a:gd name="connsiteX1454" fmla="*/ 23296280 w 24387176"/>
              <a:gd name="connsiteY1454" fmla="*/ 6196121 h 9900128"/>
              <a:gd name="connsiteX1455" fmla="*/ 23349156 w 24387176"/>
              <a:gd name="connsiteY1455" fmla="*/ 6216426 h 9900128"/>
              <a:gd name="connsiteX1456" fmla="*/ 23373746 w 24387176"/>
              <a:gd name="connsiteY1456" fmla="*/ 6162115 h 9900128"/>
              <a:gd name="connsiteX1457" fmla="*/ 23335326 w 24387176"/>
              <a:gd name="connsiteY1457" fmla="*/ 6014951 h 9900128"/>
              <a:gd name="connsiteX1458" fmla="*/ 23404762 w 24387176"/>
              <a:gd name="connsiteY1458" fmla="*/ 6051423 h 9900128"/>
              <a:gd name="connsiteX1459" fmla="*/ 23378562 w 24387176"/>
              <a:gd name="connsiteY1459" fmla="*/ 6119829 h 9900128"/>
              <a:gd name="connsiteX1460" fmla="*/ 23556964 w 24387176"/>
              <a:gd name="connsiteY1460" fmla="*/ 6168718 h 9900128"/>
              <a:gd name="connsiteX1461" fmla="*/ 23593290 w 24387176"/>
              <a:gd name="connsiteY1461" fmla="*/ 6172858 h 9900128"/>
              <a:gd name="connsiteX1462" fmla="*/ 23642952 w 24387176"/>
              <a:gd name="connsiteY1462" fmla="*/ 6221353 h 9900128"/>
              <a:gd name="connsiteX1463" fmla="*/ 23547328 w 24387176"/>
              <a:gd name="connsiteY1463" fmla="*/ 6253290 h 9900128"/>
              <a:gd name="connsiteX1464" fmla="*/ 23705960 w 24387176"/>
              <a:gd name="connsiteY1464" fmla="*/ 6314205 h 9900128"/>
              <a:gd name="connsiteX1465" fmla="*/ 23772182 w 24387176"/>
              <a:gd name="connsiteY1465" fmla="*/ 6378866 h 9900128"/>
              <a:gd name="connsiteX1466" fmla="*/ 23721400 w 24387176"/>
              <a:gd name="connsiteY1466" fmla="*/ 6501583 h 9900128"/>
              <a:gd name="connsiteX1467" fmla="*/ 23833584 w 24387176"/>
              <a:gd name="connsiteY1467" fmla="*/ 6485815 h 9900128"/>
              <a:gd name="connsiteX1468" fmla="*/ 23861382 w 24387176"/>
              <a:gd name="connsiteY1468" fmla="*/ 6403311 h 9900128"/>
              <a:gd name="connsiteX1469" fmla="*/ 23922780 w 24387176"/>
              <a:gd name="connsiteY1469" fmla="*/ 6510258 h 9900128"/>
              <a:gd name="connsiteX1470" fmla="*/ 23893374 w 24387176"/>
              <a:gd name="connsiteY1470" fmla="*/ 6606855 h 9900128"/>
              <a:gd name="connsiteX1471" fmla="*/ 23799356 w 24387176"/>
              <a:gd name="connsiteY1471" fmla="*/ 6624696 h 9900128"/>
              <a:gd name="connsiteX1472" fmla="*/ 23572894 w 24387176"/>
              <a:gd name="connsiteY1472" fmla="*/ 6513216 h 9900128"/>
              <a:gd name="connsiteX1473" fmla="*/ 23425998 w 24387176"/>
              <a:gd name="connsiteY1473" fmla="*/ 6510751 h 9900128"/>
              <a:gd name="connsiteX1474" fmla="*/ 23421176 w 24387176"/>
              <a:gd name="connsiteY1474" fmla="*/ 6553038 h 9900128"/>
              <a:gd name="connsiteX1475" fmla="*/ 23354958 w 24387176"/>
              <a:gd name="connsiteY1475" fmla="*/ 6488377 h 9900128"/>
              <a:gd name="connsiteX1476" fmla="*/ 23382758 w 24387176"/>
              <a:gd name="connsiteY1476" fmla="*/ 6405874 h 9900128"/>
              <a:gd name="connsiteX1477" fmla="*/ 23346436 w 24387176"/>
              <a:gd name="connsiteY1477" fmla="*/ 6401734 h 9900128"/>
              <a:gd name="connsiteX1478" fmla="*/ 23295652 w 24387176"/>
              <a:gd name="connsiteY1478" fmla="*/ 6524453 h 9900128"/>
              <a:gd name="connsiteX1479" fmla="*/ 23221400 w 24387176"/>
              <a:gd name="connsiteY1479" fmla="*/ 6530268 h 9900128"/>
              <a:gd name="connsiteX1480" fmla="*/ 23208118 w 24387176"/>
              <a:gd name="connsiteY1480" fmla="*/ 6505553 h 9900128"/>
              <a:gd name="connsiteX1481" fmla="*/ 23209644 w 24387176"/>
              <a:gd name="connsiteY1481" fmla="*/ 6472216 h 9900128"/>
              <a:gd name="connsiteX1482" fmla="*/ 23213538 w 24387176"/>
              <a:gd name="connsiteY1482" fmla="*/ 6473152 h 9900128"/>
              <a:gd name="connsiteX1483" fmla="*/ 23245990 w 24387176"/>
              <a:gd name="connsiteY1483" fmla="*/ 6475958 h 9900128"/>
              <a:gd name="connsiteX1484" fmla="*/ 23255632 w 24387176"/>
              <a:gd name="connsiteY1484" fmla="*/ 6391385 h 9900128"/>
              <a:gd name="connsiteX1485" fmla="*/ 23123678 w 24387176"/>
              <a:gd name="connsiteY1485" fmla="*/ 6419182 h 9900128"/>
              <a:gd name="connsiteX1486" fmla="*/ 23070800 w 24387176"/>
              <a:gd name="connsiteY1486" fmla="*/ 6398878 h 9900128"/>
              <a:gd name="connsiteX1487" fmla="*/ 23044116 w 24387176"/>
              <a:gd name="connsiteY1487" fmla="*/ 6310165 h 9900128"/>
              <a:gd name="connsiteX1488" fmla="*/ 22983204 w 24387176"/>
              <a:gd name="connsiteY1488" fmla="*/ 6360337 h 9900128"/>
              <a:gd name="connsiteX1489" fmla="*/ 22954914 w 24387176"/>
              <a:gd name="connsiteY1489" fmla="*/ 6285720 h 9900128"/>
              <a:gd name="connsiteX1490" fmla="*/ 22922296 w 24387176"/>
              <a:gd name="connsiteY1490" fmla="*/ 6410507 h 9900128"/>
              <a:gd name="connsiteX1491" fmla="*/ 22862498 w 24387176"/>
              <a:gd name="connsiteY1491" fmla="*/ 6289466 h 9900128"/>
              <a:gd name="connsiteX1492" fmla="*/ 22801590 w 24387176"/>
              <a:gd name="connsiteY1492" fmla="*/ 6339636 h 9900128"/>
              <a:gd name="connsiteX1493" fmla="*/ 22867808 w 24387176"/>
              <a:gd name="connsiteY1493" fmla="*/ 6404298 h 9900128"/>
              <a:gd name="connsiteX1494" fmla="*/ 22849610 w 24387176"/>
              <a:gd name="connsiteY1494" fmla="*/ 6402967 h 9900128"/>
              <a:gd name="connsiteX1495" fmla="*/ 22835892 w 24387176"/>
              <a:gd name="connsiteY1495" fmla="*/ 6408774 h 9900128"/>
              <a:gd name="connsiteX1496" fmla="*/ 22867784 w 24387176"/>
              <a:gd name="connsiteY1496" fmla="*/ 6414605 h 9900128"/>
              <a:gd name="connsiteX1497" fmla="*/ 22874986 w 24387176"/>
              <a:gd name="connsiteY1497" fmla="*/ 6420517 h 9900128"/>
              <a:gd name="connsiteX1498" fmla="*/ 22897398 w 24387176"/>
              <a:gd name="connsiteY1498" fmla="*/ 6435853 h 9900128"/>
              <a:gd name="connsiteX1499" fmla="*/ 22871296 w 24387176"/>
              <a:gd name="connsiteY1499" fmla="*/ 6431824 h 9900128"/>
              <a:gd name="connsiteX1500" fmla="*/ 22557908 w 24387176"/>
              <a:gd name="connsiteY1500" fmla="*/ 6383132 h 9900128"/>
              <a:gd name="connsiteX1501" fmla="*/ 22557460 w 24387176"/>
              <a:gd name="connsiteY1501" fmla="*/ 6383206 h 9900128"/>
              <a:gd name="connsiteX1502" fmla="*/ 22640236 w 24387176"/>
              <a:gd name="connsiteY1502" fmla="*/ 6464031 h 9900128"/>
              <a:gd name="connsiteX1503" fmla="*/ 22657166 w 24387176"/>
              <a:gd name="connsiteY1503" fmla="*/ 6492452 h 9900128"/>
              <a:gd name="connsiteX1504" fmla="*/ 22682394 w 24387176"/>
              <a:gd name="connsiteY1504" fmla="*/ 6494538 h 9900128"/>
              <a:gd name="connsiteX1505" fmla="*/ 22697690 w 24387176"/>
              <a:gd name="connsiteY1505" fmla="*/ 6505102 h 9900128"/>
              <a:gd name="connsiteX1506" fmla="*/ 22680122 w 24387176"/>
              <a:gd name="connsiteY1506" fmla="*/ 6506089 h 9900128"/>
              <a:gd name="connsiteX1507" fmla="*/ 22666302 w 24387176"/>
              <a:gd name="connsiteY1507" fmla="*/ 6507788 h 9900128"/>
              <a:gd name="connsiteX1508" fmla="*/ 22671604 w 24387176"/>
              <a:gd name="connsiteY1508" fmla="*/ 6516688 h 9900128"/>
              <a:gd name="connsiteX1509" fmla="*/ 22663750 w 24387176"/>
              <a:gd name="connsiteY1509" fmla="*/ 6580592 h 9900128"/>
              <a:gd name="connsiteX1510" fmla="*/ 22665636 w 24387176"/>
              <a:gd name="connsiteY1510" fmla="*/ 6580905 h 9900128"/>
              <a:gd name="connsiteX1511" fmla="*/ 22691346 w 24387176"/>
              <a:gd name="connsiteY1511" fmla="*/ 6580514 h 9900128"/>
              <a:gd name="connsiteX1512" fmla="*/ 22721400 w 24387176"/>
              <a:gd name="connsiteY1512" fmla="*/ 6558953 h 9900128"/>
              <a:gd name="connsiteX1513" fmla="*/ 22727828 w 24387176"/>
              <a:gd name="connsiteY1513" fmla="*/ 6502571 h 9900128"/>
              <a:gd name="connsiteX1514" fmla="*/ 22826668 w 24387176"/>
              <a:gd name="connsiteY1514" fmla="*/ 6442444 h 9900128"/>
              <a:gd name="connsiteX1515" fmla="*/ 22798866 w 24387176"/>
              <a:gd name="connsiteY1515" fmla="*/ 6524946 h 9900128"/>
              <a:gd name="connsiteX1516" fmla="*/ 22833582 w 24387176"/>
              <a:gd name="connsiteY1516" fmla="*/ 6543183 h 9900128"/>
              <a:gd name="connsiteX1517" fmla="*/ 22874730 w 24387176"/>
              <a:gd name="connsiteY1517" fmla="*/ 6505034 h 9900128"/>
              <a:gd name="connsiteX1518" fmla="*/ 22939340 w 24387176"/>
              <a:gd name="connsiteY1518" fmla="*/ 6583791 h 9900128"/>
              <a:gd name="connsiteX1519" fmla="*/ 22879540 w 24387176"/>
              <a:gd name="connsiteY1519" fmla="*/ 6609102 h 9900128"/>
              <a:gd name="connsiteX1520" fmla="*/ 22868596 w 24387176"/>
              <a:gd name="connsiteY1520" fmla="*/ 6614490 h 9900128"/>
              <a:gd name="connsiteX1521" fmla="*/ 22906428 w 24387176"/>
              <a:gd name="connsiteY1521" fmla="*/ 6620751 h 9900128"/>
              <a:gd name="connsiteX1522" fmla="*/ 22921928 w 24387176"/>
              <a:gd name="connsiteY1522" fmla="*/ 6630465 h 9900128"/>
              <a:gd name="connsiteX1523" fmla="*/ 22923808 w 24387176"/>
              <a:gd name="connsiteY1523" fmla="*/ 6631503 h 9900128"/>
              <a:gd name="connsiteX1524" fmla="*/ 22927910 w 24387176"/>
              <a:gd name="connsiteY1524" fmla="*/ 6623539 h 9900128"/>
              <a:gd name="connsiteX1525" fmla="*/ 22957500 w 24387176"/>
              <a:gd name="connsiteY1525" fmla="*/ 6585861 h 9900128"/>
              <a:gd name="connsiteX1526" fmla="*/ 22962320 w 24387176"/>
              <a:gd name="connsiteY1526" fmla="*/ 6543575 h 9900128"/>
              <a:gd name="connsiteX1527" fmla="*/ 23102796 w 24387176"/>
              <a:gd name="connsiteY1527" fmla="*/ 6602421 h 9900128"/>
              <a:gd name="connsiteX1528" fmla="*/ 23414748 w 24387176"/>
              <a:gd name="connsiteY1528" fmla="*/ 6609419 h 9900128"/>
              <a:gd name="connsiteX1529" fmla="*/ 23365576 w 24387176"/>
              <a:gd name="connsiteY1529" fmla="*/ 6718041 h 9900128"/>
              <a:gd name="connsiteX1530" fmla="*/ 23208550 w 24387176"/>
              <a:gd name="connsiteY1530" fmla="*/ 6643032 h 9900128"/>
              <a:gd name="connsiteX1531" fmla="*/ 23122562 w 24387176"/>
              <a:gd name="connsiteY1531" fmla="*/ 6590396 h 9900128"/>
              <a:gd name="connsiteX1532" fmla="*/ 23165802 w 24387176"/>
              <a:gd name="connsiteY1532" fmla="*/ 6695272 h 9900128"/>
              <a:gd name="connsiteX1533" fmla="*/ 23261428 w 24387176"/>
              <a:gd name="connsiteY1533" fmla="*/ 6663335 h 9900128"/>
              <a:gd name="connsiteX1534" fmla="*/ 23380526 w 24387176"/>
              <a:gd name="connsiteY1534" fmla="*/ 6748303 h 9900128"/>
              <a:gd name="connsiteX1535" fmla="*/ 23355936 w 24387176"/>
              <a:gd name="connsiteY1535" fmla="*/ 6802614 h 9900128"/>
              <a:gd name="connsiteX1536" fmla="*/ 23385834 w 24387176"/>
              <a:gd name="connsiteY1536" fmla="*/ 6863134 h 9900128"/>
              <a:gd name="connsiteX1537" fmla="*/ 23446744 w 24387176"/>
              <a:gd name="connsiteY1537" fmla="*/ 6812962 h 9900128"/>
              <a:gd name="connsiteX1538" fmla="*/ 23435008 w 24387176"/>
              <a:gd name="connsiteY1538" fmla="*/ 6754512 h 9900128"/>
              <a:gd name="connsiteX1539" fmla="*/ 23535946 w 24387176"/>
              <a:gd name="connsiteY1539" fmla="*/ 6837407 h 9900128"/>
              <a:gd name="connsiteX1540" fmla="*/ 23511358 w 24387176"/>
              <a:gd name="connsiteY1540" fmla="*/ 6891718 h 9900128"/>
              <a:gd name="connsiteX1541" fmla="*/ 23592036 w 24387176"/>
              <a:gd name="connsiteY1541" fmla="*/ 6829522 h 9900128"/>
              <a:gd name="connsiteX1542" fmla="*/ 23684940 w 24387176"/>
              <a:gd name="connsiteY1542" fmla="*/ 6982894 h 9900128"/>
              <a:gd name="connsiteX1543" fmla="*/ 23787482 w 24387176"/>
              <a:gd name="connsiteY1543" fmla="*/ 7051694 h 9900128"/>
              <a:gd name="connsiteX1544" fmla="*/ 23762896 w 24387176"/>
              <a:gd name="connsiteY1544" fmla="*/ 7106007 h 9900128"/>
              <a:gd name="connsiteX1545" fmla="*/ 23835542 w 24387176"/>
              <a:gd name="connsiteY1545" fmla="*/ 7114287 h 9900128"/>
              <a:gd name="connsiteX1546" fmla="*/ 23844064 w 24387176"/>
              <a:gd name="connsiteY1546" fmla="*/ 7200931 h 9900128"/>
              <a:gd name="connsiteX1547" fmla="*/ 23895338 w 24387176"/>
              <a:gd name="connsiteY1547" fmla="*/ 7235330 h 9900128"/>
              <a:gd name="connsiteX1548" fmla="*/ 23904068 w 24387176"/>
              <a:gd name="connsiteY1548" fmla="*/ 7199068 h 9900128"/>
              <a:gd name="connsiteX1549" fmla="*/ 23903240 w 24387176"/>
              <a:gd name="connsiteY1549" fmla="*/ 7197360 h 9900128"/>
              <a:gd name="connsiteX1550" fmla="*/ 23941802 w 24387176"/>
              <a:gd name="connsiteY1550" fmla="*/ 7251334 h 9900128"/>
              <a:gd name="connsiteX1551" fmla="*/ 23940180 w 24387176"/>
              <a:gd name="connsiteY1551" fmla="*/ 7326112 h 9900128"/>
              <a:gd name="connsiteX1552" fmla="*/ 24047544 w 24387176"/>
              <a:gd name="connsiteY1552" fmla="*/ 7352627 h 9900128"/>
              <a:gd name="connsiteX1553" fmla="*/ 23986632 w 24387176"/>
              <a:gd name="connsiteY1553" fmla="*/ 7402797 h 9900128"/>
              <a:gd name="connsiteX1554" fmla="*/ 23900646 w 24387176"/>
              <a:gd name="connsiteY1554" fmla="*/ 7350163 h 9900128"/>
              <a:gd name="connsiteX1555" fmla="*/ 23877666 w 24387176"/>
              <a:gd name="connsiteY1555" fmla="*/ 7390378 h 9900128"/>
              <a:gd name="connsiteX1556" fmla="*/ 23748928 w 24387176"/>
              <a:gd name="connsiteY1556" fmla="*/ 7389985 h 9900128"/>
              <a:gd name="connsiteX1557" fmla="*/ 23720636 w 24387176"/>
              <a:gd name="connsiteY1557" fmla="*/ 7315367 h 9900128"/>
              <a:gd name="connsiteX1558" fmla="*/ 23613276 w 24387176"/>
              <a:gd name="connsiteY1558" fmla="*/ 7288853 h 9900128"/>
              <a:gd name="connsiteX1559" fmla="*/ 23666152 w 24387176"/>
              <a:gd name="connsiteY1559" fmla="*/ 7309158 h 9900128"/>
              <a:gd name="connsiteX1560" fmla="*/ 23715326 w 24387176"/>
              <a:gd name="connsiteY1560" fmla="*/ 7200536 h 9900128"/>
              <a:gd name="connsiteX1561" fmla="*/ 23672580 w 24387176"/>
              <a:gd name="connsiteY1561" fmla="*/ 7252777 h 9900128"/>
              <a:gd name="connsiteX1562" fmla="*/ 23601538 w 24387176"/>
              <a:gd name="connsiteY1562" fmla="*/ 7230403 h 9900128"/>
              <a:gd name="connsiteX1563" fmla="*/ 23591408 w 24387176"/>
              <a:gd name="connsiteY1563" fmla="*/ 7157855 h 9900128"/>
              <a:gd name="connsiteX1564" fmla="*/ 23494178 w 24387176"/>
              <a:gd name="connsiteY1564" fmla="*/ 7203887 h 9900128"/>
              <a:gd name="connsiteX1565" fmla="*/ 23463164 w 24387176"/>
              <a:gd name="connsiteY1565" fmla="*/ 7314579 h 9900128"/>
              <a:gd name="connsiteX1566" fmla="*/ 23322694 w 24387176"/>
              <a:gd name="connsiteY1566" fmla="*/ 7255735 h 9900128"/>
              <a:gd name="connsiteX1567" fmla="*/ 23365438 w 24387176"/>
              <a:gd name="connsiteY1567" fmla="*/ 7203494 h 9900128"/>
              <a:gd name="connsiteX1568" fmla="*/ 23256472 w 24387176"/>
              <a:gd name="connsiteY1568" fmla="*/ 7191075 h 9900128"/>
              <a:gd name="connsiteX1569" fmla="*/ 23153930 w 24387176"/>
              <a:gd name="connsiteY1569" fmla="*/ 7122274 h 9900128"/>
              <a:gd name="connsiteX1570" fmla="*/ 23130460 w 24387176"/>
              <a:gd name="connsiteY1570" fmla="*/ 7005371 h 9900128"/>
              <a:gd name="connsiteX1571" fmla="*/ 23048174 w 24387176"/>
              <a:gd name="connsiteY1571" fmla="*/ 7081663 h 9900128"/>
              <a:gd name="connsiteX1572" fmla="*/ 23015062 w 24387176"/>
              <a:gd name="connsiteY1572" fmla="*/ 7049332 h 9900128"/>
              <a:gd name="connsiteX1573" fmla="*/ 23021488 w 24387176"/>
              <a:gd name="connsiteY1573" fmla="*/ 6992951 h 9900128"/>
              <a:gd name="connsiteX1574" fmla="*/ 22981954 w 24387176"/>
              <a:gd name="connsiteY1574" fmla="*/ 7017001 h 9900128"/>
              <a:gd name="connsiteX1575" fmla="*/ 22975040 w 24387176"/>
              <a:gd name="connsiteY1575" fmla="*/ 6916262 h 9900128"/>
              <a:gd name="connsiteX1576" fmla="*/ 22879408 w 24387176"/>
              <a:gd name="connsiteY1576" fmla="*/ 6948198 h 9900128"/>
              <a:gd name="connsiteX1577" fmla="*/ 22962188 w 24387176"/>
              <a:gd name="connsiteY1577" fmla="*/ 7029028 h 9900128"/>
              <a:gd name="connsiteX1578" fmla="*/ 22783782 w 24387176"/>
              <a:gd name="connsiteY1578" fmla="*/ 6980137 h 9900128"/>
              <a:gd name="connsiteX1579" fmla="*/ 22972314 w 24387176"/>
              <a:gd name="connsiteY1579" fmla="*/ 7101574 h 9900128"/>
              <a:gd name="connsiteX1580" fmla="*/ 22978740 w 24387176"/>
              <a:gd name="connsiteY1580" fmla="*/ 7045193 h 9900128"/>
              <a:gd name="connsiteX1581" fmla="*/ 23025194 w 24387176"/>
              <a:gd name="connsiteY1581" fmla="*/ 7121880 h 9900128"/>
              <a:gd name="connsiteX1582" fmla="*/ 22979232 w 24387176"/>
              <a:gd name="connsiteY1582" fmla="*/ 7202311 h 9900128"/>
              <a:gd name="connsiteX1583" fmla="*/ 22784272 w 24387176"/>
              <a:gd name="connsiteY1583" fmla="*/ 7137257 h 9900128"/>
              <a:gd name="connsiteX1584" fmla="*/ 22749554 w 24387176"/>
              <a:gd name="connsiteY1584" fmla="*/ 7119020 h 9900128"/>
              <a:gd name="connsiteX1585" fmla="*/ 22760804 w 24387176"/>
              <a:gd name="connsiteY1585" fmla="*/ 7020353 h 9900128"/>
              <a:gd name="connsiteX1586" fmla="*/ 22742648 w 24387176"/>
              <a:gd name="connsiteY1586" fmla="*/ 7021251 h 9900128"/>
              <a:gd name="connsiteX1587" fmla="*/ 22759458 w 24387176"/>
              <a:gd name="connsiteY1587" fmla="*/ 7028091 h 9900128"/>
              <a:gd name="connsiteX1588" fmla="*/ 22727392 w 24387176"/>
              <a:gd name="connsiteY1588" fmla="*/ 7038707 h 9900128"/>
              <a:gd name="connsiteX1589" fmla="*/ 22720418 w 24387176"/>
              <a:gd name="connsiteY1589" fmla="*/ 7038279 h 9900128"/>
              <a:gd name="connsiteX1590" fmla="*/ 22723938 w 24387176"/>
              <a:gd name="connsiteY1590" fmla="*/ 7041139 h 9900128"/>
              <a:gd name="connsiteX1591" fmla="*/ 22716446 w 24387176"/>
              <a:gd name="connsiteY1591" fmla="*/ 7086691 h 9900128"/>
              <a:gd name="connsiteX1592" fmla="*/ 22665174 w 24387176"/>
              <a:gd name="connsiteY1592" fmla="*/ 7052290 h 9900128"/>
              <a:gd name="connsiteX1593" fmla="*/ 22601054 w 24387176"/>
              <a:gd name="connsiteY1593" fmla="*/ 7130652 h 9900128"/>
              <a:gd name="connsiteX1594" fmla="*/ 22593020 w 24387176"/>
              <a:gd name="connsiteY1594" fmla="*/ 7201129 h 9900128"/>
              <a:gd name="connsiteX1595" fmla="*/ 22532110 w 24387176"/>
              <a:gd name="connsiteY1595" fmla="*/ 7251301 h 9900128"/>
              <a:gd name="connsiteX1596" fmla="*/ 22544962 w 24387176"/>
              <a:gd name="connsiteY1596" fmla="*/ 7138536 h 9900128"/>
              <a:gd name="connsiteX1597" fmla="*/ 22435994 w 24387176"/>
              <a:gd name="connsiteY1597" fmla="*/ 7126117 h 9900128"/>
              <a:gd name="connsiteX1598" fmla="*/ 22460580 w 24387176"/>
              <a:gd name="connsiteY1598" fmla="*/ 7071807 h 9900128"/>
              <a:gd name="connsiteX1599" fmla="*/ 22455690 w 24387176"/>
              <a:gd name="connsiteY1599" fmla="*/ 7067750 h 9900128"/>
              <a:gd name="connsiteX1600" fmla="*/ 22453014 w 24387176"/>
              <a:gd name="connsiteY1600" fmla="*/ 7066060 h 9900128"/>
              <a:gd name="connsiteX1601" fmla="*/ 22439786 w 24387176"/>
              <a:gd name="connsiteY1601" fmla="*/ 7058891 h 9900128"/>
              <a:gd name="connsiteX1602" fmla="*/ 22449804 w 24387176"/>
              <a:gd name="connsiteY1602" fmla="*/ 7060792 h 9900128"/>
              <a:gd name="connsiteX1603" fmla="*/ 22445230 w 24387176"/>
              <a:gd name="connsiteY1603" fmla="*/ 7045070 h 9900128"/>
              <a:gd name="connsiteX1604" fmla="*/ 22432288 w 24387176"/>
              <a:gd name="connsiteY1604" fmla="*/ 6997189 h 9900128"/>
              <a:gd name="connsiteX1605" fmla="*/ 22379560 w 24387176"/>
              <a:gd name="connsiteY1605" fmla="*/ 6983149 h 9900128"/>
              <a:gd name="connsiteX1606" fmla="*/ 22366642 w 24387176"/>
              <a:gd name="connsiteY1606" fmla="*/ 6951893 h 9900128"/>
              <a:gd name="connsiteX1607" fmla="*/ 22358056 w 24387176"/>
              <a:gd name="connsiteY1607" fmla="*/ 6951509 h 9900128"/>
              <a:gd name="connsiteX1608" fmla="*/ 22335186 w 24387176"/>
              <a:gd name="connsiteY1608" fmla="*/ 6968944 h 9900128"/>
              <a:gd name="connsiteX1609" fmla="*/ 22298266 w 24387176"/>
              <a:gd name="connsiteY1609" fmla="*/ 7005340 h 9900128"/>
              <a:gd name="connsiteX1610" fmla="*/ 22298602 w 24387176"/>
              <a:gd name="connsiteY1610" fmla="*/ 7029820 h 9900128"/>
              <a:gd name="connsiteX1611" fmla="*/ 22305950 w 24387176"/>
              <a:gd name="connsiteY1611" fmla="*/ 7031364 h 9900128"/>
              <a:gd name="connsiteX1612" fmla="*/ 22304040 w 24387176"/>
              <a:gd name="connsiteY1612" fmla="*/ 7032262 h 9900128"/>
              <a:gd name="connsiteX1613" fmla="*/ 22345010 w 24387176"/>
              <a:gd name="connsiteY1613" fmla="*/ 7054983 h 9900128"/>
              <a:gd name="connsiteX1614" fmla="*/ 22360494 w 24387176"/>
              <a:gd name="connsiteY1614" fmla="*/ 7063237 h 9900128"/>
              <a:gd name="connsiteX1615" fmla="*/ 22332470 w 24387176"/>
              <a:gd name="connsiteY1615" fmla="*/ 7058464 h 9900128"/>
              <a:gd name="connsiteX1616" fmla="*/ 22191964 w 24387176"/>
              <a:gd name="connsiteY1616" fmla="*/ 7030680 h 9900128"/>
              <a:gd name="connsiteX1617" fmla="*/ 22227182 w 24387176"/>
              <a:gd name="connsiteY1617" fmla="*/ 7051452 h 9900128"/>
              <a:gd name="connsiteX1618" fmla="*/ 22254380 w 24387176"/>
              <a:gd name="connsiteY1618" fmla="*/ 7105418 h 9900128"/>
              <a:gd name="connsiteX1619" fmla="*/ 22133672 w 24387176"/>
              <a:gd name="connsiteY1619" fmla="*/ 7034548 h 9900128"/>
              <a:gd name="connsiteX1620" fmla="*/ 22131272 w 24387176"/>
              <a:gd name="connsiteY1620" fmla="*/ 7062254 h 9900128"/>
              <a:gd name="connsiteX1621" fmla="*/ 22168700 w 24387176"/>
              <a:gd name="connsiteY1621" fmla="*/ 7080479 h 9900128"/>
              <a:gd name="connsiteX1622" fmla="*/ 22131032 w 24387176"/>
              <a:gd name="connsiteY1622" fmla="*/ 7065020 h 9900128"/>
              <a:gd name="connsiteX1623" fmla="*/ 22129232 w 24387176"/>
              <a:gd name="connsiteY1623" fmla="*/ 7085795 h 9900128"/>
              <a:gd name="connsiteX1624" fmla="*/ 22183828 w 24387176"/>
              <a:gd name="connsiteY1624" fmla="*/ 7110354 h 9900128"/>
              <a:gd name="connsiteX1625" fmla="*/ 22425016 w 24387176"/>
              <a:gd name="connsiteY1625" fmla="*/ 7230132 h 9900128"/>
              <a:gd name="connsiteX1626" fmla="*/ 22187248 w 24387176"/>
              <a:gd name="connsiteY1626" fmla="*/ 7130093 h 9900128"/>
              <a:gd name="connsiteX1627" fmla="*/ 22127820 w 24387176"/>
              <a:gd name="connsiteY1627" fmla="*/ 7102129 h 9900128"/>
              <a:gd name="connsiteX1628" fmla="*/ 22127300 w 24387176"/>
              <a:gd name="connsiteY1628" fmla="*/ 7108114 h 9900128"/>
              <a:gd name="connsiteX1629" fmla="*/ 22125382 w 24387176"/>
              <a:gd name="connsiteY1629" fmla="*/ 7113594 h 9900128"/>
              <a:gd name="connsiteX1630" fmla="*/ 22202350 w 24387176"/>
              <a:gd name="connsiteY1630" fmla="*/ 7150314 h 9900128"/>
              <a:gd name="connsiteX1631" fmla="*/ 22365514 w 24387176"/>
              <a:gd name="connsiteY1631" fmla="*/ 7232365 h 9900128"/>
              <a:gd name="connsiteX1632" fmla="*/ 22339236 w 24387176"/>
              <a:gd name="connsiteY1632" fmla="*/ 7226847 h 9900128"/>
              <a:gd name="connsiteX1633" fmla="*/ 22338052 w 24387176"/>
              <a:gd name="connsiteY1633" fmla="*/ 7226704 h 9900128"/>
              <a:gd name="connsiteX1634" fmla="*/ 22330590 w 24387176"/>
              <a:gd name="connsiteY1634" fmla="*/ 7223521 h 9900128"/>
              <a:gd name="connsiteX1635" fmla="*/ 22213248 w 24387176"/>
              <a:gd name="connsiteY1635" fmla="*/ 7169824 h 9900128"/>
              <a:gd name="connsiteX1636" fmla="*/ 22286288 w 24387176"/>
              <a:gd name="connsiteY1636" fmla="*/ 7218241 h 9900128"/>
              <a:gd name="connsiteX1637" fmla="*/ 22294764 w 24387176"/>
              <a:gd name="connsiteY1637" fmla="*/ 7221933 h 9900128"/>
              <a:gd name="connsiteX1638" fmla="*/ 22283076 w 24387176"/>
              <a:gd name="connsiteY1638" fmla="*/ 7228396 h 9900128"/>
              <a:gd name="connsiteX1639" fmla="*/ 22312654 w 24387176"/>
              <a:gd name="connsiteY1639" fmla="*/ 7238673 h 9900128"/>
              <a:gd name="connsiteX1640" fmla="*/ 22349738 w 24387176"/>
              <a:gd name="connsiteY1640" fmla="*/ 7247126 h 9900128"/>
              <a:gd name="connsiteX1641" fmla="*/ 22372602 w 24387176"/>
              <a:gd name="connsiteY1641" fmla="*/ 7258807 h 9900128"/>
              <a:gd name="connsiteX1642" fmla="*/ 22292096 w 24387176"/>
              <a:gd name="connsiteY1642" fmla="*/ 7234799 h 9900128"/>
              <a:gd name="connsiteX1643" fmla="*/ 22112554 w 24387176"/>
              <a:gd name="connsiteY1643" fmla="*/ 7150267 h 9900128"/>
              <a:gd name="connsiteX1644" fmla="*/ 22107260 w 24387176"/>
              <a:gd name="connsiteY1644" fmla="*/ 7165398 h 9900128"/>
              <a:gd name="connsiteX1645" fmla="*/ 22106708 w 24387176"/>
              <a:gd name="connsiteY1645" fmla="*/ 7166689 h 9900128"/>
              <a:gd name="connsiteX1646" fmla="*/ 22121560 w 24387176"/>
              <a:gd name="connsiteY1646" fmla="*/ 7172598 h 9900128"/>
              <a:gd name="connsiteX1647" fmla="*/ 22189604 w 24387176"/>
              <a:gd name="connsiteY1647" fmla="*/ 7207469 h 9900128"/>
              <a:gd name="connsiteX1648" fmla="*/ 22142918 w 24387176"/>
              <a:gd name="connsiteY1648" fmla="*/ 7201528 h 9900128"/>
              <a:gd name="connsiteX1649" fmla="*/ 22135136 w 24387176"/>
              <a:gd name="connsiteY1649" fmla="*/ 7197359 h 9900128"/>
              <a:gd name="connsiteX1650" fmla="*/ 22119504 w 24387176"/>
              <a:gd name="connsiteY1650" fmla="*/ 7196099 h 9900128"/>
              <a:gd name="connsiteX1651" fmla="*/ 22095794 w 24387176"/>
              <a:gd name="connsiteY1651" fmla="*/ 7192278 h 9900128"/>
              <a:gd name="connsiteX1652" fmla="*/ 22084118 w 24387176"/>
              <a:gd name="connsiteY1652" fmla="*/ 7219651 h 9900128"/>
              <a:gd name="connsiteX1653" fmla="*/ 22068588 w 24387176"/>
              <a:gd name="connsiteY1653" fmla="*/ 7283501 h 9900128"/>
              <a:gd name="connsiteX1654" fmla="*/ 22108572 w 24387176"/>
              <a:gd name="connsiteY1654" fmla="*/ 7296390 h 9900128"/>
              <a:gd name="connsiteX1655" fmla="*/ 22363678 w 24387176"/>
              <a:gd name="connsiteY1655" fmla="*/ 7410082 h 9900128"/>
              <a:gd name="connsiteX1656" fmla="*/ 22153030 w 24387176"/>
              <a:gd name="connsiteY1656" fmla="*/ 7376908 h 9900128"/>
              <a:gd name="connsiteX1657" fmla="*/ 22506802 w 24387176"/>
              <a:gd name="connsiteY1657" fmla="*/ 7507543 h 9900128"/>
              <a:gd name="connsiteX1658" fmla="*/ 22566364 w 24387176"/>
              <a:gd name="connsiteY1658" fmla="*/ 7524393 h 9900128"/>
              <a:gd name="connsiteX1659" fmla="*/ 22509364 w 24387176"/>
              <a:gd name="connsiteY1659" fmla="*/ 7513495 h 9900128"/>
              <a:gd name="connsiteX1660" fmla="*/ 22607852 w 24387176"/>
              <a:gd name="connsiteY1660" fmla="*/ 7575029 h 9900128"/>
              <a:gd name="connsiteX1661" fmla="*/ 22738440 w 24387176"/>
              <a:gd name="connsiteY1661" fmla="*/ 7651611 h 9900128"/>
              <a:gd name="connsiteX1662" fmla="*/ 22784696 w 24387176"/>
              <a:gd name="connsiteY1662" fmla="*/ 7671360 h 9900128"/>
              <a:gd name="connsiteX1663" fmla="*/ 22269446 w 24387176"/>
              <a:gd name="connsiteY1663" fmla="*/ 7512732 h 9900128"/>
              <a:gd name="connsiteX1664" fmla="*/ 22215004 w 24387176"/>
              <a:gd name="connsiteY1664" fmla="*/ 7495203 h 9900128"/>
              <a:gd name="connsiteX1665" fmla="*/ 22117758 w 24387176"/>
              <a:gd name="connsiteY1665" fmla="*/ 7480093 h 9900128"/>
              <a:gd name="connsiteX1666" fmla="*/ 22156498 w 24387176"/>
              <a:gd name="connsiteY1666" fmla="*/ 7500169 h 9900128"/>
              <a:gd name="connsiteX1667" fmla="*/ 21985310 w 24387176"/>
              <a:gd name="connsiteY1667" fmla="*/ 7468257 h 9900128"/>
              <a:gd name="connsiteX1668" fmla="*/ 22024022 w 24387176"/>
              <a:gd name="connsiteY1668" fmla="*/ 7494603 h 9900128"/>
              <a:gd name="connsiteX1669" fmla="*/ 22043428 w 24387176"/>
              <a:gd name="connsiteY1669" fmla="*/ 7537221 h 9900128"/>
              <a:gd name="connsiteX1670" fmla="*/ 22051202 w 24387176"/>
              <a:gd name="connsiteY1670" fmla="*/ 7553633 h 9900128"/>
              <a:gd name="connsiteX1671" fmla="*/ 22060176 w 24387176"/>
              <a:gd name="connsiteY1671" fmla="*/ 7569924 h 9900128"/>
              <a:gd name="connsiteX1672" fmla="*/ 22102614 w 24387176"/>
              <a:gd name="connsiteY1672" fmla="*/ 7573368 h 9900128"/>
              <a:gd name="connsiteX1673" fmla="*/ 22166948 w 24387176"/>
              <a:gd name="connsiteY1673" fmla="*/ 7587987 h 9900128"/>
              <a:gd name="connsiteX1674" fmla="*/ 22149378 w 24387176"/>
              <a:gd name="connsiteY1674" fmla="*/ 7588973 h 9900128"/>
              <a:gd name="connsiteX1675" fmla="*/ 22115522 w 24387176"/>
              <a:gd name="connsiteY1675" fmla="*/ 7593140 h 9900128"/>
              <a:gd name="connsiteX1676" fmla="*/ 22133232 w 24387176"/>
              <a:gd name="connsiteY1676" fmla="*/ 7603402 h 9900128"/>
              <a:gd name="connsiteX1677" fmla="*/ 22216312 w 24387176"/>
              <a:gd name="connsiteY1677" fmla="*/ 7600823 h 9900128"/>
              <a:gd name="connsiteX1678" fmla="*/ 22156712 w 24387176"/>
              <a:gd name="connsiteY1678" fmla="*/ 7649583 h 9900128"/>
              <a:gd name="connsiteX1679" fmla="*/ 22142608 w 24387176"/>
              <a:gd name="connsiteY1679" fmla="*/ 7665066 h 9900128"/>
              <a:gd name="connsiteX1680" fmla="*/ 22375688 w 24387176"/>
              <a:gd name="connsiteY1680" fmla="*/ 7703639 h 9900128"/>
              <a:gd name="connsiteX1681" fmla="*/ 22391188 w 24387176"/>
              <a:gd name="connsiteY1681" fmla="*/ 7713351 h 9900128"/>
              <a:gd name="connsiteX1682" fmla="*/ 22429008 w 24387176"/>
              <a:gd name="connsiteY1682" fmla="*/ 7734222 h 9900128"/>
              <a:gd name="connsiteX1683" fmla="*/ 22344024 w 24387176"/>
              <a:gd name="connsiteY1683" fmla="*/ 7725188 h 9900128"/>
              <a:gd name="connsiteX1684" fmla="*/ 22275430 w 24387176"/>
              <a:gd name="connsiteY1684" fmla="*/ 7713841 h 9900128"/>
              <a:gd name="connsiteX1685" fmla="*/ 22344024 w 24387176"/>
              <a:gd name="connsiteY1685" fmla="*/ 7725188 h 9900128"/>
              <a:gd name="connsiteX1686" fmla="*/ 22423808 w 24387176"/>
              <a:gd name="connsiteY1686" fmla="*/ 7744224 h 9900128"/>
              <a:gd name="connsiteX1687" fmla="*/ 22414834 w 24387176"/>
              <a:gd name="connsiteY1687" fmla="*/ 7759511 h 9900128"/>
              <a:gd name="connsiteX1688" fmla="*/ 22406436 w 24387176"/>
              <a:gd name="connsiteY1688" fmla="*/ 7750405 h 9900128"/>
              <a:gd name="connsiteX1689" fmla="*/ 22414834 w 24387176"/>
              <a:gd name="connsiteY1689" fmla="*/ 7759511 h 9900128"/>
              <a:gd name="connsiteX1690" fmla="*/ 22440136 w 24387176"/>
              <a:gd name="connsiteY1690" fmla="*/ 7771298 h 9900128"/>
              <a:gd name="connsiteX1691" fmla="*/ 22360574 w 24387176"/>
              <a:gd name="connsiteY1691" fmla="*/ 7760842 h 9900128"/>
              <a:gd name="connsiteX1692" fmla="*/ 22336632 w 24387176"/>
              <a:gd name="connsiteY1692" fmla="*/ 7754323 h 9900128"/>
              <a:gd name="connsiteX1693" fmla="*/ 22326234 w 24387176"/>
              <a:gd name="connsiteY1693" fmla="*/ 7748954 h 9900128"/>
              <a:gd name="connsiteX1694" fmla="*/ 22326288 w 24387176"/>
              <a:gd name="connsiteY1694" fmla="*/ 7756337 h 9900128"/>
              <a:gd name="connsiteX1695" fmla="*/ 22219836 w 24387176"/>
              <a:gd name="connsiteY1695" fmla="*/ 7742350 h 9900128"/>
              <a:gd name="connsiteX1696" fmla="*/ 22190702 w 24387176"/>
              <a:gd name="connsiteY1696" fmla="*/ 7730346 h 9900128"/>
              <a:gd name="connsiteX1697" fmla="*/ 22125444 w 24387176"/>
              <a:gd name="connsiteY1697" fmla="*/ 7700557 h 9900128"/>
              <a:gd name="connsiteX1698" fmla="*/ 22113630 w 24387176"/>
              <a:gd name="connsiteY1698" fmla="*/ 7695399 h 9900128"/>
              <a:gd name="connsiteX1699" fmla="*/ 22104048 w 24387176"/>
              <a:gd name="connsiteY1699" fmla="*/ 7703065 h 9900128"/>
              <a:gd name="connsiteX1700" fmla="*/ 22102020 w 24387176"/>
              <a:gd name="connsiteY1700" fmla="*/ 7703352 h 9900128"/>
              <a:gd name="connsiteX1701" fmla="*/ 22112588 w 24387176"/>
              <a:gd name="connsiteY1701" fmla="*/ 7707990 h 9900128"/>
              <a:gd name="connsiteX1702" fmla="*/ 22177160 w 24387176"/>
              <a:gd name="connsiteY1702" fmla="*/ 7736103 h 9900128"/>
              <a:gd name="connsiteX1703" fmla="*/ 22178582 w 24387176"/>
              <a:gd name="connsiteY1703" fmla="*/ 7736928 h 9900128"/>
              <a:gd name="connsiteX1704" fmla="*/ 22149560 w 24387176"/>
              <a:gd name="connsiteY1704" fmla="*/ 7733115 h 9900128"/>
              <a:gd name="connsiteX1705" fmla="*/ 22023800 w 24387176"/>
              <a:gd name="connsiteY1705" fmla="*/ 7714499 h 9900128"/>
              <a:gd name="connsiteX1706" fmla="*/ 21933594 w 24387176"/>
              <a:gd name="connsiteY1706" fmla="*/ 7695280 h 9900128"/>
              <a:gd name="connsiteX1707" fmla="*/ 21929436 w 24387176"/>
              <a:gd name="connsiteY1707" fmla="*/ 7696633 h 9900128"/>
              <a:gd name="connsiteX1708" fmla="*/ 21927762 w 24387176"/>
              <a:gd name="connsiteY1708" fmla="*/ 7694037 h 9900128"/>
              <a:gd name="connsiteX1709" fmla="*/ 21901464 w 24387176"/>
              <a:gd name="connsiteY1709" fmla="*/ 7688433 h 9900128"/>
              <a:gd name="connsiteX1710" fmla="*/ 21815826 w 24387176"/>
              <a:gd name="connsiteY1710" fmla="*/ 7671089 h 9900128"/>
              <a:gd name="connsiteX1711" fmla="*/ 21834436 w 24387176"/>
              <a:gd name="connsiteY1711" fmla="*/ 7678287 h 9900128"/>
              <a:gd name="connsiteX1712" fmla="*/ 22079230 w 24387176"/>
              <a:gd name="connsiteY1712" fmla="*/ 7785155 h 9900128"/>
              <a:gd name="connsiteX1713" fmla="*/ 22028334 w 24387176"/>
              <a:gd name="connsiteY1713" fmla="*/ 7773118 h 9900128"/>
              <a:gd name="connsiteX1714" fmla="*/ 21724548 w 24387176"/>
              <a:gd name="connsiteY1714" fmla="*/ 7677473 h 9900128"/>
              <a:gd name="connsiteX1715" fmla="*/ 21697846 w 24387176"/>
              <a:gd name="connsiteY1715" fmla="*/ 7669422 h 9900128"/>
              <a:gd name="connsiteX1716" fmla="*/ 21679006 w 24387176"/>
              <a:gd name="connsiteY1716" fmla="*/ 7671772 h 9900128"/>
              <a:gd name="connsiteX1717" fmla="*/ 21599178 w 24387176"/>
              <a:gd name="connsiteY1717" fmla="*/ 7639665 h 9900128"/>
              <a:gd name="connsiteX1718" fmla="*/ 21566432 w 24387176"/>
              <a:gd name="connsiteY1718" fmla="*/ 7629789 h 9900128"/>
              <a:gd name="connsiteX1719" fmla="*/ 21638542 w 24387176"/>
              <a:gd name="connsiteY1719" fmla="*/ 7666759 h 9900128"/>
              <a:gd name="connsiteX1720" fmla="*/ 21631050 w 24387176"/>
              <a:gd name="connsiteY1720" fmla="*/ 7665674 h 9900128"/>
              <a:gd name="connsiteX1721" fmla="*/ 21454972 w 24387176"/>
              <a:gd name="connsiteY1721" fmla="*/ 7645731 h 9900128"/>
              <a:gd name="connsiteX1722" fmla="*/ 21697698 w 24387176"/>
              <a:gd name="connsiteY1722" fmla="*/ 7711329 h 9900128"/>
              <a:gd name="connsiteX1723" fmla="*/ 21750140 w 24387176"/>
              <a:gd name="connsiteY1723" fmla="*/ 7728903 h 9900128"/>
              <a:gd name="connsiteX1724" fmla="*/ 21677238 w 24387176"/>
              <a:gd name="connsiteY1724" fmla="*/ 7731480 h 9900128"/>
              <a:gd name="connsiteX1725" fmla="*/ 21690126 w 24387176"/>
              <a:gd name="connsiteY1725" fmla="*/ 7735351 h 9900128"/>
              <a:gd name="connsiteX1726" fmla="*/ 22084678 w 24387176"/>
              <a:gd name="connsiteY1726" fmla="*/ 7849139 h 9900128"/>
              <a:gd name="connsiteX1727" fmla="*/ 22203116 w 24387176"/>
              <a:gd name="connsiteY1727" fmla="*/ 7887356 h 9900128"/>
              <a:gd name="connsiteX1728" fmla="*/ 22126944 w 24387176"/>
              <a:gd name="connsiteY1728" fmla="*/ 7868763 h 9900128"/>
              <a:gd name="connsiteX1729" fmla="*/ 21925708 w 24387176"/>
              <a:gd name="connsiteY1729" fmla="*/ 7814863 h 9900128"/>
              <a:gd name="connsiteX1730" fmla="*/ 21699348 w 24387176"/>
              <a:gd name="connsiteY1730" fmla="*/ 7753126 h 9900128"/>
              <a:gd name="connsiteX1731" fmla="*/ 21870738 w 24387176"/>
              <a:gd name="connsiteY1731" fmla="*/ 7851908 h 9900128"/>
              <a:gd name="connsiteX1732" fmla="*/ 22074756 w 24387176"/>
              <a:gd name="connsiteY1732" fmla="*/ 7934177 h 9900128"/>
              <a:gd name="connsiteX1733" fmla="*/ 21966720 w 24387176"/>
              <a:gd name="connsiteY1733" fmla="*/ 7913884 h 9900128"/>
              <a:gd name="connsiteX1734" fmla="*/ 21913186 w 24387176"/>
              <a:gd name="connsiteY1734" fmla="*/ 7908606 h 9900128"/>
              <a:gd name="connsiteX1735" fmla="*/ 21384244 w 24387176"/>
              <a:gd name="connsiteY1735" fmla="*/ 7781667 h 9900128"/>
              <a:gd name="connsiteX1736" fmla="*/ 21345694 w 24387176"/>
              <a:gd name="connsiteY1736" fmla="*/ 7794198 h 9900128"/>
              <a:gd name="connsiteX1737" fmla="*/ 21203352 w 24387176"/>
              <a:gd name="connsiteY1737" fmla="*/ 7756731 h 9900128"/>
              <a:gd name="connsiteX1738" fmla="*/ 21181598 w 24387176"/>
              <a:gd name="connsiteY1738" fmla="*/ 7790029 h 9900128"/>
              <a:gd name="connsiteX1739" fmla="*/ 20996536 w 24387176"/>
              <a:gd name="connsiteY1739" fmla="*/ 7757558 h 9900128"/>
              <a:gd name="connsiteX1740" fmla="*/ 20994886 w 24387176"/>
              <a:gd name="connsiteY1740" fmla="*/ 7759311 h 9900128"/>
              <a:gd name="connsiteX1741" fmla="*/ 20992824 w 24387176"/>
              <a:gd name="connsiteY1741" fmla="*/ 7761505 h 9900128"/>
              <a:gd name="connsiteX1742" fmla="*/ 20992140 w 24387176"/>
              <a:gd name="connsiteY1742" fmla="*/ 7762236 h 9900128"/>
              <a:gd name="connsiteX1743" fmla="*/ 20991594 w 24387176"/>
              <a:gd name="connsiteY1743" fmla="*/ 7762821 h 9900128"/>
              <a:gd name="connsiteX1744" fmla="*/ 20992824 w 24387176"/>
              <a:gd name="connsiteY1744" fmla="*/ 7761505 h 9900128"/>
              <a:gd name="connsiteX1745" fmla="*/ 20996536 w 24387176"/>
              <a:gd name="connsiteY1745" fmla="*/ 7757558 h 9900128"/>
              <a:gd name="connsiteX1746" fmla="*/ 21145948 w 24387176"/>
              <a:gd name="connsiteY1746" fmla="*/ 7797612 h 9900128"/>
              <a:gd name="connsiteX1747" fmla="*/ 21252670 w 24387176"/>
              <a:gd name="connsiteY1747" fmla="*/ 7837141 h 9900128"/>
              <a:gd name="connsiteX1748" fmla="*/ 21259156 w 24387176"/>
              <a:gd name="connsiteY1748" fmla="*/ 7838675 h 9900128"/>
              <a:gd name="connsiteX1749" fmla="*/ 21262608 w 24387176"/>
              <a:gd name="connsiteY1749" fmla="*/ 7834212 h 9900128"/>
              <a:gd name="connsiteX1750" fmla="*/ 21279956 w 24387176"/>
              <a:gd name="connsiteY1750" fmla="*/ 7829364 h 9900128"/>
              <a:gd name="connsiteX1751" fmla="*/ 21284854 w 24387176"/>
              <a:gd name="connsiteY1751" fmla="*/ 7835209 h 9900128"/>
              <a:gd name="connsiteX1752" fmla="*/ 21281576 w 24387176"/>
              <a:gd name="connsiteY1752" fmla="*/ 7842100 h 9900128"/>
              <a:gd name="connsiteX1753" fmla="*/ 21277294 w 24387176"/>
              <a:gd name="connsiteY1753" fmla="*/ 7842969 h 9900128"/>
              <a:gd name="connsiteX1754" fmla="*/ 21376188 w 24387176"/>
              <a:gd name="connsiteY1754" fmla="*/ 7866377 h 9900128"/>
              <a:gd name="connsiteX1755" fmla="*/ 21192662 w 24387176"/>
              <a:gd name="connsiteY1755" fmla="*/ 7852521 h 9900128"/>
              <a:gd name="connsiteX1756" fmla="*/ 21205692 w 24387176"/>
              <a:gd name="connsiteY1756" fmla="*/ 7861643 h 9900128"/>
              <a:gd name="connsiteX1757" fmla="*/ 21567732 w 24387176"/>
              <a:gd name="connsiteY1757" fmla="*/ 7989080 h 9900128"/>
              <a:gd name="connsiteX1758" fmla="*/ 21782876 w 24387176"/>
              <a:gd name="connsiteY1758" fmla="*/ 8054419 h 9900128"/>
              <a:gd name="connsiteX1759" fmla="*/ 21921242 w 24387176"/>
              <a:gd name="connsiteY1759" fmla="*/ 8092868 h 9900128"/>
              <a:gd name="connsiteX1760" fmla="*/ 21973044 w 24387176"/>
              <a:gd name="connsiteY1760" fmla="*/ 8108893 h 9900128"/>
              <a:gd name="connsiteX1761" fmla="*/ 21956398 w 24387176"/>
              <a:gd name="connsiteY1761" fmla="*/ 8132853 h 9900128"/>
              <a:gd name="connsiteX1762" fmla="*/ 21892164 w 24387176"/>
              <a:gd name="connsiteY1762" fmla="*/ 8119006 h 9900128"/>
              <a:gd name="connsiteX1763" fmla="*/ 21810960 w 24387176"/>
              <a:gd name="connsiteY1763" fmla="*/ 8091178 h 9900128"/>
              <a:gd name="connsiteX1764" fmla="*/ 21648062 w 24387176"/>
              <a:gd name="connsiteY1764" fmla="*/ 8048806 h 9900128"/>
              <a:gd name="connsiteX1765" fmla="*/ 21663568 w 24387176"/>
              <a:gd name="connsiteY1765" fmla="*/ 8060214 h 9900128"/>
              <a:gd name="connsiteX1766" fmla="*/ 21498996 w 24387176"/>
              <a:gd name="connsiteY1766" fmla="*/ 8014836 h 9900128"/>
              <a:gd name="connsiteX1767" fmla="*/ 21345010 w 24387176"/>
              <a:gd name="connsiteY1767" fmla="*/ 7974936 h 9900128"/>
              <a:gd name="connsiteX1768" fmla="*/ 21399856 w 24387176"/>
              <a:gd name="connsiteY1768" fmla="*/ 7998160 h 9900128"/>
              <a:gd name="connsiteX1769" fmla="*/ 21388890 w 24387176"/>
              <a:gd name="connsiteY1769" fmla="*/ 8001853 h 9900128"/>
              <a:gd name="connsiteX1770" fmla="*/ 21382698 w 24387176"/>
              <a:gd name="connsiteY1770" fmla="*/ 8001919 h 9900128"/>
              <a:gd name="connsiteX1771" fmla="*/ 21261944 w 24387176"/>
              <a:gd name="connsiteY1771" fmla="*/ 7953676 h 9900128"/>
              <a:gd name="connsiteX1772" fmla="*/ 21267538 w 24387176"/>
              <a:gd name="connsiteY1772" fmla="*/ 7954863 h 9900128"/>
              <a:gd name="connsiteX1773" fmla="*/ 21121386 w 24387176"/>
              <a:gd name="connsiteY1773" fmla="*/ 7916997 h 9900128"/>
              <a:gd name="connsiteX1774" fmla="*/ 21143750 w 24387176"/>
              <a:gd name="connsiteY1774" fmla="*/ 7924873 h 9900128"/>
              <a:gd name="connsiteX1775" fmla="*/ 21155866 w 24387176"/>
              <a:gd name="connsiteY1775" fmla="*/ 7928145 h 9900128"/>
              <a:gd name="connsiteX1776" fmla="*/ 21223446 w 24387176"/>
              <a:gd name="connsiteY1776" fmla="*/ 7958186 h 9900128"/>
              <a:gd name="connsiteX1777" fmla="*/ 21310534 w 24387176"/>
              <a:gd name="connsiteY1777" fmla="*/ 8005558 h 9900128"/>
              <a:gd name="connsiteX1778" fmla="*/ 21082296 w 24387176"/>
              <a:gd name="connsiteY1778" fmla="*/ 7915425 h 9900128"/>
              <a:gd name="connsiteX1779" fmla="*/ 21087130 w 24387176"/>
              <a:gd name="connsiteY1779" fmla="*/ 7932641 h 9900128"/>
              <a:gd name="connsiteX1780" fmla="*/ 21230002 w 24387176"/>
              <a:gd name="connsiteY1780" fmla="*/ 7996099 h 9900128"/>
              <a:gd name="connsiteX1781" fmla="*/ 21394788 w 24387176"/>
              <a:gd name="connsiteY1781" fmla="*/ 8040958 h 9900128"/>
              <a:gd name="connsiteX1782" fmla="*/ 21606810 w 24387176"/>
              <a:gd name="connsiteY1782" fmla="*/ 8098678 h 9900128"/>
              <a:gd name="connsiteX1783" fmla="*/ 21559062 w 24387176"/>
              <a:gd name="connsiteY1783" fmla="*/ 8074402 h 9900128"/>
              <a:gd name="connsiteX1784" fmla="*/ 21473788 w 24387176"/>
              <a:gd name="connsiteY1784" fmla="*/ 8038488 h 9900128"/>
              <a:gd name="connsiteX1785" fmla="*/ 21512594 w 24387176"/>
              <a:gd name="connsiteY1785" fmla="*/ 8045209 h 9900128"/>
              <a:gd name="connsiteX1786" fmla="*/ 21687398 w 24387176"/>
              <a:gd name="connsiteY1786" fmla="*/ 8095788 h 9900128"/>
              <a:gd name="connsiteX1787" fmla="*/ 21775208 w 24387176"/>
              <a:gd name="connsiteY1787" fmla="*/ 8114252 h 9900128"/>
              <a:gd name="connsiteX1788" fmla="*/ 21773298 w 24387176"/>
              <a:gd name="connsiteY1788" fmla="*/ 8115148 h 9900128"/>
              <a:gd name="connsiteX1789" fmla="*/ 21814268 w 24387176"/>
              <a:gd name="connsiteY1789" fmla="*/ 8137870 h 9900128"/>
              <a:gd name="connsiteX1790" fmla="*/ 21829756 w 24387176"/>
              <a:gd name="connsiteY1790" fmla="*/ 8146123 h 9900128"/>
              <a:gd name="connsiteX1791" fmla="*/ 21801728 w 24387176"/>
              <a:gd name="connsiteY1791" fmla="*/ 8141350 h 9900128"/>
              <a:gd name="connsiteX1792" fmla="*/ 21655562 w 24387176"/>
              <a:gd name="connsiteY1792" fmla="*/ 8112444 h 9900128"/>
              <a:gd name="connsiteX1793" fmla="*/ 21828894 w 24387176"/>
              <a:gd name="connsiteY1793" fmla="*/ 8163241 h 9900128"/>
              <a:gd name="connsiteX1794" fmla="*/ 22013752 w 24387176"/>
              <a:gd name="connsiteY1794" fmla="*/ 8220596 h 9900128"/>
              <a:gd name="connsiteX1795" fmla="*/ 21990070 w 24387176"/>
              <a:gd name="connsiteY1795" fmla="*/ 8228574 h 9900128"/>
              <a:gd name="connsiteX1796" fmla="*/ 21989814 w 24387176"/>
              <a:gd name="connsiteY1796" fmla="*/ 8229061 h 9900128"/>
              <a:gd name="connsiteX1797" fmla="*/ 21972926 w 24387176"/>
              <a:gd name="connsiteY1797" fmla="*/ 8220684 h 9900128"/>
              <a:gd name="connsiteX1798" fmla="*/ 21785330 w 24387176"/>
              <a:gd name="connsiteY1798" fmla="*/ 8180951 h 9900128"/>
              <a:gd name="connsiteX1799" fmla="*/ 22178120 w 24387176"/>
              <a:gd name="connsiteY1799" fmla="*/ 8320227 h 9900128"/>
              <a:gd name="connsiteX1800" fmla="*/ 22332816 w 24387176"/>
              <a:gd name="connsiteY1800" fmla="*/ 8389916 h 9900128"/>
              <a:gd name="connsiteX1801" fmla="*/ 22335798 w 24387176"/>
              <a:gd name="connsiteY1801" fmla="*/ 8391131 h 9900128"/>
              <a:gd name="connsiteX1802" fmla="*/ 22229878 w 24387176"/>
              <a:gd name="connsiteY1802" fmla="*/ 8370248 h 9900128"/>
              <a:gd name="connsiteX1803" fmla="*/ 22062030 w 24387176"/>
              <a:gd name="connsiteY1803" fmla="*/ 8322491 h 9900128"/>
              <a:gd name="connsiteX1804" fmla="*/ 21775890 w 24387176"/>
              <a:gd name="connsiteY1804" fmla="*/ 8268837 h 9900128"/>
              <a:gd name="connsiteX1805" fmla="*/ 21890552 w 24387176"/>
              <a:gd name="connsiteY1805" fmla="*/ 8300891 h 9900128"/>
              <a:gd name="connsiteX1806" fmla="*/ 21937896 w 24387176"/>
              <a:gd name="connsiteY1806" fmla="*/ 8317912 h 9900128"/>
              <a:gd name="connsiteX1807" fmla="*/ 22057622 w 24387176"/>
              <a:gd name="connsiteY1807" fmla="*/ 8402016 h 9900128"/>
              <a:gd name="connsiteX1808" fmla="*/ 21810410 w 24387176"/>
              <a:gd name="connsiteY1808" fmla="*/ 8343958 h 9900128"/>
              <a:gd name="connsiteX1809" fmla="*/ 22025648 w 24387176"/>
              <a:gd name="connsiteY1809" fmla="*/ 8436845 h 9900128"/>
              <a:gd name="connsiteX1810" fmla="*/ 22254822 w 24387176"/>
              <a:gd name="connsiteY1810" fmla="*/ 8518363 h 9900128"/>
              <a:gd name="connsiteX1811" fmla="*/ 22347294 w 24387176"/>
              <a:gd name="connsiteY1811" fmla="*/ 8581304 h 9900128"/>
              <a:gd name="connsiteX1812" fmla="*/ 22433300 w 24387176"/>
              <a:gd name="connsiteY1812" fmla="*/ 8611684 h 9900128"/>
              <a:gd name="connsiteX1813" fmla="*/ 21707592 w 24387176"/>
              <a:gd name="connsiteY1813" fmla="*/ 8430803 h 9900128"/>
              <a:gd name="connsiteX1814" fmla="*/ 21139028 w 24387176"/>
              <a:gd name="connsiteY1814" fmla="*/ 8270906 h 9900128"/>
              <a:gd name="connsiteX1815" fmla="*/ 21142948 w 24387176"/>
              <a:gd name="connsiteY1815" fmla="*/ 8281919 h 9900128"/>
              <a:gd name="connsiteX1816" fmla="*/ 21129562 w 24387176"/>
              <a:gd name="connsiteY1816" fmla="*/ 8274227 h 9900128"/>
              <a:gd name="connsiteX1817" fmla="*/ 21135422 w 24387176"/>
              <a:gd name="connsiteY1817" fmla="*/ 8269892 h 9900128"/>
              <a:gd name="connsiteX1818" fmla="*/ 21074096 w 24387176"/>
              <a:gd name="connsiteY1818" fmla="*/ 8252644 h 9900128"/>
              <a:gd name="connsiteX1819" fmla="*/ 21065762 w 24387176"/>
              <a:gd name="connsiteY1819" fmla="*/ 8252527 h 9900128"/>
              <a:gd name="connsiteX1820" fmla="*/ 21062896 w 24387176"/>
              <a:gd name="connsiteY1820" fmla="*/ 8262514 h 9900128"/>
              <a:gd name="connsiteX1821" fmla="*/ 21129562 w 24387176"/>
              <a:gd name="connsiteY1821" fmla="*/ 8274227 h 9900128"/>
              <a:gd name="connsiteX1822" fmla="*/ 21125346 w 24387176"/>
              <a:gd name="connsiteY1822" fmla="*/ 8290581 h 9900128"/>
              <a:gd name="connsiteX1823" fmla="*/ 21747654 w 24387176"/>
              <a:gd name="connsiteY1823" fmla="*/ 8467210 h 9900128"/>
              <a:gd name="connsiteX1824" fmla="*/ 22787120 w 24387176"/>
              <a:gd name="connsiteY1824" fmla="*/ 8824406 h 9900128"/>
              <a:gd name="connsiteX1825" fmla="*/ 22452146 w 24387176"/>
              <a:gd name="connsiteY1825" fmla="*/ 8769160 h 9900128"/>
              <a:gd name="connsiteX1826" fmla="*/ 22698940 w 24387176"/>
              <a:gd name="connsiteY1826" fmla="*/ 8863525 h 9900128"/>
              <a:gd name="connsiteX1827" fmla="*/ 22748582 w 24387176"/>
              <a:gd name="connsiteY1827" fmla="*/ 8923471 h 9900128"/>
              <a:gd name="connsiteX1828" fmla="*/ 23215950 w 24387176"/>
              <a:gd name="connsiteY1828" fmla="*/ 9083355 h 9900128"/>
              <a:gd name="connsiteX1829" fmla="*/ 23125254 w 24387176"/>
              <a:gd name="connsiteY1829" fmla="*/ 9070615 h 9900128"/>
              <a:gd name="connsiteX1830" fmla="*/ 23114888 w 24387176"/>
              <a:gd name="connsiteY1830" fmla="*/ 9065846 h 9900128"/>
              <a:gd name="connsiteX1831" fmla="*/ 23097040 w 24387176"/>
              <a:gd name="connsiteY1831" fmla="*/ 9063786 h 9900128"/>
              <a:gd name="connsiteX1832" fmla="*/ 23064110 w 24387176"/>
              <a:gd name="connsiteY1832" fmla="*/ 9054785 h 9900128"/>
              <a:gd name="connsiteX1833" fmla="*/ 22997562 w 24387176"/>
              <a:gd name="connsiteY1833" fmla="*/ 9034241 h 9900128"/>
              <a:gd name="connsiteX1834" fmla="*/ 22762968 w 24387176"/>
              <a:gd name="connsiteY1834" fmla="*/ 8982270 h 9900128"/>
              <a:gd name="connsiteX1835" fmla="*/ 22945556 w 24387176"/>
              <a:gd name="connsiteY1835" fmla="*/ 9046546 h 9900128"/>
              <a:gd name="connsiteX1836" fmla="*/ 23054136 w 24387176"/>
              <a:gd name="connsiteY1836" fmla="*/ 9058833 h 9900128"/>
              <a:gd name="connsiteX1837" fmla="*/ 23097040 w 24387176"/>
              <a:gd name="connsiteY1837" fmla="*/ 9063786 h 9900128"/>
              <a:gd name="connsiteX1838" fmla="*/ 23118622 w 24387176"/>
              <a:gd name="connsiteY1838" fmla="*/ 9069686 h 9900128"/>
              <a:gd name="connsiteX1839" fmla="*/ 23125254 w 24387176"/>
              <a:gd name="connsiteY1839" fmla="*/ 9070615 h 9900128"/>
              <a:gd name="connsiteX1840" fmla="*/ 23148124 w 24387176"/>
              <a:gd name="connsiteY1840" fmla="*/ 9081146 h 9900128"/>
              <a:gd name="connsiteX1841" fmla="*/ 22999022 w 24387176"/>
              <a:gd name="connsiteY1841" fmla="*/ 9086473 h 9900128"/>
              <a:gd name="connsiteX1842" fmla="*/ 22975646 w 24387176"/>
              <a:gd name="connsiteY1842" fmla="*/ 9080568 h 9900128"/>
              <a:gd name="connsiteX1843" fmla="*/ 22972648 w 24387176"/>
              <a:gd name="connsiteY1843" fmla="*/ 9079731 h 9900128"/>
              <a:gd name="connsiteX1844" fmla="*/ 22972104 w 24387176"/>
              <a:gd name="connsiteY1844" fmla="*/ 9079672 h 9900128"/>
              <a:gd name="connsiteX1845" fmla="*/ 22975646 w 24387176"/>
              <a:gd name="connsiteY1845" fmla="*/ 9080568 h 9900128"/>
              <a:gd name="connsiteX1846" fmla="*/ 23012016 w 24387176"/>
              <a:gd name="connsiteY1846" fmla="*/ 9090708 h 9900128"/>
              <a:gd name="connsiteX1847" fmla="*/ 23360458 w 24387176"/>
              <a:gd name="connsiteY1847" fmla="*/ 9232716 h 9900128"/>
              <a:gd name="connsiteX1848" fmla="*/ 23261798 w 24387176"/>
              <a:gd name="connsiteY1848" fmla="*/ 9249624 h 9900128"/>
              <a:gd name="connsiteX1849" fmla="*/ 23235676 w 24387176"/>
              <a:gd name="connsiteY1849" fmla="*/ 9244544 h 9900128"/>
              <a:gd name="connsiteX1850" fmla="*/ 23110864 w 24387176"/>
              <a:gd name="connsiteY1850" fmla="*/ 9211199 h 9900128"/>
              <a:gd name="connsiteX1851" fmla="*/ 22885626 w 24387176"/>
              <a:gd name="connsiteY1851" fmla="*/ 9171074 h 9900128"/>
              <a:gd name="connsiteX1852" fmla="*/ 23076872 w 24387176"/>
              <a:gd name="connsiteY1852" fmla="*/ 9233480 h 9900128"/>
              <a:gd name="connsiteX1853" fmla="*/ 23085230 w 24387176"/>
              <a:gd name="connsiteY1853" fmla="*/ 9235480 h 9900128"/>
              <a:gd name="connsiteX1854" fmla="*/ 23093406 w 24387176"/>
              <a:gd name="connsiteY1854" fmla="*/ 9239177 h 9900128"/>
              <a:gd name="connsiteX1855" fmla="*/ 23174526 w 24387176"/>
              <a:gd name="connsiteY1855" fmla="*/ 9270985 h 9900128"/>
              <a:gd name="connsiteX1856" fmla="*/ 23201710 w 24387176"/>
              <a:gd name="connsiteY1856" fmla="*/ 9301619 h 9900128"/>
              <a:gd name="connsiteX1857" fmla="*/ 23181646 w 24387176"/>
              <a:gd name="connsiteY1857" fmla="*/ 9302241 h 9900128"/>
              <a:gd name="connsiteX1858" fmla="*/ 22620378 w 24387176"/>
              <a:gd name="connsiteY1858" fmla="*/ 9136474 h 9900128"/>
              <a:gd name="connsiteX1859" fmla="*/ 22409726 w 24387176"/>
              <a:gd name="connsiteY1859" fmla="*/ 9103297 h 9900128"/>
              <a:gd name="connsiteX1860" fmla="*/ 22648988 w 24387176"/>
              <a:gd name="connsiteY1860" fmla="*/ 9173819 h 9900128"/>
              <a:gd name="connsiteX1861" fmla="*/ 22840460 w 24387176"/>
              <a:gd name="connsiteY1861" fmla="*/ 9235030 h 9900128"/>
              <a:gd name="connsiteX1862" fmla="*/ 22858794 w 24387176"/>
              <a:gd name="connsiteY1862" fmla="*/ 9259460 h 9900128"/>
              <a:gd name="connsiteX1863" fmla="*/ 22773926 w 24387176"/>
              <a:gd name="connsiteY1863" fmla="*/ 9239776 h 9900128"/>
              <a:gd name="connsiteX1864" fmla="*/ 22020402 w 24387176"/>
              <a:gd name="connsiteY1864" fmla="*/ 9016390 h 9900128"/>
              <a:gd name="connsiteX1865" fmla="*/ 21935384 w 24387176"/>
              <a:gd name="connsiteY1865" fmla="*/ 9041618 h 9900128"/>
              <a:gd name="connsiteX1866" fmla="*/ 22637344 w 24387176"/>
              <a:gd name="connsiteY1866" fmla="*/ 9253478 h 9900128"/>
              <a:gd name="connsiteX1867" fmla="*/ 22632144 w 24387176"/>
              <a:gd name="connsiteY1867" fmla="*/ 9259378 h 9900128"/>
              <a:gd name="connsiteX1868" fmla="*/ 22629678 w 24387176"/>
              <a:gd name="connsiteY1868" fmla="*/ 9258677 h 9900128"/>
              <a:gd name="connsiteX1869" fmla="*/ 22312690 w 24387176"/>
              <a:gd name="connsiteY1869" fmla="*/ 9186166 h 9900128"/>
              <a:gd name="connsiteX1870" fmla="*/ 22632648 w 24387176"/>
              <a:gd name="connsiteY1870" fmla="*/ 9297137 h 9900128"/>
              <a:gd name="connsiteX1871" fmla="*/ 22849172 w 24387176"/>
              <a:gd name="connsiteY1871" fmla="*/ 9358971 h 9900128"/>
              <a:gd name="connsiteX1872" fmla="*/ 22853832 w 24387176"/>
              <a:gd name="connsiteY1872" fmla="*/ 9360854 h 9900128"/>
              <a:gd name="connsiteX1873" fmla="*/ 22416668 w 24387176"/>
              <a:gd name="connsiteY1873" fmla="*/ 9274283 h 9900128"/>
              <a:gd name="connsiteX1874" fmla="*/ 22284186 w 24387176"/>
              <a:gd name="connsiteY1874" fmla="*/ 9255965 h 9900128"/>
              <a:gd name="connsiteX1875" fmla="*/ 22534600 w 24387176"/>
              <a:gd name="connsiteY1875" fmla="*/ 9322455 h 9900128"/>
              <a:gd name="connsiteX1876" fmla="*/ 22581086 w 24387176"/>
              <a:gd name="connsiteY1876" fmla="*/ 9396295 h 9900128"/>
              <a:gd name="connsiteX1877" fmla="*/ 22799478 w 24387176"/>
              <a:gd name="connsiteY1877" fmla="*/ 9445411 h 9900128"/>
              <a:gd name="connsiteX1878" fmla="*/ 22914690 w 24387176"/>
              <a:gd name="connsiteY1878" fmla="*/ 9493492 h 9900128"/>
              <a:gd name="connsiteX1879" fmla="*/ 22881224 w 24387176"/>
              <a:gd name="connsiteY1879" fmla="*/ 9520397 h 9900128"/>
              <a:gd name="connsiteX1880" fmla="*/ 23131182 w 24387176"/>
              <a:gd name="connsiteY1880" fmla="*/ 9600873 h 9900128"/>
              <a:gd name="connsiteX1881" fmla="*/ 23280304 w 24387176"/>
              <a:gd name="connsiteY1881" fmla="*/ 9692057 h 9900128"/>
              <a:gd name="connsiteX1882" fmla="*/ 23279768 w 24387176"/>
              <a:gd name="connsiteY1882" fmla="*/ 9708371 h 9900128"/>
              <a:gd name="connsiteX1883" fmla="*/ 23476820 w 24387176"/>
              <a:gd name="connsiteY1883" fmla="*/ 9829113 h 9900128"/>
              <a:gd name="connsiteX1884" fmla="*/ 23309066 w 24387176"/>
              <a:gd name="connsiteY1884" fmla="*/ 9809648 h 9900128"/>
              <a:gd name="connsiteX1885" fmla="*/ 23475376 w 24387176"/>
              <a:gd name="connsiteY1885" fmla="*/ 9873396 h 9900128"/>
              <a:gd name="connsiteX1886" fmla="*/ 23190960 w 24387176"/>
              <a:gd name="connsiteY1886" fmla="*/ 9850125 h 9900128"/>
              <a:gd name="connsiteX1887" fmla="*/ 21152742 w 24387176"/>
              <a:gd name="connsiteY1887" fmla="*/ 9305411 h 9900128"/>
              <a:gd name="connsiteX1888" fmla="*/ 21104366 w 24387176"/>
              <a:gd name="connsiteY1888" fmla="*/ 9289836 h 9900128"/>
              <a:gd name="connsiteX1889" fmla="*/ 21104366 w 24387176"/>
              <a:gd name="connsiteY1889" fmla="*/ 9289836 h 9900128"/>
              <a:gd name="connsiteX1890" fmla="*/ 21152742 w 24387176"/>
              <a:gd name="connsiteY1890" fmla="*/ 9305411 h 9900128"/>
              <a:gd name="connsiteX1891" fmla="*/ 21854242 w 24387176"/>
              <a:gd name="connsiteY1891" fmla="*/ 9531253 h 9900128"/>
              <a:gd name="connsiteX1892" fmla="*/ 22569310 w 24387176"/>
              <a:gd name="connsiteY1892" fmla="*/ 9757538 h 9900128"/>
              <a:gd name="connsiteX1893" fmla="*/ 22802080 w 24387176"/>
              <a:gd name="connsiteY1893" fmla="*/ 9865448 h 9900128"/>
              <a:gd name="connsiteX1894" fmla="*/ 22685418 w 24387176"/>
              <a:gd name="connsiteY1894" fmla="*/ 9861647 h 9900128"/>
              <a:gd name="connsiteX1895" fmla="*/ 22502298 w 24387176"/>
              <a:gd name="connsiteY1895" fmla="*/ 9813683 h 9900128"/>
              <a:gd name="connsiteX1896" fmla="*/ 21417898 w 24387176"/>
              <a:gd name="connsiteY1896" fmla="*/ 9503034 h 9900128"/>
              <a:gd name="connsiteX1897" fmla="*/ 15490279 w 24387176"/>
              <a:gd name="connsiteY1897" fmla="*/ 7963645 h 9900128"/>
              <a:gd name="connsiteX1898" fmla="*/ 13883064 w 24387176"/>
              <a:gd name="connsiteY1898" fmla="*/ 7694281 h 9900128"/>
              <a:gd name="connsiteX1899" fmla="*/ 9523284 w 24387176"/>
              <a:gd name="connsiteY1899" fmla="*/ 7132224 h 9900128"/>
              <a:gd name="connsiteX1900" fmla="*/ 6695739 w 24387176"/>
              <a:gd name="connsiteY1900" fmla="*/ 7056396 h 9900128"/>
              <a:gd name="connsiteX1901" fmla="*/ 6056796 w 24387176"/>
              <a:gd name="connsiteY1901" fmla="*/ 7077567 h 9900128"/>
              <a:gd name="connsiteX1902" fmla="*/ 6261290 w 24387176"/>
              <a:gd name="connsiteY1902" fmla="*/ 6969910 h 9900128"/>
              <a:gd name="connsiteX1903" fmla="*/ 6566597 w 24387176"/>
              <a:gd name="connsiteY1903" fmla="*/ 6935536 h 9900128"/>
              <a:gd name="connsiteX1904" fmla="*/ 7627044 w 24387176"/>
              <a:gd name="connsiteY1904" fmla="*/ 6897770 h 9900128"/>
              <a:gd name="connsiteX1905" fmla="*/ 10216580 w 24387176"/>
              <a:gd name="connsiteY1905" fmla="*/ 7026502 h 9900128"/>
              <a:gd name="connsiteX1906" fmla="*/ 10904785 w 24387176"/>
              <a:gd name="connsiteY1906" fmla="*/ 7076930 h 9900128"/>
              <a:gd name="connsiteX1907" fmla="*/ 10772299 w 24387176"/>
              <a:gd name="connsiteY1907" fmla="*/ 7058614 h 9900128"/>
              <a:gd name="connsiteX1908" fmla="*/ 6737158 w 24387176"/>
              <a:gd name="connsiteY1908" fmla="*/ 6868765 h 9900128"/>
              <a:gd name="connsiteX1909" fmla="*/ 6063410 w 24387176"/>
              <a:gd name="connsiteY1909" fmla="*/ 6874803 h 9900128"/>
              <a:gd name="connsiteX1910" fmla="*/ 5980216 w 24387176"/>
              <a:gd name="connsiteY1910" fmla="*/ 6844095 h 9900128"/>
              <a:gd name="connsiteX1911" fmla="*/ 5914287 w 24387176"/>
              <a:gd name="connsiteY1911" fmla="*/ 6783619 h 9900128"/>
              <a:gd name="connsiteX1912" fmla="*/ 6015584 w 24387176"/>
              <a:gd name="connsiteY1912" fmla="*/ 6758922 h 9900128"/>
              <a:gd name="connsiteX1913" fmla="*/ 6101589 w 24387176"/>
              <a:gd name="connsiteY1913" fmla="*/ 6703400 h 9900128"/>
              <a:gd name="connsiteX1914" fmla="*/ 5968647 w 24387176"/>
              <a:gd name="connsiteY1914" fmla="*/ 6699066 h 9900128"/>
              <a:gd name="connsiteX1915" fmla="*/ 6020323 w 24387176"/>
              <a:gd name="connsiteY1915" fmla="*/ 6690297 h 9900128"/>
              <a:gd name="connsiteX1916" fmla="*/ 5945396 w 24387176"/>
              <a:gd name="connsiteY1916" fmla="*/ 6698309 h 9900128"/>
              <a:gd name="connsiteX1917" fmla="*/ 5968647 w 24387176"/>
              <a:gd name="connsiteY1917" fmla="*/ 6699066 h 9900128"/>
              <a:gd name="connsiteX1918" fmla="*/ 5889060 w 24387176"/>
              <a:gd name="connsiteY1918" fmla="*/ 6713971 h 9900128"/>
              <a:gd name="connsiteX1919" fmla="*/ 5869502 w 24387176"/>
              <a:gd name="connsiteY1919" fmla="*/ 6711632 h 9900128"/>
              <a:gd name="connsiteX1920" fmla="*/ 5832770 w 24387176"/>
              <a:gd name="connsiteY1920" fmla="*/ 6719254 h 9900128"/>
              <a:gd name="connsiteX1921" fmla="*/ 5748107 w 24387176"/>
              <a:gd name="connsiteY1921" fmla="*/ 6732777 h 9900128"/>
              <a:gd name="connsiteX1922" fmla="*/ 5700518 w 24387176"/>
              <a:gd name="connsiteY1922" fmla="*/ 6732384 h 9900128"/>
              <a:gd name="connsiteX1923" fmla="*/ 5704133 w 24387176"/>
              <a:gd name="connsiteY1923" fmla="*/ 6725173 h 9900128"/>
              <a:gd name="connsiteX1924" fmla="*/ 5584965 w 24387176"/>
              <a:gd name="connsiteY1924" fmla="*/ 6725149 h 9900128"/>
              <a:gd name="connsiteX1925" fmla="*/ 5704987 w 24387176"/>
              <a:gd name="connsiteY1925" fmla="*/ 6716134 h 9900128"/>
              <a:gd name="connsiteX1926" fmla="*/ 5704133 w 24387176"/>
              <a:gd name="connsiteY1926" fmla="*/ 6725173 h 9900128"/>
              <a:gd name="connsiteX1927" fmla="*/ 5547036 w 24387176"/>
              <a:gd name="connsiteY1927" fmla="*/ 6730706 h 9900128"/>
              <a:gd name="connsiteX1928" fmla="*/ 5580294 w 24387176"/>
              <a:gd name="connsiteY1928" fmla="*/ 6719404 h 9900128"/>
              <a:gd name="connsiteX1929" fmla="*/ 5594002 w 24387176"/>
              <a:gd name="connsiteY1929" fmla="*/ 6694180 h 9900128"/>
              <a:gd name="connsiteX1930" fmla="*/ 5719642 w 24387176"/>
              <a:gd name="connsiteY1930" fmla="*/ 6671867 h 9900128"/>
              <a:gd name="connsiteX1931" fmla="*/ 6135760 w 24387176"/>
              <a:gd name="connsiteY1931" fmla="*/ 6607675 h 9900128"/>
              <a:gd name="connsiteX1932" fmla="*/ 6157378 w 24387176"/>
              <a:gd name="connsiteY1932" fmla="*/ 6605322 h 9900128"/>
              <a:gd name="connsiteX1933" fmla="*/ 6158137 w 24387176"/>
              <a:gd name="connsiteY1933" fmla="*/ 6605066 h 9900128"/>
              <a:gd name="connsiteX1934" fmla="*/ 6241040 w 24387176"/>
              <a:gd name="connsiteY1934" fmla="*/ 6591289 h 9900128"/>
              <a:gd name="connsiteX1935" fmla="*/ 6283400 w 24387176"/>
              <a:gd name="connsiteY1935" fmla="*/ 6591599 h 9900128"/>
              <a:gd name="connsiteX1936" fmla="*/ 6469273 w 24387176"/>
              <a:gd name="connsiteY1936" fmla="*/ 6571362 h 9900128"/>
              <a:gd name="connsiteX1937" fmla="*/ 6355785 w 24387176"/>
              <a:gd name="connsiteY1937" fmla="*/ 6570534 h 9900128"/>
              <a:gd name="connsiteX1938" fmla="*/ 6241040 w 24387176"/>
              <a:gd name="connsiteY1938" fmla="*/ 6591289 h 9900128"/>
              <a:gd name="connsiteX1939" fmla="*/ 6194161 w 24387176"/>
              <a:gd name="connsiteY1939" fmla="*/ 6585294 h 9900128"/>
              <a:gd name="connsiteX1940" fmla="*/ 6083746 w 24387176"/>
              <a:gd name="connsiteY1940" fmla="*/ 6597821 h 9900128"/>
              <a:gd name="connsiteX1941" fmla="*/ 5656707 w 24387176"/>
              <a:gd name="connsiteY1941" fmla="*/ 6656798 h 9900128"/>
              <a:gd name="connsiteX1942" fmla="*/ 5410127 w 24387176"/>
              <a:gd name="connsiteY1942" fmla="*/ 6688679 h 9900128"/>
              <a:gd name="connsiteX1943" fmla="*/ 5445166 w 24387176"/>
              <a:gd name="connsiteY1943" fmla="*/ 6667789 h 9900128"/>
              <a:gd name="connsiteX1944" fmla="*/ 5510682 w 24387176"/>
              <a:gd name="connsiteY1944" fmla="*/ 6655738 h 9900128"/>
              <a:gd name="connsiteX1945" fmla="*/ 5755312 w 24387176"/>
              <a:gd name="connsiteY1945" fmla="*/ 6589492 h 9900128"/>
              <a:gd name="connsiteX1946" fmla="*/ 6105147 w 24387176"/>
              <a:gd name="connsiteY1946" fmla="*/ 6535721 h 9900128"/>
              <a:gd name="connsiteX1947" fmla="*/ 6120112 w 24387176"/>
              <a:gd name="connsiteY1947" fmla="*/ 6534167 h 9900128"/>
              <a:gd name="connsiteX1948" fmla="*/ 6123490 w 24387176"/>
              <a:gd name="connsiteY1948" fmla="*/ 6531464 h 9900128"/>
              <a:gd name="connsiteX1949" fmla="*/ 6153447 w 24387176"/>
              <a:gd name="connsiteY1949" fmla="*/ 6514847 h 9900128"/>
              <a:gd name="connsiteX1950" fmla="*/ 6109568 w 24387176"/>
              <a:gd name="connsiteY1950" fmla="*/ 6519540 h 9900128"/>
              <a:gd name="connsiteX1951" fmla="*/ 5686008 w 24387176"/>
              <a:gd name="connsiteY1951" fmla="*/ 6568274 h 9900128"/>
              <a:gd name="connsiteX1952" fmla="*/ 6039684 w 24387176"/>
              <a:gd name="connsiteY1952" fmla="*/ 6492983 h 9900128"/>
              <a:gd name="connsiteX1953" fmla="*/ 6145538 w 24387176"/>
              <a:gd name="connsiteY1953" fmla="*/ 6477825 h 9900128"/>
              <a:gd name="connsiteX1954" fmla="*/ 6125389 w 24387176"/>
              <a:gd name="connsiteY1954" fmla="*/ 6473198 h 9900128"/>
              <a:gd name="connsiteX1955" fmla="*/ 6124181 w 24387176"/>
              <a:gd name="connsiteY1955" fmla="*/ 6472579 h 9900128"/>
              <a:gd name="connsiteX1956" fmla="*/ 5974263 w 24387176"/>
              <a:gd name="connsiteY1956" fmla="*/ 6493790 h 9900128"/>
              <a:gd name="connsiteX1957" fmla="*/ 5700066 w 24387176"/>
              <a:gd name="connsiteY1957" fmla="*/ 6530889 h 9900128"/>
              <a:gd name="connsiteX1958" fmla="*/ 5700630 w 24387176"/>
              <a:gd name="connsiteY1958" fmla="*/ 6531136 h 9900128"/>
              <a:gd name="connsiteX1959" fmla="*/ 5636481 w 24387176"/>
              <a:gd name="connsiteY1959" fmla="*/ 6557590 h 9900128"/>
              <a:gd name="connsiteX1960" fmla="*/ 5636935 w 24387176"/>
              <a:gd name="connsiteY1960" fmla="*/ 6543603 h 9900128"/>
              <a:gd name="connsiteX1961" fmla="*/ 5677015 w 24387176"/>
              <a:gd name="connsiteY1961" fmla="*/ 6520851 h 9900128"/>
              <a:gd name="connsiteX1962" fmla="*/ 5697138 w 24387176"/>
              <a:gd name="connsiteY1962" fmla="*/ 6529614 h 9900128"/>
              <a:gd name="connsiteX1963" fmla="*/ 5965083 w 24387176"/>
              <a:gd name="connsiteY1963" fmla="*/ 6478298 h 9900128"/>
              <a:gd name="connsiteX1964" fmla="*/ 6097156 w 24387176"/>
              <a:gd name="connsiteY1964" fmla="*/ 6458718 h 9900128"/>
              <a:gd name="connsiteX1965" fmla="*/ 6085317 w 24387176"/>
              <a:gd name="connsiteY1965" fmla="*/ 6452647 h 9900128"/>
              <a:gd name="connsiteX1966" fmla="*/ 6093743 w 24387176"/>
              <a:gd name="connsiteY1966" fmla="*/ 6444170 h 9900128"/>
              <a:gd name="connsiteX1967" fmla="*/ 5788510 w 24387176"/>
              <a:gd name="connsiteY1967" fmla="*/ 6476218 h 9900128"/>
              <a:gd name="connsiteX1968" fmla="*/ 5792360 w 24387176"/>
              <a:gd name="connsiteY1968" fmla="*/ 6465234 h 9900128"/>
              <a:gd name="connsiteX1969" fmla="*/ 5689363 w 24387176"/>
              <a:gd name="connsiteY1969" fmla="*/ 6478162 h 9900128"/>
              <a:gd name="connsiteX1970" fmla="*/ 5677999 w 24387176"/>
              <a:gd name="connsiteY1970" fmla="*/ 6480364 h 9900128"/>
              <a:gd name="connsiteX1971" fmla="*/ 5672746 w 24387176"/>
              <a:gd name="connsiteY1971" fmla="*/ 6478262 h 9900128"/>
              <a:gd name="connsiteX1972" fmla="*/ 5633861 w 24387176"/>
              <a:gd name="connsiteY1972" fmla="*/ 6472842 h 9900128"/>
              <a:gd name="connsiteX1973" fmla="*/ 5641309 w 24387176"/>
              <a:gd name="connsiteY1973" fmla="*/ 6471276 h 9900128"/>
              <a:gd name="connsiteX1974" fmla="*/ 5824050 w 24387176"/>
              <a:gd name="connsiteY1974" fmla="*/ 6441833 h 9900128"/>
              <a:gd name="connsiteX1975" fmla="*/ 5842949 w 24387176"/>
              <a:gd name="connsiteY1975" fmla="*/ 6433447 h 9900128"/>
              <a:gd name="connsiteX1976" fmla="*/ 6068937 w 24387176"/>
              <a:gd name="connsiteY1976" fmla="*/ 6379714 h 9900128"/>
              <a:gd name="connsiteX1977" fmla="*/ 6059399 w 24387176"/>
              <a:gd name="connsiteY1977" fmla="*/ 6378749 h 9900128"/>
              <a:gd name="connsiteX1978" fmla="*/ 5681903 w 24387176"/>
              <a:gd name="connsiteY1978" fmla="*/ 6434287 h 9900128"/>
              <a:gd name="connsiteX1979" fmla="*/ 5680088 w 24387176"/>
              <a:gd name="connsiteY1979" fmla="*/ 6434562 h 9900128"/>
              <a:gd name="connsiteX1980" fmla="*/ 5633363 w 24387176"/>
              <a:gd name="connsiteY1980" fmla="*/ 6432999 h 9900128"/>
              <a:gd name="connsiteX1981" fmla="*/ 5612920 w 24387176"/>
              <a:gd name="connsiteY1981" fmla="*/ 6434858 h 9900128"/>
              <a:gd name="connsiteX1982" fmla="*/ 5626520 w 24387176"/>
              <a:gd name="connsiteY1982" fmla="*/ 6406068 h 9900128"/>
              <a:gd name="connsiteX1983" fmla="*/ 5577672 w 24387176"/>
              <a:gd name="connsiteY1983" fmla="*/ 6400311 h 9900128"/>
              <a:gd name="connsiteX1984" fmla="*/ 5551495 w 24387176"/>
              <a:gd name="connsiteY1984" fmla="*/ 6381718 h 9900128"/>
              <a:gd name="connsiteX1985" fmla="*/ 5685198 w 24387176"/>
              <a:gd name="connsiteY1985" fmla="*/ 6381192 h 9900128"/>
              <a:gd name="connsiteX1986" fmla="*/ 5687506 w 24387176"/>
              <a:gd name="connsiteY1986" fmla="*/ 6346860 h 9900128"/>
              <a:gd name="connsiteX1987" fmla="*/ 5761157 w 24387176"/>
              <a:gd name="connsiteY1987" fmla="*/ 6353288 h 9900128"/>
              <a:gd name="connsiteX1988" fmla="*/ 5718301 w 24387176"/>
              <a:gd name="connsiteY1988" fmla="*/ 6338970 h 9900128"/>
              <a:gd name="connsiteX1989" fmla="*/ 5696650 w 24387176"/>
              <a:gd name="connsiteY1989" fmla="*/ 6332748 h 9900128"/>
              <a:gd name="connsiteX1990" fmla="*/ 5659940 w 24387176"/>
              <a:gd name="connsiteY1990" fmla="*/ 6334794 h 9900128"/>
              <a:gd name="connsiteX1991" fmla="*/ 5676349 w 24387176"/>
              <a:gd name="connsiteY1991" fmla="*/ 6326916 h 9900128"/>
              <a:gd name="connsiteX1992" fmla="*/ 5635228 w 24387176"/>
              <a:gd name="connsiteY1992" fmla="*/ 6315101 h 9900128"/>
              <a:gd name="connsiteX1993" fmla="*/ 5578009 w 24387176"/>
              <a:gd name="connsiteY1993" fmla="*/ 6304634 h 9900128"/>
              <a:gd name="connsiteX1994" fmla="*/ 5692037 w 24387176"/>
              <a:gd name="connsiteY1994" fmla="*/ 6302124 h 9900128"/>
              <a:gd name="connsiteX1995" fmla="*/ 5728102 w 24387176"/>
              <a:gd name="connsiteY1995" fmla="*/ 6302071 h 9900128"/>
              <a:gd name="connsiteX1996" fmla="*/ 5729020 w 24387176"/>
              <a:gd name="connsiteY1996" fmla="*/ 6301630 h 9900128"/>
              <a:gd name="connsiteX1997" fmla="*/ 5799334 w 24387176"/>
              <a:gd name="connsiteY1997" fmla="*/ 6292621 h 9900128"/>
              <a:gd name="connsiteX1998" fmla="*/ 5811728 w 24387176"/>
              <a:gd name="connsiteY1998" fmla="*/ 6293303 h 9900128"/>
              <a:gd name="connsiteX1999" fmla="*/ 5791864 w 24387176"/>
              <a:gd name="connsiteY1999" fmla="*/ 6284976 h 9900128"/>
              <a:gd name="connsiteX2000" fmla="*/ 5669368 w 24387176"/>
              <a:gd name="connsiteY2000" fmla="*/ 6272787 h 9900128"/>
              <a:gd name="connsiteX2001" fmla="*/ 5560599 w 24387176"/>
              <a:gd name="connsiteY2001" fmla="*/ 6261452 h 9900128"/>
              <a:gd name="connsiteX2002" fmla="*/ 5491695 w 24387176"/>
              <a:gd name="connsiteY2002" fmla="*/ 6252687 h 9900128"/>
              <a:gd name="connsiteX2003" fmla="*/ 5511888 w 24387176"/>
              <a:gd name="connsiteY2003" fmla="*/ 6249980 h 9900128"/>
              <a:gd name="connsiteX2004" fmla="*/ 5656621 w 24387176"/>
              <a:gd name="connsiteY2004" fmla="*/ 6225102 h 9900128"/>
              <a:gd name="connsiteX2005" fmla="*/ 5733951 w 24387176"/>
              <a:gd name="connsiteY2005" fmla="*/ 6221095 h 9900128"/>
              <a:gd name="connsiteX2006" fmla="*/ 5727585 w 24387176"/>
              <a:gd name="connsiteY2006" fmla="*/ 6213061 h 9900128"/>
              <a:gd name="connsiteX2007" fmla="*/ 5727150 w 24387176"/>
              <a:gd name="connsiteY2007" fmla="*/ 6212981 h 9900128"/>
              <a:gd name="connsiteX2008" fmla="*/ 5733399 w 24387176"/>
              <a:gd name="connsiteY2008" fmla="*/ 6211904 h 9900128"/>
              <a:gd name="connsiteX2009" fmla="*/ 5970112 w 24387176"/>
              <a:gd name="connsiteY2009" fmla="*/ 6178627 h 9900128"/>
              <a:gd name="connsiteX2010" fmla="*/ 6054068 w 24387176"/>
              <a:gd name="connsiteY2010" fmla="*/ 6155580 h 9900128"/>
              <a:gd name="connsiteX2011" fmla="*/ 5917445 w 24387176"/>
              <a:gd name="connsiteY2011" fmla="*/ 6174491 h 9900128"/>
              <a:gd name="connsiteX2012" fmla="*/ 5691281 w 24387176"/>
              <a:gd name="connsiteY2012" fmla="*/ 6206311 h 9900128"/>
              <a:gd name="connsiteX2013" fmla="*/ 5674775 w 24387176"/>
              <a:gd name="connsiteY2013" fmla="*/ 6203246 h 9900128"/>
              <a:gd name="connsiteX2014" fmla="*/ 5647636 w 24387176"/>
              <a:gd name="connsiteY2014" fmla="*/ 6191202 h 9900128"/>
              <a:gd name="connsiteX2015" fmla="*/ 5841899 w 24387176"/>
              <a:gd name="connsiteY2015" fmla="*/ 6166719 h 9900128"/>
              <a:gd name="connsiteX2016" fmla="*/ 5629581 w 24387176"/>
              <a:gd name="connsiteY2016" fmla="*/ 6135379 h 9900128"/>
              <a:gd name="connsiteX2017" fmla="*/ 5663367 w 24387176"/>
              <a:gd name="connsiteY2017" fmla="*/ 6091577 h 9900128"/>
              <a:gd name="connsiteX2018" fmla="*/ 5686465 w 24387176"/>
              <a:gd name="connsiteY2018" fmla="*/ 6085659 h 9900128"/>
              <a:gd name="connsiteX2019" fmla="*/ 5631718 w 24387176"/>
              <a:gd name="connsiteY2019" fmla="*/ 6064545 h 9900128"/>
              <a:gd name="connsiteX2020" fmla="*/ 5537195 w 24387176"/>
              <a:gd name="connsiteY2020" fmla="*/ 6053625 h 9900128"/>
              <a:gd name="connsiteX2021" fmla="*/ 5524688 w 24387176"/>
              <a:gd name="connsiteY2021" fmla="*/ 6052804 h 9900128"/>
              <a:gd name="connsiteX2022" fmla="*/ 5852907 w 24387176"/>
              <a:gd name="connsiteY2022" fmla="*/ 6002631 h 9900128"/>
              <a:gd name="connsiteX2023" fmla="*/ 5864054 w 24387176"/>
              <a:gd name="connsiteY2023" fmla="*/ 5986036 h 9900128"/>
              <a:gd name="connsiteX2024" fmla="*/ 5594149 w 24387176"/>
              <a:gd name="connsiteY2024" fmla="*/ 6016182 h 9900128"/>
              <a:gd name="connsiteX2025" fmla="*/ 5701738 w 24387176"/>
              <a:gd name="connsiteY2025" fmla="*/ 5991151 h 9900128"/>
              <a:gd name="connsiteX2026" fmla="*/ 5782845 w 24387176"/>
              <a:gd name="connsiteY2026" fmla="*/ 5978726 h 9900128"/>
              <a:gd name="connsiteX2027" fmla="*/ 5796639 w 24387176"/>
              <a:gd name="connsiteY2027" fmla="*/ 5978704 h 9900128"/>
              <a:gd name="connsiteX2028" fmla="*/ 5854709 w 24387176"/>
              <a:gd name="connsiteY2028" fmla="*/ 5974341 h 9900128"/>
              <a:gd name="connsiteX2029" fmla="*/ 5847947 w 24387176"/>
              <a:gd name="connsiteY2029" fmla="*/ 5968825 h 9900128"/>
              <a:gd name="connsiteX2030" fmla="*/ 5917562 w 24387176"/>
              <a:gd name="connsiteY2030" fmla="*/ 5958290 h 9900128"/>
              <a:gd name="connsiteX2031" fmla="*/ 6025593 w 24387176"/>
              <a:gd name="connsiteY2031" fmla="*/ 5933799 h 9900128"/>
              <a:gd name="connsiteX2032" fmla="*/ 6025593 w 24387176"/>
              <a:gd name="connsiteY2032" fmla="*/ 5933799 h 9900128"/>
              <a:gd name="connsiteX2033" fmla="*/ 5957531 w 24387176"/>
              <a:gd name="connsiteY2033" fmla="*/ 5941661 h 9900128"/>
              <a:gd name="connsiteX2034" fmla="*/ 5815898 w 24387176"/>
              <a:gd name="connsiteY2034" fmla="*/ 5958034 h 9900128"/>
              <a:gd name="connsiteX2035" fmla="*/ 5805491 w 24387176"/>
              <a:gd name="connsiteY2035" fmla="*/ 5955282 h 9900128"/>
              <a:gd name="connsiteX2036" fmla="*/ 5781666 w 24387176"/>
              <a:gd name="connsiteY2036" fmla="*/ 5947398 h 9900128"/>
              <a:gd name="connsiteX2037" fmla="*/ 5955740 w 24387176"/>
              <a:gd name="connsiteY2037" fmla="*/ 5937928 h 9900128"/>
              <a:gd name="connsiteX2038" fmla="*/ 5817850 w 24387176"/>
              <a:gd name="connsiteY2038" fmla="*/ 5929687 h 9900128"/>
              <a:gd name="connsiteX2039" fmla="*/ 5679953 w 24387176"/>
              <a:gd name="connsiteY2039" fmla="*/ 5921448 h 9900128"/>
              <a:gd name="connsiteX2040" fmla="*/ 5771309 w 24387176"/>
              <a:gd name="connsiteY2040" fmla="*/ 5889604 h 9900128"/>
              <a:gd name="connsiteX2041" fmla="*/ 5575078 w 24387176"/>
              <a:gd name="connsiteY2041" fmla="*/ 5852735 h 9900128"/>
              <a:gd name="connsiteX2042" fmla="*/ 5839487 w 24387176"/>
              <a:gd name="connsiteY2042" fmla="*/ 5845422 h 9900128"/>
              <a:gd name="connsiteX2043" fmla="*/ 6009458 w 24387176"/>
              <a:gd name="connsiteY2043" fmla="*/ 5845443 h 9900128"/>
              <a:gd name="connsiteX2044" fmla="*/ 6011922 w 24387176"/>
              <a:gd name="connsiteY2044" fmla="*/ 5850593 h 9900128"/>
              <a:gd name="connsiteX2045" fmla="*/ 6012378 w 24387176"/>
              <a:gd name="connsiteY2045" fmla="*/ 5851546 h 9900128"/>
              <a:gd name="connsiteX2046" fmla="*/ 6012744 w 24387176"/>
              <a:gd name="connsiteY2046" fmla="*/ 5852310 h 9900128"/>
              <a:gd name="connsiteX2047" fmla="*/ 6011922 w 24387176"/>
              <a:gd name="connsiteY2047" fmla="*/ 5850593 h 9900128"/>
              <a:gd name="connsiteX2048" fmla="*/ 6010552 w 24387176"/>
              <a:gd name="connsiteY2048" fmla="*/ 5847729 h 9900128"/>
              <a:gd name="connsiteX2049" fmla="*/ 6009458 w 24387176"/>
              <a:gd name="connsiteY2049" fmla="*/ 5845443 h 9900128"/>
              <a:gd name="connsiteX2050" fmla="*/ 5805009 w 24387176"/>
              <a:gd name="connsiteY2050" fmla="*/ 5827547 h 9900128"/>
              <a:gd name="connsiteX2051" fmla="*/ 5798442 w 24387176"/>
              <a:gd name="connsiteY2051" fmla="*/ 5822424 h 9900128"/>
              <a:gd name="connsiteX2052" fmla="*/ 5794590 w 24387176"/>
              <a:gd name="connsiteY2052" fmla="*/ 5812136 h 9900128"/>
              <a:gd name="connsiteX2053" fmla="*/ 5630508 w 24387176"/>
              <a:gd name="connsiteY2053" fmla="*/ 5834350 h 9900128"/>
              <a:gd name="connsiteX2054" fmla="*/ 5646398 w 24387176"/>
              <a:gd name="connsiteY2054" fmla="*/ 5817229 h 9900128"/>
              <a:gd name="connsiteX2055" fmla="*/ 5777653 w 24387176"/>
              <a:gd name="connsiteY2055" fmla="*/ 5790286 h 9900128"/>
              <a:gd name="connsiteX2056" fmla="*/ 5785108 w 24387176"/>
              <a:gd name="connsiteY2056" fmla="*/ 5789213 h 9900128"/>
              <a:gd name="connsiteX2057" fmla="*/ 5793947 w 24387176"/>
              <a:gd name="connsiteY2057" fmla="*/ 5787287 h 9900128"/>
              <a:gd name="connsiteX2058" fmla="*/ 5794146 w 24387176"/>
              <a:gd name="connsiteY2058" fmla="*/ 5786756 h 9900128"/>
              <a:gd name="connsiteX2059" fmla="*/ 5632471 w 24387176"/>
              <a:gd name="connsiteY2059" fmla="*/ 5786015 h 9900128"/>
              <a:gd name="connsiteX2060" fmla="*/ 5594402 w 24387176"/>
              <a:gd name="connsiteY2060" fmla="*/ 5760625 h 9900128"/>
              <a:gd name="connsiteX2061" fmla="*/ 5432042 w 24387176"/>
              <a:gd name="connsiteY2061" fmla="*/ 5740381 h 9900128"/>
              <a:gd name="connsiteX2062" fmla="*/ 5090302 w 24387176"/>
              <a:gd name="connsiteY2062" fmla="*/ 5715502 h 9900128"/>
              <a:gd name="connsiteX2063" fmla="*/ 5445641 w 24387176"/>
              <a:gd name="connsiteY2063" fmla="*/ 5711593 h 9900128"/>
              <a:gd name="connsiteX2064" fmla="*/ 5626908 w 24387176"/>
              <a:gd name="connsiteY2064" fmla="*/ 5717152 h 9900128"/>
              <a:gd name="connsiteX2065" fmla="*/ 5761120 w 24387176"/>
              <a:gd name="connsiteY2065" fmla="*/ 5699627 h 9900128"/>
              <a:gd name="connsiteX2066" fmla="*/ 5591662 w 24387176"/>
              <a:gd name="connsiteY2066" fmla="*/ 5682607 h 9900128"/>
              <a:gd name="connsiteX2067" fmla="*/ 5572583 w 24387176"/>
              <a:gd name="connsiteY2067" fmla="*/ 5660787 h 9900128"/>
              <a:gd name="connsiteX2068" fmla="*/ 5426991 w 24387176"/>
              <a:gd name="connsiteY2068" fmla="*/ 5654520 h 9900128"/>
              <a:gd name="connsiteX2069" fmla="*/ 5285506 w 24387176"/>
              <a:gd name="connsiteY2069" fmla="*/ 5638768 h 9900128"/>
              <a:gd name="connsiteX2070" fmla="*/ 5317582 w 24387176"/>
              <a:gd name="connsiteY2070" fmla="*/ 5630547 h 9900128"/>
              <a:gd name="connsiteX2071" fmla="*/ 5294912 w 24387176"/>
              <a:gd name="connsiteY2071" fmla="*/ 5601213 h 9900128"/>
              <a:gd name="connsiteX2072" fmla="*/ 5571214 w 24387176"/>
              <a:gd name="connsiteY2072" fmla="*/ 5600692 h 9900128"/>
              <a:gd name="connsiteX2073" fmla="*/ 5380583 w 24387176"/>
              <a:gd name="connsiteY2073" fmla="*/ 5572252 h 9900128"/>
              <a:gd name="connsiteX2074" fmla="*/ 5372386 w 24387176"/>
              <a:gd name="connsiteY2074" fmla="*/ 5571290 h 9900128"/>
              <a:gd name="connsiteX2075" fmla="*/ 5497178 w 24387176"/>
              <a:gd name="connsiteY2075" fmla="*/ 5545310 h 9900128"/>
              <a:gd name="connsiteX2076" fmla="*/ 5328427 w 24387176"/>
              <a:gd name="connsiteY2076" fmla="*/ 5565199 h 9900128"/>
              <a:gd name="connsiteX2077" fmla="*/ 5299969 w 24387176"/>
              <a:gd name="connsiteY2077" fmla="*/ 5553526 h 9900128"/>
              <a:gd name="connsiteX2078" fmla="*/ 5367788 w 24387176"/>
              <a:gd name="connsiteY2078" fmla="*/ 5548796 h 9900128"/>
              <a:gd name="connsiteX2079" fmla="*/ 4816127 w 24387176"/>
              <a:gd name="connsiteY2079" fmla="*/ 5497586 h 9900128"/>
              <a:gd name="connsiteX2080" fmla="*/ 4784522 w 24387176"/>
              <a:gd name="connsiteY2080" fmla="*/ 5493448 h 9900128"/>
              <a:gd name="connsiteX2081" fmla="*/ 4786295 w 24387176"/>
              <a:gd name="connsiteY2081" fmla="*/ 5492986 h 9900128"/>
              <a:gd name="connsiteX2082" fmla="*/ 4949866 w 24387176"/>
              <a:gd name="connsiteY2082" fmla="*/ 5465115 h 9900128"/>
              <a:gd name="connsiteX2083" fmla="*/ 4852813 w 24387176"/>
              <a:gd name="connsiteY2083" fmla="*/ 5470390 h 9900128"/>
              <a:gd name="connsiteX2084" fmla="*/ 4774218 w 24387176"/>
              <a:gd name="connsiteY2084" fmla="*/ 5483197 h 9900128"/>
              <a:gd name="connsiteX2085" fmla="*/ 4739589 w 24387176"/>
              <a:gd name="connsiteY2085" fmla="*/ 5487563 h 9900128"/>
              <a:gd name="connsiteX2086" fmla="*/ 4623655 w 24387176"/>
              <a:gd name="connsiteY2086" fmla="*/ 5472386 h 9900128"/>
              <a:gd name="connsiteX2087" fmla="*/ 4626331 w 24387176"/>
              <a:gd name="connsiteY2087" fmla="*/ 5464701 h 9900128"/>
              <a:gd name="connsiteX2088" fmla="*/ 4613589 w 24387176"/>
              <a:gd name="connsiteY2088" fmla="*/ 5467393 h 9900128"/>
              <a:gd name="connsiteX2089" fmla="*/ 4586313 w 24387176"/>
              <a:gd name="connsiteY2089" fmla="*/ 5467497 h 9900128"/>
              <a:gd name="connsiteX2090" fmla="*/ 4499666 w 24387176"/>
              <a:gd name="connsiteY2090" fmla="*/ 5456150 h 9900128"/>
              <a:gd name="connsiteX2091" fmla="*/ 4530226 w 24387176"/>
              <a:gd name="connsiteY2091" fmla="*/ 5450937 h 9900128"/>
              <a:gd name="connsiteX2092" fmla="*/ 4542207 w 24387176"/>
              <a:gd name="connsiteY2092" fmla="*/ 5443791 h 9900128"/>
              <a:gd name="connsiteX2093" fmla="*/ 4530226 w 24387176"/>
              <a:gd name="connsiteY2093" fmla="*/ 5450937 h 9900128"/>
              <a:gd name="connsiteX2094" fmla="*/ 4526291 w 24387176"/>
              <a:gd name="connsiteY2094" fmla="*/ 5432493 h 9900128"/>
              <a:gd name="connsiteX2095" fmla="*/ 4616215 w 24387176"/>
              <a:gd name="connsiteY2095" fmla="*/ 5434952 h 9900128"/>
              <a:gd name="connsiteX2096" fmla="*/ 4691747 w 24387176"/>
              <a:gd name="connsiteY2096" fmla="*/ 5442304 h 9900128"/>
              <a:gd name="connsiteX2097" fmla="*/ 4694429 w 24387176"/>
              <a:gd name="connsiteY2097" fmla="*/ 5445373 h 9900128"/>
              <a:gd name="connsiteX2098" fmla="*/ 4697156 w 24387176"/>
              <a:gd name="connsiteY2098" fmla="*/ 5448491 h 9900128"/>
              <a:gd name="connsiteX2099" fmla="*/ 4698901 w 24387176"/>
              <a:gd name="connsiteY2099" fmla="*/ 5450487 h 9900128"/>
              <a:gd name="connsiteX2100" fmla="*/ 4699795 w 24387176"/>
              <a:gd name="connsiteY2100" fmla="*/ 5451510 h 9900128"/>
              <a:gd name="connsiteX2101" fmla="*/ 4697156 w 24387176"/>
              <a:gd name="connsiteY2101" fmla="*/ 5448491 h 9900128"/>
              <a:gd name="connsiteX2102" fmla="*/ 4691747 w 24387176"/>
              <a:gd name="connsiteY2102" fmla="*/ 5442304 h 9900128"/>
              <a:gd name="connsiteX2103" fmla="*/ 4616215 w 24387176"/>
              <a:gd name="connsiteY2103" fmla="*/ 5434952 h 9900128"/>
              <a:gd name="connsiteX2104" fmla="*/ 4524418 w 24387176"/>
              <a:gd name="connsiteY2104" fmla="*/ 5420610 h 9900128"/>
              <a:gd name="connsiteX2105" fmla="*/ 4571248 w 24387176"/>
              <a:gd name="connsiteY2105" fmla="*/ 5409427 h 9900128"/>
              <a:gd name="connsiteX2106" fmla="*/ 4590853 w 24387176"/>
              <a:gd name="connsiteY2106" fmla="*/ 5403635 h 9900128"/>
              <a:gd name="connsiteX2107" fmla="*/ 4884226 w 24387176"/>
              <a:gd name="connsiteY2107" fmla="*/ 5432163 h 9900128"/>
              <a:gd name="connsiteX2108" fmla="*/ 5460771 w 24387176"/>
              <a:gd name="connsiteY2108" fmla="*/ 5463117 h 9900128"/>
              <a:gd name="connsiteX2109" fmla="*/ 5580315 w 24387176"/>
              <a:gd name="connsiteY2109" fmla="*/ 5472897 h 9900128"/>
              <a:gd name="connsiteX2110" fmla="*/ 5586644 w 24387176"/>
              <a:gd name="connsiteY2110" fmla="*/ 5473134 h 9900128"/>
              <a:gd name="connsiteX2111" fmla="*/ 5653534 w 24387176"/>
              <a:gd name="connsiteY2111" fmla="*/ 5454531 h 9900128"/>
              <a:gd name="connsiteX2112" fmla="*/ 5609555 w 24387176"/>
              <a:gd name="connsiteY2112" fmla="*/ 5450619 h 9900128"/>
              <a:gd name="connsiteX2113" fmla="*/ 5578943 w 24387176"/>
              <a:gd name="connsiteY2113" fmla="*/ 5455507 h 9900128"/>
              <a:gd name="connsiteX2114" fmla="*/ 5531354 w 24387176"/>
              <a:gd name="connsiteY2114" fmla="*/ 5455118 h 9900128"/>
              <a:gd name="connsiteX2115" fmla="*/ 5534967 w 24387176"/>
              <a:gd name="connsiteY2115" fmla="*/ 5447903 h 9900128"/>
              <a:gd name="connsiteX2116" fmla="*/ 5540343 w 24387176"/>
              <a:gd name="connsiteY2116" fmla="*/ 5447310 h 9900128"/>
              <a:gd name="connsiteX2117" fmla="*/ 5535860 w 24387176"/>
              <a:gd name="connsiteY2117" fmla="*/ 5447150 h 9900128"/>
              <a:gd name="connsiteX2118" fmla="*/ 5534967 w 24387176"/>
              <a:gd name="connsiteY2118" fmla="*/ 5447903 h 9900128"/>
              <a:gd name="connsiteX2119" fmla="*/ 5377872 w 24387176"/>
              <a:gd name="connsiteY2119" fmla="*/ 5453438 h 9900128"/>
              <a:gd name="connsiteX2120" fmla="*/ 5396251 w 24387176"/>
              <a:gd name="connsiteY2120" fmla="*/ 5449940 h 9900128"/>
              <a:gd name="connsiteX2121" fmla="*/ 5405420 w 24387176"/>
              <a:gd name="connsiteY2121" fmla="*/ 5445304 h 9900128"/>
              <a:gd name="connsiteX2122" fmla="*/ 5368835 w 24387176"/>
              <a:gd name="connsiteY2122" fmla="*/ 5442550 h 9900128"/>
              <a:gd name="connsiteX2123" fmla="*/ 5193194 w 24387176"/>
              <a:gd name="connsiteY2123" fmla="*/ 5427663 h 9900128"/>
              <a:gd name="connsiteX2124" fmla="*/ 5166415 w 24387176"/>
              <a:gd name="connsiteY2124" fmla="*/ 5407816 h 9900128"/>
              <a:gd name="connsiteX2125" fmla="*/ 4970269 w 24387176"/>
              <a:gd name="connsiteY2125" fmla="*/ 5389203 h 9900128"/>
              <a:gd name="connsiteX2126" fmla="*/ 4938615 w 24387176"/>
              <a:gd name="connsiteY2126" fmla="*/ 5362170 h 9900128"/>
              <a:gd name="connsiteX2127" fmla="*/ 4926736 w 24387176"/>
              <a:gd name="connsiteY2127" fmla="*/ 5360292 h 9900128"/>
              <a:gd name="connsiteX2128" fmla="*/ 4916013 w 24387176"/>
              <a:gd name="connsiteY2128" fmla="*/ 5360880 h 9900128"/>
              <a:gd name="connsiteX2129" fmla="*/ 4899847 w 24387176"/>
              <a:gd name="connsiteY2129" fmla="*/ 5357772 h 9900128"/>
              <a:gd name="connsiteX2130" fmla="*/ 4898238 w 24387176"/>
              <a:gd name="connsiteY2130" fmla="*/ 5355297 h 9900128"/>
              <a:gd name="connsiteX2131" fmla="*/ 4891057 w 24387176"/>
              <a:gd name="connsiteY2131" fmla="*/ 5356084 h 9900128"/>
              <a:gd name="connsiteX2132" fmla="*/ 4899847 w 24387176"/>
              <a:gd name="connsiteY2132" fmla="*/ 5357772 h 9900128"/>
              <a:gd name="connsiteX2133" fmla="*/ 4902346 w 24387176"/>
              <a:gd name="connsiteY2133" fmla="*/ 5361624 h 9900128"/>
              <a:gd name="connsiteX2134" fmla="*/ 4849481 w 24387176"/>
              <a:gd name="connsiteY2134" fmla="*/ 5341436 h 9900128"/>
              <a:gd name="connsiteX2135" fmla="*/ 5053327 w 24387176"/>
              <a:gd name="connsiteY2135" fmla="*/ 5358076 h 9900128"/>
              <a:gd name="connsiteX2136" fmla="*/ 5089510 w 24387176"/>
              <a:gd name="connsiteY2136" fmla="*/ 5340369 h 9900128"/>
              <a:gd name="connsiteX2137" fmla="*/ 5274879 w 24387176"/>
              <a:gd name="connsiteY2137" fmla="*/ 5336443 h 9900128"/>
              <a:gd name="connsiteX2138" fmla="*/ 5416526 w 24387176"/>
              <a:gd name="connsiteY2138" fmla="*/ 5346883 h 9900128"/>
              <a:gd name="connsiteX2139" fmla="*/ 5416727 w 24387176"/>
              <a:gd name="connsiteY2139" fmla="*/ 5346897 h 9900128"/>
              <a:gd name="connsiteX2140" fmla="*/ 5448205 w 24387176"/>
              <a:gd name="connsiteY2140" fmla="*/ 5338139 h 9900128"/>
              <a:gd name="connsiteX2141" fmla="*/ 5514900 w 24387176"/>
              <a:gd name="connsiteY2141" fmla="*/ 5325608 h 9900128"/>
              <a:gd name="connsiteX2142" fmla="*/ 5509589 w 24387176"/>
              <a:gd name="connsiteY2142" fmla="*/ 5321937 h 9900128"/>
              <a:gd name="connsiteX2143" fmla="*/ 5496434 w 24387176"/>
              <a:gd name="connsiteY2143" fmla="*/ 5314807 h 9900128"/>
              <a:gd name="connsiteX2144" fmla="*/ 5418588 w 24387176"/>
              <a:gd name="connsiteY2144" fmla="*/ 5299612 h 9900128"/>
              <a:gd name="connsiteX2145" fmla="*/ 5292499 w 24387176"/>
              <a:gd name="connsiteY2145" fmla="*/ 5279914 h 9900128"/>
              <a:gd name="connsiteX2146" fmla="*/ 5124321 w 24387176"/>
              <a:gd name="connsiteY2146" fmla="*/ 5262566 h 9900128"/>
              <a:gd name="connsiteX2147" fmla="*/ 4694492 w 24387176"/>
              <a:gd name="connsiteY2147" fmla="*/ 5216504 h 9900128"/>
              <a:gd name="connsiteX2148" fmla="*/ 4665856 w 24387176"/>
              <a:gd name="connsiteY2148" fmla="*/ 5213406 h 9900128"/>
              <a:gd name="connsiteX2149" fmla="*/ 4694659 w 24387176"/>
              <a:gd name="connsiteY2149" fmla="*/ 5203688 h 9900128"/>
              <a:gd name="connsiteX2150" fmla="*/ 4704258 w 24387176"/>
              <a:gd name="connsiteY2150" fmla="*/ 5199536 h 9900128"/>
              <a:gd name="connsiteX2151" fmla="*/ 4793699 w 24387176"/>
              <a:gd name="connsiteY2151" fmla="*/ 5206720 h 9900128"/>
              <a:gd name="connsiteX2152" fmla="*/ 5026119 w 24387176"/>
              <a:gd name="connsiteY2152" fmla="*/ 5225882 h 9900128"/>
              <a:gd name="connsiteX2153" fmla="*/ 5050924 w 24387176"/>
              <a:gd name="connsiteY2153" fmla="*/ 5184378 h 9900128"/>
              <a:gd name="connsiteX2154" fmla="*/ 5157253 w 24387176"/>
              <a:gd name="connsiteY2154" fmla="*/ 5183840 h 9900128"/>
              <a:gd name="connsiteX2155" fmla="*/ 5260673 w 24387176"/>
              <a:gd name="connsiteY2155" fmla="*/ 5174206 h 9900128"/>
              <a:gd name="connsiteX2156" fmla="*/ 5293404 w 24387176"/>
              <a:gd name="connsiteY2156" fmla="*/ 5175976 h 9900128"/>
              <a:gd name="connsiteX2157" fmla="*/ 5292024 w 24387176"/>
              <a:gd name="connsiteY2157" fmla="*/ 5175482 h 9900128"/>
              <a:gd name="connsiteX2158" fmla="*/ 5289264 w 24387176"/>
              <a:gd name="connsiteY2158" fmla="*/ 5171879 h 9900128"/>
              <a:gd name="connsiteX2159" fmla="*/ 5312060 w 24387176"/>
              <a:gd name="connsiteY2159" fmla="*/ 5165993 h 9900128"/>
              <a:gd name="connsiteX2160" fmla="*/ 5336313 w 24387176"/>
              <a:gd name="connsiteY2160" fmla="*/ 5164750 h 9900128"/>
              <a:gd name="connsiteX2161" fmla="*/ 5324806 w 24387176"/>
              <a:gd name="connsiteY2161" fmla="*/ 5158472 h 9900128"/>
              <a:gd name="connsiteX2162" fmla="*/ 5308659 w 24387176"/>
              <a:gd name="connsiteY2162" fmla="*/ 5145039 h 9900128"/>
              <a:gd name="connsiteX2163" fmla="*/ 5206434 w 24387176"/>
              <a:gd name="connsiteY2163" fmla="*/ 5136090 h 9900128"/>
              <a:gd name="connsiteX2164" fmla="*/ 5131414 w 24387176"/>
              <a:gd name="connsiteY2164" fmla="*/ 5111741 h 9900128"/>
              <a:gd name="connsiteX2165" fmla="*/ 5280598 w 24387176"/>
              <a:gd name="connsiteY2165" fmla="*/ 5125520 h 9900128"/>
              <a:gd name="connsiteX2166" fmla="*/ 5337056 w 24387176"/>
              <a:gd name="connsiteY2166" fmla="*/ 5111052 h 9900128"/>
              <a:gd name="connsiteX2167" fmla="*/ 5395912 w 24387176"/>
              <a:gd name="connsiteY2167" fmla="*/ 5122677 h 9900128"/>
              <a:gd name="connsiteX2168" fmla="*/ 5398918 w 24387176"/>
              <a:gd name="connsiteY2168" fmla="*/ 5121905 h 9900128"/>
              <a:gd name="connsiteX2169" fmla="*/ 5386238 w 24387176"/>
              <a:gd name="connsiteY2169" fmla="*/ 5120401 h 9900128"/>
              <a:gd name="connsiteX2170" fmla="*/ 5382331 w 24387176"/>
              <a:gd name="connsiteY2170" fmla="*/ 5104450 h 9900128"/>
              <a:gd name="connsiteX2171" fmla="*/ 5516031 w 24387176"/>
              <a:gd name="connsiteY2171" fmla="*/ 5103926 h 9900128"/>
              <a:gd name="connsiteX2172" fmla="*/ 5516513 w 24387176"/>
              <a:gd name="connsiteY2172" fmla="*/ 5093259 h 9900128"/>
              <a:gd name="connsiteX2173" fmla="*/ 5516763 w 24387176"/>
              <a:gd name="connsiteY2173" fmla="*/ 5090021 h 9900128"/>
              <a:gd name="connsiteX2174" fmla="*/ 5457222 w 24387176"/>
              <a:gd name="connsiteY2174" fmla="*/ 5088341 h 9900128"/>
              <a:gd name="connsiteX2175" fmla="*/ 5377345 w 24387176"/>
              <a:gd name="connsiteY2175" fmla="*/ 5083858 h 9900128"/>
              <a:gd name="connsiteX2176" fmla="*/ 5236980 w 24387176"/>
              <a:gd name="connsiteY2176" fmla="*/ 5070451 h 9900128"/>
              <a:gd name="connsiteX2177" fmla="*/ 5201582 w 24387176"/>
              <a:gd name="connsiteY2177" fmla="*/ 5065958 h 9900128"/>
              <a:gd name="connsiteX2178" fmla="*/ 5208886 w 24387176"/>
              <a:gd name="connsiteY2178" fmla="*/ 5064844 h 9900128"/>
              <a:gd name="connsiteX2179" fmla="*/ 5269404 w 24387176"/>
              <a:gd name="connsiteY2179" fmla="*/ 5055387 h 9900128"/>
              <a:gd name="connsiteX2180" fmla="*/ 5358266 w 24387176"/>
              <a:gd name="connsiteY2180" fmla="*/ 5062037 h 9900128"/>
              <a:gd name="connsiteX2181" fmla="*/ 5449711 w 24387176"/>
              <a:gd name="connsiteY2181" fmla="*/ 5048443 h 9900128"/>
              <a:gd name="connsiteX2182" fmla="*/ 5388976 w 24387176"/>
              <a:gd name="connsiteY2182" fmla="*/ 5037299 h 9900128"/>
              <a:gd name="connsiteX2183" fmla="*/ 5436371 w 24387176"/>
              <a:gd name="connsiteY2183" fmla="*/ 5030815 h 9900128"/>
              <a:gd name="connsiteX2184" fmla="*/ 5424908 w 24387176"/>
              <a:gd name="connsiteY2184" fmla="*/ 5028105 h 9900128"/>
              <a:gd name="connsiteX2185" fmla="*/ 5408845 w 24387176"/>
              <a:gd name="connsiteY2185" fmla="*/ 5027369 h 9900128"/>
              <a:gd name="connsiteX2186" fmla="*/ 5481307 w 24387176"/>
              <a:gd name="connsiteY2186" fmla="*/ 5020066 h 9900128"/>
              <a:gd name="connsiteX2187" fmla="*/ 5499571 w 24387176"/>
              <a:gd name="connsiteY2187" fmla="*/ 5022172 h 9900128"/>
              <a:gd name="connsiteX2188" fmla="*/ 5522685 w 24387176"/>
              <a:gd name="connsiteY2188" fmla="*/ 5019010 h 9900128"/>
              <a:gd name="connsiteX2189" fmla="*/ 5613087 w 24387176"/>
              <a:gd name="connsiteY2189" fmla="*/ 5006582 h 9900128"/>
              <a:gd name="connsiteX2190" fmla="*/ 5564337 w 24387176"/>
              <a:gd name="connsiteY2190" fmla="*/ 5000873 h 9900128"/>
              <a:gd name="connsiteX2191" fmla="*/ 5527048 w 24387176"/>
              <a:gd name="connsiteY2191" fmla="*/ 4997762 h 9900128"/>
              <a:gd name="connsiteX2192" fmla="*/ 5386160 w 24387176"/>
              <a:gd name="connsiteY2192" fmla="*/ 5011746 h 9900128"/>
              <a:gd name="connsiteX2193" fmla="*/ 5391454 w 24387176"/>
              <a:gd name="connsiteY2193" fmla="*/ 4993403 h 9900128"/>
              <a:gd name="connsiteX2194" fmla="*/ 5418897 w 24387176"/>
              <a:gd name="connsiteY2194" fmla="*/ 4987255 h 9900128"/>
              <a:gd name="connsiteX2195" fmla="*/ 5391435 w 24387176"/>
              <a:gd name="connsiteY2195" fmla="*/ 4984188 h 9900128"/>
              <a:gd name="connsiteX2196" fmla="*/ 5322527 w 24387176"/>
              <a:gd name="connsiteY2196" fmla="*/ 4975421 h 9900128"/>
              <a:gd name="connsiteX2197" fmla="*/ 5342721 w 24387176"/>
              <a:gd name="connsiteY2197" fmla="*/ 4972710 h 9900128"/>
              <a:gd name="connsiteX2198" fmla="*/ 5487456 w 24387176"/>
              <a:gd name="connsiteY2198" fmla="*/ 4947837 h 9900128"/>
              <a:gd name="connsiteX2199" fmla="*/ 5564782 w 24387176"/>
              <a:gd name="connsiteY2199" fmla="*/ 4943830 h 9900128"/>
              <a:gd name="connsiteX2200" fmla="*/ 5558422 w 24387176"/>
              <a:gd name="connsiteY2200" fmla="*/ 4935793 h 9900128"/>
              <a:gd name="connsiteX2201" fmla="*/ 5557984 w 24387176"/>
              <a:gd name="connsiteY2201" fmla="*/ 4935711 h 9900128"/>
              <a:gd name="connsiteX2202" fmla="*/ 5564233 w 24387176"/>
              <a:gd name="connsiteY2202" fmla="*/ 4934638 h 9900128"/>
              <a:gd name="connsiteX2203" fmla="*/ 5800945 w 24387176"/>
              <a:gd name="connsiteY2203" fmla="*/ 4901359 h 9900128"/>
              <a:gd name="connsiteX2204" fmla="*/ 5848848 w 24387176"/>
              <a:gd name="connsiteY2204" fmla="*/ 4892699 h 9900128"/>
              <a:gd name="connsiteX2205" fmla="*/ 5864318 w 24387176"/>
              <a:gd name="connsiteY2205" fmla="*/ 4889093 h 9900128"/>
              <a:gd name="connsiteX2206" fmla="*/ 5829751 w 24387176"/>
              <a:gd name="connsiteY2206" fmla="*/ 4891781 h 9900128"/>
              <a:gd name="connsiteX2207" fmla="*/ 5457120 w 24387176"/>
              <a:gd name="connsiteY2207" fmla="*/ 4942444 h 9900128"/>
              <a:gd name="connsiteX2208" fmla="*/ 5538629 w 24387176"/>
              <a:gd name="connsiteY2208" fmla="*/ 4926721 h 9900128"/>
              <a:gd name="connsiteX2209" fmla="*/ 5522113 w 24387176"/>
              <a:gd name="connsiteY2209" fmla="*/ 4929047 h 9900128"/>
              <a:gd name="connsiteX2210" fmla="*/ 5505611 w 24387176"/>
              <a:gd name="connsiteY2210" fmla="*/ 4925979 h 9900128"/>
              <a:gd name="connsiteX2211" fmla="*/ 5499759 w 24387176"/>
              <a:gd name="connsiteY2211" fmla="*/ 4923382 h 9900128"/>
              <a:gd name="connsiteX2212" fmla="*/ 5436191 w 24387176"/>
              <a:gd name="connsiteY2212" fmla="*/ 4934269 h 9900128"/>
              <a:gd name="connsiteX2213" fmla="*/ 5376604 w 24387176"/>
              <a:gd name="connsiteY2213" fmla="*/ 4944279 h 9900128"/>
              <a:gd name="connsiteX2214" fmla="*/ 5333786 w 24387176"/>
              <a:gd name="connsiteY2214" fmla="*/ 4928564 h 9900128"/>
              <a:gd name="connsiteX2215" fmla="*/ 5335841 w 24387176"/>
              <a:gd name="connsiteY2215" fmla="*/ 4921184 h 9900128"/>
              <a:gd name="connsiteX2216" fmla="*/ 5412851 w 24387176"/>
              <a:gd name="connsiteY2216" fmla="*/ 4904640 h 9900128"/>
              <a:gd name="connsiteX2217" fmla="*/ 5412718 w 24387176"/>
              <a:gd name="connsiteY2217" fmla="*/ 4882659 h 9900128"/>
              <a:gd name="connsiteX2218" fmla="*/ 5252640 w 24387176"/>
              <a:gd name="connsiteY2218" fmla="*/ 4905910 h 9900128"/>
              <a:gd name="connsiteX2219" fmla="*/ 5059592 w 24387176"/>
              <a:gd name="connsiteY2219" fmla="*/ 4933553 h 9900128"/>
              <a:gd name="connsiteX2220" fmla="*/ 5055502 w 24387176"/>
              <a:gd name="connsiteY2220" fmla="*/ 4934779 h 9900128"/>
              <a:gd name="connsiteX2221" fmla="*/ 5054413 w 24387176"/>
              <a:gd name="connsiteY2221" fmla="*/ 4935085 h 9900128"/>
              <a:gd name="connsiteX2222" fmla="*/ 5073142 w 24387176"/>
              <a:gd name="connsiteY2222" fmla="*/ 4935352 h 9900128"/>
              <a:gd name="connsiteX2223" fmla="*/ 5228429 w 24387176"/>
              <a:gd name="connsiteY2223" fmla="*/ 4951302 h 9900128"/>
              <a:gd name="connsiteX2224" fmla="*/ 5360339 w 24387176"/>
              <a:gd name="connsiteY2224" fmla="*/ 4951872 h 9900128"/>
              <a:gd name="connsiteX2225" fmla="*/ 5253614 w 24387176"/>
              <a:gd name="connsiteY2225" fmla="*/ 4967003 h 9900128"/>
              <a:gd name="connsiteX2226" fmla="*/ 5239440 w 24387176"/>
              <a:gd name="connsiteY2226" fmla="*/ 4965287 h 9900128"/>
              <a:gd name="connsiteX2227" fmla="*/ 5141693 w 24387176"/>
              <a:gd name="connsiteY2227" fmla="*/ 4956664 h 9900128"/>
              <a:gd name="connsiteX2228" fmla="*/ 5037949 w 24387176"/>
              <a:gd name="connsiteY2228" fmla="*/ 4946167 h 9900128"/>
              <a:gd name="connsiteX2229" fmla="*/ 5021202 w 24387176"/>
              <a:gd name="connsiteY2229" fmla="*/ 4943111 h 9900128"/>
              <a:gd name="connsiteX2230" fmla="*/ 5011615 w 24387176"/>
              <a:gd name="connsiteY2230" fmla="*/ 4945279 h 9900128"/>
              <a:gd name="connsiteX2231" fmla="*/ 4960840 w 24387176"/>
              <a:gd name="connsiteY2231" fmla="*/ 4938420 h 9900128"/>
              <a:gd name="connsiteX2232" fmla="*/ 5126108 w 24387176"/>
              <a:gd name="connsiteY2232" fmla="*/ 4910957 h 9900128"/>
              <a:gd name="connsiteX2233" fmla="*/ 5343235 w 24387176"/>
              <a:gd name="connsiteY2233" fmla="*/ 4874435 h 9900128"/>
              <a:gd name="connsiteX2234" fmla="*/ 5412593 w 24387176"/>
              <a:gd name="connsiteY2234" fmla="*/ 4861952 h 9900128"/>
              <a:gd name="connsiteX2235" fmla="*/ 5412535 w 24387176"/>
              <a:gd name="connsiteY2235" fmla="*/ 4852365 h 9900128"/>
              <a:gd name="connsiteX2236" fmla="*/ 5407071 w 24387176"/>
              <a:gd name="connsiteY2236" fmla="*/ 4843272 h 9900128"/>
              <a:gd name="connsiteX2237" fmla="*/ 5404675 w 24387176"/>
              <a:gd name="connsiteY2237" fmla="*/ 4843698 h 9900128"/>
              <a:gd name="connsiteX2238" fmla="*/ 5380024 w 24387176"/>
              <a:gd name="connsiteY2238" fmla="*/ 4847704 h 9900128"/>
              <a:gd name="connsiteX2239" fmla="*/ 4844299 w 24387176"/>
              <a:gd name="connsiteY2239" fmla="*/ 4938255 h 9900128"/>
              <a:gd name="connsiteX2240" fmla="*/ 4751861 w 24387176"/>
              <a:gd name="connsiteY2240" fmla="*/ 4940777 h 9900128"/>
              <a:gd name="connsiteX2241" fmla="*/ 4779835 w 24387176"/>
              <a:gd name="connsiteY2241" fmla="*/ 4934992 h 9900128"/>
              <a:gd name="connsiteX2242" fmla="*/ 4821496 w 24387176"/>
              <a:gd name="connsiteY2242" fmla="*/ 4936547 h 9900128"/>
              <a:gd name="connsiteX2243" fmla="*/ 4855973 w 24387176"/>
              <a:gd name="connsiteY2243" fmla="*/ 4934101 h 9900128"/>
              <a:gd name="connsiteX2244" fmla="*/ 4846077 w 24387176"/>
              <a:gd name="connsiteY2244" fmla="*/ 4924094 h 9900128"/>
              <a:gd name="connsiteX2245" fmla="*/ 4856225 w 24387176"/>
              <a:gd name="connsiteY2245" fmla="*/ 4922619 h 9900128"/>
              <a:gd name="connsiteX2246" fmla="*/ 4949543 w 24387176"/>
              <a:gd name="connsiteY2246" fmla="*/ 4892569 h 9900128"/>
              <a:gd name="connsiteX2247" fmla="*/ 4808171 w 24387176"/>
              <a:gd name="connsiteY2247" fmla="*/ 4915733 h 9900128"/>
              <a:gd name="connsiteX2248" fmla="*/ 4799259 w 24387176"/>
              <a:gd name="connsiteY2248" fmla="*/ 4916967 h 9900128"/>
              <a:gd name="connsiteX2249" fmla="*/ 4797980 w 24387176"/>
              <a:gd name="connsiteY2249" fmla="*/ 4916788 h 9900128"/>
              <a:gd name="connsiteX2250" fmla="*/ 4768623 w 24387176"/>
              <a:gd name="connsiteY2250" fmla="*/ 4915192 h 9900128"/>
              <a:gd name="connsiteX2251" fmla="*/ 4967828 w 24387176"/>
              <a:gd name="connsiteY2251" fmla="*/ 4875276 h 9900128"/>
              <a:gd name="connsiteX2252" fmla="*/ 5271117 w 24387176"/>
              <a:gd name="connsiteY2252" fmla="*/ 4820771 h 9900128"/>
              <a:gd name="connsiteX2253" fmla="*/ 5267033 w 24387176"/>
              <a:gd name="connsiteY2253" fmla="*/ 4814599 h 9900128"/>
              <a:gd name="connsiteX2254" fmla="*/ 5135758 w 24387176"/>
              <a:gd name="connsiteY2254" fmla="*/ 4833125 h 9900128"/>
              <a:gd name="connsiteX2255" fmla="*/ 5128803 w 24387176"/>
              <a:gd name="connsiteY2255" fmla="*/ 4834337 h 9900128"/>
              <a:gd name="connsiteX2256" fmla="*/ 5127147 w 24387176"/>
              <a:gd name="connsiteY2256" fmla="*/ 4839251 h 9900128"/>
              <a:gd name="connsiteX2257" fmla="*/ 5126660 w 24387176"/>
              <a:gd name="connsiteY2257" fmla="*/ 4834712 h 9900128"/>
              <a:gd name="connsiteX2258" fmla="*/ 4990741 w 24387176"/>
              <a:gd name="connsiteY2258" fmla="*/ 4858418 h 9900128"/>
              <a:gd name="connsiteX2259" fmla="*/ 4707388 w 24387176"/>
              <a:gd name="connsiteY2259" fmla="*/ 4896230 h 9900128"/>
              <a:gd name="connsiteX2260" fmla="*/ 4846632 w 24387176"/>
              <a:gd name="connsiteY2260" fmla="*/ 4864185 h 9900128"/>
              <a:gd name="connsiteX2261" fmla="*/ 4954042 w 24387176"/>
              <a:gd name="connsiteY2261" fmla="*/ 4846554 h 9900128"/>
              <a:gd name="connsiteX2262" fmla="*/ 4944448 w 24387176"/>
              <a:gd name="connsiteY2262" fmla="*/ 4843191 h 9900128"/>
              <a:gd name="connsiteX2263" fmla="*/ 4886227 w 24387176"/>
              <a:gd name="connsiteY2263" fmla="*/ 4854625 h 9900128"/>
              <a:gd name="connsiteX2264" fmla="*/ 4912421 w 24387176"/>
              <a:gd name="connsiteY2264" fmla="*/ 4786220 h 9900128"/>
              <a:gd name="connsiteX2265" fmla="*/ 4509658 w 24387176"/>
              <a:gd name="connsiteY2265" fmla="*/ 4768874 h 9900128"/>
              <a:gd name="connsiteX2266" fmla="*/ 4504839 w 24387176"/>
              <a:gd name="connsiteY2266" fmla="*/ 4811157 h 9900128"/>
              <a:gd name="connsiteX2267" fmla="*/ 4451957 w 24387176"/>
              <a:gd name="connsiteY2267" fmla="*/ 4790853 h 9900128"/>
              <a:gd name="connsiteX2268" fmla="*/ 4440223 w 24387176"/>
              <a:gd name="connsiteY2268" fmla="*/ 4732402 h 9900128"/>
              <a:gd name="connsiteX2269" fmla="*/ 4326434 w 24387176"/>
              <a:gd name="connsiteY2269" fmla="*/ 4762268 h 9900128"/>
              <a:gd name="connsiteX2270" fmla="*/ 4316305 w 24387176"/>
              <a:gd name="connsiteY2270" fmla="*/ 4689721 h 9900128"/>
              <a:gd name="connsiteX2271" fmla="*/ 4148033 w 24387176"/>
              <a:gd name="connsiteY2271" fmla="*/ 4713379 h 9900128"/>
              <a:gd name="connsiteX2272" fmla="*/ 4162981 w 24387176"/>
              <a:gd name="connsiteY2272" fmla="*/ 4743640 h 9900128"/>
              <a:gd name="connsiteX2273" fmla="*/ 4232417 w 24387176"/>
              <a:gd name="connsiteY2273" fmla="*/ 4780109 h 9900128"/>
              <a:gd name="connsiteX2274" fmla="*/ 4130362 w 24387176"/>
              <a:gd name="connsiteY2274" fmla="*/ 4868427 h 9900128"/>
              <a:gd name="connsiteX2275" fmla="*/ 4159769 w 24387176"/>
              <a:gd name="connsiteY2275" fmla="*/ 4771830 h 9900128"/>
              <a:gd name="connsiteX2276" fmla="*/ 3725989 w 24387176"/>
              <a:gd name="connsiteY2276" fmla="*/ 4865176 h 9900128"/>
              <a:gd name="connsiteX2277" fmla="*/ 3668293 w 24387176"/>
              <a:gd name="connsiteY2277" fmla="*/ 4887157 h 9900128"/>
              <a:gd name="connsiteX2278" fmla="*/ 3757005 w 24387176"/>
              <a:gd name="connsiteY2278" fmla="*/ 4754484 h 9900128"/>
              <a:gd name="connsiteX2279" fmla="*/ 3511263 w 24387176"/>
              <a:gd name="connsiteY2279" fmla="*/ 4812147 h 9900128"/>
              <a:gd name="connsiteX2280" fmla="*/ 3512870 w 24387176"/>
              <a:gd name="connsiteY2280" fmla="*/ 4798050 h 9900128"/>
              <a:gd name="connsiteX2281" fmla="*/ 3599977 w 24387176"/>
              <a:gd name="connsiteY2281" fmla="*/ 4679472 h 9900128"/>
              <a:gd name="connsiteX2282" fmla="*/ 3441834 w 24387176"/>
              <a:gd name="connsiteY2282" fmla="*/ 4775676 h 9900128"/>
              <a:gd name="connsiteX2283" fmla="*/ 3430099 w 24387176"/>
              <a:gd name="connsiteY2283" fmla="*/ 4717226 h 9900128"/>
              <a:gd name="connsiteX2284" fmla="*/ 3072669 w 24387176"/>
              <a:gd name="connsiteY2284" fmla="*/ 4947778 h 9900128"/>
              <a:gd name="connsiteX2285" fmla="*/ 3067361 w 24387176"/>
              <a:gd name="connsiteY2285" fmla="*/ 4832947 h 9900128"/>
              <a:gd name="connsiteX2286" fmla="*/ 3098862 w 24387176"/>
              <a:gd name="connsiteY2286" fmla="*/ 4879371 h 9900128"/>
              <a:gd name="connsiteX2287" fmla="*/ 3123449 w 24387176"/>
              <a:gd name="connsiteY2287" fmla="*/ 4825059 h 9900128"/>
              <a:gd name="connsiteX2288" fmla="*/ 3032640 w 24387176"/>
              <a:gd name="connsiteY2288" fmla="*/ 4814711 h 9900128"/>
              <a:gd name="connsiteX2289" fmla="*/ 3026214 w 24387176"/>
              <a:gd name="connsiteY2289" fmla="*/ 4871091 h 9900128"/>
              <a:gd name="connsiteX2290" fmla="*/ 2959997 w 24387176"/>
              <a:gd name="connsiteY2290" fmla="*/ 4806430 h 9900128"/>
              <a:gd name="connsiteX2291" fmla="*/ 2935414 w 24387176"/>
              <a:gd name="connsiteY2291" fmla="*/ 4860742 h 9900128"/>
              <a:gd name="connsiteX2292" fmla="*/ 2985073 w 24387176"/>
              <a:gd name="connsiteY2292" fmla="*/ 4909237 h 9900128"/>
              <a:gd name="connsiteX2293" fmla="*/ 3057722 w 24387176"/>
              <a:gd name="connsiteY2293" fmla="*/ 4917517 h 9900128"/>
              <a:gd name="connsiteX2294" fmla="*/ 3069456 w 24387176"/>
              <a:gd name="connsiteY2294" fmla="*/ 4975969 h 9900128"/>
              <a:gd name="connsiteX2295" fmla="*/ 3019788 w 24387176"/>
              <a:gd name="connsiteY2295" fmla="*/ 4927473 h 9900128"/>
              <a:gd name="connsiteX2296" fmla="*/ 2846697 w 24387176"/>
              <a:gd name="connsiteY2296" fmla="*/ 4993414 h 9900128"/>
              <a:gd name="connsiteX2297" fmla="*/ 2925282 w 24387176"/>
              <a:gd name="connsiteY2297" fmla="*/ 4788196 h 9900128"/>
              <a:gd name="connsiteX2298" fmla="*/ 2770352 w 24387176"/>
              <a:gd name="connsiteY2298" fmla="*/ 4856210 h 9900128"/>
              <a:gd name="connsiteX2299" fmla="*/ 2684362 w 24387176"/>
              <a:gd name="connsiteY2299" fmla="*/ 4803574 h 9900128"/>
              <a:gd name="connsiteX2300" fmla="*/ 2567361 w 24387176"/>
              <a:gd name="connsiteY2300" fmla="*/ 4861629 h 9900128"/>
              <a:gd name="connsiteX2301" fmla="*/ 2611717 w 24387176"/>
              <a:gd name="connsiteY2301" fmla="*/ 4795294 h 9900128"/>
              <a:gd name="connsiteX2302" fmla="*/ 2534252 w 24387176"/>
              <a:gd name="connsiteY2302" fmla="*/ 4829301 h 9900128"/>
              <a:gd name="connsiteX2303" fmla="*/ 2545984 w 24387176"/>
              <a:gd name="connsiteY2303" fmla="*/ 4887750 h 9900128"/>
              <a:gd name="connsiteX2304" fmla="*/ 2410823 w 24387176"/>
              <a:gd name="connsiteY2304" fmla="*/ 4943736 h 9900128"/>
              <a:gd name="connsiteX2305" fmla="*/ 2234028 w 24387176"/>
              <a:gd name="connsiteY2305" fmla="*/ 4880753 h 9900128"/>
              <a:gd name="connsiteX2306" fmla="*/ 2153349 w 24387176"/>
              <a:gd name="connsiteY2306" fmla="*/ 4942949 h 9900128"/>
              <a:gd name="connsiteX2307" fmla="*/ 2250092 w 24387176"/>
              <a:gd name="connsiteY2307" fmla="*/ 4739800 h 9900128"/>
              <a:gd name="connsiteX2308" fmla="*/ 1941838 w 24387176"/>
              <a:gd name="connsiteY2308" fmla="*/ 4861729 h 9900128"/>
              <a:gd name="connsiteX2309" fmla="*/ 1673120 w 24387176"/>
              <a:gd name="connsiteY2309" fmla="*/ 4959608 h 9900128"/>
              <a:gd name="connsiteX2310" fmla="*/ 1970130 w 24387176"/>
              <a:gd name="connsiteY2310" fmla="*/ 4936344 h 9900128"/>
              <a:gd name="connsiteX2311" fmla="*/ 2014484 w 24387176"/>
              <a:gd name="connsiteY2311" fmla="*/ 4870009 h 9900128"/>
              <a:gd name="connsiteX2312" fmla="*/ 2006452 w 24387176"/>
              <a:gd name="connsiteY2312" fmla="*/ 4940483 h 9900128"/>
              <a:gd name="connsiteX2313" fmla="*/ 2187578 w 24387176"/>
              <a:gd name="connsiteY2313" fmla="*/ 4804065 h 9900128"/>
              <a:gd name="connsiteX2314" fmla="*/ 1960491 w 24387176"/>
              <a:gd name="connsiteY2314" fmla="*/ 5020919 h 9900128"/>
              <a:gd name="connsiteX2315" fmla="*/ 1988292 w 24387176"/>
              <a:gd name="connsiteY2315" fmla="*/ 4938414 h 9900128"/>
              <a:gd name="connsiteX2316" fmla="*/ 1822116 w 24387176"/>
              <a:gd name="connsiteY2316" fmla="*/ 5105093 h 9900128"/>
              <a:gd name="connsiteX2317" fmla="*/ 1683247 w 24387176"/>
              <a:gd name="connsiteY2317" fmla="*/ 5032153 h 9900128"/>
              <a:gd name="connsiteX2318" fmla="*/ 1555002 w 24387176"/>
              <a:gd name="connsiteY2318" fmla="*/ 5188878 h 9900128"/>
              <a:gd name="connsiteX2319" fmla="*/ 1548084 w 24387176"/>
              <a:gd name="connsiteY2319" fmla="*/ 5088141 h 9900128"/>
              <a:gd name="connsiteX2320" fmla="*/ 1518189 w 24387176"/>
              <a:gd name="connsiteY2320" fmla="*/ 5027621 h 9900128"/>
              <a:gd name="connsiteX2321" fmla="*/ 1434295 w 24387176"/>
              <a:gd name="connsiteY2321" fmla="*/ 5118008 h 9900128"/>
              <a:gd name="connsiteX2322" fmla="*/ 1343492 w 24387176"/>
              <a:gd name="connsiteY2322" fmla="*/ 5107658 h 9900128"/>
              <a:gd name="connsiteX2323" fmla="*/ 1396368 w 24387176"/>
              <a:gd name="connsiteY2323" fmla="*/ 5127963 h 9900128"/>
              <a:gd name="connsiteX2324" fmla="*/ 1348801 w 24387176"/>
              <a:gd name="connsiteY2324" fmla="*/ 5222489 h 9900128"/>
              <a:gd name="connsiteX2325" fmla="*/ 1279370 w 24387176"/>
              <a:gd name="connsiteY2325" fmla="*/ 5186021 h 9900128"/>
              <a:gd name="connsiteX2326" fmla="*/ 1290616 w 24387176"/>
              <a:gd name="connsiteY2326" fmla="*/ 5087352 h 9900128"/>
              <a:gd name="connsiteX2327" fmla="*/ 1140992 w 24387176"/>
              <a:gd name="connsiteY2327" fmla="*/ 5270198 h 9900128"/>
              <a:gd name="connsiteX2328" fmla="*/ 1030418 w 24387176"/>
              <a:gd name="connsiteY2328" fmla="*/ 5271873 h 9900128"/>
              <a:gd name="connsiteX2329" fmla="*/ 1076379 w 24387176"/>
              <a:gd name="connsiteY2329" fmla="*/ 5191441 h 9900128"/>
              <a:gd name="connsiteX2330" fmla="*/ 1132470 w 24387176"/>
              <a:gd name="connsiteY2330" fmla="*/ 5183556 h 9900128"/>
              <a:gd name="connsiteX2331" fmla="*/ 1120735 w 24387176"/>
              <a:gd name="connsiteY2331" fmla="*/ 5125105 h 9900128"/>
              <a:gd name="connsiteX2332" fmla="*/ 1059822 w 24387176"/>
              <a:gd name="connsiteY2332" fmla="*/ 5175276 h 9900128"/>
              <a:gd name="connsiteX2333" fmla="*/ 973836 w 24387176"/>
              <a:gd name="connsiteY2333" fmla="*/ 5122640 h 9900128"/>
              <a:gd name="connsiteX2334" fmla="*/ 1176335 w 24387176"/>
              <a:gd name="connsiteY2334" fmla="*/ 4960101 h 9900128"/>
              <a:gd name="connsiteX2335" fmla="*/ 958398 w 24387176"/>
              <a:gd name="connsiteY2335" fmla="*/ 4935262 h 9900128"/>
              <a:gd name="connsiteX2336" fmla="*/ 879323 w 24387176"/>
              <a:gd name="connsiteY2336" fmla="*/ 4983364 h 9900128"/>
              <a:gd name="connsiteX2337" fmla="*/ 891059 w 24387176"/>
              <a:gd name="connsiteY2337" fmla="*/ 5041813 h 9900128"/>
              <a:gd name="connsiteX2338" fmla="*/ 526224 w 24387176"/>
              <a:gd name="connsiteY2338" fmla="*/ 5014511 h 9900128"/>
              <a:gd name="connsiteX2339" fmla="*/ 501637 w 24387176"/>
              <a:gd name="connsiteY2339" fmla="*/ 5068823 h 9900128"/>
              <a:gd name="connsiteX2340" fmla="*/ 430600 w 24387176"/>
              <a:gd name="connsiteY2340" fmla="*/ 5046449 h 9900128"/>
              <a:gd name="connsiteX2341" fmla="*/ 494722 w 24387176"/>
              <a:gd name="connsiteY2341" fmla="*/ 4968087 h 9900128"/>
              <a:gd name="connsiteX2342" fmla="*/ 347825 w 24387176"/>
              <a:gd name="connsiteY2342" fmla="*/ 4965622 h 9900128"/>
              <a:gd name="connsiteX2343" fmla="*/ 319530 w 24387176"/>
              <a:gd name="connsiteY2343" fmla="*/ 4891006 h 9900128"/>
              <a:gd name="connsiteX2344" fmla="*/ 294943 w 24387176"/>
              <a:gd name="connsiteY2344" fmla="*/ 4945316 h 9900128"/>
              <a:gd name="connsiteX2345" fmla="*/ 250099 w 24387176"/>
              <a:gd name="connsiteY2345" fmla="*/ 4854535 h 9900128"/>
              <a:gd name="connsiteX2346" fmla="*/ 205746 w 24387176"/>
              <a:gd name="connsiteY2346" fmla="*/ 4920871 h 9900128"/>
              <a:gd name="connsiteX2347" fmla="*/ 203647 w 24387176"/>
              <a:gd name="connsiteY2347" fmla="*/ 4777849 h 9900128"/>
              <a:gd name="connsiteX2348" fmla="*/ 111237 w 24387176"/>
              <a:gd name="connsiteY2348" fmla="*/ 4781596 h 9900128"/>
              <a:gd name="connsiteX2349" fmla="*/ 132608 w 24387176"/>
              <a:gd name="connsiteY2349" fmla="*/ 4755474 h 9900128"/>
              <a:gd name="connsiteX2350" fmla="*/ 134214 w 24387176"/>
              <a:gd name="connsiteY2350" fmla="*/ 4741379 h 9900128"/>
              <a:gd name="connsiteX2351" fmla="*/ 190306 w 24387176"/>
              <a:gd name="connsiteY2351" fmla="*/ 4733492 h 9900128"/>
              <a:gd name="connsiteX2352" fmla="*/ 20425 w 24387176"/>
              <a:gd name="connsiteY2352" fmla="*/ 4771246 h 9900128"/>
              <a:gd name="connsiteX2353" fmla="*/ 6883 w 24387176"/>
              <a:gd name="connsiteY2353" fmla="*/ 4728651 h 9900128"/>
              <a:gd name="connsiteX2354" fmla="*/ 0 w 24387176"/>
              <a:gd name="connsiteY2354" fmla="*/ 4724901 h 9900128"/>
              <a:gd name="connsiteX2355" fmla="*/ 0 w 24387176"/>
              <a:gd name="connsiteY2355" fmla="*/ 4573981 h 9900128"/>
              <a:gd name="connsiteX2356" fmla="*/ 22686 w 24387176"/>
              <a:gd name="connsiteY2356" fmla="*/ 4569820 h 9900128"/>
              <a:gd name="connsiteX2357" fmla="*/ 64292 w 24387176"/>
              <a:gd name="connsiteY2357" fmla="*/ 4547792 h 9900128"/>
              <a:gd name="connsiteX2358" fmla="*/ 75539 w 24387176"/>
              <a:gd name="connsiteY2358" fmla="*/ 4449123 h 9900128"/>
              <a:gd name="connsiteX2359" fmla="*/ 30703 w 24387176"/>
              <a:gd name="connsiteY2359" fmla="*/ 4502020 h 9900128"/>
              <a:gd name="connsiteX2360" fmla="*/ 0 w 24387176"/>
              <a:gd name="connsiteY2360" fmla="*/ 4522422 h 9900128"/>
              <a:gd name="connsiteX2361" fmla="*/ 0 w 24387176"/>
              <a:gd name="connsiteY2361" fmla="*/ 3603569 h 9900128"/>
              <a:gd name="connsiteX2362" fmla="*/ 42586 w 24387176"/>
              <a:gd name="connsiteY2362" fmla="*/ 3608295 h 9900128"/>
              <a:gd name="connsiteX2363" fmla="*/ 191691 w 24387176"/>
              <a:gd name="connsiteY2363" fmla="*/ 3591377 h 9900128"/>
              <a:gd name="connsiteX2364" fmla="*/ 413961 w 24387176"/>
              <a:gd name="connsiteY2364" fmla="*/ 3416814 h 9900128"/>
              <a:gd name="connsiteX2365" fmla="*/ 395311 w 24387176"/>
              <a:gd name="connsiteY2365" fmla="*/ 3257625 h 9900128"/>
              <a:gd name="connsiteX2366" fmla="*/ 334397 w 24387176"/>
              <a:gd name="connsiteY2366" fmla="*/ 3307798 h 9900128"/>
              <a:gd name="connsiteX2367" fmla="*/ 324759 w 24387176"/>
              <a:gd name="connsiteY2367" fmla="*/ 3392368 h 9900128"/>
              <a:gd name="connsiteX2368" fmla="*/ 159700 w 24387176"/>
              <a:gd name="connsiteY2368" fmla="*/ 3387835 h 9900128"/>
              <a:gd name="connsiteX2369" fmla="*/ 147965 w 24387176"/>
              <a:gd name="connsiteY2369" fmla="*/ 3329385 h 9900128"/>
              <a:gd name="connsiteX2370" fmla="*/ 70503 w 24387176"/>
              <a:gd name="connsiteY2370" fmla="*/ 3363389 h 9900128"/>
              <a:gd name="connsiteX2371" fmla="*/ 85448 w 24387176"/>
              <a:gd name="connsiteY2371" fmla="*/ 3393650 h 9900128"/>
              <a:gd name="connsiteX2372" fmla="*/ 34179 w 24387176"/>
              <a:gd name="connsiteY2372" fmla="*/ 3359249 h 9900128"/>
              <a:gd name="connsiteX2373" fmla="*/ 160817 w 24387176"/>
              <a:gd name="connsiteY2373" fmla="*/ 3216621 h 9900128"/>
              <a:gd name="connsiteX2374" fmla="*/ 11312 w 24387176"/>
              <a:gd name="connsiteY2374" fmla="*/ 3279898 h 9900128"/>
              <a:gd name="connsiteX2375" fmla="*/ 0 w 24387176"/>
              <a:gd name="connsiteY2375" fmla="*/ 3279095 h 9900128"/>
              <a:gd name="connsiteX2376" fmla="*/ 0 w 24387176"/>
              <a:gd name="connsiteY2376" fmla="*/ 2782513 h 9900128"/>
              <a:gd name="connsiteX2377" fmla="*/ 44908 w 24387176"/>
              <a:gd name="connsiteY2377" fmla="*/ 2767583 h 9900128"/>
              <a:gd name="connsiteX2378" fmla="*/ 124629 w 24387176"/>
              <a:gd name="connsiteY2378" fmla="*/ 2727028 h 9900128"/>
              <a:gd name="connsiteX2379" fmla="*/ 332438 w 24387176"/>
              <a:gd name="connsiteY2379" fmla="*/ 2679322 h 9900128"/>
              <a:gd name="connsiteX2380" fmla="*/ 523692 w 24387176"/>
              <a:gd name="connsiteY2380" fmla="*/ 2615450 h 9900128"/>
              <a:gd name="connsiteX2381" fmla="*/ 368762 w 24387176"/>
              <a:gd name="connsiteY2381" fmla="*/ 2683463 h 9900128"/>
              <a:gd name="connsiteX2382" fmla="*/ 617714 w 24387176"/>
              <a:gd name="connsiteY2382" fmla="*/ 2597608 h 9900128"/>
              <a:gd name="connsiteX2383" fmla="*/ 698389 w 24387176"/>
              <a:gd name="connsiteY2383" fmla="*/ 2535412 h 9900128"/>
              <a:gd name="connsiteX2384" fmla="*/ 611288 w 24387176"/>
              <a:gd name="connsiteY2384" fmla="*/ 2653989 h 9900128"/>
              <a:gd name="connsiteX2385" fmla="*/ 795624 w 24387176"/>
              <a:gd name="connsiteY2385" fmla="*/ 2489379 h 9900128"/>
              <a:gd name="connsiteX2386" fmla="*/ 807359 w 24387176"/>
              <a:gd name="connsiteY2386" fmla="*/ 2547832 h 9900128"/>
              <a:gd name="connsiteX2387" fmla="*/ 878398 w 24387176"/>
              <a:gd name="connsiteY2387" fmla="*/ 2570206 h 9900128"/>
              <a:gd name="connsiteX2388" fmla="*/ 916325 w 24387176"/>
              <a:gd name="connsiteY2388" fmla="*/ 2560251 h 9900128"/>
              <a:gd name="connsiteX2389" fmla="*/ 965507 w 24387176"/>
              <a:gd name="connsiteY2389" fmla="*/ 2451627 h 9900128"/>
              <a:gd name="connsiteX2390" fmla="*/ 929177 w 24387176"/>
              <a:gd name="connsiteY2390" fmla="*/ 2447488 h 9900128"/>
              <a:gd name="connsiteX2391" fmla="*/ 886430 w 24387176"/>
              <a:gd name="connsiteY2391" fmla="*/ 2499728 h 9900128"/>
              <a:gd name="connsiteX2392" fmla="*/ 830339 w 24387176"/>
              <a:gd name="connsiteY2392" fmla="*/ 2507613 h 9900128"/>
              <a:gd name="connsiteX2393" fmla="*/ 911017 w 24387176"/>
              <a:gd name="connsiteY2393" fmla="*/ 2445418 h 9900128"/>
              <a:gd name="connsiteX2394" fmla="*/ 864568 w 24387176"/>
              <a:gd name="connsiteY2394" fmla="*/ 2368730 h 9900128"/>
              <a:gd name="connsiteX2395" fmla="*/ 913740 w 24387176"/>
              <a:gd name="connsiteY2395" fmla="*/ 2260109 h 9900128"/>
              <a:gd name="connsiteX2396" fmla="*/ 716060 w 24387176"/>
              <a:gd name="connsiteY2396" fmla="*/ 2380363 h 9900128"/>
              <a:gd name="connsiteX2397" fmla="*/ 640204 w 24387176"/>
              <a:gd name="connsiteY2397" fmla="*/ 2400275 h 9900128"/>
              <a:gd name="connsiteX2398" fmla="*/ 633778 w 24387176"/>
              <a:gd name="connsiteY2398" fmla="*/ 2456656 h 9900128"/>
              <a:gd name="connsiteX2399" fmla="*/ 582504 w 24387176"/>
              <a:gd name="connsiteY2399" fmla="*/ 2422254 h 9900128"/>
              <a:gd name="connsiteX2400" fmla="*/ 31176 w 24387176"/>
              <a:gd name="connsiteY2400" fmla="*/ 2538121 h 9900128"/>
              <a:gd name="connsiteX2401" fmla="*/ 0 w 24387176"/>
              <a:gd name="connsiteY2401" fmla="*/ 2538664 h 9900128"/>
              <a:gd name="connsiteX2402" fmla="*/ 0 w 24387176"/>
              <a:gd name="connsiteY2402" fmla="*/ 2416290 h 9900128"/>
              <a:gd name="connsiteX2403" fmla="*/ 14683 w 24387176"/>
              <a:gd name="connsiteY2403" fmla="*/ 2400373 h 9900128"/>
              <a:gd name="connsiteX2404" fmla="*/ 0 w 24387176"/>
              <a:gd name="connsiteY2404" fmla="*/ 2400660 h 9900128"/>
              <a:gd name="connsiteX2405" fmla="*/ 0 w 24387176"/>
              <a:gd name="connsiteY2405" fmla="*/ 1962023 h 9900128"/>
              <a:gd name="connsiteX2406" fmla="*/ 54886 w 24387176"/>
              <a:gd name="connsiteY2406" fmla="*/ 1921498 h 9900128"/>
              <a:gd name="connsiteX2407" fmla="*/ 319860 w 24387176"/>
              <a:gd name="connsiteY2407" fmla="*/ 1821185 h 9900128"/>
              <a:gd name="connsiteX2408" fmla="*/ 723742 w 24387176"/>
              <a:gd name="connsiteY2408" fmla="*/ 1667317 h 9900128"/>
              <a:gd name="connsiteX2409" fmla="*/ 1066717 w 24387176"/>
              <a:gd name="connsiteY2409" fmla="*/ 1563622 h 9900128"/>
              <a:gd name="connsiteX2410" fmla="*/ 1061897 w 24387176"/>
              <a:gd name="connsiteY2410" fmla="*/ 1605911 h 9900128"/>
              <a:gd name="connsiteX2411" fmla="*/ 1182109 w 24387176"/>
              <a:gd name="connsiteY2411" fmla="*/ 1519661 h 9900128"/>
              <a:gd name="connsiteX2412" fmla="*/ 1228559 w 24387176"/>
              <a:gd name="connsiteY2412" fmla="*/ 1596348 h 9900128"/>
              <a:gd name="connsiteX2413" fmla="*/ 1646896 w 24387176"/>
              <a:gd name="connsiteY2413" fmla="*/ 1315623 h 9900128"/>
              <a:gd name="connsiteX2414" fmla="*/ 1765508 w 24387176"/>
              <a:gd name="connsiteY2414" fmla="*/ 1243470 h 9900128"/>
              <a:gd name="connsiteX2415" fmla="*/ 2178400 w 24387176"/>
              <a:gd name="connsiteY2415" fmla="*/ 1333363 h 9900128"/>
              <a:gd name="connsiteX2416" fmla="*/ 2123914 w 24387176"/>
              <a:gd name="connsiteY2416" fmla="*/ 1327154 h 9900128"/>
              <a:gd name="connsiteX2417" fmla="*/ 2192858 w 24387176"/>
              <a:gd name="connsiteY2417" fmla="*/ 1206506 h 9900128"/>
              <a:gd name="connsiteX2418" fmla="*/ 2268719 w 24387176"/>
              <a:gd name="connsiteY2418" fmla="*/ 1186597 h 9900128"/>
              <a:gd name="connsiteX2419" fmla="*/ 2353099 w 24387176"/>
              <a:gd name="connsiteY2419" fmla="*/ 1253326 h 9900128"/>
              <a:gd name="connsiteX2420" fmla="*/ 2402276 w 24387176"/>
              <a:gd name="connsiteY2420" fmla="*/ 1144703 h 9900128"/>
              <a:gd name="connsiteX2421" fmla="*/ 2914010 w 24387176"/>
              <a:gd name="connsiteY2421" fmla="*/ 1174472 h 9900128"/>
              <a:gd name="connsiteX2422" fmla="*/ 3062512 w 24387176"/>
              <a:gd name="connsiteY2422" fmla="*/ 1162839 h 9900128"/>
              <a:gd name="connsiteX2423" fmla="*/ 3197185 w 24387176"/>
              <a:gd name="connsiteY2423" fmla="*/ 949734 h 9900128"/>
              <a:gd name="connsiteX2424" fmla="*/ 3859030 w 24387176"/>
              <a:gd name="connsiteY2424" fmla="*/ 953776 h 9900128"/>
              <a:gd name="connsiteX2425" fmla="*/ 4107980 w 24387176"/>
              <a:gd name="connsiteY2425" fmla="*/ 867921 h 9900128"/>
              <a:gd name="connsiteX2426" fmla="*/ 4502224 w 24387176"/>
              <a:gd name="connsiteY2426" fmla="*/ 798626 h 9900128"/>
              <a:gd name="connsiteX2427" fmla="*/ 4774153 w 24387176"/>
              <a:gd name="connsiteY2427" fmla="*/ 672558 h 9900128"/>
              <a:gd name="connsiteX2428" fmla="*/ 4804052 w 24387176"/>
              <a:gd name="connsiteY2428" fmla="*/ 733078 h 9900128"/>
              <a:gd name="connsiteX2429" fmla="*/ 4980359 w 24387176"/>
              <a:gd name="connsiteY2429" fmla="*/ 638946 h 9900128"/>
              <a:gd name="connsiteX2430" fmla="*/ 4955768 w 24387176"/>
              <a:gd name="connsiteY2430" fmla="*/ 693257 h 9900128"/>
              <a:gd name="connsiteX2431" fmla="*/ 5180090 w 24387176"/>
              <a:gd name="connsiteY2431" fmla="*/ 608808 h 9900128"/>
              <a:gd name="connsiteX2432" fmla="*/ 5188757 w 24387176"/>
              <a:gd name="connsiteY2432" fmla="*/ 609717 h 9900128"/>
              <a:gd name="connsiteX2433" fmla="*/ 5178768 w 24387176"/>
              <a:gd name="connsiteY2433" fmla="*/ 598153 h 9900128"/>
              <a:gd name="connsiteX2434" fmla="*/ 5266777 w 24387176"/>
              <a:gd name="connsiteY2434" fmla="*/ 448082 h 9900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Lst>
            <a:rect l="l" t="t" r="r" b="b"/>
            <a:pathLst>
              <a:path w="24387176" h="9900128">
                <a:moveTo>
                  <a:pt x="22965786" y="9509155"/>
                </a:moveTo>
                <a:cubicBezTo>
                  <a:pt x="22965330" y="9523142"/>
                  <a:pt x="22929522" y="9538305"/>
                  <a:pt x="22930054" y="9521989"/>
                </a:cubicBezTo>
                <a:cubicBezTo>
                  <a:pt x="22913780" y="9521460"/>
                  <a:pt x="22949504" y="9508626"/>
                  <a:pt x="22965786" y="9509155"/>
                </a:cubicBezTo>
                <a:close/>
                <a:moveTo>
                  <a:pt x="23075556" y="9423073"/>
                </a:moveTo>
                <a:lnTo>
                  <a:pt x="23096974" y="9429059"/>
                </a:lnTo>
                <a:lnTo>
                  <a:pt x="23094642" y="9430531"/>
                </a:lnTo>
                <a:cubicBezTo>
                  <a:pt x="23081638" y="9433607"/>
                  <a:pt x="23068754" y="9433187"/>
                  <a:pt x="23068982" y="9426195"/>
                </a:cubicBezTo>
                <a:close/>
                <a:moveTo>
                  <a:pt x="23010674" y="9404946"/>
                </a:moveTo>
                <a:lnTo>
                  <a:pt x="23031798" y="9410849"/>
                </a:lnTo>
                <a:lnTo>
                  <a:pt x="23027282" y="9414046"/>
                </a:lnTo>
                <a:cubicBezTo>
                  <a:pt x="23014272" y="9417415"/>
                  <a:pt x="23001380" y="9416993"/>
                  <a:pt x="23001608" y="9410004"/>
                </a:cubicBezTo>
                <a:close/>
                <a:moveTo>
                  <a:pt x="22945088" y="9386362"/>
                </a:moveTo>
                <a:lnTo>
                  <a:pt x="22966352" y="9392434"/>
                </a:lnTo>
                <a:lnTo>
                  <a:pt x="22959944" y="9396685"/>
                </a:lnTo>
                <a:cubicBezTo>
                  <a:pt x="22946934" y="9400055"/>
                  <a:pt x="22934046" y="9399635"/>
                  <a:pt x="22934312" y="9391479"/>
                </a:cubicBezTo>
                <a:close/>
                <a:moveTo>
                  <a:pt x="23293446" y="9288858"/>
                </a:moveTo>
                <a:cubicBezTo>
                  <a:pt x="23309730" y="9289391"/>
                  <a:pt x="23273998" y="9302225"/>
                  <a:pt x="23257722" y="9301694"/>
                </a:cubicBezTo>
                <a:cubicBezTo>
                  <a:pt x="23258176" y="9287709"/>
                  <a:pt x="23293446" y="9288858"/>
                  <a:pt x="23293446" y="9288858"/>
                </a:cubicBezTo>
                <a:close/>
                <a:moveTo>
                  <a:pt x="22669778" y="9260880"/>
                </a:moveTo>
                <a:cubicBezTo>
                  <a:pt x="22677360" y="9260032"/>
                  <a:pt x="22687986" y="9262127"/>
                  <a:pt x="22704710" y="9269670"/>
                </a:cubicBezTo>
                <a:cubicBezTo>
                  <a:pt x="22700080" y="9266022"/>
                  <a:pt x="22695434" y="9267764"/>
                  <a:pt x="22691908" y="9271988"/>
                </a:cubicBezTo>
                <a:lnTo>
                  <a:pt x="22690486" y="9275942"/>
                </a:lnTo>
                <a:lnTo>
                  <a:pt x="22658514" y="9266867"/>
                </a:lnTo>
                <a:close/>
                <a:moveTo>
                  <a:pt x="20853650" y="9203652"/>
                </a:moveTo>
                <a:cubicBezTo>
                  <a:pt x="20833096" y="9201672"/>
                  <a:pt x="20806812" y="9211312"/>
                  <a:pt x="20818676" y="9222197"/>
                </a:cubicBezTo>
                <a:lnTo>
                  <a:pt x="20870680" y="9209894"/>
                </a:lnTo>
                <a:cubicBezTo>
                  <a:pt x="20866724" y="9206268"/>
                  <a:pt x="20860508" y="9204315"/>
                  <a:pt x="20853650" y="9203652"/>
                </a:cubicBezTo>
                <a:close/>
                <a:moveTo>
                  <a:pt x="22306616" y="9189571"/>
                </a:moveTo>
                <a:lnTo>
                  <a:pt x="22294468" y="9196381"/>
                </a:lnTo>
                <a:cubicBezTo>
                  <a:pt x="22290422" y="9198652"/>
                  <a:pt x="22299870" y="9193355"/>
                  <a:pt x="22306616" y="9189571"/>
                </a:cubicBezTo>
                <a:close/>
                <a:moveTo>
                  <a:pt x="22143686" y="9189342"/>
                </a:moveTo>
                <a:cubicBezTo>
                  <a:pt x="22143162" y="9187848"/>
                  <a:pt x="22143294" y="9188220"/>
                  <a:pt x="22143784" y="9189621"/>
                </a:cubicBezTo>
                <a:lnTo>
                  <a:pt x="22144598" y="9191939"/>
                </a:lnTo>
                <a:lnTo>
                  <a:pt x="22146044" y="9196061"/>
                </a:lnTo>
                <a:cubicBezTo>
                  <a:pt x="22147878" y="9201287"/>
                  <a:pt x="22149974" y="9207263"/>
                  <a:pt x="22149974" y="9207263"/>
                </a:cubicBezTo>
                <a:cubicBezTo>
                  <a:pt x="22148114" y="9201951"/>
                  <a:pt x="22146716" y="9197969"/>
                  <a:pt x="22145698" y="9195065"/>
                </a:cubicBezTo>
                <a:lnTo>
                  <a:pt x="22144598" y="9191939"/>
                </a:lnTo>
                <a:close/>
                <a:moveTo>
                  <a:pt x="20729224" y="9172585"/>
                </a:moveTo>
                <a:lnTo>
                  <a:pt x="20730552" y="9176592"/>
                </a:lnTo>
                <a:lnTo>
                  <a:pt x="20731572" y="9179673"/>
                </a:lnTo>
                <a:lnTo>
                  <a:pt x="20733848" y="9186554"/>
                </a:lnTo>
                <a:lnTo>
                  <a:pt x="20735480" y="9191488"/>
                </a:lnTo>
                <a:cubicBezTo>
                  <a:pt x="20735480" y="9191488"/>
                  <a:pt x="20734960" y="9189913"/>
                  <a:pt x="20734212" y="9187647"/>
                </a:cubicBezTo>
                <a:lnTo>
                  <a:pt x="20733848" y="9186554"/>
                </a:lnTo>
                <a:lnTo>
                  <a:pt x="20731226" y="9178624"/>
                </a:lnTo>
                <a:lnTo>
                  <a:pt x="20730552" y="9176592"/>
                </a:lnTo>
                <a:lnTo>
                  <a:pt x="20729324" y="9172880"/>
                </a:lnTo>
                <a:cubicBezTo>
                  <a:pt x="20728836" y="9171402"/>
                  <a:pt x="20728704" y="9171009"/>
                  <a:pt x="20729224" y="9172585"/>
                </a:cubicBezTo>
                <a:close/>
                <a:moveTo>
                  <a:pt x="20564268" y="9121895"/>
                </a:moveTo>
                <a:cubicBezTo>
                  <a:pt x="20555156" y="9120283"/>
                  <a:pt x="20536502" y="9130176"/>
                  <a:pt x="20536160" y="9140661"/>
                </a:cubicBezTo>
                <a:cubicBezTo>
                  <a:pt x="20536160" y="9140661"/>
                  <a:pt x="20588162" y="9128360"/>
                  <a:pt x="20569172" y="9127741"/>
                </a:cubicBezTo>
                <a:cubicBezTo>
                  <a:pt x="20569286" y="9124245"/>
                  <a:pt x="20567308" y="9122431"/>
                  <a:pt x="20564268" y="9121895"/>
                </a:cubicBezTo>
                <a:close/>
                <a:moveTo>
                  <a:pt x="23348438" y="9101673"/>
                </a:moveTo>
                <a:cubicBezTo>
                  <a:pt x="23364260" y="9116187"/>
                  <a:pt x="23314894" y="9130909"/>
                  <a:pt x="23299144" y="9114066"/>
                </a:cubicBezTo>
                <a:close/>
                <a:moveTo>
                  <a:pt x="20446644" y="9084115"/>
                </a:moveTo>
                <a:cubicBezTo>
                  <a:pt x="20447348" y="9086987"/>
                  <a:pt x="20452966" y="9109956"/>
                  <a:pt x="20452966" y="9109956"/>
                </a:cubicBezTo>
                <a:cubicBezTo>
                  <a:pt x="20447574" y="9087907"/>
                  <a:pt x="20446228" y="9082393"/>
                  <a:pt x="20446644" y="9084115"/>
                </a:cubicBezTo>
                <a:close/>
                <a:moveTo>
                  <a:pt x="23226386" y="9082449"/>
                </a:moveTo>
                <a:lnTo>
                  <a:pt x="23215950" y="9083355"/>
                </a:lnTo>
                <a:cubicBezTo>
                  <a:pt x="23215950" y="9083355"/>
                  <a:pt x="23220070" y="9082996"/>
                  <a:pt x="23225990" y="9082483"/>
                </a:cubicBezTo>
                <a:close/>
                <a:moveTo>
                  <a:pt x="23263928" y="9079187"/>
                </a:moveTo>
                <a:lnTo>
                  <a:pt x="23226386" y="9082449"/>
                </a:lnTo>
                <a:lnTo>
                  <a:pt x="23246836" y="9080671"/>
                </a:lnTo>
                <a:close/>
                <a:moveTo>
                  <a:pt x="23265362" y="9079063"/>
                </a:moveTo>
                <a:lnTo>
                  <a:pt x="23263928" y="9079187"/>
                </a:lnTo>
                <a:lnTo>
                  <a:pt x="23264596" y="9079129"/>
                </a:lnTo>
                <a:cubicBezTo>
                  <a:pt x="23268454" y="9078795"/>
                  <a:pt x="23269484" y="9078705"/>
                  <a:pt x="23265362" y="9079063"/>
                </a:cubicBezTo>
                <a:close/>
                <a:moveTo>
                  <a:pt x="20372066" y="9071301"/>
                </a:moveTo>
                <a:cubicBezTo>
                  <a:pt x="20356850" y="9069493"/>
                  <a:pt x="20341250" y="9079482"/>
                  <a:pt x="20353114" y="9090368"/>
                </a:cubicBezTo>
                <a:lnTo>
                  <a:pt x="20386128" y="9077444"/>
                </a:lnTo>
                <a:cubicBezTo>
                  <a:pt x="20382172" y="9073817"/>
                  <a:pt x="20377144" y="9071904"/>
                  <a:pt x="20372066" y="9071301"/>
                </a:cubicBezTo>
                <a:close/>
                <a:moveTo>
                  <a:pt x="22829698" y="8818903"/>
                </a:moveTo>
                <a:cubicBezTo>
                  <a:pt x="22824968" y="8819514"/>
                  <a:pt x="22812356" y="8821145"/>
                  <a:pt x="22787120" y="8824406"/>
                </a:cubicBezTo>
                <a:cubicBezTo>
                  <a:pt x="22787120" y="8824406"/>
                  <a:pt x="22843884" y="8817069"/>
                  <a:pt x="22829698" y="8818903"/>
                </a:cubicBezTo>
                <a:close/>
                <a:moveTo>
                  <a:pt x="22282330" y="8420737"/>
                </a:moveTo>
                <a:lnTo>
                  <a:pt x="22410930" y="8450516"/>
                </a:lnTo>
                <a:lnTo>
                  <a:pt x="22487808" y="8481720"/>
                </a:lnTo>
                <a:lnTo>
                  <a:pt x="22428618" y="8469872"/>
                </a:lnTo>
                <a:close/>
                <a:moveTo>
                  <a:pt x="22032144" y="8342948"/>
                </a:moveTo>
                <a:lnTo>
                  <a:pt x="22077318" y="8353319"/>
                </a:lnTo>
                <a:lnTo>
                  <a:pt x="22087452" y="8359190"/>
                </a:lnTo>
                <a:close/>
                <a:moveTo>
                  <a:pt x="21906130" y="8305248"/>
                </a:moveTo>
                <a:lnTo>
                  <a:pt x="21951844" y="8318026"/>
                </a:lnTo>
                <a:lnTo>
                  <a:pt x="22021772" y="8339899"/>
                </a:lnTo>
                <a:lnTo>
                  <a:pt x="21924280" y="8311264"/>
                </a:lnTo>
                <a:close/>
                <a:moveTo>
                  <a:pt x="21671970" y="8217765"/>
                </a:moveTo>
                <a:cubicBezTo>
                  <a:pt x="21662858" y="8216157"/>
                  <a:pt x="21644202" y="8226048"/>
                  <a:pt x="21643860" y="8236536"/>
                </a:cubicBezTo>
                <a:cubicBezTo>
                  <a:pt x="21643860" y="8236536"/>
                  <a:pt x="21693150" y="8224141"/>
                  <a:pt x="21676878" y="8223612"/>
                </a:cubicBezTo>
                <a:cubicBezTo>
                  <a:pt x="21676986" y="8220119"/>
                  <a:pt x="21675010" y="8218304"/>
                  <a:pt x="21671970" y="8217765"/>
                </a:cubicBezTo>
                <a:close/>
                <a:moveTo>
                  <a:pt x="21494286" y="8159336"/>
                </a:moveTo>
                <a:cubicBezTo>
                  <a:pt x="21478004" y="8158805"/>
                  <a:pt x="21442278" y="8171638"/>
                  <a:pt x="21461272" y="8172257"/>
                </a:cubicBezTo>
                <a:cubicBezTo>
                  <a:pt x="21460740" y="8188570"/>
                  <a:pt x="21493832" y="8173319"/>
                  <a:pt x="21494286" y="8159336"/>
                </a:cubicBezTo>
                <a:close/>
                <a:moveTo>
                  <a:pt x="21443192" y="8143670"/>
                </a:moveTo>
                <a:cubicBezTo>
                  <a:pt x="21426910" y="8143140"/>
                  <a:pt x="21393900" y="8156063"/>
                  <a:pt x="21410174" y="8156594"/>
                </a:cubicBezTo>
                <a:cubicBezTo>
                  <a:pt x="21409716" y="8170577"/>
                  <a:pt x="21442736" y="8157654"/>
                  <a:pt x="21443192" y="8143670"/>
                </a:cubicBezTo>
                <a:close/>
                <a:moveTo>
                  <a:pt x="21909044" y="8141777"/>
                </a:moveTo>
                <a:lnTo>
                  <a:pt x="22061040" y="8170624"/>
                </a:lnTo>
                <a:lnTo>
                  <a:pt x="22077152" y="8178351"/>
                </a:lnTo>
                <a:lnTo>
                  <a:pt x="22095446" y="8188633"/>
                </a:lnTo>
                <a:lnTo>
                  <a:pt x="22020936" y="8178685"/>
                </a:lnTo>
                <a:lnTo>
                  <a:pt x="21950282" y="8166653"/>
                </a:lnTo>
                <a:lnTo>
                  <a:pt x="21922272" y="8148944"/>
                </a:lnTo>
                <a:close/>
                <a:moveTo>
                  <a:pt x="21018108" y="7890236"/>
                </a:moveTo>
                <a:lnTo>
                  <a:pt x="21016012" y="7896578"/>
                </a:lnTo>
                <a:cubicBezTo>
                  <a:pt x="21019890" y="7900782"/>
                  <a:pt x="21025716" y="7896835"/>
                  <a:pt x="21029594" y="7901039"/>
                </a:cubicBezTo>
                <a:cubicBezTo>
                  <a:pt x="21042206" y="7903167"/>
                  <a:pt x="21041998" y="7900054"/>
                  <a:pt x="21037352" y="7896464"/>
                </a:cubicBezTo>
                <a:lnTo>
                  <a:pt x="21033182" y="7894140"/>
                </a:lnTo>
                <a:close/>
                <a:moveTo>
                  <a:pt x="19746368" y="7888094"/>
                </a:moveTo>
                <a:cubicBezTo>
                  <a:pt x="19930884" y="7953484"/>
                  <a:pt x="20114514" y="7999631"/>
                  <a:pt x="20304998" y="8057300"/>
                </a:cubicBezTo>
                <a:lnTo>
                  <a:pt x="20409932" y="8091354"/>
                </a:lnTo>
                <a:lnTo>
                  <a:pt x="20651426" y="8156066"/>
                </a:lnTo>
                <a:lnTo>
                  <a:pt x="20659798" y="8158443"/>
                </a:lnTo>
                <a:lnTo>
                  <a:pt x="20467850" y="8083353"/>
                </a:lnTo>
                <a:lnTo>
                  <a:pt x="20388992" y="8056224"/>
                </a:lnTo>
                <a:lnTo>
                  <a:pt x="20086222" y="7968824"/>
                </a:lnTo>
                <a:lnTo>
                  <a:pt x="19910804" y="7920193"/>
                </a:lnTo>
                <a:close/>
                <a:moveTo>
                  <a:pt x="22231800" y="7707979"/>
                </a:moveTo>
                <a:cubicBezTo>
                  <a:pt x="22231800" y="7707979"/>
                  <a:pt x="22219204" y="7715698"/>
                  <a:pt x="22222354" y="7713770"/>
                </a:cubicBezTo>
                <a:cubicBezTo>
                  <a:pt x="22223404" y="7713127"/>
                  <a:pt x="22226204" y="7711412"/>
                  <a:pt x="22231800" y="7707979"/>
                </a:cubicBezTo>
                <a:close/>
                <a:moveTo>
                  <a:pt x="22189802" y="7692710"/>
                </a:moveTo>
                <a:cubicBezTo>
                  <a:pt x="22186178" y="7690630"/>
                  <a:pt x="22200658" y="7698948"/>
                  <a:pt x="22200658" y="7698948"/>
                </a:cubicBezTo>
                <a:cubicBezTo>
                  <a:pt x="22194220" y="7695253"/>
                  <a:pt x="22191004" y="7693403"/>
                  <a:pt x="22189802" y="7692710"/>
                </a:cubicBezTo>
                <a:close/>
                <a:moveTo>
                  <a:pt x="22056638" y="7670750"/>
                </a:moveTo>
                <a:lnTo>
                  <a:pt x="22045572" y="7675219"/>
                </a:lnTo>
                <a:lnTo>
                  <a:pt x="22072424" y="7690359"/>
                </a:lnTo>
                <a:lnTo>
                  <a:pt x="22075100" y="7691535"/>
                </a:lnTo>
                <a:lnTo>
                  <a:pt x="22064182" y="7673467"/>
                </a:lnTo>
                <a:close/>
                <a:moveTo>
                  <a:pt x="20300150" y="7590207"/>
                </a:moveTo>
                <a:lnTo>
                  <a:pt x="20299200" y="7590541"/>
                </a:lnTo>
                <a:lnTo>
                  <a:pt x="20412928" y="7619851"/>
                </a:lnTo>
                <a:lnTo>
                  <a:pt x="20423510" y="7622914"/>
                </a:lnTo>
                <a:lnTo>
                  <a:pt x="20416034" y="7620097"/>
                </a:lnTo>
                <a:cubicBezTo>
                  <a:pt x="20378078" y="7607188"/>
                  <a:pt x="20327926" y="7592609"/>
                  <a:pt x="20300150" y="7590207"/>
                </a:cubicBezTo>
                <a:close/>
                <a:moveTo>
                  <a:pt x="22119940" y="7588678"/>
                </a:moveTo>
                <a:lnTo>
                  <a:pt x="22117790" y="7590476"/>
                </a:lnTo>
                <a:lnTo>
                  <a:pt x="22109956" y="7589917"/>
                </a:lnTo>
                <a:lnTo>
                  <a:pt x="22114976" y="7592825"/>
                </a:lnTo>
                <a:lnTo>
                  <a:pt x="22117790" y="7590476"/>
                </a:lnTo>
                <a:lnTo>
                  <a:pt x="22126020" y="7591064"/>
                </a:lnTo>
                <a:cubicBezTo>
                  <a:pt x="22122930" y="7589287"/>
                  <a:pt x="22121386" y="7588402"/>
                  <a:pt x="22119940" y="7588678"/>
                </a:cubicBezTo>
                <a:close/>
                <a:moveTo>
                  <a:pt x="22082392" y="7585200"/>
                </a:moveTo>
                <a:cubicBezTo>
                  <a:pt x="22082392" y="7585200"/>
                  <a:pt x="22078338" y="7589518"/>
                  <a:pt x="22071824" y="7593715"/>
                </a:cubicBezTo>
                <a:lnTo>
                  <a:pt x="22064854" y="7595856"/>
                </a:lnTo>
                <a:lnTo>
                  <a:pt x="22067806" y="7612455"/>
                </a:lnTo>
                <a:cubicBezTo>
                  <a:pt x="22069414" y="7598360"/>
                  <a:pt x="22031486" y="7608316"/>
                  <a:pt x="22048040" y="7624480"/>
                </a:cubicBezTo>
                <a:cubicBezTo>
                  <a:pt x="22062986" y="7654741"/>
                  <a:pt x="22081148" y="7656811"/>
                  <a:pt x="22100920" y="7644787"/>
                </a:cubicBezTo>
                <a:cubicBezTo>
                  <a:pt x="22101722" y="7637738"/>
                  <a:pt x="22098384" y="7626650"/>
                  <a:pt x="22097320" y="7615819"/>
                </a:cubicBezTo>
                <a:lnTo>
                  <a:pt x="22106100" y="7591808"/>
                </a:lnTo>
                <a:lnTo>
                  <a:pt x="22089438" y="7588882"/>
                </a:lnTo>
                <a:cubicBezTo>
                  <a:pt x="22088988" y="7588620"/>
                  <a:pt x="22091104" y="7588636"/>
                  <a:pt x="22096846" y="7588981"/>
                </a:cubicBezTo>
                <a:lnTo>
                  <a:pt x="22102650" y="7589396"/>
                </a:lnTo>
                <a:lnTo>
                  <a:pt x="22106518" y="7590667"/>
                </a:lnTo>
                <a:lnTo>
                  <a:pt x="22106868" y="7589697"/>
                </a:lnTo>
                <a:lnTo>
                  <a:pt x="22102650" y="7589396"/>
                </a:lnTo>
                <a:lnTo>
                  <a:pt x="22093394" y="7586351"/>
                </a:lnTo>
                <a:cubicBezTo>
                  <a:pt x="22087056" y="7585297"/>
                  <a:pt x="22082392" y="7585200"/>
                  <a:pt x="22082392" y="7585200"/>
                </a:cubicBezTo>
                <a:close/>
                <a:moveTo>
                  <a:pt x="21868492" y="7571621"/>
                </a:moveTo>
                <a:cubicBezTo>
                  <a:pt x="21862316" y="7568070"/>
                  <a:pt x="21850598" y="7580545"/>
                  <a:pt x="21839020" y="7582755"/>
                </a:cubicBezTo>
                <a:cubicBezTo>
                  <a:pt x="21818940" y="7584515"/>
                  <a:pt x="21793018" y="7580630"/>
                  <a:pt x="21765220" y="7574708"/>
                </a:cubicBezTo>
                <a:lnTo>
                  <a:pt x="21759020" y="7573230"/>
                </a:lnTo>
                <a:lnTo>
                  <a:pt x="21757210" y="7573679"/>
                </a:lnTo>
                <a:lnTo>
                  <a:pt x="21769540" y="7578645"/>
                </a:lnTo>
                <a:lnTo>
                  <a:pt x="21820354" y="7598689"/>
                </a:lnTo>
                <a:lnTo>
                  <a:pt x="21885316" y="7612373"/>
                </a:lnTo>
                <a:lnTo>
                  <a:pt x="21886682" y="7607959"/>
                </a:lnTo>
                <a:cubicBezTo>
                  <a:pt x="21897460" y="7590949"/>
                  <a:pt x="21925994" y="7611102"/>
                  <a:pt x="21927458" y="7584997"/>
                </a:cubicBezTo>
                <a:lnTo>
                  <a:pt x="21927222" y="7582632"/>
                </a:lnTo>
                <a:lnTo>
                  <a:pt x="21905822" y="7578020"/>
                </a:lnTo>
                <a:cubicBezTo>
                  <a:pt x="21890702" y="7574872"/>
                  <a:pt x="21877630" y="7572439"/>
                  <a:pt x="21868492" y="7571621"/>
                </a:cubicBezTo>
                <a:close/>
                <a:moveTo>
                  <a:pt x="15639701" y="7462234"/>
                </a:moveTo>
                <a:lnTo>
                  <a:pt x="15606682" y="7475154"/>
                </a:lnTo>
                <a:cubicBezTo>
                  <a:pt x="15622430" y="7492001"/>
                  <a:pt x="15658231" y="7476837"/>
                  <a:pt x="15639701" y="7462234"/>
                </a:cubicBezTo>
                <a:close/>
                <a:moveTo>
                  <a:pt x="22045960" y="7443669"/>
                </a:moveTo>
                <a:lnTo>
                  <a:pt x="22046238" y="7444767"/>
                </a:lnTo>
                <a:lnTo>
                  <a:pt x="22077536" y="7451874"/>
                </a:lnTo>
                <a:lnTo>
                  <a:pt x="22071860" y="7450102"/>
                </a:lnTo>
                <a:close/>
                <a:moveTo>
                  <a:pt x="15388750" y="7412057"/>
                </a:moveTo>
                <a:cubicBezTo>
                  <a:pt x="15372471" y="7411526"/>
                  <a:pt x="15304191" y="7423303"/>
                  <a:pt x="15323183" y="7423920"/>
                </a:cubicBezTo>
                <a:cubicBezTo>
                  <a:pt x="15339004" y="7438433"/>
                  <a:pt x="15407284" y="7426663"/>
                  <a:pt x="15388750" y="7412057"/>
                </a:cubicBezTo>
                <a:close/>
                <a:moveTo>
                  <a:pt x="15305178" y="7393004"/>
                </a:moveTo>
                <a:cubicBezTo>
                  <a:pt x="15288901" y="7392473"/>
                  <a:pt x="15220539" y="7406577"/>
                  <a:pt x="15220539" y="7406577"/>
                </a:cubicBezTo>
                <a:cubicBezTo>
                  <a:pt x="15254897" y="7435693"/>
                  <a:pt x="15305178" y="7393004"/>
                  <a:pt x="15305178" y="7393004"/>
                </a:cubicBezTo>
                <a:close/>
                <a:moveTo>
                  <a:pt x="15185359" y="7371381"/>
                </a:moveTo>
                <a:cubicBezTo>
                  <a:pt x="15159357" y="7372505"/>
                  <a:pt x="15120690" y="7386992"/>
                  <a:pt x="15120690" y="7386992"/>
                </a:cubicBezTo>
                <a:cubicBezTo>
                  <a:pt x="15136434" y="7403835"/>
                  <a:pt x="15204796" y="7389732"/>
                  <a:pt x="15205252" y="7375746"/>
                </a:cubicBezTo>
                <a:cubicBezTo>
                  <a:pt x="15201292" y="7372120"/>
                  <a:pt x="15194032" y="7371009"/>
                  <a:pt x="15185359" y="7371381"/>
                </a:cubicBezTo>
                <a:close/>
                <a:moveTo>
                  <a:pt x="14847269" y="7319351"/>
                </a:moveTo>
                <a:cubicBezTo>
                  <a:pt x="14809336" y="7315162"/>
                  <a:pt x="14785976" y="7344585"/>
                  <a:pt x="14886020" y="7337345"/>
                </a:cubicBezTo>
                <a:cubicBezTo>
                  <a:pt x="14885109" y="7365312"/>
                  <a:pt x="14953393" y="7353541"/>
                  <a:pt x="14988658" y="7354692"/>
                </a:cubicBezTo>
                <a:cubicBezTo>
                  <a:pt x="14989572" y="7326723"/>
                  <a:pt x="14920838" y="7352479"/>
                  <a:pt x="14886020" y="7337345"/>
                </a:cubicBezTo>
                <a:cubicBezTo>
                  <a:pt x="14874170" y="7325877"/>
                  <a:pt x="14859913" y="7320747"/>
                  <a:pt x="14847269" y="7319351"/>
                </a:cubicBezTo>
                <a:close/>
                <a:moveTo>
                  <a:pt x="14753245" y="7299335"/>
                </a:moveTo>
                <a:cubicBezTo>
                  <a:pt x="14732556" y="7301288"/>
                  <a:pt x="14706057" y="7317484"/>
                  <a:pt x="14718265" y="7317881"/>
                </a:cubicBezTo>
                <a:cubicBezTo>
                  <a:pt x="14717809" y="7331863"/>
                  <a:pt x="14769812" y="7319562"/>
                  <a:pt x="14770344" y="7303244"/>
                </a:cubicBezTo>
                <a:cubicBezTo>
                  <a:pt x="14766389" y="7299616"/>
                  <a:pt x="14760139" y="7298684"/>
                  <a:pt x="14753245" y="7299335"/>
                </a:cubicBezTo>
                <a:close/>
                <a:moveTo>
                  <a:pt x="22419306" y="7261376"/>
                </a:moveTo>
                <a:lnTo>
                  <a:pt x="22425244" y="7262403"/>
                </a:lnTo>
                <a:lnTo>
                  <a:pt x="22445030" y="7272352"/>
                </a:lnTo>
                <a:close/>
                <a:moveTo>
                  <a:pt x="22011694" y="7240009"/>
                </a:moveTo>
                <a:cubicBezTo>
                  <a:pt x="22002910" y="7239845"/>
                  <a:pt x="21993464" y="7240776"/>
                  <a:pt x="21983512" y="7242319"/>
                </a:cubicBezTo>
                <a:lnTo>
                  <a:pt x="21958444" y="7247277"/>
                </a:lnTo>
                <a:lnTo>
                  <a:pt x="21970762" y="7251967"/>
                </a:lnTo>
                <a:lnTo>
                  <a:pt x="22068024" y="7283319"/>
                </a:lnTo>
                <a:lnTo>
                  <a:pt x="22055130" y="7258011"/>
                </a:lnTo>
                <a:cubicBezTo>
                  <a:pt x="22044178" y="7245050"/>
                  <a:pt x="22029264" y="7240338"/>
                  <a:pt x="22011694" y="7240009"/>
                </a:cubicBezTo>
                <a:close/>
                <a:moveTo>
                  <a:pt x="23900916" y="7192569"/>
                </a:moveTo>
                <a:lnTo>
                  <a:pt x="23903240" y="7197360"/>
                </a:lnTo>
                <a:lnTo>
                  <a:pt x="23900158" y="7193044"/>
                </a:lnTo>
                <a:close/>
                <a:moveTo>
                  <a:pt x="22101566" y="7178750"/>
                </a:moveTo>
                <a:lnTo>
                  <a:pt x="22100790" y="7180567"/>
                </a:lnTo>
                <a:lnTo>
                  <a:pt x="22108344" y="7182475"/>
                </a:lnTo>
                <a:lnTo>
                  <a:pt x="22107478" y="7181953"/>
                </a:lnTo>
                <a:cubicBezTo>
                  <a:pt x="22105416" y="7180667"/>
                  <a:pt x="22104248" y="7179911"/>
                  <a:pt x="22104248" y="7179911"/>
                </a:cubicBezTo>
                <a:close/>
                <a:moveTo>
                  <a:pt x="21905288" y="7161068"/>
                </a:moveTo>
                <a:cubicBezTo>
                  <a:pt x="21908704" y="7160439"/>
                  <a:pt x="21916360" y="7162492"/>
                  <a:pt x="21922988" y="7165466"/>
                </a:cubicBezTo>
                <a:cubicBezTo>
                  <a:pt x="21929612" y="7168444"/>
                  <a:pt x="21935202" y="7172341"/>
                  <a:pt x="21934470" y="7175396"/>
                </a:cubicBezTo>
                <a:cubicBezTo>
                  <a:pt x="21934470" y="7175396"/>
                  <a:pt x="21913452" y="7174835"/>
                  <a:pt x="21905698" y="7166429"/>
                </a:cubicBezTo>
                <a:cubicBezTo>
                  <a:pt x="21902630" y="7163102"/>
                  <a:pt x="21903014" y="7161487"/>
                  <a:pt x="21905288" y="7161068"/>
                </a:cubicBezTo>
                <a:close/>
                <a:moveTo>
                  <a:pt x="22244994" y="7111468"/>
                </a:moveTo>
                <a:cubicBezTo>
                  <a:pt x="22247740" y="7113165"/>
                  <a:pt x="22250808" y="7116493"/>
                  <a:pt x="22255008" y="7121045"/>
                </a:cubicBezTo>
                <a:cubicBezTo>
                  <a:pt x="22243360" y="7128937"/>
                  <a:pt x="22240784" y="7115882"/>
                  <a:pt x="22236906" y="7111679"/>
                </a:cubicBezTo>
                <a:cubicBezTo>
                  <a:pt x="22239816" y="7109708"/>
                  <a:pt x="22242238" y="7109771"/>
                  <a:pt x="22244994" y="7111468"/>
                </a:cubicBezTo>
                <a:close/>
                <a:moveTo>
                  <a:pt x="23909796" y="7108472"/>
                </a:moveTo>
                <a:cubicBezTo>
                  <a:pt x="23923136" y="7152828"/>
                  <a:pt x="23941298" y="7154898"/>
                  <a:pt x="23964276" y="7114681"/>
                </a:cubicBezTo>
                <a:cubicBezTo>
                  <a:pt x="23957852" y="7171063"/>
                  <a:pt x="24013944" y="7163178"/>
                  <a:pt x="23989358" y="7217490"/>
                </a:cubicBezTo>
                <a:cubicBezTo>
                  <a:pt x="23975734" y="7215938"/>
                  <a:pt x="23967534" y="7166813"/>
                  <a:pt x="23937910" y="7169459"/>
                </a:cubicBezTo>
                <a:lnTo>
                  <a:pt x="23900916" y="7192569"/>
                </a:lnTo>
                <a:lnTo>
                  <a:pt x="23896616" y="7183714"/>
                </a:lnTo>
                <a:cubicBezTo>
                  <a:pt x="23888140" y="7177396"/>
                  <a:pt x="23874516" y="7175844"/>
                  <a:pt x="23867046" y="7160713"/>
                </a:cubicBezTo>
                <a:cubicBezTo>
                  <a:pt x="23871864" y="7118426"/>
                  <a:pt x="23886812" y="7148687"/>
                  <a:pt x="23909796" y="7108472"/>
                </a:cubicBezTo>
                <a:close/>
                <a:moveTo>
                  <a:pt x="22226888" y="7102101"/>
                </a:moveTo>
                <a:cubicBezTo>
                  <a:pt x="22229638" y="7103797"/>
                  <a:pt x="22232706" y="7107127"/>
                  <a:pt x="22236906" y="7111679"/>
                </a:cubicBezTo>
                <a:cubicBezTo>
                  <a:pt x="22225258" y="7119570"/>
                  <a:pt x="22222678" y="7106517"/>
                  <a:pt x="22218802" y="7102315"/>
                </a:cubicBezTo>
                <a:cubicBezTo>
                  <a:pt x="22221716" y="7100340"/>
                  <a:pt x="22224144" y="7100405"/>
                  <a:pt x="22226888" y="7102101"/>
                </a:cubicBezTo>
                <a:close/>
                <a:moveTo>
                  <a:pt x="22168700" y="7080479"/>
                </a:moveTo>
                <a:cubicBezTo>
                  <a:pt x="22178884" y="7080407"/>
                  <a:pt x="22185918" y="7082474"/>
                  <a:pt x="22193150" y="7086256"/>
                </a:cubicBezTo>
                <a:cubicBezTo>
                  <a:pt x="22200382" y="7090036"/>
                  <a:pt x="22207816" y="7095529"/>
                  <a:pt x="22218802" y="7102315"/>
                </a:cubicBezTo>
                <a:cubicBezTo>
                  <a:pt x="22199400" y="7101798"/>
                  <a:pt x="22180328" y="7093089"/>
                  <a:pt x="22168700" y="7080479"/>
                </a:cubicBezTo>
                <a:close/>
                <a:moveTo>
                  <a:pt x="21607322" y="7037301"/>
                </a:moveTo>
                <a:lnTo>
                  <a:pt x="21640218" y="7053258"/>
                </a:lnTo>
                <a:lnTo>
                  <a:pt x="21652068" y="7058345"/>
                </a:lnTo>
                <a:lnTo>
                  <a:pt x="21750318" y="7097602"/>
                </a:lnTo>
                <a:lnTo>
                  <a:pt x="21799754" y="7117348"/>
                </a:lnTo>
                <a:lnTo>
                  <a:pt x="21844320" y="7135151"/>
                </a:lnTo>
                <a:cubicBezTo>
                  <a:pt x="21868590" y="7145527"/>
                  <a:pt x="21883266" y="7153096"/>
                  <a:pt x="21880744" y="7155847"/>
                </a:cubicBezTo>
                <a:cubicBezTo>
                  <a:pt x="21878216" y="7158594"/>
                  <a:pt x="21858392" y="7156640"/>
                  <a:pt x="21834050" y="7153710"/>
                </a:cubicBezTo>
                <a:lnTo>
                  <a:pt x="21783232" y="7148206"/>
                </a:lnTo>
                <a:lnTo>
                  <a:pt x="21794632" y="7154281"/>
                </a:lnTo>
                <a:cubicBezTo>
                  <a:pt x="21829630" y="7174273"/>
                  <a:pt x="21859992" y="7195967"/>
                  <a:pt x="21793798" y="7171652"/>
                </a:cubicBezTo>
                <a:lnTo>
                  <a:pt x="21742354" y="7152091"/>
                </a:lnTo>
                <a:lnTo>
                  <a:pt x="21736258" y="7154252"/>
                </a:lnTo>
                <a:lnTo>
                  <a:pt x="21753008" y="7163803"/>
                </a:lnTo>
                <a:lnTo>
                  <a:pt x="21755254" y="7164166"/>
                </a:lnTo>
                <a:lnTo>
                  <a:pt x="21756870" y="7166005"/>
                </a:lnTo>
                <a:lnTo>
                  <a:pt x="21766858" y="7171702"/>
                </a:lnTo>
                <a:cubicBezTo>
                  <a:pt x="21783394" y="7179450"/>
                  <a:pt x="21806798" y="7189285"/>
                  <a:pt x="21838672" y="7201668"/>
                </a:cubicBezTo>
                <a:lnTo>
                  <a:pt x="21892868" y="7222305"/>
                </a:lnTo>
                <a:lnTo>
                  <a:pt x="21893908" y="7221396"/>
                </a:lnTo>
                <a:cubicBezTo>
                  <a:pt x="21906866" y="7208595"/>
                  <a:pt x="21922094" y="7196052"/>
                  <a:pt x="21950942" y="7185063"/>
                </a:cubicBezTo>
                <a:lnTo>
                  <a:pt x="21935884" y="7165292"/>
                </a:lnTo>
                <a:lnTo>
                  <a:pt x="21923694" y="7163573"/>
                </a:lnTo>
                <a:lnTo>
                  <a:pt x="21834406" y="7125107"/>
                </a:lnTo>
                <a:lnTo>
                  <a:pt x="21923072" y="7148472"/>
                </a:lnTo>
                <a:lnTo>
                  <a:pt x="21908992" y="7129984"/>
                </a:lnTo>
                <a:lnTo>
                  <a:pt x="21862146" y="7113408"/>
                </a:lnTo>
                <a:cubicBezTo>
                  <a:pt x="21839296" y="7105115"/>
                  <a:pt x="21824168" y="7099471"/>
                  <a:pt x="21824168" y="7099471"/>
                </a:cubicBezTo>
                <a:lnTo>
                  <a:pt x="21748318" y="7073131"/>
                </a:lnTo>
                <a:lnTo>
                  <a:pt x="21742646" y="7075652"/>
                </a:lnTo>
                <a:lnTo>
                  <a:pt x="21738808" y="7069829"/>
                </a:lnTo>
                <a:lnTo>
                  <a:pt x="21727918" y="7066047"/>
                </a:lnTo>
                <a:lnTo>
                  <a:pt x="21714452" y="7068099"/>
                </a:lnTo>
                <a:lnTo>
                  <a:pt x="21699028" y="7066904"/>
                </a:lnTo>
                <a:lnTo>
                  <a:pt x="21685202" y="7060967"/>
                </a:lnTo>
                <a:lnTo>
                  <a:pt x="21752148" y="7094003"/>
                </a:lnTo>
                <a:close/>
                <a:moveTo>
                  <a:pt x="21637330" y="7007111"/>
                </a:moveTo>
                <a:lnTo>
                  <a:pt x="21698214" y="7024446"/>
                </a:lnTo>
                <a:lnTo>
                  <a:pt x="21672476" y="7012731"/>
                </a:lnTo>
                <a:close/>
                <a:moveTo>
                  <a:pt x="21409152" y="6937791"/>
                </a:moveTo>
                <a:lnTo>
                  <a:pt x="21441354" y="6951318"/>
                </a:lnTo>
                <a:lnTo>
                  <a:pt x="21443384" y="6951895"/>
                </a:lnTo>
                <a:lnTo>
                  <a:pt x="21415910" y="6939677"/>
                </a:lnTo>
                <a:close/>
                <a:moveTo>
                  <a:pt x="22126632" y="6935952"/>
                </a:moveTo>
                <a:lnTo>
                  <a:pt x="22124132" y="6959390"/>
                </a:lnTo>
                <a:cubicBezTo>
                  <a:pt x="22125170" y="6970441"/>
                  <a:pt x="22128448" y="6979516"/>
                  <a:pt x="22133320" y="6987209"/>
                </a:cubicBezTo>
                <a:lnTo>
                  <a:pt x="22134850" y="6988803"/>
                </a:lnTo>
                <a:lnTo>
                  <a:pt x="22218138" y="7012901"/>
                </a:lnTo>
                <a:lnTo>
                  <a:pt x="22290222" y="7028058"/>
                </a:lnTo>
                <a:lnTo>
                  <a:pt x="22273436" y="7006304"/>
                </a:lnTo>
                <a:cubicBezTo>
                  <a:pt x="22268530" y="6996374"/>
                  <a:pt x="22266696" y="6987241"/>
                  <a:pt x="22266566" y="6978302"/>
                </a:cubicBezTo>
                <a:lnTo>
                  <a:pt x="22268508" y="6965787"/>
                </a:lnTo>
                <a:lnTo>
                  <a:pt x="22227206" y="6968742"/>
                </a:lnTo>
                <a:lnTo>
                  <a:pt x="22167410" y="6952507"/>
                </a:lnTo>
                <a:lnTo>
                  <a:pt x="22159866" y="6966140"/>
                </a:lnTo>
                <a:cubicBezTo>
                  <a:pt x="22155324" y="6965623"/>
                  <a:pt x="22152424" y="6960831"/>
                  <a:pt x="22150290" y="6954341"/>
                </a:cubicBezTo>
                <a:lnTo>
                  <a:pt x="22148378" y="6945886"/>
                </a:lnTo>
                <a:close/>
                <a:moveTo>
                  <a:pt x="5692144" y="6732319"/>
                </a:moveTo>
                <a:lnTo>
                  <a:pt x="5700518" y="6732384"/>
                </a:lnTo>
                <a:lnTo>
                  <a:pt x="5699567" y="6734286"/>
                </a:lnTo>
                <a:cubicBezTo>
                  <a:pt x="5697261" y="6735661"/>
                  <a:pt x="5694478" y="6735188"/>
                  <a:pt x="5692144" y="6732319"/>
                </a:cubicBezTo>
                <a:close/>
                <a:moveTo>
                  <a:pt x="10368059" y="6687534"/>
                </a:moveTo>
                <a:lnTo>
                  <a:pt x="10261918" y="6703280"/>
                </a:lnTo>
                <a:lnTo>
                  <a:pt x="10264604" y="6704062"/>
                </a:lnTo>
                <a:cubicBezTo>
                  <a:pt x="10296140" y="6705090"/>
                  <a:pt x="10336839" y="6695918"/>
                  <a:pt x="10360465" y="6689689"/>
                </a:cubicBezTo>
                <a:close/>
                <a:moveTo>
                  <a:pt x="16910460" y="6682198"/>
                </a:moveTo>
                <a:lnTo>
                  <a:pt x="16904292" y="6686300"/>
                </a:lnTo>
                <a:lnTo>
                  <a:pt x="16929952" y="6695855"/>
                </a:lnTo>
                <a:lnTo>
                  <a:pt x="16935560" y="6684624"/>
                </a:lnTo>
                <a:lnTo>
                  <a:pt x="16930552" y="6682479"/>
                </a:lnTo>
                <a:cubicBezTo>
                  <a:pt x="16923840" y="6680823"/>
                  <a:pt x="16916982" y="6680487"/>
                  <a:pt x="16910460" y="6682198"/>
                </a:cubicBezTo>
                <a:close/>
                <a:moveTo>
                  <a:pt x="22878082" y="6642654"/>
                </a:moveTo>
                <a:lnTo>
                  <a:pt x="22878608" y="6643218"/>
                </a:lnTo>
                <a:lnTo>
                  <a:pt x="22913486" y="6651540"/>
                </a:lnTo>
                <a:lnTo>
                  <a:pt x="22915986" y="6646684"/>
                </a:lnTo>
                <a:close/>
                <a:moveTo>
                  <a:pt x="16802962" y="6637788"/>
                </a:moveTo>
                <a:lnTo>
                  <a:pt x="16800904" y="6640270"/>
                </a:lnTo>
                <a:cubicBezTo>
                  <a:pt x="16798254" y="6643462"/>
                  <a:pt x="16796134" y="6646018"/>
                  <a:pt x="16796134" y="6646018"/>
                </a:cubicBezTo>
                <a:close/>
                <a:moveTo>
                  <a:pt x="16778058" y="6617431"/>
                </a:moveTo>
                <a:cubicBezTo>
                  <a:pt x="16777826" y="6624422"/>
                  <a:pt x="16765392" y="6631016"/>
                  <a:pt x="16751034" y="6634050"/>
                </a:cubicBezTo>
                <a:lnTo>
                  <a:pt x="16736285" y="6635054"/>
                </a:lnTo>
                <a:lnTo>
                  <a:pt x="16719998" y="6632072"/>
                </a:lnTo>
                <a:lnTo>
                  <a:pt x="16712486" y="6629292"/>
                </a:lnTo>
                <a:cubicBezTo>
                  <a:pt x="16712486" y="6629292"/>
                  <a:pt x="16761778" y="6616901"/>
                  <a:pt x="16778058" y="6617431"/>
                </a:cubicBezTo>
                <a:close/>
                <a:moveTo>
                  <a:pt x="16976980" y="6601367"/>
                </a:moveTo>
                <a:lnTo>
                  <a:pt x="16976688" y="6602431"/>
                </a:lnTo>
                <a:lnTo>
                  <a:pt x="16977554" y="6601497"/>
                </a:lnTo>
                <a:close/>
                <a:moveTo>
                  <a:pt x="16697116" y="6600795"/>
                </a:moveTo>
                <a:cubicBezTo>
                  <a:pt x="16712940" y="6615309"/>
                  <a:pt x="16660936" y="6627613"/>
                  <a:pt x="16645112" y="6613098"/>
                </a:cubicBezTo>
                <a:close/>
                <a:moveTo>
                  <a:pt x="16629744" y="6584599"/>
                </a:moveTo>
                <a:cubicBezTo>
                  <a:pt x="16645568" y="6599115"/>
                  <a:pt x="16593567" y="6611416"/>
                  <a:pt x="16577744" y="6596905"/>
                </a:cubicBezTo>
                <a:close/>
                <a:moveTo>
                  <a:pt x="16896756" y="6583205"/>
                </a:moveTo>
                <a:lnTo>
                  <a:pt x="16902058" y="6609626"/>
                </a:lnTo>
                <a:cubicBezTo>
                  <a:pt x="16905272" y="6581435"/>
                  <a:pt x="16918492" y="6586512"/>
                  <a:pt x="16935446" y="6599153"/>
                </a:cubicBezTo>
                <a:lnTo>
                  <a:pt x="16961144" y="6619207"/>
                </a:lnTo>
                <a:lnTo>
                  <a:pt x="16975982" y="6603193"/>
                </a:lnTo>
                <a:lnTo>
                  <a:pt x="16974736" y="6600859"/>
                </a:lnTo>
                <a:close/>
                <a:moveTo>
                  <a:pt x="5661638" y="6569891"/>
                </a:moveTo>
                <a:lnTo>
                  <a:pt x="5674943" y="6574870"/>
                </a:lnTo>
                <a:cubicBezTo>
                  <a:pt x="5662955" y="6582016"/>
                  <a:pt x="5657420" y="6585316"/>
                  <a:pt x="5652749" y="6579573"/>
                </a:cubicBezTo>
                <a:lnTo>
                  <a:pt x="5659362" y="6571177"/>
                </a:lnTo>
                <a:lnTo>
                  <a:pt x="5662618" y="6570978"/>
                </a:lnTo>
                <a:close/>
                <a:moveTo>
                  <a:pt x="5680798" y="6568182"/>
                </a:moveTo>
                <a:cubicBezTo>
                  <a:pt x="5683457" y="6567664"/>
                  <a:pt x="5686008" y="6568274"/>
                  <a:pt x="5686008" y="6568274"/>
                </a:cubicBezTo>
                <a:cubicBezTo>
                  <a:pt x="5685147" y="6577312"/>
                  <a:pt x="5674943" y="6574870"/>
                  <a:pt x="5674943" y="6574870"/>
                </a:cubicBezTo>
                <a:cubicBezTo>
                  <a:pt x="5675373" y="6570352"/>
                  <a:pt x="5678139" y="6568703"/>
                  <a:pt x="5680798" y="6568182"/>
                </a:cubicBezTo>
                <a:close/>
                <a:moveTo>
                  <a:pt x="16544030" y="6565473"/>
                </a:moveTo>
                <a:lnTo>
                  <a:pt x="16537581" y="6569186"/>
                </a:lnTo>
                <a:lnTo>
                  <a:pt x="16545264" y="6565932"/>
                </a:lnTo>
                <a:close/>
                <a:moveTo>
                  <a:pt x="6553947" y="6556760"/>
                </a:moveTo>
                <a:lnTo>
                  <a:pt x="6515175" y="6566366"/>
                </a:lnTo>
                <a:lnTo>
                  <a:pt x="6554674" y="6562068"/>
                </a:lnTo>
                <a:lnTo>
                  <a:pt x="6576316" y="6560886"/>
                </a:lnTo>
                <a:close/>
                <a:moveTo>
                  <a:pt x="6723376" y="6544347"/>
                </a:moveTo>
                <a:cubicBezTo>
                  <a:pt x="6716155" y="6543291"/>
                  <a:pt x="6705197" y="6545477"/>
                  <a:pt x="6696006" y="6549237"/>
                </a:cubicBezTo>
                <a:lnTo>
                  <a:pt x="6689609" y="6554699"/>
                </a:lnTo>
                <a:lnTo>
                  <a:pt x="6728468" y="6552576"/>
                </a:lnTo>
                <a:lnTo>
                  <a:pt x="6731212" y="6551274"/>
                </a:lnTo>
                <a:cubicBezTo>
                  <a:pt x="6731346" y="6547194"/>
                  <a:pt x="6728192" y="6545052"/>
                  <a:pt x="6723376" y="6544347"/>
                </a:cubicBezTo>
                <a:close/>
                <a:moveTo>
                  <a:pt x="16380413" y="6529670"/>
                </a:moveTo>
                <a:lnTo>
                  <a:pt x="16376779" y="6530058"/>
                </a:lnTo>
                <a:cubicBezTo>
                  <a:pt x="16368899" y="6530894"/>
                  <a:pt x="16362598" y="6531565"/>
                  <a:pt x="16362598" y="6531565"/>
                </a:cubicBezTo>
                <a:close/>
                <a:moveTo>
                  <a:pt x="16397439" y="6527863"/>
                </a:moveTo>
                <a:lnTo>
                  <a:pt x="16380413" y="6529670"/>
                </a:lnTo>
                <a:lnTo>
                  <a:pt x="16391548" y="6528487"/>
                </a:lnTo>
                <a:close/>
                <a:moveTo>
                  <a:pt x="16405140" y="6527045"/>
                </a:moveTo>
                <a:cubicBezTo>
                  <a:pt x="16409863" y="6526546"/>
                  <a:pt x="16406714" y="6526879"/>
                  <a:pt x="16400413" y="6527547"/>
                </a:cubicBezTo>
                <a:lnTo>
                  <a:pt x="16397439" y="6527863"/>
                </a:lnTo>
                <a:close/>
                <a:moveTo>
                  <a:pt x="16278947" y="6514842"/>
                </a:moveTo>
                <a:cubicBezTo>
                  <a:pt x="16294774" y="6529356"/>
                  <a:pt x="16363510" y="6503598"/>
                  <a:pt x="16362598" y="6531565"/>
                </a:cubicBezTo>
                <a:cubicBezTo>
                  <a:pt x="16327329" y="6530417"/>
                  <a:pt x="16259045" y="6542189"/>
                  <a:pt x="16278947" y="6514842"/>
                </a:cubicBezTo>
                <a:close/>
                <a:moveTo>
                  <a:pt x="16541425" y="6507616"/>
                </a:moveTo>
                <a:cubicBezTo>
                  <a:pt x="16536376" y="6509050"/>
                  <a:pt x="16531232" y="6513818"/>
                  <a:pt x="16525487" y="6523872"/>
                </a:cubicBezTo>
                <a:cubicBezTo>
                  <a:pt x="16520667" y="6566158"/>
                  <a:pt x="16578366" y="6544176"/>
                  <a:pt x="16556992" y="6570298"/>
                </a:cubicBezTo>
                <a:lnTo>
                  <a:pt x="16546236" y="6566295"/>
                </a:lnTo>
                <a:lnTo>
                  <a:pt x="16547158" y="6576988"/>
                </a:lnTo>
                <a:cubicBezTo>
                  <a:pt x="16544503" y="6580292"/>
                  <a:pt x="16539495" y="6582971"/>
                  <a:pt x="16534007" y="6584689"/>
                </a:cubicBezTo>
                <a:lnTo>
                  <a:pt x="16522785" y="6586035"/>
                </a:lnTo>
                <a:lnTo>
                  <a:pt x="16521302" y="6588317"/>
                </a:lnTo>
                <a:lnTo>
                  <a:pt x="16519402" y="6595328"/>
                </a:lnTo>
                <a:lnTo>
                  <a:pt x="16719998" y="6632072"/>
                </a:lnTo>
                <a:lnTo>
                  <a:pt x="16729344" y="6635529"/>
                </a:lnTo>
                <a:lnTo>
                  <a:pt x="16736285" y="6635054"/>
                </a:lnTo>
                <a:lnTo>
                  <a:pt x="16796134" y="6646018"/>
                </a:lnTo>
                <a:lnTo>
                  <a:pt x="16836786" y="6661159"/>
                </a:lnTo>
                <a:lnTo>
                  <a:pt x="16826196" y="6629535"/>
                </a:lnTo>
                <a:cubicBezTo>
                  <a:pt x="16821054" y="6634304"/>
                  <a:pt x="16816164" y="6636870"/>
                  <a:pt x="16811474" y="6637674"/>
                </a:cubicBezTo>
                <a:lnTo>
                  <a:pt x="16804150" y="6636356"/>
                </a:lnTo>
                <a:lnTo>
                  <a:pt x="16797952" y="6635241"/>
                </a:lnTo>
                <a:cubicBezTo>
                  <a:pt x="16771916" y="6621564"/>
                  <a:pt x="16751300" y="6560317"/>
                  <a:pt x="16725261" y="6546641"/>
                </a:cubicBezTo>
                <a:lnTo>
                  <a:pt x="16726191" y="6544592"/>
                </a:lnTo>
                <a:lnTo>
                  <a:pt x="16601425" y="6516347"/>
                </a:lnTo>
                <a:lnTo>
                  <a:pt x="16598134" y="6532152"/>
                </a:lnTo>
                <a:cubicBezTo>
                  <a:pt x="16570891" y="6529047"/>
                  <a:pt x="16556577" y="6503321"/>
                  <a:pt x="16541425" y="6507616"/>
                </a:cubicBezTo>
                <a:close/>
                <a:moveTo>
                  <a:pt x="16195299" y="6498116"/>
                </a:moveTo>
                <a:cubicBezTo>
                  <a:pt x="16227856" y="6499177"/>
                  <a:pt x="16260412" y="6500238"/>
                  <a:pt x="16278947" y="6514842"/>
                </a:cubicBezTo>
                <a:cubicBezTo>
                  <a:pt x="16243681" y="6513688"/>
                  <a:pt x="16211123" y="6512628"/>
                  <a:pt x="16195299" y="6498116"/>
                </a:cubicBezTo>
                <a:close/>
                <a:moveTo>
                  <a:pt x="5579290" y="6484302"/>
                </a:moveTo>
                <a:lnTo>
                  <a:pt x="5604195" y="6486646"/>
                </a:lnTo>
                <a:lnTo>
                  <a:pt x="5637434" y="6489296"/>
                </a:lnTo>
                <a:lnTo>
                  <a:pt x="5625523" y="6492055"/>
                </a:lnTo>
                <a:cubicBezTo>
                  <a:pt x="5595860" y="6498726"/>
                  <a:pt x="5562834" y="6505266"/>
                  <a:pt x="5541534" y="6505176"/>
                </a:cubicBezTo>
                <a:cubicBezTo>
                  <a:pt x="5517506" y="6501732"/>
                  <a:pt x="5531581" y="6495471"/>
                  <a:pt x="5557101" y="6488964"/>
                </a:cubicBezTo>
                <a:close/>
                <a:moveTo>
                  <a:pt x="23209666" y="6471817"/>
                </a:moveTo>
                <a:lnTo>
                  <a:pt x="23209644" y="6472216"/>
                </a:lnTo>
                <a:lnTo>
                  <a:pt x="23209250" y="6472121"/>
                </a:lnTo>
                <a:close/>
                <a:moveTo>
                  <a:pt x="23178282" y="6464670"/>
                </a:moveTo>
                <a:lnTo>
                  <a:pt x="23209250" y="6472121"/>
                </a:lnTo>
                <a:lnTo>
                  <a:pt x="23169526" y="6501154"/>
                </a:lnTo>
                <a:cubicBezTo>
                  <a:pt x="23154500" y="6511933"/>
                  <a:pt x="23139672" y="6520953"/>
                  <a:pt x="23130594" y="6519918"/>
                </a:cubicBezTo>
                <a:cubicBezTo>
                  <a:pt x="23136216" y="6470586"/>
                  <a:pt x="23155582" y="6462083"/>
                  <a:pt x="23178282" y="6464670"/>
                </a:cubicBezTo>
                <a:close/>
                <a:moveTo>
                  <a:pt x="15271111" y="6448976"/>
                </a:moveTo>
                <a:cubicBezTo>
                  <a:pt x="15253834" y="6450150"/>
                  <a:pt x="15280233" y="6460415"/>
                  <a:pt x="15386349" y="6485747"/>
                </a:cubicBezTo>
                <a:cubicBezTo>
                  <a:pt x="15754557" y="6563075"/>
                  <a:pt x="16130673" y="6647659"/>
                  <a:pt x="16504699" y="6733923"/>
                </a:cubicBezTo>
                <a:lnTo>
                  <a:pt x="16852066" y="6815055"/>
                </a:lnTo>
                <a:lnTo>
                  <a:pt x="16871474" y="6801525"/>
                </a:lnTo>
                <a:lnTo>
                  <a:pt x="16619357" y="6736788"/>
                </a:lnTo>
                <a:cubicBezTo>
                  <a:pt x="16264446" y="6647354"/>
                  <a:pt x="15897259" y="6559559"/>
                  <a:pt x="15554559" y="6491229"/>
                </a:cubicBezTo>
                <a:cubicBezTo>
                  <a:pt x="15450003" y="6470325"/>
                  <a:pt x="15299900" y="6447021"/>
                  <a:pt x="15271111" y="6448976"/>
                </a:cubicBezTo>
                <a:close/>
                <a:moveTo>
                  <a:pt x="15960704" y="6446140"/>
                </a:moveTo>
                <a:cubicBezTo>
                  <a:pt x="16061086" y="6449412"/>
                  <a:pt x="16144738" y="6466134"/>
                  <a:pt x="16195299" y="6498116"/>
                </a:cubicBezTo>
                <a:cubicBezTo>
                  <a:pt x="16176305" y="6497497"/>
                  <a:pt x="16143750" y="6496436"/>
                  <a:pt x="16108481" y="6495286"/>
                </a:cubicBezTo>
                <a:cubicBezTo>
                  <a:pt x="16109469" y="6464984"/>
                  <a:pt x="16059645" y="6493694"/>
                  <a:pt x="16027544" y="6478650"/>
                </a:cubicBezTo>
                <a:cubicBezTo>
                  <a:pt x="16028076" y="6462333"/>
                  <a:pt x="15992807" y="6461184"/>
                  <a:pt x="15960246" y="6460122"/>
                </a:cubicBezTo>
                <a:close/>
                <a:moveTo>
                  <a:pt x="5555610" y="6441346"/>
                </a:moveTo>
                <a:cubicBezTo>
                  <a:pt x="5582075" y="6441664"/>
                  <a:pt x="5606399" y="6442680"/>
                  <a:pt x="5617110" y="6443626"/>
                </a:cubicBezTo>
                <a:lnTo>
                  <a:pt x="5619584" y="6443732"/>
                </a:lnTo>
                <a:lnTo>
                  <a:pt x="5499685" y="6461911"/>
                </a:lnTo>
                <a:lnTo>
                  <a:pt x="5471263" y="6456355"/>
                </a:lnTo>
                <a:cubicBezTo>
                  <a:pt x="5462542" y="6453978"/>
                  <a:pt x="5457405" y="6451519"/>
                  <a:pt x="5458432" y="6449145"/>
                </a:cubicBezTo>
                <a:cubicBezTo>
                  <a:pt x="5459029" y="6447763"/>
                  <a:pt x="5461510" y="6446600"/>
                  <a:pt x="5465453" y="6445629"/>
                </a:cubicBezTo>
                <a:cubicBezTo>
                  <a:pt x="5469391" y="6444658"/>
                  <a:pt x="5474792" y="6443876"/>
                  <a:pt x="5481226" y="6443259"/>
                </a:cubicBezTo>
                <a:cubicBezTo>
                  <a:pt x="5500531" y="6441408"/>
                  <a:pt x="5529142" y="6441029"/>
                  <a:pt x="5555610" y="6441346"/>
                </a:cubicBezTo>
                <a:close/>
                <a:moveTo>
                  <a:pt x="15877056" y="6429413"/>
                </a:moveTo>
                <a:cubicBezTo>
                  <a:pt x="15892880" y="6443927"/>
                  <a:pt x="15961615" y="6418174"/>
                  <a:pt x="15960704" y="6446140"/>
                </a:cubicBezTo>
                <a:cubicBezTo>
                  <a:pt x="15925436" y="6444990"/>
                  <a:pt x="15909159" y="6444460"/>
                  <a:pt x="15876600" y="6443399"/>
                </a:cubicBezTo>
                <a:close/>
                <a:moveTo>
                  <a:pt x="15758994" y="6404896"/>
                </a:moveTo>
                <a:cubicBezTo>
                  <a:pt x="15738065" y="6402577"/>
                  <a:pt x="15713257" y="6413578"/>
                  <a:pt x="15725129" y="6424463"/>
                </a:cubicBezTo>
                <a:lnTo>
                  <a:pt x="15777125" y="6412159"/>
                </a:lnTo>
                <a:cubicBezTo>
                  <a:pt x="15772515" y="6407927"/>
                  <a:pt x="15765971" y="6405672"/>
                  <a:pt x="15758994" y="6404896"/>
                </a:cubicBezTo>
                <a:close/>
                <a:moveTo>
                  <a:pt x="22717216" y="6384665"/>
                </a:moveTo>
                <a:lnTo>
                  <a:pt x="22713324" y="6387832"/>
                </a:lnTo>
                <a:lnTo>
                  <a:pt x="22721522" y="6389447"/>
                </a:lnTo>
                <a:cubicBezTo>
                  <a:pt x="22746902" y="6392024"/>
                  <a:pt x="22772674" y="6392865"/>
                  <a:pt x="22798448" y="6393704"/>
                </a:cubicBezTo>
                <a:close/>
                <a:moveTo>
                  <a:pt x="15594278" y="6380298"/>
                </a:moveTo>
                <a:lnTo>
                  <a:pt x="15583646" y="6381429"/>
                </a:lnTo>
                <a:cubicBezTo>
                  <a:pt x="15578917" y="6381934"/>
                  <a:pt x="15582067" y="6381596"/>
                  <a:pt x="15588371" y="6380924"/>
                </a:cubicBezTo>
                <a:close/>
                <a:moveTo>
                  <a:pt x="15626185" y="6376908"/>
                </a:moveTo>
                <a:cubicBezTo>
                  <a:pt x="15626185" y="6376908"/>
                  <a:pt x="15619884" y="6377580"/>
                  <a:pt x="15612005" y="6378418"/>
                </a:cubicBezTo>
                <a:lnTo>
                  <a:pt x="15594278" y="6380298"/>
                </a:lnTo>
                <a:close/>
                <a:moveTo>
                  <a:pt x="15518844" y="6339727"/>
                </a:moveTo>
                <a:cubicBezTo>
                  <a:pt x="15523663" y="6340321"/>
                  <a:pt x="15526830" y="6342176"/>
                  <a:pt x="15526716" y="6345672"/>
                </a:cubicBezTo>
                <a:cubicBezTo>
                  <a:pt x="15542994" y="6346200"/>
                  <a:pt x="15490987" y="6358507"/>
                  <a:pt x="15474710" y="6357976"/>
                </a:cubicBezTo>
                <a:cubicBezTo>
                  <a:pt x="15475052" y="6347485"/>
                  <a:pt x="15504392" y="6337943"/>
                  <a:pt x="15518844" y="6339727"/>
                </a:cubicBezTo>
                <a:close/>
                <a:moveTo>
                  <a:pt x="5680929" y="6338006"/>
                </a:moveTo>
                <a:cubicBezTo>
                  <a:pt x="5683464" y="6338408"/>
                  <a:pt x="5685411" y="6342479"/>
                  <a:pt x="5687506" y="6346860"/>
                </a:cubicBezTo>
                <a:cubicBezTo>
                  <a:pt x="5678523" y="6349165"/>
                  <a:pt x="5670826" y="6351135"/>
                  <a:pt x="5670826" y="6351135"/>
                </a:cubicBezTo>
                <a:cubicBezTo>
                  <a:pt x="5675276" y="6340860"/>
                  <a:pt x="5678396" y="6337598"/>
                  <a:pt x="5680929" y="6338006"/>
                </a:cubicBezTo>
                <a:close/>
                <a:moveTo>
                  <a:pt x="15396178" y="6324030"/>
                </a:moveTo>
                <a:lnTo>
                  <a:pt x="15375239" y="6326738"/>
                </a:lnTo>
                <a:cubicBezTo>
                  <a:pt x="15375239" y="6326738"/>
                  <a:pt x="15381549" y="6325920"/>
                  <a:pt x="15389434" y="6324901"/>
                </a:cubicBezTo>
                <a:close/>
                <a:moveTo>
                  <a:pt x="15404775" y="6322918"/>
                </a:moveTo>
                <a:lnTo>
                  <a:pt x="15404214" y="6322991"/>
                </a:lnTo>
                <a:lnTo>
                  <a:pt x="15396178" y="6324030"/>
                </a:lnTo>
                <a:close/>
                <a:moveTo>
                  <a:pt x="15417813" y="6321233"/>
                </a:moveTo>
                <a:lnTo>
                  <a:pt x="15404775" y="6322918"/>
                </a:lnTo>
                <a:lnTo>
                  <a:pt x="15413082" y="6321842"/>
                </a:lnTo>
                <a:cubicBezTo>
                  <a:pt x="15419390" y="6321029"/>
                  <a:pt x="15422543" y="6320620"/>
                  <a:pt x="15417813" y="6321233"/>
                </a:cubicBezTo>
                <a:close/>
                <a:moveTo>
                  <a:pt x="15034335" y="6277043"/>
                </a:moveTo>
                <a:lnTo>
                  <a:pt x="15032822" y="6277152"/>
                </a:lnTo>
                <a:cubicBezTo>
                  <a:pt x="15029695" y="6277378"/>
                  <a:pt x="15029174" y="6277415"/>
                  <a:pt x="15030476" y="6277320"/>
                </a:cubicBezTo>
                <a:close/>
                <a:moveTo>
                  <a:pt x="15056942" y="6275405"/>
                </a:moveTo>
                <a:lnTo>
                  <a:pt x="15039074" y="6276701"/>
                </a:lnTo>
                <a:lnTo>
                  <a:pt x="15034335" y="6277043"/>
                </a:lnTo>
                <a:close/>
                <a:moveTo>
                  <a:pt x="15089095" y="6273078"/>
                </a:moveTo>
                <a:lnTo>
                  <a:pt x="15056942" y="6275405"/>
                </a:lnTo>
                <a:lnTo>
                  <a:pt x="15070343" y="6274435"/>
                </a:lnTo>
                <a:cubicBezTo>
                  <a:pt x="15080759" y="6273682"/>
                  <a:pt x="15089095" y="6273078"/>
                  <a:pt x="15089095" y="6273078"/>
                </a:cubicBezTo>
                <a:close/>
                <a:moveTo>
                  <a:pt x="15089095" y="6273078"/>
                </a:moveTo>
                <a:cubicBezTo>
                  <a:pt x="15208469" y="6276971"/>
                  <a:pt x="15292119" y="6293696"/>
                  <a:pt x="15375239" y="6326738"/>
                </a:cubicBezTo>
                <a:cubicBezTo>
                  <a:pt x="15275384" y="6307148"/>
                  <a:pt x="15172744" y="6289805"/>
                  <a:pt x="15089095" y="6273078"/>
                </a:cubicBezTo>
                <a:close/>
                <a:moveTo>
                  <a:pt x="5195787" y="6211956"/>
                </a:moveTo>
                <a:lnTo>
                  <a:pt x="5242309" y="6212618"/>
                </a:lnTo>
                <a:cubicBezTo>
                  <a:pt x="5298763" y="6216732"/>
                  <a:pt x="5371806" y="6228853"/>
                  <a:pt x="5397597" y="6228569"/>
                </a:cubicBezTo>
                <a:lnTo>
                  <a:pt x="5529504" y="6229138"/>
                </a:lnTo>
                <a:lnTo>
                  <a:pt x="5422782" y="6244273"/>
                </a:lnTo>
                <a:lnTo>
                  <a:pt x="5408604" y="6242552"/>
                </a:lnTo>
                <a:cubicBezTo>
                  <a:pt x="5381466" y="6239645"/>
                  <a:pt x="5350402" y="6236798"/>
                  <a:pt x="5310859" y="6233929"/>
                </a:cubicBezTo>
                <a:cubicBezTo>
                  <a:pt x="5296616" y="6231253"/>
                  <a:pt x="5199754" y="6225238"/>
                  <a:pt x="5180796" y="6218630"/>
                </a:cubicBezTo>
                <a:lnTo>
                  <a:pt x="5190535" y="6213594"/>
                </a:lnTo>
                <a:close/>
                <a:moveTo>
                  <a:pt x="6350041" y="6132126"/>
                </a:moveTo>
                <a:lnTo>
                  <a:pt x="6319554" y="6134742"/>
                </a:lnTo>
                <a:lnTo>
                  <a:pt x="6324812" y="6134883"/>
                </a:lnTo>
                <a:lnTo>
                  <a:pt x="6353246" y="6132640"/>
                </a:lnTo>
                <a:close/>
                <a:moveTo>
                  <a:pt x="14132339" y="6110405"/>
                </a:moveTo>
                <a:lnTo>
                  <a:pt x="14133553" y="6122750"/>
                </a:lnTo>
                <a:lnTo>
                  <a:pt x="14135438" y="6141908"/>
                </a:lnTo>
                <a:lnTo>
                  <a:pt x="14241602" y="6159068"/>
                </a:lnTo>
                <a:lnTo>
                  <a:pt x="14241384" y="6158075"/>
                </a:lnTo>
                <a:cubicBezTo>
                  <a:pt x="14239528" y="6151338"/>
                  <a:pt x="14236976" y="6143462"/>
                  <a:pt x="14233440" y="6134134"/>
                </a:cubicBezTo>
                <a:lnTo>
                  <a:pt x="14239546" y="6129298"/>
                </a:lnTo>
                <a:close/>
                <a:moveTo>
                  <a:pt x="10784376" y="6104778"/>
                </a:moveTo>
                <a:cubicBezTo>
                  <a:pt x="10635157" y="6099914"/>
                  <a:pt x="11019500" y="6140437"/>
                  <a:pt x="11086873" y="6156632"/>
                </a:cubicBezTo>
                <a:cubicBezTo>
                  <a:pt x="11103153" y="6157162"/>
                  <a:pt x="11154696" y="6158842"/>
                  <a:pt x="11187260" y="6159906"/>
                </a:cubicBezTo>
                <a:cubicBezTo>
                  <a:pt x="12974272" y="6391381"/>
                  <a:pt x="14720241" y="6663515"/>
                  <a:pt x="16361854" y="7020504"/>
                </a:cubicBezTo>
                <a:lnTo>
                  <a:pt x="16721762" y="7102863"/>
                </a:lnTo>
                <a:lnTo>
                  <a:pt x="16731052" y="7087896"/>
                </a:lnTo>
                <a:lnTo>
                  <a:pt x="16383000" y="7004459"/>
                </a:lnTo>
                <a:cubicBezTo>
                  <a:pt x="14757768" y="6637178"/>
                  <a:pt x="13011581" y="6371600"/>
                  <a:pt x="11187260" y="6159906"/>
                </a:cubicBezTo>
                <a:cubicBezTo>
                  <a:pt x="11112308" y="6146961"/>
                  <a:pt x="10999767" y="6115733"/>
                  <a:pt x="10890727" y="6105944"/>
                </a:cubicBezTo>
                <a:cubicBezTo>
                  <a:pt x="10854383" y="6102684"/>
                  <a:pt x="10818422" y="6101805"/>
                  <a:pt x="10784376" y="6104778"/>
                </a:cubicBezTo>
                <a:close/>
                <a:moveTo>
                  <a:pt x="14085895" y="6102222"/>
                </a:moveTo>
                <a:lnTo>
                  <a:pt x="14068709" y="6119153"/>
                </a:lnTo>
                <a:lnTo>
                  <a:pt x="14058580" y="6129486"/>
                </a:lnTo>
                <a:lnTo>
                  <a:pt x="14104611" y="6136926"/>
                </a:lnTo>
                <a:lnTo>
                  <a:pt x="14116035" y="6120084"/>
                </a:lnTo>
                <a:lnTo>
                  <a:pt x="14116914" y="6107687"/>
                </a:lnTo>
                <a:close/>
                <a:moveTo>
                  <a:pt x="14458485" y="6091926"/>
                </a:moveTo>
                <a:lnTo>
                  <a:pt x="14451457" y="6117933"/>
                </a:lnTo>
                <a:lnTo>
                  <a:pt x="14461593" y="6142097"/>
                </a:lnTo>
                <a:lnTo>
                  <a:pt x="14519359" y="6153659"/>
                </a:lnTo>
                <a:cubicBezTo>
                  <a:pt x="14741810" y="6198294"/>
                  <a:pt x="15164098" y="6284276"/>
                  <a:pt x="14856683" y="6237507"/>
                </a:cubicBezTo>
                <a:cubicBezTo>
                  <a:pt x="14672353" y="6205836"/>
                  <a:pt x="14495309" y="6174548"/>
                  <a:pt x="14322698" y="6143950"/>
                </a:cubicBezTo>
                <a:lnTo>
                  <a:pt x="14296369" y="6139311"/>
                </a:lnTo>
                <a:lnTo>
                  <a:pt x="14278280" y="6156871"/>
                </a:lnTo>
                <a:lnTo>
                  <a:pt x="14276406" y="6164692"/>
                </a:lnTo>
                <a:lnTo>
                  <a:pt x="14309923" y="6170110"/>
                </a:lnTo>
                <a:cubicBezTo>
                  <a:pt x="14661364" y="6230559"/>
                  <a:pt x="15004270" y="6292480"/>
                  <a:pt x="15339054" y="6353555"/>
                </a:cubicBezTo>
                <a:cubicBezTo>
                  <a:pt x="15441695" y="6370898"/>
                  <a:pt x="15725129" y="6424463"/>
                  <a:pt x="15626185" y="6376908"/>
                </a:cubicBezTo>
                <a:cubicBezTo>
                  <a:pt x="15726112" y="6394164"/>
                  <a:pt x="15810220" y="6396908"/>
                  <a:pt x="15877056" y="6429413"/>
                </a:cubicBezTo>
                <a:cubicBezTo>
                  <a:pt x="15777125" y="6412159"/>
                  <a:pt x="15775758" y="6454109"/>
                  <a:pt x="15876600" y="6443399"/>
                </a:cubicBezTo>
                <a:cubicBezTo>
                  <a:pt x="15875613" y="6473698"/>
                  <a:pt x="15944428" y="6445609"/>
                  <a:pt x="15960246" y="6460122"/>
                </a:cubicBezTo>
                <a:cubicBezTo>
                  <a:pt x="15959718" y="6476438"/>
                  <a:pt x="16008554" y="6478031"/>
                  <a:pt x="16027544" y="6478650"/>
                </a:cubicBezTo>
                <a:cubicBezTo>
                  <a:pt x="16026632" y="6506618"/>
                  <a:pt x="16092202" y="6494755"/>
                  <a:pt x="16108481" y="6495286"/>
                </a:cubicBezTo>
                <a:cubicBezTo>
                  <a:pt x="16217447" y="6526836"/>
                  <a:pt x="16326512" y="6555471"/>
                  <a:pt x="16439757" y="6580740"/>
                </a:cubicBezTo>
                <a:lnTo>
                  <a:pt x="16511662" y="6593911"/>
                </a:lnTo>
                <a:lnTo>
                  <a:pt x="16499372" y="6551237"/>
                </a:lnTo>
                <a:cubicBezTo>
                  <a:pt x="16496638" y="6534862"/>
                  <a:pt x="16498246" y="6520767"/>
                  <a:pt x="16508933" y="6507707"/>
                </a:cubicBezTo>
                <a:cubicBezTo>
                  <a:pt x="16472611" y="6503567"/>
                  <a:pt x="16457662" y="6473306"/>
                  <a:pt x="16437892" y="6485331"/>
                </a:cubicBezTo>
                <a:lnTo>
                  <a:pt x="16436432" y="6478995"/>
                </a:lnTo>
                <a:lnTo>
                  <a:pt x="16368378" y="6463589"/>
                </a:lnTo>
                <a:lnTo>
                  <a:pt x="16345481" y="6489078"/>
                </a:lnTo>
                <a:cubicBezTo>
                  <a:pt x="16337605" y="6477472"/>
                  <a:pt x="16336439" y="6467522"/>
                  <a:pt x="16338629" y="6458402"/>
                </a:cubicBezTo>
                <a:lnTo>
                  <a:pt x="16339344" y="6457015"/>
                </a:lnTo>
                <a:lnTo>
                  <a:pt x="15952998" y="6369553"/>
                </a:lnTo>
                <a:lnTo>
                  <a:pt x="15934190" y="6385087"/>
                </a:lnTo>
                <a:lnTo>
                  <a:pt x="15930028" y="6364353"/>
                </a:lnTo>
                <a:lnTo>
                  <a:pt x="15901457" y="6357885"/>
                </a:lnTo>
                <a:lnTo>
                  <a:pt x="15634070" y="6305183"/>
                </a:lnTo>
                <a:lnTo>
                  <a:pt x="15630267" y="6307613"/>
                </a:lnTo>
                <a:lnTo>
                  <a:pt x="15626039" y="6303600"/>
                </a:lnTo>
                <a:lnTo>
                  <a:pt x="15416170" y="6262234"/>
                </a:lnTo>
                <a:lnTo>
                  <a:pt x="15408935" y="6269672"/>
                </a:lnTo>
                <a:cubicBezTo>
                  <a:pt x="15400144" y="6278709"/>
                  <a:pt x="15388424" y="6290759"/>
                  <a:pt x="15372796" y="6306825"/>
                </a:cubicBezTo>
                <a:cubicBezTo>
                  <a:pt x="15367484" y="6191992"/>
                  <a:pt x="15260613" y="6322597"/>
                  <a:pt x="15252089" y="6235955"/>
                </a:cubicBezTo>
                <a:cubicBezTo>
                  <a:pt x="15268645" y="6252120"/>
                  <a:pt x="15282664" y="6250148"/>
                  <a:pt x="15290680" y="6240353"/>
                </a:cubicBezTo>
                <a:lnTo>
                  <a:pt x="15291659" y="6237693"/>
                </a:lnTo>
                <a:lnTo>
                  <a:pt x="15244642" y="6228426"/>
                </a:lnTo>
                <a:lnTo>
                  <a:pt x="15180497" y="6217270"/>
                </a:lnTo>
                <a:lnTo>
                  <a:pt x="15161280" y="6225606"/>
                </a:lnTo>
                <a:lnTo>
                  <a:pt x="15154417" y="6212735"/>
                </a:lnTo>
                <a:lnTo>
                  <a:pt x="14863549" y="6162151"/>
                </a:lnTo>
                <a:lnTo>
                  <a:pt x="14854142" y="6176322"/>
                </a:lnTo>
                <a:lnTo>
                  <a:pt x="14853217" y="6160354"/>
                </a:lnTo>
                <a:lnTo>
                  <a:pt x="14763151" y="6144691"/>
                </a:lnTo>
                <a:lnTo>
                  <a:pt x="14746782" y="6149807"/>
                </a:lnTo>
                <a:lnTo>
                  <a:pt x="14740656" y="6140779"/>
                </a:lnTo>
                <a:lnTo>
                  <a:pt x="14572899" y="6111605"/>
                </a:lnTo>
                <a:lnTo>
                  <a:pt x="14514992" y="6101645"/>
                </a:lnTo>
                <a:lnTo>
                  <a:pt x="14492521" y="6120827"/>
                </a:lnTo>
                <a:lnTo>
                  <a:pt x="14498681" y="6098840"/>
                </a:lnTo>
                <a:close/>
                <a:moveTo>
                  <a:pt x="13962567" y="6080489"/>
                </a:moveTo>
                <a:lnTo>
                  <a:pt x="13962624" y="6088991"/>
                </a:lnTo>
                <a:cubicBezTo>
                  <a:pt x="13971304" y="6093549"/>
                  <a:pt x="13980385" y="6094584"/>
                  <a:pt x="13990050" y="6093009"/>
                </a:cubicBezTo>
                <a:lnTo>
                  <a:pt x="14003941" y="6087781"/>
                </a:lnTo>
                <a:close/>
                <a:moveTo>
                  <a:pt x="14129292" y="6079429"/>
                </a:moveTo>
                <a:lnTo>
                  <a:pt x="14130451" y="6091212"/>
                </a:lnTo>
                <a:lnTo>
                  <a:pt x="14170764" y="6097269"/>
                </a:lnTo>
                <a:lnTo>
                  <a:pt x="14164409" y="6094140"/>
                </a:lnTo>
                <a:cubicBezTo>
                  <a:pt x="14156132" y="6086058"/>
                  <a:pt x="14148257" y="6074451"/>
                  <a:pt x="14129292" y="6079429"/>
                </a:cubicBezTo>
                <a:close/>
                <a:moveTo>
                  <a:pt x="14111132" y="6077359"/>
                </a:moveTo>
                <a:lnTo>
                  <a:pt x="14101489" y="6086859"/>
                </a:lnTo>
                <a:lnTo>
                  <a:pt x="14114028" y="6088743"/>
                </a:lnTo>
                <a:close/>
                <a:moveTo>
                  <a:pt x="13845254" y="6059816"/>
                </a:moveTo>
                <a:lnTo>
                  <a:pt x="13838616" y="6066352"/>
                </a:lnTo>
                <a:cubicBezTo>
                  <a:pt x="13805667" y="6085883"/>
                  <a:pt x="13760968" y="6058757"/>
                  <a:pt x="13717668" y="6066651"/>
                </a:cubicBezTo>
                <a:lnTo>
                  <a:pt x="13703202" y="6072048"/>
                </a:lnTo>
                <a:lnTo>
                  <a:pt x="13850173" y="6095802"/>
                </a:lnTo>
                <a:lnTo>
                  <a:pt x="13852050" y="6090666"/>
                </a:lnTo>
                <a:cubicBezTo>
                  <a:pt x="13855124" y="6083878"/>
                  <a:pt x="13858197" y="6077089"/>
                  <a:pt x="13859568" y="6070106"/>
                </a:cubicBezTo>
                <a:lnTo>
                  <a:pt x="13858583" y="6062166"/>
                </a:lnTo>
                <a:close/>
                <a:moveTo>
                  <a:pt x="13856871" y="6048381"/>
                </a:moveTo>
                <a:lnTo>
                  <a:pt x="13855352" y="6049875"/>
                </a:lnTo>
                <a:lnTo>
                  <a:pt x="13857088" y="6050137"/>
                </a:lnTo>
                <a:close/>
                <a:moveTo>
                  <a:pt x="15102237" y="6034879"/>
                </a:moveTo>
                <a:cubicBezTo>
                  <a:pt x="15097320" y="6034099"/>
                  <a:pt x="15092392" y="6034281"/>
                  <a:pt x="15087475" y="6035813"/>
                </a:cubicBezTo>
                <a:cubicBezTo>
                  <a:pt x="15080921" y="6037854"/>
                  <a:pt x="15074377" y="6042294"/>
                  <a:pt x="15067887" y="6050061"/>
                </a:cubicBezTo>
                <a:lnTo>
                  <a:pt x="15065637" y="6054052"/>
                </a:lnTo>
                <a:lnTo>
                  <a:pt x="15198568" y="6077501"/>
                </a:lnTo>
                <a:lnTo>
                  <a:pt x="15198722" y="6058532"/>
                </a:lnTo>
                <a:cubicBezTo>
                  <a:pt x="15170666" y="6092814"/>
                  <a:pt x="15136656" y="6040330"/>
                  <a:pt x="15102237" y="6034879"/>
                </a:cubicBezTo>
                <a:close/>
                <a:moveTo>
                  <a:pt x="15036872" y="6025805"/>
                </a:moveTo>
                <a:cubicBezTo>
                  <a:pt x="15031127" y="6035860"/>
                  <a:pt x="15023714" y="6040370"/>
                  <a:pt x="15015726" y="6042360"/>
                </a:cubicBezTo>
                <a:lnTo>
                  <a:pt x="15003419" y="6043078"/>
                </a:lnTo>
                <a:lnTo>
                  <a:pt x="15047454" y="6050845"/>
                </a:lnTo>
                <a:close/>
                <a:moveTo>
                  <a:pt x="5486293" y="6024211"/>
                </a:moveTo>
                <a:cubicBezTo>
                  <a:pt x="5487207" y="6024866"/>
                  <a:pt x="5489651" y="6026606"/>
                  <a:pt x="5494543" y="6030088"/>
                </a:cubicBezTo>
                <a:cubicBezTo>
                  <a:pt x="5494543" y="6030088"/>
                  <a:pt x="5483541" y="6022252"/>
                  <a:pt x="5486293" y="6024211"/>
                </a:cubicBezTo>
                <a:close/>
                <a:moveTo>
                  <a:pt x="5524672" y="6019211"/>
                </a:moveTo>
                <a:cubicBezTo>
                  <a:pt x="5521813" y="6017115"/>
                  <a:pt x="5533251" y="6025488"/>
                  <a:pt x="5533251" y="6025488"/>
                </a:cubicBezTo>
                <a:cubicBezTo>
                  <a:pt x="5528168" y="6021767"/>
                  <a:pt x="5525626" y="6019905"/>
                  <a:pt x="5524672" y="6019211"/>
                </a:cubicBezTo>
                <a:close/>
                <a:moveTo>
                  <a:pt x="13994016" y="6012039"/>
                </a:moveTo>
                <a:lnTo>
                  <a:pt x="13991998" y="6016544"/>
                </a:lnTo>
                <a:cubicBezTo>
                  <a:pt x="13989165" y="6025754"/>
                  <a:pt x="13987013" y="6036441"/>
                  <a:pt x="13985607" y="6048775"/>
                </a:cubicBezTo>
                <a:cubicBezTo>
                  <a:pt x="13986812" y="6038203"/>
                  <a:pt x="14007545" y="6037889"/>
                  <a:pt x="14015802" y="6056232"/>
                </a:cubicBezTo>
                <a:lnTo>
                  <a:pt x="14017919" y="6074303"/>
                </a:lnTo>
                <a:lnTo>
                  <a:pt x="14029621" y="6076061"/>
                </a:lnTo>
                <a:lnTo>
                  <a:pt x="14056531" y="6059536"/>
                </a:lnTo>
                <a:cubicBezTo>
                  <a:pt x="14069271" y="6051170"/>
                  <a:pt x="14082962" y="6042023"/>
                  <a:pt x="14097788" y="6033004"/>
                </a:cubicBezTo>
                <a:cubicBezTo>
                  <a:pt x="14124473" y="6121715"/>
                  <a:pt x="14172040" y="6027189"/>
                  <a:pt x="14201935" y="6087708"/>
                </a:cubicBezTo>
                <a:cubicBezTo>
                  <a:pt x="14196792" y="6092476"/>
                  <a:pt x="14192393" y="6095768"/>
                  <a:pt x="14188558" y="6097896"/>
                </a:cubicBezTo>
                <a:lnTo>
                  <a:pt x="14184219" y="6099291"/>
                </a:lnTo>
                <a:lnTo>
                  <a:pt x="14262813" y="6111100"/>
                </a:lnTo>
                <a:lnTo>
                  <a:pt x="14286584" y="6099141"/>
                </a:lnTo>
                <a:cubicBezTo>
                  <a:pt x="14332411" y="6082946"/>
                  <a:pt x="14360047" y="6112870"/>
                  <a:pt x="14403318" y="6096382"/>
                </a:cubicBezTo>
                <a:lnTo>
                  <a:pt x="14390640" y="6080257"/>
                </a:lnTo>
                <a:close/>
                <a:moveTo>
                  <a:pt x="14947675" y="6001359"/>
                </a:moveTo>
                <a:cubicBezTo>
                  <a:pt x="14927104" y="6020434"/>
                  <a:pt x="14908540" y="6021888"/>
                  <a:pt x="14887907" y="6021322"/>
                </a:cubicBezTo>
                <a:lnTo>
                  <a:pt x="14879471" y="6021215"/>
                </a:lnTo>
                <a:lnTo>
                  <a:pt x="14945099" y="6032791"/>
                </a:lnTo>
                <a:close/>
                <a:moveTo>
                  <a:pt x="5071183" y="5999576"/>
                </a:moveTo>
                <a:lnTo>
                  <a:pt x="5169274" y="6004880"/>
                </a:lnTo>
                <a:cubicBezTo>
                  <a:pt x="5237834" y="6005938"/>
                  <a:pt x="5304089" y="6004421"/>
                  <a:pt x="5369443" y="6001025"/>
                </a:cubicBezTo>
                <a:lnTo>
                  <a:pt x="5412281" y="6004870"/>
                </a:lnTo>
                <a:lnTo>
                  <a:pt x="5310645" y="6018466"/>
                </a:lnTo>
                <a:lnTo>
                  <a:pt x="5236019" y="6033748"/>
                </a:lnTo>
                <a:lnTo>
                  <a:pt x="5033926" y="6020410"/>
                </a:lnTo>
                <a:lnTo>
                  <a:pt x="5003016" y="6017551"/>
                </a:lnTo>
                <a:lnTo>
                  <a:pt x="5022089" y="6013279"/>
                </a:lnTo>
                <a:cubicBezTo>
                  <a:pt x="5050945" y="6007089"/>
                  <a:pt x="5066469" y="6003343"/>
                  <a:pt x="5072859" y="6001045"/>
                </a:cubicBezTo>
                <a:close/>
                <a:moveTo>
                  <a:pt x="13440461" y="5991743"/>
                </a:moveTo>
                <a:lnTo>
                  <a:pt x="13438263" y="6028781"/>
                </a:lnTo>
                <a:lnTo>
                  <a:pt x="13438043" y="6029192"/>
                </a:lnTo>
                <a:lnTo>
                  <a:pt x="13472824" y="6034813"/>
                </a:lnTo>
                <a:lnTo>
                  <a:pt x="13470781" y="6028472"/>
                </a:lnTo>
                <a:cubicBezTo>
                  <a:pt x="13470035" y="6012324"/>
                  <a:pt x="13508188" y="6040767"/>
                  <a:pt x="13511803" y="6009052"/>
                </a:cubicBezTo>
                <a:lnTo>
                  <a:pt x="13506581" y="6002819"/>
                </a:lnTo>
                <a:close/>
                <a:moveTo>
                  <a:pt x="13440762" y="5986678"/>
                </a:moveTo>
                <a:lnTo>
                  <a:pt x="13440733" y="5987161"/>
                </a:lnTo>
                <a:lnTo>
                  <a:pt x="13444665" y="5987759"/>
                </a:lnTo>
                <a:close/>
                <a:moveTo>
                  <a:pt x="13470676" y="5986517"/>
                </a:moveTo>
                <a:lnTo>
                  <a:pt x="13457499" y="5989715"/>
                </a:lnTo>
                <a:lnTo>
                  <a:pt x="13501178" y="5996371"/>
                </a:lnTo>
                <a:lnTo>
                  <a:pt x="13500383" y="5995425"/>
                </a:lnTo>
                <a:cubicBezTo>
                  <a:pt x="13489356" y="5985299"/>
                  <a:pt x="13479491" y="5984844"/>
                  <a:pt x="13470676" y="5986517"/>
                </a:cubicBezTo>
                <a:close/>
                <a:moveTo>
                  <a:pt x="4753215" y="5978430"/>
                </a:moveTo>
                <a:lnTo>
                  <a:pt x="4921900" y="5990852"/>
                </a:lnTo>
                <a:lnTo>
                  <a:pt x="4905570" y="5994626"/>
                </a:lnTo>
                <a:lnTo>
                  <a:pt x="4870083" y="6005252"/>
                </a:lnTo>
                <a:lnTo>
                  <a:pt x="4792163" y="5998045"/>
                </a:lnTo>
                <a:lnTo>
                  <a:pt x="4710961" y="5987583"/>
                </a:lnTo>
                <a:lnTo>
                  <a:pt x="4733678" y="5981979"/>
                </a:lnTo>
                <a:close/>
                <a:moveTo>
                  <a:pt x="5929094" y="5976049"/>
                </a:moveTo>
                <a:cubicBezTo>
                  <a:pt x="5924942" y="5976573"/>
                  <a:pt x="5920688" y="5977611"/>
                  <a:pt x="5917630" y="5978836"/>
                </a:cubicBezTo>
                <a:cubicBezTo>
                  <a:pt x="5911518" y="5981279"/>
                  <a:pt x="5910198" y="5984467"/>
                  <a:pt x="5924094" y="5985776"/>
                </a:cubicBezTo>
                <a:cubicBezTo>
                  <a:pt x="5929627" y="5982476"/>
                  <a:pt x="5934302" y="5988218"/>
                  <a:pt x="5939837" y="5984918"/>
                </a:cubicBezTo>
                <a:cubicBezTo>
                  <a:pt x="5944431" y="5980048"/>
                  <a:pt x="5943425" y="5977448"/>
                  <a:pt x="5939914" y="5976344"/>
                </a:cubicBezTo>
                <a:cubicBezTo>
                  <a:pt x="5937282" y="5975514"/>
                  <a:pt x="5933241" y="5975525"/>
                  <a:pt x="5929094" y="5976049"/>
                </a:cubicBezTo>
                <a:close/>
                <a:moveTo>
                  <a:pt x="5573421" y="5974033"/>
                </a:moveTo>
                <a:cubicBezTo>
                  <a:pt x="5597613" y="5972994"/>
                  <a:pt x="5622561" y="5973673"/>
                  <a:pt x="5647711" y="5974872"/>
                </a:cubicBezTo>
                <a:lnTo>
                  <a:pt x="5663208" y="5975687"/>
                </a:lnTo>
                <a:lnTo>
                  <a:pt x="5520211" y="5992213"/>
                </a:lnTo>
                <a:lnTo>
                  <a:pt x="5513784" y="5990415"/>
                </a:lnTo>
                <a:cubicBezTo>
                  <a:pt x="5504502" y="5987149"/>
                  <a:pt x="5499806" y="5984485"/>
                  <a:pt x="5503655" y="5983498"/>
                </a:cubicBezTo>
                <a:cubicBezTo>
                  <a:pt x="5525790" y="5977827"/>
                  <a:pt x="5549227" y="5975071"/>
                  <a:pt x="5573421" y="5974033"/>
                </a:cubicBezTo>
                <a:close/>
                <a:moveTo>
                  <a:pt x="22442720" y="5931308"/>
                </a:moveTo>
                <a:lnTo>
                  <a:pt x="22444386" y="5932732"/>
                </a:lnTo>
                <a:lnTo>
                  <a:pt x="22444728" y="5931338"/>
                </a:lnTo>
                <a:close/>
                <a:moveTo>
                  <a:pt x="13028387" y="5927924"/>
                </a:moveTo>
                <a:lnTo>
                  <a:pt x="13023852" y="5932021"/>
                </a:lnTo>
                <a:cubicBezTo>
                  <a:pt x="13020979" y="5937048"/>
                  <a:pt x="13017905" y="5943838"/>
                  <a:pt x="13014315" y="5950121"/>
                </a:cubicBezTo>
                <a:lnTo>
                  <a:pt x="13004008" y="5962409"/>
                </a:lnTo>
                <a:lnTo>
                  <a:pt x="13229575" y="5995498"/>
                </a:lnTo>
                <a:lnTo>
                  <a:pt x="13291871" y="6005566"/>
                </a:lnTo>
                <a:lnTo>
                  <a:pt x="13299045" y="5991720"/>
                </a:lnTo>
                <a:cubicBezTo>
                  <a:pt x="13307269" y="5982618"/>
                  <a:pt x="13318605" y="5979001"/>
                  <a:pt x="13329323" y="5975761"/>
                </a:cubicBezTo>
                <a:lnTo>
                  <a:pt x="13333183" y="5973770"/>
                </a:lnTo>
                <a:lnTo>
                  <a:pt x="13317404" y="5971126"/>
                </a:lnTo>
                <a:lnTo>
                  <a:pt x="13261039" y="5962701"/>
                </a:lnTo>
                <a:lnTo>
                  <a:pt x="13259145" y="5965978"/>
                </a:lnTo>
                <a:lnTo>
                  <a:pt x="13258867" y="5962376"/>
                </a:lnTo>
                <a:lnTo>
                  <a:pt x="13116468" y="5941090"/>
                </a:lnTo>
                <a:lnTo>
                  <a:pt x="13113855" y="5949418"/>
                </a:lnTo>
                <a:lnTo>
                  <a:pt x="13108172" y="5939850"/>
                </a:lnTo>
                <a:lnTo>
                  <a:pt x="13046002" y="5930556"/>
                </a:lnTo>
                <a:lnTo>
                  <a:pt x="13041211" y="5941140"/>
                </a:lnTo>
                <a:lnTo>
                  <a:pt x="13036570" y="5929147"/>
                </a:lnTo>
                <a:close/>
                <a:moveTo>
                  <a:pt x="13032184" y="5924494"/>
                </a:moveTo>
                <a:lnTo>
                  <a:pt x="13031795" y="5924844"/>
                </a:lnTo>
                <a:lnTo>
                  <a:pt x="13032650" y="5924975"/>
                </a:lnTo>
                <a:close/>
                <a:moveTo>
                  <a:pt x="6424320" y="5913004"/>
                </a:moveTo>
                <a:cubicBezTo>
                  <a:pt x="6416328" y="5913544"/>
                  <a:pt x="6410893" y="5914488"/>
                  <a:pt x="6410977" y="5915638"/>
                </a:cubicBezTo>
                <a:cubicBezTo>
                  <a:pt x="6411087" y="5917169"/>
                  <a:pt x="6421018" y="5919065"/>
                  <a:pt x="6447810" y="5920858"/>
                </a:cubicBezTo>
                <a:cubicBezTo>
                  <a:pt x="6447810" y="5920858"/>
                  <a:pt x="6455698" y="5922552"/>
                  <a:pt x="6464272" y="5923837"/>
                </a:cubicBezTo>
                <a:lnTo>
                  <a:pt x="6481468" y="5924258"/>
                </a:lnTo>
                <a:lnTo>
                  <a:pt x="6483250" y="5923367"/>
                </a:lnTo>
                <a:lnTo>
                  <a:pt x="6467471" y="5913954"/>
                </a:lnTo>
                <a:cubicBezTo>
                  <a:pt x="6454032" y="5912284"/>
                  <a:pt x="6436305" y="5912193"/>
                  <a:pt x="6424320" y="5913004"/>
                </a:cubicBezTo>
                <a:close/>
                <a:moveTo>
                  <a:pt x="6135490" y="5912338"/>
                </a:moveTo>
                <a:cubicBezTo>
                  <a:pt x="6125284" y="5909892"/>
                  <a:pt x="6145615" y="5924779"/>
                  <a:pt x="6145615" y="5924779"/>
                </a:cubicBezTo>
                <a:cubicBezTo>
                  <a:pt x="6148380" y="5923129"/>
                  <a:pt x="6147232" y="5919197"/>
                  <a:pt x="6144702" y="5916084"/>
                </a:cubicBezTo>
                <a:cubicBezTo>
                  <a:pt x="6142170" y="5912975"/>
                  <a:pt x="6138256" y="5910689"/>
                  <a:pt x="6135490" y="5912338"/>
                </a:cubicBezTo>
                <a:close/>
                <a:moveTo>
                  <a:pt x="5770800" y="5906601"/>
                </a:moveTo>
                <a:lnTo>
                  <a:pt x="5776206" y="5912785"/>
                </a:lnTo>
                <a:lnTo>
                  <a:pt x="5778722" y="5915667"/>
                </a:lnTo>
                <a:cubicBezTo>
                  <a:pt x="5779350" y="5916385"/>
                  <a:pt x="5779519" y="5916576"/>
                  <a:pt x="5778851" y="5915809"/>
                </a:cubicBezTo>
                <a:lnTo>
                  <a:pt x="5776206" y="5912785"/>
                </a:lnTo>
                <a:lnTo>
                  <a:pt x="5775832" y="5912355"/>
                </a:lnTo>
                <a:cubicBezTo>
                  <a:pt x="5773481" y="5909671"/>
                  <a:pt x="5770800" y="5906601"/>
                  <a:pt x="5770800" y="5906601"/>
                </a:cubicBezTo>
                <a:close/>
                <a:moveTo>
                  <a:pt x="14350635" y="5905565"/>
                </a:moveTo>
                <a:cubicBezTo>
                  <a:pt x="14343148" y="5903625"/>
                  <a:pt x="14335568" y="5903932"/>
                  <a:pt x="14328456" y="5905799"/>
                </a:cubicBezTo>
                <a:lnTo>
                  <a:pt x="14304201" y="5919745"/>
                </a:lnTo>
                <a:lnTo>
                  <a:pt x="14382170" y="5933497"/>
                </a:lnTo>
                <a:lnTo>
                  <a:pt x="14372245" y="5918821"/>
                </a:lnTo>
                <a:cubicBezTo>
                  <a:pt x="14365512" y="5911695"/>
                  <a:pt x="14358121" y="5907507"/>
                  <a:pt x="14350635" y="5905565"/>
                </a:cubicBezTo>
                <a:close/>
                <a:moveTo>
                  <a:pt x="14394114" y="5890236"/>
                </a:moveTo>
                <a:lnTo>
                  <a:pt x="14390673" y="5894595"/>
                </a:lnTo>
                <a:lnTo>
                  <a:pt x="14385115" y="5934017"/>
                </a:lnTo>
                <a:lnTo>
                  <a:pt x="14397667" y="5936230"/>
                </a:lnTo>
                <a:lnTo>
                  <a:pt x="14407648" y="5896978"/>
                </a:lnTo>
                <a:cubicBezTo>
                  <a:pt x="14406041" y="5911073"/>
                  <a:pt x="14424605" y="5909619"/>
                  <a:pt x="14441501" y="5902619"/>
                </a:cubicBezTo>
                <a:lnTo>
                  <a:pt x="14447057" y="5899134"/>
                </a:lnTo>
                <a:close/>
                <a:moveTo>
                  <a:pt x="6329741" y="5885524"/>
                </a:moveTo>
                <a:lnTo>
                  <a:pt x="6319329" y="5886242"/>
                </a:lnTo>
                <a:cubicBezTo>
                  <a:pt x="6278351" y="5891840"/>
                  <a:pt x="6239812" y="5899181"/>
                  <a:pt x="6206598" y="5905480"/>
                </a:cubicBezTo>
                <a:cubicBezTo>
                  <a:pt x="6227862" y="5910570"/>
                  <a:pt x="6245635" y="5908855"/>
                  <a:pt x="6266295" y="5905422"/>
                </a:cubicBezTo>
                <a:lnTo>
                  <a:pt x="6324749" y="5897554"/>
                </a:lnTo>
                <a:close/>
                <a:moveTo>
                  <a:pt x="13194934" y="5883699"/>
                </a:moveTo>
                <a:cubicBezTo>
                  <a:pt x="13167692" y="5880594"/>
                  <a:pt x="13138869" y="5891363"/>
                  <a:pt x="13123788" y="5917755"/>
                </a:cubicBezTo>
                <a:lnTo>
                  <a:pt x="13117468" y="5937900"/>
                </a:lnTo>
                <a:lnTo>
                  <a:pt x="13258638" y="5959412"/>
                </a:lnTo>
                <a:lnTo>
                  <a:pt x="13256592" y="5932892"/>
                </a:lnTo>
                <a:cubicBezTo>
                  <a:pt x="13247837" y="5903783"/>
                  <a:pt x="13222176" y="5886803"/>
                  <a:pt x="13194934" y="5883699"/>
                </a:cubicBezTo>
                <a:close/>
                <a:moveTo>
                  <a:pt x="13254406" y="5883631"/>
                </a:moveTo>
                <a:lnTo>
                  <a:pt x="13262141" y="5892418"/>
                </a:lnTo>
                <a:cubicBezTo>
                  <a:pt x="13288383" y="5913759"/>
                  <a:pt x="13310654" y="5877255"/>
                  <a:pt x="13338220" y="5917876"/>
                </a:cubicBezTo>
                <a:cubicBezTo>
                  <a:pt x="13299408" y="5975921"/>
                  <a:pt x="13286802" y="5927632"/>
                  <a:pt x="13267784" y="5951039"/>
                </a:cubicBezTo>
                <a:lnTo>
                  <a:pt x="13262593" y="5960014"/>
                </a:lnTo>
                <a:lnTo>
                  <a:pt x="13337671" y="5971455"/>
                </a:lnTo>
                <a:lnTo>
                  <a:pt x="13355894" y="5962057"/>
                </a:lnTo>
                <a:cubicBezTo>
                  <a:pt x="13361647" y="5954457"/>
                  <a:pt x="13363052" y="5942123"/>
                  <a:pt x="13356381" y="5919945"/>
                </a:cubicBezTo>
                <a:cubicBezTo>
                  <a:pt x="13433287" y="5971546"/>
                  <a:pt x="13508112" y="5950626"/>
                  <a:pt x="13579028" y="5941306"/>
                </a:cubicBezTo>
                <a:lnTo>
                  <a:pt x="13585018" y="5941105"/>
                </a:lnTo>
                <a:lnTo>
                  <a:pt x="13506651" y="5927482"/>
                </a:lnTo>
                <a:lnTo>
                  <a:pt x="13501672" y="5936504"/>
                </a:lnTo>
                <a:lnTo>
                  <a:pt x="13488796" y="5924377"/>
                </a:lnTo>
                <a:lnTo>
                  <a:pt x="13358982" y="5901811"/>
                </a:lnTo>
                <a:lnTo>
                  <a:pt x="13357987" y="5905850"/>
                </a:lnTo>
                <a:lnTo>
                  <a:pt x="13347575" y="5899828"/>
                </a:lnTo>
                <a:close/>
                <a:moveTo>
                  <a:pt x="6365614" y="5883045"/>
                </a:moveTo>
                <a:lnTo>
                  <a:pt x="6354021" y="5883847"/>
                </a:lnTo>
                <a:lnTo>
                  <a:pt x="6354786" y="5884586"/>
                </a:lnTo>
                <a:lnTo>
                  <a:pt x="6329112" y="5896967"/>
                </a:lnTo>
                <a:lnTo>
                  <a:pt x="6343283" y="5895059"/>
                </a:lnTo>
                <a:lnTo>
                  <a:pt x="6354963" y="5895531"/>
                </a:lnTo>
                <a:lnTo>
                  <a:pt x="6354786" y="5884586"/>
                </a:lnTo>
                <a:close/>
                <a:moveTo>
                  <a:pt x="13085330" y="5881914"/>
                </a:moveTo>
                <a:cubicBezTo>
                  <a:pt x="13081558" y="5879699"/>
                  <a:pt x="13075683" y="5880815"/>
                  <a:pt x="13065799" y="5886827"/>
                </a:cubicBezTo>
                <a:cubicBezTo>
                  <a:pt x="13055915" y="5892840"/>
                  <a:pt x="13054710" y="5903411"/>
                  <a:pt x="13053505" y="5913984"/>
                </a:cubicBezTo>
                <a:lnTo>
                  <a:pt x="13047504" y="5927238"/>
                </a:lnTo>
                <a:lnTo>
                  <a:pt x="13105974" y="5936149"/>
                </a:lnTo>
                <a:lnTo>
                  <a:pt x="13097938" y="5922618"/>
                </a:lnTo>
                <a:cubicBezTo>
                  <a:pt x="13092000" y="5904092"/>
                  <a:pt x="13092874" y="5886343"/>
                  <a:pt x="13085330" y="5881914"/>
                </a:cubicBezTo>
                <a:close/>
                <a:moveTo>
                  <a:pt x="22393300" y="5865751"/>
                </a:moveTo>
                <a:cubicBezTo>
                  <a:pt x="22383834" y="5872164"/>
                  <a:pt x="22414380" y="5891173"/>
                  <a:pt x="22435974" y="5902158"/>
                </a:cubicBezTo>
                <a:lnTo>
                  <a:pt x="22450260" y="5908579"/>
                </a:lnTo>
                <a:lnTo>
                  <a:pt x="22454650" y="5890524"/>
                </a:lnTo>
                <a:close/>
                <a:moveTo>
                  <a:pt x="22337072" y="5842729"/>
                </a:moveTo>
                <a:lnTo>
                  <a:pt x="22336812" y="5846058"/>
                </a:lnTo>
                <a:lnTo>
                  <a:pt x="22345230" y="5844809"/>
                </a:lnTo>
                <a:close/>
                <a:moveTo>
                  <a:pt x="12477182" y="5826685"/>
                </a:moveTo>
                <a:cubicBezTo>
                  <a:pt x="12475038" y="5826580"/>
                  <a:pt x="12472933" y="5827400"/>
                  <a:pt x="12470965" y="5829519"/>
                </a:cubicBezTo>
                <a:lnTo>
                  <a:pt x="12466841" y="5837667"/>
                </a:lnTo>
                <a:lnTo>
                  <a:pt x="12494366" y="5842005"/>
                </a:lnTo>
                <a:lnTo>
                  <a:pt x="12483628" y="5829400"/>
                </a:lnTo>
                <a:cubicBezTo>
                  <a:pt x="12481510" y="5827819"/>
                  <a:pt x="12479326" y="5826790"/>
                  <a:pt x="12477182" y="5826685"/>
                </a:cubicBezTo>
                <a:close/>
                <a:moveTo>
                  <a:pt x="12693567" y="5803352"/>
                </a:moveTo>
                <a:cubicBezTo>
                  <a:pt x="12671067" y="5799003"/>
                  <a:pt x="12652101" y="5803981"/>
                  <a:pt x="12648083" y="5839219"/>
                </a:cubicBezTo>
                <a:cubicBezTo>
                  <a:pt x="12599628" y="5780152"/>
                  <a:pt x="12570972" y="5819721"/>
                  <a:pt x="12536685" y="5840579"/>
                </a:cubicBezTo>
                <a:lnTo>
                  <a:pt x="12523773" y="5846640"/>
                </a:lnTo>
                <a:lnTo>
                  <a:pt x="12552560" y="5851177"/>
                </a:lnTo>
                <a:cubicBezTo>
                  <a:pt x="12647037" y="5865951"/>
                  <a:pt x="12745023" y="5881127"/>
                  <a:pt x="12847127" y="5896703"/>
                </a:cubicBezTo>
                <a:lnTo>
                  <a:pt x="12921791" y="5908082"/>
                </a:lnTo>
                <a:lnTo>
                  <a:pt x="13008164" y="5844786"/>
                </a:lnTo>
                <a:lnTo>
                  <a:pt x="12862160" y="5822032"/>
                </a:lnTo>
                <a:lnTo>
                  <a:pt x="12856040" y="5830571"/>
                </a:lnTo>
                <a:cubicBezTo>
                  <a:pt x="12819513" y="5868574"/>
                  <a:pt x="12794055" y="5809451"/>
                  <a:pt x="12753840" y="5879830"/>
                </a:cubicBezTo>
                <a:cubicBezTo>
                  <a:pt x="12738892" y="5849569"/>
                  <a:pt x="12758659" y="5837543"/>
                  <a:pt x="12760266" y="5823448"/>
                </a:cubicBezTo>
                <a:cubicBezTo>
                  <a:pt x="12742105" y="5821379"/>
                  <a:pt x="12716069" y="5807703"/>
                  <a:pt x="12693567" y="5803352"/>
                </a:cubicBezTo>
                <a:close/>
                <a:moveTo>
                  <a:pt x="13446698" y="5773176"/>
                </a:moveTo>
                <a:lnTo>
                  <a:pt x="13432736" y="5781525"/>
                </a:lnTo>
                <a:lnTo>
                  <a:pt x="13445518" y="5783531"/>
                </a:lnTo>
                <a:close/>
                <a:moveTo>
                  <a:pt x="13352538" y="5751902"/>
                </a:moveTo>
                <a:cubicBezTo>
                  <a:pt x="13347790" y="5753202"/>
                  <a:pt x="13342873" y="5755987"/>
                  <a:pt x="13337731" y="5760756"/>
                </a:cubicBezTo>
                <a:lnTo>
                  <a:pt x="13340184" y="5767003"/>
                </a:lnTo>
                <a:lnTo>
                  <a:pt x="13411627" y="5778213"/>
                </a:lnTo>
                <a:lnTo>
                  <a:pt x="13392215" y="5766966"/>
                </a:lnTo>
                <a:cubicBezTo>
                  <a:pt x="13379497" y="5757485"/>
                  <a:pt x="13366780" y="5748004"/>
                  <a:pt x="13352538" y="5751902"/>
                </a:cubicBezTo>
                <a:close/>
                <a:moveTo>
                  <a:pt x="5041944" y="5704175"/>
                </a:moveTo>
                <a:cubicBezTo>
                  <a:pt x="5052515" y="5704628"/>
                  <a:pt x="5068576" y="5707715"/>
                  <a:pt x="5090302" y="5715502"/>
                </a:cubicBezTo>
                <a:cubicBezTo>
                  <a:pt x="5043531" y="5722742"/>
                  <a:pt x="5021878" y="5711982"/>
                  <a:pt x="5027350" y="5706726"/>
                </a:cubicBezTo>
                <a:cubicBezTo>
                  <a:pt x="5029176" y="5704973"/>
                  <a:pt x="5034016" y="5703833"/>
                  <a:pt x="5041944" y="5704175"/>
                </a:cubicBezTo>
                <a:close/>
                <a:moveTo>
                  <a:pt x="22002284" y="5690539"/>
                </a:moveTo>
                <a:lnTo>
                  <a:pt x="22005638" y="5696302"/>
                </a:lnTo>
                <a:cubicBezTo>
                  <a:pt x="22013564" y="5707468"/>
                  <a:pt x="22021992" y="5714229"/>
                  <a:pt x="22031126" y="5714823"/>
                </a:cubicBezTo>
                <a:lnTo>
                  <a:pt x="22044942" y="5710990"/>
                </a:lnTo>
                <a:close/>
                <a:moveTo>
                  <a:pt x="11704651" y="5673630"/>
                </a:moveTo>
                <a:lnTo>
                  <a:pt x="11697759" y="5682719"/>
                </a:lnTo>
                <a:cubicBezTo>
                  <a:pt x="11693854" y="5686735"/>
                  <a:pt x="11689329" y="5691127"/>
                  <a:pt x="11684244" y="5697909"/>
                </a:cubicBezTo>
                <a:lnTo>
                  <a:pt x="11675497" y="5713213"/>
                </a:lnTo>
                <a:lnTo>
                  <a:pt x="11780659" y="5729109"/>
                </a:lnTo>
                <a:cubicBezTo>
                  <a:pt x="11938409" y="5753806"/>
                  <a:pt x="12102924" y="5780129"/>
                  <a:pt x="12279051" y="5808065"/>
                </a:cubicBezTo>
                <a:lnTo>
                  <a:pt x="12444834" y="5834197"/>
                </a:lnTo>
                <a:lnTo>
                  <a:pt x="12441298" y="5817436"/>
                </a:lnTo>
                <a:cubicBezTo>
                  <a:pt x="12440433" y="5804844"/>
                  <a:pt x="12441640" y="5794273"/>
                  <a:pt x="12433361" y="5786190"/>
                </a:cubicBezTo>
                <a:cubicBezTo>
                  <a:pt x="12407166" y="5854596"/>
                  <a:pt x="12342555" y="5775840"/>
                  <a:pt x="12303017" y="5799890"/>
                </a:cubicBezTo>
                <a:cubicBezTo>
                  <a:pt x="12303820" y="5792842"/>
                  <a:pt x="12305024" y="5782272"/>
                  <a:pt x="12304160" y="5769680"/>
                </a:cubicBezTo>
                <a:lnTo>
                  <a:pt x="12296274" y="5740057"/>
                </a:lnTo>
                <a:lnTo>
                  <a:pt x="12266061" y="5736113"/>
                </a:lnTo>
                <a:lnTo>
                  <a:pt x="12261861" y="5749911"/>
                </a:lnTo>
                <a:cubicBezTo>
                  <a:pt x="12259963" y="5753934"/>
                  <a:pt x="12257493" y="5755438"/>
                  <a:pt x="12253354" y="5751396"/>
                </a:cubicBezTo>
                <a:lnTo>
                  <a:pt x="12253603" y="5734487"/>
                </a:lnTo>
                <a:lnTo>
                  <a:pt x="12194248" y="5726740"/>
                </a:lnTo>
                <a:lnTo>
                  <a:pt x="12186386" y="5725894"/>
                </a:lnTo>
                <a:lnTo>
                  <a:pt x="12186875" y="5736902"/>
                </a:lnTo>
                <a:cubicBezTo>
                  <a:pt x="12186380" y="5743763"/>
                  <a:pt x="12184442" y="5750681"/>
                  <a:pt x="12179100" y="5757211"/>
                </a:cubicBezTo>
                <a:cubicBezTo>
                  <a:pt x="12127830" y="5722810"/>
                  <a:pt x="12065311" y="5787078"/>
                  <a:pt x="12014042" y="5752677"/>
                </a:cubicBezTo>
                <a:cubicBezTo>
                  <a:pt x="12024727" y="5739617"/>
                  <a:pt x="12030472" y="5729563"/>
                  <a:pt x="12033748" y="5721012"/>
                </a:cubicBezTo>
                <a:lnTo>
                  <a:pt x="12036178" y="5709734"/>
                </a:lnTo>
                <a:lnTo>
                  <a:pt x="12021592" y="5708165"/>
                </a:lnTo>
                <a:lnTo>
                  <a:pt x="12001405" y="5719780"/>
                </a:lnTo>
                <a:cubicBezTo>
                  <a:pt x="11981320" y="5729538"/>
                  <a:pt x="11970487" y="5728749"/>
                  <a:pt x="11967637" y="5708345"/>
                </a:cubicBezTo>
                <a:lnTo>
                  <a:pt x="11967430" y="5702338"/>
                </a:lnTo>
                <a:lnTo>
                  <a:pt x="11893695" y="5694406"/>
                </a:lnTo>
                <a:lnTo>
                  <a:pt x="11875237" y="5699375"/>
                </a:lnTo>
                <a:cubicBezTo>
                  <a:pt x="11860179" y="5700336"/>
                  <a:pt x="11846143" y="5697398"/>
                  <a:pt x="11834199" y="5688675"/>
                </a:cubicBezTo>
                <a:lnTo>
                  <a:pt x="11833487" y="5687896"/>
                </a:lnTo>
                <a:close/>
                <a:moveTo>
                  <a:pt x="10990150" y="5660866"/>
                </a:moveTo>
                <a:lnTo>
                  <a:pt x="10987721" y="5666281"/>
                </a:lnTo>
                <a:lnTo>
                  <a:pt x="11074588" y="5686331"/>
                </a:lnTo>
                <a:lnTo>
                  <a:pt x="11449628" y="5735566"/>
                </a:lnTo>
                <a:cubicBezTo>
                  <a:pt x="11645980" y="5762954"/>
                  <a:pt x="11842117" y="5791634"/>
                  <a:pt x="12038729" y="5820810"/>
                </a:cubicBezTo>
                <a:lnTo>
                  <a:pt x="12996457" y="5961300"/>
                </a:lnTo>
                <a:lnTo>
                  <a:pt x="12959283" y="5933586"/>
                </a:lnTo>
                <a:cubicBezTo>
                  <a:pt x="12946666" y="5923224"/>
                  <a:pt x="12933849" y="5914624"/>
                  <a:pt x="12915688" y="5912553"/>
                </a:cubicBezTo>
                <a:lnTo>
                  <a:pt x="12917362" y="5911327"/>
                </a:lnTo>
                <a:lnTo>
                  <a:pt x="12811859" y="5895556"/>
                </a:lnTo>
                <a:lnTo>
                  <a:pt x="12464371" y="5846536"/>
                </a:lnTo>
                <a:lnTo>
                  <a:pt x="12461652" y="5860806"/>
                </a:lnTo>
                <a:lnTo>
                  <a:pt x="12450314" y="5844553"/>
                </a:lnTo>
                <a:lnTo>
                  <a:pt x="12347537" y="5830055"/>
                </a:lnTo>
                <a:cubicBezTo>
                  <a:pt x="11906505" y="5769022"/>
                  <a:pt x="11529267" y="5720691"/>
                  <a:pt x="11161180" y="5678730"/>
                </a:cubicBezTo>
                <a:close/>
                <a:moveTo>
                  <a:pt x="12862240" y="5650303"/>
                </a:moveTo>
                <a:lnTo>
                  <a:pt x="12846846" y="5669112"/>
                </a:lnTo>
                <a:lnTo>
                  <a:pt x="12847167" y="5691031"/>
                </a:lnTo>
                <a:lnTo>
                  <a:pt x="12979588" y="5710505"/>
                </a:lnTo>
                <a:lnTo>
                  <a:pt x="12980647" y="5705780"/>
                </a:lnTo>
                <a:lnTo>
                  <a:pt x="12964464" y="5665170"/>
                </a:lnTo>
                <a:lnTo>
                  <a:pt x="12958653" y="5664325"/>
                </a:lnTo>
                <a:lnTo>
                  <a:pt x="12941728" y="5678393"/>
                </a:lnTo>
                <a:cubicBezTo>
                  <a:pt x="12922973" y="5689725"/>
                  <a:pt x="12910693" y="5683976"/>
                  <a:pt x="12901531" y="5673562"/>
                </a:cubicBezTo>
                <a:lnTo>
                  <a:pt x="12888965" y="5654190"/>
                </a:lnTo>
                <a:close/>
                <a:moveTo>
                  <a:pt x="11026169" y="5620431"/>
                </a:moveTo>
                <a:lnTo>
                  <a:pt x="11322836" y="5659903"/>
                </a:lnTo>
                <a:lnTo>
                  <a:pt x="11664198" y="5711505"/>
                </a:lnTo>
                <a:lnTo>
                  <a:pt x="11660241" y="5691605"/>
                </a:lnTo>
                <a:cubicBezTo>
                  <a:pt x="11658148" y="5682219"/>
                  <a:pt x="11656065" y="5675288"/>
                  <a:pt x="11653161" y="5670496"/>
                </a:cubicBezTo>
                <a:lnTo>
                  <a:pt x="11648735" y="5667440"/>
                </a:lnTo>
                <a:lnTo>
                  <a:pt x="11622211" y="5664502"/>
                </a:lnTo>
                <a:lnTo>
                  <a:pt x="11619307" y="5664853"/>
                </a:lnTo>
                <a:lnTo>
                  <a:pt x="11619474" y="5664200"/>
                </a:lnTo>
                <a:lnTo>
                  <a:pt x="11335016" y="5632701"/>
                </a:lnTo>
                <a:lnTo>
                  <a:pt x="11253665" y="5624314"/>
                </a:lnTo>
                <a:close/>
                <a:moveTo>
                  <a:pt x="21829524" y="5612209"/>
                </a:moveTo>
                <a:lnTo>
                  <a:pt x="21854910" y="5631602"/>
                </a:lnTo>
                <a:cubicBezTo>
                  <a:pt x="21867010" y="5641459"/>
                  <a:pt x="21881798" y="5652959"/>
                  <a:pt x="21903294" y="5666119"/>
                </a:cubicBezTo>
                <a:cubicBezTo>
                  <a:pt x="21892608" y="5679180"/>
                  <a:pt x="21886862" y="5689234"/>
                  <a:pt x="21883388" y="5699547"/>
                </a:cubicBezTo>
                <a:lnTo>
                  <a:pt x="21882846" y="5702554"/>
                </a:lnTo>
                <a:lnTo>
                  <a:pt x="21946510" y="5731361"/>
                </a:lnTo>
                <a:lnTo>
                  <a:pt x="21958478" y="5734465"/>
                </a:lnTo>
                <a:lnTo>
                  <a:pt x="21966592" y="5726718"/>
                </a:lnTo>
                <a:lnTo>
                  <a:pt x="21918114" y="5707358"/>
                </a:lnTo>
                <a:cubicBezTo>
                  <a:pt x="21900146" y="5699875"/>
                  <a:pt x="21889148" y="5694842"/>
                  <a:pt x="21890580" y="5694369"/>
                </a:cubicBezTo>
                <a:cubicBezTo>
                  <a:pt x="21892018" y="5693892"/>
                  <a:pt x="21905892" y="5697978"/>
                  <a:pt x="21937668" y="5708734"/>
                </a:cubicBezTo>
                <a:lnTo>
                  <a:pt x="21972564" y="5721014"/>
                </a:lnTo>
                <a:lnTo>
                  <a:pt x="21978130" y="5715700"/>
                </a:lnTo>
                <a:lnTo>
                  <a:pt x="21990644" y="5684958"/>
                </a:lnTo>
                <a:lnTo>
                  <a:pt x="21989754" y="5684531"/>
                </a:lnTo>
                <a:close/>
                <a:moveTo>
                  <a:pt x="21716172" y="5562165"/>
                </a:moveTo>
                <a:lnTo>
                  <a:pt x="21714826" y="5564324"/>
                </a:lnTo>
                <a:cubicBezTo>
                  <a:pt x="21711552" y="5572875"/>
                  <a:pt x="21710748" y="5579922"/>
                  <a:pt x="21709944" y="5586969"/>
                </a:cubicBezTo>
                <a:cubicBezTo>
                  <a:pt x="21742128" y="5587068"/>
                  <a:pt x="21764930" y="5588774"/>
                  <a:pt x="21782370" y="5592101"/>
                </a:cubicBezTo>
                <a:lnTo>
                  <a:pt x="21793078" y="5596049"/>
                </a:lnTo>
                <a:close/>
                <a:moveTo>
                  <a:pt x="21496384" y="5523705"/>
                </a:moveTo>
                <a:lnTo>
                  <a:pt x="21494464" y="5540549"/>
                </a:lnTo>
                <a:lnTo>
                  <a:pt x="21505452" y="5544734"/>
                </a:lnTo>
                <a:lnTo>
                  <a:pt x="21522150" y="5540078"/>
                </a:lnTo>
                <a:cubicBezTo>
                  <a:pt x="21569018" y="5533985"/>
                  <a:pt x="21613164" y="5559652"/>
                  <a:pt x="21666080" y="5555645"/>
                </a:cubicBezTo>
                <a:lnTo>
                  <a:pt x="21690494" y="5550852"/>
                </a:lnTo>
                <a:lnTo>
                  <a:pt x="21672314" y="5542842"/>
                </a:lnTo>
                <a:lnTo>
                  <a:pt x="21693910" y="5550182"/>
                </a:lnTo>
                <a:lnTo>
                  <a:pt x="21698976" y="5549188"/>
                </a:lnTo>
                <a:lnTo>
                  <a:pt x="21723024" y="5538008"/>
                </a:lnTo>
                <a:close/>
                <a:moveTo>
                  <a:pt x="21441086" y="5520215"/>
                </a:moveTo>
                <a:lnTo>
                  <a:pt x="21443572" y="5521162"/>
                </a:lnTo>
                <a:lnTo>
                  <a:pt x="21444298" y="5520417"/>
                </a:lnTo>
                <a:close/>
                <a:moveTo>
                  <a:pt x="22534714" y="5470040"/>
                </a:moveTo>
                <a:lnTo>
                  <a:pt x="22507932" y="5474333"/>
                </a:lnTo>
                <a:cubicBezTo>
                  <a:pt x="22507932" y="5474333"/>
                  <a:pt x="22513226" y="5473486"/>
                  <a:pt x="22519838" y="5472423"/>
                </a:cubicBezTo>
                <a:close/>
                <a:moveTo>
                  <a:pt x="22543640" y="5468606"/>
                </a:moveTo>
                <a:lnTo>
                  <a:pt x="22534714" y="5470040"/>
                </a:lnTo>
                <a:lnTo>
                  <a:pt x="22539676" y="5469242"/>
                </a:lnTo>
                <a:cubicBezTo>
                  <a:pt x="22544960" y="5468393"/>
                  <a:pt x="22547608" y="5467974"/>
                  <a:pt x="22543640" y="5468606"/>
                </a:cubicBezTo>
                <a:close/>
                <a:moveTo>
                  <a:pt x="5677038" y="5462849"/>
                </a:moveTo>
                <a:lnTo>
                  <a:pt x="5606729" y="5473897"/>
                </a:lnTo>
                <a:lnTo>
                  <a:pt x="5648570" y="5475478"/>
                </a:lnTo>
                <a:cubicBezTo>
                  <a:pt x="5667706" y="5474921"/>
                  <a:pt x="5681701" y="5472567"/>
                  <a:pt x="5686001" y="5467248"/>
                </a:cubicBezTo>
                <a:close/>
                <a:moveTo>
                  <a:pt x="5522977" y="5455049"/>
                </a:moveTo>
                <a:lnTo>
                  <a:pt x="5531354" y="5455118"/>
                </a:lnTo>
                <a:lnTo>
                  <a:pt x="5530400" y="5457018"/>
                </a:lnTo>
                <a:cubicBezTo>
                  <a:pt x="5528093" y="5458395"/>
                  <a:pt x="5525312" y="5457919"/>
                  <a:pt x="5522977" y="5455049"/>
                </a:cubicBezTo>
                <a:close/>
                <a:moveTo>
                  <a:pt x="4739309" y="5448390"/>
                </a:moveTo>
                <a:cubicBezTo>
                  <a:pt x="4743927" y="5453534"/>
                  <a:pt x="4746238" y="5456104"/>
                  <a:pt x="4747104" y="5457068"/>
                </a:cubicBezTo>
                <a:cubicBezTo>
                  <a:pt x="4749703" y="5459959"/>
                  <a:pt x="4739309" y="5448390"/>
                  <a:pt x="4739309" y="5448390"/>
                </a:cubicBezTo>
                <a:close/>
                <a:moveTo>
                  <a:pt x="5429048" y="5446829"/>
                </a:moveTo>
                <a:lnTo>
                  <a:pt x="5415803" y="5447883"/>
                </a:lnTo>
                <a:cubicBezTo>
                  <a:pt x="5422482" y="5448518"/>
                  <a:pt x="5433616" y="5448632"/>
                  <a:pt x="5446487" y="5448353"/>
                </a:cubicBezTo>
                <a:lnTo>
                  <a:pt x="5477906" y="5446924"/>
                </a:lnTo>
                <a:close/>
                <a:moveTo>
                  <a:pt x="21378660" y="5408404"/>
                </a:moveTo>
                <a:lnTo>
                  <a:pt x="21509246" y="5458121"/>
                </a:lnTo>
                <a:lnTo>
                  <a:pt x="21800352" y="5483835"/>
                </a:lnTo>
                <a:cubicBezTo>
                  <a:pt x="21944748" y="5496533"/>
                  <a:pt x="22090396" y="5508914"/>
                  <a:pt x="22241242" y="5520209"/>
                </a:cubicBezTo>
                <a:lnTo>
                  <a:pt x="22261314" y="5521564"/>
                </a:lnTo>
                <a:lnTo>
                  <a:pt x="22122416" y="5490639"/>
                </a:lnTo>
                <a:lnTo>
                  <a:pt x="21885846" y="5435762"/>
                </a:lnTo>
                <a:lnTo>
                  <a:pt x="21757872" y="5430352"/>
                </a:lnTo>
                <a:lnTo>
                  <a:pt x="21619578" y="5422349"/>
                </a:lnTo>
                <a:lnTo>
                  <a:pt x="21617952" y="5422473"/>
                </a:lnTo>
                <a:lnTo>
                  <a:pt x="21615084" y="5422088"/>
                </a:lnTo>
                <a:close/>
                <a:moveTo>
                  <a:pt x="21095908" y="5392021"/>
                </a:moveTo>
                <a:lnTo>
                  <a:pt x="21097268" y="5396544"/>
                </a:lnTo>
                <a:lnTo>
                  <a:pt x="21176650" y="5424087"/>
                </a:lnTo>
                <a:lnTo>
                  <a:pt x="21193856" y="5418831"/>
                </a:lnTo>
                <a:cubicBezTo>
                  <a:pt x="21218814" y="5416767"/>
                  <a:pt x="21243184" y="5424899"/>
                  <a:pt x="21267152" y="5436555"/>
                </a:cubicBezTo>
                <a:lnTo>
                  <a:pt x="21270048" y="5438143"/>
                </a:lnTo>
                <a:lnTo>
                  <a:pt x="21366948" y="5445551"/>
                </a:lnTo>
                <a:lnTo>
                  <a:pt x="21457744" y="5453571"/>
                </a:lnTo>
                <a:lnTo>
                  <a:pt x="21327274" y="5405431"/>
                </a:lnTo>
                <a:lnTo>
                  <a:pt x="21096228" y="5392058"/>
                </a:lnTo>
                <a:close/>
                <a:moveTo>
                  <a:pt x="4916013" y="5360880"/>
                </a:moveTo>
                <a:lnTo>
                  <a:pt x="4922207" y="5362070"/>
                </a:lnTo>
                <a:cubicBezTo>
                  <a:pt x="4928314" y="5363316"/>
                  <a:pt x="4930528" y="5363891"/>
                  <a:pt x="4929967" y="5364037"/>
                </a:cubicBezTo>
                <a:cubicBezTo>
                  <a:pt x="4928845" y="5364322"/>
                  <a:pt x="4916632" y="5362883"/>
                  <a:pt x="4902346" y="5361624"/>
                </a:cubicBezTo>
                <a:close/>
                <a:moveTo>
                  <a:pt x="5662468" y="5185002"/>
                </a:moveTo>
                <a:lnTo>
                  <a:pt x="5608144" y="5191070"/>
                </a:lnTo>
                <a:lnTo>
                  <a:pt x="5611820" y="5191850"/>
                </a:lnTo>
                <a:cubicBezTo>
                  <a:pt x="5632768" y="5196206"/>
                  <a:pt x="5716589" y="5212702"/>
                  <a:pt x="5717036" y="5197825"/>
                </a:cubicBezTo>
                <a:cubicBezTo>
                  <a:pt x="5718235" y="5195059"/>
                  <a:pt x="5710516" y="5192467"/>
                  <a:pt x="5699126" y="5190205"/>
                </a:cubicBezTo>
                <a:close/>
                <a:moveTo>
                  <a:pt x="5377614" y="5177503"/>
                </a:moveTo>
                <a:lnTo>
                  <a:pt x="5362899" y="5179737"/>
                </a:lnTo>
                <a:lnTo>
                  <a:pt x="5430525" y="5183392"/>
                </a:lnTo>
                <a:lnTo>
                  <a:pt x="5511927" y="5187598"/>
                </a:lnTo>
                <a:lnTo>
                  <a:pt x="5541177" y="5182887"/>
                </a:lnTo>
                <a:lnTo>
                  <a:pt x="5479876" y="5183046"/>
                </a:lnTo>
                <a:cubicBezTo>
                  <a:pt x="5452500" y="5183033"/>
                  <a:pt x="5426216" y="5182477"/>
                  <a:pt x="5403274" y="5180620"/>
                </a:cubicBezTo>
                <a:close/>
                <a:moveTo>
                  <a:pt x="5788307" y="5116094"/>
                </a:moveTo>
                <a:lnTo>
                  <a:pt x="5791001" y="5119093"/>
                </a:lnTo>
                <a:cubicBezTo>
                  <a:pt x="5791612" y="5119768"/>
                  <a:pt x="5791770" y="5119949"/>
                  <a:pt x="5791124" y="5119226"/>
                </a:cubicBezTo>
                <a:lnTo>
                  <a:pt x="5788311" y="5116094"/>
                </a:lnTo>
                <a:close/>
                <a:moveTo>
                  <a:pt x="20035182" y="5054225"/>
                </a:moveTo>
                <a:lnTo>
                  <a:pt x="20037698" y="5058158"/>
                </a:lnTo>
                <a:lnTo>
                  <a:pt x="20036244" y="5061736"/>
                </a:lnTo>
                <a:lnTo>
                  <a:pt x="20065306" y="5062102"/>
                </a:lnTo>
                <a:close/>
                <a:moveTo>
                  <a:pt x="19955398" y="5033363"/>
                </a:moveTo>
                <a:lnTo>
                  <a:pt x="19963552" y="5042567"/>
                </a:lnTo>
                <a:cubicBezTo>
                  <a:pt x="19967210" y="5045439"/>
                  <a:pt x="19970702" y="5046952"/>
                  <a:pt x="19973966" y="5047324"/>
                </a:cubicBezTo>
                <a:lnTo>
                  <a:pt x="19984588" y="5040996"/>
                </a:lnTo>
                <a:close/>
                <a:moveTo>
                  <a:pt x="22262974" y="5032457"/>
                </a:moveTo>
                <a:cubicBezTo>
                  <a:pt x="22245746" y="5032279"/>
                  <a:pt x="22228584" y="5036569"/>
                  <a:pt x="22214624" y="5050595"/>
                </a:cubicBezTo>
                <a:lnTo>
                  <a:pt x="22211750" y="5055192"/>
                </a:lnTo>
                <a:lnTo>
                  <a:pt x="22340102" y="5050621"/>
                </a:lnTo>
                <a:lnTo>
                  <a:pt x="22342026" y="5045035"/>
                </a:lnTo>
                <a:cubicBezTo>
                  <a:pt x="22332142" y="5051050"/>
                  <a:pt x="22297426" y="5032814"/>
                  <a:pt x="22262974" y="5032457"/>
                </a:cubicBezTo>
                <a:close/>
                <a:moveTo>
                  <a:pt x="19557170" y="5004282"/>
                </a:moveTo>
                <a:lnTo>
                  <a:pt x="19540086" y="5004898"/>
                </a:lnTo>
                <a:lnTo>
                  <a:pt x="19644642" y="5033257"/>
                </a:lnTo>
                <a:lnTo>
                  <a:pt x="19688388" y="5043098"/>
                </a:lnTo>
                <a:lnTo>
                  <a:pt x="19730188" y="5054152"/>
                </a:lnTo>
                <a:lnTo>
                  <a:pt x="19807776" y="5056976"/>
                </a:lnTo>
                <a:lnTo>
                  <a:pt x="19753430" y="5044572"/>
                </a:lnTo>
                <a:lnTo>
                  <a:pt x="19584888" y="5006680"/>
                </a:lnTo>
                <a:lnTo>
                  <a:pt x="19585680" y="5016456"/>
                </a:lnTo>
                <a:cubicBezTo>
                  <a:pt x="19576600" y="5015421"/>
                  <a:pt x="19568322" y="5007338"/>
                  <a:pt x="19557170" y="5004282"/>
                </a:cubicBezTo>
                <a:close/>
                <a:moveTo>
                  <a:pt x="21813738" y="4999104"/>
                </a:moveTo>
                <a:cubicBezTo>
                  <a:pt x="21785290" y="5006572"/>
                  <a:pt x="21756844" y="5014037"/>
                  <a:pt x="21749350" y="5041964"/>
                </a:cubicBezTo>
                <a:lnTo>
                  <a:pt x="21749532" y="5066026"/>
                </a:lnTo>
                <a:lnTo>
                  <a:pt x="21934078" y="5062169"/>
                </a:lnTo>
                <a:lnTo>
                  <a:pt x="21936048" y="5055880"/>
                </a:lnTo>
                <a:cubicBezTo>
                  <a:pt x="21921098" y="5025619"/>
                  <a:pt x="21868224" y="5005315"/>
                  <a:pt x="21861798" y="5061696"/>
                </a:cubicBezTo>
                <a:cubicBezTo>
                  <a:pt x="21850062" y="5003245"/>
                  <a:pt x="21823868" y="5071650"/>
                  <a:pt x="21813738" y="4999104"/>
                </a:cubicBezTo>
                <a:close/>
                <a:moveTo>
                  <a:pt x="22128196" y="4996794"/>
                </a:moveTo>
                <a:cubicBezTo>
                  <a:pt x="22107638" y="5003152"/>
                  <a:pt x="22074674" y="5050261"/>
                  <a:pt x="22049836" y="5026014"/>
                </a:cubicBezTo>
                <a:cubicBezTo>
                  <a:pt x="22050498" y="5040368"/>
                  <a:pt x="22049244" y="5051379"/>
                  <a:pt x="22046490" y="5059795"/>
                </a:cubicBezTo>
                <a:lnTo>
                  <a:pt x="22046470" y="5059820"/>
                </a:lnTo>
                <a:lnTo>
                  <a:pt x="22126574" y="5058147"/>
                </a:lnTo>
                <a:lnTo>
                  <a:pt x="22141308" y="5050717"/>
                </a:lnTo>
                <a:cubicBezTo>
                  <a:pt x="22153462" y="5044963"/>
                  <a:pt x="22158804" y="5038432"/>
                  <a:pt x="22143858" y="5008172"/>
                </a:cubicBezTo>
                <a:cubicBezTo>
                  <a:pt x="22140520" y="4997084"/>
                  <a:pt x="22135046" y="4994674"/>
                  <a:pt x="22128196" y="4996794"/>
                </a:cubicBezTo>
                <a:close/>
                <a:moveTo>
                  <a:pt x="5253681" y="4969177"/>
                </a:moveTo>
                <a:cubicBezTo>
                  <a:pt x="5261638" y="4967930"/>
                  <a:pt x="5270354" y="4967929"/>
                  <a:pt x="5273687" y="4969539"/>
                </a:cubicBezTo>
                <a:cubicBezTo>
                  <a:pt x="5275911" y="4970614"/>
                  <a:pt x="5275743" y="4972405"/>
                  <a:pt x="5271359" y="4975014"/>
                </a:cubicBezTo>
                <a:cubicBezTo>
                  <a:pt x="5260297" y="4981613"/>
                  <a:pt x="5238187" y="4976318"/>
                  <a:pt x="5238187" y="4976318"/>
                </a:cubicBezTo>
                <a:cubicBezTo>
                  <a:pt x="5238507" y="4972927"/>
                  <a:pt x="5245716" y="4970429"/>
                  <a:pt x="5253681" y="4969177"/>
                </a:cubicBezTo>
                <a:close/>
                <a:moveTo>
                  <a:pt x="19410734" y="4963684"/>
                </a:moveTo>
                <a:lnTo>
                  <a:pt x="19411902" y="4970129"/>
                </a:lnTo>
                <a:lnTo>
                  <a:pt x="19490266" y="4991384"/>
                </a:lnTo>
                <a:lnTo>
                  <a:pt x="19510642" y="4993848"/>
                </a:lnTo>
                <a:lnTo>
                  <a:pt x="19524044" y="4992044"/>
                </a:lnTo>
                <a:close/>
                <a:moveTo>
                  <a:pt x="23083344" y="4947032"/>
                </a:moveTo>
                <a:cubicBezTo>
                  <a:pt x="23069824" y="4944598"/>
                  <a:pt x="23059438" y="4955016"/>
                  <a:pt x="23052588" y="4974761"/>
                </a:cubicBezTo>
                <a:lnTo>
                  <a:pt x="23051618" y="4979393"/>
                </a:lnTo>
                <a:lnTo>
                  <a:pt x="23106142" y="4971402"/>
                </a:lnTo>
                <a:lnTo>
                  <a:pt x="23105924" y="4960761"/>
                </a:lnTo>
                <a:cubicBezTo>
                  <a:pt x="23097648" y="4952678"/>
                  <a:pt x="23090104" y="4948249"/>
                  <a:pt x="23083344" y="4947032"/>
                </a:cubicBezTo>
                <a:close/>
                <a:moveTo>
                  <a:pt x="4695704" y="4929808"/>
                </a:moveTo>
                <a:lnTo>
                  <a:pt x="4702260" y="4930394"/>
                </a:lnTo>
                <a:lnTo>
                  <a:pt x="4671553" y="4934647"/>
                </a:lnTo>
                <a:close/>
                <a:moveTo>
                  <a:pt x="19252366" y="4926040"/>
                </a:moveTo>
                <a:lnTo>
                  <a:pt x="19251838" y="4926713"/>
                </a:lnTo>
                <a:lnTo>
                  <a:pt x="19396954" y="4966074"/>
                </a:lnTo>
                <a:lnTo>
                  <a:pt x="19401422" y="4961353"/>
                </a:lnTo>
                <a:lnTo>
                  <a:pt x="19278664" y="4930630"/>
                </a:lnTo>
                <a:lnTo>
                  <a:pt x="19259858" y="4926102"/>
                </a:lnTo>
                <a:close/>
                <a:moveTo>
                  <a:pt x="19536850" y="4923919"/>
                </a:moveTo>
                <a:lnTo>
                  <a:pt x="19441260" y="4927592"/>
                </a:lnTo>
                <a:lnTo>
                  <a:pt x="19340986" y="4926769"/>
                </a:lnTo>
                <a:lnTo>
                  <a:pt x="19610820" y="4989778"/>
                </a:lnTo>
                <a:cubicBezTo>
                  <a:pt x="19680340" y="5004442"/>
                  <a:pt x="19749066" y="5020921"/>
                  <a:pt x="19817034" y="5038554"/>
                </a:cubicBezTo>
                <a:lnTo>
                  <a:pt x="19856304" y="5049401"/>
                </a:lnTo>
                <a:lnTo>
                  <a:pt x="19858098" y="5047504"/>
                </a:lnTo>
                <a:lnTo>
                  <a:pt x="19858926" y="5050126"/>
                </a:lnTo>
                <a:lnTo>
                  <a:pt x="19894502" y="5059952"/>
                </a:lnTo>
                <a:lnTo>
                  <a:pt x="19964412" y="5060832"/>
                </a:lnTo>
                <a:lnTo>
                  <a:pt x="19964284" y="5059161"/>
                </a:lnTo>
                <a:cubicBezTo>
                  <a:pt x="19961580" y="5052605"/>
                  <a:pt x="19956004" y="5051078"/>
                  <a:pt x="19953302" y="5044522"/>
                </a:cubicBezTo>
                <a:lnTo>
                  <a:pt x="19952352" y="5032566"/>
                </a:lnTo>
                <a:close/>
                <a:moveTo>
                  <a:pt x="21163826" y="4905637"/>
                </a:moveTo>
                <a:lnTo>
                  <a:pt x="20935586" y="4909522"/>
                </a:lnTo>
                <a:lnTo>
                  <a:pt x="20817500" y="4909706"/>
                </a:lnTo>
                <a:lnTo>
                  <a:pt x="20992882" y="4960668"/>
                </a:lnTo>
                <a:cubicBezTo>
                  <a:pt x="21242844" y="5041140"/>
                  <a:pt x="20940348" y="4989287"/>
                  <a:pt x="20857228" y="4956247"/>
                </a:cubicBezTo>
                <a:lnTo>
                  <a:pt x="20680978" y="4909920"/>
                </a:lnTo>
                <a:lnTo>
                  <a:pt x="20679996" y="4909921"/>
                </a:lnTo>
                <a:lnTo>
                  <a:pt x="20663140" y="4925081"/>
                </a:lnTo>
                <a:lnTo>
                  <a:pt x="20653598" y="4909962"/>
                </a:lnTo>
                <a:lnTo>
                  <a:pt x="20561526" y="4910107"/>
                </a:lnTo>
                <a:lnTo>
                  <a:pt x="21144078" y="5070139"/>
                </a:lnTo>
                <a:lnTo>
                  <a:pt x="21562330" y="5069939"/>
                </a:lnTo>
                <a:lnTo>
                  <a:pt x="21726536" y="5066506"/>
                </a:lnTo>
                <a:lnTo>
                  <a:pt x="21726188" y="5040885"/>
                </a:lnTo>
                <a:cubicBezTo>
                  <a:pt x="21728396" y="5021504"/>
                  <a:pt x="21730406" y="5003885"/>
                  <a:pt x="21701554" y="5014874"/>
                </a:cubicBezTo>
                <a:cubicBezTo>
                  <a:pt x="21696736" y="5057161"/>
                  <a:pt x="21693522" y="5085352"/>
                  <a:pt x="21642254" y="5050952"/>
                </a:cubicBezTo>
                <a:cubicBezTo>
                  <a:pt x="21627308" y="5020693"/>
                  <a:pt x="21665234" y="5010735"/>
                  <a:pt x="21648682" y="4994571"/>
                </a:cubicBezTo>
                <a:cubicBezTo>
                  <a:pt x="21613964" y="4976335"/>
                  <a:pt x="21627308" y="5020693"/>
                  <a:pt x="21624096" y="5048881"/>
                </a:cubicBezTo>
                <a:cubicBezTo>
                  <a:pt x="21609144" y="5018622"/>
                  <a:pt x="21589374" y="5030647"/>
                  <a:pt x="21592586" y="5002455"/>
                </a:cubicBezTo>
                <a:cubicBezTo>
                  <a:pt x="21580848" y="4944004"/>
                  <a:pt x="21647074" y="5008665"/>
                  <a:pt x="21635340" y="4950215"/>
                </a:cubicBezTo>
                <a:cubicBezTo>
                  <a:pt x="21584060" y="4915815"/>
                  <a:pt x="21524762" y="4951890"/>
                  <a:pt x="21534890" y="5024437"/>
                </a:cubicBezTo>
                <a:cubicBezTo>
                  <a:pt x="21523156" y="4965987"/>
                  <a:pt x="21476704" y="4889300"/>
                  <a:pt x="21465460" y="4987966"/>
                </a:cubicBezTo>
                <a:cubicBezTo>
                  <a:pt x="21429134" y="4983826"/>
                  <a:pt x="21450510" y="4957707"/>
                  <a:pt x="21453722" y="4929515"/>
                </a:cubicBezTo>
                <a:cubicBezTo>
                  <a:pt x="21341540" y="4945287"/>
                  <a:pt x="21293486" y="4882698"/>
                  <a:pt x="21178088" y="4926658"/>
                </a:cubicBezTo>
                <a:close/>
                <a:moveTo>
                  <a:pt x="5442018" y="4896296"/>
                </a:moveTo>
                <a:lnTo>
                  <a:pt x="5440555" y="4898689"/>
                </a:lnTo>
                <a:lnTo>
                  <a:pt x="5446815" y="4897343"/>
                </a:lnTo>
                <a:close/>
                <a:moveTo>
                  <a:pt x="5680321" y="4892455"/>
                </a:moveTo>
                <a:lnTo>
                  <a:pt x="5603575" y="4905598"/>
                </a:lnTo>
                <a:lnTo>
                  <a:pt x="5654174" y="4904860"/>
                </a:lnTo>
                <a:lnTo>
                  <a:pt x="5674076" y="4903283"/>
                </a:lnTo>
                <a:lnTo>
                  <a:pt x="5686566" y="4901328"/>
                </a:lnTo>
                <a:lnTo>
                  <a:pt x="5693443" y="4897645"/>
                </a:lnTo>
                <a:close/>
                <a:moveTo>
                  <a:pt x="4699139" y="4890353"/>
                </a:moveTo>
                <a:cubicBezTo>
                  <a:pt x="4696390" y="4888392"/>
                  <a:pt x="4707388" y="4896230"/>
                  <a:pt x="4707388" y="4896230"/>
                </a:cubicBezTo>
                <a:cubicBezTo>
                  <a:pt x="4702500" y="4892747"/>
                  <a:pt x="4700057" y="4891005"/>
                  <a:pt x="4699139" y="4890353"/>
                </a:cubicBezTo>
                <a:close/>
                <a:moveTo>
                  <a:pt x="22894412" y="4879539"/>
                </a:moveTo>
                <a:cubicBezTo>
                  <a:pt x="22873038" y="4905660"/>
                  <a:pt x="22906148" y="4937992"/>
                  <a:pt x="22868220" y="4947946"/>
                </a:cubicBezTo>
                <a:cubicBezTo>
                  <a:pt x="22815340" y="4927642"/>
                  <a:pt x="22816948" y="4913545"/>
                  <a:pt x="22828682" y="4971998"/>
                </a:cubicBezTo>
                <a:cubicBezTo>
                  <a:pt x="22810520" y="4969927"/>
                  <a:pt x="22797178" y="4925572"/>
                  <a:pt x="22760858" y="4921433"/>
                </a:cubicBezTo>
                <a:cubicBezTo>
                  <a:pt x="22711436" y="4951496"/>
                  <a:pt x="22671778" y="4936267"/>
                  <a:pt x="22635596" y="4910725"/>
                </a:cubicBezTo>
                <a:lnTo>
                  <a:pt x="22606746" y="4887806"/>
                </a:lnTo>
                <a:lnTo>
                  <a:pt x="22479238" y="4895381"/>
                </a:lnTo>
                <a:lnTo>
                  <a:pt x="22468064" y="4907693"/>
                </a:lnTo>
                <a:cubicBezTo>
                  <a:pt x="22451834" y="4929046"/>
                  <a:pt x="22444882" y="4949671"/>
                  <a:pt x="22460634" y="4972883"/>
                </a:cubicBezTo>
                <a:cubicBezTo>
                  <a:pt x="22482008" y="4946764"/>
                  <a:pt x="22485222" y="4918573"/>
                  <a:pt x="22521544" y="4922713"/>
                </a:cubicBezTo>
                <a:cubicBezTo>
                  <a:pt x="22554656" y="4955043"/>
                  <a:pt x="22480404" y="4960859"/>
                  <a:pt x="22513514" y="4993190"/>
                </a:cubicBezTo>
                <a:cubicBezTo>
                  <a:pt x="22544490" y="5003860"/>
                  <a:pt x="22575668" y="5012768"/>
                  <a:pt x="22606876" y="5021457"/>
                </a:cubicBezTo>
                <a:lnTo>
                  <a:pt x="22644492" y="5032295"/>
                </a:lnTo>
                <a:lnTo>
                  <a:pt x="22707584" y="5027934"/>
                </a:lnTo>
                <a:cubicBezTo>
                  <a:pt x="22775496" y="5019545"/>
                  <a:pt x="22844084" y="5009808"/>
                  <a:pt x="22912870" y="4999728"/>
                </a:cubicBezTo>
                <a:lnTo>
                  <a:pt x="23027890" y="4982871"/>
                </a:lnTo>
                <a:lnTo>
                  <a:pt x="23024660" y="4967561"/>
                </a:lnTo>
                <a:cubicBezTo>
                  <a:pt x="23023794" y="4954969"/>
                  <a:pt x="23025000" y="4944398"/>
                  <a:pt x="23016722" y="4936314"/>
                </a:cubicBezTo>
                <a:cubicBezTo>
                  <a:pt x="22963846" y="4916010"/>
                  <a:pt x="22937652" y="4984418"/>
                  <a:pt x="22894412" y="4879539"/>
                </a:cubicBezTo>
                <a:close/>
                <a:moveTo>
                  <a:pt x="5870101" y="4875491"/>
                </a:moveTo>
                <a:lnTo>
                  <a:pt x="5862387" y="4875570"/>
                </a:lnTo>
                <a:cubicBezTo>
                  <a:pt x="5850822" y="4876509"/>
                  <a:pt x="5836132" y="4878964"/>
                  <a:pt x="5821064" y="4881907"/>
                </a:cubicBezTo>
                <a:lnTo>
                  <a:pt x="5819770" y="4882179"/>
                </a:lnTo>
                <a:close/>
                <a:moveTo>
                  <a:pt x="5494969" y="4869552"/>
                </a:moveTo>
                <a:lnTo>
                  <a:pt x="5442624" y="4878010"/>
                </a:lnTo>
                <a:lnTo>
                  <a:pt x="5446970" y="4888195"/>
                </a:lnTo>
                <a:lnTo>
                  <a:pt x="5445050" y="4891337"/>
                </a:lnTo>
                <a:lnTo>
                  <a:pt x="5454334" y="4888323"/>
                </a:lnTo>
                <a:cubicBezTo>
                  <a:pt x="5461042" y="4887520"/>
                  <a:pt x="5467528" y="4887918"/>
                  <a:pt x="5472632" y="4889141"/>
                </a:cubicBezTo>
                <a:lnTo>
                  <a:pt x="5462745" y="4893960"/>
                </a:lnTo>
                <a:lnTo>
                  <a:pt x="5490520" y="4888067"/>
                </a:lnTo>
                <a:lnTo>
                  <a:pt x="5472632" y="4889141"/>
                </a:lnTo>
                <a:cubicBezTo>
                  <a:pt x="5486690" y="4885379"/>
                  <a:pt x="5499257" y="4882415"/>
                  <a:pt x="5510969" y="4879901"/>
                </a:cubicBezTo>
                <a:lnTo>
                  <a:pt x="5532922" y="4875551"/>
                </a:lnTo>
                <a:lnTo>
                  <a:pt x="5523378" y="4874298"/>
                </a:lnTo>
                <a:close/>
                <a:moveTo>
                  <a:pt x="5473858" y="4831721"/>
                </a:moveTo>
                <a:lnTo>
                  <a:pt x="5451702" y="4835327"/>
                </a:lnTo>
                <a:lnTo>
                  <a:pt x="5424896" y="4840099"/>
                </a:lnTo>
                <a:lnTo>
                  <a:pt x="5433358" y="4856302"/>
                </a:lnTo>
                <a:lnTo>
                  <a:pt x="5434117" y="4858079"/>
                </a:lnTo>
                <a:lnTo>
                  <a:pt x="5462607" y="4852951"/>
                </a:lnTo>
                <a:lnTo>
                  <a:pt x="5465008" y="4847295"/>
                </a:lnTo>
                <a:lnTo>
                  <a:pt x="5476115" y="4834968"/>
                </a:lnTo>
                <a:close/>
                <a:moveTo>
                  <a:pt x="5266366" y="4813591"/>
                </a:moveTo>
                <a:lnTo>
                  <a:pt x="5259250" y="4814488"/>
                </a:lnTo>
                <a:lnTo>
                  <a:pt x="5266635" y="4813998"/>
                </a:lnTo>
                <a:close/>
                <a:moveTo>
                  <a:pt x="5304412" y="4810929"/>
                </a:moveTo>
                <a:lnTo>
                  <a:pt x="5277400" y="4812250"/>
                </a:lnTo>
                <a:lnTo>
                  <a:pt x="5276540" y="4819796"/>
                </a:lnTo>
                <a:lnTo>
                  <a:pt x="5280103" y="4819157"/>
                </a:lnTo>
                <a:cubicBezTo>
                  <a:pt x="5280103" y="4819157"/>
                  <a:pt x="5317094" y="4832637"/>
                  <a:pt x="5318814" y="4814558"/>
                </a:cubicBezTo>
                <a:cubicBezTo>
                  <a:pt x="5318835" y="4812058"/>
                  <a:pt x="5312729" y="4811078"/>
                  <a:pt x="5304412" y="4810929"/>
                </a:cubicBezTo>
                <a:close/>
                <a:moveTo>
                  <a:pt x="5261197" y="4777995"/>
                </a:moveTo>
                <a:lnTo>
                  <a:pt x="5164119" y="4794853"/>
                </a:lnTo>
                <a:lnTo>
                  <a:pt x="5141140" y="4797721"/>
                </a:lnTo>
                <a:lnTo>
                  <a:pt x="5141046" y="4797999"/>
                </a:lnTo>
                <a:lnTo>
                  <a:pt x="5134361" y="4817839"/>
                </a:lnTo>
                <a:lnTo>
                  <a:pt x="5261690" y="4797783"/>
                </a:lnTo>
                <a:lnTo>
                  <a:pt x="5261504" y="4790309"/>
                </a:lnTo>
                <a:close/>
                <a:moveTo>
                  <a:pt x="5332476" y="4767318"/>
                </a:moveTo>
                <a:lnTo>
                  <a:pt x="5301209" y="4771047"/>
                </a:lnTo>
                <a:lnTo>
                  <a:pt x="5281711" y="4774434"/>
                </a:lnTo>
                <a:lnTo>
                  <a:pt x="5279366" y="4795000"/>
                </a:lnTo>
                <a:lnTo>
                  <a:pt x="5316004" y="4789229"/>
                </a:lnTo>
                <a:cubicBezTo>
                  <a:pt x="5319938" y="4789015"/>
                  <a:pt x="5327387" y="4787860"/>
                  <a:pt x="5336189" y="4786054"/>
                </a:cubicBezTo>
                <a:lnTo>
                  <a:pt x="5358591" y="4780451"/>
                </a:lnTo>
                <a:lnTo>
                  <a:pt x="5356864" y="4779007"/>
                </a:lnTo>
                <a:close/>
                <a:moveTo>
                  <a:pt x="4988283" y="4766309"/>
                </a:moveTo>
                <a:cubicBezTo>
                  <a:pt x="4968513" y="4778334"/>
                  <a:pt x="4971447" y="4792948"/>
                  <a:pt x="4974380" y="4807560"/>
                </a:cubicBezTo>
                <a:lnTo>
                  <a:pt x="4975168" y="4818433"/>
                </a:lnTo>
                <a:lnTo>
                  <a:pt x="5000141" y="4811067"/>
                </a:lnTo>
                <a:cubicBezTo>
                  <a:pt x="5009021" y="4809148"/>
                  <a:pt x="5017083" y="4808958"/>
                  <a:pt x="5027677" y="4811885"/>
                </a:cubicBezTo>
                <a:cubicBezTo>
                  <a:pt x="5019379" y="4816831"/>
                  <a:pt x="5009487" y="4820242"/>
                  <a:pt x="4999118" y="4821804"/>
                </a:cubicBezTo>
                <a:lnTo>
                  <a:pt x="4975348" y="4820920"/>
                </a:lnTo>
                <a:lnTo>
                  <a:pt x="4975944" y="4829156"/>
                </a:lnTo>
                <a:lnTo>
                  <a:pt x="4963473" y="4845006"/>
                </a:lnTo>
                <a:lnTo>
                  <a:pt x="5001306" y="4838796"/>
                </a:lnTo>
                <a:lnTo>
                  <a:pt x="5125005" y="4819312"/>
                </a:lnTo>
                <a:lnTo>
                  <a:pt x="5122932" y="4799995"/>
                </a:lnTo>
                <a:lnTo>
                  <a:pt x="5027677" y="4811885"/>
                </a:lnTo>
                <a:lnTo>
                  <a:pt x="5122040" y="4794175"/>
                </a:lnTo>
                <a:lnTo>
                  <a:pt x="5117016" y="4766703"/>
                </a:lnTo>
                <a:cubicBezTo>
                  <a:pt x="5057711" y="4802779"/>
                  <a:pt x="5019784" y="4812734"/>
                  <a:pt x="4988283" y="4766309"/>
                </a:cubicBezTo>
                <a:close/>
                <a:moveTo>
                  <a:pt x="5154946" y="4756748"/>
                </a:moveTo>
                <a:lnTo>
                  <a:pt x="5143705" y="4790110"/>
                </a:lnTo>
                <a:lnTo>
                  <a:pt x="5170389" y="4785102"/>
                </a:lnTo>
                <a:lnTo>
                  <a:pt x="5164739" y="4778334"/>
                </a:lnTo>
                <a:cubicBezTo>
                  <a:pt x="5161703" y="4773136"/>
                  <a:pt x="5158483" y="4766076"/>
                  <a:pt x="5154946" y="4756748"/>
                </a:cubicBezTo>
                <a:close/>
                <a:moveTo>
                  <a:pt x="5247360" y="4753001"/>
                </a:moveTo>
                <a:cubicBezTo>
                  <a:pt x="5233338" y="4754973"/>
                  <a:pt x="5222319" y="4760857"/>
                  <a:pt x="5213236" y="4767407"/>
                </a:cubicBezTo>
                <a:lnTo>
                  <a:pt x="5197916" y="4779936"/>
                </a:lnTo>
                <a:lnTo>
                  <a:pt x="5257752" y="4768707"/>
                </a:lnTo>
                <a:close/>
                <a:moveTo>
                  <a:pt x="20241726" y="4748545"/>
                </a:moveTo>
                <a:lnTo>
                  <a:pt x="20236848" y="4752407"/>
                </a:lnTo>
                <a:lnTo>
                  <a:pt x="20247328" y="4755077"/>
                </a:lnTo>
                <a:close/>
                <a:moveTo>
                  <a:pt x="20407404" y="4734681"/>
                </a:moveTo>
                <a:lnTo>
                  <a:pt x="20404164" y="4737377"/>
                </a:lnTo>
                <a:cubicBezTo>
                  <a:pt x="20400510" y="4743729"/>
                  <a:pt x="20398198" y="4751925"/>
                  <a:pt x="20399568" y="4758949"/>
                </a:cubicBezTo>
                <a:cubicBezTo>
                  <a:pt x="20399568" y="4758949"/>
                  <a:pt x="20419544" y="4744116"/>
                  <a:pt x="20424314" y="4737716"/>
                </a:cubicBezTo>
                <a:lnTo>
                  <a:pt x="20424274" y="4737645"/>
                </a:lnTo>
                <a:close/>
                <a:moveTo>
                  <a:pt x="24291866" y="4724686"/>
                </a:moveTo>
                <a:lnTo>
                  <a:pt x="24306626" y="4737196"/>
                </a:lnTo>
                <a:lnTo>
                  <a:pt x="24304178" y="4737690"/>
                </a:lnTo>
                <a:cubicBezTo>
                  <a:pt x="24299740" y="4736294"/>
                  <a:pt x="24295602" y="4732252"/>
                  <a:pt x="24291866" y="4724686"/>
                </a:cubicBezTo>
                <a:close/>
                <a:moveTo>
                  <a:pt x="19862752" y="4715777"/>
                </a:moveTo>
                <a:lnTo>
                  <a:pt x="19860482" y="4717522"/>
                </a:lnTo>
                <a:lnTo>
                  <a:pt x="20012882" y="4759388"/>
                </a:lnTo>
                <a:lnTo>
                  <a:pt x="20065364" y="4761898"/>
                </a:lnTo>
                <a:lnTo>
                  <a:pt x="20064512" y="4749765"/>
                </a:lnTo>
                <a:lnTo>
                  <a:pt x="20065092" y="4748035"/>
                </a:lnTo>
                <a:lnTo>
                  <a:pt x="20011696" y="4734000"/>
                </a:lnTo>
                <a:lnTo>
                  <a:pt x="19984250" y="4747757"/>
                </a:lnTo>
                <a:lnTo>
                  <a:pt x="19962984" y="4724714"/>
                </a:lnTo>
                <a:lnTo>
                  <a:pt x="19950054" y="4723377"/>
                </a:lnTo>
                <a:close/>
                <a:moveTo>
                  <a:pt x="24288790" y="4663745"/>
                </a:moveTo>
                <a:lnTo>
                  <a:pt x="24183626" y="4680151"/>
                </a:lnTo>
                <a:lnTo>
                  <a:pt x="24186110" y="4684077"/>
                </a:lnTo>
                <a:cubicBezTo>
                  <a:pt x="24143360" y="4736317"/>
                  <a:pt x="24126802" y="4720152"/>
                  <a:pt x="24090482" y="4716013"/>
                </a:cubicBezTo>
                <a:lnTo>
                  <a:pt x="24079514" y="4696393"/>
                </a:lnTo>
                <a:lnTo>
                  <a:pt x="23823504" y="4736331"/>
                </a:lnTo>
                <a:cubicBezTo>
                  <a:pt x="23641140" y="4762656"/>
                  <a:pt x="23460940" y="4786922"/>
                  <a:pt x="23283204" y="4810286"/>
                </a:cubicBezTo>
                <a:lnTo>
                  <a:pt x="23109330" y="4832968"/>
                </a:lnTo>
                <a:lnTo>
                  <a:pt x="23114096" y="4868882"/>
                </a:lnTo>
                <a:cubicBezTo>
                  <a:pt x="23113956" y="4890283"/>
                  <a:pt x="23111546" y="4911427"/>
                  <a:pt x="23109136" y="4932569"/>
                </a:cubicBezTo>
                <a:cubicBezTo>
                  <a:pt x="23130510" y="4906448"/>
                  <a:pt x="23170046" y="4882398"/>
                  <a:pt x="23173264" y="4854207"/>
                </a:cubicBezTo>
                <a:cubicBezTo>
                  <a:pt x="23227746" y="4860417"/>
                  <a:pt x="23239482" y="4918867"/>
                  <a:pt x="23237874" y="4932963"/>
                </a:cubicBezTo>
                <a:cubicBezTo>
                  <a:pt x="23260854" y="4892748"/>
                  <a:pt x="23262460" y="4878650"/>
                  <a:pt x="23297180" y="4896888"/>
                </a:cubicBezTo>
                <a:cubicBezTo>
                  <a:pt x="23293966" y="4925078"/>
                  <a:pt x="23279140" y="4934097"/>
                  <a:pt x="23266584" y="4943375"/>
                </a:cubicBezTo>
                <a:lnTo>
                  <a:pt x="23258982" y="4951540"/>
                </a:lnTo>
                <a:lnTo>
                  <a:pt x="23324210" y="4943166"/>
                </a:lnTo>
                <a:lnTo>
                  <a:pt x="23398936" y="4937082"/>
                </a:lnTo>
                <a:lnTo>
                  <a:pt x="23425916" y="4897280"/>
                </a:lnTo>
                <a:cubicBezTo>
                  <a:pt x="23433792" y="4908887"/>
                  <a:pt x="23436396" y="4916323"/>
                  <a:pt x="23436050" y="4921860"/>
                </a:cubicBezTo>
                <a:lnTo>
                  <a:pt x="23428738" y="4934656"/>
                </a:lnTo>
                <a:lnTo>
                  <a:pt x="23524592" y="4926851"/>
                </a:lnTo>
                <a:cubicBezTo>
                  <a:pt x="23754054" y="4912864"/>
                  <a:pt x="23976812" y="4864545"/>
                  <a:pt x="24191228" y="4807726"/>
                </a:cubicBezTo>
                <a:lnTo>
                  <a:pt x="24340462" y="4765880"/>
                </a:lnTo>
                <a:lnTo>
                  <a:pt x="24306626" y="4737196"/>
                </a:lnTo>
                <a:lnTo>
                  <a:pt x="24318304" y="4734839"/>
                </a:lnTo>
                <a:cubicBezTo>
                  <a:pt x="24328184" y="4728825"/>
                  <a:pt x="24338874" y="4715766"/>
                  <a:pt x="24349562" y="4702706"/>
                </a:cubicBezTo>
                <a:cubicBezTo>
                  <a:pt x="24337950" y="4683534"/>
                  <a:pt x="24323064" y="4672914"/>
                  <a:pt x="24306798" y="4666821"/>
                </a:cubicBezTo>
                <a:close/>
                <a:moveTo>
                  <a:pt x="23329182" y="4605330"/>
                </a:moveTo>
                <a:cubicBezTo>
                  <a:pt x="23314756" y="4608148"/>
                  <a:pt x="23189004" y="4632682"/>
                  <a:pt x="23189004" y="4632682"/>
                </a:cubicBezTo>
                <a:cubicBezTo>
                  <a:pt x="23119710" y="4655921"/>
                  <a:pt x="23159672" y="4657845"/>
                  <a:pt x="23214504" y="4649576"/>
                </a:cubicBezTo>
                <a:cubicBezTo>
                  <a:pt x="23269334" y="4641311"/>
                  <a:pt x="23339026" y="4622855"/>
                  <a:pt x="23329182" y="4605330"/>
                </a:cubicBezTo>
                <a:close/>
                <a:moveTo>
                  <a:pt x="23557620" y="4582331"/>
                </a:moveTo>
                <a:lnTo>
                  <a:pt x="23548440" y="4585641"/>
                </a:lnTo>
                <a:lnTo>
                  <a:pt x="23535730" y="4590939"/>
                </a:lnTo>
                <a:lnTo>
                  <a:pt x="23533502" y="4595525"/>
                </a:lnTo>
                <a:lnTo>
                  <a:pt x="23529026" y="4593734"/>
                </a:lnTo>
                <a:lnTo>
                  <a:pt x="23483028" y="4612914"/>
                </a:lnTo>
                <a:lnTo>
                  <a:pt x="23477436" y="4635397"/>
                </a:lnTo>
                <a:lnTo>
                  <a:pt x="23493066" y="4635172"/>
                </a:lnTo>
                <a:cubicBezTo>
                  <a:pt x="23512132" y="4632249"/>
                  <a:pt x="23533940" y="4625746"/>
                  <a:pt x="23555928" y="4617633"/>
                </a:cubicBezTo>
                <a:lnTo>
                  <a:pt x="23589042" y="4603552"/>
                </a:lnTo>
                <a:lnTo>
                  <a:pt x="23570266" y="4586669"/>
                </a:lnTo>
                <a:close/>
                <a:moveTo>
                  <a:pt x="23815964" y="4541942"/>
                </a:moveTo>
                <a:cubicBezTo>
                  <a:pt x="23815964" y="4541942"/>
                  <a:pt x="23815964" y="4541942"/>
                  <a:pt x="23797930" y="4563981"/>
                </a:cubicBezTo>
                <a:lnTo>
                  <a:pt x="23787776" y="4576391"/>
                </a:lnTo>
                <a:lnTo>
                  <a:pt x="23817626" y="4573254"/>
                </a:lnTo>
                <a:close/>
                <a:moveTo>
                  <a:pt x="22383656" y="3088356"/>
                </a:moveTo>
                <a:lnTo>
                  <a:pt x="21940226" y="3104825"/>
                </a:lnTo>
                <a:cubicBezTo>
                  <a:pt x="21757758" y="3112884"/>
                  <a:pt x="21574202" y="3123586"/>
                  <a:pt x="21385016" y="3141056"/>
                </a:cubicBezTo>
                <a:cubicBezTo>
                  <a:pt x="21318974" y="3100078"/>
                  <a:pt x="21276244" y="3178582"/>
                  <a:pt x="21347322" y="3157049"/>
                </a:cubicBezTo>
                <a:lnTo>
                  <a:pt x="21354114" y="3154167"/>
                </a:lnTo>
                <a:lnTo>
                  <a:pt x="21363950" y="3134484"/>
                </a:lnTo>
                <a:lnTo>
                  <a:pt x="21370412" y="3147253"/>
                </a:lnTo>
                <a:lnTo>
                  <a:pt x="21385016" y="3141056"/>
                </a:lnTo>
                <a:cubicBezTo>
                  <a:pt x="21549152" y="3148723"/>
                  <a:pt x="21723998" y="3148228"/>
                  <a:pt x="21905706" y="3141783"/>
                </a:cubicBezTo>
                <a:lnTo>
                  <a:pt x="22389328" y="3111700"/>
                </a:lnTo>
                <a:close/>
                <a:moveTo>
                  <a:pt x="20473118" y="2171995"/>
                </a:moveTo>
                <a:lnTo>
                  <a:pt x="20474036" y="2173005"/>
                </a:lnTo>
                <a:cubicBezTo>
                  <a:pt x="20499884" y="2192126"/>
                  <a:pt x="20534664" y="2180194"/>
                  <a:pt x="20565700" y="2208969"/>
                </a:cubicBezTo>
                <a:lnTo>
                  <a:pt x="20581096" y="2228332"/>
                </a:lnTo>
                <a:lnTo>
                  <a:pt x="20593376" y="2228081"/>
                </a:lnTo>
                <a:lnTo>
                  <a:pt x="20615980" y="2219580"/>
                </a:lnTo>
                <a:cubicBezTo>
                  <a:pt x="20639046" y="2215181"/>
                  <a:pt x="20665076" y="2217590"/>
                  <a:pt x="20692712" y="2223528"/>
                </a:cubicBezTo>
                <a:lnTo>
                  <a:pt x="20701632" y="2225868"/>
                </a:lnTo>
                <a:lnTo>
                  <a:pt x="21176742" y="2216154"/>
                </a:lnTo>
                <a:cubicBezTo>
                  <a:pt x="21256794" y="2215118"/>
                  <a:pt x="21398106" y="2225820"/>
                  <a:pt x="21471734" y="2211909"/>
                </a:cubicBezTo>
                <a:cubicBezTo>
                  <a:pt x="21496274" y="2207274"/>
                  <a:pt x="21513292" y="2199904"/>
                  <a:pt x="21518014" y="2188453"/>
                </a:cubicBezTo>
                <a:cubicBezTo>
                  <a:pt x="21518014" y="2188453"/>
                  <a:pt x="21263796" y="2179731"/>
                  <a:pt x="21183870" y="2175882"/>
                </a:cubicBezTo>
                <a:close/>
                <a:moveTo>
                  <a:pt x="20317588" y="2171143"/>
                </a:moveTo>
                <a:lnTo>
                  <a:pt x="20331112" y="2188618"/>
                </a:lnTo>
                <a:lnTo>
                  <a:pt x="20345410" y="2171296"/>
                </a:lnTo>
                <a:close/>
                <a:moveTo>
                  <a:pt x="21934108" y="2149391"/>
                </a:moveTo>
                <a:lnTo>
                  <a:pt x="21882576" y="2159449"/>
                </a:lnTo>
                <a:cubicBezTo>
                  <a:pt x="21820492" y="2181281"/>
                  <a:pt x="21837382" y="2182844"/>
                  <a:pt x="21867790" y="2176910"/>
                </a:cubicBezTo>
                <a:cubicBezTo>
                  <a:pt x="21898194" y="2170979"/>
                  <a:pt x="21942120" y="2157550"/>
                  <a:pt x="21934108" y="2149391"/>
                </a:cubicBezTo>
                <a:close/>
                <a:moveTo>
                  <a:pt x="21764280" y="2148354"/>
                </a:moveTo>
                <a:cubicBezTo>
                  <a:pt x="21738970" y="2152836"/>
                  <a:pt x="21717650" y="2191621"/>
                  <a:pt x="21717650" y="2191621"/>
                </a:cubicBezTo>
                <a:cubicBezTo>
                  <a:pt x="21721652" y="2195703"/>
                  <a:pt x="21728198" y="2195639"/>
                  <a:pt x="21735758" y="2193256"/>
                </a:cubicBezTo>
                <a:cubicBezTo>
                  <a:pt x="21758438" y="2186097"/>
                  <a:pt x="21790274" y="2158014"/>
                  <a:pt x="21790274" y="2158014"/>
                </a:cubicBezTo>
                <a:cubicBezTo>
                  <a:pt x="21781594" y="2149178"/>
                  <a:pt x="21772716" y="2146860"/>
                  <a:pt x="21764280" y="2148354"/>
                </a:cubicBezTo>
                <a:close/>
                <a:moveTo>
                  <a:pt x="22065574" y="2143180"/>
                </a:moveTo>
                <a:cubicBezTo>
                  <a:pt x="22065574" y="2143180"/>
                  <a:pt x="22026408" y="2150824"/>
                  <a:pt x="22014040" y="2153237"/>
                </a:cubicBezTo>
                <a:cubicBezTo>
                  <a:pt x="21958146" y="2173862"/>
                  <a:pt x="21978130" y="2174825"/>
                  <a:pt x="22008534" y="2168891"/>
                </a:cubicBezTo>
                <a:cubicBezTo>
                  <a:pt x="22038942" y="2162960"/>
                  <a:pt x="22079774" y="2150131"/>
                  <a:pt x="22065574" y="2143180"/>
                </a:cubicBezTo>
                <a:close/>
                <a:moveTo>
                  <a:pt x="17970616" y="2076650"/>
                </a:moveTo>
                <a:cubicBezTo>
                  <a:pt x="17952056" y="2078104"/>
                  <a:pt x="17938462" y="2086371"/>
                  <a:pt x="17928468" y="2098396"/>
                </a:cubicBezTo>
                <a:lnTo>
                  <a:pt x="17917834" y="2121293"/>
                </a:lnTo>
                <a:lnTo>
                  <a:pt x="17984592" y="2129252"/>
                </a:lnTo>
                <a:lnTo>
                  <a:pt x="17983452" y="2107785"/>
                </a:lnTo>
                <a:cubicBezTo>
                  <a:pt x="17981928" y="2098465"/>
                  <a:pt x="17978492" y="2088257"/>
                  <a:pt x="17970616" y="2076650"/>
                </a:cubicBezTo>
                <a:close/>
                <a:moveTo>
                  <a:pt x="19221440" y="1883610"/>
                </a:moveTo>
                <a:lnTo>
                  <a:pt x="19224784" y="1887615"/>
                </a:lnTo>
                <a:cubicBezTo>
                  <a:pt x="19240940" y="1907305"/>
                  <a:pt x="19257490" y="1923471"/>
                  <a:pt x="19277258" y="1911445"/>
                </a:cubicBezTo>
                <a:cubicBezTo>
                  <a:pt x="19389842" y="1892151"/>
                  <a:pt x="19507220" y="1921592"/>
                  <a:pt x="19617458" y="1968290"/>
                </a:cubicBezTo>
                <a:lnTo>
                  <a:pt x="19636362" y="1977316"/>
                </a:lnTo>
                <a:lnTo>
                  <a:pt x="19737082" y="1982353"/>
                </a:lnTo>
                <a:lnTo>
                  <a:pt x="19749462" y="1965263"/>
                </a:lnTo>
                <a:lnTo>
                  <a:pt x="19785974" y="1984799"/>
                </a:lnTo>
                <a:lnTo>
                  <a:pt x="19958170" y="1993414"/>
                </a:lnTo>
                <a:cubicBezTo>
                  <a:pt x="20320822" y="2008115"/>
                  <a:pt x="20686468" y="2012108"/>
                  <a:pt x="21051748" y="1981340"/>
                </a:cubicBezTo>
                <a:cubicBezTo>
                  <a:pt x="21321900" y="1967514"/>
                  <a:pt x="21580982" y="1951796"/>
                  <a:pt x="21835800" y="1932049"/>
                </a:cubicBezTo>
                <a:lnTo>
                  <a:pt x="22043044" y="1911977"/>
                </a:lnTo>
                <a:lnTo>
                  <a:pt x="22040592" y="1903279"/>
                </a:lnTo>
                <a:lnTo>
                  <a:pt x="22035902" y="1897120"/>
                </a:lnTo>
                <a:lnTo>
                  <a:pt x="21802872" y="1913921"/>
                </a:lnTo>
                <a:cubicBezTo>
                  <a:pt x="21331468" y="1932230"/>
                  <a:pt x="20887864" y="1906391"/>
                  <a:pt x="20239202" y="1896868"/>
                </a:cubicBezTo>
                <a:cubicBezTo>
                  <a:pt x="20033686" y="1896462"/>
                  <a:pt x="19824160" y="1891980"/>
                  <a:pt x="19612834" y="1887850"/>
                </a:cubicBezTo>
                <a:close/>
                <a:moveTo>
                  <a:pt x="19166868" y="1883019"/>
                </a:moveTo>
                <a:lnTo>
                  <a:pt x="19169900" y="1884929"/>
                </a:lnTo>
                <a:lnTo>
                  <a:pt x="19169522" y="1883048"/>
                </a:lnTo>
                <a:close/>
                <a:moveTo>
                  <a:pt x="18959970" y="1806919"/>
                </a:moveTo>
                <a:lnTo>
                  <a:pt x="18962356" y="1811748"/>
                </a:lnTo>
                <a:cubicBezTo>
                  <a:pt x="18965510" y="1818131"/>
                  <a:pt x="18969190" y="1825578"/>
                  <a:pt x="18973480" y="1834265"/>
                </a:cubicBezTo>
                <a:lnTo>
                  <a:pt x="18979214" y="1845872"/>
                </a:lnTo>
                <a:lnTo>
                  <a:pt x="19022734" y="1848147"/>
                </a:lnTo>
                <a:lnTo>
                  <a:pt x="19042806" y="1842334"/>
                </a:lnTo>
                <a:cubicBezTo>
                  <a:pt x="19059538" y="1839333"/>
                  <a:pt x="19074962" y="1840199"/>
                  <a:pt x="19089516" y="1843643"/>
                </a:cubicBezTo>
                <a:lnTo>
                  <a:pt x="19112470" y="1852923"/>
                </a:lnTo>
                <a:lnTo>
                  <a:pt x="19168692" y="1855956"/>
                </a:lnTo>
                <a:lnTo>
                  <a:pt x="19174718" y="1842643"/>
                </a:lnTo>
                <a:cubicBezTo>
                  <a:pt x="19179258" y="1843161"/>
                  <a:pt x="19183646" y="1845000"/>
                  <a:pt x="19187932" y="1847775"/>
                </a:cubicBezTo>
                <a:lnTo>
                  <a:pt x="19199444" y="1857615"/>
                </a:lnTo>
                <a:lnTo>
                  <a:pt x="19467444" y="1872070"/>
                </a:lnTo>
                <a:cubicBezTo>
                  <a:pt x="19734040" y="1885263"/>
                  <a:pt x="19994748" y="1894338"/>
                  <a:pt x="20265996" y="1891637"/>
                </a:cubicBezTo>
                <a:cubicBezTo>
                  <a:pt x="20782728" y="1891264"/>
                  <a:pt x="21182506" y="1883738"/>
                  <a:pt x="21566840" y="1864236"/>
                </a:cubicBezTo>
                <a:lnTo>
                  <a:pt x="22012660" y="1834263"/>
                </a:lnTo>
                <a:lnTo>
                  <a:pt x="22010348" y="1819675"/>
                </a:lnTo>
                <a:lnTo>
                  <a:pt x="21799364" y="1833906"/>
                </a:lnTo>
                <a:cubicBezTo>
                  <a:pt x="21179082" y="1857268"/>
                  <a:pt x="20560126" y="1833441"/>
                  <a:pt x="19923932" y="1838491"/>
                </a:cubicBezTo>
                <a:cubicBezTo>
                  <a:pt x="19631268" y="1835651"/>
                  <a:pt x="19344242" y="1826041"/>
                  <a:pt x="19063198" y="1812833"/>
                </a:cubicBezTo>
                <a:close/>
                <a:moveTo>
                  <a:pt x="17194880" y="1473225"/>
                </a:moveTo>
                <a:lnTo>
                  <a:pt x="17211186" y="1476070"/>
                </a:lnTo>
                <a:cubicBezTo>
                  <a:pt x="17338314" y="1490559"/>
                  <a:pt x="17528452" y="1597900"/>
                  <a:pt x="17590970" y="1533635"/>
                </a:cubicBezTo>
                <a:cubicBezTo>
                  <a:pt x="17724768" y="1570303"/>
                  <a:pt x="17865520" y="1586345"/>
                  <a:pt x="18008142" y="1606168"/>
                </a:cubicBezTo>
                <a:lnTo>
                  <a:pt x="18145108" y="1628895"/>
                </a:lnTo>
                <a:lnTo>
                  <a:pt x="18173482" y="1630348"/>
                </a:lnTo>
                <a:cubicBezTo>
                  <a:pt x="18216498" y="1630883"/>
                  <a:pt x="18251586" y="1629424"/>
                  <a:pt x="18262112" y="1625362"/>
                </a:cubicBezTo>
                <a:cubicBezTo>
                  <a:pt x="18274742" y="1620485"/>
                  <a:pt x="18251994" y="1611862"/>
                  <a:pt x="18165114" y="1598438"/>
                </a:cubicBezTo>
                <a:cubicBezTo>
                  <a:pt x="17866668" y="1565944"/>
                  <a:pt x="17560210" y="1525293"/>
                  <a:pt x="17254840" y="1482003"/>
                </a:cubicBezTo>
                <a:close/>
                <a:moveTo>
                  <a:pt x="17083552" y="1456928"/>
                </a:moveTo>
                <a:lnTo>
                  <a:pt x="17088820" y="1460117"/>
                </a:lnTo>
                <a:cubicBezTo>
                  <a:pt x="17101964" y="1465854"/>
                  <a:pt x="17115536" y="1467847"/>
                  <a:pt x="17129256" y="1468518"/>
                </a:cubicBezTo>
                <a:lnTo>
                  <a:pt x="17165554" y="1468933"/>
                </a:lnTo>
                <a:close/>
                <a:moveTo>
                  <a:pt x="16998248" y="1444441"/>
                </a:moveTo>
                <a:lnTo>
                  <a:pt x="17009802" y="1467397"/>
                </a:lnTo>
                <a:cubicBezTo>
                  <a:pt x="17009802" y="1467397"/>
                  <a:pt x="17009802" y="1467397"/>
                  <a:pt x="17027160" y="1451304"/>
                </a:cubicBezTo>
                <a:lnTo>
                  <a:pt x="17029612" y="1449032"/>
                </a:lnTo>
                <a:close/>
                <a:moveTo>
                  <a:pt x="16986502" y="1031819"/>
                </a:moveTo>
                <a:lnTo>
                  <a:pt x="16983806" y="1053552"/>
                </a:lnTo>
                <a:lnTo>
                  <a:pt x="17268876" y="1098051"/>
                </a:lnTo>
                <a:cubicBezTo>
                  <a:pt x="18593610" y="1276083"/>
                  <a:pt x="19980068" y="1295360"/>
                  <a:pt x="21409770" y="1227830"/>
                </a:cubicBezTo>
                <a:cubicBezTo>
                  <a:pt x="21469722" y="1230719"/>
                  <a:pt x="21563112" y="1250770"/>
                  <a:pt x="21647746" y="1242916"/>
                </a:cubicBezTo>
                <a:cubicBezTo>
                  <a:pt x="21675956" y="1240295"/>
                  <a:pt x="21703194" y="1234574"/>
                  <a:pt x="21727898" y="1224084"/>
                </a:cubicBezTo>
                <a:cubicBezTo>
                  <a:pt x="21841280" y="1201963"/>
                  <a:pt x="21541242" y="1221624"/>
                  <a:pt x="21486048" y="1212951"/>
                </a:cubicBezTo>
                <a:cubicBezTo>
                  <a:pt x="21473678" y="1215364"/>
                  <a:pt x="21434516" y="1223006"/>
                  <a:pt x="21409770" y="1227830"/>
                </a:cubicBezTo>
                <a:cubicBezTo>
                  <a:pt x="20002416" y="1261841"/>
                  <a:pt x="18614250" y="1233783"/>
                  <a:pt x="17280158" y="1072610"/>
                </a:cubicBezTo>
                <a:close/>
                <a:moveTo>
                  <a:pt x="5145417" y="643479"/>
                </a:moveTo>
                <a:cubicBezTo>
                  <a:pt x="5105879" y="667531"/>
                  <a:pt x="5044968" y="717701"/>
                  <a:pt x="4985668" y="753777"/>
                </a:cubicBezTo>
                <a:cubicBezTo>
                  <a:pt x="5002221" y="769944"/>
                  <a:pt x="5020382" y="772014"/>
                  <a:pt x="5036936" y="788179"/>
                </a:cubicBezTo>
                <a:cubicBezTo>
                  <a:pt x="4994189" y="840420"/>
                  <a:pt x="4927969" y="775759"/>
                  <a:pt x="4919937" y="846234"/>
                </a:cubicBezTo>
                <a:cubicBezTo>
                  <a:pt x="4977635" y="824255"/>
                  <a:pt x="5065229" y="862794"/>
                  <a:pt x="5096240" y="752102"/>
                </a:cubicBezTo>
                <a:cubicBezTo>
                  <a:pt x="5151774" y="829823"/>
                  <a:pt x="5227230" y="813436"/>
                  <a:pt x="5305761" y="790260"/>
                </a:cubicBezTo>
                <a:lnTo>
                  <a:pt x="5357481" y="775158"/>
                </a:lnTo>
                <a:lnTo>
                  <a:pt x="5302948" y="733056"/>
                </a:lnTo>
                <a:cubicBezTo>
                  <a:pt x="5285862" y="717794"/>
                  <a:pt x="5269992" y="701733"/>
                  <a:pt x="5255217" y="685762"/>
                </a:cubicBezTo>
                <a:lnTo>
                  <a:pt x="5248395" y="678012"/>
                </a:lnTo>
                <a:lnTo>
                  <a:pt x="5208300" y="697051"/>
                </a:lnTo>
                <a:cubicBezTo>
                  <a:pt x="5169969" y="710530"/>
                  <a:pt x="5138187" y="706908"/>
                  <a:pt x="5145417" y="643479"/>
                </a:cubicBezTo>
                <a:close/>
                <a:moveTo>
                  <a:pt x="18421152" y="354774"/>
                </a:moveTo>
                <a:cubicBezTo>
                  <a:pt x="18409820" y="355314"/>
                  <a:pt x="18390644" y="374243"/>
                  <a:pt x="18393842" y="390632"/>
                </a:cubicBezTo>
                <a:cubicBezTo>
                  <a:pt x="18397846" y="394711"/>
                  <a:pt x="18402802" y="394754"/>
                  <a:pt x="18407792" y="392565"/>
                </a:cubicBezTo>
                <a:cubicBezTo>
                  <a:pt x="18422760" y="385996"/>
                  <a:pt x="18438020" y="359328"/>
                  <a:pt x="18428744" y="361138"/>
                </a:cubicBezTo>
                <a:cubicBezTo>
                  <a:pt x="18427832" y="356457"/>
                  <a:pt x="18424928" y="354594"/>
                  <a:pt x="18421152" y="354774"/>
                </a:cubicBezTo>
                <a:close/>
                <a:moveTo>
                  <a:pt x="18263590" y="349623"/>
                </a:moveTo>
                <a:cubicBezTo>
                  <a:pt x="18247356" y="352789"/>
                  <a:pt x="18228686" y="361291"/>
                  <a:pt x="18215290" y="363904"/>
                </a:cubicBezTo>
                <a:cubicBezTo>
                  <a:pt x="18222592" y="401360"/>
                  <a:pt x="18266822" y="353851"/>
                  <a:pt x="18297278" y="367353"/>
                </a:cubicBezTo>
                <a:cubicBezTo>
                  <a:pt x="18309446" y="380367"/>
                  <a:pt x="18321614" y="384471"/>
                  <a:pt x="18331504" y="383909"/>
                </a:cubicBezTo>
                <a:cubicBezTo>
                  <a:pt x="18361170" y="382220"/>
                  <a:pt x="18370294" y="338522"/>
                  <a:pt x="18297278" y="367353"/>
                </a:cubicBezTo>
                <a:cubicBezTo>
                  <a:pt x="18293624" y="348625"/>
                  <a:pt x="18279826" y="346456"/>
                  <a:pt x="18263590" y="349623"/>
                </a:cubicBezTo>
                <a:close/>
                <a:moveTo>
                  <a:pt x="18090018" y="340202"/>
                </a:moveTo>
                <a:cubicBezTo>
                  <a:pt x="18069880" y="341853"/>
                  <a:pt x="18043972" y="363310"/>
                  <a:pt x="18046714" y="377357"/>
                </a:cubicBezTo>
                <a:cubicBezTo>
                  <a:pt x="18050718" y="381434"/>
                  <a:pt x="18056488" y="381521"/>
                  <a:pt x="18062888" y="379364"/>
                </a:cubicBezTo>
                <a:cubicBezTo>
                  <a:pt x="18082084" y="372881"/>
                  <a:pt x="18106964" y="346159"/>
                  <a:pt x="18106964" y="346159"/>
                </a:cubicBezTo>
                <a:cubicBezTo>
                  <a:pt x="18102806" y="341301"/>
                  <a:pt x="18096734" y="339651"/>
                  <a:pt x="18090018" y="340202"/>
                </a:cubicBezTo>
                <a:close/>
                <a:moveTo>
                  <a:pt x="17927970" y="331065"/>
                </a:moveTo>
                <a:cubicBezTo>
                  <a:pt x="17908594" y="333022"/>
                  <a:pt x="17885052" y="352195"/>
                  <a:pt x="17898614" y="364131"/>
                </a:cubicBezTo>
                <a:cubicBezTo>
                  <a:pt x="17910982" y="361720"/>
                  <a:pt x="17958866" y="332932"/>
                  <a:pt x="17944434" y="335751"/>
                </a:cubicBezTo>
                <a:cubicBezTo>
                  <a:pt x="17940430" y="331672"/>
                  <a:pt x="17934432" y="330412"/>
                  <a:pt x="17927970" y="331065"/>
                </a:cubicBezTo>
                <a:close/>
                <a:moveTo>
                  <a:pt x="18002720" y="330959"/>
                </a:moveTo>
                <a:cubicBezTo>
                  <a:pt x="17981148" y="336079"/>
                  <a:pt x="17966782" y="373510"/>
                  <a:pt x="17966782" y="373510"/>
                </a:cubicBezTo>
                <a:cubicBezTo>
                  <a:pt x="17979150" y="371096"/>
                  <a:pt x="18026428" y="339191"/>
                  <a:pt x="18026428" y="339191"/>
                </a:cubicBezTo>
                <a:cubicBezTo>
                  <a:pt x="18017902" y="331134"/>
                  <a:pt x="18009910" y="329252"/>
                  <a:pt x="18002720" y="330959"/>
                </a:cubicBezTo>
                <a:close/>
                <a:moveTo>
                  <a:pt x="21946758" y="325604"/>
                </a:moveTo>
                <a:cubicBezTo>
                  <a:pt x="21922794" y="330280"/>
                  <a:pt x="21894870" y="350309"/>
                  <a:pt x="21878914" y="363140"/>
                </a:cubicBezTo>
                <a:lnTo>
                  <a:pt x="21873830" y="367468"/>
                </a:lnTo>
                <a:lnTo>
                  <a:pt x="21948994" y="326132"/>
                </a:lnTo>
                <a:close/>
                <a:moveTo>
                  <a:pt x="17704164" y="315041"/>
                </a:moveTo>
                <a:cubicBezTo>
                  <a:pt x="17691656" y="315203"/>
                  <a:pt x="17682370" y="333418"/>
                  <a:pt x="17695930" y="345352"/>
                </a:cubicBezTo>
                <a:lnTo>
                  <a:pt x="17717020" y="321800"/>
                </a:lnTo>
                <a:cubicBezTo>
                  <a:pt x="17712862" y="316941"/>
                  <a:pt x="17708334" y="314988"/>
                  <a:pt x="17704164" y="315041"/>
                </a:cubicBezTo>
                <a:close/>
                <a:moveTo>
                  <a:pt x="5879311" y="0"/>
                </a:moveTo>
                <a:lnTo>
                  <a:pt x="6896886" y="0"/>
                </a:lnTo>
                <a:lnTo>
                  <a:pt x="6925593" y="16646"/>
                </a:lnTo>
                <a:cubicBezTo>
                  <a:pt x="6945638" y="32957"/>
                  <a:pt x="6960123" y="56280"/>
                  <a:pt x="6966420" y="90235"/>
                </a:cubicBezTo>
                <a:cubicBezTo>
                  <a:pt x="6971864" y="97677"/>
                  <a:pt x="6982753" y="112563"/>
                  <a:pt x="6988121" y="108635"/>
                </a:cubicBezTo>
                <a:cubicBezTo>
                  <a:pt x="7109406" y="94180"/>
                  <a:pt x="7233337" y="72074"/>
                  <a:pt x="7357268" y="49970"/>
                </a:cubicBezTo>
                <a:cubicBezTo>
                  <a:pt x="7362560" y="34673"/>
                  <a:pt x="7362484" y="23302"/>
                  <a:pt x="7365054" y="4284"/>
                </a:cubicBezTo>
                <a:cubicBezTo>
                  <a:pt x="7410953" y="10698"/>
                  <a:pt x="7462219" y="13185"/>
                  <a:pt x="7508117" y="19599"/>
                </a:cubicBezTo>
                <a:lnTo>
                  <a:pt x="7525036" y="0"/>
                </a:lnTo>
                <a:lnTo>
                  <a:pt x="24387176" y="0"/>
                </a:lnTo>
                <a:lnTo>
                  <a:pt x="24387176" y="5318251"/>
                </a:lnTo>
                <a:lnTo>
                  <a:pt x="24145722" y="5358364"/>
                </a:lnTo>
                <a:cubicBezTo>
                  <a:pt x="24020446" y="5377404"/>
                  <a:pt x="23894510" y="5394830"/>
                  <a:pt x="23768104" y="5410750"/>
                </a:cubicBezTo>
                <a:lnTo>
                  <a:pt x="23073972" y="5482003"/>
                </a:lnTo>
                <a:lnTo>
                  <a:pt x="23023250" y="5479595"/>
                </a:lnTo>
                <a:cubicBezTo>
                  <a:pt x="22918532" y="5477776"/>
                  <a:pt x="22814184" y="5476291"/>
                  <a:pt x="22708628" y="5473172"/>
                </a:cubicBezTo>
                <a:lnTo>
                  <a:pt x="22463346" y="5460799"/>
                </a:lnTo>
                <a:lnTo>
                  <a:pt x="22507932" y="5474333"/>
                </a:lnTo>
                <a:cubicBezTo>
                  <a:pt x="22474022" y="5473227"/>
                  <a:pt x="22444312" y="5468176"/>
                  <a:pt x="22414996" y="5461388"/>
                </a:cubicBezTo>
                <a:lnTo>
                  <a:pt x="22400412" y="5457623"/>
                </a:lnTo>
                <a:lnTo>
                  <a:pt x="22386798" y="5456938"/>
                </a:lnTo>
                <a:lnTo>
                  <a:pt x="22280206" y="5452432"/>
                </a:lnTo>
                <a:lnTo>
                  <a:pt x="22296780" y="5458410"/>
                </a:lnTo>
                <a:cubicBezTo>
                  <a:pt x="22417912" y="5491668"/>
                  <a:pt x="22562278" y="5515184"/>
                  <a:pt x="22572038" y="5590745"/>
                </a:cubicBezTo>
                <a:lnTo>
                  <a:pt x="22308578" y="5532087"/>
                </a:lnTo>
                <a:lnTo>
                  <a:pt x="22241094" y="5536257"/>
                </a:lnTo>
                <a:lnTo>
                  <a:pt x="21863708" y="5546886"/>
                </a:lnTo>
                <a:lnTo>
                  <a:pt x="21730892" y="5538505"/>
                </a:lnTo>
                <a:lnTo>
                  <a:pt x="21718054" y="5559135"/>
                </a:lnTo>
                <a:lnTo>
                  <a:pt x="21901940" y="5640822"/>
                </a:lnTo>
                <a:lnTo>
                  <a:pt x="21992754" y="5679770"/>
                </a:lnTo>
                <a:lnTo>
                  <a:pt x="21994098" y="5676468"/>
                </a:lnTo>
                <a:lnTo>
                  <a:pt x="21997106" y="5681636"/>
                </a:lnTo>
                <a:lnTo>
                  <a:pt x="22043496" y="5701531"/>
                </a:lnTo>
                <a:lnTo>
                  <a:pt x="22039504" y="5681644"/>
                </a:lnTo>
                <a:cubicBezTo>
                  <a:pt x="22036168" y="5670556"/>
                  <a:pt x="22032834" y="5659467"/>
                  <a:pt x="22033640" y="5652420"/>
                </a:cubicBezTo>
                <a:cubicBezTo>
                  <a:pt x="22103068" y="5688888"/>
                  <a:pt x="22065138" y="5698844"/>
                  <a:pt x="22136176" y="5721219"/>
                </a:cubicBezTo>
                <a:cubicBezTo>
                  <a:pt x="22121230" y="5690958"/>
                  <a:pt x="22088120" y="5658629"/>
                  <a:pt x="22126050" y="5648672"/>
                </a:cubicBezTo>
                <a:cubicBezTo>
                  <a:pt x="22163886" y="5740440"/>
                  <a:pt x="22284772" y="5721421"/>
                  <a:pt x="22280384" y="5797445"/>
                </a:cubicBezTo>
                <a:lnTo>
                  <a:pt x="22279768" y="5799802"/>
                </a:lnTo>
                <a:lnTo>
                  <a:pt x="22301184" y="5808628"/>
                </a:lnTo>
                <a:lnTo>
                  <a:pt x="22457016" y="5880789"/>
                </a:lnTo>
                <a:lnTo>
                  <a:pt x="22459516" y="5870513"/>
                </a:lnTo>
                <a:cubicBezTo>
                  <a:pt x="22462528" y="5844085"/>
                  <a:pt x="22465740" y="5815895"/>
                  <a:pt x="22478034" y="5788740"/>
                </a:cubicBezTo>
                <a:cubicBezTo>
                  <a:pt x="22488164" y="5861284"/>
                  <a:pt x="22554382" y="5925945"/>
                  <a:pt x="22583790" y="5829348"/>
                </a:cubicBezTo>
                <a:cubicBezTo>
                  <a:pt x="22826806" y="5956994"/>
                  <a:pt x="23079462" y="6000069"/>
                  <a:pt x="23325686" y="6099523"/>
                </a:cubicBezTo>
                <a:cubicBezTo>
                  <a:pt x="23301100" y="6153836"/>
                  <a:pt x="23292578" y="6067193"/>
                  <a:pt x="23253040" y="6091243"/>
                </a:cubicBezTo>
                <a:cubicBezTo>
                  <a:pt x="23246616" y="6147626"/>
                  <a:pt x="23213502" y="6115295"/>
                  <a:pt x="23226848" y="6159651"/>
                </a:cubicBezTo>
                <a:cubicBezTo>
                  <a:pt x="23246616" y="6147626"/>
                  <a:pt x="23243404" y="6175815"/>
                  <a:pt x="23261566" y="6177885"/>
                </a:cubicBezTo>
                <a:cubicBezTo>
                  <a:pt x="23282940" y="6151765"/>
                  <a:pt x="23266386" y="6135599"/>
                  <a:pt x="23286152" y="6123575"/>
                </a:cubicBezTo>
                <a:cubicBezTo>
                  <a:pt x="23320866" y="6141809"/>
                  <a:pt x="23299494" y="6167930"/>
                  <a:pt x="23296280" y="6196121"/>
                </a:cubicBezTo>
                <a:cubicBezTo>
                  <a:pt x="23314440" y="6198192"/>
                  <a:pt x="23330994" y="6214356"/>
                  <a:pt x="23349156" y="6216426"/>
                </a:cubicBezTo>
                <a:cubicBezTo>
                  <a:pt x="23370530" y="6190305"/>
                  <a:pt x="23372138" y="6176210"/>
                  <a:pt x="23373746" y="6162115"/>
                </a:cubicBezTo>
                <a:cubicBezTo>
                  <a:pt x="23343846" y="6101593"/>
                  <a:pt x="23348666" y="6059308"/>
                  <a:pt x="23335326" y="6014951"/>
                </a:cubicBezTo>
                <a:cubicBezTo>
                  <a:pt x="23350272" y="6045212"/>
                  <a:pt x="23373252" y="6004995"/>
                  <a:pt x="23404762" y="6051423"/>
                </a:cubicBezTo>
                <a:cubicBezTo>
                  <a:pt x="23383382" y="6077543"/>
                  <a:pt x="23345452" y="6087499"/>
                  <a:pt x="23378562" y="6119829"/>
                </a:cubicBezTo>
                <a:cubicBezTo>
                  <a:pt x="23436262" y="6097847"/>
                  <a:pt x="23476286" y="6230915"/>
                  <a:pt x="23556964" y="6168718"/>
                </a:cubicBezTo>
                <a:cubicBezTo>
                  <a:pt x="23570306" y="6213074"/>
                  <a:pt x="23570306" y="6213074"/>
                  <a:pt x="23593290" y="6172858"/>
                </a:cubicBezTo>
                <a:cubicBezTo>
                  <a:pt x="23606632" y="6217214"/>
                  <a:pt x="23624792" y="6219283"/>
                  <a:pt x="23642952" y="6221353"/>
                </a:cubicBezTo>
                <a:cubicBezTo>
                  <a:pt x="23619974" y="6261569"/>
                  <a:pt x="23586862" y="6229240"/>
                  <a:pt x="23547328" y="6253290"/>
                </a:cubicBezTo>
                <a:cubicBezTo>
                  <a:pt x="23590568" y="6358166"/>
                  <a:pt x="23654690" y="6279804"/>
                  <a:pt x="23705960" y="6314205"/>
                </a:cubicBezTo>
                <a:cubicBezTo>
                  <a:pt x="23697928" y="6384683"/>
                  <a:pt x="23757230" y="6348606"/>
                  <a:pt x="23772182" y="6378866"/>
                </a:cubicBezTo>
                <a:cubicBezTo>
                  <a:pt x="23767362" y="6421151"/>
                  <a:pt x="23689894" y="6455157"/>
                  <a:pt x="23721400" y="6501583"/>
                </a:cubicBezTo>
                <a:cubicBezTo>
                  <a:pt x="23764146" y="6449342"/>
                  <a:pt x="23795650" y="6495769"/>
                  <a:pt x="23833584" y="6485815"/>
                </a:cubicBezTo>
                <a:cubicBezTo>
                  <a:pt x="23856564" y="6445598"/>
                  <a:pt x="23836796" y="6457623"/>
                  <a:pt x="23861382" y="6403311"/>
                </a:cubicBezTo>
                <a:cubicBezTo>
                  <a:pt x="23891278" y="6463831"/>
                  <a:pt x="23892884" y="6449738"/>
                  <a:pt x="23922780" y="6510258"/>
                </a:cubicBezTo>
                <a:cubicBezTo>
                  <a:pt x="23883246" y="6534310"/>
                  <a:pt x="23899798" y="6550474"/>
                  <a:pt x="23893374" y="6606855"/>
                </a:cubicBezTo>
                <a:cubicBezTo>
                  <a:pt x="23855446" y="6616809"/>
                  <a:pt x="23843712" y="6558359"/>
                  <a:pt x="23799356" y="6624696"/>
                </a:cubicBezTo>
                <a:cubicBezTo>
                  <a:pt x="23737954" y="6517750"/>
                  <a:pt x="23658882" y="6565851"/>
                  <a:pt x="23572894" y="6513216"/>
                </a:cubicBezTo>
                <a:cubicBezTo>
                  <a:pt x="23507166" y="6605673"/>
                  <a:pt x="23483694" y="6488772"/>
                  <a:pt x="23425998" y="6510751"/>
                </a:cubicBezTo>
                <a:cubicBezTo>
                  <a:pt x="23442552" y="6526917"/>
                  <a:pt x="23440944" y="6541012"/>
                  <a:pt x="23421176" y="6553038"/>
                </a:cubicBezTo>
                <a:cubicBezTo>
                  <a:pt x="23407834" y="6508680"/>
                  <a:pt x="23384852" y="6548897"/>
                  <a:pt x="23354958" y="6488377"/>
                </a:cubicBezTo>
                <a:cubicBezTo>
                  <a:pt x="23376330" y="6462255"/>
                  <a:pt x="23397704" y="6436136"/>
                  <a:pt x="23382758" y="6405874"/>
                </a:cubicBezTo>
                <a:cubicBezTo>
                  <a:pt x="23364598" y="6403805"/>
                  <a:pt x="23364598" y="6403805"/>
                  <a:pt x="23346436" y="6401734"/>
                </a:cubicBezTo>
                <a:cubicBezTo>
                  <a:pt x="23305290" y="6439880"/>
                  <a:pt x="23336796" y="6486306"/>
                  <a:pt x="23295652" y="6524453"/>
                </a:cubicBezTo>
                <a:cubicBezTo>
                  <a:pt x="23264150" y="6478026"/>
                  <a:pt x="23264150" y="6478026"/>
                  <a:pt x="23221400" y="6530268"/>
                </a:cubicBezTo>
                <a:cubicBezTo>
                  <a:pt x="23213122" y="6522187"/>
                  <a:pt x="23209386" y="6514621"/>
                  <a:pt x="23208118" y="6505553"/>
                </a:cubicBezTo>
                <a:lnTo>
                  <a:pt x="23209644" y="6472216"/>
                </a:lnTo>
                <a:lnTo>
                  <a:pt x="23213538" y="6473152"/>
                </a:lnTo>
                <a:cubicBezTo>
                  <a:pt x="23225254" y="6476273"/>
                  <a:pt x="23236508" y="6478446"/>
                  <a:pt x="23245990" y="6475958"/>
                </a:cubicBezTo>
                <a:cubicBezTo>
                  <a:pt x="23231040" y="6445697"/>
                  <a:pt x="23288736" y="6423716"/>
                  <a:pt x="23255632" y="6391385"/>
                </a:cubicBezTo>
                <a:cubicBezTo>
                  <a:pt x="23214482" y="6429532"/>
                  <a:pt x="23164818" y="6381035"/>
                  <a:pt x="23123678" y="6419182"/>
                </a:cubicBezTo>
                <a:cubicBezTo>
                  <a:pt x="23088960" y="6400947"/>
                  <a:pt x="23113550" y="6346635"/>
                  <a:pt x="23070800" y="6398878"/>
                </a:cubicBezTo>
                <a:cubicBezTo>
                  <a:pt x="23055850" y="6368616"/>
                  <a:pt x="23077226" y="6342495"/>
                  <a:pt x="23044116" y="6310165"/>
                </a:cubicBezTo>
                <a:cubicBezTo>
                  <a:pt x="23019528" y="6364476"/>
                  <a:pt x="23002974" y="6348311"/>
                  <a:pt x="22983204" y="6360337"/>
                </a:cubicBezTo>
                <a:cubicBezTo>
                  <a:pt x="22966648" y="6344172"/>
                  <a:pt x="22974682" y="6273694"/>
                  <a:pt x="22954914" y="6285720"/>
                </a:cubicBezTo>
                <a:cubicBezTo>
                  <a:pt x="22950094" y="6328005"/>
                  <a:pt x="22963436" y="6372361"/>
                  <a:pt x="22922296" y="6410507"/>
                </a:cubicBezTo>
                <a:cubicBezTo>
                  <a:pt x="22915382" y="6309770"/>
                  <a:pt x="22869416" y="6390203"/>
                  <a:pt x="22862498" y="6289466"/>
                </a:cubicBezTo>
                <a:cubicBezTo>
                  <a:pt x="22837914" y="6343777"/>
                  <a:pt x="22841126" y="6315586"/>
                  <a:pt x="22801590" y="6339636"/>
                </a:cubicBezTo>
                <a:cubicBezTo>
                  <a:pt x="22814932" y="6383994"/>
                  <a:pt x="22894006" y="6335893"/>
                  <a:pt x="22867808" y="6404298"/>
                </a:cubicBezTo>
                <a:lnTo>
                  <a:pt x="22849610" y="6402967"/>
                </a:lnTo>
                <a:lnTo>
                  <a:pt x="22835892" y="6408774"/>
                </a:lnTo>
                <a:lnTo>
                  <a:pt x="22867784" y="6414605"/>
                </a:lnTo>
                <a:lnTo>
                  <a:pt x="22874986" y="6420517"/>
                </a:lnTo>
                <a:lnTo>
                  <a:pt x="22897398" y="6435853"/>
                </a:lnTo>
                <a:lnTo>
                  <a:pt x="22871296" y="6431824"/>
                </a:lnTo>
                <a:lnTo>
                  <a:pt x="22557908" y="6383132"/>
                </a:lnTo>
                <a:lnTo>
                  <a:pt x="22557460" y="6383206"/>
                </a:lnTo>
                <a:cubicBezTo>
                  <a:pt x="22573212" y="6406419"/>
                  <a:pt x="22611668" y="6432219"/>
                  <a:pt x="22640236" y="6464031"/>
                </a:cubicBezTo>
                <a:lnTo>
                  <a:pt x="22657166" y="6492452"/>
                </a:lnTo>
                <a:lnTo>
                  <a:pt x="22682394" y="6494538"/>
                </a:lnTo>
                <a:cubicBezTo>
                  <a:pt x="22694224" y="6496555"/>
                  <a:pt x="22700426" y="6499657"/>
                  <a:pt x="22697690" y="6505102"/>
                </a:cubicBezTo>
                <a:cubicBezTo>
                  <a:pt x="22697690" y="6505102"/>
                  <a:pt x="22690354" y="6505319"/>
                  <a:pt x="22680122" y="6506089"/>
                </a:cubicBezTo>
                <a:lnTo>
                  <a:pt x="22666302" y="6507788"/>
                </a:lnTo>
                <a:lnTo>
                  <a:pt x="22671604" y="6516688"/>
                </a:lnTo>
                <a:lnTo>
                  <a:pt x="22663750" y="6580592"/>
                </a:lnTo>
                <a:lnTo>
                  <a:pt x="22665636" y="6580905"/>
                </a:lnTo>
                <a:lnTo>
                  <a:pt x="22691346" y="6580514"/>
                </a:lnTo>
                <a:cubicBezTo>
                  <a:pt x="22700828" y="6578026"/>
                  <a:pt x="22710714" y="6572012"/>
                  <a:pt x="22721400" y="6558953"/>
                </a:cubicBezTo>
                <a:cubicBezTo>
                  <a:pt x="22704846" y="6542788"/>
                  <a:pt x="22708058" y="6514596"/>
                  <a:pt x="22727828" y="6502571"/>
                </a:cubicBezTo>
                <a:cubicBezTo>
                  <a:pt x="22777494" y="6551068"/>
                  <a:pt x="22773792" y="6422140"/>
                  <a:pt x="22826668" y="6442444"/>
                </a:cubicBezTo>
                <a:cubicBezTo>
                  <a:pt x="22805292" y="6468565"/>
                  <a:pt x="22783920" y="6494684"/>
                  <a:pt x="22798866" y="6524946"/>
                </a:cubicBezTo>
                <a:cubicBezTo>
                  <a:pt x="22815422" y="6541112"/>
                  <a:pt x="22815422" y="6541112"/>
                  <a:pt x="22833582" y="6543183"/>
                </a:cubicBezTo>
                <a:cubicBezTo>
                  <a:pt x="22833582" y="6543183"/>
                  <a:pt x="22833582" y="6543183"/>
                  <a:pt x="22874730" y="6505034"/>
                </a:cubicBezTo>
                <a:cubicBezTo>
                  <a:pt x="22889676" y="6535296"/>
                  <a:pt x="22925998" y="6539435"/>
                  <a:pt x="22939340" y="6583791"/>
                </a:cubicBezTo>
                <a:cubicBezTo>
                  <a:pt x="22920898" y="6624524"/>
                  <a:pt x="22898568" y="6608592"/>
                  <a:pt x="22879540" y="6609102"/>
                </a:cubicBezTo>
                <a:lnTo>
                  <a:pt x="22868596" y="6614490"/>
                </a:lnTo>
                <a:lnTo>
                  <a:pt x="22906428" y="6620751"/>
                </a:lnTo>
                <a:lnTo>
                  <a:pt x="22921928" y="6630465"/>
                </a:lnTo>
                <a:lnTo>
                  <a:pt x="22923808" y="6631503"/>
                </a:lnTo>
                <a:lnTo>
                  <a:pt x="22927910" y="6623539"/>
                </a:lnTo>
                <a:cubicBezTo>
                  <a:pt x="22936128" y="6611982"/>
                  <a:pt x="22946812" y="6598922"/>
                  <a:pt x="22957500" y="6585861"/>
                </a:cubicBezTo>
                <a:cubicBezTo>
                  <a:pt x="22939340" y="6583791"/>
                  <a:pt x="22940944" y="6569696"/>
                  <a:pt x="22962320" y="6543575"/>
                </a:cubicBezTo>
                <a:cubicBezTo>
                  <a:pt x="22993824" y="6590001"/>
                  <a:pt x="23049916" y="6582116"/>
                  <a:pt x="23102796" y="6602421"/>
                </a:cubicBezTo>
                <a:cubicBezTo>
                  <a:pt x="23217698" y="6401339"/>
                  <a:pt x="23329254" y="6713901"/>
                  <a:pt x="23414748" y="6609419"/>
                </a:cubicBezTo>
                <a:cubicBezTo>
                  <a:pt x="23373608" y="6647564"/>
                  <a:pt x="23370396" y="6675754"/>
                  <a:pt x="23365576" y="6718041"/>
                </a:cubicBezTo>
                <a:cubicBezTo>
                  <a:pt x="23319124" y="6641354"/>
                  <a:pt x="23256118" y="6548502"/>
                  <a:pt x="23208550" y="6643032"/>
                </a:cubicBezTo>
                <a:cubicBezTo>
                  <a:pt x="23196814" y="6584580"/>
                  <a:pt x="23158882" y="6594535"/>
                  <a:pt x="23122562" y="6590396"/>
                </a:cubicBezTo>
                <a:cubicBezTo>
                  <a:pt x="23134296" y="6648846"/>
                  <a:pt x="23175440" y="6610700"/>
                  <a:pt x="23165802" y="6695272"/>
                </a:cubicBezTo>
                <a:cubicBezTo>
                  <a:pt x="23214976" y="6586651"/>
                  <a:pt x="23230412" y="6774027"/>
                  <a:pt x="23261428" y="6663335"/>
                </a:cubicBezTo>
                <a:cubicBezTo>
                  <a:pt x="23306274" y="6754117"/>
                  <a:pt x="23349022" y="6701877"/>
                  <a:pt x="23380526" y="6748303"/>
                </a:cubicBezTo>
                <a:cubicBezTo>
                  <a:pt x="23359150" y="6774421"/>
                  <a:pt x="23342596" y="6758258"/>
                  <a:pt x="23355936" y="6802614"/>
                </a:cubicBezTo>
                <a:cubicBezTo>
                  <a:pt x="23377312" y="6776492"/>
                  <a:pt x="23387440" y="6849039"/>
                  <a:pt x="23385834" y="6863134"/>
                </a:cubicBezTo>
                <a:cubicBezTo>
                  <a:pt x="23392260" y="6806753"/>
                  <a:pt x="23422156" y="6867273"/>
                  <a:pt x="23446744" y="6812962"/>
                </a:cubicBezTo>
                <a:cubicBezTo>
                  <a:pt x="23430188" y="6796797"/>
                  <a:pt x="23412026" y="6794727"/>
                  <a:pt x="23435008" y="6754512"/>
                </a:cubicBezTo>
                <a:cubicBezTo>
                  <a:pt x="23466514" y="6800936"/>
                  <a:pt x="23507654" y="6762792"/>
                  <a:pt x="23535946" y="6837407"/>
                </a:cubicBezTo>
                <a:cubicBezTo>
                  <a:pt x="23516178" y="6849434"/>
                  <a:pt x="23494802" y="6875553"/>
                  <a:pt x="23511358" y="6891718"/>
                </a:cubicBezTo>
                <a:cubicBezTo>
                  <a:pt x="23547682" y="6895858"/>
                  <a:pt x="23552500" y="6853574"/>
                  <a:pt x="23592036" y="6829522"/>
                </a:cubicBezTo>
                <a:cubicBezTo>
                  <a:pt x="23598950" y="6930259"/>
                  <a:pt x="23659864" y="6880088"/>
                  <a:pt x="23684940" y="6982894"/>
                </a:cubicBezTo>
                <a:cubicBezTo>
                  <a:pt x="23722868" y="6972938"/>
                  <a:pt x="23752766" y="7033460"/>
                  <a:pt x="23787482" y="7051694"/>
                </a:cubicBezTo>
                <a:cubicBezTo>
                  <a:pt x="23769324" y="7049625"/>
                  <a:pt x="23764504" y="7091913"/>
                  <a:pt x="23762896" y="7106007"/>
                </a:cubicBezTo>
                <a:cubicBezTo>
                  <a:pt x="23781058" y="7108078"/>
                  <a:pt x="23825902" y="7198861"/>
                  <a:pt x="23835542" y="7114287"/>
                </a:cubicBezTo>
                <a:cubicBezTo>
                  <a:pt x="23868652" y="7146619"/>
                  <a:pt x="23830722" y="7156573"/>
                  <a:pt x="23844064" y="7200931"/>
                </a:cubicBezTo>
                <a:cubicBezTo>
                  <a:pt x="23865438" y="7174809"/>
                  <a:pt x="23875566" y="7247354"/>
                  <a:pt x="23895338" y="7235330"/>
                </a:cubicBezTo>
                <a:cubicBezTo>
                  <a:pt x="23901882" y="7218227"/>
                  <a:pt x="23904324" y="7206904"/>
                  <a:pt x="23904068" y="7199068"/>
                </a:cubicBezTo>
                <a:lnTo>
                  <a:pt x="23903240" y="7197360"/>
                </a:lnTo>
                <a:lnTo>
                  <a:pt x="23941802" y="7251334"/>
                </a:lnTo>
                <a:cubicBezTo>
                  <a:pt x="23942068" y="7269213"/>
                  <a:pt x="23935116" y="7289837"/>
                  <a:pt x="23940180" y="7326112"/>
                </a:cubicBezTo>
                <a:cubicBezTo>
                  <a:pt x="23984538" y="7259774"/>
                  <a:pt x="24006402" y="7390772"/>
                  <a:pt x="24047544" y="7352627"/>
                </a:cubicBezTo>
                <a:cubicBezTo>
                  <a:pt x="24024560" y="7392842"/>
                  <a:pt x="24009614" y="7362583"/>
                  <a:pt x="23986632" y="7402797"/>
                </a:cubicBezTo>
                <a:cubicBezTo>
                  <a:pt x="23956738" y="7342277"/>
                  <a:pt x="23918806" y="7352234"/>
                  <a:pt x="23900646" y="7350163"/>
                </a:cubicBezTo>
                <a:cubicBezTo>
                  <a:pt x="23899040" y="7364258"/>
                  <a:pt x="23895826" y="7392447"/>
                  <a:pt x="23877666" y="7390378"/>
                </a:cubicBezTo>
                <a:cubicBezTo>
                  <a:pt x="23884092" y="7333997"/>
                  <a:pt x="23788462" y="7365933"/>
                  <a:pt x="23748928" y="7389985"/>
                </a:cubicBezTo>
                <a:cubicBezTo>
                  <a:pt x="23714210" y="7371748"/>
                  <a:pt x="23735588" y="7345629"/>
                  <a:pt x="23720636" y="7315367"/>
                </a:cubicBezTo>
                <a:cubicBezTo>
                  <a:pt x="23679492" y="7353513"/>
                  <a:pt x="23606848" y="7345234"/>
                  <a:pt x="23613276" y="7288853"/>
                </a:cubicBezTo>
                <a:cubicBezTo>
                  <a:pt x="23639472" y="7220446"/>
                  <a:pt x="23644778" y="7335279"/>
                  <a:pt x="23666152" y="7309158"/>
                </a:cubicBezTo>
                <a:cubicBezTo>
                  <a:pt x="23670972" y="7266872"/>
                  <a:pt x="23728668" y="7244893"/>
                  <a:pt x="23715326" y="7200536"/>
                </a:cubicBezTo>
                <a:cubicBezTo>
                  <a:pt x="23679002" y="7196396"/>
                  <a:pt x="23693950" y="7226655"/>
                  <a:pt x="23672580" y="7252777"/>
                </a:cubicBezTo>
                <a:cubicBezTo>
                  <a:pt x="23641076" y="7206352"/>
                  <a:pt x="23618096" y="7246568"/>
                  <a:pt x="23601538" y="7230403"/>
                </a:cubicBezTo>
                <a:cubicBezTo>
                  <a:pt x="23568428" y="7198072"/>
                  <a:pt x="23626128" y="7176092"/>
                  <a:pt x="23591408" y="7157855"/>
                </a:cubicBezTo>
                <a:cubicBezTo>
                  <a:pt x="23566822" y="7212166"/>
                  <a:pt x="23528892" y="7222124"/>
                  <a:pt x="23494178" y="7203887"/>
                </a:cubicBezTo>
                <a:cubicBezTo>
                  <a:pt x="23487754" y="7260270"/>
                  <a:pt x="23486146" y="7274364"/>
                  <a:pt x="23463164" y="7314579"/>
                </a:cubicBezTo>
                <a:cubicBezTo>
                  <a:pt x="23413500" y="7266084"/>
                  <a:pt x="23354192" y="7302160"/>
                  <a:pt x="23322694" y="7255735"/>
                </a:cubicBezTo>
                <a:cubicBezTo>
                  <a:pt x="23327512" y="7213449"/>
                  <a:pt x="23377174" y="7261944"/>
                  <a:pt x="23365438" y="7203494"/>
                </a:cubicBezTo>
                <a:cubicBezTo>
                  <a:pt x="23307744" y="7225473"/>
                  <a:pt x="23315776" y="7154997"/>
                  <a:pt x="23256472" y="7191075"/>
                </a:cubicBezTo>
                <a:cubicBezTo>
                  <a:pt x="23261292" y="7148788"/>
                  <a:pt x="23193466" y="7098222"/>
                  <a:pt x="23153930" y="7122274"/>
                </a:cubicBezTo>
                <a:cubicBezTo>
                  <a:pt x="23122428" y="7075846"/>
                  <a:pt x="23180124" y="7053867"/>
                  <a:pt x="23130460" y="7005371"/>
                </a:cubicBezTo>
                <a:cubicBezTo>
                  <a:pt x="23124032" y="7061752"/>
                  <a:pt x="23074364" y="7013256"/>
                  <a:pt x="23048174" y="7081663"/>
                </a:cubicBezTo>
                <a:cubicBezTo>
                  <a:pt x="23052994" y="7039378"/>
                  <a:pt x="23030014" y="7079593"/>
                  <a:pt x="23015062" y="7049332"/>
                </a:cubicBezTo>
                <a:cubicBezTo>
                  <a:pt x="23016668" y="7035237"/>
                  <a:pt x="23038046" y="7009116"/>
                  <a:pt x="23021488" y="6992951"/>
                </a:cubicBezTo>
                <a:cubicBezTo>
                  <a:pt x="23018274" y="7021140"/>
                  <a:pt x="23001720" y="7004976"/>
                  <a:pt x="22981954" y="7017001"/>
                </a:cubicBezTo>
                <a:cubicBezTo>
                  <a:pt x="22948842" y="6984672"/>
                  <a:pt x="22988380" y="6960618"/>
                  <a:pt x="22975040" y="6916262"/>
                </a:cubicBezTo>
                <a:cubicBezTo>
                  <a:pt x="22929076" y="6996696"/>
                  <a:pt x="22917336" y="6938244"/>
                  <a:pt x="22879408" y="6948198"/>
                </a:cubicBezTo>
                <a:cubicBezTo>
                  <a:pt x="22892750" y="6992557"/>
                  <a:pt x="22927466" y="7010791"/>
                  <a:pt x="22962188" y="7029028"/>
                </a:cubicBezTo>
                <a:cubicBezTo>
                  <a:pt x="22884718" y="7063033"/>
                  <a:pt x="22841482" y="6958153"/>
                  <a:pt x="22783782" y="6980137"/>
                </a:cubicBezTo>
                <a:cubicBezTo>
                  <a:pt x="22851610" y="7030703"/>
                  <a:pt x="22916222" y="7109459"/>
                  <a:pt x="22972314" y="7101574"/>
                </a:cubicBezTo>
                <a:cubicBezTo>
                  <a:pt x="22973922" y="7087478"/>
                  <a:pt x="22958976" y="7057217"/>
                  <a:pt x="22978740" y="7045193"/>
                </a:cubicBezTo>
                <a:cubicBezTo>
                  <a:pt x="23010242" y="7091618"/>
                  <a:pt x="22992082" y="7089548"/>
                  <a:pt x="23025194" y="7121880"/>
                </a:cubicBezTo>
                <a:cubicBezTo>
                  <a:pt x="23003816" y="7147999"/>
                  <a:pt x="22982444" y="7174120"/>
                  <a:pt x="22979232" y="7202311"/>
                </a:cubicBezTo>
                <a:cubicBezTo>
                  <a:pt x="22916222" y="7109459"/>
                  <a:pt x="22850004" y="7044798"/>
                  <a:pt x="22784272" y="7137257"/>
                </a:cubicBezTo>
                <a:cubicBezTo>
                  <a:pt x="22807256" y="7097040"/>
                  <a:pt x="22755982" y="7062638"/>
                  <a:pt x="22749554" y="7119020"/>
                </a:cubicBezTo>
                <a:cubicBezTo>
                  <a:pt x="22718050" y="7072596"/>
                  <a:pt x="22775750" y="7050614"/>
                  <a:pt x="22760804" y="7020353"/>
                </a:cubicBezTo>
                <a:lnTo>
                  <a:pt x="22742648" y="7021251"/>
                </a:lnTo>
                <a:lnTo>
                  <a:pt x="22759458" y="7028091"/>
                </a:lnTo>
                <a:lnTo>
                  <a:pt x="22727392" y="7038707"/>
                </a:lnTo>
                <a:lnTo>
                  <a:pt x="22720418" y="7038279"/>
                </a:lnTo>
                <a:lnTo>
                  <a:pt x="22723938" y="7041139"/>
                </a:lnTo>
                <a:cubicBezTo>
                  <a:pt x="22734086" y="7053004"/>
                  <a:pt x="22737014" y="7067617"/>
                  <a:pt x="22716446" y="7086691"/>
                </a:cubicBezTo>
                <a:cubicBezTo>
                  <a:pt x="22693466" y="7126907"/>
                  <a:pt x="22688158" y="7012074"/>
                  <a:pt x="22665174" y="7052290"/>
                </a:cubicBezTo>
                <a:cubicBezTo>
                  <a:pt x="22638982" y="7120698"/>
                  <a:pt x="22640588" y="7106601"/>
                  <a:pt x="22601054" y="7130652"/>
                </a:cubicBezTo>
                <a:cubicBezTo>
                  <a:pt x="22634162" y="7162983"/>
                  <a:pt x="22594626" y="7187033"/>
                  <a:pt x="22593020" y="7201129"/>
                </a:cubicBezTo>
                <a:cubicBezTo>
                  <a:pt x="22563120" y="7140607"/>
                  <a:pt x="22551876" y="7239273"/>
                  <a:pt x="22532110" y="7251301"/>
                </a:cubicBezTo>
                <a:cubicBezTo>
                  <a:pt x="22500608" y="7204875"/>
                  <a:pt x="22558304" y="7182893"/>
                  <a:pt x="22544962" y="7138536"/>
                </a:cubicBezTo>
                <a:cubicBezTo>
                  <a:pt x="22505426" y="7162588"/>
                  <a:pt x="22470710" y="7144354"/>
                  <a:pt x="22435994" y="7126117"/>
                </a:cubicBezTo>
                <a:cubicBezTo>
                  <a:pt x="22457368" y="7099998"/>
                  <a:pt x="22472316" y="7130257"/>
                  <a:pt x="22460580" y="7071807"/>
                </a:cubicBezTo>
                <a:lnTo>
                  <a:pt x="22455690" y="7067750"/>
                </a:lnTo>
                <a:lnTo>
                  <a:pt x="22453014" y="7066060"/>
                </a:lnTo>
                <a:lnTo>
                  <a:pt x="22439786" y="7058891"/>
                </a:lnTo>
                <a:lnTo>
                  <a:pt x="22449804" y="7060792"/>
                </a:lnTo>
                <a:lnTo>
                  <a:pt x="22445230" y="7045070"/>
                </a:lnTo>
                <a:cubicBezTo>
                  <a:pt x="22442296" y="7030457"/>
                  <a:pt x="22439764" y="7012320"/>
                  <a:pt x="22432288" y="6997189"/>
                </a:cubicBezTo>
                <a:cubicBezTo>
                  <a:pt x="22426264" y="7050048"/>
                  <a:pt x="22398630" y="7020126"/>
                  <a:pt x="22379560" y="6983149"/>
                </a:cubicBezTo>
                <a:lnTo>
                  <a:pt x="22366642" y="6951893"/>
                </a:lnTo>
                <a:lnTo>
                  <a:pt x="22358056" y="6951509"/>
                </a:lnTo>
                <a:lnTo>
                  <a:pt x="22335186" y="6968944"/>
                </a:lnTo>
                <a:cubicBezTo>
                  <a:pt x="22317170" y="6980723"/>
                  <a:pt x="22303062" y="6988485"/>
                  <a:pt x="22298266" y="7005340"/>
                </a:cubicBezTo>
                <a:lnTo>
                  <a:pt x="22298602" y="7029820"/>
                </a:lnTo>
                <a:lnTo>
                  <a:pt x="22305950" y="7031364"/>
                </a:lnTo>
                <a:lnTo>
                  <a:pt x="22304040" y="7032262"/>
                </a:lnTo>
                <a:cubicBezTo>
                  <a:pt x="22308968" y="7035789"/>
                  <a:pt x="22321492" y="7042743"/>
                  <a:pt x="22345010" y="7054983"/>
                </a:cubicBezTo>
                <a:lnTo>
                  <a:pt x="22360494" y="7063237"/>
                </a:lnTo>
                <a:lnTo>
                  <a:pt x="22332470" y="7058464"/>
                </a:lnTo>
                <a:lnTo>
                  <a:pt x="22191964" y="7030680"/>
                </a:lnTo>
                <a:lnTo>
                  <a:pt x="22227182" y="7051452"/>
                </a:lnTo>
                <a:cubicBezTo>
                  <a:pt x="22241872" y="7063834"/>
                  <a:pt x="22252650" y="7080234"/>
                  <a:pt x="22254380" y="7105418"/>
                </a:cubicBezTo>
                <a:cubicBezTo>
                  <a:pt x="22201500" y="7085113"/>
                  <a:pt x="22168390" y="7052783"/>
                  <a:pt x="22133672" y="7034548"/>
                </a:cubicBezTo>
                <a:lnTo>
                  <a:pt x="22131272" y="7062254"/>
                </a:lnTo>
                <a:lnTo>
                  <a:pt x="22168700" y="7080479"/>
                </a:lnTo>
                <a:lnTo>
                  <a:pt x="22131032" y="7065020"/>
                </a:lnTo>
                <a:lnTo>
                  <a:pt x="22129232" y="7085795"/>
                </a:lnTo>
                <a:lnTo>
                  <a:pt x="22183828" y="7110354"/>
                </a:lnTo>
                <a:cubicBezTo>
                  <a:pt x="22272282" y="7149184"/>
                  <a:pt x="22357302" y="7188351"/>
                  <a:pt x="22425016" y="7230132"/>
                </a:cubicBezTo>
                <a:cubicBezTo>
                  <a:pt x="22348070" y="7204849"/>
                  <a:pt x="22267578" y="7168024"/>
                  <a:pt x="22187248" y="7130093"/>
                </a:cubicBezTo>
                <a:lnTo>
                  <a:pt x="22127820" y="7102129"/>
                </a:lnTo>
                <a:lnTo>
                  <a:pt x="22127300" y="7108114"/>
                </a:lnTo>
                <a:lnTo>
                  <a:pt x="22125382" y="7113594"/>
                </a:lnTo>
                <a:lnTo>
                  <a:pt x="22202350" y="7150314"/>
                </a:lnTo>
                <a:lnTo>
                  <a:pt x="22365514" y="7232365"/>
                </a:lnTo>
                <a:lnTo>
                  <a:pt x="22339236" y="7226847"/>
                </a:lnTo>
                <a:lnTo>
                  <a:pt x="22338052" y="7226704"/>
                </a:lnTo>
                <a:lnTo>
                  <a:pt x="22330590" y="7223521"/>
                </a:lnTo>
                <a:cubicBezTo>
                  <a:pt x="22312486" y="7214153"/>
                  <a:pt x="22219070" y="7165881"/>
                  <a:pt x="22213248" y="7169824"/>
                </a:cubicBezTo>
                <a:cubicBezTo>
                  <a:pt x="22194802" y="7182322"/>
                  <a:pt x="22294044" y="7226647"/>
                  <a:pt x="22286288" y="7218241"/>
                </a:cubicBezTo>
                <a:lnTo>
                  <a:pt x="22294764" y="7221933"/>
                </a:lnTo>
                <a:lnTo>
                  <a:pt x="22283076" y="7228396"/>
                </a:lnTo>
                <a:cubicBezTo>
                  <a:pt x="22287196" y="7231388"/>
                  <a:pt x="22298310" y="7234956"/>
                  <a:pt x="22312654" y="7238673"/>
                </a:cubicBezTo>
                <a:lnTo>
                  <a:pt x="22349738" y="7247126"/>
                </a:lnTo>
                <a:lnTo>
                  <a:pt x="22372602" y="7258807"/>
                </a:lnTo>
                <a:cubicBezTo>
                  <a:pt x="22378404" y="7275365"/>
                  <a:pt x="22292096" y="7234799"/>
                  <a:pt x="22292096" y="7234799"/>
                </a:cubicBezTo>
                <a:lnTo>
                  <a:pt x="22112554" y="7150267"/>
                </a:lnTo>
                <a:lnTo>
                  <a:pt x="22107260" y="7165398"/>
                </a:lnTo>
                <a:lnTo>
                  <a:pt x="22106708" y="7166689"/>
                </a:lnTo>
                <a:lnTo>
                  <a:pt x="22121560" y="7172598"/>
                </a:lnTo>
                <a:cubicBezTo>
                  <a:pt x="22155020" y="7186217"/>
                  <a:pt x="22188316" y="7200941"/>
                  <a:pt x="22189604" y="7207469"/>
                </a:cubicBezTo>
                <a:cubicBezTo>
                  <a:pt x="22184262" y="7217919"/>
                  <a:pt x="22162922" y="7211028"/>
                  <a:pt x="22142918" y="7201528"/>
                </a:cubicBezTo>
                <a:lnTo>
                  <a:pt x="22135136" y="7197359"/>
                </a:lnTo>
                <a:lnTo>
                  <a:pt x="22119504" y="7196099"/>
                </a:lnTo>
                <a:lnTo>
                  <a:pt x="22095794" y="7192278"/>
                </a:lnTo>
                <a:lnTo>
                  <a:pt x="22084118" y="7219651"/>
                </a:lnTo>
                <a:lnTo>
                  <a:pt x="22068588" y="7283501"/>
                </a:lnTo>
                <a:lnTo>
                  <a:pt x="22108572" y="7296390"/>
                </a:lnTo>
                <a:cubicBezTo>
                  <a:pt x="22200264" y="7326406"/>
                  <a:pt x="22289482" y="7359583"/>
                  <a:pt x="22363678" y="7410082"/>
                </a:cubicBezTo>
                <a:cubicBezTo>
                  <a:pt x="22389484" y="7427647"/>
                  <a:pt x="22156308" y="7399987"/>
                  <a:pt x="22153030" y="7376908"/>
                </a:cubicBezTo>
                <a:cubicBezTo>
                  <a:pt x="22157592" y="7409050"/>
                  <a:pt x="22376262" y="7471322"/>
                  <a:pt x="22506802" y="7507543"/>
                </a:cubicBezTo>
                <a:lnTo>
                  <a:pt x="22566364" y="7524393"/>
                </a:lnTo>
                <a:lnTo>
                  <a:pt x="22509364" y="7513495"/>
                </a:lnTo>
                <a:cubicBezTo>
                  <a:pt x="22258500" y="7460987"/>
                  <a:pt x="22591574" y="7574499"/>
                  <a:pt x="22607852" y="7575029"/>
                </a:cubicBezTo>
                <a:cubicBezTo>
                  <a:pt x="22656234" y="7590605"/>
                  <a:pt x="22706416" y="7634238"/>
                  <a:pt x="22738440" y="7651611"/>
                </a:cubicBezTo>
                <a:lnTo>
                  <a:pt x="22784696" y="7671360"/>
                </a:lnTo>
                <a:lnTo>
                  <a:pt x="22269446" y="7512732"/>
                </a:lnTo>
                <a:lnTo>
                  <a:pt x="22215004" y="7495203"/>
                </a:lnTo>
                <a:lnTo>
                  <a:pt x="22117758" y="7480093"/>
                </a:lnTo>
                <a:lnTo>
                  <a:pt x="22156498" y="7500169"/>
                </a:lnTo>
                <a:cubicBezTo>
                  <a:pt x="22163758" y="7511532"/>
                  <a:pt x="22030752" y="7470144"/>
                  <a:pt x="21985310" y="7468257"/>
                </a:cubicBezTo>
                <a:cubicBezTo>
                  <a:pt x="21998214" y="7477037"/>
                  <a:pt x="22011118" y="7485817"/>
                  <a:pt x="22024022" y="7494603"/>
                </a:cubicBezTo>
                <a:cubicBezTo>
                  <a:pt x="22017572" y="7490212"/>
                  <a:pt x="22030432" y="7512366"/>
                  <a:pt x="22043428" y="7537221"/>
                </a:cubicBezTo>
                <a:lnTo>
                  <a:pt x="22051202" y="7553633"/>
                </a:lnTo>
                <a:lnTo>
                  <a:pt x="22060176" y="7569924"/>
                </a:lnTo>
                <a:lnTo>
                  <a:pt x="22102614" y="7573368"/>
                </a:lnTo>
                <a:cubicBezTo>
                  <a:pt x="22142140" y="7575581"/>
                  <a:pt x="22172418" y="7577095"/>
                  <a:pt x="22166948" y="7587987"/>
                </a:cubicBezTo>
                <a:cubicBezTo>
                  <a:pt x="22166948" y="7587987"/>
                  <a:pt x="22159612" y="7588204"/>
                  <a:pt x="22149378" y="7588973"/>
                </a:cubicBezTo>
                <a:lnTo>
                  <a:pt x="22115522" y="7593140"/>
                </a:lnTo>
                <a:lnTo>
                  <a:pt x="22133232" y="7603402"/>
                </a:lnTo>
                <a:cubicBezTo>
                  <a:pt x="22160022" y="7610471"/>
                  <a:pt x="22189072" y="7597719"/>
                  <a:pt x="22216312" y="7600823"/>
                </a:cubicBezTo>
                <a:cubicBezTo>
                  <a:pt x="22191602" y="7615855"/>
                  <a:pt x="22172368" y="7633296"/>
                  <a:pt x="22156712" y="7649583"/>
                </a:cubicBezTo>
                <a:lnTo>
                  <a:pt x="22142608" y="7665066"/>
                </a:lnTo>
                <a:lnTo>
                  <a:pt x="22375688" y="7703639"/>
                </a:lnTo>
                <a:lnTo>
                  <a:pt x="22391188" y="7713351"/>
                </a:lnTo>
                <a:lnTo>
                  <a:pt x="22429008" y="7734222"/>
                </a:lnTo>
                <a:lnTo>
                  <a:pt x="22344024" y="7725188"/>
                </a:lnTo>
                <a:cubicBezTo>
                  <a:pt x="22318290" y="7710398"/>
                  <a:pt x="22292418" y="7705878"/>
                  <a:pt x="22275430" y="7713841"/>
                </a:cubicBezTo>
                <a:cubicBezTo>
                  <a:pt x="22294992" y="7725083"/>
                  <a:pt x="22318930" y="7729971"/>
                  <a:pt x="22344024" y="7725188"/>
                </a:cubicBezTo>
                <a:lnTo>
                  <a:pt x="22423808" y="7744224"/>
                </a:lnTo>
                <a:lnTo>
                  <a:pt x="22414834" y="7759511"/>
                </a:lnTo>
                <a:cubicBezTo>
                  <a:pt x="22410310" y="7754608"/>
                  <a:pt x="22406436" y="7750405"/>
                  <a:pt x="22406436" y="7750405"/>
                </a:cubicBezTo>
                <a:cubicBezTo>
                  <a:pt x="22402216" y="7768058"/>
                  <a:pt x="22408038" y="7764114"/>
                  <a:pt x="22414834" y="7759511"/>
                </a:cubicBezTo>
                <a:lnTo>
                  <a:pt x="22440136" y="7771298"/>
                </a:lnTo>
                <a:lnTo>
                  <a:pt x="22360574" y="7760842"/>
                </a:lnTo>
                <a:lnTo>
                  <a:pt x="22336632" y="7754323"/>
                </a:lnTo>
                <a:cubicBezTo>
                  <a:pt x="22329040" y="7751890"/>
                  <a:pt x="22324778" y="7749939"/>
                  <a:pt x="22326234" y="7748954"/>
                </a:cubicBezTo>
                <a:lnTo>
                  <a:pt x="22326288" y="7756337"/>
                </a:lnTo>
                <a:lnTo>
                  <a:pt x="22219836" y="7742350"/>
                </a:lnTo>
                <a:lnTo>
                  <a:pt x="22190702" y="7730346"/>
                </a:lnTo>
                <a:cubicBezTo>
                  <a:pt x="22172344" y="7722435"/>
                  <a:pt x="22151550" y="7713041"/>
                  <a:pt x="22125444" y="7700557"/>
                </a:cubicBezTo>
                <a:lnTo>
                  <a:pt x="22113630" y="7695399"/>
                </a:lnTo>
                <a:lnTo>
                  <a:pt x="22104048" y="7703065"/>
                </a:lnTo>
                <a:lnTo>
                  <a:pt x="22102020" y="7703352"/>
                </a:lnTo>
                <a:lnTo>
                  <a:pt x="22112588" y="7707990"/>
                </a:lnTo>
                <a:cubicBezTo>
                  <a:pt x="22140066" y="7719399"/>
                  <a:pt x="22166492" y="7729669"/>
                  <a:pt x="22177160" y="7736103"/>
                </a:cubicBezTo>
                <a:lnTo>
                  <a:pt x="22178582" y="7736928"/>
                </a:lnTo>
                <a:lnTo>
                  <a:pt x="22149560" y="7733115"/>
                </a:lnTo>
                <a:cubicBezTo>
                  <a:pt x="22106574" y="7729098"/>
                  <a:pt x="22064898" y="7722419"/>
                  <a:pt x="22023800" y="7714499"/>
                </a:cubicBezTo>
                <a:lnTo>
                  <a:pt x="21933594" y="7695280"/>
                </a:lnTo>
                <a:lnTo>
                  <a:pt x="21929436" y="7696633"/>
                </a:lnTo>
                <a:lnTo>
                  <a:pt x="21927762" y="7694037"/>
                </a:lnTo>
                <a:lnTo>
                  <a:pt x="21901464" y="7688433"/>
                </a:lnTo>
                <a:lnTo>
                  <a:pt x="21815826" y="7671089"/>
                </a:lnTo>
                <a:lnTo>
                  <a:pt x="21834436" y="7678287"/>
                </a:lnTo>
                <a:lnTo>
                  <a:pt x="22079230" y="7785155"/>
                </a:lnTo>
                <a:lnTo>
                  <a:pt x="22028334" y="7773118"/>
                </a:lnTo>
                <a:cubicBezTo>
                  <a:pt x="21928898" y="7740713"/>
                  <a:pt x="21824718" y="7708152"/>
                  <a:pt x="21724548" y="7677473"/>
                </a:cubicBezTo>
                <a:lnTo>
                  <a:pt x="21697846" y="7669422"/>
                </a:lnTo>
                <a:lnTo>
                  <a:pt x="21679006" y="7671772"/>
                </a:lnTo>
                <a:lnTo>
                  <a:pt x="21599178" y="7639665"/>
                </a:lnTo>
                <a:lnTo>
                  <a:pt x="21566432" y="7629789"/>
                </a:lnTo>
                <a:lnTo>
                  <a:pt x="21638542" y="7666759"/>
                </a:lnTo>
                <a:lnTo>
                  <a:pt x="21631050" y="7665674"/>
                </a:lnTo>
                <a:cubicBezTo>
                  <a:pt x="21572396" y="7656138"/>
                  <a:pt x="21482482" y="7640487"/>
                  <a:pt x="21454972" y="7645731"/>
                </a:cubicBezTo>
                <a:cubicBezTo>
                  <a:pt x="21555358" y="7685685"/>
                  <a:pt x="21604388" y="7685786"/>
                  <a:pt x="21697698" y="7711329"/>
                </a:cubicBezTo>
                <a:cubicBezTo>
                  <a:pt x="21762622" y="7725735"/>
                  <a:pt x="21767514" y="7728546"/>
                  <a:pt x="21750140" y="7728903"/>
                </a:cubicBezTo>
                <a:lnTo>
                  <a:pt x="21677238" y="7731480"/>
                </a:lnTo>
                <a:lnTo>
                  <a:pt x="21690126" y="7735351"/>
                </a:lnTo>
                <a:cubicBezTo>
                  <a:pt x="21820502" y="7773078"/>
                  <a:pt x="21947632" y="7807872"/>
                  <a:pt x="22084678" y="7849139"/>
                </a:cubicBezTo>
                <a:lnTo>
                  <a:pt x="22203116" y="7887356"/>
                </a:lnTo>
                <a:lnTo>
                  <a:pt x="22126944" y="7868763"/>
                </a:lnTo>
                <a:cubicBezTo>
                  <a:pt x="22072000" y="7854867"/>
                  <a:pt x="22007660" y="7837882"/>
                  <a:pt x="21925708" y="7814863"/>
                </a:cubicBezTo>
                <a:cubicBezTo>
                  <a:pt x="21838850" y="7791486"/>
                  <a:pt x="21773304" y="7767723"/>
                  <a:pt x="21699348" y="7753126"/>
                </a:cubicBezTo>
                <a:cubicBezTo>
                  <a:pt x="21528904" y="7729445"/>
                  <a:pt x="21806876" y="7826311"/>
                  <a:pt x="21870738" y="7851908"/>
                </a:cubicBezTo>
                <a:cubicBezTo>
                  <a:pt x="21972186" y="7882237"/>
                  <a:pt x="22092140" y="7892402"/>
                  <a:pt x="22074756" y="7934177"/>
                </a:cubicBezTo>
                <a:cubicBezTo>
                  <a:pt x="22079804" y="7928681"/>
                  <a:pt x="22027682" y="7920752"/>
                  <a:pt x="21966720" y="7913884"/>
                </a:cubicBezTo>
                <a:lnTo>
                  <a:pt x="21913186" y="7908606"/>
                </a:lnTo>
                <a:lnTo>
                  <a:pt x="21384244" y="7781667"/>
                </a:lnTo>
                <a:lnTo>
                  <a:pt x="21345694" y="7794198"/>
                </a:lnTo>
                <a:cubicBezTo>
                  <a:pt x="21297558" y="7793131"/>
                  <a:pt x="21257666" y="7761346"/>
                  <a:pt x="21203352" y="7756731"/>
                </a:cubicBezTo>
                <a:cubicBezTo>
                  <a:pt x="21209530" y="7760280"/>
                  <a:pt x="21188808" y="7794168"/>
                  <a:pt x="21181598" y="7790029"/>
                </a:cubicBezTo>
                <a:cubicBezTo>
                  <a:pt x="21152126" y="7801163"/>
                  <a:pt x="21030638" y="7731358"/>
                  <a:pt x="20996536" y="7757558"/>
                </a:cubicBezTo>
                <a:cubicBezTo>
                  <a:pt x="20996536" y="7757558"/>
                  <a:pt x="20995800" y="7758335"/>
                  <a:pt x="20994886" y="7759311"/>
                </a:cubicBezTo>
                <a:lnTo>
                  <a:pt x="20992824" y="7761505"/>
                </a:lnTo>
                <a:lnTo>
                  <a:pt x="20992140" y="7762236"/>
                </a:lnTo>
                <a:cubicBezTo>
                  <a:pt x="20991410" y="7763016"/>
                  <a:pt x="20991040" y="7763405"/>
                  <a:pt x="20991594" y="7762821"/>
                </a:cubicBezTo>
                <a:lnTo>
                  <a:pt x="20992824" y="7761505"/>
                </a:lnTo>
                <a:lnTo>
                  <a:pt x="20996536" y="7757558"/>
                </a:lnTo>
                <a:cubicBezTo>
                  <a:pt x="21046980" y="7786547"/>
                  <a:pt x="21095244" y="7777341"/>
                  <a:pt x="21145948" y="7797612"/>
                </a:cubicBezTo>
                <a:cubicBezTo>
                  <a:pt x="21180568" y="7813071"/>
                  <a:pt x="21215218" y="7825964"/>
                  <a:pt x="21252670" y="7837141"/>
                </a:cubicBezTo>
                <a:lnTo>
                  <a:pt x="21259156" y="7838675"/>
                </a:lnTo>
                <a:lnTo>
                  <a:pt x="21262608" y="7834212"/>
                </a:lnTo>
                <a:cubicBezTo>
                  <a:pt x="21268452" y="7830630"/>
                  <a:pt x="21275398" y="7828560"/>
                  <a:pt x="21279956" y="7829364"/>
                </a:cubicBezTo>
                <a:cubicBezTo>
                  <a:pt x="21282990" y="7829899"/>
                  <a:pt x="21284972" y="7831711"/>
                  <a:pt x="21284854" y="7835209"/>
                </a:cubicBezTo>
                <a:cubicBezTo>
                  <a:pt x="21294350" y="7835518"/>
                  <a:pt x="21290166" y="7838880"/>
                  <a:pt x="21281576" y="7842100"/>
                </a:cubicBezTo>
                <a:lnTo>
                  <a:pt x="21277294" y="7842969"/>
                </a:lnTo>
                <a:lnTo>
                  <a:pt x="21376188" y="7866377"/>
                </a:lnTo>
                <a:cubicBezTo>
                  <a:pt x="21524576" y="7905841"/>
                  <a:pt x="21198070" y="7846763"/>
                  <a:pt x="21192662" y="7852521"/>
                </a:cubicBezTo>
                <a:lnTo>
                  <a:pt x="21205692" y="7861643"/>
                </a:lnTo>
                <a:lnTo>
                  <a:pt x="21567732" y="7989080"/>
                </a:lnTo>
                <a:cubicBezTo>
                  <a:pt x="21634648" y="8019259"/>
                  <a:pt x="21699762" y="8021380"/>
                  <a:pt x="21782876" y="8054419"/>
                </a:cubicBezTo>
                <a:cubicBezTo>
                  <a:pt x="21816566" y="8062516"/>
                  <a:pt x="21866856" y="8076696"/>
                  <a:pt x="21921242" y="8092868"/>
                </a:cubicBezTo>
                <a:lnTo>
                  <a:pt x="21973044" y="8108893"/>
                </a:lnTo>
                <a:lnTo>
                  <a:pt x="21956398" y="8132853"/>
                </a:lnTo>
                <a:lnTo>
                  <a:pt x="21892164" y="8119006"/>
                </a:lnTo>
                <a:lnTo>
                  <a:pt x="21810960" y="8091178"/>
                </a:lnTo>
                <a:cubicBezTo>
                  <a:pt x="21734102" y="8066416"/>
                  <a:pt x="21653104" y="8043307"/>
                  <a:pt x="21648062" y="8048806"/>
                </a:cubicBezTo>
                <a:lnTo>
                  <a:pt x="21663568" y="8060214"/>
                </a:lnTo>
                <a:lnTo>
                  <a:pt x="21498996" y="8014836"/>
                </a:lnTo>
                <a:lnTo>
                  <a:pt x="21345010" y="7974936"/>
                </a:lnTo>
                <a:lnTo>
                  <a:pt x="21399856" y="7998160"/>
                </a:lnTo>
                <a:cubicBezTo>
                  <a:pt x="21402948" y="7999936"/>
                  <a:pt x="21398024" y="8001170"/>
                  <a:pt x="21388890" y="8001853"/>
                </a:cubicBezTo>
                <a:lnTo>
                  <a:pt x="21382698" y="8001919"/>
                </a:lnTo>
                <a:lnTo>
                  <a:pt x="21261944" y="7953676"/>
                </a:lnTo>
                <a:lnTo>
                  <a:pt x="21267538" y="7954863"/>
                </a:lnTo>
                <a:lnTo>
                  <a:pt x="21121386" y="7916997"/>
                </a:lnTo>
                <a:lnTo>
                  <a:pt x="21143750" y="7924873"/>
                </a:lnTo>
                <a:lnTo>
                  <a:pt x="21155866" y="7928145"/>
                </a:lnTo>
                <a:lnTo>
                  <a:pt x="21223446" y="7958186"/>
                </a:lnTo>
                <a:cubicBezTo>
                  <a:pt x="21253078" y="7972335"/>
                  <a:pt x="21282254" y="7987720"/>
                  <a:pt x="21310534" y="8005558"/>
                </a:cubicBezTo>
                <a:cubicBezTo>
                  <a:pt x="21230674" y="7982250"/>
                  <a:pt x="21159560" y="7946186"/>
                  <a:pt x="21082296" y="7915425"/>
                </a:cubicBezTo>
                <a:cubicBezTo>
                  <a:pt x="21021840" y="7892632"/>
                  <a:pt x="21065154" y="7919071"/>
                  <a:pt x="21087130" y="7932641"/>
                </a:cubicBezTo>
                <a:lnTo>
                  <a:pt x="21230002" y="7996099"/>
                </a:lnTo>
                <a:lnTo>
                  <a:pt x="21394788" y="8040958"/>
                </a:lnTo>
                <a:lnTo>
                  <a:pt x="21606810" y="8098678"/>
                </a:lnTo>
                <a:lnTo>
                  <a:pt x="21559062" y="8074402"/>
                </a:lnTo>
                <a:lnTo>
                  <a:pt x="21473788" y="8038488"/>
                </a:lnTo>
                <a:lnTo>
                  <a:pt x="21512594" y="8045209"/>
                </a:lnTo>
                <a:cubicBezTo>
                  <a:pt x="21569030" y="8063600"/>
                  <a:pt x="21626812" y="8080551"/>
                  <a:pt x="21687398" y="8095788"/>
                </a:cubicBezTo>
                <a:lnTo>
                  <a:pt x="21775208" y="8114252"/>
                </a:lnTo>
                <a:lnTo>
                  <a:pt x="21773298" y="8115148"/>
                </a:lnTo>
                <a:cubicBezTo>
                  <a:pt x="21778226" y="8118673"/>
                  <a:pt x="21790750" y="8125627"/>
                  <a:pt x="21814268" y="8137870"/>
                </a:cubicBezTo>
                <a:lnTo>
                  <a:pt x="21829756" y="8146123"/>
                </a:lnTo>
                <a:lnTo>
                  <a:pt x="21801728" y="8141350"/>
                </a:lnTo>
                <a:lnTo>
                  <a:pt x="21655562" y="8112444"/>
                </a:lnTo>
                <a:lnTo>
                  <a:pt x="21828894" y="8163241"/>
                </a:lnTo>
                <a:cubicBezTo>
                  <a:pt x="21893534" y="8179932"/>
                  <a:pt x="21956136" y="8196553"/>
                  <a:pt x="22013752" y="8220596"/>
                </a:cubicBezTo>
                <a:cubicBezTo>
                  <a:pt x="22013752" y="8220596"/>
                  <a:pt x="22000748" y="8223670"/>
                  <a:pt x="21990070" y="8228574"/>
                </a:cubicBezTo>
                <a:lnTo>
                  <a:pt x="21989814" y="8229061"/>
                </a:lnTo>
                <a:lnTo>
                  <a:pt x="21972926" y="8220684"/>
                </a:lnTo>
                <a:cubicBezTo>
                  <a:pt x="21916074" y="8201254"/>
                  <a:pt x="21783220" y="8166114"/>
                  <a:pt x="21785330" y="8180951"/>
                </a:cubicBezTo>
                <a:cubicBezTo>
                  <a:pt x="21790944" y="8220517"/>
                  <a:pt x="22060502" y="8258040"/>
                  <a:pt x="22178120" y="8320227"/>
                </a:cubicBezTo>
                <a:cubicBezTo>
                  <a:pt x="22246636" y="8351224"/>
                  <a:pt x="22271026" y="8363916"/>
                  <a:pt x="22332816" y="8389916"/>
                </a:cubicBezTo>
                <a:lnTo>
                  <a:pt x="22335798" y="8391131"/>
                </a:lnTo>
                <a:lnTo>
                  <a:pt x="22229878" y="8370248"/>
                </a:lnTo>
                <a:cubicBezTo>
                  <a:pt x="22173654" y="8355875"/>
                  <a:pt x="22119868" y="8339541"/>
                  <a:pt x="22062030" y="8322491"/>
                </a:cubicBezTo>
                <a:cubicBezTo>
                  <a:pt x="21978838" y="8291783"/>
                  <a:pt x="21544846" y="8191311"/>
                  <a:pt x="21775890" y="8268837"/>
                </a:cubicBezTo>
                <a:lnTo>
                  <a:pt x="21890552" y="8300891"/>
                </a:lnTo>
                <a:lnTo>
                  <a:pt x="21937896" y="8317912"/>
                </a:lnTo>
                <a:cubicBezTo>
                  <a:pt x="22058276" y="8361747"/>
                  <a:pt x="22266002" y="8441467"/>
                  <a:pt x="22057622" y="8402016"/>
                </a:cubicBezTo>
                <a:cubicBezTo>
                  <a:pt x="22008814" y="8386669"/>
                  <a:pt x="21879406" y="8337308"/>
                  <a:pt x="21810410" y="8343958"/>
                </a:cubicBezTo>
                <a:cubicBezTo>
                  <a:pt x="21724672" y="8342190"/>
                  <a:pt x="21925884" y="8404680"/>
                  <a:pt x="22025648" y="8436845"/>
                </a:cubicBezTo>
                <a:cubicBezTo>
                  <a:pt x="22114192" y="8458388"/>
                  <a:pt x="22213956" y="8490553"/>
                  <a:pt x="22254822" y="8518363"/>
                </a:cubicBezTo>
                <a:cubicBezTo>
                  <a:pt x="22290718" y="8524929"/>
                  <a:pt x="22308584" y="8554958"/>
                  <a:pt x="22347294" y="8581304"/>
                </a:cubicBezTo>
                <a:lnTo>
                  <a:pt x="22433300" y="8611684"/>
                </a:lnTo>
                <a:lnTo>
                  <a:pt x="21707592" y="8430803"/>
                </a:lnTo>
                <a:lnTo>
                  <a:pt x="21139028" y="8270906"/>
                </a:lnTo>
                <a:lnTo>
                  <a:pt x="21142948" y="8281919"/>
                </a:lnTo>
                <a:cubicBezTo>
                  <a:pt x="21142948" y="8281919"/>
                  <a:pt x="21136768" y="8278367"/>
                  <a:pt x="21129562" y="8274227"/>
                </a:cubicBezTo>
                <a:lnTo>
                  <a:pt x="21135422" y="8269892"/>
                </a:lnTo>
                <a:lnTo>
                  <a:pt x="21074096" y="8252644"/>
                </a:lnTo>
                <a:lnTo>
                  <a:pt x="21065762" y="8252527"/>
                </a:lnTo>
                <a:cubicBezTo>
                  <a:pt x="21062236" y="8253826"/>
                  <a:pt x="21060710" y="8256824"/>
                  <a:pt x="21062896" y="8262514"/>
                </a:cubicBezTo>
                <a:cubicBezTo>
                  <a:pt x="21062896" y="8262514"/>
                  <a:pt x="21105626" y="8269337"/>
                  <a:pt x="21129562" y="8274227"/>
                </a:cubicBezTo>
                <a:lnTo>
                  <a:pt x="21125346" y="8290581"/>
                </a:lnTo>
                <a:lnTo>
                  <a:pt x="21747654" y="8467210"/>
                </a:lnTo>
                <a:cubicBezTo>
                  <a:pt x="22105854" y="8576766"/>
                  <a:pt x="22454596" y="8693997"/>
                  <a:pt x="22787120" y="8824406"/>
                </a:cubicBezTo>
                <a:cubicBezTo>
                  <a:pt x="22683114" y="8849014"/>
                  <a:pt x="22502882" y="8712486"/>
                  <a:pt x="22452146" y="8769160"/>
                </a:cubicBezTo>
                <a:cubicBezTo>
                  <a:pt x="22433152" y="8768543"/>
                  <a:pt x="22698940" y="8863525"/>
                  <a:pt x="22698940" y="8863525"/>
                </a:cubicBezTo>
                <a:cubicBezTo>
                  <a:pt x="22749496" y="8895503"/>
                  <a:pt x="22732764" y="8908959"/>
                  <a:pt x="22748582" y="8923471"/>
                </a:cubicBezTo>
                <a:cubicBezTo>
                  <a:pt x="22898620" y="8986691"/>
                  <a:pt x="23167670" y="8981462"/>
                  <a:pt x="23215950" y="9083355"/>
                </a:cubicBezTo>
                <a:lnTo>
                  <a:pt x="23125254" y="9070615"/>
                </a:lnTo>
                <a:lnTo>
                  <a:pt x="23114888" y="9065846"/>
                </a:lnTo>
                <a:lnTo>
                  <a:pt x="23097040" y="9063786"/>
                </a:lnTo>
                <a:lnTo>
                  <a:pt x="23064110" y="9054785"/>
                </a:lnTo>
                <a:cubicBezTo>
                  <a:pt x="23044276" y="9048889"/>
                  <a:pt x="23022430" y="9042055"/>
                  <a:pt x="22997562" y="9034241"/>
                </a:cubicBezTo>
                <a:cubicBezTo>
                  <a:pt x="22981284" y="9033712"/>
                  <a:pt x="22815430" y="8955981"/>
                  <a:pt x="22762968" y="8982270"/>
                </a:cubicBezTo>
                <a:cubicBezTo>
                  <a:pt x="22762968" y="8982270"/>
                  <a:pt x="22896718" y="9044952"/>
                  <a:pt x="22945556" y="9046546"/>
                </a:cubicBezTo>
                <a:cubicBezTo>
                  <a:pt x="22962964" y="9054114"/>
                  <a:pt x="23009766" y="9055637"/>
                  <a:pt x="23054136" y="9058833"/>
                </a:cubicBezTo>
                <a:lnTo>
                  <a:pt x="23097040" y="9063786"/>
                </a:lnTo>
                <a:lnTo>
                  <a:pt x="23118622" y="9069686"/>
                </a:lnTo>
                <a:lnTo>
                  <a:pt x="23125254" y="9070615"/>
                </a:lnTo>
                <a:lnTo>
                  <a:pt x="23148124" y="9081146"/>
                </a:lnTo>
                <a:cubicBezTo>
                  <a:pt x="23189046" y="9127683"/>
                  <a:pt x="23060476" y="9101253"/>
                  <a:pt x="22999022" y="9086473"/>
                </a:cubicBezTo>
                <a:lnTo>
                  <a:pt x="22975646" y="9080568"/>
                </a:lnTo>
                <a:lnTo>
                  <a:pt x="22972648" y="9079731"/>
                </a:lnTo>
                <a:cubicBezTo>
                  <a:pt x="22966626" y="9078121"/>
                  <a:pt x="22967076" y="9078326"/>
                  <a:pt x="22972104" y="9079672"/>
                </a:cubicBezTo>
                <a:lnTo>
                  <a:pt x="22975646" y="9080568"/>
                </a:lnTo>
                <a:lnTo>
                  <a:pt x="23012016" y="9090708"/>
                </a:lnTo>
                <a:cubicBezTo>
                  <a:pt x="23129942" y="9138879"/>
                  <a:pt x="23245696" y="9170648"/>
                  <a:pt x="23360458" y="9232716"/>
                </a:cubicBezTo>
                <a:cubicBezTo>
                  <a:pt x="23452656" y="9278885"/>
                  <a:pt x="23368782" y="9269151"/>
                  <a:pt x="23261798" y="9249624"/>
                </a:cubicBezTo>
                <a:lnTo>
                  <a:pt x="23235676" y="9244544"/>
                </a:lnTo>
                <a:lnTo>
                  <a:pt x="23110864" y="9211199"/>
                </a:lnTo>
                <a:cubicBezTo>
                  <a:pt x="23110864" y="9211199"/>
                  <a:pt x="22891788" y="9118684"/>
                  <a:pt x="22885626" y="9171074"/>
                </a:cubicBezTo>
                <a:cubicBezTo>
                  <a:pt x="22894560" y="9186088"/>
                  <a:pt x="22986022" y="9211114"/>
                  <a:pt x="23076872" y="9233480"/>
                </a:cubicBezTo>
                <a:lnTo>
                  <a:pt x="23085230" y="9235480"/>
                </a:lnTo>
                <a:lnTo>
                  <a:pt x="23093406" y="9239177"/>
                </a:lnTo>
                <a:cubicBezTo>
                  <a:pt x="23128884" y="9254916"/>
                  <a:pt x="23166388" y="9270720"/>
                  <a:pt x="23174526" y="9270985"/>
                </a:cubicBezTo>
                <a:cubicBezTo>
                  <a:pt x="23241902" y="9287183"/>
                  <a:pt x="23233420" y="9297403"/>
                  <a:pt x="23201710" y="9301619"/>
                </a:cubicBezTo>
                <a:lnTo>
                  <a:pt x="23181646" y="9302241"/>
                </a:lnTo>
                <a:lnTo>
                  <a:pt x="22620378" y="9136474"/>
                </a:lnTo>
                <a:cubicBezTo>
                  <a:pt x="22620378" y="9136474"/>
                  <a:pt x="22381112" y="9065953"/>
                  <a:pt x="22409726" y="9103297"/>
                </a:cubicBezTo>
                <a:cubicBezTo>
                  <a:pt x="22450588" y="9131110"/>
                  <a:pt x="22585128" y="9148223"/>
                  <a:pt x="22648988" y="9173819"/>
                </a:cubicBezTo>
                <a:cubicBezTo>
                  <a:pt x="22629632" y="9160648"/>
                  <a:pt x="22778372" y="9199891"/>
                  <a:pt x="22840460" y="9235030"/>
                </a:cubicBezTo>
                <a:lnTo>
                  <a:pt x="22858794" y="9259460"/>
                </a:lnTo>
                <a:lnTo>
                  <a:pt x="22773926" y="9239776"/>
                </a:lnTo>
                <a:cubicBezTo>
                  <a:pt x="22518170" y="9165166"/>
                  <a:pt x="22208954" y="9043536"/>
                  <a:pt x="22020402" y="9016390"/>
                </a:cubicBezTo>
                <a:cubicBezTo>
                  <a:pt x="21855360" y="8997016"/>
                  <a:pt x="21803354" y="9009315"/>
                  <a:pt x="21935384" y="9041618"/>
                </a:cubicBezTo>
                <a:cubicBezTo>
                  <a:pt x="22053312" y="9089790"/>
                  <a:pt x="22586782" y="9221500"/>
                  <a:pt x="22637344" y="9253478"/>
                </a:cubicBezTo>
                <a:lnTo>
                  <a:pt x="22632144" y="9259378"/>
                </a:lnTo>
                <a:lnTo>
                  <a:pt x="22629678" y="9258677"/>
                </a:lnTo>
                <a:cubicBezTo>
                  <a:pt x="22520838" y="9229921"/>
                  <a:pt x="22414414" y="9204772"/>
                  <a:pt x="22312690" y="9186166"/>
                </a:cubicBezTo>
                <a:cubicBezTo>
                  <a:pt x="22411052" y="9225564"/>
                  <a:pt x="22518972" y="9262162"/>
                  <a:pt x="22632648" y="9297137"/>
                </a:cubicBezTo>
                <a:lnTo>
                  <a:pt x="22849172" y="9358971"/>
                </a:lnTo>
                <a:lnTo>
                  <a:pt x="22853832" y="9360854"/>
                </a:lnTo>
                <a:cubicBezTo>
                  <a:pt x="22668000" y="9312803"/>
                  <a:pt x="22467764" y="9289943"/>
                  <a:pt x="22416668" y="9274283"/>
                </a:cubicBezTo>
                <a:cubicBezTo>
                  <a:pt x="22368294" y="9258705"/>
                  <a:pt x="22101600" y="9191685"/>
                  <a:pt x="22284186" y="9255965"/>
                </a:cubicBezTo>
                <a:cubicBezTo>
                  <a:pt x="22367836" y="9272690"/>
                  <a:pt x="22484044" y="9290477"/>
                  <a:pt x="22534600" y="9322455"/>
                </a:cubicBezTo>
                <a:cubicBezTo>
                  <a:pt x="22566702" y="9337499"/>
                  <a:pt x="22581086" y="9396295"/>
                  <a:pt x="22581086" y="9396295"/>
                </a:cubicBezTo>
                <a:cubicBezTo>
                  <a:pt x="22648000" y="9426474"/>
                  <a:pt x="22732100" y="9429215"/>
                  <a:pt x="22799478" y="9445411"/>
                </a:cubicBezTo>
                <a:cubicBezTo>
                  <a:pt x="22831576" y="9460451"/>
                  <a:pt x="22914236" y="9507474"/>
                  <a:pt x="22914690" y="9493492"/>
                </a:cubicBezTo>
                <a:cubicBezTo>
                  <a:pt x="22914236" y="9507474"/>
                  <a:pt x="22864946" y="9519868"/>
                  <a:pt x="22881224" y="9520397"/>
                </a:cubicBezTo>
                <a:cubicBezTo>
                  <a:pt x="22929068" y="9552288"/>
                  <a:pt x="23032168" y="9555648"/>
                  <a:pt x="23131182" y="9600873"/>
                </a:cubicBezTo>
                <a:cubicBezTo>
                  <a:pt x="23179566" y="9616444"/>
                  <a:pt x="23245492" y="9676922"/>
                  <a:pt x="23280304" y="9692057"/>
                </a:cubicBezTo>
                <a:cubicBezTo>
                  <a:pt x="23379700" y="9725624"/>
                  <a:pt x="23328610" y="9709961"/>
                  <a:pt x="23279768" y="9708371"/>
                </a:cubicBezTo>
                <a:cubicBezTo>
                  <a:pt x="23060018" y="9701208"/>
                  <a:pt x="23378334" y="9767577"/>
                  <a:pt x="23476820" y="9829113"/>
                </a:cubicBezTo>
                <a:cubicBezTo>
                  <a:pt x="23408006" y="9857201"/>
                  <a:pt x="23361526" y="9783361"/>
                  <a:pt x="23309066" y="9809648"/>
                </a:cubicBezTo>
                <a:lnTo>
                  <a:pt x="23475376" y="9873396"/>
                </a:lnTo>
                <a:cubicBezTo>
                  <a:pt x="23440464" y="9944583"/>
                  <a:pt x="23223514" y="9851186"/>
                  <a:pt x="23190960" y="9850125"/>
                </a:cubicBezTo>
                <a:cubicBezTo>
                  <a:pt x="22506552" y="9683169"/>
                  <a:pt x="21737226" y="9455118"/>
                  <a:pt x="21152742" y="9305411"/>
                </a:cubicBezTo>
                <a:cubicBezTo>
                  <a:pt x="21153198" y="9291428"/>
                  <a:pt x="21120640" y="9290367"/>
                  <a:pt x="21104366" y="9289836"/>
                </a:cubicBezTo>
                <a:cubicBezTo>
                  <a:pt x="21089526" y="9245023"/>
                  <a:pt x="21019802" y="9301077"/>
                  <a:pt x="21104366" y="9289836"/>
                </a:cubicBezTo>
                <a:cubicBezTo>
                  <a:pt x="21103904" y="9303817"/>
                  <a:pt x="21136464" y="9304878"/>
                  <a:pt x="21152742" y="9305411"/>
                </a:cubicBezTo>
                <a:cubicBezTo>
                  <a:pt x="21370144" y="9384822"/>
                  <a:pt x="21603828" y="9464764"/>
                  <a:pt x="21854242" y="9531253"/>
                </a:cubicBezTo>
                <a:cubicBezTo>
                  <a:pt x="22104206" y="9611727"/>
                  <a:pt x="22387706" y="9662964"/>
                  <a:pt x="22569310" y="9757538"/>
                </a:cubicBezTo>
                <a:cubicBezTo>
                  <a:pt x="22585132" y="9772054"/>
                  <a:pt x="22802080" y="9865448"/>
                  <a:pt x="22802080" y="9865448"/>
                </a:cubicBezTo>
                <a:cubicBezTo>
                  <a:pt x="22816458" y="9924244"/>
                  <a:pt x="22733796" y="9877222"/>
                  <a:pt x="22685418" y="9861647"/>
                </a:cubicBezTo>
                <a:cubicBezTo>
                  <a:pt x="22769064" y="9878372"/>
                  <a:pt x="22618048" y="9845454"/>
                  <a:pt x="22502298" y="9813683"/>
                </a:cubicBezTo>
                <a:cubicBezTo>
                  <a:pt x="22133494" y="9713001"/>
                  <a:pt x="21700416" y="9584569"/>
                  <a:pt x="21417898" y="9503034"/>
                </a:cubicBezTo>
                <a:cubicBezTo>
                  <a:pt x="19431226" y="8959997"/>
                  <a:pt x="17513296" y="8391207"/>
                  <a:pt x="15490279" y="7963645"/>
                </a:cubicBezTo>
                <a:cubicBezTo>
                  <a:pt x="14972177" y="7860429"/>
                  <a:pt x="14417900" y="7784037"/>
                  <a:pt x="13883064" y="7694281"/>
                </a:cubicBezTo>
                <a:cubicBezTo>
                  <a:pt x="12508192" y="7462821"/>
                  <a:pt x="11067828" y="7240893"/>
                  <a:pt x="9523284" y="7132224"/>
                </a:cubicBezTo>
                <a:cubicBezTo>
                  <a:pt x="8599037" y="7074102"/>
                  <a:pt x="7574416" y="7012712"/>
                  <a:pt x="6695739" y="7056396"/>
                </a:cubicBezTo>
                <a:cubicBezTo>
                  <a:pt x="6594900" y="7067108"/>
                  <a:pt x="6071635" y="7122380"/>
                  <a:pt x="6056796" y="7077567"/>
                </a:cubicBezTo>
                <a:cubicBezTo>
                  <a:pt x="6057710" y="7049597"/>
                  <a:pt x="6261290" y="6969910"/>
                  <a:pt x="6261290" y="6969910"/>
                </a:cubicBezTo>
                <a:cubicBezTo>
                  <a:pt x="6329651" y="6955808"/>
                  <a:pt x="6446762" y="6945625"/>
                  <a:pt x="6566597" y="6935536"/>
                </a:cubicBezTo>
                <a:cubicBezTo>
                  <a:pt x="6869189" y="6901067"/>
                  <a:pt x="7290169" y="6900789"/>
                  <a:pt x="7627044" y="6897770"/>
                </a:cubicBezTo>
                <a:cubicBezTo>
                  <a:pt x="8605190" y="6885323"/>
                  <a:pt x="9409527" y="6955868"/>
                  <a:pt x="10216580" y="7026502"/>
                </a:cubicBezTo>
                <a:cubicBezTo>
                  <a:pt x="10333238" y="7030305"/>
                  <a:pt x="11039983" y="7095334"/>
                  <a:pt x="10904785" y="7076930"/>
                </a:cubicBezTo>
                <a:cubicBezTo>
                  <a:pt x="10804854" y="7059675"/>
                  <a:pt x="10872686" y="7061886"/>
                  <a:pt x="10772299" y="7058614"/>
                </a:cubicBezTo>
                <a:cubicBezTo>
                  <a:pt x="9563360" y="6902555"/>
                  <a:pt x="7965821" y="6836488"/>
                  <a:pt x="6737158" y="6868765"/>
                </a:cubicBezTo>
                <a:cubicBezTo>
                  <a:pt x="6484387" y="6874526"/>
                  <a:pt x="6229266" y="6952535"/>
                  <a:pt x="6063410" y="6874803"/>
                </a:cubicBezTo>
                <a:cubicBezTo>
                  <a:pt x="6047584" y="6860291"/>
                  <a:pt x="5996491" y="6844624"/>
                  <a:pt x="5980216" y="6844095"/>
                </a:cubicBezTo>
                <a:cubicBezTo>
                  <a:pt x="5996491" y="6844624"/>
                  <a:pt x="5931023" y="6770167"/>
                  <a:pt x="5914287" y="6783619"/>
                </a:cubicBezTo>
                <a:cubicBezTo>
                  <a:pt x="5931475" y="6756181"/>
                  <a:pt x="5982570" y="6771847"/>
                  <a:pt x="6015584" y="6758922"/>
                </a:cubicBezTo>
                <a:cubicBezTo>
                  <a:pt x="6067587" y="6746620"/>
                  <a:pt x="6084855" y="6716853"/>
                  <a:pt x="6101589" y="6703400"/>
                </a:cubicBezTo>
                <a:cubicBezTo>
                  <a:pt x="6254429" y="6680384"/>
                  <a:pt x="6069487" y="6688354"/>
                  <a:pt x="5968647" y="6699066"/>
                </a:cubicBezTo>
                <a:lnTo>
                  <a:pt x="6020323" y="6690297"/>
                </a:lnTo>
                <a:lnTo>
                  <a:pt x="5945396" y="6698309"/>
                </a:lnTo>
                <a:lnTo>
                  <a:pt x="5968647" y="6699066"/>
                </a:lnTo>
                <a:cubicBezTo>
                  <a:pt x="5942643" y="6705219"/>
                  <a:pt x="5912572" y="6711239"/>
                  <a:pt x="5889060" y="6713971"/>
                </a:cubicBezTo>
                <a:lnTo>
                  <a:pt x="5869502" y="6711632"/>
                </a:lnTo>
                <a:lnTo>
                  <a:pt x="5832770" y="6719254"/>
                </a:lnTo>
                <a:cubicBezTo>
                  <a:pt x="5804094" y="6725330"/>
                  <a:pt x="5776061" y="6730603"/>
                  <a:pt x="5748107" y="6732777"/>
                </a:cubicBezTo>
                <a:lnTo>
                  <a:pt x="5700518" y="6732384"/>
                </a:lnTo>
                <a:lnTo>
                  <a:pt x="5704133" y="6725173"/>
                </a:lnTo>
                <a:cubicBezTo>
                  <a:pt x="5828908" y="6711899"/>
                  <a:pt x="5926820" y="6697589"/>
                  <a:pt x="5584965" y="6725149"/>
                </a:cubicBezTo>
                <a:cubicBezTo>
                  <a:pt x="5611687" y="6727694"/>
                  <a:pt x="5709663" y="6721872"/>
                  <a:pt x="5704987" y="6716134"/>
                </a:cubicBezTo>
                <a:cubicBezTo>
                  <a:pt x="5709663" y="6721872"/>
                  <a:pt x="5709663" y="6721872"/>
                  <a:pt x="5704133" y="6725173"/>
                </a:cubicBezTo>
                <a:cubicBezTo>
                  <a:pt x="5633023" y="6732031"/>
                  <a:pt x="5551710" y="6736445"/>
                  <a:pt x="5547036" y="6730706"/>
                </a:cubicBezTo>
                <a:cubicBezTo>
                  <a:pt x="5551710" y="6736445"/>
                  <a:pt x="5580294" y="6719404"/>
                  <a:pt x="5580294" y="6719404"/>
                </a:cubicBezTo>
                <a:cubicBezTo>
                  <a:pt x="5596893" y="6709513"/>
                  <a:pt x="5570949" y="6707922"/>
                  <a:pt x="5594002" y="6694180"/>
                </a:cubicBezTo>
                <a:cubicBezTo>
                  <a:pt x="5615276" y="6690025"/>
                  <a:pt x="5676176" y="6680724"/>
                  <a:pt x="5719642" y="6671867"/>
                </a:cubicBezTo>
                <a:cubicBezTo>
                  <a:pt x="5851232" y="6650981"/>
                  <a:pt x="5993264" y="6627781"/>
                  <a:pt x="6135760" y="6607675"/>
                </a:cubicBezTo>
                <a:lnTo>
                  <a:pt x="6157378" y="6605322"/>
                </a:lnTo>
                <a:lnTo>
                  <a:pt x="6158137" y="6605066"/>
                </a:lnTo>
                <a:cubicBezTo>
                  <a:pt x="6197336" y="6593658"/>
                  <a:pt x="6228266" y="6587375"/>
                  <a:pt x="6241040" y="6591289"/>
                </a:cubicBezTo>
                <a:lnTo>
                  <a:pt x="6283400" y="6591599"/>
                </a:lnTo>
                <a:lnTo>
                  <a:pt x="6469273" y="6571362"/>
                </a:lnTo>
                <a:lnTo>
                  <a:pt x="6355785" y="6570534"/>
                </a:lnTo>
                <a:cubicBezTo>
                  <a:pt x="6313618" y="6572657"/>
                  <a:pt x="6275409" y="6578413"/>
                  <a:pt x="6241040" y="6591289"/>
                </a:cubicBezTo>
                <a:lnTo>
                  <a:pt x="6194161" y="6585294"/>
                </a:lnTo>
                <a:lnTo>
                  <a:pt x="6083746" y="6597821"/>
                </a:lnTo>
                <a:cubicBezTo>
                  <a:pt x="5944714" y="6616926"/>
                  <a:pt x="5806834" y="6637653"/>
                  <a:pt x="5656707" y="6656798"/>
                </a:cubicBezTo>
                <a:cubicBezTo>
                  <a:pt x="5568078" y="6674102"/>
                  <a:pt x="5513631" y="6679556"/>
                  <a:pt x="5410127" y="6688679"/>
                </a:cubicBezTo>
                <a:cubicBezTo>
                  <a:pt x="5351006" y="6688392"/>
                  <a:pt x="5390573" y="6674751"/>
                  <a:pt x="5445166" y="6667789"/>
                </a:cubicBezTo>
                <a:cubicBezTo>
                  <a:pt x="5466436" y="6663639"/>
                  <a:pt x="5471887" y="6670334"/>
                  <a:pt x="5510682" y="6655738"/>
                </a:cubicBezTo>
                <a:cubicBezTo>
                  <a:pt x="5557643" y="6619214"/>
                  <a:pt x="5666684" y="6606795"/>
                  <a:pt x="5755312" y="6589492"/>
                </a:cubicBezTo>
                <a:cubicBezTo>
                  <a:pt x="5871467" y="6568570"/>
                  <a:pt x="5988146" y="6550710"/>
                  <a:pt x="6105147" y="6535721"/>
                </a:cubicBezTo>
                <a:lnTo>
                  <a:pt x="6120112" y="6534167"/>
                </a:lnTo>
                <a:lnTo>
                  <a:pt x="6123490" y="6531464"/>
                </a:lnTo>
                <a:lnTo>
                  <a:pt x="6153447" y="6514847"/>
                </a:lnTo>
                <a:lnTo>
                  <a:pt x="6109568" y="6519540"/>
                </a:lnTo>
                <a:cubicBezTo>
                  <a:pt x="5967785" y="6536732"/>
                  <a:pt x="5827374" y="6554354"/>
                  <a:pt x="5686008" y="6568274"/>
                </a:cubicBezTo>
                <a:cubicBezTo>
                  <a:pt x="5799562" y="6540375"/>
                  <a:pt x="5917992" y="6513831"/>
                  <a:pt x="6039684" y="6492983"/>
                </a:cubicBezTo>
                <a:lnTo>
                  <a:pt x="6145538" y="6477825"/>
                </a:lnTo>
                <a:lnTo>
                  <a:pt x="6125389" y="6473198"/>
                </a:lnTo>
                <a:lnTo>
                  <a:pt x="6124181" y="6472579"/>
                </a:lnTo>
                <a:lnTo>
                  <a:pt x="5974263" y="6493790"/>
                </a:lnTo>
                <a:lnTo>
                  <a:pt x="5700066" y="6530889"/>
                </a:lnTo>
                <a:lnTo>
                  <a:pt x="5700630" y="6531136"/>
                </a:lnTo>
                <a:cubicBezTo>
                  <a:pt x="5717767" y="6547853"/>
                  <a:pt x="5710705" y="6577069"/>
                  <a:pt x="5636481" y="6557590"/>
                </a:cubicBezTo>
                <a:lnTo>
                  <a:pt x="5636935" y="6543603"/>
                </a:lnTo>
                <a:cubicBezTo>
                  <a:pt x="5649733" y="6525941"/>
                  <a:pt x="5664351" y="6520147"/>
                  <a:pt x="5677015" y="6520851"/>
                </a:cubicBezTo>
                <a:lnTo>
                  <a:pt x="5697138" y="6529614"/>
                </a:lnTo>
                <a:lnTo>
                  <a:pt x="5965083" y="6478298"/>
                </a:lnTo>
                <a:lnTo>
                  <a:pt x="6097156" y="6458718"/>
                </a:lnTo>
                <a:lnTo>
                  <a:pt x="6085317" y="6452647"/>
                </a:lnTo>
                <a:cubicBezTo>
                  <a:pt x="6081418" y="6447269"/>
                  <a:pt x="6085604" y="6443905"/>
                  <a:pt x="6093743" y="6444170"/>
                </a:cubicBezTo>
                <a:cubicBezTo>
                  <a:pt x="6010164" y="6425117"/>
                  <a:pt x="5822868" y="6505334"/>
                  <a:pt x="5788510" y="6476218"/>
                </a:cubicBezTo>
                <a:lnTo>
                  <a:pt x="5792360" y="6465234"/>
                </a:lnTo>
                <a:lnTo>
                  <a:pt x="5689363" y="6478162"/>
                </a:lnTo>
                <a:lnTo>
                  <a:pt x="5677999" y="6480364"/>
                </a:lnTo>
                <a:lnTo>
                  <a:pt x="5672746" y="6478262"/>
                </a:lnTo>
                <a:lnTo>
                  <a:pt x="5633861" y="6472842"/>
                </a:lnTo>
                <a:lnTo>
                  <a:pt x="5641309" y="6471276"/>
                </a:lnTo>
                <a:lnTo>
                  <a:pt x="5824050" y="6441833"/>
                </a:lnTo>
                <a:lnTo>
                  <a:pt x="5842949" y="6433447"/>
                </a:lnTo>
                <a:cubicBezTo>
                  <a:pt x="5923421" y="6407051"/>
                  <a:pt x="6061083" y="6386312"/>
                  <a:pt x="6068937" y="6379714"/>
                </a:cubicBezTo>
                <a:lnTo>
                  <a:pt x="6059399" y="6378749"/>
                </a:lnTo>
                <a:lnTo>
                  <a:pt x="5681903" y="6434287"/>
                </a:lnTo>
                <a:lnTo>
                  <a:pt x="5680088" y="6434562"/>
                </a:lnTo>
                <a:lnTo>
                  <a:pt x="5633363" y="6432999"/>
                </a:lnTo>
                <a:cubicBezTo>
                  <a:pt x="5618745" y="6432925"/>
                  <a:pt x="5610095" y="6433472"/>
                  <a:pt x="5612920" y="6434858"/>
                </a:cubicBezTo>
                <a:cubicBezTo>
                  <a:pt x="5598033" y="6421802"/>
                  <a:pt x="5602054" y="6394063"/>
                  <a:pt x="5626520" y="6406068"/>
                </a:cubicBezTo>
                <a:cubicBezTo>
                  <a:pt x="5590760" y="6388524"/>
                  <a:pt x="5634216" y="6404096"/>
                  <a:pt x="5577672" y="6400311"/>
                </a:cubicBezTo>
                <a:cubicBezTo>
                  <a:pt x="5504021" y="6393884"/>
                  <a:pt x="5551495" y="6381718"/>
                  <a:pt x="5551495" y="6381718"/>
                </a:cubicBezTo>
                <a:cubicBezTo>
                  <a:pt x="5583577" y="6373498"/>
                  <a:pt x="5669801" y="6385138"/>
                  <a:pt x="5685198" y="6381192"/>
                </a:cubicBezTo>
                <a:cubicBezTo>
                  <a:pt x="5685198" y="6381192"/>
                  <a:pt x="5685712" y="6364190"/>
                  <a:pt x="5687506" y="6346860"/>
                </a:cubicBezTo>
                <a:cubicBezTo>
                  <a:pt x="5714195" y="6348456"/>
                  <a:pt x="5761157" y="6353288"/>
                  <a:pt x="5761157" y="6353288"/>
                </a:cubicBezTo>
                <a:cubicBezTo>
                  <a:pt x="5778350" y="6332015"/>
                  <a:pt x="5718301" y="6338970"/>
                  <a:pt x="5718301" y="6338970"/>
                </a:cubicBezTo>
                <a:lnTo>
                  <a:pt x="5696650" y="6332748"/>
                </a:lnTo>
                <a:lnTo>
                  <a:pt x="5659940" y="6334794"/>
                </a:lnTo>
                <a:lnTo>
                  <a:pt x="5676349" y="6326916"/>
                </a:lnTo>
                <a:lnTo>
                  <a:pt x="5635228" y="6315101"/>
                </a:lnTo>
                <a:cubicBezTo>
                  <a:pt x="5603566" y="6306871"/>
                  <a:pt x="5576213" y="6300879"/>
                  <a:pt x="5578009" y="6304634"/>
                </a:cubicBezTo>
                <a:cubicBezTo>
                  <a:pt x="5574928" y="6280121"/>
                  <a:pt x="5636777" y="6298009"/>
                  <a:pt x="5692037" y="6302124"/>
                </a:cubicBezTo>
                <a:lnTo>
                  <a:pt x="5728102" y="6302071"/>
                </a:lnTo>
                <a:lnTo>
                  <a:pt x="5729020" y="6301630"/>
                </a:lnTo>
                <a:cubicBezTo>
                  <a:pt x="5754361" y="6294875"/>
                  <a:pt x="5777518" y="6292715"/>
                  <a:pt x="5799334" y="6292621"/>
                </a:cubicBezTo>
                <a:lnTo>
                  <a:pt x="5811728" y="6293303"/>
                </a:lnTo>
                <a:lnTo>
                  <a:pt x="5791864" y="6284976"/>
                </a:lnTo>
                <a:cubicBezTo>
                  <a:pt x="5752598" y="6278167"/>
                  <a:pt x="5716330" y="6277622"/>
                  <a:pt x="5669368" y="6272787"/>
                </a:cubicBezTo>
                <a:cubicBezTo>
                  <a:pt x="5624926" y="6268713"/>
                  <a:pt x="5590187" y="6264966"/>
                  <a:pt x="5560599" y="6261452"/>
                </a:cubicBezTo>
                <a:lnTo>
                  <a:pt x="5491695" y="6252687"/>
                </a:lnTo>
                <a:lnTo>
                  <a:pt x="5511888" y="6249980"/>
                </a:lnTo>
                <a:lnTo>
                  <a:pt x="5656621" y="6225102"/>
                </a:lnTo>
                <a:lnTo>
                  <a:pt x="5733951" y="6221095"/>
                </a:lnTo>
                <a:cubicBezTo>
                  <a:pt x="5783263" y="6221813"/>
                  <a:pt x="5761557" y="6218586"/>
                  <a:pt x="5727585" y="6213061"/>
                </a:cubicBezTo>
                <a:lnTo>
                  <a:pt x="5727150" y="6212981"/>
                </a:lnTo>
                <a:lnTo>
                  <a:pt x="5733399" y="6211904"/>
                </a:lnTo>
                <a:cubicBezTo>
                  <a:pt x="5808464" y="6200024"/>
                  <a:pt x="5886064" y="6188938"/>
                  <a:pt x="5970112" y="6178627"/>
                </a:cubicBezTo>
                <a:cubicBezTo>
                  <a:pt x="5976568" y="6174777"/>
                  <a:pt x="6063414" y="6167066"/>
                  <a:pt x="6054068" y="6155580"/>
                </a:cubicBezTo>
                <a:cubicBezTo>
                  <a:pt x="6043942" y="6143137"/>
                  <a:pt x="5939495" y="6171295"/>
                  <a:pt x="5917445" y="6174491"/>
                </a:cubicBezTo>
                <a:lnTo>
                  <a:pt x="5691281" y="6206311"/>
                </a:lnTo>
                <a:lnTo>
                  <a:pt x="5674775" y="6203246"/>
                </a:lnTo>
                <a:cubicBezTo>
                  <a:pt x="5659002" y="6199535"/>
                  <a:pt x="5647507" y="6195451"/>
                  <a:pt x="5647636" y="6191202"/>
                </a:cubicBezTo>
                <a:cubicBezTo>
                  <a:pt x="5639849" y="6174921"/>
                  <a:pt x="5944211" y="6193918"/>
                  <a:pt x="5841899" y="6166719"/>
                </a:cubicBezTo>
                <a:cubicBezTo>
                  <a:pt x="5813927" y="6165454"/>
                  <a:pt x="5636770" y="6150409"/>
                  <a:pt x="5629581" y="6135379"/>
                </a:cubicBezTo>
                <a:cubicBezTo>
                  <a:pt x="5625389" y="6126615"/>
                  <a:pt x="5671069" y="6089605"/>
                  <a:pt x="5663367" y="6091577"/>
                </a:cubicBezTo>
                <a:cubicBezTo>
                  <a:pt x="5671069" y="6089605"/>
                  <a:pt x="5678766" y="6087633"/>
                  <a:pt x="5686465" y="6085659"/>
                </a:cubicBezTo>
                <a:cubicBezTo>
                  <a:pt x="5655584" y="6075299"/>
                  <a:pt x="5536680" y="6070629"/>
                  <a:pt x="5631718" y="6064545"/>
                </a:cubicBezTo>
                <a:cubicBezTo>
                  <a:pt x="5739331" y="6063675"/>
                  <a:pt x="5591855" y="6056488"/>
                  <a:pt x="5537195" y="6053625"/>
                </a:cubicBezTo>
                <a:lnTo>
                  <a:pt x="5524688" y="6052804"/>
                </a:lnTo>
                <a:lnTo>
                  <a:pt x="5852907" y="6002631"/>
                </a:lnTo>
                <a:cubicBezTo>
                  <a:pt x="5880633" y="5994629"/>
                  <a:pt x="5935165" y="5979176"/>
                  <a:pt x="5864054" y="5986036"/>
                </a:cubicBezTo>
                <a:cubicBezTo>
                  <a:pt x="5772597" y="5996499"/>
                  <a:pt x="5685670" y="6014212"/>
                  <a:pt x="5594149" y="6016182"/>
                </a:cubicBezTo>
                <a:cubicBezTo>
                  <a:pt x="5629959" y="6005494"/>
                  <a:pt x="5665829" y="5997613"/>
                  <a:pt x="5701738" y="5991151"/>
                </a:cubicBezTo>
                <a:lnTo>
                  <a:pt x="5782845" y="5978726"/>
                </a:lnTo>
                <a:lnTo>
                  <a:pt x="5796639" y="5978704"/>
                </a:lnTo>
                <a:cubicBezTo>
                  <a:pt x="5832138" y="5978394"/>
                  <a:pt x="5849175" y="5976749"/>
                  <a:pt x="5854709" y="5974341"/>
                </a:cubicBezTo>
                <a:lnTo>
                  <a:pt x="5847947" y="5968825"/>
                </a:lnTo>
                <a:lnTo>
                  <a:pt x="5917562" y="5958290"/>
                </a:lnTo>
                <a:cubicBezTo>
                  <a:pt x="5953571" y="5951948"/>
                  <a:pt x="5989586" y="5944247"/>
                  <a:pt x="6025593" y="5933799"/>
                </a:cubicBezTo>
                <a:cubicBezTo>
                  <a:pt x="6040386" y="5951979"/>
                  <a:pt x="6043972" y="5914312"/>
                  <a:pt x="6025593" y="5933799"/>
                </a:cubicBezTo>
                <a:lnTo>
                  <a:pt x="5957531" y="5941661"/>
                </a:lnTo>
                <a:lnTo>
                  <a:pt x="5815898" y="5958034"/>
                </a:lnTo>
                <a:lnTo>
                  <a:pt x="5805491" y="5955282"/>
                </a:lnTo>
                <a:cubicBezTo>
                  <a:pt x="5792824" y="5952094"/>
                  <a:pt x="5782562" y="5949276"/>
                  <a:pt x="5781666" y="5947398"/>
                </a:cubicBezTo>
                <a:cubicBezTo>
                  <a:pt x="5778071" y="5939881"/>
                  <a:pt x="5923665" y="5946151"/>
                  <a:pt x="5955740" y="5937928"/>
                </a:cubicBezTo>
                <a:cubicBezTo>
                  <a:pt x="5904591" y="5924329"/>
                  <a:pt x="5883801" y="5938090"/>
                  <a:pt x="5817850" y="5929687"/>
                </a:cubicBezTo>
                <a:cubicBezTo>
                  <a:pt x="5817850" y="5929687"/>
                  <a:pt x="5683549" y="5928961"/>
                  <a:pt x="5679953" y="5921448"/>
                </a:cubicBezTo>
                <a:lnTo>
                  <a:pt x="5771309" y="5889604"/>
                </a:lnTo>
                <a:cubicBezTo>
                  <a:pt x="5767719" y="5882089"/>
                  <a:pt x="5406387" y="5852389"/>
                  <a:pt x="5575078" y="5852735"/>
                </a:cubicBezTo>
                <a:cubicBezTo>
                  <a:pt x="5676699" y="5860428"/>
                  <a:pt x="5756339" y="5858295"/>
                  <a:pt x="5839487" y="5845422"/>
                </a:cubicBezTo>
                <a:cubicBezTo>
                  <a:pt x="5899537" y="5838468"/>
                  <a:pt x="5946584" y="5861554"/>
                  <a:pt x="6009458" y="5845443"/>
                </a:cubicBezTo>
                <a:lnTo>
                  <a:pt x="6011922" y="5850593"/>
                </a:lnTo>
                <a:lnTo>
                  <a:pt x="6012378" y="5851546"/>
                </a:lnTo>
                <a:cubicBezTo>
                  <a:pt x="6012862" y="5852564"/>
                  <a:pt x="6013107" y="5853072"/>
                  <a:pt x="6012744" y="5852310"/>
                </a:cubicBezTo>
                <a:lnTo>
                  <a:pt x="6011922" y="5850593"/>
                </a:lnTo>
                <a:lnTo>
                  <a:pt x="6010552" y="5847729"/>
                </a:lnTo>
                <a:cubicBezTo>
                  <a:pt x="6009944" y="5846458"/>
                  <a:pt x="6009458" y="5845443"/>
                  <a:pt x="6009458" y="5845443"/>
                </a:cubicBezTo>
                <a:cubicBezTo>
                  <a:pt x="5983192" y="5808593"/>
                  <a:pt x="5831788" y="5847396"/>
                  <a:pt x="5805009" y="5827547"/>
                </a:cubicBezTo>
                <a:cubicBezTo>
                  <a:pt x="5802766" y="5828126"/>
                  <a:pt x="5800482" y="5825986"/>
                  <a:pt x="5798442" y="5822424"/>
                </a:cubicBezTo>
                <a:lnTo>
                  <a:pt x="5794590" y="5812136"/>
                </a:lnTo>
                <a:lnTo>
                  <a:pt x="5630508" y="5834350"/>
                </a:lnTo>
                <a:lnTo>
                  <a:pt x="5646398" y="5817229"/>
                </a:lnTo>
                <a:lnTo>
                  <a:pt x="5777653" y="5790286"/>
                </a:lnTo>
                <a:lnTo>
                  <a:pt x="5785108" y="5789213"/>
                </a:lnTo>
                <a:lnTo>
                  <a:pt x="5793947" y="5787287"/>
                </a:lnTo>
                <a:lnTo>
                  <a:pt x="5794146" y="5786756"/>
                </a:lnTo>
                <a:cubicBezTo>
                  <a:pt x="5735887" y="5776380"/>
                  <a:pt x="5683027" y="5798360"/>
                  <a:pt x="5632471" y="5786015"/>
                </a:cubicBezTo>
                <a:cubicBezTo>
                  <a:pt x="5612884" y="5781195"/>
                  <a:pt x="5609288" y="5773681"/>
                  <a:pt x="5594402" y="5760625"/>
                </a:cubicBezTo>
                <a:cubicBezTo>
                  <a:pt x="5547355" y="5737539"/>
                  <a:pt x="5488588" y="5744166"/>
                  <a:pt x="5432042" y="5740381"/>
                </a:cubicBezTo>
                <a:cubicBezTo>
                  <a:pt x="5310830" y="5727868"/>
                  <a:pt x="5207412" y="5737502"/>
                  <a:pt x="5090302" y="5715502"/>
                </a:cubicBezTo>
                <a:cubicBezTo>
                  <a:pt x="5220410" y="5707462"/>
                  <a:pt x="5314935" y="5718382"/>
                  <a:pt x="5445641" y="5711593"/>
                </a:cubicBezTo>
                <a:cubicBezTo>
                  <a:pt x="5477721" y="5703374"/>
                  <a:pt x="5543677" y="5711773"/>
                  <a:pt x="5626908" y="5717152"/>
                </a:cubicBezTo>
                <a:cubicBezTo>
                  <a:pt x="5670279" y="5714474"/>
                  <a:pt x="5902692" y="5733634"/>
                  <a:pt x="5761120" y="5699627"/>
                </a:cubicBezTo>
                <a:cubicBezTo>
                  <a:pt x="5733149" y="5698361"/>
                  <a:pt x="5611935" y="5685845"/>
                  <a:pt x="5591662" y="5682607"/>
                </a:cubicBezTo>
                <a:cubicBezTo>
                  <a:pt x="5580372" y="5677066"/>
                  <a:pt x="5572583" y="5660787"/>
                  <a:pt x="5572583" y="5660787"/>
                </a:cubicBezTo>
                <a:cubicBezTo>
                  <a:pt x="5522029" y="5648438"/>
                  <a:pt x="5470960" y="5653093"/>
                  <a:pt x="5426991" y="5654520"/>
                </a:cubicBezTo>
                <a:cubicBezTo>
                  <a:pt x="5387729" y="5647712"/>
                  <a:pt x="5304583" y="5660588"/>
                  <a:pt x="5285506" y="5638768"/>
                </a:cubicBezTo>
                <a:cubicBezTo>
                  <a:pt x="5266431" y="5616947"/>
                  <a:pt x="5353339" y="5648091"/>
                  <a:pt x="5317582" y="5630547"/>
                </a:cubicBezTo>
                <a:cubicBezTo>
                  <a:pt x="5270534" y="5607461"/>
                  <a:pt x="5149318" y="5594944"/>
                  <a:pt x="5294912" y="5601213"/>
                </a:cubicBezTo>
                <a:cubicBezTo>
                  <a:pt x="5401241" y="5600673"/>
                  <a:pt x="5452394" y="5614272"/>
                  <a:pt x="5571214" y="5600692"/>
                </a:cubicBezTo>
                <a:cubicBezTo>
                  <a:pt x="5544394" y="5587532"/>
                  <a:pt x="5445113" y="5578710"/>
                  <a:pt x="5380583" y="5572252"/>
                </a:cubicBezTo>
                <a:lnTo>
                  <a:pt x="5372386" y="5571290"/>
                </a:lnTo>
                <a:lnTo>
                  <a:pt x="5497178" y="5545310"/>
                </a:lnTo>
                <a:lnTo>
                  <a:pt x="5328427" y="5565199"/>
                </a:lnTo>
                <a:lnTo>
                  <a:pt x="5299969" y="5553526"/>
                </a:lnTo>
                <a:cubicBezTo>
                  <a:pt x="5289470" y="5545409"/>
                  <a:pt x="5334813" y="5549869"/>
                  <a:pt x="5367788" y="5548796"/>
                </a:cubicBezTo>
                <a:cubicBezTo>
                  <a:pt x="5179255" y="5509959"/>
                  <a:pt x="5001073" y="5528914"/>
                  <a:pt x="4816127" y="5497586"/>
                </a:cubicBezTo>
                <a:lnTo>
                  <a:pt x="4784522" y="5493448"/>
                </a:lnTo>
                <a:lnTo>
                  <a:pt x="4786295" y="5492986"/>
                </a:lnTo>
                <a:cubicBezTo>
                  <a:pt x="4813099" y="5485534"/>
                  <a:pt x="4911071" y="5479717"/>
                  <a:pt x="4949866" y="5465115"/>
                </a:cubicBezTo>
                <a:cubicBezTo>
                  <a:pt x="5000645" y="5443374"/>
                  <a:pt x="4868549" y="5469536"/>
                  <a:pt x="4852813" y="5470390"/>
                </a:cubicBezTo>
                <a:cubicBezTo>
                  <a:pt x="4821173" y="5476104"/>
                  <a:pt x="4796167" y="5480084"/>
                  <a:pt x="4774218" y="5483197"/>
                </a:cubicBezTo>
                <a:lnTo>
                  <a:pt x="4739589" y="5487563"/>
                </a:lnTo>
                <a:lnTo>
                  <a:pt x="4623655" y="5472386"/>
                </a:lnTo>
                <a:lnTo>
                  <a:pt x="4626331" y="5464701"/>
                </a:lnTo>
                <a:cubicBezTo>
                  <a:pt x="4627500" y="5466139"/>
                  <a:pt x="4622365" y="5466980"/>
                  <a:pt x="4613589" y="5467393"/>
                </a:cubicBezTo>
                <a:lnTo>
                  <a:pt x="4586313" y="5467497"/>
                </a:lnTo>
                <a:lnTo>
                  <a:pt x="4499666" y="5456150"/>
                </a:lnTo>
                <a:lnTo>
                  <a:pt x="4530226" y="5450937"/>
                </a:lnTo>
                <a:cubicBezTo>
                  <a:pt x="4535673" y="5457633"/>
                  <a:pt x="4540348" y="5463374"/>
                  <a:pt x="4542207" y="5443791"/>
                </a:cubicBezTo>
                <a:cubicBezTo>
                  <a:pt x="4542207" y="5443791"/>
                  <a:pt x="4536679" y="5447090"/>
                  <a:pt x="4530226" y="5450937"/>
                </a:cubicBezTo>
                <a:lnTo>
                  <a:pt x="4526291" y="5432493"/>
                </a:lnTo>
                <a:lnTo>
                  <a:pt x="4616215" y="5434952"/>
                </a:lnTo>
                <a:cubicBezTo>
                  <a:pt x="4640679" y="5446958"/>
                  <a:pt x="4667368" y="5448554"/>
                  <a:pt x="4691747" y="5442304"/>
                </a:cubicBezTo>
                <a:cubicBezTo>
                  <a:pt x="4691747" y="5442304"/>
                  <a:pt x="4692938" y="5443668"/>
                  <a:pt x="4694429" y="5445373"/>
                </a:cubicBezTo>
                <a:lnTo>
                  <a:pt x="4697156" y="5448491"/>
                </a:lnTo>
                <a:lnTo>
                  <a:pt x="4698901" y="5450487"/>
                </a:lnTo>
                <a:cubicBezTo>
                  <a:pt x="4700093" y="5451851"/>
                  <a:pt x="4700689" y="5452533"/>
                  <a:pt x="4699795" y="5451510"/>
                </a:cubicBezTo>
                <a:lnTo>
                  <a:pt x="4697156" y="5448491"/>
                </a:lnTo>
                <a:lnTo>
                  <a:pt x="4691747" y="5442304"/>
                </a:lnTo>
                <a:cubicBezTo>
                  <a:pt x="4676860" y="5429251"/>
                  <a:pt x="4648291" y="5426732"/>
                  <a:pt x="4616215" y="5434952"/>
                </a:cubicBezTo>
                <a:lnTo>
                  <a:pt x="4524418" y="5420610"/>
                </a:lnTo>
                <a:lnTo>
                  <a:pt x="4571248" y="5409427"/>
                </a:lnTo>
                <a:lnTo>
                  <a:pt x="4590853" y="5403635"/>
                </a:lnTo>
                <a:lnTo>
                  <a:pt x="4884226" y="5432163"/>
                </a:lnTo>
                <a:cubicBezTo>
                  <a:pt x="5076067" y="5448543"/>
                  <a:pt x="5267318" y="5460681"/>
                  <a:pt x="5460771" y="5463117"/>
                </a:cubicBezTo>
                <a:cubicBezTo>
                  <a:pt x="5478607" y="5462763"/>
                  <a:pt x="5530617" y="5469114"/>
                  <a:pt x="5580315" y="5472897"/>
                </a:cubicBezTo>
                <a:lnTo>
                  <a:pt x="5586644" y="5473134"/>
                </a:lnTo>
                <a:lnTo>
                  <a:pt x="5653534" y="5454531"/>
                </a:lnTo>
                <a:lnTo>
                  <a:pt x="5609555" y="5450619"/>
                </a:lnTo>
                <a:lnTo>
                  <a:pt x="5578943" y="5455507"/>
                </a:lnTo>
                <a:lnTo>
                  <a:pt x="5531354" y="5455118"/>
                </a:lnTo>
                <a:lnTo>
                  <a:pt x="5534967" y="5447903"/>
                </a:lnTo>
                <a:lnTo>
                  <a:pt x="5540343" y="5447310"/>
                </a:lnTo>
                <a:lnTo>
                  <a:pt x="5535860" y="5447150"/>
                </a:lnTo>
                <a:lnTo>
                  <a:pt x="5534967" y="5447903"/>
                </a:lnTo>
                <a:cubicBezTo>
                  <a:pt x="5463855" y="5454763"/>
                  <a:pt x="5382544" y="5459178"/>
                  <a:pt x="5377872" y="5453438"/>
                </a:cubicBezTo>
                <a:cubicBezTo>
                  <a:pt x="5380208" y="5456309"/>
                  <a:pt x="5388521" y="5453484"/>
                  <a:pt x="5396251" y="5449940"/>
                </a:cubicBezTo>
                <a:lnTo>
                  <a:pt x="5405420" y="5445304"/>
                </a:lnTo>
                <a:lnTo>
                  <a:pt x="5368835" y="5442550"/>
                </a:lnTo>
                <a:cubicBezTo>
                  <a:pt x="5306796" y="5440459"/>
                  <a:pt x="5233807" y="5442558"/>
                  <a:pt x="5193194" y="5427663"/>
                </a:cubicBezTo>
                <a:cubicBezTo>
                  <a:pt x="5181898" y="5422122"/>
                  <a:pt x="5174116" y="5405841"/>
                  <a:pt x="5166415" y="5407816"/>
                </a:cubicBezTo>
                <a:cubicBezTo>
                  <a:pt x="5127152" y="5401010"/>
                  <a:pt x="5013125" y="5403521"/>
                  <a:pt x="4970269" y="5389203"/>
                </a:cubicBezTo>
                <a:cubicBezTo>
                  <a:pt x="4949397" y="5384709"/>
                  <a:pt x="4938615" y="5362170"/>
                  <a:pt x="4938615" y="5362170"/>
                </a:cubicBezTo>
                <a:cubicBezTo>
                  <a:pt x="4938615" y="5362170"/>
                  <a:pt x="4933719" y="5360966"/>
                  <a:pt x="4926736" y="5360292"/>
                </a:cubicBezTo>
                <a:lnTo>
                  <a:pt x="4916013" y="5360880"/>
                </a:lnTo>
                <a:lnTo>
                  <a:pt x="4899847" y="5357772"/>
                </a:lnTo>
                <a:lnTo>
                  <a:pt x="4898238" y="5355297"/>
                </a:lnTo>
                <a:cubicBezTo>
                  <a:pt x="4896831" y="5354605"/>
                  <a:pt x="4894905" y="5355098"/>
                  <a:pt x="4891057" y="5356084"/>
                </a:cubicBezTo>
                <a:lnTo>
                  <a:pt x="4899847" y="5357772"/>
                </a:lnTo>
                <a:lnTo>
                  <a:pt x="4902346" y="5361624"/>
                </a:lnTo>
                <a:cubicBezTo>
                  <a:pt x="4879763" y="5350544"/>
                  <a:pt x="4849481" y="5341436"/>
                  <a:pt x="4849481" y="5341436"/>
                </a:cubicBezTo>
                <a:cubicBezTo>
                  <a:pt x="4845803" y="5315667"/>
                  <a:pt x="4977882" y="5368976"/>
                  <a:pt x="5053327" y="5358076"/>
                </a:cubicBezTo>
                <a:cubicBezTo>
                  <a:pt x="5061025" y="5356104"/>
                  <a:pt x="5081814" y="5342342"/>
                  <a:pt x="5089510" y="5340369"/>
                </a:cubicBezTo>
                <a:cubicBezTo>
                  <a:pt x="5140579" y="5335716"/>
                  <a:pt x="5204823" y="5337527"/>
                  <a:pt x="5274879" y="5336443"/>
                </a:cubicBezTo>
                <a:cubicBezTo>
                  <a:pt x="5288869" y="5337076"/>
                  <a:pt x="5353964" y="5342182"/>
                  <a:pt x="5416526" y="5346883"/>
                </a:cubicBezTo>
                <a:lnTo>
                  <a:pt x="5416727" y="5346897"/>
                </a:lnTo>
                <a:lnTo>
                  <a:pt x="5448205" y="5338139"/>
                </a:lnTo>
                <a:lnTo>
                  <a:pt x="5514900" y="5325608"/>
                </a:lnTo>
                <a:lnTo>
                  <a:pt x="5509589" y="5321937"/>
                </a:lnTo>
                <a:cubicBezTo>
                  <a:pt x="5504315" y="5318676"/>
                  <a:pt x="5499578" y="5316110"/>
                  <a:pt x="5496434" y="5314807"/>
                </a:cubicBezTo>
                <a:cubicBezTo>
                  <a:pt x="5477443" y="5311238"/>
                  <a:pt x="5311576" y="5301733"/>
                  <a:pt x="5418588" y="5299612"/>
                </a:cubicBezTo>
                <a:cubicBezTo>
                  <a:pt x="5532615" y="5297101"/>
                  <a:pt x="5320472" y="5281180"/>
                  <a:pt x="5292499" y="5279914"/>
                </a:cubicBezTo>
                <a:cubicBezTo>
                  <a:pt x="5216964" y="5272561"/>
                  <a:pt x="5151012" y="5264162"/>
                  <a:pt x="5124321" y="5262566"/>
                </a:cubicBezTo>
                <a:cubicBezTo>
                  <a:pt x="4972399" y="5244567"/>
                  <a:pt x="4831662" y="5230378"/>
                  <a:pt x="4694492" y="5216504"/>
                </a:cubicBezTo>
                <a:lnTo>
                  <a:pt x="4665856" y="5213406"/>
                </a:lnTo>
                <a:lnTo>
                  <a:pt x="4694659" y="5203688"/>
                </a:lnTo>
                <a:lnTo>
                  <a:pt x="4704258" y="5199536"/>
                </a:lnTo>
                <a:lnTo>
                  <a:pt x="4793699" y="5206720"/>
                </a:lnTo>
                <a:cubicBezTo>
                  <a:pt x="4848959" y="5210832"/>
                  <a:pt x="4986343" y="5236074"/>
                  <a:pt x="5026119" y="5225882"/>
                </a:cubicBezTo>
                <a:cubicBezTo>
                  <a:pt x="5041514" y="5221933"/>
                  <a:pt x="5030736" y="5199393"/>
                  <a:pt x="5050924" y="5184378"/>
                </a:cubicBezTo>
                <a:cubicBezTo>
                  <a:pt x="5079408" y="5168645"/>
                  <a:pt x="5102590" y="5180979"/>
                  <a:pt x="5157253" y="5183840"/>
                </a:cubicBezTo>
                <a:cubicBezTo>
                  <a:pt x="5200619" y="5181159"/>
                  <a:pt x="5232699" y="5172938"/>
                  <a:pt x="5260673" y="5174206"/>
                </a:cubicBezTo>
                <a:lnTo>
                  <a:pt x="5293404" y="5175976"/>
                </a:lnTo>
                <a:lnTo>
                  <a:pt x="5292024" y="5175482"/>
                </a:lnTo>
                <a:cubicBezTo>
                  <a:pt x="5289780" y="5174272"/>
                  <a:pt x="5288753" y="5173064"/>
                  <a:pt x="5289264" y="5171879"/>
                </a:cubicBezTo>
                <a:cubicBezTo>
                  <a:pt x="5290460" y="5169112"/>
                  <a:pt x="5299193" y="5167226"/>
                  <a:pt x="5312060" y="5165993"/>
                </a:cubicBezTo>
                <a:lnTo>
                  <a:pt x="5336313" y="5164750"/>
                </a:lnTo>
                <a:lnTo>
                  <a:pt x="5324806" y="5158472"/>
                </a:lnTo>
                <a:cubicBezTo>
                  <a:pt x="5319075" y="5153263"/>
                  <a:pt x="5314304" y="5147808"/>
                  <a:pt x="5308659" y="5145039"/>
                </a:cubicBezTo>
                <a:cubicBezTo>
                  <a:pt x="5288387" y="5141800"/>
                  <a:pt x="5246299" y="5144152"/>
                  <a:pt x="5206434" y="5136090"/>
                </a:cubicBezTo>
                <a:cubicBezTo>
                  <a:pt x="5178463" y="5134828"/>
                  <a:pt x="5044673" y="5117100"/>
                  <a:pt x="5131414" y="5111741"/>
                </a:cubicBezTo>
                <a:cubicBezTo>
                  <a:pt x="5183765" y="5106758"/>
                  <a:pt x="5253912" y="5123925"/>
                  <a:pt x="5280598" y="5125520"/>
                </a:cubicBezTo>
                <a:cubicBezTo>
                  <a:pt x="5309173" y="5128038"/>
                  <a:pt x="5329360" y="5113023"/>
                  <a:pt x="5337056" y="5111052"/>
                </a:cubicBezTo>
                <a:cubicBezTo>
                  <a:pt x="5356647" y="5115869"/>
                  <a:pt x="5369221" y="5121082"/>
                  <a:pt x="5395912" y="5122677"/>
                </a:cubicBezTo>
                <a:lnTo>
                  <a:pt x="5398918" y="5121905"/>
                </a:lnTo>
                <a:lnTo>
                  <a:pt x="5386238" y="5120401"/>
                </a:lnTo>
                <a:cubicBezTo>
                  <a:pt x="5345985" y="5113764"/>
                  <a:pt x="5382331" y="5104450"/>
                  <a:pt x="5382331" y="5104450"/>
                </a:cubicBezTo>
                <a:cubicBezTo>
                  <a:pt x="5414408" y="5096228"/>
                  <a:pt x="5500635" y="5107869"/>
                  <a:pt x="5516031" y="5103926"/>
                </a:cubicBezTo>
                <a:cubicBezTo>
                  <a:pt x="5516031" y="5103926"/>
                  <a:pt x="5516161" y="5099674"/>
                  <a:pt x="5516513" y="5093259"/>
                </a:cubicBezTo>
                <a:lnTo>
                  <a:pt x="5516763" y="5090021"/>
                </a:lnTo>
                <a:lnTo>
                  <a:pt x="5457222" y="5088341"/>
                </a:lnTo>
                <a:cubicBezTo>
                  <a:pt x="5429717" y="5087392"/>
                  <a:pt x="5402900" y="5086095"/>
                  <a:pt x="5377345" y="5083858"/>
                </a:cubicBezTo>
                <a:cubicBezTo>
                  <a:pt x="5331879" y="5082154"/>
                  <a:pt x="5284619" y="5076694"/>
                  <a:pt x="5236980" y="5070451"/>
                </a:cubicBezTo>
                <a:lnTo>
                  <a:pt x="5201582" y="5065958"/>
                </a:lnTo>
                <a:lnTo>
                  <a:pt x="5208886" y="5064844"/>
                </a:lnTo>
                <a:lnTo>
                  <a:pt x="5269404" y="5055387"/>
                </a:lnTo>
                <a:lnTo>
                  <a:pt x="5358266" y="5062037"/>
                </a:lnTo>
                <a:cubicBezTo>
                  <a:pt x="5424821" y="5071690"/>
                  <a:pt x="5528326" y="5080308"/>
                  <a:pt x="5449711" y="5048443"/>
                </a:cubicBezTo>
                <a:lnTo>
                  <a:pt x="5388976" y="5037299"/>
                </a:lnTo>
                <a:lnTo>
                  <a:pt x="5436371" y="5030815"/>
                </a:lnTo>
                <a:lnTo>
                  <a:pt x="5424908" y="5028105"/>
                </a:lnTo>
                <a:cubicBezTo>
                  <a:pt x="5414332" y="5026049"/>
                  <a:pt x="5407947" y="5025492"/>
                  <a:pt x="5408845" y="5027369"/>
                </a:cubicBezTo>
                <a:cubicBezTo>
                  <a:pt x="5406533" y="5008982"/>
                  <a:pt x="5440744" y="5014450"/>
                  <a:pt x="5481307" y="5020066"/>
                </a:cubicBezTo>
                <a:lnTo>
                  <a:pt x="5499571" y="5022172"/>
                </a:lnTo>
                <a:lnTo>
                  <a:pt x="5522685" y="5019010"/>
                </a:lnTo>
                <a:lnTo>
                  <a:pt x="5613087" y="5006582"/>
                </a:lnTo>
                <a:lnTo>
                  <a:pt x="5564337" y="5000873"/>
                </a:lnTo>
                <a:lnTo>
                  <a:pt x="5527048" y="4997762"/>
                </a:lnTo>
                <a:lnTo>
                  <a:pt x="5386160" y="5011746"/>
                </a:lnTo>
                <a:cubicBezTo>
                  <a:pt x="5308532" y="5018587"/>
                  <a:pt x="5347875" y="5004458"/>
                  <a:pt x="5391454" y="4993403"/>
                </a:cubicBezTo>
                <a:lnTo>
                  <a:pt x="5418897" y="4987255"/>
                </a:lnTo>
                <a:lnTo>
                  <a:pt x="5391435" y="4984188"/>
                </a:lnTo>
                <a:lnTo>
                  <a:pt x="5322527" y="4975421"/>
                </a:lnTo>
                <a:lnTo>
                  <a:pt x="5342721" y="4972710"/>
                </a:lnTo>
                <a:lnTo>
                  <a:pt x="5487456" y="4947837"/>
                </a:lnTo>
                <a:lnTo>
                  <a:pt x="5564782" y="4943830"/>
                </a:lnTo>
                <a:cubicBezTo>
                  <a:pt x="5614096" y="4944543"/>
                  <a:pt x="5592390" y="4941319"/>
                  <a:pt x="5558422" y="4935793"/>
                </a:cubicBezTo>
                <a:lnTo>
                  <a:pt x="5557984" y="4935711"/>
                </a:lnTo>
                <a:lnTo>
                  <a:pt x="5564233" y="4934638"/>
                </a:lnTo>
                <a:cubicBezTo>
                  <a:pt x="5639301" y="4922757"/>
                  <a:pt x="5716894" y="4911673"/>
                  <a:pt x="5800945" y="4901359"/>
                </a:cubicBezTo>
                <a:cubicBezTo>
                  <a:pt x="5804172" y="4899434"/>
                  <a:pt x="5827498" y="4896545"/>
                  <a:pt x="5848848" y="4892699"/>
                </a:cubicBezTo>
                <a:lnTo>
                  <a:pt x="5864318" y="4889093"/>
                </a:lnTo>
                <a:lnTo>
                  <a:pt x="5829751" y="4891781"/>
                </a:lnTo>
                <a:cubicBezTo>
                  <a:pt x="5706842" y="4907895"/>
                  <a:pt x="5599135" y="4937727"/>
                  <a:pt x="5457120" y="4942444"/>
                </a:cubicBezTo>
                <a:lnTo>
                  <a:pt x="5538629" y="4926721"/>
                </a:lnTo>
                <a:lnTo>
                  <a:pt x="5522113" y="4929047"/>
                </a:lnTo>
                <a:lnTo>
                  <a:pt x="5505611" y="4925979"/>
                </a:lnTo>
                <a:lnTo>
                  <a:pt x="5499759" y="4923382"/>
                </a:lnTo>
                <a:lnTo>
                  <a:pt x="5436191" y="4934269"/>
                </a:lnTo>
                <a:lnTo>
                  <a:pt x="5376604" y="4944279"/>
                </a:lnTo>
                <a:lnTo>
                  <a:pt x="5333786" y="4928564"/>
                </a:lnTo>
                <a:lnTo>
                  <a:pt x="5335841" y="4921184"/>
                </a:lnTo>
                <a:lnTo>
                  <a:pt x="5412851" y="4904640"/>
                </a:lnTo>
                <a:lnTo>
                  <a:pt x="5412718" y="4882659"/>
                </a:lnTo>
                <a:lnTo>
                  <a:pt x="5252640" y="4905910"/>
                </a:lnTo>
                <a:cubicBezTo>
                  <a:pt x="5194816" y="4914033"/>
                  <a:pt x="5133372" y="4922616"/>
                  <a:pt x="5059592" y="4933553"/>
                </a:cubicBezTo>
                <a:cubicBezTo>
                  <a:pt x="5059592" y="4933553"/>
                  <a:pt x="5058107" y="4934018"/>
                  <a:pt x="5055502" y="4934779"/>
                </a:cubicBezTo>
                <a:lnTo>
                  <a:pt x="5054413" y="4935085"/>
                </a:lnTo>
                <a:lnTo>
                  <a:pt x="5073142" y="4935352"/>
                </a:lnTo>
                <a:cubicBezTo>
                  <a:pt x="5129599" y="4939467"/>
                  <a:pt x="5202644" y="4951586"/>
                  <a:pt x="5228429" y="4951302"/>
                </a:cubicBezTo>
                <a:lnTo>
                  <a:pt x="5360339" y="4951872"/>
                </a:lnTo>
                <a:lnTo>
                  <a:pt x="5253614" y="4967003"/>
                </a:lnTo>
                <a:lnTo>
                  <a:pt x="5239440" y="4965287"/>
                </a:lnTo>
                <a:cubicBezTo>
                  <a:pt x="5212300" y="4962376"/>
                  <a:pt x="5181234" y="4959532"/>
                  <a:pt x="5141693" y="4956664"/>
                </a:cubicBezTo>
                <a:cubicBezTo>
                  <a:pt x="5131012" y="4954657"/>
                  <a:pt x="5073857" y="4950770"/>
                  <a:pt x="5037949" y="4946167"/>
                </a:cubicBezTo>
                <a:lnTo>
                  <a:pt x="5021202" y="4943111"/>
                </a:lnTo>
                <a:lnTo>
                  <a:pt x="5011615" y="4945279"/>
                </a:lnTo>
                <a:cubicBezTo>
                  <a:pt x="4987393" y="4949593"/>
                  <a:pt x="4962705" y="4950808"/>
                  <a:pt x="4960840" y="4938420"/>
                </a:cubicBezTo>
                <a:cubicBezTo>
                  <a:pt x="4968155" y="4925534"/>
                  <a:pt x="5120574" y="4914256"/>
                  <a:pt x="5126108" y="4910957"/>
                </a:cubicBezTo>
                <a:cubicBezTo>
                  <a:pt x="5200411" y="4897927"/>
                  <a:pt x="5271525" y="4886445"/>
                  <a:pt x="5343235" y="4874435"/>
                </a:cubicBezTo>
                <a:lnTo>
                  <a:pt x="5412593" y="4861952"/>
                </a:lnTo>
                <a:lnTo>
                  <a:pt x="5412535" y="4852365"/>
                </a:lnTo>
                <a:lnTo>
                  <a:pt x="5407071" y="4843272"/>
                </a:lnTo>
                <a:lnTo>
                  <a:pt x="5404675" y="4843698"/>
                </a:lnTo>
                <a:cubicBezTo>
                  <a:pt x="5391960" y="4845985"/>
                  <a:pt x="5382976" y="4847544"/>
                  <a:pt x="5380024" y="4847704"/>
                </a:cubicBezTo>
                <a:cubicBezTo>
                  <a:pt x="5216457" y="4875575"/>
                  <a:pt x="5040981" y="4900592"/>
                  <a:pt x="4844299" y="4938255"/>
                </a:cubicBezTo>
                <a:cubicBezTo>
                  <a:pt x="4844299" y="4938255"/>
                  <a:pt x="4739933" y="4956412"/>
                  <a:pt x="4751861" y="4940777"/>
                </a:cubicBezTo>
                <a:lnTo>
                  <a:pt x="4779835" y="4934992"/>
                </a:lnTo>
                <a:lnTo>
                  <a:pt x="4821496" y="4936547"/>
                </a:lnTo>
                <a:cubicBezTo>
                  <a:pt x="4837763" y="4936683"/>
                  <a:pt x="4850612" y="4936069"/>
                  <a:pt x="4855973" y="4934101"/>
                </a:cubicBezTo>
                <a:lnTo>
                  <a:pt x="4846077" y="4924094"/>
                </a:lnTo>
                <a:lnTo>
                  <a:pt x="4856225" y="4922619"/>
                </a:lnTo>
                <a:cubicBezTo>
                  <a:pt x="4845159" y="4929213"/>
                  <a:pt x="4964342" y="4910750"/>
                  <a:pt x="4949543" y="4892569"/>
                </a:cubicBezTo>
                <a:cubicBezTo>
                  <a:pt x="4944875" y="4886825"/>
                  <a:pt x="4830365" y="4911031"/>
                  <a:pt x="4808171" y="4915733"/>
                </a:cubicBezTo>
                <a:lnTo>
                  <a:pt x="4799259" y="4916967"/>
                </a:lnTo>
                <a:lnTo>
                  <a:pt x="4797980" y="4916788"/>
                </a:lnTo>
                <a:lnTo>
                  <a:pt x="4768623" y="4915192"/>
                </a:lnTo>
                <a:lnTo>
                  <a:pt x="4967828" y="4875276"/>
                </a:lnTo>
                <a:lnTo>
                  <a:pt x="5271117" y="4820771"/>
                </a:lnTo>
                <a:lnTo>
                  <a:pt x="5267033" y="4814599"/>
                </a:lnTo>
                <a:lnTo>
                  <a:pt x="5135758" y="4833125"/>
                </a:lnTo>
                <a:lnTo>
                  <a:pt x="5128803" y="4834337"/>
                </a:lnTo>
                <a:lnTo>
                  <a:pt x="5127147" y="4839251"/>
                </a:lnTo>
                <a:lnTo>
                  <a:pt x="5126660" y="4834712"/>
                </a:lnTo>
                <a:lnTo>
                  <a:pt x="4990741" y="4858418"/>
                </a:lnTo>
                <a:cubicBezTo>
                  <a:pt x="4893545" y="4875500"/>
                  <a:pt x="4796570" y="4891384"/>
                  <a:pt x="4707388" y="4896230"/>
                </a:cubicBezTo>
                <a:cubicBezTo>
                  <a:pt x="4750094" y="4883917"/>
                  <a:pt x="4797076" y="4873496"/>
                  <a:pt x="4846632" y="4864185"/>
                </a:cubicBezTo>
                <a:lnTo>
                  <a:pt x="4954042" y="4846554"/>
                </a:lnTo>
                <a:lnTo>
                  <a:pt x="4944448" y="4843191"/>
                </a:lnTo>
                <a:cubicBezTo>
                  <a:pt x="4925493" y="4843038"/>
                  <a:pt x="4899848" y="4856178"/>
                  <a:pt x="4886227" y="4854625"/>
                </a:cubicBezTo>
                <a:cubicBezTo>
                  <a:pt x="4907602" y="4828506"/>
                  <a:pt x="4927368" y="4816481"/>
                  <a:pt x="4912421" y="4786220"/>
                </a:cubicBezTo>
                <a:cubicBezTo>
                  <a:pt x="4763917" y="4797852"/>
                  <a:pt x="4653344" y="4799528"/>
                  <a:pt x="4509658" y="4768874"/>
                </a:cubicBezTo>
                <a:cubicBezTo>
                  <a:pt x="4508051" y="4782968"/>
                  <a:pt x="4524606" y="4799133"/>
                  <a:pt x="4504839" y="4811157"/>
                </a:cubicBezTo>
                <a:cubicBezTo>
                  <a:pt x="4491495" y="4766804"/>
                  <a:pt x="4466907" y="4821115"/>
                  <a:pt x="4451957" y="4790853"/>
                </a:cubicBezTo>
                <a:cubicBezTo>
                  <a:pt x="4453564" y="4776758"/>
                  <a:pt x="4456777" y="4748567"/>
                  <a:pt x="4440223" y="4732402"/>
                </a:cubicBezTo>
                <a:cubicBezTo>
                  <a:pt x="4400688" y="4756454"/>
                  <a:pt x="4369186" y="4710026"/>
                  <a:pt x="4326434" y="4762268"/>
                </a:cubicBezTo>
                <a:cubicBezTo>
                  <a:pt x="4311486" y="4732007"/>
                  <a:pt x="4313092" y="4717914"/>
                  <a:pt x="4316305" y="4689721"/>
                </a:cubicBezTo>
                <a:cubicBezTo>
                  <a:pt x="4252184" y="4768084"/>
                  <a:pt x="4207338" y="4677302"/>
                  <a:pt x="4148033" y="4713379"/>
                </a:cubicBezTo>
                <a:cubicBezTo>
                  <a:pt x="4164588" y="4729546"/>
                  <a:pt x="4162981" y="4743640"/>
                  <a:pt x="4162981" y="4743640"/>
                </a:cubicBezTo>
                <a:cubicBezTo>
                  <a:pt x="4182751" y="4731615"/>
                  <a:pt x="4215860" y="4763944"/>
                  <a:pt x="4232417" y="4780109"/>
                </a:cubicBezTo>
                <a:cubicBezTo>
                  <a:pt x="4194486" y="4790066"/>
                  <a:pt x="4156555" y="4800023"/>
                  <a:pt x="4130362" y="4868427"/>
                </a:cubicBezTo>
                <a:cubicBezTo>
                  <a:pt x="4080697" y="4819935"/>
                  <a:pt x="4173112" y="4816187"/>
                  <a:pt x="4159769" y="4771830"/>
                </a:cubicBezTo>
                <a:cubicBezTo>
                  <a:pt x="4047589" y="4787603"/>
                  <a:pt x="3828531" y="4933978"/>
                  <a:pt x="3725989" y="4865176"/>
                </a:cubicBezTo>
                <a:cubicBezTo>
                  <a:pt x="3701403" y="4919489"/>
                  <a:pt x="3686453" y="4889227"/>
                  <a:pt x="3668293" y="4887157"/>
                </a:cubicBezTo>
                <a:cubicBezTo>
                  <a:pt x="3677931" y="4802585"/>
                  <a:pt x="3783688" y="4843197"/>
                  <a:pt x="3757005" y="4754484"/>
                </a:cubicBezTo>
                <a:cubicBezTo>
                  <a:pt x="3684357" y="4746204"/>
                  <a:pt x="3608498" y="4766117"/>
                  <a:pt x="3511263" y="4812147"/>
                </a:cubicBezTo>
                <a:cubicBezTo>
                  <a:pt x="3479762" y="4765722"/>
                  <a:pt x="3501135" y="4739600"/>
                  <a:pt x="3512870" y="4798050"/>
                </a:cubicBezTo>
                <a:cubicBezTo>
                  <a:pt x="3517689" y="4755766"/>
                  <a:pt x="3611711" y="4737924"/>
                  <a:pt x="3599977" y="4679472"/>
                </a:cubicBezTo>
                <a:cubicBezTo>
                  <a:pt x="3545495" y="4673262"/>
                  <a:pt x="3464813" y="4735461"/>
                  <a:pt x="3441834" y="4775676"/>
                </a:cubicBezTo>
                <a:cubicBezTo>
                  <a:pt x="3461601" y="4763651"/>
                  <a:pt x="3446653" y="4733390"/>
                  <a:pt x="3430099" y="4717226"/>
                </a:cubicBezTo>
                <a:cubicBezTo>
                  <a:pt x="3311490" y="4789379"/>
                  <a:pt x="3202521" y="4776959"/>
                  <a:pt x="3072669" y="4947778"/>
                </a:cubicBezTo>
                <a:cubicBezTo>
                  <a:pt x="3041167" y="4901352"/>
                  <a:pt x="3062541" y="4875230"/>
                  <a:pt x="3067361" y="4832947"/>
                </a:cubicBezTo>
                <a:cubicBezTo>
                  <a:pt x="3083914" y="4849112"/>
                  <a:pt x="3079095" y="4891397"/>
                  <a:pt x="3098862" y="4879371"/>
                </a:cubicBezTo>
                <a:cubicBezTo>
                  <a:pt x="3117024" y="4881440"/>
                  <a:pt x="3118630" y="4867345"/>
                  <a:pt x="3123449" y="4825059"/>
                </a:cubicBezTo>
                <a:cubicBezTo>
                  <a:pt x="3085520" y="4835017"/>
                  <a:pt x="3070573" y="4804756"/>
                  <a:pt x="3032640" y="4814711"/>
                </a:cubicBezTo>
                <a:cubicBezTo>
                  <a:pt x="3049199" y="4830878"/>
                  <a:pt x="3027821" y="4856996"/>
                  <a:pt x="3026214" y="4871091"/>
                </a:cubicBezTo>
                <a:cubicBezTo>
                  <a:pt x="2988286" y="4881047"/>
                  <a:pt x="2979767" y="4794406"/>
                  <a:pt x="2959997" y="4806430"/>
                </a:cubicBezTo>
                <a:cubicBezTo>
                  <a:pt x="2956784" y="4834622"/>
                  <a:pt x="2937020" y="4846647"/>
                  <a:pt x="2935414" y="4860742"/>
                </a:cubicBezTo>
                <a:cubicBezTo>
                  <a:pt x="2973341" y="4850787"/>
                  <a:pt x="2973341" y="4850787"/>
                  <a:pt x="2985073" y="4909237"/>
                </a:cubicBezTo>
                <a:cubicBezTo>
                  <a:pt x="3004843" y="4897212"/>
                  <a:pt x="3021394" y="4913376"/>
                  <a:pt x="3057722" y="4917517"/>
                </a:cubicBezTo>
                <a:cubicBezTo>
                  <a:pt x="3016575" y="4955663"/>
                  <a:pt x="3110598" y="4937823"/>
                  <a:pt x="3069456" y="4975969"/>
                </a:cubicBezTo>
                <a:cubicBezTo>
                  <a:pt x="3031528" y="4985925"/>
                  <a:pt x="3051296" y="4973899"/>
                  <a:pt x="3019788" y="4927473"/>
                </a:cubicBezTo>
                <a:cubicBezTo>
                  <a:pt x="2950357" y="4891002"/>
                  <a:pt x="2902791" y="4985529"/>
                  <a:pt x="2846697" y="4993414"/>
                </a:cubicBezTo>
                <a:cubicBezTo>
                  <a:pt x="2891052" y="4927078"/>
                  <a:pt x="2935414" y="4860742"/>
                  <a:pt x="2925282" y="4788196"/>
                </a:cubicBezTo>
                <a:cubicBezTo>
                  <a:pt x="2874008" y="4753796"/>
                  <a:pt x="2824834" y="4862419"/>
                  <a:pt x="2770352" y="4856210"/>
                </a:cubicBezTo>
                <a:cubicBezTo>
                  <a:pt x="2743666" y="4767496"/>
                  <a:pt x="2700920" y="4819738"/>
                  <a:pt x="2684362" y="4803574"/>
                </a:cubicBezTo>
                <a:cubicBezTo>
                  <a:pt x="2677936" y="4859954"/>
                  <a:pt x="2560934" y="4918012"/>
                  <a:pt x="2567361" y="4861629"/>
                </a:cubicBezTo>
                <a:cubicBezTo>
                  <a:pt x="2585527" y="4863699"/>
                  <a:pt x="2643218" y="4841720"/>
                  <a:pt x="2611717" y="4795294"/>
                </a:cubicBezTo>
                <a:cubicBezTo>
                  <a:pt x="2588738" y="4835511"/>
                  <a:pt x="2572179" y="4819343"/>
                  <a:pt x="2534252" y="4829301"/>
                </a:cubicBezTo>
                <a:cubicBezTo>
                  <a:pt x="2550803" y="4845464"/>
                  <a:pt x="2511268" y="4869516"/>
                  <a:pt x="2545984" y="4887750"/>
                </a:cubicBezTo>
                <a:cubicBezTo>
                  <a:pt x="2468522" y="4921756"/>
                  <a:pt x="2488291" y="4909733"/>
                  <a:pt x="2410823" y="4943736"/>
                </a:cubicBezTo>
                <a:cubicBezTo>
                  <a:pt x="2351033" y="4822695"/>
                  <a:pt x="2292215" y="5015889"/>
                  <a:pt x="2234028" y="4880753"/>
                </a:cubicBezTo>
                <a:cubicBezTo>
                  <a:pt x="2211048" y="4920967"/>
                  <a:pt x="2196100" y="4890708"/>
                  <a:pt x="2153349" y="4942949"/>
                </a:cubicBezTo>
                <a:cubicBezTo>
                  <a:pt x="2181152" y="4860447"/>
                  <a:pt x="2205738" y="4806136"/>
                  <a:pt x="2250092" y="4739800"/>
                </a:cubicBezTo>
                <a:cubicBezTo>
                  <a:pt x="2139520" y="4741476"/>
                  <a:pt x="2013995" y="4712891"/>
                  <a:pt x="1941838" y="4861729"/>
                </a:cubicBezTo>
                <a:cubicBezTo>
                  <a:pt x="1870802" y="4839355"/>
                  <a:pt x="1743669" y="4824866"/>
                  <a:pt x="1673120" y="4959608"/>
                </a:cubicBezTo>
                <a:cubicBezTo>
                  <a:pt x="1749467" y="5096813"/>
                  <a:pt x="1908731" y="4829398"/>
                  <a:pt x="1970130" y="4936344"/>
                </a:cubicBezTo>
                <a:cubicBezTo>
                  <a:pt x="1953573" y="4920180"/>
                  <a:pt x="1997930" y="4853844"/>
                  <a:pt x="2014484" y="4870009"/>
                </a:cubicBezTo>
                <a:cubicBezTo>
                  <a:pt x="2011271" y="4898198"/>
                  <a:pt x="2009664" y="4912295"/>
                  <a:pt x="2006452" y="4940483"/>
                </a:cubicBezTo>
                <a:cubicBezTo>
                  <a:pt x="2064146" y="4918504"/>
                  <a:pt x="2119754" y="4753502"/>
                  <a:pt x="2187578" y="4804065"/>
                </a:cubicBezTo>
                <a:cubicBezTo>
                  <a:pt x="2141617" y="4884498"/>
                  <a:pt x="2033134" y="5029198"/>
                  <a:pt x="1960491" y="5020919"/>
                </a:cubicBezTo>
                <a:cubicBezTo>
                  <a:pt x="1963704" y="4992728"/>
                  <a:pt x="2021400" y="4970745"/>
                  <a:pt x="1988292" y="4938414"/>
                </a:cubicBezTo>
                <a:cubicBezTo>
                  <a:pt x="1927381" y="4988587"/>
                  <a:pt x="1889452" y="4998542"/>
                  <a:pt x="1822116" y="5105093"/>
                </a:cubicBezTo>
                <a:cubicBezTo>
                  <a:pt x="1789004" y="5072764"/>
                  <a:pt x="1736125" y="5052460"/>
                  <a:pt x="1683247" y="5032153"/>
                </a:cubicBezTo>
                <a:cubicBezTo>
                  <a:pt x="1617520" y="5124610"/>
                  <a:pt x="1586015" y="5078184"/>
                  <a:pt x="1555002" y="5188878"/>
                </a:cubicBezTo>
                <a:cubicBezTo>
                  <a:pt x="1521894" y="5156547"/>
                  <a:pt x="1579589" y="5134567"/>
                  <a:pt x="1548084" y="5088141"/>
                </a:cubicBezTo>
                <a:cubicBezTo>
                  <a:pt x="1493606" y="5081932"/>
                  <a:pt x="1528320" y="5100166"/>
                  <a:pt x="1518189" y="5027621"/>
                </a:cubicBezTo>
                <a:cubicBezTo>
                  <a:pt x="1518189" y="5027621"/>
                  <a:pt x="1518189" y="5027621"/>
                  <a:pt x="1434295" y="5118008"/>
                </a:cubicBezTo>
                <a:cubicBezTo>
                  <a:pt x="1401186" y="5085676"/>
                  <a:pt x="1383026" y="5083606"/>
                  <a:pt x="1343492" y="5107658"/>
                </a:cubicBezTo>
                <a:cubicBezTo>
                  <a:pt x="1356833" y="5152015"/>
                  <a:pt x="1379813" y="5111799"/>
                  <a:pt x="1396368" y="5127963"/>
                </a:cubicBezTo>
                <a:cubicBezTo>
                  <a:pt x="1355227" y="5166109"/>
                  <a:pt x="1352013" y="5194300"/>
                  <a:pt x="1348801" y="5222489"/>
                </a:cubicBezTo>
                <a:cubicBezTo>
                  <a:pt x="1314086" y="5204256"/>
                  <a:pt x="1291103" y="5244470"/>
                  <a:pt x="1279370" y="5186021"/>
                </a:cubicBezTo>
                <a:cubicBezTo>
                  <a:pt x="1282583" y="5157829"/>
                  <a:pt x="1303956" y="5131708"/>
                  <a:pt x="1290616" y="5087352"/>
                </a:cubicBezTo>
                <a:cubicBezTo>
                  <a:pt x="1246260" y="5153689"/>
                  <a:pt x="1203506" y="5205929"/>
                  <a:pt x="1140992" y="5270198"/>
                </a:cubicBezTo>
                <a:cubicBezTo>
                  <a:pt x="1134076" y="5169461"/>
                  <a:pt x="1055495" y="5374679"/>
                  <a:pt x="1030418" y="5271873"/>
                </a:cubicBezTo>
                <a:cubicBezTo>
                  <a:pt x="1036844" y="5215492"/>
                  <a:pt x="1069953" y="5247824"/>
                  <a:pt x="1076379" y="5191441"/>
                </a:cubicBezTo>
                <a:cubicBezTo>
                  <a:pt x="1091327" y="5221702"/>
                  <a:pt x="1114309" y="5181487"/>
                  <a:pt x="1132470" y="5183556"/>
                </a:cubicBezTo>
                <a:cubicBezTo>
                  <a:pt x="1135683" y="5155367"/>
                  <a:pt x="1137290" y="5141270"/>
                  <a:pt x="1120735" y="5125105"/>
                </a:cubicBezTo>
                <a:cubicBezTo>
                  <a:pt x="1120735" y="5125105"/>
                  <a:pt x="1120735" y="5125105"/>
                  <a:pt x="1059822" y="5175276"/>
                </a:cubicBezTo>
                <a:cubicBezTo>
                  <a:pt x="1069461" y="5090704"/>
                  <a:pt x="1005343" y="5169066"/>
                  <a:pt x="973836" y="5122640"/>
                </a:cubicBezTo>
                <a:cubicBezTo>
                  <a:pt x="1054516" y="5060444"/>
                  <a:pt x="1138896" y="5127176"/>
                  <a:pt x="1176335" y="4960101"/>
                </a:cubicBezTo>
                <a:cubicBezTo>
                  <a:pt x="1108508" y="4909535"/>
                  <a:pt x="954067" y="5134668"/>
                  <a:pt x="958398" y="4935262"/>
                </a:cubicBezTo>
                <a:cubicBezTo>
                  <a:pt x="922076" y="4931123"/>
                  <a:pt x="900697" y="4957243"/>
                  <a:pt x="879323" y="4983364"/>
                </a:cubicBezTo>
                <a:cubicBezTo>
                  <a:pt x="895878" y="4999527"/>
                  <a:pt x="910831" y="5029790"/>
                  <a:pt x="891059" y="5041813"/>
                </a:cubicBezTo>
                <a:cubicBezTo>
                  <a:pt x="768747" y="4985038"/>
                  <a:pt x="646928" y="5085382"/>
                  <a:pt x="526224" y="5014511"/>
                </a:cubicBezTo>
                <a:cubicBezTo>
                  <a:pt x="541172" y="5044770"/>
                  <a:pt x="503243" y="5054728"/>
                  <a:pt x="501637" y="5068823"/>
                </a:cubicBezTo>
                <a:cubicBezTo>
                  <a:pt x="489902" y="5010372"/>
                  <a:pt x="463708" y="5078780"/>
                  <a:pt x="430600" y="5046449"/>
                </a:cubicBezTo>
                <a:cubicBezTo>
                  <a:pt x="473348" y="4994206"/>
                  <a:pt x="506456" y="5026537"/>
                  <a:pt x="494722" y="4968087"/>
                </a:cubicBezTo>
                <a:cubicBezTo>
                  <a:pt x="440239" y="4961876"/>
                  <a:pt x="385752" y="4955666"/>
                  <a:pt x="347825" y="4965622"/>
                </a:cubicBezTo>
                <a:cubicBezTo>
                  <a:pt x="314710" y="4933290"/>
                  <a:pt x="334485" y="4921267"/>
                  <a:pt x="319530" y="4891006"/>
                </a:cubicBezTo>
                <a:cubicBezTo>
                  <a:pt x="317923" y="4905101"/>
                  <a:pt x="314710" y="4933290"/>
                  <a:pt x="294943" y="4945316"/>
                </a:cubicBezTo>
                <a:cubicBezTo>
                  <a:pt x="279995" y="4915055"/>
                  <a:pt x="283208" y="4886866"/>
                  <a:pt x="250099" y="4854535"/>
                </a:cubicBezTo>
                <a:cubicBezTo>
                  <a:pt x="227119" y="4894752"/>
                  <a:pt x="230332" y="4866561"/>
                  <a:pt x="205746" y="4920871"/>
                </a:cubicBezTo>
                <a:cubicBezTo>
                  <a:pt x="194009" y="4862420"/>
                  <a:pt x="216991" y="4822207"/>
                  <a:pt x="203647" y="4777849"/>
                </a:cubicBezTo>
                <a:cubicBezTo>
                  <a:pt x="165716" y="4787805"/>
                  <a:pt x="124576" y="4825951"/>
                  <a:pt x="111237" y="4781596"/>
                </a:cubicBezTo>
                <a:cubicBezTo>
                  <a:pt x="111237" y="4781596"/>
                  <a:pt x="111237" y="4781596"/>
                  <a:pt x="132608" y="4755474"/>
                </a:cubicBezTo>
                <a:cubicBezTo>
                  <a:pt x="114450" y="4753405"/>
                  <a:pt x="116057" y="4739310"/>
                  <a:pt x="134214" y="4741379"/>
                </a:cubicBezTo>
                <a:cubicBezTo>
                  <a:pt x="129395" y="4783666"/>
                  <a:pt x="187093" y="4761684"/>
                  <a:pt x="190306" y="4733492"/>
                </a:cubicBezTo>
                <a:cubicBezTo>
                  <a:pt x="117663" y="4725212"/>
                  <a:pt x="81336" y="4721073"/>
                  <a:pt x="20425" y="4771246"/>
                </a:cubicBezTo>
                <a:cubicBezTo>
                  <a:pt x="24441" y="4736007"/>
                  <a:pt x="15763" y="4731448"/>
                  <a:pt x="6883" y="4728651"/>
                </a:cubicBezTo>
                <a:lnTo>
                  <a:pt x="0" y="4724901"/>
                </a:lnTo>
                <a:lnTo>
                  <a:pt x="0" y="4573981"/>
                </a:lnTo>
                <a:lnTo>
                  <a:pt x="22686" y="4569820"/>
                </a:lnTo>
                <a:cubicBezTo>
                  <a:pt x="39180" y="4566346"/>
                  <a:pt x="53604" y="4560851"/>
                  <a:pt x="64292" y="4547792"/>
                </a:cubicBezTo>
                <a:cubicBezTo>
                  <a:pt x="49342" y="4517530"/>
                  <a:pt x="107040" y="4495549"/>
                  <a:pt x="75539" y="4449123"/>
                </a:cubicBezTo>
                <a:cubicBezTo>
                  <a:pt x="59106" y="4472238"/>
                  <a:pt x="44511" y="4489315"/>
                  <a:pt x="30703" y="4502020"/>
                </a:cubicBezTo>
                <a:lnTo>
                  <a:pt x="0" y="4522422"/>
                </a:lnTo>
                <a:lnTo>
                  <a:pt x="0" y="3603569"/>
                </a:lnTo>
                <a:lnTo>
                  <a:pt x="42586" y="3608295"/>
                </a:lnTo>
                <a:cubicBezTo>
                  <a:pt x="93131" y="3608702"/>
                  <a:pt x="144682" y="3600299"/>
                  <a:pt x="191691" y="3591377"/>
                </a:cubicBezTo>
                <a:cubicBezTo>
                  <a:pt x="221101" y="3494781"/>
                  <a:pt x="339709" y="3422628"/>
                  <a:pt x="413961" y="3416814"/>
                </a:cubicBezTo>
                <a:cubicBezTo>
                  <a:pt x="402227" y="3358364"/>
                  <a:pt x="407046" y="3316078"/>
                  <a:pt x="395311" y="3257625"/>
                </a:cubicBezTo>
                <a:cubicBezTo>
                  <a:pt x="375541" y="3269652"/>
                  <a:pt x="357381" y="3267581"/>
                  <a:pt x="334397" y="3307798"/>
                </a:cubicBezTo>
                <a:cubicBezTo>
                  <a:pt x="349348" y="3338057"/>
                  <a:pt x="346135" y="3366248"/>
                  <a:pt x="324759" y="3392368"/>
                </a:cubicBezTo>
                <a:cubicBezTo>
                  <a:pt x="271885" y="3372063"/>
                  <a:pt x="219002" y="3351759"/>
                  <a:pt x="159700" y="3387835"/>
                </a:cubicBezTo>
                <a:cubicBezTo>
                  <a:pt x="143146" y="3371668"/>
                  <a:pt x="164519" y="3345549"/>
                  <a:pt x="147965" y="3329385"/>
                </a:cubicBezTo>
                <a:cubicBezTo>
                  <a:pt x="123376" y="3383694"/>
                  <a:pt x="110037" y="3339340"/>
                  <a:pt x="70503" y="3363389"/>
                </a:cubicBezTo>
                <a:cubicBezTo>
                  <a:pt x="68896" y="3377485"/>
                  <a:pt x="85448" y="3393650"/>
                  <a:pt x="85448" y="3393650"/>
                </a:cubicBezTo>
                <a:cubicBezTo>
                  <a:pt x="68896" y="3377485"/>
                  <a:pt x="52337" y="3361318"/>
                  <a:pt x="34179" y="3359249"/>
                </a:cubicBezTo>
                <a:cubicBezTo>
                  <a:pt x="75322" y="3321105"/>
                  <a:pt x="170945" y="3289168"/>
                  <a:pt x="160817" y="3216621"/>
                </a:cubicBezTo>
                <a:cubicBezTo>
                  <a:pt x="105130" y="3220982"/>
                  <a:pt x="54232" y="3274080"/>
                  <a:pt x="11312" y="3279898"/>
                </a:cubicBezTo>
                <a:lnTo>
                  <a:pt x="0" y="3279095"/>
                </a:lnTo>
                <a:lnTo>
                  <a:pt x="0" y="2782513"/>
                </a:lnTo>
                <a:lnTo>
                  <a:pt x="44908" y="2767583"/>
                </a:lnTo>
                <a:cubicBezTo>
                  <a:pt x="70928" y="2756827"/>
                  <a:pt x="97448" y="2743563"/>
                  <a:pt x="124629" y="2727028"/>
                </a:cubicBezTo>
                <a:cubicBezTo>
                  <a:pt x="192455" y="2777594"/>
                  <a:pt x="253366" y="2727424"/>
                  <a:pt x="332438" y="2679322"/>
                </a:cubicBezTo>
                <a:cubicBezTo>
                  <a:pt x="378892" y="2756007"/>
                  <a:pt x="474519" y="2724070"/>
                  <a:pt x="523692" y="2615450"/>
                </a:cubicBezTo>
                <a:cubicBezTo>
                  <a:pt x="465997" y="2637429"/>
                  <a:pt x="400263" y="2729888"/>
                  <a:pt x="368762" y="2683463"/>
                </a:cubicBezTo>
                <a:cubicBezTo>
                  <a:pt x="447833" y="2635359"/>
                  <a:pt x="549885" y="2547042"/>
                  <a:pt x="617714" y="2597608"/>
                </a:cubicBezTo>
                <a:cubicBezTo>
                  <a:pt x="605982" y="2539158"/>
                  <a:pt x="680231" y="2533342"/>
                  <a:pt x="698389" y="2535412"/>
                </a:cubicBezTo>
                <a:cubicBezTo>
                  <a:pt x="675412" y="2575626"/>
                  <a:pt x="617714" y="2597608"/>
                  <a:pt x="611288" y="2653989"/>
                </a:cubicBezTo>
                <a:cubicBezTo>
                  <a:pt x="687144" y="2634078"/>
                  <a:pt x="719768" y="2509291"/>
                  <a:pt x="795624" y="2489379"/>
                </a:cubicBezTo>
                <a:cubicBezTo>
                  <a:pt x="794018" y="2503474"/>
                  <a:pt x="790805" y="2531665"/>
                  <a:pt x="807359" y="2547832"/>
                </a:cubicBezTo>
                <a:cubicBezTo>
                  <a:pt x="827127" y="2535804"/>
                  <a:pt x="904591" y="2501798"/>
                  <a:pt x="878398" y="2570206"/>
                </a:cubicBezTo>
                <a:cubicBezTo>
                  <a:pt x="898165" y="2558181"/>
                  <a:pt x="896558" y="2572276"/>
                  <a:pt x="916325" y="2560251"/>
                </a:cubicBezTo>
                <a:cubicBezTo>
                  <a:pt x="921145" y="2517963"/>
                  <a:pt x="960688" y="2493914"/>
                  <a:pt x="965507" y="2451627"/>
                </a:cubicBezTo>
                <a:cubicBezTo>
                  <a:pt x="948948" y="2435462"/>
                  <a:pt x="948948" y="2435462"/>
                  <a:pt x="929177" y="2447488"/>
                </a:cubicBezTo>
                <a:cubicBezTo>
                  <a:pt x="909410" y="2459512"/>
                  <a:pt x="924359" y="2489773"/>
                  <a:pt x="886430" y="2499728"/>
                </a:cubicBezTo>
                <a:cubicBezTo>
                  <a:pt x="874696" y="2441279"/>
                  <a:pt x="843684" y="2551972"/>
                  <a:pt x="830339" y="2507613"/>
                </a:cubicBezTo>
                <a:cubicBezTo>
                  <a:pt x="856535" y="2439208"/>
                  <a:pt x="869876" y="2483564"/>
                  <a:pt x="911017" y="2445418"/>
                </a:cubicBezTo>
                <a:cubicBezTo>
                  <a:pt x="917444" y="2389038"/>
                  <a:pt x="884334" y="2356706"/>
                  <a:pt x="864568" y="2368730"/>
                </a:cubicBezTo>
                <a:cubicBezTo>
                  <a:pt x="887548" y="2328515"/>
                  <a:pt x="927082" y="2304466"/>
                  <a:pt x="913740" y="2260109"/>
                </a:cubicBezTo>
                <a:cubicBezTo>
                  <a:pt x="869387" y="2326445"/>
                  <a:pt x="739532" y="2497264"/>
                  <a:pt x="716060" y="2380363"/>
                </a:cubicBezTo>
                <a:cubicBezTo>
                  <a:pt x="696296" y="2392387"/>
                  <a:pt x="658368" y="2402345"/>
                  <a:pt x="640204" y="2400275"/>
                </a:cubicBezTo>
                <a:cubicBezTo>
                  <a:pt x="638598" y="2414369"/>
                  <a:pt x="653549" y="2444631"/>
                  <a:pt x="633778" y="2456656"/>
                </a:cubicBezTo>
                <a:cubicBezTo>
                  <a:pt x="618834" y="2426395"/>
                  <a:pt x="602272" y="2410230"/>
                  <a:pt x="582504" y="2422254"/>
                </a:cubicBezTo>
                <a:cubicBezTo>
                  <a:pt x="392177" y="2518359"/>
                  <a:pt x="200670" y="2534013"/>
                  <a:pt x="31176" y="2538121"/>
                </a:cubicBezTo>
                <a:lnTo>
                  <a:pt x="0" y="2538664"/>
                </a:lnTo>
                <a:lnTo>
                  <a:pt x="0" y="2416290"/>
                </a:lnTo>
                <a:lnTo>
                  <a:pt x="14683" y="2400373"/>
                </a:lnTo>
                <a:lnTo>
                  <a:pt x="0" y="2400660"/>
                </a:lnTo>
                <a:lnTo>
                  <a:pt x="0" y="1962023"/>
                </a:lnTo>
                <a:lnTo>
                  <a:pt x="54886" y="1921498"/>
                </a:lnTo>
                <a:cubicBezTo>
                  <a:pt x="135252" y="1867074"/>
                  <a:pt x="252958" y="1802850"/>
                  <a:pt x="319860" y="1821185"/>
                </a:cubicBezTo>
                <a:cubicBezTo>
                  <a:pt x="425124" y="1704676"/>
                  <a:pt x="611559" y="1683090"/>
                  <a:pt x="723742" y="1667317"/>
                </a:cubicBezTo>
                <a:cubicBezTo>
                  <a:pt x="843954" y="1581071"/>
                  <a:pt x="954530" y="1579396"/>
                  <a:pt x="1066717" y="1563622"/>
                </a:cubicBezTo>
                <a:cubicBezTo>
                  <a:pt x="1065109" y="1577718"/>
                  <a:pt x="1063503" y="1591815"/>
                  <a:pt x="1061897" y="1605911"/>
                </a:cubicBezTo>
                <a:cubicBezTo>
                  <a:pt x="1103037" y="1567762"/>
                  <a:pt x="1192237" y="1592208"/>
                  <a:pt x="1182109" y="1519661"/>
                </a:cubicBezTo>
                <a:cubicBezTo>
                  <a:pt x="1182109" y="1519661"/>
                  <a:pt x="1182109" y="1519661"/>
                  <a:pt x="1228559" y="1596348"/>
                </a:cubicBezTo>
                <a:cubicBezTo>
                  <a:pt x="1362115" y="1554456"/>
                  <a:pt x="1518652" y="1472347"/>
                  <a:pt x="1646896" y="1315623"/>
                </a:cubicBezTo>
                <a:cubicBezTo>
                  <a:pt x="1681617" y="1333857"/>
                  <a:pt x="1737706" y="1325972"/>
                  <a:pt x="1765508" y="1243470"/>
                </a:cubicBezTo>
                <a:cubicBezTo>
                  <a:pt x="1879784" y="1370723"/>
                  <a:pt x="2059793" y="1405516"/>
                  <a:pt x="2178400" y="1333363"/>
                </a:cubicBezTo>
                <a:cubicBezTo>
                  <a:pt x="2163451" y="1303104"/>
                  <a:pt x="2138864" y="1357415"/>
                  <a:pt x="2123914" y="1327154"/>
                </a:cubicBezTo>
                <a:cubicBezTo>
                  <a:pt x="2150110" y="1258749"/>
                  <a:pt x="2184825" y="1276983"/>
                  <a:pt x="2192858" y="1206506"/>
                </a:cubicBezTo>
                <a:cubicBezTo>
                  <a:pt x="2229181" y="1210646"/>
                  <a:pt x="2244133" y="1240908"/>
                  <a:pt x="2268719" y="1186597"/>
                </a:cubicBezTo>
                <a:cubicBezTo>
                  <a:pt x="2298614" y="1247117"/>
                  <a:pt x="2315171" y="1263282"/>
                  <a:pt x="2353099" y="1253326"/>
                </a:cubicBezTo>
                <a:cubicBezTo>
                  <a:pt x="2339755" y="1208971"/>
                  <a:pt x="2379292" y="1184919"/>
                  <a:pt x="2402276" y="1144703"/>
                </a:cubicBezTo>
                <a:cubicBezTo>
                  <a:pt x="2552878" y="1276096"/>
                  <a:pt x="2734491" y="1296794"/>
                  <a:pt x="2914010" y="1174472"/>
                </a:cubicBezTo>
                <a:cubicBezTo>
                  <a:pt x="2957245" y="1279348"/>
                  <a:pt x="3009638" y="1142536"/>
                  <a:pt x="3062512" y="1162839"/>
                </a:cubicBezTo>
                <a:cubicBezTo>
                  <a:pt x="3060419" y="1019817"/>
                  <a:pt x="3233999" y="1110993"/>
                  <a:pt x="3197185" y="949734"/>
                </a:cubicBezTo>
                <a:cubicBezTo>
                  <a:pt x="3376077" y="1155742"/>
                  <a:pt x="3700399" y="892861"/>
                  <a:pt x="3859030" y="953776"/>
                </a:cubicBezTo>
                <a:cubicBezTo>
                  <a:pt x="3903385" y="887438"/>
                  <a:pt x="4036941" y="845547"/>
                  <a:pt x="4107980" y="867921"/>
                </a:cubicBezTo>
                <a:cubicBezTo>
                  <a:pt x="4247963" y="769647"/>
                  <a:pt x="4375094" y="784137"/>
                  <a:pt x="4502224" y="798626"/>
                </a:cubicBezTo>
                <a:cubicBezTo>
                  <a:pt x="4620829" y="726476"/>
                  <a:pt x="4675315" y="732686"/>
                  <a:pt x="4774153" y="672558"/>
                </a:cubicBezTo>
                <a:cubicBezTo>
                  <a:pt x="4790709" y="688722"/>
                  <a:pt x="4782675" y="759199"/>
                  <a:pt x="4804052" y="733078"/>
                </a:cubicBezTo>
                <a:cubicBezTo>
                  <a:pt x="4833461" y="636482"/>
                  <a:pt x="4924264" y="646831"/>
                  <a:pt x="4980359" y="638946"/>
                </a:cubicBezTo>
                <a:cubicBezTo>
                  <a:pt x="4978753" y="653041"/>
                  <a:pt x="4939215" y="677092"/>
                  <a:pt x="4955768" y="693257"/>
                </a:cubicBezTo>
                <a:cubicBezTo>
                  <a:pt x="5019551" y="638059"/>
                  <a:pt x="5102108" y="607310"/>
                  <a:pt x="5180090" y="608808"/>
                </a:cubicBezTo>
                <a:lnTo>
                  <a:pt x="5188757" y="609717"/>
                </a:lnTo>
                <a:lnTo>
                  <a:pt x="5178768" y="598153"/>
                </a:lnTo>
                <a:cubicBezTo>
                  <a:pt x="5218766" y="528905"/>
                  <a:pt x="5245457" y="486529"/>
                  <a:pt x="5266777" y="448082"/>
                </a:cubicBezTo>
                <a:close/>
              </a:path>
            </a:pathLst>
          </a:custGeom>
        </p:spPr>
        <p:txBody>
          <a:bodyPr wrap="square">
            <a:noAutofit/>
          </a:bodyPr>
          <a:lstStyle/>
          <a:p>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409826" y="2444873"/>
            <a:ext cx="4747114" cy="6242050"/>
          </a:xfrm>
          <a:prstGeom prst="rect">
            <a:avLst/>
          </a:prstGeom>
        </p:spPr>
        <p:txBody>
          <a:bodyPr/>
          <a:lstStyle/>
          <a:p>
            <a:endParaRPr lang="en-US"/>
          </a:p>
        </p:txBody>
      </p:sp>
      <p:sp>
        <p:nvSpPr>
          <p:cNvPr id="5" name="Picture Placeholder 3"/>
          <p:cNvSpPr>
            <a:spLocks noGrp="1"/>
          </p:cNvSpPr>
          <p:nvPr>
            <p:ph type="pic" sz="quarter" idx="11"/>
          </p:nvPr>
        </p:nvSpPr>
        <p:spPr>
          <a:xfrm>
            <a:off x="10797687" y="5697415"/>
            <a:ext cx="4747113" cy="7191619"/>
          </a:xfrm>
          <a:prstGeom prst="rect">
            <a:avLst/>
          </a:prstGeom>
        </p:spPr>
        <p:txBody>
          <a:bodyPr/>
          <a:lstStyle/>
          <a:p>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
        <p:nvSpPr>
          <p:cNvPr id="6" name="Picture Placeholder 5"/>
          <p:cNvSpPr>
            <a:spLocks noGrp="1"/>
          </p:cNvSpPr>
          <p:nvPr>
            <p:ph type="pic" sz="quarter" idx="11"/>
          </p:nvPr>
        </p:nvSpPr>
        <p:spPr>
          <a:xfrm>
            <a:off x="12193588" y="3569677"/>
            <a:ext cx="9924867" cy="7772400"/>
          </a:xfrm>
          <a:prstGeom prst="rect">
            <a:avLst/>
          </a:prstGeom>
        </p:spPr>
        <p:txBody>
          <a:bodyPr/>
          <a:lstStyle/>
          <a:p>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051337" y="82080"/>
            <a:ext cx="13335839" cy="12798677"/>
          </a:xfrm>
          <a:custGeom>
            <a:avLst/>
            <a:gdLst>
              <a:gd name="connsiteX0" fmla="*/ 10207801 w 13335839"/>
              <a:gd name="connsiteY0" fmla="*/ 11588572 h 12798677"/>
              <a:gd name="connsiteX1" fmla="*/ 10209243 w 13335839"/>
              <a:gd name="connsiteY1" fmla="*/ 11589012 h 12798677"/>
              <a:gd name="connsiteX2" fmla="*/ 10212849 w 13335839"/>
              <a:gd name="connsiteY2" fmla="*/ 11592012 h 12798677"/>
              <a:gd name="connsiteX3" fmla="*/ 10207801 w 13335839"/>
              <a:gd name="connsiteY3" fmla="*/ 11588572 h 12798677"/>
              <a:gd name="connsiteX4" fmla="*/ 13175069 w 13335839"/>
              <a:gd name="connsiteY4" fmla="*/ 10029714 h 12798677"/>
              <a:gd name="connsiteX5" fmla="*/ 13176807 w 13335839"/>
              <a:gd name="connsiteY5" fmla="*/ 10033332 h 12798677"/>
              <a:gd name="connsiteX6" fmla="*/ 13176245 w 13335839"/>
              <a:gd name="connsiteY6" fmla="*/ 10034208 h 12798677"/>
              <a:gd name="connsiteX7" fmla="*/ 13175069 w 13335839"/>
              <a:gd name="connsiteY7" fmla="*/ 10029714 h 12798677"/>
              <a:gd name="connsiteX8" fmla="*/ 11210523 w 13335839"/>
              <a:gd name="connsiteY8" fmla="*/ 9696482 h 12798677"/>
              <a:gd name="connsiteX9" fmla="*/ 11202951 w 13335839"/>
              <a:gd name="connsiteY9" fmla="*/ 9707624 h 12798677"/>
              <a:gd name="connsiteX10" fmla="*/ 11196683 w 13335839"/>
              <a:gd name="connsiteY10" fmla="*/ 9743573 h 12798677"/>
              <a:gd name="connsiteX11" fmla="*/ 11191683 w 13335839"/>
              <a:gd name="connsiteY11" fmla="*/ 9744190 h 12798677"/>
              <a:gd name="connsiteX12" fmla="*/ 11194737 w 13335839"/>
              <a:gd name="connsiteY12" fmla="*/ 9746318 h 12798677"/>
              <a:gd name="connsiteX13" fmla="*/ 11232853 w 13335839"/>
              <a:gd name="connsiteY13" fmla="*/ 9718293 h 12798677"/>
              <a:gd name="connsiteX14" fmla="*/ 11228805 w 13335839"/>
              <a:gd name="connsiteY14" fmla="*/ 9717331 h 12798677"/>
              <a:gd name="connsiteX15" fmla="*/ 11210523 w 13335839"/>
              <a:gd name="connsiteY15" fmla="*/ 9696482 h 12798677"/>
              <a:gd name="connsiteX16" fmla="*/ 11111029 w 13335839"/>
              <a:gd name="connsiteY16" fmla="*/ 9604095 h 12798677"/>
              <a:gd name="connsiteX17" fmla="*/ 11077605 w 13335839"/>
              <a:gd name="connsiteY17" fmla="*/ 9650109 h 12798677"/>
              <a:gd name="connsiteX18" fmla="*/ 11102673 w 13335839"/>
              <a:gd name="connsiteY18" fmla="*/ 9661612 h 12798677"/>
              <a:gd name="connsiteX19" fmla="*/ 11088779 w 13335839"/>
              <a:gd name="connsiteY19" fmla="*/ 9672526 h 12798677"/>
              <a:gd name="connsiteX20" fmla="*/ 11094597 w 13335839"/>
              <a:gd name="connsiteY20" fmla="*/ 9676580 h 12798677"/>
              <a:gd name="connsiteX21" fmla="*/ 11172851 w 13335839"/>
              <a:gd name="connsiteY21" fmla="*/ 9731076 h 12798677"/>
              <a:gd name="connsiteX22" fmla="*/ 11173703 w 13335839"/>
              <a:gd name="connsiteY22" fmla="*/ 9724881 h 12798677"/>
              <a:gd name="connsiteX23" fmla="*/ 11169525 w 13335839"/>
              <a:gd name="connsiteY23" fmla="*/ 9696122 h 12798677"/>
              <a:gd name="connsiteX24" fmla="*/ 11152811 w 13335839"/>
              <a:gd name="connsiteY24" fmla="*/ 9707624 h 12798677"/>
              <a:gd name="connsiteX25" fmla="*/ 11186237 w 13335839"/>
              <a:gd name="connsiteY25" fmla="*/ 9615600 h 12798677"/>
              <a:gd name="connsiteX26" fmla="*/ 11119385 w 13335839"/>
              <a:gd name="connsiteY26" fmla="*/ 9650109 h 12798677"/>
              <a:gd name="connsiteX27" fmla="*/ 11111029 w 13335839"/>
              <a:gd name="connsiteY27" fmla="*/ 9604095 h 12798677"/>
              <a:gd name="connsiteX28" fmla="*/ 11069249 w 13335839"/>
              <a:gd name="connsiteY28" fmla="*/ 9592591 h 12798677"/>
              <a:gd name="connsiteX29" fmla="*/ 11028119 w 13335839"/>
              <a:gd name="connsiteY29" fmla="*/ 9616857 h 12798677"/>
              <a:gd name="connsiteX30" fmla="*/ 11017715 w 13335839"/>
              <a:gd name="connsiteY30" fmla="*/ 9622996 h 12798677"/>
              <a:gd name="connsiteX31" fmla="*/ 11063319 w 13335839"/>
              <a:gd name="connsiteY31" fmla="*/ 9654781 h 12798677"/>
              <a:gd name="connsiteX32" fmla="*/ 11069901 w 13335839"/>
              <a:gd name="connsiteY32" fmla="*/ 9629079 h 12798677"/>
              <a:gd name="connsiteX33" fmla="*/ 11069249 w 13335839"/>
              <a:gd name="connsiteY33" fmla="*/ 9592591 h 12798677"/>
              <a:gd name="connsiteX34" fmla="*/ 13172643 w 13335839"/>
              <a:gd name="connsiteY34" fmla="*/ 9376521 h 12798677"/>
              <a:gd name="connsiteX35" fmla="*/ 13174025 w 13335839"/>
              <a:gd name="connsiteY35" fmla="*/ 9379782 h 12798677"/>
              <a:gd name="connsiteX36" fmla="*/ 13175069 w 13335839"/>
              <a:gd name="connsiteY36" fmla="*/ 9397038 h 12798677"/>
              <a:gd name="connsiteX37" fmla="*/ 13170829 w 13335839"/>
              <a:gd name="connsiteY37" fmla="*/ 9361189 h 12798677"/>
              <a:gd name="connsiteX38" fmla="*/ 13172643 w 13335839"/>
              <a:gd name="connsiteY38" fmla="*/ 9376521 h 12798677"/>
              <a:gd name="connsiteX39" fmla="*/ 13166713 w 13335839"/>
              <a:gd name="connsiteY39" fmla="*/ 9362528 h 12798677"/>
              <a:gd name="connsiteX40" fmla="*/ 13335839 w 13335839"/>
              <a:gd name="connsiteY40" fmla="*/ 8167846 h 12798677"/>
              <a:gd name="connsiteX41" fmla="*/ 13335839 w 13335839"/>
              <a:gd name="connsiteY41" fmla="*/ 8228211 h 12798677"/>
              <a:gd name="connsiteX42" fmla="*/ 13333841 w 13335839"/>
              <a:gd name="connsiteY42" fmla="*/ 8235212 h 12798677"/>
              <a:gd name="connsiteX43" fmla="*/ 13325485 w 13335839"/>
              <a:gd name="connsiteY43" fmla="*/ 8212205 h 12798677"/>
              <a:gd name="connsiteX44" fmla="*/ 13317129 w 13335839"/>
              <a:gd name="connsiteY44" fmla="*/ 8212204 h 12798677"/>
              <a:gd name="connsiteX45" fmla="*/ 1804545 w 13335839"/>
              <a:gd name="connsiteY45" fmla="*/ 8155804 h 12798677"/>
              <a:gd name="connsiteX46" fmla="*/ 1801493 w 13335839"/>
              <a:gd name="connsiteY46" fmla="*/ 8157587 h 12798677"/>
              <a:gd name="connsiteX47" fmla="*/ 1799055 w 13335839"/>
              <a:gd name="connsiteY47" fmla="*/ 8159011 h 12798677"/>
              <a:gd name="connsiteX48" fmla="*/ 1821017 w 13335839"/>
              <a:gd name="connsiteY48" fmla="*/ 8146192 h 12798677"/>
              <a:gd name="connsiteX49" fmla="*/ 1813696 w 13335839"/>
              <a:gd name="connsiteY49" fmla="*/ 8150465 h 12798677"/>
              <a:gd name="connsiteX50" fmla="*/ 1804545 w 13335839"/>
              <a:gd name="connsiteY50" fmla="*/ 8155804 h 12798677"/>
              <a:gd name="connsiteX51" fmla="*/ 12978693 w 13335839"/>
              <a:gd name="connsiteY51" fmla="*/ 8074166 h 12798677"/>
              <a:gd name="connsiteX52" fmla="*/ 12968349 w 13335839"/>
              <a:gd name="connsiteY52" fmla="*/ 8081596 h 12798677"/>
              <a:gd name="connsiteX53" fmla="*/ 12989169 w 13335839"/>
              <a:gd name="connsiteY53" fmla="*/ 8081690 h 12798677"/>
              <a:gd name="connsiteX54" fmla="*/ 12899305 w 13335839"/>
              <a:gd name="connsiteY54" fmla="*/ 8074165 h 12798677"/>
              <a:gd name="connsiteX55" fmla="*/ 12897707 w 13335839"/>
              <a:gd name="connsiteY55" fmla="*/ 8082058 h 12798677"/>
              <a:gd name="connsiteX56" fmla="*/ 12904067 w 13335839"/>
              <a:gd name="connsiteY56" fmla="*/ 8082010 h 12798677"/>
              <a:gd name="connsiteX57" fmla="*/ 12936357 w 13335839"/>
              <a:gd name="connsiteY57" fmla="*/ 8069449 h 12798677"/>
              <a:gd name="connsiteX58" fmla="*/ 12928555 w 13335839"/>
              <a:gd name="connsiteY58" fmla="*/ 8074167 h 12798677"/>
              <a:gd name="connsiteX59" fmla="*/ 12918509 w 13335839"/>
              <a:gd name="connsiteY59" fmla="*/ 8081900 h 12798677"/>
              <a:gd name="connsiteX60" fmla="*/ 12950559 w 13335839"/>
              <a:gd name="connsiteY60" fmla="*/ 8081657 h 12798677"/>
              <a:gd name="connsiteX61" fmla="*/ 12943963 w 13335839"/>
              <a:gd name="connsiteY61" fmla="*/ 8070932 h 12798677"/>
              <a:gd name="connsiteX62" fmla="*/ 12936357 w 13335839"/>
              <a:gd name="connsiteY62" fmla="*/ 8069449 h 12798677"/>
              <a:gd name="connsiteX63" fmla="*/ 2939298 w 13335839"/>
              <a:gd name="connsiteY63" fmla="*/ 7885324 h 12798677"/>
              <a:gd name="connsiteX64" fmla="*/ 2862894 w 13335839"/>
              <a:gd name="connsiteY64" fmla="*/ 7888449 h 12798677"/>
              <a:gd name="connsiteX65" fmla="*/ 2939298 w 13335839"/>
              <a:gd name="connsiteY65" fmla="*/ 7885324 h 12798677"/>
              <a:gd name="connsiteX66" fmla="*/ 2838362 w 13335839"/>
              <a:gd name="connsiteY66" fmla="*/ 7885290 h 12798677"/>
              <a:gd name="connsiteX67" fmla="*/ 2836728 w 13335839"/>
              <a:gd name="connsiteY67" fmla="*/ 7890931 h 12798677"/>
              <a:gd name="connsiteX68" fmla="*/ 2832339 w 13335839"/>
              <a:gd name="connsiteY68" fmla="*/ 7894836 h 12798677"/>
              <a:gd name="connsiteX69" fmla="*/ 2838362 w 13335839"/>
              <a:gd name="connsiteY69" fmla="*/ 7885290 h 12798677"/>
              <a:gd name="connsiteX70" fmla="*/ 4501087 w 13335839"/>
              <a:gd name="connsiteY70" fmla="*/ 7867109 h 12798677"/>
              <a:gd name="connsiteX71" fmla="*/ 4493384 w 13335839"/>
              <a:gd name="connsiteY71" fmla="*/ 7892339 h 12798677"/>
              <a:gd name="connsiteX72" fmla="*/ 4487777 w 13335839"/>
              <a:gd name="connsiteY72" fmla="*/ 7909037 h 12798677"/>
              <a:gd name="connsiteX73" fmla="*/ 4499146 w 13335839"/>
              <a:gd name="connsiteY73" fmla="*/ 7909876 h 12798677"/>
              <a:gd name="connsiteX74" fmla="*/ 2094452 w 13335839"/>
              <a:gd name="connsiteY74" fmla="*/ 7829803 h 12798677"/>
              <a:gd name="connsiteX75" fmla="*/ 2094760 w 13335839"/>
              <a:gd name="connsiteY75" fmla="*/ 7829816 h 12798677"/>
              <a:gd name="connsiteX76" fmla="*/ 2094763 w 13335839"/>
              <a:gd name="connsiteY76" fmla="*/ 7829844 h 12798677"/>
              <a:gd name="connsiteX77" fmla="*/ 2037122 w 13335839"/>
              <a:gd name="connsiteY77" fmla="*/ 7825094 h 12798677"/>
              <a:gd name="connsiteX78" fmla="*/ 2063546 w 13335839"/>
              <a:gd name="connsiteY78" fmla="*/ 7825422 h 12798677"/>
              <a:gd name="connsiteX79" fmla="*/ 2094452 w 13335839"/>
              <a:gd name="connsiteY79" fmla="*/ 7829803 h 12798677"/>
              <a:gd name="connsiteX80" fmla="*/ 2017463 w 13335839"/>
              <a:gd name="connsiteY80" fmla="*/ 7826247 h 12798677"/>
              <a:gd name="connsiteX81" fmla="*/ 2037122 w 13335839"/>
              <a:gd name="connsiteY81" fmla="*/ 7825094 h 12798677"/>
              <a:gd name="connsiteX82" fmla="*/ 2093871 w 13335839"/>
              <a:gd name="connsiteY82" fmla="*/ 7823124 h 12798677"/>
              <a:gd name="connsiteX83" fmla="*/ 2168444 w 13335839"/>
              <a:gd name="connsiteY83" fmla="*/ 7831550 h 12798677"/>
              <a:gd name="connsiteX84" fmla="*/ 2133635 w 13335839"/>
              <a:gd name="connsiteY84" fmla="*/ 7831610 h 12798677"/>
              <a:gd name="connsiteX85" fmla="*/ 2094760 w 13335839"/>
              <a:gd name="connsiteY85" fmla="*/ 7829816 h 12798677"/>
              <a:gd name="connsiteX86" fmla="*/ 1813638 w 13335839"/>
              <a:gd name="connsiteY86" fmla="*/ 7815586 h 12798677"/>
              <a:gd name="connsiteX87" fmla="*/ 1810539 w 13335839"/>
              <a:gd name="connsiteY87" fmla="*/ 7822869 h 12798677"/>
              <a:gd name="connsiteX88" fmla="*/ 1835130 w 13335839"/>
              <a:gd name="connsiteY88" fmla="*/ 7822793 h 12798677"/>
              <a:gd name="connsiteX89" fmla="*/ 1834179 w 13335839"/>
              <a:gd name="connsiteY89" fmla="*/ 7819305 h 12798677"/>
              <a:gd name="connsiteX90" fmla="*/ 1813638 w 13335839"/>
              <a:gd name="connsiteY90" fmla="*/ 7815586 h 12798677"/>
              <a:gd name="connsiteX91" fmla="*/ 4001649 w 13335839"/>
              <a:gd name="connsiteY91" fmla="*/ 7803430 h 12798677"/>
              <a:gd name="connsiteX92" fmla="*/ 3822356 w 13335839"/>
              <a:gd name="connsiteY92" fmla="*/ 7810133 h 12798677"/>
              <a:gd name="connsiteX93" fmla="*/ 3790951 w 13335839"/>
              <a:gd name="connsiteY93" fmla="*/ 7812884 h 12798677"/>
              <a:gd name="connsiteX94" fmla="*/ 3380375 w 13335839"/>
              <a:gd name="connsiteY94" fmla="*/ 7833067 h 12798677"/>
              <a:gd name="connsiteX95" fmla="*/ 3364692 w 13335839"/>
              <a:gd name="connsiteY95" fmla="*/ 7841648 h 12798677"/>
              <a:gd name="connsiteX96" fmla="*/ 3468407 w 13335839"/>
              <a:gd name="connsiteY96" fmla="*/ 7837279 h 12798677"/>
              <a:gd name="connsiteX97" fmla="*/ 3610451 w 13335839"/>
              <a:gd name="connsiteY97" fmla="*/ 7838612 h 12798677"/>
              <a:gd name="connsiteX98" fmla="*/ 3885434 w 13335839"/>
              <a:gd name="connsiteY98" fmla="*/ 7815008 h 12798677"/>
              <a:gd name="connsiteX99" fmla="*/ 3997995 w 13335839"/>
              <a:gd name="connsiteY99" fmla="*/ 7808266 h 12798677"/>
              <a:gd name="connsiteX100" fmla="*/ 1536737 w 13335839"/>
              <a:gd name="connsiteY100" fmla="*/ 7782552 h 12798677"/>
              <a:gd name="connsiteX101" fmla="*/ 1555424 w 13335839"/>
              <a:gd name="connsiteY101" fmla="*/ 7789208 h 12798677"/>
              <a:gd name="connsiteX102" fmla="*/ 1537797 w 13335839"/>
              <a:gd name="connsiteY102" fmla="*/ 7790534 h 12798677"/>
              <a:gd name="connsiteX103" fmla="*/ 1516636 w 13335839"/>
              <a:gd name="connsiteY103" fmla="*/ 7784242 h 12798677"/>
              <a:gd name="connsiteX104" fmla="*/ 1536737 w 13335839"/>
              <a:gd name="connsiteY104" fmla="*/ 7782552 h 12798677"/>
              <a:gd name="connsiteX105" fmla="*/ 1510140 w 13335839"/>
              <a:gd name="connsiteY105" fmla="*/ 7778603 h 12798677"/>
              <a:gd name="connsiteX106" fmla="*/ 1516636 w 13335839"/>
              <a:gd name="connsiteY106" fmla="*/ 7784242 h 12798677"/>
              <a:gd name="connsiteX107" fmla="*/ 1511372 w 13335839"/>
              <a:gd name="connsiteY107" fmla="*/ 7786311 h 12798677"/>
              <a:gd name="connsiteX108" fmla="*/ 1502228 w 13335839"/>
              <a:gd name="connsiteY108" fmla="*/ 7781310 h 12798677"/>
              <a:gd name="connsiteX109" fmla="*/ 1510140 w 13335839"/>
              <a:gd name="connsiteY109" fmla="*/ 7778603 h 12798677"/>
              <a:gd name="connsiteX110" fmla="*/ 1495732 w 13335839"/>
              <a:gd name="connsiteY110" fmla="*/ 7775672 h 12798677"/>
              <a:gd name="connsiteX111" fmla="*/ 1502228 w 13335839"/>
              <a:gd name="connsiteY111" fmla="*/ 7781310 h 12798677"/>
              <a:gd name="connsiteX112" fmla="*/ 1496966 w 13335839"/>
              <a:gd name="connsiteY112" fmla="*/ 7783380 h 12798677"/>
              <a:gd name="connsiteX113" fmla="*/ 1487821 w 13335839"/>
              <a:gd name="connsiteY113" fmla="*/ 7778379 h 12798677"/>
              <a:gd name="connsiteX114" fmla="*/ 1495732 w 13335839"/>
              <a:gd name="connsiteY114" fmla="*/ 7775672 h 12798677"/>
              <a:gd name="connsiteX115" fmla="*/ 1824870 w 13335839"/>
              <a:gd name="connsiteY115" fmla="*/ 7713355 h 12798677"/>
              <a:gd name="connsiteX116" fmla="*/ 1837806 w 13335839"/>
              <a:gd name="connsiteY116" fmla="*/ 7719976 h 12798677"/>
              <a:gd name="connsiteX117" fmla="*/ 1826104 w 13335839"/>
              <a:gd name="connsiteY117" fmla="*/ 7721061 h 12798677"/>
              <a:gd name="connsiteX118" fmla="*/ 1813276 w 13335839"/>
              <a:gd name="connsiteY118" fmla="*/ 7716817 h 12798677"/>
              <a:gd name="connsiteX119" fmla="*/ 1824870 w 13335839"/>
              <a:gd name="connsiteY119" fmla="*/ 7713355 h 12798677"/>
              <a:gd name="connsiteX120" fmla="*/ 1322444 w 13335839"/>
              <a:gd name="connsiteY120" fmla="*/ 7706897 h 12798677"/>
              <a:gd name="connsiteX121" fmla="*/ 1342296 w 13335839"/>
              <a:gd name="connsiteY121" fmla="*/ 7709269 h 12798677"/>
              <a:gd name="connsiteX122" fmla="*/ 1338114 w 13335839"/>
              <a:gd name="connsiteY122" fmla="*/ 7709880 h 12798677"/>
              <a:gd name="connsiteX123" fmla="*/ 1692097 w 13335839"/>
              <a:gd name="connsiteY123" fmla="*/ 7659360 h 12798677"/>
              <a:gd name="connsiteX124" fmla="*/ 1705510 w 13335839"/>
              <a:gd name="connsiteY124" fmla="*/ 7661150 h 12798677"/>
              <a:gd name="connsiteX125" fmla="*/ 1707209 w 13335839"/>
              <a:gd name="connsiteY125" fmla="*/ 7665175 h 12798677"/>
              <a:gd name="connsiteX126" fmla="*/ 1694396 w 13335839"/>
              <a:gd name="connsiteY126" fmla="*/ 7665966 h 12798677"/>
              <a:gd name="connsiteX127" fmla="*/ 1684190 w 13335839"/>
              <a:gd name="connsiteY127" fmla="*/ 7661043 h 12798677"/>
              <a:gd name="connsiteX128" fmla="*/ 1692097 w 13335839"/>
              <a:gd name="connsiteY128" fmla="*/ 7659360 h 12798677"/>
              <a:gd name="connsiteX129" fmla="*/ 2087798 w 13335839"/>
              <a:gd name="connsiteY129" fmla="*/ 7653275 h 12798677"/>
              <a:gd name="connsiteX130" fmla="*/ 2046370 w 13335839"/>
              <a:gd name="connsiteY130" fmla="*/ 7653761 h 12798677"/>
              <a:gd name="connsiteX131" fmla="*/ 2092702 w 13335839"/>
              <a:gd name="connsiteY131" fmla="*/ 7657013 h 12798677"/>
              <a:gd name="connsiteX132" fmla="*/ 2105641 w 13335839"/>
              <a:gd name="connsiteY132" fmla="*/ 7655872 h 12798677"/>
              <a:gd name="connsiteX133" fmla="*/ 2095864 w 13335839"/>
              <a:gd name="connsiteY133" fmla="*/ 7653505 h 12798677"/>
              <a:gd name="connsiteX134" fmla="*/ 1507039 w 13335839"/>
              <a:gd name="connsiteY134" fmla="*/ 7543054 h 12798677"/>
              <a:gd name="connsiteX135" fmla="*/ 1488763 w 13335839"/>
              <a:gd name="connsiteY135" fmla="*/ 7560769 h 12798677"/>
              <a:gd name="connsiteX136" fmla="*/ 1507039 w 13335839"/>
              <a:gd name="connsiteY136" fmla="*/ 7543054 h 12798677"/>
              <a:gd name="connsiteX137" fmla="*/ 1503501 w 13335839"/>
              <a:gd name="connsiteY137" fmla="*/ 7483387 h 12798677"/>
              <a:gd name="connsiteX138" fmla="*/ 1494714 w 13335839"/>
              <a:gd name="connsiteY138" fmla="*/ 7484135 h 12798677"/>
              <a:gd name="connsiteX139" fmla="*/ 1489309 w 13335839"/>
              <a:gd name="connsiteY139" fmla="*/ 7486978 h 12798677"/>
              <a:gd name="connsiteX140" fmla="*/ 1384605 w 13335839"/>
              <a:gd name="connsiteY140" fmla="*/ 7508135 h 12798677"/>
              <a:gd name="connsiteX141" fmla="*/ 1489309 w 13335839"/>
              <a:gd name="connsiteY141" fmla="*/ 7486978 h 12798677"/>
              <a:gd name="connsiteX142" fmla="*/ 1471923 w 13335839"/>
              <a:gd name="connsiteY142" fmla="*/ 7379810 h 12798677"/>
              <a:gd name="connsiteX143" fmla="*/ 1467023 w 13335839"/>
              <a:gd name="connsiteY143" fmla="*/ 7381479 h 12798677"/>
              <a:gd name="connsiteX144" fmla="*/ 1463095 w 13335839"/>
              <a:gd name="connsiteY144" fmla="*/ 7382529 h 12798677"/>
              <a:gd name="connsiteX145" fmla="*/ 1454305 w 13335839"/>
              <a:gd name="connsiteY145" fmla="*/ 7382328 h 12798677"/>
              <a:gd name="connsiteX146" fmla="*/ 1471923 w 13335839"/>
              <a:gd name="connsiteY146" fmla="*/ 7379810 h 12798677"/>
              <a:gd name="connsiteX147" fmla="*/ 1369391 w 13335839"/>
              <a:gd name="connsiteY147" fmla="*/ 7321442 h 12798677"/>
              <a:gd name="connsiteX148" fmla="*/ 1378197 w 13335839"/>
              <a:gd name="connsiteY148" fmla="*/ 7323677 h 12798677"/>
              <a:gd name="connsiteX149" fmla="*/ 1369391 w 13335839"/>
              <a:gd name="connsiteY149" fmla="*/ 7321442 h 12798677"/>
              <a:gd name="connsiteX150" fmla="*/ 1351162 w 13335839"/>
              <a:gd name="connsiteY150" fmla="*/ 7315167 h 12798677"/>
              <a:gd name="connsiteX151" fmla="*/ 1346493 w 13335839"/>
              <a:gd name="connsiteY151" fmla="*/ 7321843 h 12798677"/>
              <a:gd name="connsiteX152" fmla="*/ 1351162 w 13335839"/>
              <a:gd name="connsiteY152" fmla="*/ 7315167 h 12798677"/>
              <a:gd name="connsiteX153" fmla="*/ 1348652 w 13335839"/>
              <a:gd name="connsiteY153" fmla="*/ 7271445 h 12798677"/>
              <a:gd name="connsiteX154" fmla="*/ 1349419 w 13335839"/>
              <a:gd name="connsiteY154" fmla="*/ 7272139 h 12798677"/>
              <a:gd name="connsiteX155" fmla="*/ 1348058 w 13335839"/>
              <a:gd name="connsiteY155" fmla="*/ 7272959 h 12798677"/>
              <a:gd name="connsiteX156" fmla="*/ 1348652 w 13335839"/>
              <a:gd name="connsiteY156" fmla="*/ 7271445 h 12798677"/>
              <a:gd name="connsiteX157" fmla="*/ 1796482 w 13335839"/>
              <a:gd name="connsiteY157" fmla="*/ 7166837 h 12798677"/>
              <a:gd name="connsiteX158" fmla="*/ 1805287 w 13335839"/>
              <a:gd name="connsiteY158" fmla="*/ 7169070 h 12798677"/>
              <a:gd name="connsiteX159" fmla="*/ 1796482 w 13335839"/>
              <a:gd name="connsiteY159" fmla="*/ 7166837 h 12798677"/>
              <a:gd name="connsiteX160" fmla="*/ 1409317 w 13335839"/>
              <a:gd name="connsiteY160" fmla="*/ 6902981 h 12798677"/>
              <a:gd name="connsiteX161" fmla="*/ 1432468 w 13335839"/>
              <a:gd name="connsiteY161" fmla="*/ 6909985 h 12798677"/>
              <a:gd name="connsiteX162" fmla="*/ 1443085 w 13335839"/>
              <a:gd name="connsiteY162" fmla="*/ 6912375 h 12798677"/>
              <a:gd name="connsiteX163" fmla="*/ 1335395 w 13335839"/>
              <a:gd name="connsiteY163" fmla="*/ 6926036 h 12798677"/>
              <a:gd name="connsiteX164" fmla="*/ 1322734 w 13335839"/>
              <a:gd name="connsiteY164" fmla="*/ 6923900 h 12798677"/>
              <a:gd name="connsiteX165" fmla="*/ 1307955 w 13335839"/>
              <a:gd name="connsiteY165" fmla="*/ 6920309 h 12798677"/>
              <a:gd name="connsiteX166" fmla="*/ 1359627 w 13335839"/>
              <a:gd name="connsiteY166" fmla="*/ 6910388 h 12798677"/>
              <a:gd name="connsiteX167" fmla="*/ 2085870 w 13335839"/>
              <a:gd name="connsiteY167" fmla="*/ 6890050 h 12798677"/>
              <a:gd name="connsiteX168" fmla="*/ 2083689 w 13335839"/>
              <a:gd name="connsiteY168" fmla="*/ 6890874 h 12798677"/>
              <a:gd name="connsiteX169" fmla="*/ 2084667 w 13335839"/>
              <a:gd name="connsiteY169" fmla="*/ 6891783 h 12798677"/>
              <a:gd name="connsiteX170" fmla="*/ 2095148 w 13335839"/>
              <a:gd name="connsiteY170" fmla="*/ 6893504 h 12798677"/>
              <a:gd name="connsiteX171" fmla="*/ 2096977 w 13335839"/>
              <a:gd name="connsiteY171" fmla="*/ 6892147 h 12798677"/>
              <a:gd name="connsiteX172" fmla="*/ 2095997 w 13335839"/>
              <a:gd name="connsiteY172" fmla="*/ 6890278 h 12798677"/>
              <a:gd name="connsiteX173" fmla="*/ 2085870 w 13335839"/>
              <a:gd name="connsiteY173" fmla="*/ 6890050 h 12798677"/>
              <a:gd name="connsiteX174" fmla="*/ 1642875 w 13335839"/>
              <a:gd name="connsiteY174" fmla="*/ 6872185 h 12798677"/>
              <a:gd name="connsiteX175" fmla="*/ 1691300 w 13335839"/>
              <a:gd name="connsiteY175" fmla="*/ 6881644 h 12798677"/>
              <a:gd name="connsiteX176" fmla="*/ 1756982 w 13335839"/>
              <a:gd name="connsiteY176" fmla="*/ 6889139 h 12798677"/>
              <a:gd name="connsiteX177" fmla="*/ 1729659 w 13335839"/>
              <a:gd name="connsiteY177" fmla="*/ 6893123 h 12798677"/>
              <a:gd name="connsiteX178" fmla="*/ 1601168 w 13335839"/>
              <a:gd name="connsiteY178" fmla="*/ 6895465 h 12798677"/>
              <a:gd name="connsiteX179" fmla="*/ 1538475 w 13335839"/>
              <a:gd name="connsiteY179" fmla="*/ 6901977 h 12798677"/>
              <a:gd name="connsiteX180" fmla="*/ 1539490 w 13335839"/>
              <a:gd name="connsiteY180" fmla="*/ 6900838 h 12798677"/>
              <a:gd name="connsiteX181" fmla="*/ 1506477 w 13335839"/>
              <a:gd name="connsiteY181" fmla="*/ 6893034 h 12798677"/>
              <a:gd name="connsiteX182" fmla="*/ 1494087 w 13335839"/>
              <a:gd name="connsiteY182" fmla="*/ 6890342 h 12798677"/>
              <a:gd name="connsiteX183" fmla="*/ 1513796 w 13335839"/>
              <a:gd name="connsiteY183" fmla="*/ 6887403 h 12798677"/>
              <a:gd name="connsiteX184" fmla="*/ 1881558 w 13335839"/>
              <a:gd name="connsiteY184" fmla="*/ 6857837 h 12798677"/>
              <a:gd name="connsiteX185" fmla="*/ 1873877 w 13335839"/>
              <a:gd name="connsiteY185" fmla="*/ 6858253 h 12798677"/>
              <a:gd name="connsiteX186" fmla="*/ 1870779 w 13335839"/>
              <a:gd name="connsiteY186" fmla="*/ 6865535 h 12798677"/>
              <a:gd name="connsiteX187" fmla="*/ 1895370 w 13335839"/>
              <a:gd name="connsiteY187" fmla="*/ 6865461 h 12798677"/>
              <a:gd name="connsiteX188" fmla="*/ 1894419 w 13335839"/>
              <a:gd name="connsiteY188" fmla="*/ 6861971 h 12798677"/>
              <a:gd name="connsiteX189" fmla="*/ 1884417 w 13335839"/>
              <a:gd name="connsiteY189" fmla="*/ 6858226 h 12798677"/>
              <a:gd name="connsiteX190" fmla="*/ 1596976 w 13335839"/>
              <a:gd name="connsiteY190" fmla="*/ 6825218 h 12798677"/>
              <a:gd name="connsiteX191" fmla="*/ 1615662 w 13335839"/>
              <a:gd name="connsiteY191" fmla="*/ 6831875 h 12798677"/>
              <a:gd name="connsiteX192" fmla="*/ 1598036 w 13335839"/>
              <a:gd name="connsiteY192" fmla="*/ 6833200 h 12798677"/>
              <a:gd name="connsiteX193" fmla="*/ 1576875 w 13335839"/>
              <a:gd name="connsiteY193" fmla="*/ 6826907 h 12798677"/>
              <a:gd name="connsiteX194" fmla="*/ 1596976 w 13335839"/>
              <a:gd name="connsiteY194" fmla="*/ 6825218 h 12798677"/>
              <a:gd name="connsiteX195" fmla="*/ 1570379 w 13335839"/>
              <a:gd name="connsiteY195" fmla="*/ 6821270 h 12798677"/>
              <a:gd name="connsiteX196" fmla="*/ 1576875 w 13335839"/>
              <a:gd name="connsiteY196" fmla="*/ 6826907 h 12798677"/>
              <a:gd name="connsiteX197" fmla="*/ 1571613 w 13335839"/>
              <a:gd name="connsiteY197" fmla="*/ 6828976 h 12798677"/>
              <a:gd name="connsiteX198" fmla="*/ 1562466 w 13335839"/>
              <a:gd name="connsiteY198" fmla="*/ 6823978 h 12798677"/>
              <a:gd name="connsiteX199" fmla="*/ 1570379 w 13335839"/>
              <a:gd name="connsiteY199" fmla="*/ 6821270 h 12798677"/>
              <a:gd name="connsiteX200" fmla="*/ 1555971 w 13335839"/>
              <a:gd name="connsiteY200" fmla="*/ 6818339 h 12798677"/>
              <a:gd name="connsiteX201" fmla="*/ 1562466 w 13335839"/>
              <a:gd name="connsiteY201" fmla="*/ 6823978 h 12798677"/>
              <a:gd name="connsiteX202" fmla="*/ 1557206 w 13335839"/>
              <a:gd name="connsiteY202" fmla="*/ 6826046 h 12798677"/>
              <a:gd name="connsiteX203" fmla="*/ 1548060 w 13335839"/>
              <a:gd name="connsiteY203" fmla="*/ 6821047 h 12798677"/>
              <a:gd name="connsiteX204" fmla="*/ 1555971 w 13335839"/>
              <a:gd name="connsiteY204" fmla="*/ 6818339 h 12798677"/>
              <a:gd name="connsiteX205" fmla="*/ 1907092 w 13335839"/>
              <a:gd name="connsiteY205" fmla="*/ 6764783 h 12798677"/>
              <a:gd name="connsiteX206" fmla="*/ 1885264 w 13335839"/>
              <a:gd name="connsiteY206" fmla="*/ 6765286 h 12798677"/>
              <a:gd name="connsiteX207" fmla="*/ 1836881 w 13335839"/>
              <a:gd name="connsiteY207" fmla="*/ 6766111 h 12798677"/>
              <a:gd name="connsiteX208" fmla="*/ 1867144 w 13335839"/>
              <a:gd name="connsiteY208" fmla="*/ 6769963 h 12798677"/>
              <a:gd name="connsiteX209" fmla="*/ 1913106 w 13335839"/>
              <a:gd name="connsiteY209" fmla="*/ 6776673 h 12798677"/>
              <a:gd name="connsiteX210" fmla="*/ 1931143 w 13335839"/>
              <a:gd name="connsiteY210" fmla="*/ 6772393 h 12798677"/>
              <a:gd name="connsiteX211" fmla="*/ 1937213 w 13335839"/>
              <a:gd name="connsiteY211" fmla="*/ 6771209 h 12798677"/>
              <a:gd name="connsiteX212" fmla="*/ 1922974 w 13335839"/>
              <a:gd name="connsiteY212" fmla="*/ 6768537 h 12798677"/>
              <a:gd name="connsiteX213" fmla="*/ 1984806 w 13335839"/>
              <a:gd name="connsiteY213" fmla="*/ 6762987 h 12798677"/>
              <a:gd name="connsiteX214" fmla="*/ 1940126 w 13335839"/>
              <a:gd name="connsiteY214" fmla="*/ 6764019 h 12798677"/>
              <a:gd name="connsiteX215" fmla="*/ 1960184 w 13335839"/>
              <a:gd name="connsiteY215" fmla="*/ 6766955 h 12798677"/>
              <a:gd name="connsiteX216" fmla="*/ 2128618 w 13335839"/>
              <a:gd name="connsiteY216" fmla="*/ 6759664 h 12798677"/>
              <a:gd name="connsiteX217" fmla="*/ 2127128 w 13335839"/>
              <a:gd name="connsiteY217" fmla="*/ 6759698 h 12798677"/>
              <a:gd name="connsiteX218" fmla="*/ 2148462 w 13335839"/>
              <a:gd name="connsiteY218" fmla="*/ 6762611 h 12798677"/>
              <a:gd name="connsiteX219" fmla="*/ 2153411 w 13335839"/>
              <a:gd name="connsiteY219" fmla="*/ 6762466 h 12798677"/>
              <a:gd name="connsiteX220" fmla="*/ 1786196 w 13335839"/>
              <a:gd name="connsiteY220" fmla="*/ 6752836 h 12798677"/>
              <a:gd name="connsiteX221" fmla="*/ 1785135 w 13335839"/>
              <a:gd name="connsiteY221" fmla="*/ 6754270 h 12798677"/>
              <a:gd name="connsiteX222" fmla="*/ 1781593 w 13335839"/>
              <a:gd name="connsiteY222" fmla="*/ 6759074 h 12798677"/>
              <a:gd name="connsiteX223" fmla="*/ 1382683 w 13335839"/>
              <a:gd name="connsiteY223" fmla="*/ 6749564 h 12798677"/>
              <a:gd name="connsiteX224" fmla="*/ 1402534 w 13335839"/>
              <a:gd name="connsiteY224" fmla="*/ 6751936 h 12798677"/>
              <a:gd name="connsiteX225" fmla="*/ 1398351 w 13335839"/>
              <a:gd name="connsiteY225" fmla="*/ 6752546 h 12798677"/>
              <a:gd name="connsiteX226" fmla="*/ 1654069 w 13335839"/>
              <a:gd name="connsiteY226" fmla="*/ 6736245 h 12798677"/>
              <a:gd name="connsiteX227" fmla="*/ 1640154 w 13335839"/>
              <a:gd name="connsiteY227" fmla="*/ 6738573 h 12798677"/>
              <a:gd name="connsiteX228" fmla="*/ 1628154 w 13335839"/>
              <a:gd name="connsiteY228" fmla="*/ 6739261 h 12798677"/>
              <a:gd name="connsiteX229" fmla="*/ 1628864 w 13335839"/>
              <a:gd name="connsiteY229" fmla="*/ 6739459 h 12798677"/>
              <a:gd name="connsiteX230" fmla="*/ 1631532 w 13335839"/>
              <a:gd name="connsiteY230" fmla="*/ 6740267 h 12798677"/>
              <a:gd name="connsiteX231" fmla="*/ 1676093 w 13335839"/>
              <a:gd name="connsiteY231" fmla="*/ 6745834 h 12798677"/>
              <a:gd name="connsiteX232" fmla="*/ 1752336 w 13335839"/>
              <a:gd name="connsiteY232" fmla="*/ 6702027 h 12798677"/>
              <a:gd name="connsiteX233" fmla="*/ 1765750 w 13335839"/>
              <a:gd name="connsiteY233" fmla="*/ 6703818 h 12798677"/>
              <a:gd name="connsiteX234" fmla="*/ 1767449 w 13335839"/>
              <a:gd name="connsiteY234" fmla="*/ 6707842 h 12798677"/>
              <a:gd name="connsiteX235" fmla="*/ 1754635 w 13335839"/>
              <a:gd name="connsiteY235" fmla="*/ 6708634 h 12798677"/>
              <a:gd name="connsiteX236" fmla="*/ 1744429 w 13335839"/>
              <a:gd name="connsiteY236" fmla="*/ 6703710 h 12798677"/>
              <a:gd name="connsiteX237" fmla="*/ 1752336 w 13335839"/>
              <a:gd name="connsiteY237" fmla="*/ 6702027 h 12798677"/>
              <a:gd name="connsiteX238" fmla="*/ 1599031 w 13335839"/>
              <a:gd name="connsiteY238" fmla="*/ 6523045 h 12798677"/>
              <a:gd name="connsiteX239" fmla="*/ 1576548 w 13335839"/>
              <a:gd name="connsiteY239" fmla="*/ 6524962 h 12798677"/>
              <a:gd name="connsiteX240" fmla="*/ 1580753 w 13335839"/>
              <a:gd name="connsiteY240" fmla="*/ 6524986 h 12798677"/>
              <a:gd name="connsiteX241" fmla="*/ 1599507 w 13335839"/>
              <a:gd name="connsiteY241" fmla="*/ 6523824 h 12798677"/>
              <a:gd name="connsiteX242" fmla="*/ 1532162 w 13335839"/>
              <a:gd name="connsiteY242" fmla="*/ 6422476 h 12798677"/>
              <a:gd name="connsiteX243" fmla="*/ 1527262 w 13335839"/>
              <a:gd name="connsiteY243" fmla="*/ 6424146 h 12798677"/>
              <a:gd name="connsiteX244" fmla="*/ 1523333 w 13335839"/>
              <a:gd name="connsiteY244" fmla="*/ 6425195 h 12798677"/>
              <a:gd name="connsiteX245" fmla="*/ 1514544 w 13335839"/>
              <a:gd name="connsiteY245" fmla="*/ 6424995 h 12798677"/>
              <a:gd name="connsiteX246" fmla="*/ 1532162 w 13335839"/>
              <a:gd name="connsiteY246" fmla="*/ 6422476 h 12798677"/>
              <a:gd name="connsiteX247" fmla="*/ 1429629 w 13335839"/>
              <a:gd name="connsiteY247" fmla="*/ 6364111 h 12798677"/>
              <a:gd name="connsiteX248" fmla="*/ 1438436 w 13335839"/>
              <a:gd name="connsiteY248" fmla="*/ 6366344 h 12798677"/>
              <a:gd name="connsiteX249" fmla="*/ 1429629 w 13335839"/>
              <a:gd name="connsiteY249" fmla="*/ 6364111 h 12798677"/>
              <a:gd name="connsiteX250" fmla="*/ 1411401 w 13335839"/>
              <a:gd name="connsiteY250" fmla="*/ 6357833 h 12798677"/>
              <a:gd name="connsiteX251" fmla="*/ 1406732 w 13335839"/>
              <a:gd name="connsiteY251" fmla="*/ 6364512 h 12798677"/>
              <a:gd name="connsiteX252" fmla="*/ 1411401 w 13335839"/>
              <a:gd name="connsiteY252" fmla="*/ 6357833 h 12798677"/>
              <a:gd name="connsiteX253" fmla="*/ 1723531 w 13335839"/>
              <a:gd name="connsiteY253" fmla="*/ 6178656 h 12798677"/>
              <a:gd name="connsiteX254" fmla="*/ 1739163 w 13335839"/>
              <a:gd name="connsiteY254" fmla="*/ 6200485 h 12798677"/>
              <a:gd name="connsiteX255" fmla="*/ 1739190 w 13335839"/>
              <a:gd name="connsiteY255" fmla="*/ 6204608 h 12798677"/>
              <a:gd name="connsiteX256" fmla="*/ 1744967 w 13335839"/>
              <a:gd name="connsiteY256" fmla="*/ 6204289 h 12798677"/>
              <a:gd name="connsiteX257" fmla="*/ 1765883 w 13335839"/>
              <a:gd name="connsiteY257" fmla="*/ 6184609 h 12798677"/>
              <a:gd name="connsiteX258" fmla="*/ 1743158 w 13335839"/>
              <a:gd name="connsiteY258" fmla="*/ 6180850 h 12798677"/>
              <a:gd name="connsiteX259" fmla="*/ 1743258 w 13335839"/>
              <a:gd name="connsiteY259" fmla="*/ 6189943 h 12798677"/>
              <a:gd name="connsiteX260" fmla="*/ 1734113 w 13335839"/>
              <a:gd name="connsiteY260" fmla="*/ 6179644 h 12798677"/>
              <a:gd name="connsiteX261" fmla="*/ 1878565 w 13335839"/>
              <a:gd name="connsiteY261" fmla="*/ 6098612 h 12798677"/>
              <a:gd name="connsiteX262" fmla="*/ 1869719 w 13335839"/>
              <a:gd name="connsiteY262" fmla="*/ 6102144 h 12798677"/>
              <a:gd name="connsiteX263" fmla="*/ 1858098 w 13335839"/>
              <a:gd name="connsiteY263" fmla="*/ 6114220 h 12798677"/>
              <a:gd name="connsiteX264" fmla="*/ 1892351 w 13335839"/>
              <a:gd name="connsiteY264" fmla="*/ 6111784 h 12798677"/>
              <a:gd name="connsiteX265" fmla="*/ 1889962 w 13335839"/>
              <a:gd name="connsiteY265" fmla="*/ 6102759 h 12798677"/>
              <a:gd name="connsiteX266" fmla="*/ 1878565 w 13335839"/>
              <a:gd name="connsiteY266" fmla="*/ 6098612 h 12798677"/>
              <a:gd name="connsiteX267" fmla="*/ 1795953 w 13335839"/>
              <a:gd name="connsiteY267" fmla="*/ 6086550 h 12798677"/>
              <a:gd name="connsiteX268" fmla="*/ 1736522 w 13335839"/>
              <a:gd name="connsiteY268" fmla="*/ 6119249 h 12798677"/>
              <a:gd name="connsiteX269" fmla="*/ 1737179 w 13335839"/>
              <a:gd name="connsiteY269" fmla="*/ 6122816 h 12798677"/>
              <a:gd name="connsiteX270" fmla="*/ 1825043 w 13335839"/>
              <a:gd name="connsiteY270" fmla="*/ 6116569 h 12798677"/>
              <a:gd name="connsiteX271" fmla="*/ 1817334 w 13335839"/>
              <a:gd name="connsiteY271" fmla="*/ 6111206 h 12798677"/>
              <a:gd name="connsiteX272" fmla="*/ 1795953 w 13335839"/>
              <a:gd name="connsiteY272" fmla="*/ 6086550 h 12798677"/>
              <a:gd name="connsiteX273" fmla="*/ 13323713 w 13335839"/>
              <a:gd name="connsiteY273" fmla="*/ 6009003 h 12798677"/>
              <a:gd name="connsiteX274" fmla="*/ 13311895 w 13335839"/>
              <a:gd name="connsiteY274" fmla="*/ 6013492 h 12798677"/>
              <a:gd name="connsiteX275" fmla="*/ 13317129 w 13335839"/>
              <a:gd name="connsiteY275" fmla="*/ 6026591 h 12798677"/>
              <a:gd name="connsiteX276" fmla="*/ 13323395 w 13335839"/>
              <a:gd name="connsiteY276" fmla="*/ 6009494 h 12798677"/>
              <a:gd name="connsiteX277" fmla="*/ 6198751 w 13335839"/>
              <a:gd name="connsiteY277" fmla="*/ 5995423 h 12798677"/>
              <a:gd name="connsiteX278" fmla="*/ 5875997 w 13335839"/>
              <a:gd name="connsiteY278" fmla="*/ 6033505 h 12798677"/>
              <a:gd name="connsiteX279" fmla="*/ 5585729 w 13335839"/>
              <a:gd name="connsiteY279" fmla="*/ 6061891 h 12798677"/>
              <a:gd name="connsiteX280" fmla="*/ 5413492 w 13335839"/>
              <a:gd name="connsiteY280" fmla="*/ 6099646 h 12798677"/>
              <a:gd name="connsiteX281" fmla="*/ 5449439 w 13335839"/>
              <a:gd name="connsiteY281" fmla="*/ 6096043 h 12798677"/>
              <a:gd name="connsiteX282" fmla="*/ 5571441 w 13335839"/>
              <a:gd name="connsiteY282" fmla="*/ 6085159 h 12798677"/>
              <a:gd name="connsiteX283" fmla="*/ 5867055 w 13335839"/>
              <a:gd name="connsiteY283" fmla="*/ 6063563 h 12798677"/>
              <a:gd name="connsiteX284" fmla="*/ 5996725 w 13335839"/>
              <a:gd name="connsiteY284" fmla="*/ 6050988 h 12798677"/>
              <a:gd name="connsiteX285" fmla="*/ 6058247 w 13335839"/>
              <a:gd name="connsiteY285" fmla="*/ 6038184 h 12798677"/>
              <a:gd name="connsiteX286" fmla="*/ 6103733 w 13335839"/>
              <a:gd name="connsiteY286" fmla="*/ 6025896 h 12798677"/>
              <a:gd name="connsiteX287" fmla="*/ 6120201 w 13335839"/>
              <a:gd name="connsiteY287" fmla="*/ 6039016 h 12798677"/>
              <a:gd name="connsiteX288" fmla="*/ 6133779 w 13335839"/>
              <a:gd name="connsiteY288" fmla="*/ 6037699 h 12798677"/>
              <a:gd name="connsiteX289" fmla="*/ 6134773 w 13335839"/>
              <a:gd name="connsiteY289" fmla="*/ 6027275 h 12798677"/>
              <a:gd name="connsiteX290" fmla="*/ 6192135 w 13335839"/>
              <a:gd name="connsiteY290" fmla="*/ 6016277 h 12798677"/>
              <a:gd name="connsiteX291" fmla="*/ 6194589 w 13335839"/>
              <a:gd name="connsiteY291" fmla="*/ 6000383 h 12798677"/>
              <a:gd name="connsiteX292" fmla="*/ 1790720 w 13335839"/>
              <a:gd name="connsiteY292" fmla="*/ 5992948 h 12798677"/>
              <a:gd name="connsiteX293" fmla="*/ 1800992 w 13335839"/>
              <a:gd name="connsiteY293" fmla="*/ 6000759 h 12798677"/>
              <a:gd name="connsiteX294" fmla="*/ 1855387 w 13335839"/>
              <a:gd name="connsiteY294" fmla="*/ 6053850 h 12798677"/>
              <a:gd name="connsiteX295" fmla="*/ 1867428 w 13335839"/>
              <a:gd name="connsiteY295" fmla="*/ 6037521 h 12798677"/>
              <a:gd name="connsiteX296" fmla="*/ 1836607 w 13335839"/>
              <a:gd name="connsiteY296" fmla="*/ 5999487 h 12798677"/>
              <a:gd name="connsiteX297" fmla="*/ 1836785 w 13335839"/>
              <a:gd name="connsiteY297" fmla="*/ 5995078 h 12798677"/>
              <a:gd name="connsiteX298" fmla="*/ 1754081 w 13335839"/>
              <a:gd name="connsiteY298" fmla="*/ 5991069 h 12798677"/>
              <a:gd name="connsiteX299" fmla="*/ 1754253 w 13335839"/>
              <a:gd name="connsiteY299" fmla="*/ 5991423 h 12798677"/>
              <a:gd name="connsiteX300" fmla="*/ 1755233 w 13335839"/>
              <a:gd name="connsiteY300" fmla="*/ 5991137 h 12798677"/>
              <a:gd name="connsiteX301" fmla="*/ 1469556 w 13335839"/>
              <a:gd name="connsiteY301" fmla="*/ 5945648 h 12798677"/>
              <a:gd name="connsiteX302" fmla="*/ 1492708 w 13335839"/>
              <a:gd name="connsiteY302" fmla="*/ 5952652 h 12798677"/>
              <a:gd name="connsiteX303" fmla="*/ 1503324 w 13335839"/>
              <a:gd name="connsiteY303" fmla="*/ 5955041 h 12798677"/>
              <a:gd name="connsiteX304" fmla="*/ 1395635 w 13335839"/>
              <a:gd name="connsiteY304" fmla="*/ 5968706 h 12798677"/>
              <a:gd name="connsiteX305" fmla="*/ 1382973 w 13335839"/>
              <a:gd name="connsiteY305" fmla="*/ 5966566 h 12798677"/>
              <a:gd name="connsiteX306" fmla="*/ 1368193 w 13335839"/>
              <a:gd name="connsiteY306" fmla="*/ 5962978 h 12798677"/>
              <a:gd name="connsiteX307" fmla="*/ 1419867 w 13335839"/>
              <a:gd name="connsiteY307" fmla="*/ 5953056 h 12798677"/>
              <a:gd name="connsiteX308" fmla="*/ 1778950 w 13335839"/>
              <a:gd name="connsiteY308" fmla="*/ 5935990 h 12798677"/>
              <a:gd name="connsiteX309" fmla="*/ 1731421 w 13335839"/>
              <a:gd name="connsiteY309" fmla="*/ 5936856 h 12798677"/>
              <a:gd name="connsiteX310" fmla="*/ 1736627 w 13335839"/>
              <a:gd name="connsiteY310" fmla="*/ 5937992 h 12798677"/>
              <a:gd name="connsiteX311" fmla="*/ 1750886 w 13335839"/>
              <a:gd name="connsiteY311" fmla="*/ 5956075 h 12798677"/>
              <a:gd name="connsiteX312" fmla="*/ 1750522 w 13335839"/>
              <a:gd name="connsiteY312" fmla="*/ 5957768 h 12798677"/>
              <a:gd name="connsiteX313" fmla="*/ 1781183 w 13335839"/>
              <a:gd name="connsiteY313" fmla="*/ 5956767 h 12798677"/>
              <a:gd name="connsiteX314" fmla="*/ 1782566 w 13335839"/>
              <a:gd name="connsiteY314" fmla="*/ 5947414 h 12798677"/>
              <a:gd name="connsiteX315" fmla="*/ 1849512 w 13335839"/>
              <a:gd name="connsiteY315" fmla="*/ 5911975 h 12798677"/>
              <a:gd name="connsiteX316" fmla="*/ 1713650 w 13335839"/>
              <a:gd name="connsiteY316" fmla="*/ 5916912 h 12798677"/>
              <a:gd name="connsiteX317" fmla="*/ 1751540 w 13335839"/>
              <a:gd name="connsiteY317" fmla="*/ 5924310 h 12798677"/>
              <a:gd name="connsiteX318" fmla="*/ 1776141 w 13335839"/>
              <a:gd name="connsiteY318" fmla="*/ 5927118 h 12798677"/>
              <a:gd name="connsiteX319" fmla="*/ 1774969 w 13335839"/>
              <a:gd name="connsiteY319" fmla="*/ 5923416 h 12798677"/>
              <a:gd name="connsiteX320" fmla="*/ 1778204 w 13335839"/>
              <a:gd name="connsiteY320" fmla="*/ 5927354 h 12798677"/>
              <a:gd name="connsiteX321" fmla="*/ 1817221 w 13335839"/>
              <a:gd name="connsiteY321" fmla="*/ 5931807 h 12798677"/>
              <a:gd name="connsiteX322" fmla="*/ 1789898 w 13335839"/>
              <a:gd name="connsiteY322" fmla="*/ 5935791 h 12798677"/>
              <a:gd name="connsiteX323" fmla="*/ 1785206 w 13335839"/>
              <a:gd name="connsiteY323" fmla="*/ 5935877 h 12798677"/>
              <a:gd name="connsiteX324" fmla="*/ 1786409 w 13335839"/>
              <a:gd name="connsiteY324" fmla="*/ 5937340 h 12798677"/>
              <a:gd name="connsiteX325" fmla="*/ 1802246 w 13335839"/>
              <a:gd name="connsiteY325" fmla="*/ 5944800 h 12798677"/>
              <a:gd name="connsiteX326" fmla="*/ 1811211 w 13335839"/>
              <a:gd name="connsiteY326" fmla="*/ 5955713 h 12798677"/>
              <a:gd name="connsiteX327" fmla="*/ 1829939 w 13335839"/>
              <a:gd name="connsiteY327" fmla="*/ 5954769 h 12798677"/>
              <a:gd name="connsiteX328" fmla="*/ 1829484 w 13335839"/>
              <a:gd name="connsiteY328" fmla="*/ 5953266 h 12798677"/>
              <a:gd name="connsiteX329" fmla="*/ 1847581 w 13335839"/>
              <a:gd name="connsiteY329" fmla="*/ 5926478 h 12798677"/>
              <a:gd name="connsiteX330" fmla="*/ 1960816 w 13335839"/>
              <a:gd name="connsiteY330" fmla="*/ 5907931 h 12798677"/>
              <a:gd name="connsiteX331" fmla="*/ 1881389 w 13335839"/>
              <a:gd name="connsiteY331" fmla="*/ 5910818 h 12798677"/>
              <a:gd name="connsiteX332" fmla="*/ 1881017 w 13335839"/>
              <a:gd name="connsiteY332" fmla="*/ 5923295 h 12798677"/>
              <a:gd name="connsiteX333" fmla="*/ 1975025 w 13335839"/>
              <a:gd name="connsiteY333" fmla="*/ 5939505 h 12798677"/>
              <a:gd name="connsiteX334" fmla="*/ 1972036 w 13335839"/>
              <a:gd name="connsiteY334" fmla="*/ 5927396 h 12798677"/>
              <a:gd name="connsiteX335" fmla="*/ 1933405 w 13335839"/>
              <a:gd name="connsiteY335" fmla="*/ 5918626 h 12798677"/>
              <a:gd name="connsiteX336" fmla="*/ 1970433 w 13335839"/>
              <a:gd name="connsiteY336" fmla="*/ 5920905 h 12798677"/>
              <a:gd name="connsiteX337" fmla="*/ 1969488 w 13335839"/>
              <a:gd name="connsiteY337" fmla="*/ 5917076 h 12798677"/>
              <a:gd name="connsiteX338" fmla="*/ 1368668 w 13335839"/>
              <a:gd name="connsiteY338" fmla="*/ 5829460 h 12798677"/>
              <a:gd name="connsiteX339" fmla="*/ 1336181 w 13335839"/>
              <a:gd name="connsiteY339" fmla="*/ 5832140 h 12798677"/>
              <a:gd name="connsiteX340" fmla="*/ 1327947 w 13335839"/>
              <a:gd name="connsiteY340" fmla="*/ 5830018 h 12798677"/>
              <a:gd name="connsiteX341" fmla="*/ 1448078 w 13335839"/>
              <a:gd name="connsiteY341" fmla="*/ 5828380 h 12798677"/>
              <a:gd name="connsiteX342" fmla="*/ 1461625 w 13335839"/>
              <a:gd name="connsiteY342" fmla="*/ 5828725 h 12798677"/>
              <a:gd name="connsiteX343" fmla="*/ 1428143 w 13335839"/>
              <a:gd name="connsiteY343" fmla="*/ 5829683 h 12798677"/>
              <a:gd name="connsiteX344" fmla="*/ 1376301 w 13335839"/>
              <a:gd name="connsiteY344" fmla="*/ 5829359 h 12798677"/>
              <a:gd name="connsiteX345" fmla="*/ 1073977 w 13335839"/>
              <a:gd name="connsiteY345" fmla="*/ 5825388 h 12798677"/>
              <a:gd name="connsiteX346" fmla="*/ 1183323 w 13335839"/>
              <a:gd name="connsiteY346" fmla="*/ 5828660 h 12798677"/>
              <a:gd name="connsiteX347" fmla="*/ 1090776 w 13335839"/>
              <a:gd name="connsiteY347" fmla="*/ 5836093 h 12798677"/>
              <a:gd name="connsiteX348" fmla="*/ 1031878 w 13335839"/>
              <a:gd name="connsiteY348" fmla="*/ 5830236 h 12798677"/>
              <a:gd name="connsiteX349" fmla="*/ 1822773 w 13335839"/>
              <a:gd name="connsiteY349" fmla="*/ 5822708 h 12798677"/>
              <a:gd name="connsiteX350" fmla="*/ 1809286 w 13335839"/>
              <a:gd name="connsiteY350" fmla="*/ 5843760 h 12798677"/>
              <a:gd name="connsiteX351" fmla="*/ 1827558 w 13335839"/>
              <a:gd name="connsiteY351" fmla="*/ 5826046 h 12798677"/>
              <a:gd name="connsiteX352" fmla="*/ 1822773 w 13335839"/>
              <a:gd name="connsiteY352" fmla="*/ 5822708 h 12798677"/>
              <a:gd name="connsiteX353" fmla="*/ 1784738 w 13335839"/>
              <a:gd name="connsiteY353" fmla="*/ 5821954 h 12798677"/>
              <a:gd name="connsiteX354" fmla="*/ 1771492 w 13335839"/>
              <a:gd name="connsiteY354" fmla="*/ 5843766 h 12798677"/>
              <a:gd name="connsiteX355" fmla="*/ 1789764 w 13335839"/>
              <a:gd name="connsiteY355" fmla="*/ 5826054 h 12798677"/>
              <a:gd name="connsiteX356" fmla="*/ 1784738 w 13335839"/>
              <a:gd name="connsiteY356" fmla="*/ 5821954 h 12798677"/>
              <a:gd name="connsiteX357" fmla="*/ 1652497 w 13335839"/>
              <a:gd name="connsiteY357" fmla="*/ 5819701 h 12798677"/>
              <a:gd name="connsiteX358" fmla="*/ 1634224 w 13335839"/>
              <a:gd name="connsiteY358" fmla="*/ 5837416 h 12798677"/>
              <a:gd name="connsiteX359" fmla="*/ 1639010 w 13335839"/>
              <a:gd name="connsiteY359" fmla="*/ 5840753 h 12798677"/>
              <a:gd name="connsiteX360" fmla="*/ 1652497 w 13335839"/>
              <a:gd name="connsiteY360" fmla="*/ 5819701 h 12798677"/>
              <a:gd name="connsiteX361" fmla="*/ 7070853 w 13335839"/>
              <a:gd name="connsiteY361" fmla="*/ 5672322 h 12798677"/>
              <a:gd name="connsiteX362" fmla="*/ 7028563 w 13335839"/>
              <a:gd name="connsiteY362" fmla="*/ 5678774 h 12798677"/>
              <a:gd name="connsiteX363" fmla="*/ 6686031 w 13335839"/>
              <a:gd name="connsiteY363" fmla="*/ 5726730 h 12798677"/>
              <a:gd name="connsiteX364" fmla="*/ 6513283 w 13335839"/>
              <a:gd name="connsiteY364" fmla="*/ 5787996 h 12798677"/>
              <a:gd name="connsiteX365" fmla="*/ 6250657 w 13335839"/>
              <a:gd name="connsiteY365" fmla="*/ 5871808 h 12798677"/>
              <a:gd name="connsiteX366" fmla="*/ 6398085 w 13335839"/>
              <a:gd name="connsiteY366" fmla="*/ 5854319 h 12798677"/>
              <a:gd name="connsiteX367" fmla="*/ 6753973 w 13335839"/>
              <a:gd name="connsiteY367" fmla="*/ 5802723 h 12798677"/>
              <a:gd name="connsiteX368" fmla="*/ 6761641 w 13335839"/>
              <a:gd name="connsiteY368" fmla="*/ 5791796 h 12798677"/>
              <a:gd name="connsiteX369" fmla="*/ 6781155 w 13335839"/>
              <a:gd name="connsiteY369" fmla="*/ 5776309 h 12798677"/>
              <a:gd name="connsiteX370" fmla="*/ 6852243 w 13335839"/>
              <a:gd name="connsiteY370" fmla="*/ 5751753 h 12798677"/>
              <a:gd name="connsiteX371" fmla="*/ 6944091 w 13335839"/>
              <a:gd name="connsiteY371" fmla="*/ 5745914 h 12798677"/>
              <a:gd name="connsiteX372" fmla="*/ 6962589 w 13335839"/>
              <a:gd name="connsiteY372" fmla="*/ 5732441 h 12798677"/>
              <a:gd name="connsiteX373" fmla="*/ 6952349 w 13335839"/>
              <a:gd name="connsiteY373" fmla="*/ 5734204 h 12798677"/>
              <a:gd name="connsiteX374" fmla="*/ 6650885 w 13335839"/>
              <a:gd name="connsiteY374" fmla="*/ 5755878 h 12798677"/>
              <a:gd name="connsiteX375" fmla="*/ 7000531 w 13335839"/>
              <a:gd name="connsiteY375" fmla="*/ 5705706 h 12798677"/>
              <a:gd name="connsiteX376" fmla="*/ 7017159 w 13335839"/>
              <a:gd name="connsiteY376" fmla="*/ 5696501 h 12798677"/>
              <a:gd name="connsiteX377" fmla="*/ 7046257 w 13335839"/>
              <a:gd name="connsiteY377" fmla="*/ 5690562 h 12798677"/>
              <a:gd name="connsiteX378" fmla="*/ 7072237 w 13335839"/>
              <a:gd name="connsiteY378" fmla="*/ 5695469 h 12798677"/>
              <a:gd name="connsiteX379" fmla="*/ 7079415 w 13335839"/>
              <a:gd name="connsiteY379" fmla="*/ 5694448 h 12798677"/>
              <a:gd name="connsiteX380" fmla="*/ 7072317 w 13335839"/>
              <a:gd name="connsiteY380" fmla="*/ 5681823 h 12798677"/>
              <a:gd name="connsiteX381" fmla="*/ 7104513 w 13335839"/>
              <a:gd name="connsiteY381" fmla="*/ 5667187 h 12798677"/>
              <a:gd name="connsiteX382" fmla="*/ 7076507 w 13335839"/>
              <a:gd name="connsiteY382" fmla="*/ 5671459 h 12798677"/>
              <a:gd name="connsiteX383" fmla="*/ 7088179 w 13335839"/>
              <a:gd name="connsiteY383" fmla="*/ 5693201 h 12798677"/>
              <a:gd name="connsiteX384" fmla="*/ 7089529 w 13335839"/>
              <a:gd name="connsiteY384" fmla="*/ 5693009 h 12798677"/>
              <a:gd name="connsiteX385" fmla="*/ 7101965 w 13335839"/>
              <a:gd name="connsiteY385" fmla="*/ 5669275 h 12798677"/>
              <a:gd name="connsiteX386" fmla="*/ 719000 w 13335839"/>
              <a:gd name="connsiteY386" fmla="*/ 5650633 h 12798677"/>
              <a:gd name="connsiteX387" fmla="*/ 716997 w 13335839"/>
              <a:gd name="connsiteY387" fmla="*/ 5651710 h 12798677"/>
              <a:gd name="connsiteX388" fmla="*/ 717413 w 13335839"/>
              <a:gd name="connsiteY388" fmla="*/ 5651486 h 12798677"/>
              <a:gd name="connsiteX389" fmla="*/ 2736720 w 13335839"/>
              <a:gd name="connsiteY389" fmla="*/ 5639110 h 12798677"/>
              <a:gd name="connsiteX390" fmla="*/ 2581107 w 13335839"/>
              <a:gd name="connsiteY390" fmla="*/ 5641805 h 12798677"/>
              <a:gd name="connsiteX391" fmla="*/ 2502988 w 13335839"/>
              <a:gd name="connsiteY391" fmla="*/ 5640372 h 12798677"/>
              <a:gd name="connsiteX392" fmla="*/ 2326854 w 13335839"/>
              <a:gd name="connsiteY392" fmla="*/ 5647572 h 12798677"/>
              <a:gd name="connsiteX393" fmla="*/ 2320711 w 13335839"/>
              <a:gd name="connsiteY393" fmla="*/ 5647720 h 12798677"/>
              <a:gd name="connsiteX394" fmla="*/ 2467020 w 13335839"/>
              <a:gd name="connsiteY394" fmla="*/ 5660175 h 12798677"/>
              <a:gd name="connsiteX395" fmla="*/ 2526138 w 13335839"/>
              <a:gd name="connsiteY395" fmla="*/ 5662432 h 12798677"/>
              <a:gd name="connsiteX396" fmla="*/ 2698575 w 13335839"/>
              <a:gd name="connsiteY396" fmla="*/ 5659169 h 12798677"/>
              <a:gd name="connsiteX397" fmla="*/ 2701703 w 13335839"/>
              <a:gd name="connsiteY397" fmla="*/ 5656550 h 12798677"/>
              <a:gd name="connsiteX398" fmla="*/ 2723478 w 13335839"/>
              <a:gd name="connsiteY398" fmla="*/ 5654805 h 12798677"/>
              <a:gd name="connsiteX399" fmla="*/ 2725436 w 13335839"/>
              <a:gd name="connsiteY399" fmla="*/ 5658660 h 12798677"/>
              <a:gd name="connsiteX400" fmla="*/ 2744722 w 13335839"/>
              <a:gd name="connsiteY400" fmla="*/ 5658296 h 12798677"/>
              <a:gd name="connsiteX401" fmla="*/ 2740239 w 13335839"/>
              <a:gd name="connsiteY401" fmla="*/ 5652938 h 12798677"/>
              <a:gd name="connsiteX402" fmla="*/ 2768606 w 13335839"/>
              <a:gd name="connsiteY402" fmla="*/ 5638558 h 12798677"/>
              <a:gd name="connsiteX403" fmla="*/ 2766109 w 13335839"/>
              <a:gd name="connsiteY403" fmla="*/ 5638601 h 12798677"/>
              <a:gd name="connsiteX404" fmla="*/ 2768790 w 13335839"/>
              <a:gd name="connsiteY404" fmla="*/ 5646262 h 12798677"/>
              <a:gd name="connsiteX405" fmla="*/ 2771326 w 13335839"/>
              <a:gd name="connsiteY405" fmla="*/ 5657518 h 12798677"/>
              <a:gd name="connsiteX406" fmla="*/ 2771586 w 13335839"/>
              <a:gd name="connsiteY406" fmla="*/ 5657510 h 12798677"/>
              <a:gd name="connsiteX407" fmla="*/ 2768945 w 13335839"/>
              <a:gd name="connsiteY407" fmla="*/ 5643213 h 12798677"/>
              <a:gd name="connsiteX408" fmla="*/ 743538 w 13335839"/>
              <a:gd name="connsiteY408" fmla="*/ 5637443 h 12798677"/>
              <a:gd name="connsiteX409" fmla="*/ 726952 w 13335839"/>
              <a:gd name="connsiteY409" fmla="*/ 5646359 h 12798677"/>
              <a:gd name="connsiteX410" fmla="*/ 719000 w 13335839"/>
              <a:gd name="connsiteY410" fmla="*/ 5650633 h 12798677"/>
              <a:gd name="connsiteX411" fmla="*/ 725475 w 13335839"/>
              <a:gd name="connsiteY411" fmla="*/ 5647153 h 12798677"/>
              <a:gd name="connsiteX412" fmla="*/ 743538 w 13335839"/>
              <a:gd name="connsiteY412" fmla="*/ 5637443 h 12798677"/>
              <a:gd name="connsiteX413" fmla="*/ 361889 w 13335839"/>
              <a:gd name="connsiteY413" fmla="*/ 5554049 h 12798677"/>
              <a:gd name="connsiteX414" fmla="*/ 361467 w 13335839"/>
              <a:gd name="connsiteY414" fmla="*/ 5554250 h 12798677"/>
              <a:gd name="connsiteX415" fmla="*/ 360977 w 13335839"/>
              <a:gd name="connsiteY415" fmla="*/ 5554483 h 12798677"/>
              <a:gd name="connsiteX416" fmla="*/ 385716 w 13335839"/>
              <a:gd name="connsiteY416" fmla="*/ 5542692 h 12798677"/>
              <a:gd name="connsiteX417" fmla="*/ 372738 w 13335839"/>
              <a:gd name="connsiteY417" fmla="*/ 5548879 h 12798677"/>
              <a:gd name="connsiteX418" fmla="*/ 361889 w 13335839"/>
              <a:gd name="connsiteY418" fmla="*/ 5554049 h 12798677"/>
              <a:gd name="connsiteX419" fmla="*/ 392339 w 13335839"/>
              <a:gd name="connsiteY419" fmla="*/ 5539535 h 12798677"/>
              <a:gd name="connsiteX420" fmla="*/ 385716 w 13335839"/>
              <a:gd name="connsiteY420" fmla="*/ 5542692 h 12798677"/>
              <a:gd name="connsiteX421" fmla="*/ 385967 w 13335839"/>
              <a:gd name="connsiteY421" fmla="*/ 5542572 h 12798677"/>
              <a:gd name="connsiteX422" fmla="*/ 392339 w 13335839"/>
              <a:gd name="connsiteY422" fmla="*/ 5539535 h 12798677"/>
              <a:gd name="connsiteX423" fmla="*/ 316590 w 13335839"/>
              <a:gd name="connsiteY423" fmla="*/ 5533911 h 12798677"/>
              <a:gd name="connsiteX424" fmla="*/ 329417 w 13335839"/>
              <a:gd name="connsiteY424" fmla="*/ 5535546 h 12798677"/>
              <a:gd name="connsiteX425" fmla="*/ 300295 w 13335839"/>
              <a:gd name="connsiteY425" fmla="*/ 5556691 h 12798677"/>
              <a:gd name="connsiteX426" fmla="*/ 316590 w 13335839"/>
              <a:gd name="connsiteY426" fmla="*/ 5533911 h 12798677"/>
              <a:gd name="connsiteX427" fmla="*/ 9191931 w 13335839"/>
              <a:gd name="connsiteY427" fmla="*/ 5519719 h 12798677"/>
              <a:gd name="connsiteX428" fmla="*/ 8897905 w 13335839"/>
              <a:gd name="connsiteY428" fmla="*/ 5564907 h 12798677"/>
              <a:gd name="connsiteX429" fmla="*/ 8342957 w 13335839"/>
              <a:gd name="connsiteY429" fmla="*/ 5662613 h 12798677"/>
              <a:gd name="connsiteX430" fmla="*/ 8239683 w 13335839"/>
              <a:gd name="connsiteY430" fmla="*/ 5715589 h 12798677"/>
              <a:gd name="connsiteX431" fmla="*/ 8343397 w 13335839"/>
              <a:gd name="connsiteY431" fmla="*/ 5697132 h 12798677"/>
              <a:gd name="connsiteX432" fmla="*/ 8892105 w 13335839"/>
              <a:gd name="connsiteY432" fmla="*/ 5590618 h 12798677"/>
              <a:gd name="connsiteX433" fmla="*/ 9151501 w 13335839"/>
              <a:gd name="connsiteY433" fmla="*/ 5541359 h 12798677"/>
              <a:gd name="connsiteX434" fmla="*/ 9191931 w 13335839"/>
              <a:gd name="connsiteY434" fmla="*/ 5519719 h 12798677"/>
              <a:gd name="connsiteX435" fmla="*/ 9408057 w 13335839"/>
              <a:gd name="connsiteY435" fmla="*/ 5456282 h 12798677"/>
              <a:gd name="connsiteX436" fmla="*/ 9367549 w 13335839"/>
              <a:gd name="connsiteY436" fmla="*/ 5490070 h 12798677"/>
              <a:gd name="connsiteX437" fmla="*/ 9383493 w 13335839"/>
              <a:gd name="connsiteY437" fmla="*/ 5488205 h 12798677"/>
              <a:gd name="connsiteX438" fmla="*/ 9431029 w 13335839"/>
              <a:gd name="connsiteY438" fmla="*/ 5458066 h 12798677"/>
              <a:gd name="connsiteX439" fmla="*/ 9408057 w 13335839"/>
              <a:gd name="connsiteY439" fmla="*/ 5456282 h 12798677"/>
              <a:gd name="connsiteX440" fmla="*/ 9557433 w 13335839"/>
              <a:gd name="connsiteY440" fmla="*/ 5430048 h 12798677"/>
              <a:gd name="connsiteX441" fmla="*/ 9512225 w 13335839"/>
              <a:gd name="connsiteY441" fmla="*/ 5444341 h 12798677"/>
              <a:gd name="connsiteX442" fmla="*/ 9499427 w 13335839"/>
              <a:gd name="connsiteY442" fmla="*/ 5457338 h 12798677"/>
              <a:gd name="connsiteX443" fmla="*/ 9557433 w 13335839"/>
              <a:gd name="connsiteY443" fmla="*/ 5430048 h 12798677"/>
              <a:gd name="connsiteX444" fmla="*/ 9672987 w 13335839"/>
              <a:gd name="connsiteY444" fmla="*/ 5405459 h 12798677"/>
              <a:gd name="connsiteX445" fmla="*/ 9627777 w 13335839"/>
              <a:gd name="connsiteY445" fmla="*/ 5419752 h 12798677"/>
              <a:gd name="connsiteX446" fmla="*/ 9623117 w 13335839"/>
              <a:gd name="connsiteY446" fmla="*/ 5430178 h 12798677"/>
              <a:gd name="connsiteX447" fmla="*/ 9672987 w 13335839"/>
              <a:gd name="connsiteY447" fmla="*/ 5405459 h 12798677"/>
              <a:gd name="connsiteX448" fmla="*/ 306606 w 13335839"/>
              <a:gd name="connsiteY448" fmla="*/ 5381587 h 12798677"/>
              <a:gd name="connsiteX449" fmla="*/ 286530 w 13335839"/>
              <a:gd name="connsiteY449" fmla="*/ 5399874 h 12798677"/>
              <a:gd name="connsiteX450" fmla="*/ 306606 w 13335839"/>
              <a:gd name="connsiteY450" fmla="*/ 5381587 h 12798677"/>
              <a:gd name="connsiteX451" fmla="*/ 710096 w 13335839"/>
              <a:gd name="connsiteY451" fmla="*/ 5267087 h 12798677"/>
              <a:gd name="connsiteX452" fmla="*/ 704283 w 13335839"/>
              <a:gd name="connsiteY452" fmla="*/ 5274344 h 12798677"/>
              <a:gd name="connsiteX453" fmla="*/ 678956 w 13335839"/>
              <a:gd name="connsiteY453" fmla="*/ 5275824 h 12798677"/>
              <a:gd name="connsiteX454" fmla="*/ 686761 w 13335839"/>
              <a:gd name="connsiteY454" fmla="*/ 5271024 h 12798677"/>
              <a:gd name="connsiteX455" fmla="*/ 686641 w 13335839"/>
              <a:gd name="connsiteY455" fmla="*/ 5267649 h 12798677"/>
              <a:gd name="connsiteX456" fmla="*/ 9644029 w 13335839"/>
              <a:gd name="connsiteY456" fmla="*/ 5259948 h 12798677"/>
              <a:gd name="connsiteX457" fmla="*/ 9439275 w 13335839"/>
              <a:gd name="connsiteY457" fmla="*/ 5307069 h 12798677"/>
              <a:gd name="connsiteX458" fmla="*/ 8810137 w 13335839"/>
              <a:gd name="connsiteY458" fmla="*/ 5421404 h 12798677"/>
              <a:gd name="connsiteX459" fmla="*/ 8796227 w 13335839"/>
              <a:gd name="connsiteY459" fmla="*/ 5423678 h 12798677"/>
              <a:gd name="connsiteX460" fmla="*/ 8764929 w 13335839"/>
              <a:gd name="connsiteY460" fmla="*/ 5439450 h 12798677"/>
              <a:gd name="connsiteX461" fmla="*/ 8664343 w 13335839"/>
              <a:gd name="connsiteY461" fmla="*/ 5492713 h 12798677"/>
              <a:gd name="connsiteX462" fmla="*/ 8779447 w 13335839"/>
              <a:gd name="connsiteY462" fmla="*/ 5467050 h 12798677"/>
              <a:gd name="connsiteX463" fmla="*/ 9468447 w 13335839"/>
              <a:gd name="connsiteY463" fmla="*/ 5312925 h 12798677"/>
              <a:gd name="connsiteX464" fmla="*/ 9650485 w 13335839"/>
              <a:gd name="connsiteY464" fmla="*/ 5267887 h 12798677"/>
              <a:gd name="connsiteX465" fmla="*/ 9648227 w 13335839"/>
              <a:gd name="connsiteY465" fmla="*/ 5262964 h 12798677"/>
              <a:gd name="connsiteX466" fmla="*/ 390793 w 13335839"/>
              <a:gd name="connsiteY466" fmla="*/ 5238698 h 12798677"/>
              <a:gd name="connsiteX467" fmla="*/ 397555 w 13335839"/>
              <a:gd name="connsiteY467" fmla="*/ 5241410 h 12798677"/>
              <a:gd name="connsiteX468" fmla="*/ 394064 w 13335839"/>
              <a:gd name="connsiteY468" fmla="*/ 5245359 h 12798677"/>
              <a:gd name="connsiteX469" fmla="*/ 378376 w 13335839"/>
              <a:gd name="connsiteY469" fmla="*/ 5245808 h 12798677"/>
              <a:gd name="connsiteX470" fmla="*/ 379518 w 13335839"/>
              <a:gd name="connsiteY470" fmla="*/ 5244128 h 12798677"/>
              <a:gd name="connsiteX471" fmla="*/ 390793 w 13335839"/>
              <a:gd name="connsiteY471" fmla="*/ 5238698 h 12798677"/>
              <a:gd name="connsiteX472" fmla="*/ 439443 w 13335839"/>
              <a:gd name="connsiteY472" fmla="*/ 5235289 h 12798677"/>
              <a:gd name="connsiteX473" fmla="*/ 446195 w 13335839"/>
              <a:gd name="connsiteY473" fmla="*/ 5237971 h 12798677"/>
              <a:gd name="connsiteX474" fmla="*/ 441583 w 13335839"/>
              <a:gd name="connsiteY474" fmla="*/ 5243994 h 12798677"/>
              <a:gd name="connsiteX475" fmla="*/ 426110 w 13335839"/>
              <a:gd name="connsiteY475" fmla="*/ 5244438 h 12798677"/>
              <a:gd name="connsiteX476" fmla="*/ 428228 w 13335839"/>
              <a:gd name="connsiteY476" fmla="*/ 5240916 h 12798677"/>
              <a:gd name="connsiteX477" fmla="*/ 439443 w 13335839"/>
              <a:gd name="connsiteY477" fmla="*/ 5235289 h 12798677"/>
              <a:gd name="connsiteX478" fmla="*/ 488407 w 13335839"/>
              <a:gd name="connsiteY478" fmla="*/ 5232867 h 12798677"/>
              <a:gd name="connsiteX479" fmla="*/ 495411 w 13335839"/>
              <a:gd name="connsiteY479" fmla="*/ 5236342 h 12798677"/>
              <a:gd name="connsiteX480" fmla="*/ 489686 w 13335839"/>
              <a:gd name="connsiteY480" fmla="*/ 5242814 h 12798677"/>
              <a:gd name="connsiteX481" fmla="*/ 474079 w 13335839"/>
              <a:gd name="connsiteY481" fmla="*/ 5243161 h 12798677"/>
              <a:gd name="connsiteX482" fmla="*/ 477159 w 13335839"/>
              <a:gd name="connsiteY482" fmla="*/ 5238384 h 12798677"/>
              <a:gd name="connsiteX483" fmla="*/ 488407 w 13335839"/>
              <a:gd name="connsiteY483" fmla="*/ 5232867 h 12798677"/>
              <a:gd name="connsiteX484" fmla="*/ 9620655 w 13335839"/>
              <a:gd name="connsiteY484" fmla="*/ 5216714 h 12798677"/>
              <a:gd name="connsiteX485" fmla="*/ 9435261 w 13335839"/>
              <a:gd name="connsiteY485" fmla="*/ 5258778 h 12798677"/>
              <a:gd name="connsiteX486" fmla="*/ 9026187 w 13335839"/>
              <a:gd name="connsiteY486" fmla="*/ 5338401 h 12798677"/>
              <a:gd name="connsiteX487" fmla="*/ 8932041 w 13335839"/>
              <a:gd name="connsiteY487" fmla="*/ 5355237 h 12798677"/>
              <a:gd name="connsiteX488" fmla="*/ 8862993 w 13335839"/>
              <a:gd name="connsiteY488" fmla="*/ 5390032 h 12798677"/>
              <a:gd name="connsiteX489" fmla="*/ 8973797 w 13335839"/>
              <a:gd name="connsiteY489" fmla="*/ 5367993 h 12798677"/>
              <a:gd name="connsiteX490" fmla="*/ 9231111 w 13335839"/>
              <a:gd name="connsiteY490" fmla="*/ 5314079 h 12798677"/>
              <a:gd name="connsiteX491" fmla="*/ 9622859 w 13335839"/>
              <a:gd name="connsiteY491" fmla="*/ 5225253 h 12798677"/>
              <a:gd name="connsiteX492" fmla="*/ 1060550 w 13335839"/>
              <a:gd name="connsiteY492" fmla="*/ 5193003 h 12798677"/>
              <a:gd name="connsiteX493" fmla="*/ 1069467 w 13335839"/>
              <a:gd name="connsiteY493" fmla="*/ 5205295 h 12798677"/>
              <a:gd name="connsiteX494" fmla="*/ 1060550 w 13335839"/>
              <a:gd name="connsiteY494" fmla="*/ 5193003 h 12798677"/>
              <a:gd name="connsiteX495" fmla="*/ 458082 w 13335839"/>
              <a:gd name="connsiteY495" fmla="*/ 5131027 h 12798677"/>
              <a:gd name="connsiteX496" fmla="*/ 463391 w 13335839"/>
              <a:gd name="connsiteY496" fmla="*/ 5135038 h 12798677"/>
              <a:gd name="connsiteX497" fmla="*/ 443308 w 13335839"/>
              <a:gd name="connsiteY497" fmla="*/ 5153327 h 12798677"/>
              <a:gd name="connsiteX498" fmla="*/ 458082 w 13335839"/>
              <a:gd name="connsiteY498" fmla="*/ 5131027 h 12798677"/>
              <a:gd name="connsiteX499" fmla="*/ 13064057 w 13335839"/>
              <a:gd name="connsiteY499" fmla="*/ 4895753 h 12798677"/>
              <a:gd name="connsiteX500" fmla="*/ 13055649 w 13335839"/>
              <a:gd name="connsiteY500" fmla="*/ 4898142 h 12798677"/>
              <a:gd name="connsiteX501" fmla="*/ 13027833 w 13335839"/>
              <a:gd name="connsiteY501" fmla="*/ 4913136 h 12798677"/>
              <a:gd name="connsiteX502" fmla="*/ 13024839 w 13335839"/>
              <a:gd name="connsiteY502" fmla="*/ 4909758 h 12798677"/>
              <a:gd name="connsiteX503" fmla="*/ 13024285 w 13335839"/>
              <a:gd name="connsiteY503" fmla="*/ 4909133 h 12798677"/>
              <a:gd name="connsiteX504" fmla="*/ 13023841 w 13335839"/>
              <a:gd name="connsiteY504" fmla="*/ 4908633 h 12798677"/>
              <a:gd name="connsiteX505" fmla="*/ 13024839 w 13335839"/>
              <a:gd name="connsiteY505" fmla="*/ 4909758 h 12798677"/>
              <a:gd name="connsiteX506" fmla="*/ 13026501 w 13335839"/>
              <a:gd name="connsiteY506" fmla="*/ 4911633 h 12798677"/>
              <a:gd name="connsiteX507" fmla="*/ 13027833 w 13335839"/>
              <a:gd name="connsiteY507" fmla="*/ 4913136 h 12798677"/>
              <a:gd name="connsiteX508" fmla="*/ 13028285 w 13335839"/>
              <a:gd name="connsiteY508" fmla="*/ 4913176 h 12798677"/>
              <a:gd name="connsiteX509" fmla="*/ 1995300 w 13335839"/>
              <a:gd name="connsiteY509" fmla="*/ 4871656 h 12798677"/>
              <a:gd name="connsiteX510" fmla="*/ 2004461 w 13335839"/>
              <a:gd name="connsiteY510" fmla="*/ 4884709 h 12798677"/>
              <a:gd name="connsiteX511" fmla="*/ 1995300 w 13335839"/>
              <a:gd name="connsiteY511" fmla="*/ 4871656 h 12798677"/>
              <a:gd name="connsiteX512" fmla="*/ 2202911 w 13335839"/>
              <a:gd name="connsiteY512" fmla="*/ 4867710 h 12798677"/>
              <a:gd name="connsiteX513" fmla="*/ 2213963 w 13335839"/>
              <a:gd name="connsiteY513" fmla="*/ 4886079 h 12798677"/>
              <a:gd name="connsiteX514" fmla="*/ 2202911 w 13335839"/>
              <a:gd name="connsiteY514" fmla="*/ 4867710 h 12798677"/>
              <a:gd name="connsiteX515" fmla="*/ 1932378 w 13335839"/>
              <a:gd name="connsiteY515" fmla="*/ 4867668 h 12798677"/>
              <a:gd name="connsiteX516" fmla="*/ 1901447 w 13335839"/>
              <a:gd name="connsiteY516" fmla="*/ 4889385 h 12798677"/>
              <a:gd name="connsiteX517" fmla="*/ 1914317 w 13335839"/>
              <a:gd name="connsiteY517" fmla="*/ 4890167 h 12798677"/>
              <a:gd name="connsiteX518" fmla="*/ 1932378 w 13335839"/>
              <a:gd name="connsiteY518" fmla="*/ 4867668 h 12798677"/>
              <a:gd name="connsiteX519" fmla="*/ 2139990 w 13335839"/>
              <a:gd name="connsiteY519" fmla="*/ 4863726 h 12798677"/>
              <a:gd name="connsiteX520" fmla="*/ 2121718 w 13335839"/>
              <a:gd name="connsiteY520" fmla="*/ 4881438 h 12798677"/>
              <a:gd name="connsiteX521" fmla="*/ 2126503 w 13335839"/>
              <a:gd name="connsiteY521" fmla="*/ 4884775 h 12798677"/>
              <a:gd name="connsiteX522" fmla="*/ 2139990 w 13335839"/>
              <a:gd name="connsiteY522" fmla="*/ 4863726 h 12798677"/>
              <a:gd name="connsiteX523" fmla="*/ 2273827 w 13335839"/>
              <a:gd name="connsiteY523" fmla="*/ 4859223 h 12798677"/>
              <a:gd name="connsiteX524" fmla="*/ 2255556 w 13335839"/>
              <a:gd name="connsiteY524" fmla="*/ 4876937 h 12798677"/>
              <a:gd name="connsiteX525" fmla="*/ 2266444 w 13335839"/>
              <a:gd name="connsiteY525" fmla="*/ 4878344 h 12798677"/>
              <a:gd name="connsiteX526" fmla="*/ 2273827 w 13335839"/>
              <a:gd name="connsiteY526" fmla="*/ 4859223 h 12798677"/>
              <a:gd name="connsiteX527" fmla="*/ 13160769 w 13335839"/>
              <a:gd name="connsiteY527" fmla="*/ 4804693 h 12798677"/>
              <a:gd name="connsiteX528" fmla="*/ 13161627 w 13335839"/>
              <a:gd name="connsiteY528" fmla="*/ 4805265 h 12798677"/>
              <a:gd name="connsiteX529" fmla="*/ 13163677 w 13335839"/>
              <a:gd name="connsiteY529" fmla="*/ 4806635 h 12798677"/>
              <a:gd name="connsiteX530" fmla="*/ 13168521 w 13335839"/>
              <a:gd name="connsiteY530" fmla="*/ 4809870 h 12798677"/>
              <a:gd name="connsiteX531" fmla="*/ 13161627 w 13335839"/>
              <a:gd name="connsiteY531" fmla="*/ 4805265 h 12798677"/>
              <a:gd name="connsiteX532" fmla="*/ 13160891 w 13335839"/>
              <a:gd name="connsiteY532" fmla="*/ 4804771 h 12798677"/>
              <a:gd name="connsiteX533" fmla="*/ 13160769 w 13335839"/>
              <a:gd name="connsiteY533" fmla="*/ 4804693 h 12798677"/>
              <a:gd name="connsiteX534" fmla="*/ 4093156 w 13335839"/>
              <a:gd name="connsiteY534" fmla="*/ 4697978 h 12798677"/>
              <a:gd name="connsiteX535" fmla="*/ 4089119 w 13335839"/>
              <a:gd name="connsiteY535" fmla="*/ 4700585 h 12798677"/>
              <a:gd name="connsiteX536" fmla="*/ 4089221 w 13335839"/>
              <a:gd name="connsiteY536" fmla="*/ 4701344 h 12798677"/>
              <a:gd name="connsiteX537" fmla="*/ 4097506 w 13335839"/>
              <a:gd name="connsiteY537" fmla="*/ 4700972 h 12798677"/>
              <a:gd name="connsiteX538" fmla="*/ 12957557 w 13335839"/>
              <a:gd name="connsiteY538" fmla="*/ 4666982 h 12798677"/>
              <a:gd name="connsiteX539" fmla="*/ 12926231 w 13335839"/>
              <a:gd name="connsiteY539" fmla="*/ 4683987 h 12798677"/>
              <a:gd name="connsiteX540" fmla="*/ 12931285 w 13335839"/>
              <a:gd name="connsiteY540" fmla="*/ 4682108 h 12798677"/>
              <a:gd name="connsiteX541" fmla="*/ 12956779 w 13335839"/>
              <a:gd name="connsiteY541" fmla="*/ 4667496 h 12798677"/>
              <a:gd name="connsiteX542" fmla="*/ 2956580 w 13335839"/>
              <a:gd name="connsiteY542" fmla="*/ 4666779 h 12798677"/>
              <a:gd name="connsiteX543" fmla="*/ 2962935 w 13335839"/>
              <a:gd name="connsiteY543" fmla="*/ 4667094 h 12798677"/>
              <a:gd name="connsiteX544" fmla="*/ 2953355 w 13335839"/>
              <a:gd name="connsiteY544" fmla="*/ 4676641 h 12798677"/>
              <a:gd name="connsiteX545" fmla="*/ 2956580 w 13335839"/>
              <a:gd name="connsiteY545" fmla="*/ 4666779 h 12798677"/>
              <a:gd name="connsiteX546" fmla="*/ 13247541 w 13335839"/>
              <a:gd name="connsiteY546" fmla="*/ 4666426 h 12798677"/>
              <a:gd name="connsiteX547" fmla="*/ 13239617 w 13335839"/>
              <a:gd name="connsiteY547" fmla="*/ 4669146 h 12798677"/>
              <a:gd name="connsiteX548" fmla="*/ 13236891 w 13335839"/>
              <a:gd name="connsiteY548" fmla="*/ 4670705 h 12798677"/>
              <a:gd name="connsiteX549" fmla="*/ 13228329 w 13335839"/>
              <a:gd name="connsiteY549" fmla="*/ 4678575 h 12798677"/>
              <a:gd name="connsiteX550" fmla="*/ 13228793 w 13335839"/>
              <a:gd name="connsiteY550" fmla="*/ 4682486 h 12798677"/>
              <a:gd name="connsiteX551" fmla="*/ 13253643 w 13335839"/>
              <a:gd name="connsiteY551" fmla="*/ 4672511 h 12798677"/>
              <a:gd name="connsiteX552" fmla="*/ 13247541 w 13335839"/>
              <a:gd name="connsiteY552" fmla="*/ 4666426 h 12798677"/>
              <a:gd name="connsiteX553" fmla="*/ 13293077 w 13335839"/>
              <a:gd name="connsiteY553" fmla="*/ 4662500 h 12798677"/>
              <a:gd name="connsiteX554" fmla="*/ 13300395 w 13335839"/>
              <a:gd name="connsiteY554" fmla="*/ 4665305 h 12798677"/>
              <a:gd name="connsiteX555" fmla="*/ 13293077 w 13335839"/>
              <a:gd name="connsiteY555" fmla="*/ 4662500 h 12798677"/>
              <a:gd name="connsiteX556" fmla="*/ 2972977 w 13335839"/>
              <a:gd name="connsiteY556" fmla="*/ 4657089 h 12798677"/>
              <a:gd name="connsiteX557" fmla="*/ 2973294 w 13335839"/>
              <a:gd name="connsiteY557" fmla="*/ 4657583 h 12798677"/>
              <a:gd name="connsiteX558" fmla="*/ 2970072 w 13335839"/>
              <a:gd name="connsiteY558" fmla="*/ 4667444 h 12798677"/>
              <a:gd name="connsiteX559" fmla="*/ 2963326 w 13335839"/>
              <a:gd name="connsiteY559" fmla="*/ 4667112 h 12798677"/>
              <a:gd name="connsiteX560" fmla="*/ 2962935 w 13335839"/>
              <a:gd name="connsiteY560" fmla="*/ 4667094 h 12798677"/>
              <a:gd name="connsiteX561" fmla="*/ 13317317 w 13335839"/>
              <a:gd name="connsiteY561" fmla="*/ 4649841 h 12798677"/>
              <a:gd name="connsiteX562" fmla="*/ 13324309 w 13335839"/>
              <a:gd name="connsiteY562" fmla="*/ 4652413 h 12798677"/>
              <a:gd name="connsiteX563" fmla="*/ 13317317 w 13335839"/>
              <a:gd name="connsiteY563" fmla="*/ 4649841 h 12798677"/>
              <a:gd name="connsiteX564" fmla="*/ 13093537 w 13335839"/>
              <a:gd name="connsiteY564" fmla="*/ 4598016 h 12798677"/>
              <a:gd name="connsiteX565" fmla="*/ 13060445 w 13335839"/>
              <a:gd name="connsiteY565" fmla="*/ 4610512 h 12798677"/>
              <a:gd name="connsiteX566" fmla="*/ 13047773 w 13335839"/>
              <a:gd name="connsiteY566" fmla="*/ 4616415 h 12798677"/>
              <a:gd name="connsiteX567" fmla="*/ 13040079 w 13335839"/>
              <a:gd name="connsiteY567" fmla="*/ 4620862 h 12798677"/>
              <a:gd name="connsiteX568" fmla="*/ 13036537 w 13335839"/>
              <a:gd name="connsiteY568" fmla="*/ 4625315 h 12798677"/>
              <a:gd name="connsiteX569" fmla="*/ 13046553 w 13335839"/>
              <a:gd name="connsiteY569" fmla="*/ 4626210 h 12798677"/>
              <a:gd name="connsiteX570" fmla="*/ 13335839 w 13335839"/>
              <a:gd name="connsiteY570" fmla="*/ 4590482 h 12798677"/>
              <a:gd name="connsiteX571" fmla="*/ 13335839 w 13335839"/>
              <a:gd name="connsiteY571" fmla="*/ 4590678 h 12798677"/>
              <a:gd name="connsiteX572" fmla="*/ 13334005 w 13335839"/>
              <a:gd name="connsiteY572" fmla="*/ 4591499 h 12798677"/>
              <a:gd name="connsiteX573" fmla="*/ 12913157 w 13335839"/>
              <a:gd name="connsiteY573" fmla="*/ 4478056 h 12798677"/>
              <a:gd name="connsiteX574" fmla="*/ 12915843 w 13335839"/>
              <a:gd name="connsiteY574" fmla="*/ 4479800 h 12798677"/>
              <a:gd name="connsiteX575" fmla="*/ 12915845 w 13335839"/>
              <a:gd name="connsiteY575" fmla="*/ 4479799 h 12798677"/>
              <a:gd name="connsiteX576" fmla="*/ 12913273 w 13335839"/>
              <a:gd name="connsiteY576" fmla="*/ 4478128 h 12798677"/>
              <a:gd name="connsiteX577" fmla="*/ 12913157 w 13335839"/>
              <a:gd name="connsiteY577" fmla="*/ 4478056 h 12798677"/>
              <a:gd name="connsiteX578" fmla="*/ 13335839 w 13335839"/>
              <a:gd name="connsiteY578" fmla="*/ 4461696 h 12798677"/>
              <a:gd name="connsiteX579" fmla="*/ 13335839 w 13335839"/>
              <a:gd name="connsiteY579" fmla="*/ 4472340 h 12798677"/>
              <a:gd name="connsiteX580" fmla="*/ 13328137 w 13335839"/>
              <a:gd name="connsiteY580" fmla="*/ 4474450 h 12798677"/>
              <a:gd name="connsiteX581" fmla="*/ 13241207 w 13335839"/>
              <a:gd name="connsiteY581" fmla="*/ 4505110 h 12798677"/>
              <a:gd name="connsiteX582" fmla="*/ 13307379 w 13335839"/>
              <a:gd name="connsiteY582" fmla="*/ 4468321 h 12798677"/>
              <a:gd name="connsiteX583" fmla="*/ 13317163 w 13335839"/>
              <a:gd name="connsiteY583" fmla="*/ 4466299 h 12798677"/>
              <a:gd name="connsiteX584" fmla="*/ 13315043 w 13335839"/>
              <a:gd name="connsiteY584" fmla="*/ 4457525 h 12798677"/>
              <a:gd name="connsiteX585" fmla="*/ 13306755 w 13335839"/>
              <a:gd name="connsiteY585" fmla="*/ 4466666 h 12798677"/>
              <a:gd name="connsiteX586" fmla="*/ 13293497 w 13335839"/>
              <a:gd name="connsiteY586" fmla="*/ 4471105 h 12798677"/>
              <a:gd name="connsiteX587" fmla="*/ 13293569 w 13335839"/>
              <a:gd name="connsiteY587" fmla="*/ 4466347 h 12798677"/>
              <a:gd name="connsiteX588" fmla="*/ 13315043 w 13335839"/>
              <a:gd name="connsiteY588" fmla="*/ 4457525 h 12798677"/>
              <a:gd name="connsiteX589" fmla="*/ 13014365 w 13335839"/>
              <a:gd name="connsiteY589" fmla="*/ 4379704 h 12798677"/>
              <a:gd name="connsiteX590" fmla="*/ 13011739 w 13335839"/>
              <a:gd name="connsiteY590" fmla="*/ 4379972 h 12798677"/>
              <a:gd name="connsiteX591" fmla="*/ 12940927 w 13335839"/>
              <a:gd name="connsiteY591" fmla="*/ 4400184 h 12798677"/>
              <a:gd name="connsiteX592" fmla="*/ 12954741 w 13335839"/>
              <a:gd name="connsiteY592" fmla="*/ 4401819 h 12798677"/>
              <a:gd name="connsiteX593" fmla="*/ 12980245 w 13335839"/>
              <a:gd name="connsiteY593" fmla="*/ 4397176 h 12798677"/>
              <a:gd name="connsiteX594" fmla="*/ 1784409 w 13335839"/>
              <a:gd name="connsiteY594" fmla="*/ 4337740 h 12798677"/>
              <a:gd name="connsiteX595" fmla="*/ 1784337 w 13335839"/>
              <a:gd name="connsiteY595" fmla="*/ 4338063 h 12798677"/>
              <a:gd name="connsiteX596" fmla="*/ 1784219 w 13335839"/>
              <a:gd name="connsiteY596" fmla="*/ 4337762 h 12798677"/>
              <a:gd name="connsiteX597" fmla="*/ 13178727 w 13335839"/>
              <a:gd name="connsiteY597" fmla="*/ 4330597 h 12798677"/>
              <a:gd name="connsiteX598" fmla="*/ 13133263 w 13335839"/>
              <a:gd name="connsiteY598" fmla="*/ 4343731 h 12798677"/>
              <a:gd name="connsiteX599" fmla="*/ 13078589 w 13335839"/>
              <a:gd name="connsiteY599" fmla="*/ 4359689 h 12798677"/>
              <a:gd name="connsiteX600" fmla="*/ 13060603 w 13335839"/>
              <a:gd name="connsiteY600" fmla="*/ 4370206 h 12798677"/>
              <a:gd name="connsiteX601" fmla="*/ 13100889 w 13335839"/>
              <a:gd name="connsiteY601" fmla="*/ 4355632 h 12798677"/>
              <a:gd name="connsiteX602" fmla="*/ 13151929 w 13335839"/>
              <a:gd name="connsiteY602" fmla="*/ 4339436 h 12798677"/>
              <a:gd name="connsiteX603" fmla="*/ 13169643 w 13335839"/>
              <a:gd name="connsiteY603" fmla="*/ 4335782 h 12798677"/>
              <a:gd name="connsiteX604" fmla="*/ 1800908 w 13335839"/>
              <a:gd name="connsiteY604" fmla="*/ 4283659 h 12798677"/>
              <a:gd name="connsiteX605" fmla="*/ 1799098 w 13335839"/>
              <a:gd name="connsiteY605" fmla="*/ 4336007 h 12798677"/>
              <a:gd name="connsiteX606" fmla="*/ 1784409 w 13335839"/>
              <a:gd name="connsiteY606" fmla="*/ 4337740 h 12798677"/>
              <a:gd name="connsiteX607" fmla="*/ 1791215 w 13335839"/>
              <a:gd name="connsiteY607" fmla="*/ 4306783 h 12798677"/>
              <a:gd name="connsiteX608" fmla="*/ 1800908 w 13335839"/>
              <a:gd name="connsiteY608" fmla="*/ 4283659 h 12798677"/>
              <a:gd name="connsiteX609" fmla="*/ 12939837 w 13335839"/>
              <a:gd name="connsiteY609" fmla="*/ 4162016 h 12798677"/>
              <a:gd name="connsiteX610" fmla="*/ 12911889 w 13335839"/>
              <a:gd name="connsiteY610" fmla="*/ 4170664 h 12798677"/>
              <a:gd name="connsiteX611" fmla="*/ 12889461 w 13335839"/>
              <a:gd name="connsiteY611" fmla="*/ 4185814 h 12798677"/>
              <a:gd name="connsiteX612" fmla="*/ 12896531 w 13335839"/>
              <a:gd name="connsiteY612" fmla="*/ 4187081 h 12798677"/>
              <a:gd name="connsiteX613" fmla="*/ 12999963 w 13335839"/>
              <a:gd name="connsiteY613" fmla="*/ 4156755 h 12798677"/>
              <a:gd name="connsiteX614" fmla="*/ 12994433 w 13335839"/>
              <a:gd name="connsiteY614" fmla="*/ 4158677 h 12798677"/>
              <a:gd name="connsiteX615" fmla="*/ 12994555 w 13335839"/>
              <a:gd name="connsiteY615" fmla="*/ 4156992 h 12798677"/>
              <a:gd name="connsiteX616" fmla="*/ 12999963 w 13335839"/>
              <a:gd name="connsiteY616" fmla="*/ 4156755 h 12798677"/>
              <a:gd name="connsiteX617" fmla="*/ 13072381 w 13335839"/>
              <a:gd name="connsiteY617" fmla="*/ 4136996 h 12798677"/>
              <a:gd name="connsiteX618" fmla="*/ 13052069 w 13335839"/>
              <a:gd name="connsiteY618" fmla="*/ 4143868 h 12798677"/>
              <a:gd name="connsiteX619" fmla="*/ 13031781 w 13335839"/>
              <a:gd name="connsiteY619" fmla="*/ 4152375 h 12798677"/>
              <a:gd name="connsiteX620" fmla="*/ 13063949 w 13335839"/>
              <a:gd name="connsiteY620" fmla="*/ 4140928 h 12798677"/>
              <a:gd name="connsiteX621" fmla="*/ 12292893 w 13335839"/>
              <a:gd name="connsiteY621" fmla="*/ 4012136 h 12798677"/>
              <a:gd name="connsiteX622" fmla="*/ 12267269 w 13335839"/>
              <a:gd name="connsiteY622" fmla="*/ 4016809 h 12798677"/>
              <a:gd name="connsiteX623" fmla="*/ 12255645 w 13335839"/>
              <a:gd name="connsiteY623" fmla="*/ 4018400 h 12798677"/>
              <a:gd name="connsiteX624" fmla="*/ 12244219 w 13335839"/>
              <a:gd name="connsiteY624" fmla="*/ 4022130 h 12798677"/>
              <a:gd name="connsiteX625" fmla="*/ 12243285 w 13335839"/>
              <a:gd name="connsiteY625" fmla="*/ 4023236 h 12798677"/>
              <a:gd name="connsiteX626" fmla="*/ 12256177 w 13335839"/>
              <a:gd name="connsiteY626" fmla="*/ 4026749 h 12798677"/>
              <a:gd name="connsiteX627" fmla="*/ 12284819 w 13335839"/>
              <a:gd name="connsiteY627" fmla="*/ 4017306 h 12798677"/>
              <a:gd name="connsiteX628" fmla="*/ 12292893 w 13335839"/>
              <a:gd name="connsiteY628" fmla="*/ 4012136 h 12798677"/>
              <a:gd name="connsiteX629" fmla="*/ 12351731 w 13335839"/>
              <a:gd name="connsiteY629" fmla="*/ 4007185 h 12798677"/>
              <a:gd name="connsiteX630" fmla="*/ 12342917 w 13335839"/>
              <a:gd name="connsiteY630" fmla="*/ 4011992 h 12798677"/>
              <a:gd name="connsiteX631" fmla="*/ 12335107 w 13335839"/>
              <a:gd name="connsiteY631" fmla="*/ 4014383 h 12798677"/>
              <a:gd name="connsiteX632" fmla="*/ 12338143 w 13335839"/>
              <a:gd name="connsiteY632" fmla="*/ 4022753 h 12798677"/>
              <a:gd name="connsiteX633" fmla="*/ 12331431 w 13335839"/>
              <a:gd name="connsiteY633" fmla="*/ 4026490 h 12798677"/>
              <a:gd name="connsiteX634" fmla="*/ 12338845 w 13335839"/>
              <a:gd name="connsiteY634" fmla="*/ 4023140 h 12798677"/>
              <a:gd name="connsiteX635" fmla="*/ 12338143 w 13335839"/>
              <a:gd name="connsiteY635" fmla="*/ 4022753 h 12798677"/>
              <a:gd name="connsiteX636" fmla="*/ 12430057 w 13335839"/>
              <a:gd name="connsiteY636" fmla="*/ 3971761 h 12798677"/>
              <a:gd name="connsiteX637" fmla="*/ 12390801 w 13335839"/>
              <a:gd name="connsiteY637" fmla="*/ 3985878 h 12798677"/>
              <a:gd name="connsiteX638" fmla="*/ 12354445 w 13335839"/>
              <a:gd name="connsiteY638" fmla="*/ 4005706 h 12798677"/>
              <a:gd name="connsiteX639" fmla="*/ 12354371 w 13335839"/>
              <a:gd name="connsiteY639" fmla="*/ 4016127 h 12798677"/>
              <a:gd name="connsiteX640" fmla="*/ 12361027 w 13335839"/>
              <a:gd name="connsiteY640" fmla="*/ 4013121 h 12798677"/>
              <a:gd name="connsiteX641" fmla="*/ 12430057 w 13335839"/>
              <a:gd name="connsiteY641" fmla="*/ 3971761 h 12798677"/>
              <a:gd name="connsiteX642" fmla="*/ 1283438 w 13335839"/>
              <a:gd name="connsiteY642" fmla="*/ 3963904 h 12798677"/>
              <a:gd name="connsiteX643" fmla="*/ 1287917 w 13335839"/>
              <a:gd name="connsiteY643" fmla="*/ 3969486 h 12798677"/>
              <a:gd name="connsiteX644" fmla="*/ 1306901 w 13335839"/>
              <a:gd name="connsiteY644" fmla="*/ 3979661 h 12798677"/>
              <a:gd name="connsiteX645" fmla="*/ 1306127 w 13335839"/>
              <a:gd name="connsiteY645" fmla="*/ 4028609 h 12798677"/>
              <a:gd name="connsiteX646" fmla="*/ 1282431 w 13335839"/>
              <a:gd name="connsiteY646" fmla="*/ 4036794 h 12798677"/>
              <a:gd name="connsiteX647" fmla="*/ 1240344 w 13335839"/>
              <a:gd name="connsiteY647" fmla="*/ 3966139 h 12798677"/>
              <a:gd name="connsiteX648" fmla="*/ 1275873 w 13335839"/>
              <a:gd name="connsiteY648" fmla="*/ 3989809 h 12798677"/>
              <a:gd name="connsiteX649" fmla="*/ 1281015 w 13335839"/>
              <a:gd name="connsiteY649" fmla="*/ 3960883 h 12798677"/>
              <a:gd name="connsiteX650" fmla="*/ 1283591 w 13335839"/>
              <a:gd name="connsiteY650" fmla="*/ 3963372 h 12798677"/>
              <a:gd name="connsiteX651" fmla="*/ 1283438 w 13335839"/>
              <a:gd name="connsiteY651" fmla="*/ 3963904 h 12798677"/>
              <a:gd name="connsiteX652" fmla="*/ 12465027 w 13335839"/>
              <a:gd name="connsiteY652" fmla="*/ 3942551 h 12798677"/>
              <a:gd name="connsiteX653" fmla="*/ 12467947 w 13335839"/>
              <a:gd name="connsiteY653" fmla="*/ 3949018 h 12798677"/>
              <a:gd name="connsiteX654" fmla="*/ 12475007 w 13335839"/>
              <a:gd name="connsiteY654" fmla="*/ 3949726 h 12798677"/>
              <a:gd name="connsiteX655" fmla="*/ 12465027 w 13335839"/>
              <a:gd name="connsiteY655" fmla="*/ 3942551 h 12798677"/>
              <a:gd name="connsiteX656" fmla="*/ 12708701 w 13335839"/>
              <a:gd name="connsiteY656" fmla="*/ 3862979 h 12798677"/>
              <a:gd name="connsiteX657" fmla="*/ 12711247 w 13335839"/>
              <a:gd name="connsiteY657" fmla="*/ 3864680 h 12798677"/>
              <a:gd name="connsiteX658" fmla="*/ 12716453 w 13335839"/>
              <a:gd name="connsiteY658" fmla="*/ 3868157 h 12798677"/>
              <a:gd name="connsiteX659" fmla="*/ 12711609 w 13335839"/>
              <a:gd name="connsiteY659" fmla="*/ 3864921 h 12798677"/>
              <a:gd name="connsiteX660" fmla="*/ 12711247 w 13335839"/>
              <a:gd name="connsiteY660" fmla="*/ 3864680 h 12798677"/>
              <a:gd name="connsiteX661" fmla="*/ 12708823 w 13335839"/>
              <a:gd name="connsiteY661" fmla="*/ 3863059 h 12798677"/>
              <a:gd name="connsiteX662" fmla="*/ 12708701 w 13335839"/>
              <a:gd name="connsiteY662" fmla="*/ 3862979 h 12798677"/>
              <a:gd name="connsiteX663" fmla="*/ 12602359 w 13335839"/>
              <a:gd name="connsiteY663" fmla="*/ 3843260 h 12798677"/>
              <a:gd name="connsiteX664" fmla="*/ 12594483 w 13335839"/>
              <a:gd name="connsiteY664" fmla="*/ 3843451 h 12798677"/>
              <a:gd name="connsiteX665" fmla="*/ 12584355 w 13335839"/>
              <a:gd name="connsiteY665" fmla="*/ 3847821 h 12798677"/>
              <a:gd name="connsiteX666" fmla="*/ 12586591 w 13335839"/>
              <a:gd name="connsiteY666" fmla="*/ 3854429 h 12798677"/>
              <a:gd name="connsiteX667" fmla="*/ 12593789 w 13335839"/>
              <a:gd name="connsiteY667" fmla="*/ 3852105 h 12798677"/>
              <a:gd name="connsiteX668" fmla="*/ 12600587 w 13335839"/>
              <a:gd name="connsiteY668" fmla="*/ 3847259 h 12798677"/>
              <a:gd name="connsiteX669" fmla="*/ 12602359 w 13335839"/>
              <a:gd name="connsiteY669" fmla="*/ 3843260 h 12798677"/>
              <a:gd name="connsiteX670" fmla="*/ 13248629 w 13335839"/>
              <a:gd name="connsiteY670" fmla="*/ 3842321 h 12798677"/>
              <a:gd name="connsiteX671" fmla="*/ 13258869 w 13335839"/>
              <a:gd name="connsiteY671" fmla="*/ 3846493 h 12798677"/>
              <a:gd name="connsiteX672" fmla="*/ 13249949 w 13335839"/>
              <a:gd name="connsiteY672" fmla="*/ 3851895 h 12798677"/>
              <a:gd name="connsiteX673" fmla="*/ 13215115 w 13335839"/>
              <a:gd name="connsiteY673" fmla="*/ 3854589 h 12798677"/>
              <a:gd name="connsiteX674" fmla="*/ 13248629 w 13335839"/>
              <a:gd name="connsiteY674" fmla="*/ 3842321 h 12798677"/>
              <a:gd name="connsiteX675" fmla="*/ 12294579 w 13335839"/>
              <a:gd name="connsiteY675" fmla="*/ 3822199 h 12798677"/>
              <a:gd name="connsiteX676" fmla="*/ 12291083 w 13335839"/>
              <a:gd name="connsiteY676" fmla="*/ 3823331 h 12798677"/>
              <a:gd name="connsiteX677" fmla="*/ 12272975 w 13335839"/>
              <a:gd name="connsiteY677" fmla="*/ 3831758 h 12798677"/>
              <a:gd name="connsiteX678" fmla="*/ 12275221 w 13335839"/>
              <a:gd name="connsiteY678" fmla="*/ 3831397 h 12798677"/>
              <a:gd name="connsiteX679" fmla="*/ 12863175 w 13335839"/>
              <a:gd name="connsiteY679" fmla="*/ 3743154 h 12798677"/>
              <a:gd name="connsiteX680" fmla="*/ 12871683 w 13335839"/>
              <a:gd name="connsiteY680" fmla="*/ 3746081 h 12798677"/>
              <a:gd name="connsiteX681" fmla="*/ 12779215 w 13335839"/>
              <a:gd name="connsiteY681" fmla="*/ 3786672 h 12798677"/>
              <a:gd name="connsiteX682" fmla="*/ 12768803 w 13335839"/>
              <a:gd name="connsiteY682" fmla="*/ 3789699 h 12798677"/>
              <a:gd name="connsiteX683" fmla="*/ 12858465 w 13335839"/>
              <a:gd name="connsiteY683" fmla="*/ 3743287 h 12798677"/>
              <a:gd name="connsiteX684" fmla="*/ 12841009 w 13335839"/>
              <a:gd name="connsiteY684" fmla="*/ 3720789 h 12798677"/>
              <a:gd name="connsiteX685" fmla="*/ 12848327 w 13335839"/>
              <a:gd name="connsiteY685" fmla="*/ 3723591 h 12798677"/>
              <a:gd name="connsiteX686" fmla="*/ 12841009 w 13335839"/>
              <a:gd name="connsiteY686" fmla="*/ 3720789 h 12798677"/>
              <a:gd name="connsiteX687" fmla="*/ 12865247 w 13335839"/>
              <a:gd name="connsiteY687" fmla="*/ 3708128 h 12798677"/>
              <a:gd name="connsiteX688" fmla="*/ 12872243 w 13335839"/>
              <a:gd name="connsiteY688" fmla="*/ 3710699 h 12798677"/>
              <a:gd name="connsiteX689" fmla="*/ 12865247 w 13335839"/>
              <a:gd name="connsiteY689" fmla="*/ 3708128 h 12798677"/>
              <a:gd name="connsiteX690" fmla="*/ 3312938 w 13335839"/>
              <a:gd name="connsiteY690" fmla="*/ 3637038 h 12798677"/>
              <a:gd name="connsiteX691" fmla="*/ 3323114 w 13335839"/>
              <a:gd name="connsiteY691" fmla="*/ 3648331 h 12798677"/>
              <a:gd name="connsiteX692" fmla="*/ 3319658 w 13335839"/>
              <a:gd name="connsiteY692" fmla="*/ 3650940 h 12798677"/>
              <a:gd name="connsiteX693" fmla="*/ 3303948 w 13335839"/>
              <a:gd name="connsiteY693" fmla="*/ 3618440 h 12798677"/>
              <a:gd name="connsiteX694" fmla="*/ 3312938 w 13335839"/>
              <a:gd name="connsiteY694" fmla="*/ 3637038 h 12798677"/>
              <a:gd name="connsiteX695" fmla="*/ 3310570 w 13335839"/>
              <a:gd name="connsiteY695" fmla="*/ 3634409 h 12798677"/>
              <a:gd name="connsiteX696" fmla="*/ 3303948 w 13335839"/>
              <a:gd name="connsiteY696" fmla="*/ 3618440 h 12798677"/>
              <a:gd name="connsiteX697" fmla="*/ 13191949 w 13335839"/>
              <a:gd name="connsiteY697" fmla="*/ 3601884 h 12798677"/>
              <a:gd name="connsiteX698" fmla="*/ 13180541 w 13335839"/>
              <a:gd name="connsiteY698" fmla="*/ 3609664 h 12798677"/>
              <a:gd name="connsiteX699" fmla="*/ 13150407 w 13335839"/>
              <a:gd name="connsiteY699" fmla="*/ 3631036 h 12798677"/>
              <a:gd name="connsiteX700" fmla="*/ 13151901 w 13335839"/>
              <a:gd name="connsiteY700" fmla="*/ 3631768 h 12798677"/>
              <a:gd name="connsiteX701" fmla="*/ 13085955 w 13335839"/>
              <a:gd name="connsiteY701" fmla="*/ 3650817 h 12798677"/>
              <a:gd name="connsiteX702" fmla="*/ 12955299 w 13335839"/>
              <a:gd name="connsiteY702" fmla="*/ 3700970 h 12798677"/>
              <a:gd name="connsiteX703" fmla="*/ 12926093 w 13335839"/>
              <a:gd name="connsiteY703" fmla="*/ 3708114 h 12798677"/>
              <a:gd name="connsiteX704" fmla="*/ 12989327 w 13335839"/>
              <a:gd name="connsiteY704" fmla="*/ 3673704 h 12798677"/>
              <a:gd name="connsiteX705" fmla="*/ 13034343 w 13335839"/>
              <a:gd name="connsiteY705" fmla="*/ 3644367 h 12798677"/>
              <a:gd name="connsiteX706" fmla="*/ 13170853 w 13335839"/>
              <a:gd name="connsiteY706" fmla="*/ 3606974 h 12798677"/>
              <a:gd name="connsiteX707" fmla="*/ 11939087 w 13335839"/>
              <a:gd name="connsiteY707" fmla="*/ 3586700 h 12798677"/>
              <a:gd name="connsiteX708" fmla="*/ 11914091 w 13335839"/>
              <a:gd name="connsiteY708" fmla="*/ 3597492 h 12798677"/>
              <a:gd name="connsiteX709" fmla="*/ 11912633 w 13335839"/>
              <a:gd name="connsiteY709" fmla="*/ 3599139 h 12798677"/>
              <a:gd name="connsiteX710" fmla="*/ 11919635 w 13335839"/>
              <a:gd name="connsiteY710" fmla="*/ 3602616 h 12798677"/>
              <a:gd name="connsiteX711" fmla="*/ 11936337 w 13335839"/>
              <a:gd name="connsiteY711" fmla="*/ 3592406 h 12798677"/>
              <a:gd name="connsiteX712" fmla="*/ 13335839 w 13335839"/>
              <a:gd name="connsiteY712" fmla="*/ 3567172 h 12798677"/>
              <a:gd name="connsiteX713" fmla="*/ 13335839 w 13335839"/>
              <a:gd name="connsiteY713" fmla="*/ 3581224 h 12798677"/>
              <a:gd name="connsiteX714" fmla="*/ 13252437 w 13335839"/>
              <a:gd name="connsiteY714" fmla="*/ 3603280 h 12798677"/>
              <a:gd name="connsiteX715" fmla="*/ 13262173 w 13335839"/>
              <a:gd name="connsiteY715" fmla="*/ 3596529 h 12798677"/>
              <a:gd name="connsiteX716" fmla="*/ 13282683 w 13335839"/>
              <a:gd name="connsiteY716" fmla="*/ 3579997 h 12798677"/>
              <a:gd name="connsiteX717" fmla="*/ 12050729 w 13335839"/>
              <a:gd name="connsiteY717" fmla="*/ 3536609 h 12798677"/>
              <a:gd name="connsiteX718" fmla="*/ 12025891 w 13335839"/>
              <a:gd name="connsiteY718" fmla="*/ 3549226 h 12798677"/>
              <a:gd name="connsiteX719" fmla="*/ 12011969 w 13335839"/>
              <a:gd name="connsiteY719" fmla="*/ 3555235 h 12798677"/>
              <a:gd name="connsiteX720" fmla="*/ 12027785 w 13335839"/>
              <a:gd name="connsiteY720" fmla="*/ 3553132 h 12798677"/>
              <a:gd name="connsiteX721" fmla="*/ 12663619 w 13335839"/>
              <a:gd name="connsiteY721" fmla="*/ 3502959 h 12798677"/>
              <a:gd name="connsiteX722" fmla="*/ 12660477 w 13335839"/>
              <a:gd name="connsiteY722" fmla="*/ 3515431 h 12798677"/>
              <a:gd name="connsiteX723" fmla="*/ 12653789 w 13335839"/>
              <a:gd name="connsiteY723" fmla="*/ 3510177 h 12798677"/>
              <a:gd name="connsiteX724" fmla="*/ 12663619 w 13335839"/>
              <a:gd name="connsiteY724" fmla="*/ 3502959 h 12798677"/>
              <a:gd name="connsiteX725" fmla="*/ 13021345 w 13335839"/>
              <a:gd name="connsiteY725" fmla="*/ 3489265 h 12798677"/>
              <a:gd name="connsiteX726" fmla="*/ 13016283 w 13335839"/>
              <a:gd name="connsiteY726" fmla="*/ 3495431 h 12798677"/>
              <a:gd name="connsiteX727" fmla="*/ 13013265 w 13335839"/>
              <a:gd name="connsiteY727" fmla="*/ 3497928 h 12798677"/>
              <a:gd name="connsiteX728" fmla="*/ 12982483 w 13335839"/>
              <a:gd name="connsiteY728" fmla="*/ 3508388 h 12798677"/>
              <a:gd name="connsiteX729" fmla="*/ 12876069 w 13335839"/>
              <a:gd name="connsiteY729" fmla="*/ 3532738 h 12798677"/>
              <a:gd name="connsiteX730" fmla="*/ 12789139 w 13335839"/>
              <a:gd name="connsiteY730" fmla="*/ 3563399 h 12798677"/>
              <a:gd name="connsiteX731" fmla="*/ 12855309 w 13335839"/>
              <a:gd name="connsiteY731" fmla="*/ 3526607 h 12798677"/>
              <a:gd name="connsiteX732" fmla="*/ 12865097 w 13335839"/>
              <a:gd name="connsiteY732" fmla="*/ 3524587 h 12798677"/>
              <a:gd name="connsiteX733" fmla="*/ 12931701 w 13335839"/>
              <a:gd name="connsiteY733" fmla="*/ 3508169 h 12798677"/>
              <a:gd name="connsiteX734" fmla="*/ 13021345 w 13335839"/>
              <a:gd name="connsiteY734" fmla="*/ 3489265 h 12798677"/>
              <a:gd name="connsiteX735" fmla="*/ 11656457 w 13335839"/>
              <a:gd name="connsiteY735" fmla="*/ 3381721 h 12798677"/>
              <a:gd name="connsiteX736" fmla="*/ 11596567 w 13335839"/>
              <a:gd name="connsiteY736" fmla="*/ 3406323 h 12798677"/>
              <a:gd name="connsiteX737" fmla="*/ 11575289 w 13335839"/>
              <a:gd name="connsiteY737" fmla="*/ 3430817 h 12798677"/>
              <a:gd name="connsiteX738" fmla="*/ 11562047 w 13335839"/>
              <a:gd name="connsiteY738" fmla="*/ 3455882 h 12798677"/>
              <a:gd name="connsiteX739" fmla="*/ 11721677 w 13335839"/>
              <a:gd name="connsiteY739" fmla="*/ 3395352 h 12798677"/>
              <a:gd name="connsiteX740" fmla="*/ 11718789 w 13335839"/>
              <a:gd name="connsiteY740" fmla="*/ 3393849 h 12798677"/>
              <a:gd name="connsiteX741" fmla="*/ 11684297 w 13335839"/>
              <a:gd name="connsiteY741" fmla="*/ 3383276 h 12798677"/>
              <a:gd name="connsiteX742" fmla="*/ 12766833 w 13335839"/>
              <a:gd name="connsiteY742" fmla="*/ 3375049 h 12798677"/>
              <a:gd name="connsiteX743" fmla="*/ 12777197 w 13335839"/>
              <a:gd name="connsiteY743" fmla="*/ 3377565 h 12798677"/>
              <a:gd name="connsiteX744" fmla="*/ 12773517 w 13335839"/>
              <a:gd name="connsiteY744" fmla="*/ 3381922 h 12798677"/>
              <a:gd name="connsiteX745" fmla="*/ 12763771 w 13335839"/>
              <a:gd name="connsiteY745" fmla="*/ 3387462 h 12798677"/>
              <a:gd name="connsiteX746" fmla="*/ 12715349 w 13335839"/>
              <a:gd name="connsiteY746" fmla="*/ 3406468 h 12798677"/>
              <a:gd name="connsiteX747" fmla="*/ 12674281 w 13335839"/>
              <a:gd name="connsiteY747" fmla="*/ 3419215 h 12798677"/>
              <a:gd name="connsiteX748" fmla="*/ 12672625 w 13335839"/>
              <a:gd name="connsiteY748" fmla="*/ 3419716 h 12798677"/>
              <a:gd name="connsiteX749" fmla="*/ 12746651 w 13335839"/>
              <a:gd name="connsiteY749" fmla="*/ 3377480 h 12798677"/>
              <a:gd name="connsiteX750" fmla="*/ 12715827 w 13335839"/>
              <a:gd name="connsiteY750" fmla="*/ 3353793 h 12798677"/>
              <a:gd name="connsiteX751" fmla="*/ 12701663 w 13335839"/>
              <a:gd name="connsiteY751" fmla="*/ 3370225 h 12798677"/>
              <a:gd name="connsiteX752" fmla="*/ 12688309 w 13335839"/>
              <a:gd name="connsiteY752" fmla="*/ 3379038 h 12798677"/>
              <a:gd name="connsiteX753" fmla="*/ 12671299 w 13335839"/>
              <a:gd name="connsiteY753" fmla="*/ 3383109 h 12798677"/>
              <a:gd name="connsiteX754" fmla="*/ 12648725 w 13335839"/>
              <a:gd name="connsiteY754" fmla="*/ 3388908 h 12798677"/>
              <a:gd name="connsiteX755" fmla="*/ 12655825 w 13335839"/>
              <a:gd name="connsiteY755" fmla="*/ 3383981 h 12798677"/>
              <a:gd name="connsiteX756" fmla="*/ 12707579 w 13335839"/>
              <a:gd name="connsiteY756" fmla="*/ 3354096 h 12798677"/>
              <a:gd name="connsiteX757" fmla="*/ 12715827 w 13335839"/>
              <a:gd name="connsiteY757" fmla="*/ 3353793 h 12798677"/>
              <a:gd name="connsiteX758" fmla="*/ 12601219 w 13335839"/>
              <a:gd name="connsiteY758" fmla="*/ 3331987 h 12798677"/>
              <a:gd name="connsiteX759" fmla="*/ 12599151 w 13335839"/>
              <a:gd name="connsiteY759" fmla="*/ 3338507 h 12798677"/>
              <a:gd name="connsiteX760" fmla="*/ 12595699 w 13335839"/>
              <a:gd name="connsiteY760" fmla="*/ 3339665 h 12798677"/>
              <a:gd name="connsiteX761" fmla="*/ 12601219 w 13335839"/>
              <a:gd name="connsiteY761" fmla="*/ 3331987 h 12798677"/>
              <a:gd name="connsiteX762" fmla="*/ 12614565 w 13335839"/>
              <a:gd name="connsiteY762" fmla="*/ 3323140 h 12798677"/>
              <a:gd name="connsiteX763" fmla="*/ 12612455 w 13335839"/>
              <a:gd name="connsiteY763" fmla="*/ 3331151 h 12798677"/>
              <a:gd name="connsiteX764" fmla="*/ 12610365 w 13335839"/>
              <a:gd name="connsiteY764" fmla="*/ 3332072 h 12798677"/>
              <a:gd name="connsiteX765" fmla="*/ 12611299 w 13335839"/>
              <a:gd name="connsiteY765" fmla="*/ 3332677 h 12798677"/>
              <a:gd name="connsiteX766" fmla="*/ 12601219 w 13335839"/>
              <a:gd name="connsiteY766" fmla="*/ 3331987 h 12798677"/>
              <a:gd name="connsiteX767" fmla="*/ 12614565 w 13335839"/>
              <a:gd name="connsiteY767" fmla="*/ 3323140 h 12798677"/>
              <a:gd name="connsiteX768" fmla="*/ 12547895 w 13335839"/>
              <a:gd name="connsiteY768" fmla="*/ 3215041 h 12798677"/>
              <a:gd name="connsiteX769" fmla="*/ 12542369 w 13335839"/>
              <a:gd name="connsiteY769" fmla="*/ 3216965 h 12798677"/>
              <a:gd name="connsiteX770" fmla="*/ 12542487 w 13335839"/>
              <a:gd name="connsiteY770" fmla="*/ 3215280 h 12798677"/>
              <a:gd name="connsiteX771" fmla="*/ 12547895 w 13335839"/>
              <a:gd name="connsiteY771" fmla="*/ 3215041 h 12798677"/>
              <a:gd name="connsiteX772" fmla="*/ 11859965 w 13335839"/>
              <a:gd name="connsiteY772" fmla="*/ 3148792 h 12798677"/>
              <a:gd name="connsiteX773" fmla="*/ 11814811 w 13335839"/>
              <a:gd name="connsiteY773" fmla="*/ 3171235 h 12798677"/>
              <a:gd name="connsiteX774" fmla="*/ 11794865 w 13335839"/>
              <a:gd name="connsiteY774" fmla="*/ 3205149 h 12798677"/>
              <a:gd name="connsiteX775" fmla="*/ 11801201 w 13335839"/>
              <a:gd name="connsiteY775" fmla="*/ 3202585 h 12798677"/>
              <a:gd name="connsiteX776" fmla="*/ 11875041 w 13335839"/>
              <a:gd name="connsiteY776" fmla="*/ 3165830 h 12798677"/>
              <a:gd name="connsiteX777" fmla="*/ 11901697 w 13335839"/>
              <a:gd name="connsiteY777" fmla="*/ 3152919 h 12798677"/>
              <a:gd name="connsiteX778" fmla="*/ 11995425 w 13335839"/>
              <a:gd name="connsiteY778" fmla="*/ 3108726 h 12798677"/>
              <a:gd name="connsiteX779" fmla="*/ 11989777 w 13335839"/>
              <a:gd name="connsiteY779" fmla="*/ 3109087 h 12798677"/>
              <a:gd name="connsiteX780" fmla="*/ 11986601 w 13335839"/>
              <a:gd name="connsiteY780" fmla="*/ 3112642 h 12798677"/>
              <a:gd name="connsiteX781" fmla="*/ 11989217 w 13335839"/>
              <a:gd name="connsiteY781" fmla="*/ 3111413 h 12798677"/>
              <a:gd name="connsiteX782" fmla="*/ 3094807 w 13335839"/>
              <a:gd name="connsiteY782" fmla="*/ 3016568 h 12798677"/>
              <a:gd name="connsiteX783" fmla="*/ 3097385 w 13335839"/>
              <a:gd name="connsiteY783" fmla="*/ 3020433 h 12798677"/>
              <a:gd name="connsiteX784" fmla="*/ 3094562 w 13335839"/>
              <a:gd name="connsiteY784" fmla="*/ 3017581 h 12798677"/>
              <a:gd name="connsiteX785" fmla="*/ 5888613 w 13335839"/>
              <a:gd name="connsiteY785" fmla="*/ 2493986 h 12798677"/>
              <a:gd name="connsiteX786" fmla="*/ 5892665 w 13335839"/>
              <a:gd name="connsiteY786" fmla="*/ 2503886 h 12798677"/>
              <a:gd name="connsiteX787" fmla="*/ 5889403 w 13335839"/>
              <a:gd name="connsiteY787" fmla="*/ 2497189 h 12798677"/>
              <a:gd name="connsiteX788" fmla="*/ 5882789 w 13335839"/>
              <a:gd name="connsiteY788" fmla="*/ 2467239 h 12798677"/>
              <a:gd name="connsiteX789" fmla="*/ 5886875 w 13335839"/>
              <a:gd name="connsiteY789" fmla="*/ 2470676 h 12798677"/>
              <a:gd name="connsiteX790" fmla="*/ 5885251 w 13335839"/>
              <a:gd name="connsiteY790" fmla="*/ 2480367 h 12798677"/>
              <a:gd name="connsiteX791" fmla="*/ 5888613 w 13335839"/>
              <a:gd name="connsiteY791" fmla="*/ 2493986 h 12798677"/>
              <a:gd name="connsiteX792" fmla="*/ 5886587 w 13335839"/>
              <a:gd name="connsiteY792" fmla="*/ 2489033 h 12798677"/>
              <a:gd name="connsiteX793" fmla="*/ 5882789 w 13335839"/>
              <a:gd name="connsiteY793" fmla="*/ 2467239 h 12798677"/>
              <a:gd name="connsiteX794" fmla="*/ 11683705 w 13335839"/>
              <a:gd name="connsiteY794" fmla="*/ 254711 h 12798677"/>
              <a:gd name="connsiteX795" fmla="*/ 11684505 w 13335839"/>
              <a:gd name="connsiteY795" fmla="*/ 258900 h 12798677"/>
              <a:gd name="connsiteX796" fmla="*/ 11686739 w 13335839"/>
              <a:gd name="connsiteY796" fmla="*/ 266396 h 12798677"/>
              <a:gd name="connsiteX797" fmla="*/ 11683727 w 13335839"/>
              <a:gd name="connsiteY797" fmla="*/ 261451 h 12798677"/>
              <a:gd name="connsiteX798" fmla="*/ 11680859 w 13335839"/>
              <a:gd name="connsiteY798" fmla="*/ 209958 h 12798677"/>
              <a:gd name="connsiteX799" fmla="*/ 11696155 w 13335839"/>
              <a:gd name="connsiteY799" fmla="*/ 220647 h 12798677"/>
              <a:gd name="connsiteX800" fmla="*/ 11683665 w 13335839"/>
              <a:gd name="connsiteY800" fmla="*/ 242076 h 12798677"/>
              <a:gd name="connsiteX801" fmla="*/ 11683705 w 13335839"/>
              <a:gd name="connsiteY801" fmla="*/ 254711 h 12798677"/>
              <a:gd name="connsiteX802" fmla="*/ 11678383 w 13335839"/>
              <a:gd name="connsiteY802" fmla="*/ 226786 h 12798677"/>
              <a:gd name="connsiteX803" fmla="*/ 11680859 w 13335839"/>
              <a:gd name="connsiteY803" fmla="*/ 209958 h 12798677"/>
              <a:gd name="connsiteX804" fmla="*/ 11838427 w 13335839"/>
              <a:gd name="connsiteY804" fmla="*/ 146229 h 12798677"/>
              <a:gd name="connsiteX805" fmla="*/ 11838717 w 13335839"/>
              <a:gd name="connsiteY805" fmla="*/ 147065 h 12798677"/>
              <a:gd name="connsiteX806" fmla="*/ 11837979 w 13335839"/>
              <a:gd name="connsiteY806" fmla="*/ 147096 h 12798677"/>
              <a:gd name="connsiteX807" fmla="*/ 11847789 w 13335839"/>
              <a:gd name="connsiteY807" fmla="*/ 42956 h 12798677"/>
              <a:gd name="connsiteX808" fmla="*/ 11859817 w 13335839"/>
              <a:gd name="connsiteY808" fmla="*/ 54584 h 12798677"/>
              <a:gd name="connsiteX809" fmla="*/ 11848361 w 13335839"/>
              <a:gd name="connsiteY809" fmla="*/ 126998 h 12798677"/>
              <a:gd name="connsiteX810" fmla="*/ 11838427 w 13335839"/>
              <a:gd name="connsiteY810" fmla="*/ 146229 h 12798677"/>
              <a:gd name="connsiteX811" fmla="*/ 11825571 w 13335839"/>
              <a:gd name="connsiteY811" fmla="*/ 109010 h 12798677"/>
              <a:gd name="connsiteX812" fmla="*/ 11812427 w 13335839"/>
              <a:gd name="connsiteY812" fmla="*/ 70953 h 12798677"/>
              <a:gd name="connsiteX813" fmla="*/ 11820711 w 13335839"/>
              <a:gd name="connsiteY813" fmla="*/ 43750 h 12798677"/>
              <a:gd name="connsiteX814" fmla="*/ 11847789 w 13335839"/>
              <a:gd name="connsiteY814" fmla="*/ 42956 h 12798677"/>
              <a:gd name="connsiteX815" fmla="*/ 11003397 w 13335839"/>
              <a:gd name="connsiteY815" fmla="*/ 1373 h 12798677"/>
              <a:gd name="connsiteX816" fmla="*/ 11015953 w 13335839"/>
              <a:gd name="connsiteY816" fmla="*/ 17477 h 12798677"/>
              <a:gd name="connsiteX817" fmla="*/ 11022691 w 13335839"/>
              <a:gd name="connsiteY817" fmla="*/ 88170 h 12798677"/>
              <a:gd name="connsiteX818" fmla="*/ 11002751 w 13335839"/>
              <a:gd name="connsiteY818" fmla="*/ 107229 h 12798677"/>
              <a:gd name="connsiteX819" fmla="*/ 11025671 w 13335839"/>
              <a:gd name="connsiteY819" fmla="*/ 147991 h 12798677"/>
              <a:gd name="connsiteX820" fmla="*/ 11034345 w 13335839"/>
              <a:gd name="connsiteY820" fmla="*/ 96315 h 12798677"/>
              <a:gd name="connsiteX821" fmla="*/ 11085105 w 13335839"/>
              <a:gd name="connsiteY821" fmla="*/ 115292 h 12798677"/>
              <a:gd name="connsiteX822" fmla="*/ 11054943 w 13335839"/>
              <a:gd name="connsiteY822" fmla="*/ 283922 h 12798677"/>
              <a:gd name="connsiteX823" fmla="*/ 11149725 w 13335839"/>
              <a:gd name="connsiteY823" fmla="*/ 251182 h 12798677"/>
              <a:gd name="connsiteX824" fmla="*/ 11166297 w 13335839"/>
              <a:gd name="connsiteY824" fmla="*/ 196777 h 12798677"/>
              <a:gd name="connsiteX825" fmla="*/ 11143377 w 13335839"/>
              <a:gd name="connsiteY825" fmla="*/ 156015 h 12798677"/>
              <a:gd name="connsiteX826" fmla="*/ 11297591 w 13335839"/>
              <a:gd name="connsiteY826" fmla="*/ 90576 h 12798677"/>
              <a:gd name="connsiteX827" fmla="*/ 11290465 w 13335839"/>
              <a:gd name="connsiteY827" fmla="*/ 44356 h 12798677"/>
              <a:gd name="connsiteX828" fmla="*/ 11325815 w 13335839"/>
              <a:gd name="connsiteY828" fmla="*/ 44316 h 12798677"/>
              <a:gd name="connsiteX829" fmla="*/ 11324653 w 13335839"/>
              <a:gd name="connsiteY829" fmla="*/ 117737 h 12798677"/>
              <a:gd name="connsiteX830" fmla="*/ 11384087 w 13335839"/>
              <a:gd name="connsiteY830" fmla="*/ 85040 h 12798677"/>
              <a:gd name="connsiteX831" fmla="*/ 11418663 w 13335839"/>
              <a:gd name="connsiteY831" fmla="*/ 133945 h 12798677"/>
              <a:gd name="connsiteX832" fmla="*/ 11411539 w 13335839"/>
              <a:gd name="connsiteY832" fmla="*/ 87726 h 12798677"/>
              <a:gd name="connsiteX833" fmla="*/ 11457767 w 13335839"/>
              <a:gd name="connsiteY833" fmla="*/ 144779 h 12798677"/>
              <a:gd name="connsiteX834" fmla="*/ 11454785 w 13335839"/>
              <a:gd name="connsiteY834" fmla="*/ 84959 h 12798677"/>
              <a:gd name="connsiteX835" fmla="*/ 11500241 w 13335839"/>
              <a:gd name="connsiteY835" fmla="*/ 190959 h 12798677"/>
              <a:gd name="connsiteX836" fmla="*/ 11535977 w 13335839"/>
              <a:gd name="connsiteY836" fmla="*/ 166444 h 12798677"/>
              <a:gd name="connsiteX837" fmla="*/ 11535591 w 13335839"/>
              <a:gd name="connsiteY837" fmla="*/ 190918 h 12798677"/>
              <a:gd name="connsiteX838" fmla="*/ 11539347 w 13335839"/>
              <a:gd name="connsiteY838" fmla="*/ 201791 h 12798677"/>
              <a:gd name="connsiteX839" fmla="*/ 11519407 w 13335839"/>
              <a:gd name="connsiteY839" fmla="*/ 220849 h 12798677"/>
              <a:gd name="connsiteX840" fmla="*/ 11575471 w 13335839"/>
              <a:gd name="connsiteY840" fmla="*/ 152802 h 12798677"/>
              <a:gd name="connsiteX841" fmla="*/ 11610047 w 13335839"/>
              <a:gd name="connsiteY841" fmla="*/ 201711 h 12798677"/>
              <a:gd name="connsiteX842" fmla="*/ 11618331 w 13335839"/>
              <a:gd name="connsiteY842" fmla="*/ 174508 h 12798677"/>
              <a:gd name="connsiteX843" fmla="*/ 11655887 w 13335839"/>
              <a:gd name="connsiteY843" fmla="*/ 283236 h 12798677"/>
              <a:gd name="connsiteX844" fmla="*/ 11627663 w 13335839"/>
              <a:gd name="connsiteY844" fmla="*/ 329496 h 12798677"/>
              <a:gd name="connsiteX845" fmla="*/ 11653953 w 13335839"/>
              <a:gd name="connsiteY845" fmla="*/ 405608 h 12798677"/>
              <a:gd name="connsiteX846" fmla="*/ 11694993 w 13335839"/>
              <a:gd name="connsiteY846" fmla="*/ 294069 h 12798677"/>
              <a:gd name="connsiteX847" fmla="*/ 11686739 w 13335839"/>
              <a:gd name="connsiteY847" fmla="*/ 266396 h 12798677"/>
              <a:gd name="connsiteX848" fmla="*/ 11706697 w 13335839"/>
              <a:gd name="connsiteY848" fmla="*/ 299156 h 12798677"/>
              <a:gd name="connsiteX849" fmla="*/ 11729957 w 13335839"/>
              <a:gd name="connsiteY849" fmla="*/ 318502 h 12798677"/>
              <a:gd name="connsiteX850" fmla="*/ 11726975 w 13335839"/>
              <a:gd name="connsiteY850" fmla="*/ 258681 h 12798677"/>
              <a:gd name="connsiteX851" fmla="*/ 11738241 w 13335839"/>
              <a:gd name="connsiteY851" fmla="*/ 291300 h 12798677"/>
              <a:gd name="connsiteX852" fmla="*/ 11735649 w 13335839"/>
              <a:gd name="connsiteY852" fmla="*/ 207005 h 12798677"/>
              <a:gd name="connsiteX853" fmla="*/ 11773979 w 13335839"/>
              <a:gd name="connsiteY853" fmla="*/ 266786 h 12798677"/>
              <a:gd name="connsiteX854" fmla="*/ 11767629 w 13335839"/>
              <a:gd name="connsiteY854" fmla="*/ 171620 h 12798677"/>
              <a:gd name="connsiteX855" fmla="*/ 11778509 w 13335839"/>
              <a:gd name="connsiteY855" fmla="*/ 228711 h 12798677"/>
              <a:gd name="connsiteX856" fmla="*/ 11805573 w 13335839"/>
              <a:gd name="connsiteY856" fmla="*/ 255873 h 12798677"/>
              <a:gd name="connsiteX857" fmla="*/ 11815563 w 13335839"/>
              <a:gd name="connsiteY857" fmla="*/ 148024 h 12798677"/>
              <a:gd name="connsiteX858" fmla="*/ 11837979 w 13335839"/>
              <a:gd name="connsiteY858" fmla="*/ 147096 h 12798677"/>
              <a:gd name="connsiteX859" fmla="*/ 11822531 w 13335839"/>
              <a:gd name="connsiteY859" fmla="*/ 176994 h 12798677"/>
              <a:gd name="connsiteX860" fmla="*/ 11841697 w 13335839"/>
              <a:gd name="connsiteY860" fmla="*/ 206885 h 12798677"/>
              <a:gd name="connsiteX861" fmla="*/ 11954599 w 13335839"/>
              <a:gd name="connsiteY861" fmla="*/ 21845 h 12798677"/>
              <a:gd name="connsiteX862" fmla="*/ 11993317 w 13335839"/>
              <a:gd name="connsiteY862" fmla="*/ 57153 h 12798677"/>
              <a:gd name="connsiteX863" fmla="*/ 11970667 w 13335839"/>
              <a:gd name="connsiteY863" fmla="*/ 247527 h 12798677"/>
              <a:gd name="connsiteX864" fmla="*/ 11978179 w 13335839"/>
              <a:gd name="connsiteY864" fmla="*/ 269273 h 12798677"/>
              <a:gd name="connsiteX865" fmla="*/ 12070753 w 13335839"/>
              <a:gd name="connsiteY865" fmla="*/ 127765 h 12798677"/>
              <a:gd name="connsiteX866" fmla="*/ 12173821 w 13335839"/>
              <a:gd name="connsiteY866" fmla="*/ 67822 h 12798677"/>
              <a:gd name="connsiteX867" fmla="*/ 12182107 w 13335839"/>
              <a:gd name="connsiteY867" fmla="*/ 40621 h 12798677"/>
              <a:gd name="connsiteX868" fmla="*/ 12196743 w 13335839"/>
              <a:gd name="connsiteY868" fmla="*/ 108587 h 12798677"/>
              <a:gd name="connsiteX869" fmla="*/ 12239605 w 13335839"/>
              <a:gd name="connsiteY869" fmla="*/ 130292 h 12798677"/>
              <a:gd name="connsiteX870" fmla="*/ 12232481 w 13335839"/>
              <a:gd name="connsiteY870" fmla="*/ 84070 h 12798677"/>
              <a:gd name="connsiteX871" fmla="*/ 12232093 w 13335839"/>
              <a:gd name="connsiteY871" fmla="*/ 108546 h 12798677"/>
              <a:gd name="connsiteX872" fmla="*/ 12241539 w 13335839"/>
              <a:gd name="connsiteY872" fmla="*/ 7922 h 12798677"/>
              <a:gd name="connsiteX873" fmla="*/ 12381003 w 13335839"/>
              <a:gd name="connsiteY873" fmla="*/ 130130 h 12798677"/>
              <a:gd name="connsiteX874" fmla="*/ 12446397 w 13335839"/>
              <a:gd name="connsiteY874" fmla="*/ 217073 h 12798677"/>
              <a:gd name="connsiteX875" fmla="*/ 12425567 w 13335839"/>
              <a:gd name="connsiteY875" fmla="*/ 540693 h 12798677"/>
              <a:gd name="connsiteX876" fmla="*/ 12410933 w 13335839"/>
              <a:gd name="connsiteY876" fmla="*/ 472727 h 12798677"/>
              <a:gd name="connsiteX877" fmla="*/ 12366911 w 13335839"/>
              <a:gd name="connsiteY877" fmla="*/ 524443 h 12798677"/>
              <a:gd name="connsiteX878" fmla="*/ 12277315 w 13335839"/>
              <a:gd name="connsiteY878" fmla="*/ 725772 h 12798677"/>
              <a:gd name="connsiteX879" fmla="*/ 12154307 w 13335839"/>
              <a:gd name="connsiteY879" fmla="*/ 804771 h 12798677"/>
              <a:gd name="connsiteX880" fmla="*/ 12205069 w 13335839"/>
              <a:gd name="connsiteY880" fmla="*/ 823749 h 12798677"/>
              <a:gd name="connsiteX881" fmla="*/ 12144863 w 13335839"/>
              <a:gd name="connsiteY881" fmla="*/ 905396 h 12798677"/>
              <a:gd name="connsiteX882" fmla="*/ 12080901 w 13335839"/>
              <a:gd name="connsiteY882" fmla="*/ 976170 h 12798677"/>
              <a:gd name="connsiteX883" fmla="*/ 12054223 w 13335839"/>
              <a:gd name="connsiteY883" fmla="*/ 924535 h 12798677"/>
              <a:gd name="connsiteX884" fmla="*/ 12009813 w 13335839"/>
              <a:gd name="connsiteY884" fmla="*/ 1000724 h 12798677"/>
              <a:gd name="connsiteX885" fmla="*/ 12030139 w 13335839"/>
              <a:gd name="connsiteY885" fmla="*/ 957193 h 12798677"/>
              <a:gd name="connsiteX886" fmla="*/ 11997771 w 13335839"/>
              <a:gd name="connsiteY886" fmla="*/ 1017055 h 12798677"/>
              <a:gd name="connsiteX887" fmla="*/ 11875153 w 13335839"/>
              <a:gd name="connsiteY887" fmla="*/ 1071579 h 12798677"/>
              <a:gd name="connsiteX888" fmla="*/ 11840847 w 13335839"/>
              <a:gd name="connsiteY888" fmla="*/ 1253811 h 12798677"/>
              <a:gd name="connsiteX889" fmla="*/ 11897955 w 13335839"/>
              <a:gd name="connsiteY889" fmla="*/ 1367957 h 12798677"/>
              <a:gd name="connsiteX890" fmla="*/ 11906629 w 13335839"/>
              <a:gd name="connsiteY890" fmla="*/ 1316278 h 12798677"/>
              <a:gd name="connsiteX891" fmla="*/ 11884095 w 13335839"/>
              <a:gd name="connsiteY891" fmla="*/ 1251042 h 12798677"/>
              <a:gd name="connsiteX892" fmla="*/ 11951425 w 13335839"/>
              <a:gd name="connsiteY892" fmla="*/ 1215615 h 12798677"/>
              <a:gd name="connsiteX893" fmla="*/ 11974347 w 13335839"/>
              <a:gd name="connsiteY893" fmla="*/ 1256377 h 12798677"/>
              <a:gd name="connsiteX894" fmla="*/ 11994673 w 13335839"/>
              <a:gd name="connsiteY894" fmla="*/ 1212847 h 12798677"/>
              <a:gd name="connsiteX895" fmla="*/ 11979265 w 13335839"/>
              <a:gd name="connsiteY895" fmla="*/ 1193829 h 12798677"/>
              <a:gd name="connsiteX896" fmla="*/ 12010471 w 13335839"/>
              <a:gd name="connsiteY896" fmla="*/ 1207391 h 12798677"/>
              <a:gd name="connsiteX897" fmla="*/ 12004393 w 13335839"/>
              <a:gd name="connsiteY897" fmla="*/ 1343361 h 12798677"/>
              <a:gd name="connsiteX898" fmla="*/ 12064599 w 13335839"/>
              <a:gd name="connsiteY898" fmla="*/ 1261712 h 12798677"/>
              <a:gd name="connsiteX899" fmla="*/ 12087133 w 13335839"/>
              <a:gd name="connsiteY899" fmla="*/ 1326950 h 12798677"/>
              <a:gd name="connsiteX900" fmla="*/ 12146177 w 13335839"/>
              <a:gd name="connsiteY900" fmla="*/ 1318726 h 12798677"/>
              <a:gd name="connsiteX901" fmla="*/ 12157059 w 13335839"/>
              <a:gd name="connsiteY901" fmla="*/ 1375817 h 12798677"/>
              <a:gd name="connsiteX902" fmla="*/ 12215717 w 13335839"/>
              <a:gd name="connsiteY902" fmla="*/ 1392067 h 12798677"/>
              <a:gd name="connsiteX903" fmla="*/ 12212349 w 13335839"/>
              <a:gd name="connsiteY903" fmla="*/ 1356719 h 12798677"/>
              <a:gd name="connsiteX904" fmla="*/ 12278905 w 13335839"/>
              <a:gd name="connsiteY904" fmla="*/ 1370240 h 12798677"/>
              <a:gd name="connsiteX905" fmla="*/ 12364239 w 13335839"/>
              <a:gd name="connsiteY905" fmla="*/ 1438126 h 12798677"/>
              <a:gd name="connsiteX906" fmla="*/ 12171579 w 13335839"/>
              <a:gd name="connsiteY906" fmla="*/ 1699398 h 12798677"/>
              <a:gd name="connsiteX907" fmla="*/ 12103473 w 13335839"/>
              <a:gd name="connsiteY907" fmla="*/ 1783772 h 12798677"/>
              <a:gd name="connsiteX908" fmla="*/ 12047023 w 13335839"/>
              <a:gd name="connsiteY908" fmla="*/ 1876292 h 12798677"/>
              <a:gd name="connsiteX909" fmla="*/ 12087675 w 13335839"/>
              <a:gd name="connsiteY909" fmla="*/ 1789229 h 12798677"/>
              <a:gd name="connsiteX910" fmla="*/ 12015041 w 13335839"/>
              <a:gd name="connsiteY910" fmla="*/ 1911681 h 12798677"/>
              <a:gd name="connsiteX911" fmla="*/ 12002225 w 13335839"/>
              <a:gd name="connsiteY911" fmla="*/ 1976956 h 12798677"/>
              <a:gd name="connsiteX912" fmla="*/ 12000017 w 13335839"/>
              <a:gd name="connsiteY912" fmla="*/ 1868189 h 12798677"/>
              <a:gd name="connsiteX913" fmla="*/ 11977755 w 13335839"/>
              <a:gd name="connsiteY913" fmla="*/ 2034091 h 12798677"/>
              <a:gd name="connsiteX914" fmla="*/ 11954835 w 13335839"/>
              <a:gd name="connsiteY914" fmla="*/ 1993326 h 12798677"/>
              <a:gd name="connsiteX915" fmla="*/ 11919485 w 13335839"/>
              <a:gd name="connsiteY915" fmla="*/ 1993366 h 12798677"/>
              <a:gd name="connsiteX916" fmla="*/ 11907443 w 13335839"/>
              <a:gd name="connsiteY916" fmla="*/ 2009696 h 12798677"/>
              <a:gd name="connsiteX917" fmla="*/ 11921689 w 13335839"/>
              <a:gd name="connsiteY917" fmla="*/ 2102138 h 12798677"/>
              <a:gd name="connsiteX918" fmla="*/ 11937489 w 13335839"/>
              <a:gd name="connsiteY918" fmla="*/ 2096679 h 12798677"/>
              <a:gd name="connsiteX919" fmla="*/ 11938263 w 13335839"/>
              <a:gd name="connsiteY919" fmla="*/ 2047732 h 12798677"/>
              <a:gd name="connsiteX920" fmla="*/ 11958203 w 13335839"/>
              <a:gd name="connsiteY920" fmla="*/ 2028675 h 12798677"/>
              <a:gd name="connsiteX921" fmla="*/ 11945387 w 13335839"/>
              <a:gd name="connsiteY921" fmla="*/ 2093951 h 12798677"/>
              <a:gd name="connsiteX922" fmla="*/ 11987861 w 13335839"/>
              <a:gd name="connsiteY922" fmla="*/ 2140132 h 12798677"/>
              <a:gd name="connsiteX923" fmla="*/ 12002109 w 13335839"/>
              <a:gd name="connsiteY923" fmla="*/ 2232570 h 12798677"/>
              <a:gd name="connsiteX924" fmla="*/ 12043539 w 13335839"/>
              <a:gd name="connsiteY924" fmla="*/ 2096558 h 12798677"/>
              <a:gd name="connsiteX925" fmla="*/ 12067619 w 13335839"/>
              <a:gd name="connsiteY925" fmla="*/ 2063900 h 12798677"/>
              <a:gd name="connsiteX926" fmla="*/ 12052597 w 13335839"/>
              <a:gd name="connsiteY926" fmla="*/ 2020409 h 12798677"/>
              <a:gd name="connsiteX927" fmla="*/ 12083805 w 13335839"/>
              <a:gd name="connsiteY927" fmla="*/ 2033969 h 12798677"/>
              <a:gd name="connsiteX928" fmla="*/ 12331369 w 13335839"/>
              <a:gd name="connsiteY928" fmla="*/ 1778074 h 12798677"/>
              <a:gd name="connsiteX929" fmla="*/ 12317391 w 13335839"/>
              <a:gd name="connsiteY929" fmla="*/ 1916774 h 12798677"/>
              <a:gd name="connsiteX930" fmla="*/ 12373067 w 13335839"/>
              <a:gd name="connsiteY930" fmla="*/ 1873202 h 12798677"/>
              <a:gd name="connsiteX931" fmla="*/ 12415543 w 13335839"/>
              <a:gd name="connsiteY931" fmla="*/ 1919382 h 12798677"/>
              <a:gd name="connsiteX932" fmla="*/ 12455809 w 13335839"/>
              <a:gd name="connsiteY932" fmla="*/ 1856794 h 12798677"/>
              <a:gd name="connsiteX933" fmla="*/ 12502811 w 13335839"/>
              <a:gd name="connsiteY933" fmla="*/ 1864896 h 12798677"/>
              <a:gd name="connsiteX934" fmla="*/ 12482485 w 13335839"/>
              <a:gd name="connsiteY934" fmla="*/ 1908428 h 12798677"/>
              <a:gd name="connsiteX935" fmla="*/ 12520817 w 13335839"/>
              <a:gd name="connsiteY935" fmla="*/ 1968209 h 12798677"/>
              <a:gd name="connsiteX936" fmla="*/ 12461655 w 13335839"/>
              <a:gd name="connsiteY936" fmla="*/ 2232047 h 12798677"/>
              <a:gd name="connsiteX937" fmla="*/ 12376205 w 13335839"/>
              <a:gd name="connsiteY937" fmla="*/ 2419774 h 12798677"/>
              <a:gd name="connsiteX938" fmla="*/ 12262915 w 13335839"/>
              <a:gd name="connsiteY938" fmla="*/ 2629289 h 12798677"/>
              <a:gd name="connsiteX939" fmla="*/ 12158297 w 13335839"/>
              <a:gd name="connsiteY939" fmla="*/ 2787128 h 12798677"/>
              <a:gd name="connsiteX940" fmla="*/ 12147029 w 13335839"/>
              <a:gd name="connsiteY940" fmla="*/ 2754508 h 12798677"/>
              <a:gd name="connsiteX941" fmla="*/ 12125929 w 13335839"/>
              <a:gd name="connsiteY941" fmla="*/ 2846988 h 12798677"/>
              <a:gd name="connsiteX942" fmla="*/ 12083457 w 13335839"/>
              <a:gd name="connsiteY942" fmla="*/ 2800809 h 12798677"/>
              <a:gd name="connsiteX943" fmla="*/ 12011705 w 13335839"/>
              <a:gd name="connsiteY943" fmla="*/ 3007004 h 12798677"/>
              <a:gd name="connsiteX944" fmla="*/ 12004219 w 13335839"/>
              <a:gd name="connsiteY944" fmla="*/ 3104917 h 12798677"/>
              <a:gd name="connsiteX945" fmla="*/ 12107695 w 13335839"/>
              <a:gd name="connsiteY945" fmla="*/ 3060101 h 12798677"/>
              <a:gd name="connsiteX946" fmla="*/ 12194439 w 13335839"/>
              <a:gd name="connsiteY946" fmla="*/ 3032658 h 12798677"/>
              <a:gd name="connsiteX947" fmla="*/ 12215889 w 13335839"/>
              <a:gd name="connsiteY947" fmla="*/ 3035682 h 12798677"/>
              <a:gd name="connsiteX948" fmla="*/ 12110085 w 13335839"/>
              <a:gd name="connsiteY948" fmla="*/ 3166627 h 12798677"/>
              <a:gd name="connsiteX949" fmla="*/ 11918405 w 13335839"/>
              <a:gd name="connsiteY949" fmla="*/ 3265022 h 12798677"/>
              <a:gd name="connsiteX950" fmla="*/ 11818487 w 13335839"/>
              <a:gd name="connsiteY950" fmla="*/ 3311874 h 12798677"/>
              <a:gd name="connsiteX951" fmla="*/ 11819981 w 13335839"/>
              <a:gd name="connsiteY951" fmla="*/ 3317774 h 12798677"/>
              <a:gd name="connsiteX952" fmla="*/ 11808551 w 13335839"/>
              <a:gd name="connsiteY952" fmla="*/ 3318679 h 12798677"/>
              <a:gd name="connsiteX953" fmla="*/ 11803823 w 13335839"/>
              <a:gd name="connsiteY953" fmla="*/ 3318750 h 12798677"/>
              <a:gd name="connsiteX954" fmla="*/ 11797519 w 13335839"/>
              <a:gd name="connsiteY954" fmla="*/ 3321706 h 12798677"/>
              <a:gd name="connsiteX955" fmla="*/ 11794433 w 13335839"/>
              <a:gd name="connsiteY955" fmla="*/ 3326597 h 12798677"/>
              <a:gd name="connsiteX956" fmla="*/ 11795897 w 13335839"/>
              <a:gd name="connsiteY956" fmla="*/ 3350431 h 12798677"/>
              <a:gd name="connsiteX957" fmla="*/ 11778733 w 13335839"/>
              <a:gd name="connsiteY957" fmla="*/ 3330515 h 12798677"/>
              <a:gd name="connsiteX958" fmla="*/ 11761925 w 13335839"/>
              <a:gd name="connsiteY958" fmla="*/ 3338396 h 12798677"/>
              <a:gd name="connsiteX959" fmla="*/ 11751239 w 13335839"/>
              <a:gd name="connsiteY959" fmla="*/ 3342786 h 12798677"/>
              <a:gd name="connsiteX960" fmla="*/ 11754431 w 13335839"/>
              <a:gd name="connsiteY960" fmla="*/ 3364755 h 12798677"/>
              <a:gd name="connsiteX961" fmla="*/ 11754877 w 13335839"/>
              <a:gd name="connsiteY961" fmla="*/ 3382762 h 12798677"/>
              <a:gd name="connsiteX962" fmla="*/ 11824013 w 13335839"/>
              <a:gd name="connsiteY962" fmla="*/ 3356546 h 12798677"/>
              <a:gd name="connsiteX963" fmla="*/ 12265637 w 13335839"/>
              <a:gd name="connsiteY963" fmla="*/ 3193068 h 12798677"/>
              <a:gd name="connsiteX964" fmla="*/ 12328559 w 13335839"/>
              <a:gd name="connsiteY964" fmla="*/ 3197053 h 12798677"/>
              <a:gd name="connsiteX965" fmla="*/ 12388067 w 13335839"/>
              <a:gd name="connsiteY965" fmla="*/ 3227988 h 12798677"/>
              <a:gd name="connsiteX966" fmla="*/ 12328017 w 13335839"/>
              <a:gd name="connsiteY966" fmla="*/ 3270848 h 12798677"/>
              <a:gd name="connsiteX967" fmla="*/ 12286251 w 13335839"/>
              <a:gd name="connsiteY967" fmla="*/ 3333794 h 12798677"/>
              <a:gd name="connsiteX968" fmla="*/ 12374865 w 13335839"/>
              <a:gd name="connsiteY968" fmla="*/ 3305783 h 12798677"/>
              <a:gd name="connsiteX969" fmla="*/ 12343209 w 13335839"/>
              <a:gd name="connsiteY969" fmla="*/ 3324705 h 12798677"/>
              <a:gd name="connsiteX970" fmla="*/ 12390363 w 13335839"/>
              <a:gd name="connsiteY970" fmla="*/ 3300884 h 12798677"/>
              <a:gd name="connsiteX971" fmla="*/ 12374865 w 13335839"/>
              <a:gd name="connsiteY971" fmla="*/ 3305783 h 12798677"/>
              <a:gd name="connsiteX972" fmla="*/ 12423247 w 13335839"/>
              <a:gd name="connsiteY972" fmla="*/ 3275565 h 12798677"/>
              <a:gd name="connsiteX973" fmla="*/ 12436737 w 13335839"/>
              <a:gd name="connsiteY973" fmla="*/ 3272751 h 12798677"/>
              <a:gd name="connsiteX974" fmla="*/ 12458867 w 13335839"/>
              <a:gd name="connsiteY974" fmla="*/ 3258235 h 12798677"/>
              <a:gd name="connsiteX975" fmla="*/ 12510957 w 13335839"/>
              <a:gd name="connsiteY975" fmla="*/ 3227883 h 12798677"/>
              <a:gd name="connsiteX976" fmla="*/ 12542369 w 13335839"/>
              <a:gd name="connsiteY976" fmla="*/ 3216965 h 12798677"/>
              <a:gd name="connsiteX977" fmla="*/ 12541913 w 13335839"/>
              <a:gd name="connsiteY977" fmla="*/ 3223360 h 12798677"/>
              <a:gd name="connsiteX978" fmla="*/ 12620317 w 13335839"/>
              <a:gd name="connsiteY978" fmla="*/ 3195284 h 12798677"/>
              <a:gd name="connsiteX979" fmla="*/ 12543763 w 13335839"/>
              <a:gd name="connsiteY979" fmla="*/ 3230508 h 12798677"/>
              <a:gd name="connsiteX980" fmla="*/ 12541913 w 13335839"/>
              <a:gd name="connsiteY980" fmla="*/ 3223360 h 12798677"/>
              <a:gd name="connsiteX981" fmla="*/ 12643787 w 13335839"/>
              <a:gd name="connsiteY981" fmla="*/ 3182071 h 12798677"/>
              <a:gd name="connsiteX982" fmla="*/ 12624923 w 13335839"/>
              <a:gd name="connsiteY982" fmla="*/ 3198597 h 12798677"/>
              <a:gd name="connsiteX983" fmla="*/ 12622635 w 13335839"/>
              <a:gd name="connsiteY983" fmla="*/ 3221213 h 12798677"/>
              <a:gd name="connsiteX984" fmla="*/ 12545935 w 13335839"/>
              <a:gd name="connsiteY984" fmla="*/ 3267981 h 12798677"/>
              <a:gd name="connsiteX985" fmla="*/ 12289311 w 13335839"/>
              <a:gd name="connsiteY985" fmla="*/ 3415415 h 12798677"/>
              <a:gd name="connsiteX986" fmla="*/ 12275717 w 13335839"/>
              <a:gd name="connsiteY986" fmla="*/ 3422320 h 12798677"/>
              <a:gd name="connsiteX987" fmla="*/ 12275285 w 13335839"/>
              <a:gd name="connsiteY987" fmla="*/ 3422697 h 12798677"/>
              <a:gd name="connsiteX988" fmla="*/ 12224423 w 13335839"/>
              <a:gd name="connsiteY988" fmla="*/ 3452828 h 12798677"/>
              <a:gd name="connsiteX989" fmla="*/ 12196473 w 13335839"/>
              <a:gd name="connsiteY989" fmla="*/ 3462576 h 12798677"/>
              <a:gd name="connsiteX990" fmla="*/ 12079593 w 13335839"/>
              <a:gd name="connsiteY990" fmla="*/ 3521949 h 12798677"/>
              <a:gd name="connsiteX991" fmla="*/ 12154473 w 13335839"/>
              <a:gd name="connsiteY991" fmla="*/ 3495831 h 12798677"/>
              <a:gd name="connsiteX992" fmla="*/ 12224423 w 13335839"/>
              <a:gd name="connsiteY992" fmla="*/ 3452828 h 12798677"/>
              <a:gd name="connsiteX993" fmla="*/ 12256863 w 13335839"/>
              <a:gd name="connsiteY993" fmla="*/ 3446384 h 12798677"/>
              <a:gd name="connsiteX994" fmla="*/ 12326157 w 13335839"/>
              <a:gd name="connsiteY994" fmla="*/ 3410726 h 12798677"/>
              <a:gd name="connsiteX995" fmla="*/ 12591357 w 13335839"/>
              <a:gd name="connsiteY995" fmla="*/ 3264726 h 12798677"/>
              <a:gd name="connsiteX996" fmla="*/ 12745067 w 13335839"/>
              <a:gd name="connsiteY996" fmla="*/ 3182093 h 12798677"/>
              <a:gd name="connsiteX997" fmla="*/ 12727589 w 13335839"/>
              <a:gd name="connsiteY997" fmla="*/ 3206407 h 12798677"/>
              <a:gd name="connsiteX998" fmla="*/ 12687705 w 13335839"/>
              <a:gd name="connsiteY998" fmla="*/ 3231114 h 12798677"/>
              <a:gd name="connsiteX999" fmla="*/ 12544445 w 13335839"/>
              <a:gd name="connsiteY999" fmla="*/ 3339698 h 12798677"/>
              <a:gd name="connsiteX1000" fmla="*/ 12328647 w 13335839"/>
              <a:gd name="connsiteY1000" fmla="*/ 3463497 h 12798677"/>
              <a:gd name="connsiteX1001" fmla="*/ 12319217 w 13335839"/>
              <a:gd name="connsiteY1001" fmla="*/ 3468218 h 12798677"/>
              <a:gd name="connsiteX1002" fmla="*/ 12317717 w 13335839"/>
              <a:gd name="connsiteY1002" fmla="*/ 3471091 h 12798677"/>
              <a:gd name="connsiteX1003" fmla="*/ 12302441 w 13335839"/>
              <a:gd name="connsiteY1003" fmla="*/ 3490924 h 12798677"/>
              <a:gd name="connsiteX1004" fmla="*/ 12330057 w 13335839"/>
              <a:gd name="connsiteY1004" fmla="*/ 3476973 h 12798677"/>
              <a:gd name="connsiteX1005" fmla="*/ 12595699 w 13335839"/>
              <a:gd name="connsiteY1005" fmla="*/ 3339665 h 12798677"/>
              <a:gd name="connsiteX1006" fmla="*/ 12383115 w 13335839"/>
              <a:gd name="connsiteY1006" fmla="*/ 3480907 h 12798677"/>
              <a:gd name="connsiteX1007" fmla="*/ 12317523 w 13335839"/>
              <a:gd name="connsiteY1007" fmla="*/ 3517512 h 12798677"/>
              <a:gd name="connsiteX1008" fmla="*/ 12332013 w 13335839"/>
              <a:gd name="connsiteY1008" fmla="*/ 3516317 h 12798677"/>
              <a:gd name="connsiteX1009" fmla="*/ 12332971 w 13335839"/>
              <a:gd name="connsiteY1009" fmla="*/ 3516508 h 12798677"/>
              <a:gd name="connsiteX1010" fmla="*/ 12425939 w 13335839"/>
              <a:gd name="connsiteY1010" fmla="*/ 3464865 h 12798677"/>
              <a:gd name="connsiteX1011" fmla="*/ 12596425 w 13335839"/>
              <a:gd name="connsiteY1011" fmla="*/ 3371709 h 12798677"/>
              <a:gd name="connsiteX1012" fmla="*/ 12595989 w 13335839"/>
              <a:gd name="connsiteY1012" fmla="*/ 3371653 h 12798677"/>
              <a:gd name="connsiteX1013" fmla="*/ 12631131 w 13335839"/>
              <a:gd name="connsiteY1013" fmla="*/ 3336201 h 12798677"/>
              <a:gd name="connsiteX1014" fmla="*/ 12634565 w 13335839"/>
              <a:gd name="connsiteY1014" fmla="*/ 3347055 h 12798677"/>
              <a:gd name="connsiteX1015" fmla="*/ 12614269 w 13335839"/>
              <a:gd name="connsiteY1015" fmla="*/ 3373990 h 12798677"/>
              <a:gd name="connsiteX1016" fmla="*/ 12598691 w 13335839"/>
              <a:gd name="connsiteY1016" fmla="*/ 3371999 h 12798677"/>
              <a:gd name="connsiteX1017" fmla="*/ 12436111 w 13335839"/>
              <a:gd name="connsiteY1017" fmla="*/ 3474605 h 12798677"/>
              <a:gd name="connsiteX1018" fmla="*/ 12354449 w 13335839"/>
              <a:gd name="connsiteY1018" fmla="*/ 3520788 h 12798677"/>
              <a:gd name="connsiteX1019" fmla="*/ 12363857 w 13335839"/>
              <a:gd name="connsiteY1019" fmla="*/ 3522665 h 12798677"/>
              <a:gd name="connsiteX1020" fmla="*/ 12360577 w 13335839"/>
              <a:gd name="connsiteY1020" fmla="*/ 3531165 h 12798677"/>
              <a:gd name="connsiteX1021" fmla="*/ 12552827 w 13335839"/>
              <a:gd name="connsiteY1021" fmla="*/ 3434576 h 12798677"/>
              <a:gd name="connsiteX1022" fmla="*/ 12553225 w 13335839"/>
              <a:gd name="connsiteY1022" fmla="*/ 3443925 h 12798677"/>
              <a:gd name="connsiteX1023" fmla="*/ 12617535 w 13335839"/>
              <a:gd name="connsiteY1023" fmla="*/ 3409707 h 12798677"/>
              <a:gd name="connsiteX1024" fmla="*/ 12624423 w 13335839"/>
              <a:gd name="connsiteY1024" fmla="*/ 3405336 h 12798677"/>
              <a:gd name="connsiteX1025" fmla="*/ 12628439 w 13335839"/>
              <a:gd name="connsiteY1025" fmla="*/ 3405714 h 12798677"/>
              <a:gd name="connsiteX1026" fmla="*/ 12655467 w 13335839"/>
              <a:gd name="connsiteY1026" fmla="*/ 3400712 h 12798677"/>
              <a:gd name="connsiteX1027" fmla="*/ 12650985 w 13335839"/>
              <a:gd name="connsiteY1027" fmla="*/ 3403671 h 12798677"/>
              <a:gd name="connsiteX1028" fmla="*/ 12538621 w 13335839"/>
              <a:gd name="connsiteY1028" fmla="*/ 3469380 h 12798677"/>
              <a:gd name="connsiteX1029" fmla="*/ 12528425 w 13335839"/>
              <a:gd name="connsiteY1029" fmla="*/ 3480279 h 12798677"/>
              <a:gd name="connsiteX1030" fmla="*/ 12394091 w 13335839"/>
              <a:gd name="connsiteY1030" fmla="*/ 3574853 h 12798677"/>
              <a:gd name="connsiteX1031" fmla="*/ 12400625 w 13335839"/>
              <a:gd name="connsiteY1031" fmla="*/ 3573345 h 12798677"/>
              <a:gd name="connsiteX1032" fmla="*/ 12634147 w 13335839"/>
              <a:gd name="connsiteY1032" fmla="*/ 3441668 h 12798677"/>
              <a:gd name="connsiteX1033" fmla="*/ 12635269 w 13335839"/>
              <a:gd name="connsiteY1033" fmla="*/ 3441028 h 12798677"/>
              <a:gd name="connsiteX1034" fmla="*/ 12666423 w 13335839"/>
              <a:gd name="connsiteY1034" fmla="*/ 3431214 h 12798677"/>
              <a:gd name="connsiteX1035" fmla="*/ 12679377 w 13335839"/>
              <a:gd name="connsiteY1035" fmla="*/ 3424966 h 12798677"/>
              <a:gd name="connsiteX1036" fmla="*/ 12678111 w 13335839"/>
              <a:gd name="connsiteY1036" fmla="*/ 3450297 h 12798677"/>
              <a:gd name="connsiteX1037" fmla="*/ 12711783 w 13335839"/>
              <a:gd name="connsiteY1037" fmla="*/ 3443206 h 12798677"/>
              <a:gd name="connsiteX1038" fmla="*/ 12733965 w 13335839"/>
              <a:gd name="connsiteY1038" fmla="*/ 3451324 h 12798677"/>
              <a:gd name="connsiteX1039" fmla="*/ 12646145 w 13335839"/>
              <a:gd name="connsiteY1039" fmla="*/ 3483249 h 12798677"/>
              <a:gd name="connsiteX1040" fmla="*/ 12653789 w 13335839"/>
              <a:gd name="connsiteY1040" fmla="*/ 3510177 h 12798677"/>
              <a:gd name="connsiteX1041" fmla="*/ 12603619 w 13335839"/>
              <a:gd name="connsiteY1041" fmla="*/ 3522600 h 12798677"/>
              <a:gd name="connsiteX1042" fmla="*/ 12635633 w 13335839"/>
              <a:gd name="connsiteY1042" fmla="*/ 3523501 h 12798677"/>
              <a:gd name="connsiteX1043" fmla="*/ 12651537 w 13335839"/>
              <a:gd name="connsiteY1043" fmla="*/ 3523178 h 12798677"/>
              <a:gd name="connsiteX1044" fmla="*/ 12675141 w 13335839"/>
              <a:gd name="connsiteY1044" fmla="*/ 3512951 h 12798677"/>
              <a:gd name="connsiteX1045" fmla="*/ 12666449 w 13335839"/>
              <a:gd name="connsiteY1045" fmla="*/ 3522874 h 12798677"/>
              <a:gd name="connsiteX1046" fmla="*/ 12696653 w 13335839"/>
              <a:gd name="connsiteY1046" fmla="*/ 3522259 h 12798677"/>
              <a:gd name="connsiteX1047" fmla="*/ 12737087 w 13335839"/>
              <a:gd name="connsiteY1047" fmla="*/ 3516815 h 12798677"/>
              <a:gd name="connsiteX1048" fmla="*/ 12662743 w 13335839"/>
              <a:gd name="connsiteY1048" fmla="*/ 3545625 h 12798677"/>
              <a:gd name="connsiteX1049" fmla="*/ 12639031 w 13335839"/>
              <a:gd name="connsiteY1049" fmla="*/ 3554168 h 12798677"/>
              <a:gd name="connsiteX1050" fmla="*/ 12638545 w 13335839"/>
              <a:gd name="connsiteY1050" fmla="*/ 3554723 h 12798677"/>
              <a:gd name="connsiteX1051" fmla="*/ 12594691 w 13335839"/>
              <a:gd name="connsiteY1051" fmla="*/ 3578224 h 12798677"/>
              <a:gd name="connsiteX1052" fmla="*/ 12586355 w 13335839"/>
              <a:gd name="connsiteY1052" fmla="*/ 3580622 h 12798677"/>
              <a:gd name="connsiteX1053" fmla="*/ 12601645 w 13335839"/>
              <a:gd name="connsiteY1053" fmla="*/ 3582338 h 12798677"/>
              <a:gd name="connsiteX1054" fmla="*/ 12685483 w 13335839"/>
              <a:gd name="connsiteY1054" fmla="*/ 3562827 h 12798677"/>
              <a:gd name="connsiteX1055" fmla="*/ 12760063 w 13335839"/>
              <a:gd name="connsiteY1055" fmla="*/ 3545895 h 12798677"/>
              <a:gd name="connsiteX1056" fmla="*/ 12807731 w 13335839"/>
              <a:gd name="connsiteY1056" fmla="*/ 3536386 h 12798677"/>
              <a:gd name="connsiteX1057" fmla="*/ 12795169 w 13335839"/>
              <a:gd name="connsiteY1057" fmla="*/ 3543229 h 12798677"/>
              <a:gd name="connsiteX1058" fmla="*/ 12706591 w 13335839"/>
              <a:gd name="connsiteY1058" fmla="*/ 3596468 h 12798677"/>
              <a:gd name="connsiteX1059" fmla="*/ 12656787 w 13335839"/>
              <a:gd name="connsiteY1059" fmla="*/ 3617778 h 12798677"/>
              <a:gd name="connsiteX1060" fmla="*/ 12663119 w 13335839"/>
              <a:gd name="connsiteY1060" fmla="*/ 3622453 h 12798677"/>
              <a:gd name="connsiteX1061" fmla="*/ 12663427 w 13335839"/>
              <a:gd name="connsiteY1061" fmla="*/ 3622411 h 12798677"/>
              <a:gd name="connsiteX1062" fmla="*/ 12659603 w 13335839"/>
              <a:gd name="connsiteY1062" fmla="*/ 3624712 h 12798677"/>
              <a:gd name="connsiteX1063" fmla="*/ 12512755 w 13335839"/>
              <a:gd name="connsiteY1063" fmla="*/ 3706091 h 12798677"/>
              <a:gd name="connsiteX1064" fmla="*/ 12463673 w 13335839"/>
              <a:gd name="connsiteY1064" fmla="*/ 3743597 h 12798677"/>
              <a:gd name="connsiteX1065" fmla="*/ 12548507 w 13335839"/>
              <a:gd name="connsiteY1065" fmla="*/ 3696853 h 12798677"/>
              <a:gd name="connsiteX1066" fmla="*/ 12688803 w 13335839"/>
              <a:gd name="connsiteY1066" fmla="*/ 3619080 h 12798677"/>
              <a:gd name="connsiteX1067" fmla="*/ 12700479 w 13335839"/>
              <a:gd name="connsiteY1067" fmla="*/ 3617544 h 12798677"/>
              <a:gd name="connsiteX1068" fmla="*/ 12721547 w 13335839"/>
              <a:gd name="connsiteY1068" fmla="*/ 3620403 h 12798677"/>
              <a:gd name="connsiteX1069" fmla="*/ 12600279 w 13335839"/>
              <a:gd name="connsiteY1069" fmla="*/ 3685017 h 12798677"/>
              <a:gd name="connsiteX1070" fmla="*/ 12748319 w 13335839"/>
              <a:gd name="connsiteY1070" fmla="*/ 3659047 h 12798677"/>
              <a:gd name="connsiteX1071" fmla="*/ 12737777 w 13335839"/>
              <a:gd name="connsiteY1071" fmla="*/ 3700674 h 12798677"/>
              <a:gd name="connsiteX1072" fmla="*/ 12724161 w 13335839"/>
              <a:gd name="connsiteY1072" fmla="*/ 3710668 h 12798677"/>
              <a:gd name="connsiteX1073" fmla="*/ 12765811 w 13335839"/>
              <a:gd name="connsiteY1073" fmla="*/ 3713988 h 12798677"/>
              <a:gd name="connsiteX1074" fmla="*/ 12830907 w 13335839"/>
              <a:gd name="connsiteY1074" fmla="*/ 3700096 h 12798677"/>
              <a:gd name="connsiteX1075" fmla="*/ 12839355 w 13335839"/>
              <a:gd name="connsiteY1075" fmla="*/ 3697777 h 12798677"/>
              <a:gd name="connsiteX1076" fmla="*/ 12636817 w 13335839"/>
              <a:gd name="connsiteY1076" fmla="*/ 3813715 h 12798677"/>
              <a:gd name="connsiteX1077" fmla="*/ 12633911 w 13335839"/>
              <a:gd name="connsiteY1077" fmla="*/ 3829096 h 12798677"/>
              <a:gd name="connsiteX1078" fmla="*/ 12803429 w 13335839"/>
              <a:gd name="connsiteY1078" fmla="*/ 3742297 h 12798677"/>
              <a:gd name="connsiteX1079" fmla="*/ 12739329 w 13335839"/>
              <a:gd name="connsiteY1079" fmla="*/ 3786899 h 12798677"/>
              <a:gd name="connsiteX1080" fmla="*/ 12689287 w 13335839"/>
              <a:gd name="connsiteY1080" fmla="*/ 3815569 h 12798677"/>
              <a:gd name="connsiteX1081" fmla="*/ 12680219 w 13335839"/>
              <a:gd name="connsiteY1081" fmla="*/ 3818837 h 12798677"/>
              <a:gd name="connsiteX1082" fmla="*/ 12643179 w 13335839"/>
              <a:gd name="connsiteY1082" fmla="*/ 3835880 h 12798677"/>
              <a:gd name="connsiteX1083" fmla="*/ 12649099 w 13335839"/>
              <a:gd name="connsiteY1083" fmla="*/ 3838526 h 12798677"/>
              <a:gd name="connsiteX1084" fmla="*/ 12606113 w 13335839"/>
              <a:gd name="connsiteY1084" fmla="*/ 3863035 h 12798677"/>
              <a:gd name="connsiteX1085" fmla="*/ 12541579 w 13335839"/>
              <a:gd name="connsiteY1085" fmla="*/ 3907324 h 12798677"/>
              <a:gd name="connsiteX1086" fmla="*/ 12541579 w 13335839"/>
              <a:gd name="connsiteY1086" fmla="*/ 3907324 h 12798677"/>
              <a:gd name="connsiteX1087" fmla="*/ 12584255 w 13335839"/>
              <a:gd name="connsiteY1087" fmla="*/ 3885237 h 12798677"/>
              <a:gd name="connsiteX1088" fmla="*/ 12673063 w 13335839"/>
              <a:gd name="connsiteY1088" fmla="*/ 3839263 h 12798677"/>
              <a:gd name="connsiteX1089" fmla="*/ 12680643 w 13335839"/>
              <a:gd name="connsiteY1089" fmla="*/ 3838924 h 12798677"/>
              <a:gd name="connsiteX1090" fmla="*/ 12698421 w 13335839"/>
              <a:gd name="connsiteY1090" fmla="*/ 3839368 h 12798677"/>
              <a:gd name="connsiteX1091" fmla="*/ 12586429 w 13335839"/>
              <a:gd name="connsiteY1091" fmla="*/ 3887683 h 12798677"/>
              <a:gd name="connsiteX1092" fmla="*/ 12679341 w 13335839"/>
              <a:gd name="connsiteY1092" fmla="*/ 3861507 h 12798677"/>
              <a:gd name="connsiteX1093" fmla="*/ 12772257 w 13335839"/>
              <a:gd name="connsiteY1093" fmla="*/ 3835331 h 12798677"/>
              <a:gd name="connsiteX1094" fmla="*/ 12720653 w 13335839"/>
              <a:gd name="connsiteY1094" fmla="*/ 3881340 h 12798677"/>
              <a:gd name="connsiteX1095" fmla="*/ 12859583 w 13335839"/>
              <a:gd name="connsiteY1095" fmla="*/ 3863412 h 12798677"/>
              <a:gd name="connsiteX1096" fmla="*/ 12687589 w 13335839"/>
              <a:gd name="connsiteY1096" fmla="*/ 3931368 h 12798677"/>
              <a:gd name="connsiteX1097" fmla="*/ 12575765 w 13335839"/>
              <a:gd name="connsiteY1097" fmla="*/ 3971422 h 12798677"/>
              <a:gd name="connsiteX1098" fmla="*/ 12574437 w 13335839"/>
              <a:gd name="connsiteY1098" fmla="*/ 3969924 h 12798677"/>
              <a:gd name="connsiteX1099" fmla="*/ 12572771 w 13335839"/>
              <a:gd name="connsiteY1099" fmla="*/ 3968046 h 12798677"/>
              <a:gd name="connsiteX1100" fmla="*/ 12572217 w 13335839"/>
              <a:gd name="connsiteY1100" fmla="*/ 3967420 h 12798677"/>
              <a:gd name="connsiteX1101" fmla="*/ 12571771 w 13335839"/>
              <a:gd name="connsiteY1101" fmla="*/ 3966921 h 12798677"/>
              <a:gd name="connsiteX1102" fmla="*/ 12572771 w 13335839"/>
              <a:gd name="connsiteY1102" fmla="*/ 3968046 h 12798677"/>
              <a:gd name="connsiteX1103" fmla="*/ 12575765 w 13335839"/>
              <a:gd name="connsiteY1103" fmla="*/ 3971422 h 12798677"/>
              <a:gd name="connsiteX1104" fmla="*/ 12715039 w 13335839"/>
              <a:gd name="connsiteY1104" fmla="*/ 3936976 h 12798677"/>
              <a:gd name="connsiteX1105" fmla="*/ 12720729 w 13335839"/>
              <a:gd name="connsiteY1105" fmla="*/ 3939366 h 12798677"/>
              <a:gd name="connsiteX1106" fmla="*/ 12726007 w 13335839"/>
              <a:gd name="connsiteY1106" fmla="*/ 3946364 h 12798677"/>
              <a:gd name="connsiteX1107" fmla="*/ 12828023 w 13335839"/>
              <a:gd name="connsiteY1107" fmla="*/ 3890609 h 12798677"/>
              <a:gd name="connsiteX1108" fmla="*/ 12822139 w 13335839"/>
              <a:gd name="connsiteY1108" fmla="*/ 3907513 h 12798677"/>
              <a:gd name="connsiteX1109" fmla="*/ 12742979 w 13335839"/>
              <a:gd name="connsiteY1109" fmla="*/ 3959163 h 12798677"/>
              <a:gd name="connsiteX1110" fmla="*/ 12738361 w 13335839"/>
              <a:gd name="connsiteY1110" fmla="*/ 3961746 h 12798677"/>
              <a:gd name="connsiteX1111" fmla="*/ 12733059 w 13335839"/>
              <a:gd name="connsiteY1111" fmla="*/ 3965310 h 12798677"/>
              <a:gd name="connsiteX1112" fmla="*/ 12733071 w 13335839"/>
              <a:gd name="connsiteY1112" fmla="*/ 3965764 h 12798677"/>
              <a:gd name="connsiteX1113" fmla="*/ 12839629 w 13335839"/>
              <a:gd name="connsiteY1113" fmla="*/ 3928218 h 12798677"/>
              <a:gd name="connsiteX1114" fmla="*/ 12871447 w 13335839"/>
              <a:gd name="connsiteY1114" fmla="*/ 3938756 h 12798677"/>
              <a:gd name="connsiteX1115" fmla="*/ 12983659 w 13335839"/>
              <a:gd name="connsiteY1115" fmla="*/ 3916037 h 12798677"/>
              <a:gd name="connsiteX1116" fmla="*/ 13215115 w 13335839"/>
              <a:gd name="connsiteY1116" fmla="*/ 3854589 h 12798677"/>
              <a:gd name="connsiteX1117" fmla="*/ 12982393 w 13335839"/>
              <a:gd name="connsiteY1117" fmla="*/ 3941366 h 12798677"/>
              <a:gd name="connsiteX1118" fmla="*/ 12861661 w 13335839"/>
              <a:gd name="connsiteY1118" fmla="*/ 3979828 h 12798677"/>
              <a:gd name="connsiteX1119" fmla="*/ 12778043 w 13335839"/>
              <a:gd name="connsiteY1119" fmla="*/ 4024937 h 12798677"/>
              <a:gd name="connsiteX1120" fmla="*/ 12894065 w 13335839"/>
              <a:gd name="connsiteY1120" fmla="*/ 3998066 h 12798677"/>
              <a:gd name="connsiteX1121" fmla="*/ 12912437 w 13335839"/>
              <a:gd name="connsiteY1121" fmla="*/ 4010338 h 12798677"/>
              <a:gd name="connsiteX1122" fmla="*/ 13009889 w 13335839"/>
              <a:gd name="connsiteY1122" fmla="*/ 3980831 h 12798677"/>
              <a:gd name="connsiteX1123" fmla="*/ 13107171 w 13335839"/>
              <a:gd name="connsiteY1123" fmla="*/ 3959581 h 12798677"/>
              <a:gd name="connsiteX1124" fmla="*/ 13088263 w 13335839"/>
              <a:gd name="connsiteY1124" fmla="*/ 3973460 h 12798677"/>
              <a:gd name="connsiteX1125" fmla="*/ 13111003 w 13335839"/>
              <a:gd name="connsiteY1125" fmla="*/ 3990659 h 12798677"/>
              <a:gd name="connsiteX1126" fmla="*/ 12929371 w 13335839"/>
              <a:gd name="connsiteY1126" fmla="*/ 4056200 h 12798677"/>
              <a:gd name="connsiteX1127" fmla="*/ 13062369 w 13335839"/>
              <a:gd name="connsiteY1127" fmla="*/ 4033115 h 12798677"/>
              <a:gd name="connsiteX1128" fmla="*/ 13068017 w 13335839"/>
              <a:gd name="connsiteY1128" fmla="*/ 4031920 h 12798677"/>
              <a:gd name="connsiteX1129" fmla="*/ 12992853 w 13335839"/>
              <a:gd name="connsiteY1129" fmla="*/ 4081306 h 12798677"/>
              <a:gd name="connsiteX1130" fmla="*/ 13098563 w 13335839"/>
              <a:gd name="connsiteY1130" fmla="*/ 4026239 h 12798677"/>
              <a:gd name="connsiteX1131" fmla="*/ 13120397 w 13335839"/>
              <a:gd name="connsiteY1131" fmla="*/ 4028500 h 12798677"/>
              <a:gd name="connsiteX1132" fmla="*/ 13077045 w 13335839"/>
              <a:gd name="connsiteY1132" fmla="*/ 4048124 h 12798677"/>
              <a:gd name="connsiteX1133" fmla="*/ 13266971 w 13335839"/>
              <a:gd name="connsiteY1133" fmla="*/ 4004621 h 12798677"/>
              <a:gd name="connsiteX1134" fmla="*/ 13335839 w 13335839"/>
              <a:gd name="connsiteY1134" fmla="*/ 3984497 h 12798677"/>
              <a:gd name="connsiteX1135" fmla="*/ 13335839 w 13335839"/>
              <a:gd name="connsiteY1135" fmla="*/ 4047859 h 12798677"/>
              <a:gd name="connsiteX1136" fmla="*/ 13231511 w 13335839"/>
              <a:gd name="connsiteY1136" fmla="*/ 4075662 h 12798677"/>
              <a:gd name="connsiteX1137" fmla="*/ 13038733 w 13335839"/>
              <a:gd name="connsiteY1137" fmla="*/ 4135891 h 12798677"/>
              <a:gd name="connsiteX1138" fmla="*/ 12957481 w 13335839"/>
              <a:gd name="connsiteY1138" fmla="*/ 4156555 h 12798677"/>
              <a:gd name="connsiteX1139" fmla="*/ 12953253 w 13335839"/>
              <a:gd name="connsiteY1139" fmla="*/ 4157867 h 12798677"/>
              <a:gd name="connsiteX1140" fmla="*/ 12914211 w 13335839"/>
              <a:gd name="connsiteY1140" fmla="*/ 4187934 h 12798677"/>
              <a:gd name="connsiteX1141" fmla="*/ 12944189 w 13335839"/>
              <a:gd name="connsiteY1141" fmla="*/ 4180570 h 12798677"/>
              <a:gd name="connsiteX1142" fmla="*/ 12963023 w 13335839"/>
              <a:gd name="connsiteY1142" fmla="*/ 4169597 h 12798677"/>
              <a:gd name="connsiteX1143" fmla="*/ 12994433 w 13335839"/>
              <a:gd name="connsiteY1143" fmla="*/ 4158677 h 12798677"/>
              <a:gd name="connsiteX1144" fmla="*/ 12993981 w 13335839"/>
              <a:gd name="connsiteY1144" fmla="*/ 4165075 h 12798677"/>
              <a:gd name="connsiteX1145" fmla="*/ 12990603 w 13335839"/>
              <a:gd name="connsiteY1145" fmla="*/ 4166799 h 12798677"/>
              <a:gd name="connsiteX1146" fmla="*/ 12993595 w 13335839"/>
              <a:gd name="connsiteY1146" fmla="*/ 4165862 h 12798677"/>
              <a:gd name="connsiteX1147" fmla="*/ 12993981 w 13335839"/>
              <a:gd name="connsiteY1147" fmla="*/ 4165075 h 12798677"/>
              <a:gd name="connsiteX1148" fmla="*/ 13095853 w 13335839"/>
              <a:gd name="connsiteY1148" fmla="*/ 4123784 h 12798677"/>
              <a:gd name="connsiteX1149" fmla="*/ 13084695 w 13335839"/>
              <a:gd name="connsiteY1149" fmla="*/ 4130805 h 12798677"/>
              <a:gd name="connsiteX1150" fmla="*/ 13079899 w 13335839"/>
              <a:gd name="connsiteY1150" fmla="*/ 4136530 h 12798677"/>
              <a:gd name="connsiteX1151" fmla="*/ 13104703 w 13335839"/>
              <a:gd name="connsiteY1151" fmla="*/ 4130022 h 12798677"/>
              <a:gd name="connsiteX1152" fmla="*/ 13224223 w 13335839"/>
              <a:gd name="connsiteY1152" fmla="*/ 4100053 h 12798677"/>
              <a:gd name="connsiteX1153" fmla="*/ 13247135 w 13335839"/>
              <a:gd name="connsiteY1153" fmla="*/ 4108993 h 12798677"/>
              <a:gd name="connsiteX1154" fmla="*/ 13312497 w 13335839"/>
              <a:gd name="connsiteY1154" fmla="*/ 4091177 h 12798677"/>
              <a:gd name="connsiteX1155" fmla="*/ 13335839 w 13335839"/>
              <a:gd name="connsiteY1155" fmla="*/ 4085001 h 12798677"/>
              <a:gd name="connsiteX1156" fmla="*/ 13335839 w 13335839"/>
              <a:gd name="connsiteY1156" fmla="*/ 4120220 h 12798677"/>
              <a:gd name="connsiteX1157" fmla="*/ 13334801 w 13335839"/>
              <a:gd name="connsiteY1157" fmla="*/ 4120558 h 12798677"/>
              <a:gd name="connsiteX1158" fmla="*/ 13315723 w 13335839"/>
              <a:gd name="connsiteY1158" fmla="*/ 4142697 h 12798677"/>
              <a:gd name="connsiteX1159" fmla="*/ 13194823 w 13335839"/>
              <a:gd name="connsiteY1159" fmla="*/ 4189417 h 12798677"/>
              <a:gd name="connsiteX1160" fmla="*/ 13098853 w 13335839"/>
              <a:gd name="connsiteY1160" fmla="*/ 4214786 h 12798677"/>
              <a:gd name="connsiteX1161" fmla="*/ 13098717 w 13335839"/>
              <a:gd name="connsiteY1161" fmla="*/ 4214823 h 12798677"/>
              <a:gd name="connsiteX1162" fmla="*/ 13080345 w 13335839"/>
              <a:gd name="connsiteY1162" fmla="*/ 4228975 h 12798677"/>
              <a:gd name="connsiteX1163" fmla="*/ 13039811 w 13335839"/>
              <a:gd name="connsiteY1163" fmla="*/ 4254328 h 12798677"/>
              <a:gd name="connsiteX1164" fmla="*/ 13044285 w 13335839"/>
              <a:gd name="connsiteY1164" fmla="*/ 4255897 h 12798677"/>
              <a:gd name="connsiteX1165" fmla="*/ 13054841 w 13335839"/>
              <a:gd name="connsiteY1165" fmla="*/ 4258276 h 12798677"/>
              <a:gd name="connsiteX1166" fmla="*/ 13110109 w 13335839"/>
              <a:gd name="connsiteY1166" fmla="*/ 4251600 h 12798677"/>
              <a:gd name="connsiteX1167" fmla="*/ 13198313 w 13335839"/>
              <a:gd name="connsiteY1167" fmla="*/ 4237013 h 12798677"/>
              <a:gd name="connsiteX1168" fmla="*/ 13313579 w 13335839"/>
              <a:gd name="connsiteY1168" fmla="*/ 4210696 h 12798677"/>
              <a:gd name="connsiteX1169" fmla="*/ 13335839 w 13335839"/>
              <a:gd name="connsiteY1169" fmla="*/ 4205838 h 12798677"/>
              <a:gd name="connsiteX1170" fmla="*/ 13335839 w 13335839"/>
              <a:gd name="connsiteY1170" fmla="*/ 4273821 h 12798677"/>
              <a:gd name="connsiteX1171" fmla="*/ 13312919 w 13335839"/>
              <a:gd name="connsiteY1171" fmla="*/ 4278962 h 12798677"/>
              <a:gd name="connsiteX1172" fmla="*/ 13247453 w 13335839"/>
              <a:gd name="connsiteY1172" fmla="*/ 4310748 h 12798677"/>
              <a:gd name="connsiteX1173" fmla="*/ 13225449 w 13335839"/>
              <a:gd name="connsiteY1173" fmla="*/ 4317104 h 12798677"/>
              <a:gd name="connsiteX1174" fmla="*/ 13226487 w 13335839"/>
              <a:gd name="connsiteY1174" fmla="*/ 4317158 h 12798677"/>
              <a:gd name="connsiteX1175" fmla="*/ 13229265 w 13335839"/>
              <a:gd name="connsiteY1175" fmla="*/ 4319276 h 12798677"/>
              <a:gd name="connsiteX1176" fmla="*/ 13215839 w 13335839"/>
              <a:gd name="connsiteY1176" fmla="*/ 4329175 h 12798677"/>
              <a:gd name="connsiteX1177" fmla="*/ 13200215 w 13335839"/>
              <a:gd name="connsiteY1177" fmla="*/ 4335847 h 12798677"/>
              <a:gd name="connsiteX1178" fmla="*/ 13209461 w 13335839"/>
              <a:gd name="connsiteY1178" fmla="*/ 4337959 h 12798677"/>
              <a:gd name="connsiteX1179" fmla="*/ 13223667 w 13335839"/>
              <a:gd name="connsiteY1179" fmla="*/ 4344475 h 12798677"/>
              <a:gd name="connsiteX1180" fmla="*/ 13293305 w 13335839"/>
              <a:gd name="connsiteY1180" fmla="*/ 4327254 h 12798677"/>
              <a:gd name="connsiteX1181" fmla="*/ 13317759 w 13335839"/>
              <a:gd name="connsiteY1181" fmla="*/ 4321586 h 12798677"/>
              <a:gd name="connsiteX1182" fmla="*/ 13335839 w 13335839"/>
              <a:gd name="connsiteY1182" fmla="*/ 4318622 h 12798677"/>
              <a:gd name="connsiteX1183" fmla="*/ 13335839 w 13335839"/>
              <a:gd name="connsiteY1183" fmla="*/ 4332152 h 12798677"/>
              <a:gd name="connsiteX1184" fmla="*/ 13292571 w 13335839"/>
              <a:gd name="connsiteY1184" fmla="*/ 4344735 h 12798677"/>
              <a:gd name="connsiteX1185" fmla="*/ 13247335 w 13335839"/>
              <a:gd name="connsiteY1185" fmla="*/ 4352860 h 12798677"/>
              <a:gd name="connsiteX1186" fmla="*/ 13214053 w 13335839"/>
              <a:gd name="connsiteY1186" fmla="*/ 4377289 h 12798677"/>
              <a:gd name="connsiteX1187" fmla="*/ 13172233 w 13335839"/>
              <a:gd name="connsiteY1187" fmla="*/ 4382230 h 12798677"/>
              <a:gd name="connsiteX1188" fmla="*/ 13170461 w 13335839"/>
              <a:gd name="connsiteY1188" fmla="*/ 4383533 h 12798677"/>
              <a:gd name="connsiteX1189" fmla="*/ 13179205 w 13335839"/>
              <a:gd name="connsiteY1189" fmla="*/ 4381699 h 12798677"/>
              <a:gd name="connsiteX1190" fmla="*/ 13186031 w 13335839"/>
              <a:gd name="connsiteY1190" fmla="*/ 4393036 h 12798677"/>
              <a:gd name="connsiteX1191" fmla="*/ 13098213 w 13335839"/>
              <a:gd name="connsiteY1191" fmla="*/ 4424960 h 12798677"/>
              <a:gd name="connsiteX1192" fmla="*/ 13100743 w 13335839"/>
              <a:gd name="connsiteY1192" fmla="*/ 4433271 h 12798677"/>
              <a:gd name="connsiteX1193" fmla="*/ 13101441 w 13335839"/>
              <a:gd name="connsiteY1193" fmla="*/ 4435819 h 12798677"/>
              <a:gd name="connsiteX1194" fmla="*/ 13141059 w 13335839"/>
              <a:gd name="connsiteY1194" fmla="*/ 4423072 h 12798677"/>
              <a:gd name="connsiteX1195" fmla="*/ 13194803 w 13335839"/>
              <a:gd name="connsiteY1195" fmla="*/ 4407687 h 12798677"/>
              <a:gd name="connsiteX1196" fmla="*/ 13290723 w 13335839"/>
              <a:gd name="connsiteY1196" fmla="*/ 4384899 h 12798677"/>
              <a:gd name="connsiteX1197" fmla="*/ 13315207 w 13335839"/>
              <a:gd name="connsiteY1197" fmla="*/ 4380007 h 12798677"/>
              <a:gd name="connsiteX1198" fmla="*/ 13310701 w 13335839"/>
              <a:gd name="connsiteY1198" fmla="*/ 4382584 h 12798677"/>
              <a:gd name="connsiteX1199" fmla="*/ 13273411 w 13335839"/>
              <a:gd name="connsiteY1199" fmla="*/ 4404118 h 12798677"/>
              <a:gd name="connsiteX1200" fmla="*/ 13213177 w 13335839"/>
              <a:gd name="connsiteY1200" fmla="*/ 4419959 h 12798677"/>
              <a:gd name="connsiteX1201" fmla="*/ 13156645 w 13335839"/>
              <a:gd name="connsiteY1201" fmla="*/ 4451964 h 12798677"/>
              <a:gd name="connsiteX1202" fmla="*/ 13199575 w 13335839"/>
              <a:gd name="connsiteY1202" fmla="*/ 4446210 h 12798677"/>
              <a:gd name="connsiteX1203" fmla="*/ 13170125 w 13335839"/>
              <a:gd name="connsiteY1203" fmla="*/ 4462366 h 12798677"/>
              <a:gd name="connsiteX1204" fmla="*/ 13178389 w 13335839"/>
              <a:gd name="connsiteY1204" fmla="*/ 4461747 h 12798677"/>
              <a:gd name="connsiteX1205" fmla="*/ 13189153 w 13335839"/>
              <a:gd name="connsiteY1205" fmla="*/ 4458526 h 12798677"/>
              <a:gd name="connsiteX1206" fmla="*/ 13143431 w 13335839"/>
              <a:gd name="connsiteY1206" fmla="*/ 4481221 h 12798677"/>
              <a:gd name="connsiteX1207" fmla="*/ 13130853 w 13335839"/>
              <a:gd name="connsiteY1207" fmla="*/ 4483908 h 12798677"/>
              <a:gd name="connsiteX1208" fmla="*/ 13116491 w 13335839"/>
              <a:gd name="connsiteY1208" fmla="*/ 4491788 h 12798677"/>
              <a:gd name="connsiteX1209" fmla="*/ 13060335 w 13335839"/>
              <a:gd name="connsiteY1209" fmla="*/ 4522651 h 12798677"/>
              <a:gd name="connsiteX1210" fmla="*/ 13093929 w 13335839"/>
              <a:gd name="connsiteY1210" fmla="*/ 4515545 h 12798677"/>
              <a:gd name="connsiteX1211" fmla="*/ 13119291 w 13335839"/>
              <a:gd name="connsiteY1211" fmla="*/ 4509145 h 12798677"/>
              <a:gd name="connsiteX1212" fmla="*/ 13208245 w 13335839"/>
              <a:gd name="connsiteY1212" fmla="*/ 4465185 h 12798677"/>
              <a:gd name="connsiteX1213" fmla="*/ 13209657 w 13335839"/>
              <a:gd name="connsiteY1213" fmla="*/ 4480529 h 12798677"/>
              <a:gd name="connsiteX1214" fmla="*/ 13193241 w 13335839"/>
              <a:gd name="connsiteY1214" fmla="*/ 4491723 h 12798677"/>
              <a:gd name="connsiteX1215" fmla="*/ 13212127 w 13335839"/>
              <a:gd name="connsiteY1215" fmla="*/ 4487606 h 12798677"/>
              <a:gd name="connsiteX1216" fmla="*/ 13259799 w 13335839"/>
              <a:gd name="connsiteY1216" fmla="*/ 4478098 h 12798677"/>
              <a:gd name="connsiteX1217" fmla="*/ 13247237 w 13335839"/>
              <a:gd name="connsiteY1217" fmla="*/ 4484942 h 12798677"/>
              <a:gd name="connsiteX1218" fmla="*/ 13158657 w 13335839"/>
              <a:gd name="connsiteY1218" fmla="*/ 4538180 h 12798677"/>
              <a:gd name="connsiteX1219" fmla="*/ 13108857 w 13335839"/>
              <a:gd name="connsiteY1219" fmla="*/ 4559490 h 12798677"/>
              <a:gd name="connsiteX1220" fmla="*/ 13115185 w 13335839"/>
              <a:gd name="connsiteY1220" fmla="*/ 4564166 h 12798677"/>
              <a:gd name="connsiteX1221" fmla="*/ 13115495 w 13335839"/>
              <a:gd name="connsiteY1221" fmla="*/ 4564126 h 12798677"/>
              <a:gd name="connsiteX1222" fmla="*/ 13111669 w 13335839"/>
              <a:gd name="connsiteY1222" fmla="*/ 4566424 h 12798677"/>
              <a:gd name="connsiteX1223" fmla="*/ 12964823 w 13335839"/>
              <a:gd name="connsiteY1223" fmla="*/ 4647804 h 12798677"/>
              <a:gd name="connsiteX1224" fmla="*/ 12935621 w 13335839"/>
              <a:gd name="connsiteY1224" fmla="*/ 4665752 h 12798677"/>
              <a:gd name="connsiteX1225" fmla="*/ 12926405 w 13335839"/>
              <a:gd name="connsiteY1225" fmla="*/ 4672170 h 12798677"/>
              <a:gd name="connsiteX1226" fmla="*/ 12948429 w 13335839"/>
              <a:gd name="connsiteY1226" fmla="*/ 4661956 h 12798677"/>
              <a:gd name="connsiteX1227" fmla="*/ 13180053 w 13335839"/>
              <a:gd name="connsiteY1227" fmla="*/ 4535173 h 12798677"/>
              <a:gd name="connsiteX1228" fmla="*/ 13130625 w 13335839"/>
              <a:gd name="connsiteY1228" fmla="*/ 4566472 h 12798677"/>
              <a:gd name="connsiteX1229" fmla="*/ 13140871 w 13335839"/>
              <a:gd name="connsiteY1229" fmla="*/ 4560791 h 12798677"/>
              <a:gd name="connsiteX1230" fmla="*/ 13152545 w 13335839"/>
              <a:gd name="connsiteY1230" fmla="*/ 4559258 h 12798677"/>
              <a:gd name="connsiteX1231" fmla="*/ 13157087 w 13335839"/>
              <a:gd name="connsiteY1231" fmla="*/ 4559874 h 12798677"/>
              <a:gd name="connsiteX1232" fmla="*/ 13196003 w 13335839"/>
              <a:gd name="connsiteY1232" fmla="*/ 4536520 h 12798677"/>
              <a:gd name="connsiteX1233" fmla="*/ 13232531 w 13335839"/>
              <a:gd name="connsiteY1233" fmla="*/ 4514780 h 12798677"/>
              <a:gd name="connsiteX1234" fmla="*/ 13264893 w 13335839"/>
              <a:gd name="connsiteY1234" fmla="*/ 4516762 h 12798677"/>
              <a:gd name="connsiteX1235" fmla="*/ 13265509 w 13335839"/>
              <a:gd name="connsiteY1235" fmla="*/ 4522918 h 12798677"/>
              <a:gd name="connsiteX1236" fmla="*/ 13198865 w 13335839"/>
              <a:gd name="connsiteY1236" fmla="*/ 4567403 h 12798677"/>
              <a:gd name="connsiteX1237" fmla="*/ 13207541 w 13335839"/>
              <a:gd name="connsiteY1237" fmla="*/ 4566580 h 12798677"/>
              <a:gd name="connsiteX1238" fmla="*/ 13196325 w 13335839"/>
              <a:gd name="connsiteY1238" fmla="*/ 4576109 h 12798677"/>
              <a:gd name="connsiteX1239" fmla="*/ 13184069 w 13335839"/>
              <a:gd name="connsiteY1239" fmla="*/ 4579794 h 12798677"/>
              <a:gd name="connsiteX1240" fmla="*/ 13189289 w 13335839"/>
              <a:gd name="connsiteY1240" fmla="*/ 4573757 h 12798677"/>
              <a:gd name="connsiteX1241" fmla="*/ 13172589 w 13335839"/>
              <a:gd name="connsiteY1241" fmla="*/ 4584836 h 12798677"/>
              <a:gd name="connsiteX1242" fmla="*/ 13184069 w 13335839"/>
              <a:gd name="connsiteY1242" fmla="*/ 4579794 h 12798677"/>
              <a:gd name="connsiteX1243" fmla="*/ 13161315 w 13335839"/>
              <a:gd name="connsiteY1243" fmla="*/ 4595933 h 12798677"/>
              <a:gd name="connsiteX1244" fmla="*/ 13148033 w 13335839"/>
              <a:gd name="connsiteY1244" fmla="*/ 4604450 h 12798677"/>
              <a:gd name="connsiteX1245" fmla="*/ 13154647 w 13335839"/>
              <a:gd name="connsiteY1245" fmla="*/ 4603164 h 12798677"/>
              <a:gd name="connsiteX1246" fmla="*/ 13174601 w 13335839"/>
              <a:gd name="connsiteY1246" fmla="*/ 4600113 h 12798677"/>
              <a:gd name="connsiteX1247" fmla="*/ 13218253 w 13335839"/>
              <a:gd name="connsiteY1247" fmla="*/ 4574556 h 12798677"/>
              <a:gd name="connsiteX1248" fmla="*/ 13324319 w 13335839"/>
              <a:gd name="connsiteY1248" fmla="*/ 4515042 h 12798677"/>
              <a:gd name="connsiteX1249" fmla="*/ 13335839 w 13335839"/>
              <a:gd name="connsiteY1249" fmla="*/ 4508651 h 12798677"/>
              <a:gd name="connsiteX1250" fmla="*/ 13335839 w 13335839"/>
              <a:gd name="connsiteY1250" fmla="*/ 4523241 h 12798677"/>
              <a:gd name="connsiteX1251" fmla="*/ 13273119 w 13335839"/>
              <a:gd name="connsiteY1251" fmla="*/ 4560589 h 12798677"/>
              <a:gd name="connsiteX1252" fmla="*/ 13200319 w 13335839"/>
              <a:gd name="connsiteY1252" fmla="*/ 4605241 h 12798677"/>
              <a:gd name="connsiteX1253" fmla="*/ 13200249 w 13335839"/>
              <a:gd name="connsiteY1253" fmla="*/ 4610155 h 12798677"/>
              <a:gd name="connsiteX1254" fmla="*/ 13195323 w 13335839"/>
              <a:gd name="connsiteY1254" fmla="*/ 4624977 h 12798677"/>
              <a:gd name="connsiteX1255" fmla="*/ 13194755 w 13335839"/>
              <a:gd name="connsiteY1255" fmla="*/ 4626457 h 12798677"/>
              <a:gd name="connsiteX1256" fmla="*/ 13212195 w 13335839"/>
              <a:gd name="connsiteY1256" fmla="*/ 4616216 h 12798677"/>
              <a:gd name="connsiteX1257" fmla="*/ 13256049 w 13335839"/>
              <a:gd name="connsiteY1257" fmla="*/ 4589805 h 12798677"/>
              <a:gd name="connsiteX1258" fmla="*/ 13335839 w 13335839"/>
              <a:gd name="connsiteY1258" fmla="*/ 4542935 h 12798677"/>
              <a:gd name="connsiteX1259" fmla="*/ 13335839 w 13335839"/>
              <a:gd name="connsiteY1259" fmla="*/ 4584239 h 12798677"/>
              <a:gd name="connsiteX1260" fmla="*/ 13329399 w 13335839"/>
              <a:gd name="connsiteY1260" fmla="*/ 4588187 h 12798677"/>
              <a:gd name="connsiteX1261" fmla="*/ 13305161 w 13335839"/>
              <a:gd name="connsiteY1261" fmla="*/ 4600849 h 12798677"/>
              <a:gd name="connsiteX1262" fmla="*/ 13333449 w 13335839"/>
              <a:gd name="connsiteY1262" fmla="*/ 4592677 h 12798677"/>
              <a:gd name="connsiteX1263" fmla="*/ 13335839 w 13335839"/>
              <a:gd name="connsiteY1263" fmla="*/ 4591403 h 12798677"/>
              <a:gd name="connsiteX1264" fmla="*/ 13335839 w 13335839"/>
              <a:gd name="connsiteY1264" fmla="*/ 4606486 h 12798677"/>
              <a:gd name="connsiteX1265" fmla="*/ 13313767 w 13335839"/>
              <a:gd name="connsiteY1265" fmla="*/ 4619651 h 12798677"/>
              <a:gd name="connsiteX1266" fmla="*/ 13284603 w 13335839"/>
              <a:gd name="connsiteY1266" fmla="*/ 4638963 h 12798677"/>
              <a:gd name="connsiteX1267" fmla="*/ 13281139 w 13335839"/>
              <a:gd name="connsiteY1267" fmla="*/ 4642342 h 12798677"/>
              <a:gd name="connsiteX1268" fmla="*/ 13282975 w 13335839"/>
              <a:gd name="connsiteY1268" fmla="*/ 4641804 h 12798677"/>
              <a:gd name="connsiteX1269" fmla="*/ 13291423 w 13335839"/>
              <a:gd name="connsiteY1269" fmla="*/ 4639491 h 12798677"/>
              <a:gd name="connsiteX1270" fmla="*/ 13273597 w 13335839"/>
              <a:gd name="connsiteY1270" fmla="*/ 4649694 h 12798677"/>
              <a:gd name="connsiteX1271" fmla="*/ 13271643 w 13335839"/>
              <a:gd name="connsiteY1271" fmla="*/ 4651602 h 12798677"/>
              <a:gd name="connsiteX1272" fmla="*/ 13270519 w 13335839"/>
              <a:gd name="connsiteY1272" fmla="*/ 4660379 h 12798677"/>
              <a:gd name="connsiteX1273" fmla="*/ 13328351 w 13335839"/>
              <a:gd name="connsiteY1273" fmla="*/ 4630137 h 12798677"/>
              <a:gd name="connsiteX1274" fmla="*/ 13335839 w 13335839"/>
              <a:gd name="connsiteY1274" fmla="*/ 4625616 h 12798677"/>
              <a:gd name="connsiteX1275" fmla="*/ 13335839 w 13335839"/>
              <a:gd name="connsiteY1275" fmla="*/ 4634654 h 12798677"/>
              <a:gd name="connsiteX1276" fmla="*/ 13245941 w 13335839"/>
              <a:gd name="connsiteY1276" fmla="*/ 4688205 h 12798677"/>
              <a:gd name="connsiteX1277" fmla="*/ 13255495 w 13335839"/>
              <a:gd name="connsiteY1277" fmla="*/ 4684009 h 12798677"/>
              <a:gd name="connsiteX1278" fmla="*/ 13210671 w 13335839"/>
              <a:gd name="connsiteY1278" fmla="*/ 4715198 h 12798677"/>
              <a:gd name="connsiteX1279" fmla="*/ 13250455 w 13335839"/>
              <a:gd name="connsiteY1279" fmla="*/ 4706476 h 12798677"/>
              <a:gd name="connsiteX1280" fmla="*/ 13298105 w 13335839"/>
              <a:gd name="connsiteY1280" fmla="*/ 4691432 h 12798677"/>
              <a:gd name="connsiteX1281" fmla="*/ 13310533 w 13335839"/>
              <a:gd name="connsiteY1281" fmla="*/ 4684999 h 12798677"/>
              <a:gd name="connsiteX1282" fmla="*/ 13315243 w 13335839"/>
              <a:gd name="connsiteY1282" fmla="*/ 4684865 h 12798677"/>
              <a:gd name="connsiteX1283" fmla="*/ 13323747 w 13335839"/>
              <a:gd name="connsiteY1283" fmla="*/ 4687793 h 12798677"/>
              <a:gd name="connsiteX1284" fmla="*/ 13297707 w 13335839"/>
              <a:gd name="connsiteY1284" fmla="*/ 4702038 h 12798677"/>
              <a:gd name="connsiteX1285" fmla="*/ 13284353 w 13335839"/>
              <a:gd name="connsiteY1285" fmla="*/ 4711278 h 12798677"/>
              <a:gd name="connsiteX1286" fmla="*/ 13235001 w 13335839"/>
              <a:gd name="connsiteY1286" fmla="*/ 4742137 h 12798677"/>
              <a:gd name="connsiteX1287" fmla="*/ 13153213 w 13335839"/>
              <a:gd name="connsiteY1287" fmla="*/ 4794819 h 12798677"/>
              <a:gd name="connsiteX1288" fmla="*/ 13149507 w 13335839"/>
              <a:gd name="connsiteY1288" fmla="*/ 4797059 h 12798677"/>
              <a:gd name="connsiteX1289" fmla="*/ 13176229 w 13335839"/>
              <a:gd name="connsiteY1289" fmla="*/ 4788283 h 12798677"/>
              <a:gd name="connsiteX1290" fmla="*/ 13224323 w 13335839"/>
              <a:gd name="connsiteY1290" fmla="*/ 4777041 h 12798677"/>
              <a:gd name="connsiteX1291" fmla="*/ 13172719 w 13335839"/>
              <a:gd name="connsiteY1291" fmla="*/ 4823054 h 12798677"/>
              <a:gd name="connsiteX1292" fmla="*/ 13317653 w 13335839"/>
              <a:gd name="connsiteY1292" fmla="*/ 4794736 h 12798677"/>
              <a:gd name="connsiteX1293" fmla="*/ 13335839 w 13335839"/>
              <a:gd name="connsiteY1293" fmla="*/ 4792175 h 12798677"/>
              <a:gd name="connsiteX1294" fmla="*/ 13335839 w 13335839"/>
              <a:gd name="connsiteY1294" fmla="*/ 4795513 h 12798677"/>
              <a:gd name="connsiteX1295" fmla="*/ 13311651 w 13335839"/>
              <a:gd name="connsiteY1295" fmla="*/ 4805123 h 12798677"/>
              <a:gd name="connsiteX1296" fmla="*/ 13250723 w 13335839"/>
              <a:gd name="connsiteY1296" fmla="*/ 4824652 h 12798677"/>
              <a:gd name="connsiteX1297" fmla="*/ 13223427 w 13335839"/>
              <a:gd name="connsiteY1297" fmla="*/ 4843552 h 12798677"/>
              <a:gd name="connsiteX1298" fmla="*/ 13184191 w 13335839"/>
              <a:gd name="connsiteY1298" fmla="*/ 4870010 h 12798677"/>
              <a:gd name="connsiteX1299" fmla="*/ 13248725 w 13335839"/>
              <a:gd name="connsiteY1299" fmla="*/ 4839670 h 12798677"/>
              <a:gd name="connsiteX1300" fmla="*/ 13246455 w 13335839"/>
              <a:gd name="connsiteY1300" fmla="*/ 4842977 h 12798677"/>
              <a:gd name="connsiteX1301" fmla="*/ 13202699 w 13335839"/>
              <a:gd name="connsiteY1301" fmla="*/ 4882304 h 12798677"/>
              <a:gd name="connsiteX1302" fmla="*/ 13181019 w 13335839"/>
              <a:gd name="connsiteY1302" fmla="*/ 4892868 h 12798677"/>
              <a:gd name="connsiteX1303" fmla="*/ 13184981 w 13335839"/>
              <a:gd name="connsiteY1303" fmla="*/ 4901028 h 12798677"/>
              <a:gd name="connsiteX1304" fmla="*/ 13185139 w 13335839"/>
              <a:gd name="connsiteY1304" fmla="*/ 4907477 h 12798677"/>
              <a:gd name="connsiteX1305" fmla="*/ 13291695 w 13335839"/>
              <a:gd name="connsiteY1305" fmla="*/ 4869928 h 12798677"/>
              <a:gd name="connsiteX1306" fmla="*/ 13323513 w 13335839"/>
              <a:gd name="connsiteY1306" fmla="*/ 4880467 h 12798677"/>
              <a:gd name="connsiteX1307" fmla="*/ 13335839 w 13335839"/>
              <a:gd name="connsiteY1307" fmla="*/ 4880786 h 12798677"/>
              <a:gd name="connsiteX1308" fmla="*/ 13335839 w 13335839"/>
              <a:gd name="connsiteY1308" fmla="*/ 4915641 h 12798677"/>
              <a:gd name="connsiteX1309" fmla="*/ 13313727 w 13335839"/>
              <a:gd name="connsiteY1309" fmla="*/ 4921539 h 12798677"/>
              <a:gd name="connsiteX1310" fmla="*/ 13274555 w 13335839"/>
              <a:gd name="connsiteY1310" fmla="*/ 4934788 h 12798677"/>
              <a:gd name="connsiteX1311" fmla="*/ 13260871 w 13335839"/>
              <a:gd name="connsiteY1311" fmla="*/ 4939215 h 12798677"/>
              <a:gd name="connsiteX1312" fmla="*/ 13274683 w 13335839"/>
              <a:gd name="connsiteY1312" fmla="*/ 4955689 h 12798677"/>
              <a:gd name="connsiteX1313" fmla="*/ 13289823 w 13335839"/>
              <a:gd name="connsiteY1313" fmla="*/ 4951966 h 12798677"/>
              <a:gd name="connsiteX1314" fmla="*/ 13324647 w 13335839"/>
              <a:gd name="connsiteY1314" fmla="*/ 4944154 h 12798677"/>
              <a:gd name="connsiteX1315" fmla="*/ 13335839 w 13335839"/>
              <a:gd name="connsiteY1315" fmla="*/ 4941874 h 12798677"/>
              <a:gd name="connsiteX1316" fmla="*/ 13335839 w 13335839"/>
              <a:gd name="connsiteY1316" fmla="*/ 5853929 h 12798677"/>
              <a:gd name="connsiteX1317" fmla="*/ 13182925 w 13335839"/>
              <a:gd name="connsiteY1317" fmla="*/ 5931282 h 12798677"/>
              <a:gd name="connsiteX1318" fmla="*/ 13161933 w 13335839"/>
              <a:gd name="connsiteY1318" fmla="*/ 5940222 h 12798677"/>
              <a:gd name="connsiteX1319" fmla="*/ 13145233 w 13335839"/>
              <a:gd name="connsiteY1319" fmla="*/ 5949170 h 12798677"/>
              <a:gd name="connsiteX1320" fmla="*/ 13170891 w 13335839"/>
              <a:gd name="connsiteY1320" fmla="*/ 5956135 h 12798677"/>
              <a:gd name="connsiteX1321" fmla="*/ 13225921 w 13335839"/>
              <a:gd name="connsiteY1321" fmla="*/ 5962020 h 12798677"/>
              <a:gd name="connsiteX1322" fmla="*/ 13247605 w 13335839"/>
              <a:gd name="connsiteY1322" fmla="*/ 5952624 h 12798677"/>
              <a:gd name="connsiteX1323" fmla="*/ 13335839 w 13335839"/>
              <a:gd name="connsiteY1323" fmla="*/ 5915747 h 12798677"/>
              <a:gd name="connsiteX1324" fmla="*/ 13335839 w 13335839"/>
              <a:gd name="connsiteY1324" fmla="*/ 8131105 h 12798677"/>
              <a:gd name="connsiteX1325" fmla="*/ 13330315 w 13335839"/>
              <a:gd name="connsiteY1325" fmla="*/ 8130603 h 12798677"/>
              <a:gd name="connsiteX1326" fmla="*/ 13333841 w 13335839"/>
              <a:gd name="connsiteY1326" fmla="*/ 8062663 h 12798677"/>
              <a:gd name="connsiteX1327" fmla="*/ 13292059 w 13335839"/>
              <a:gd name="connsiteY1327" fmla="*/ 8120180 h 12798677"/>
              <a:gd name="connsiteX1328" fmla="*/ 13225209 w 13335839"/>
              <a:gd name="connsiteY1328" fmla="*/ 8166192 h 12798677"/>
              <a:gd name="connsiteX1329" fmla="*/ 13225209 w 13335839"/>
              <a:gd name="connsiteY1329" fmla="*/ 8039658 h 12798677"/>
              <a:gd name="connsiteX1330" fmla="*/ 13200139 w 13335839"/>
              <a:gd name="connsiteY1330" fmla="*/ 8143184 h 12798677"/>
              <a:gd name="connsiteX1331" fmla="*/ 13149999 w 13335839"/>
              <a:gd name="connsiteY1331" fmla="*/ 8143185 h 12798677"/>
              <a:gd name="connsiteX1332" fmla="*/ 13149999 w 13335839"/>
              <a:gd name="connsiteY1332" fmla="*/ 8039658 h 12798677"/>
              <a:gd name="connsiteX1333" fmla="*/ 13116573 w 13335839"/>
              <a:gd name="connsiteY1333" fmla="*/ 8108677 h 12798677"/>
              <a:gd name="connsiteX1334" fmla="*/ 13074793 w 13335839"/>
              <a:gd name="connsiteY1334" fmla="*/ 8039658 h 12798677"/>
              <a:gd name="connsiteX1335" fmla="*/ 13066437 w 13335839"/>
              <a:gd name="connsiteY1335" fmla="*/ 8074165 h 12798677"/>
              <a:gd name="connsiteX1336" fmla="*/ 13011203 w 13335839"/>
              <a:gd name="connsiteY1336" fmla="*/ 8064461 h 12798677"/>
              <a:gd name="connsiteX1337" fmla="*/ 13004517 w 13335839"/>
              <a:gd name="connsiteY1337" fmla="*/ 8081760 h 12798677"/>
              <a:gd name="connsiteX1338" fmla="*/ 13018647 w 13335839"/>
              <a:gd name="connsiteY1338" fmla="*/ 8081824 h 12798677"/>
              <a:gd name="connsiteX1339" fmla="*/ 13088379 w 13335839"/>
              <a:gd name="connsiteY1339" fmla="*/ 8083023 h 12798677"/>
              <a:gd name="connsiteX1340" fmla="*/ 13138623 w 13335839"/>
              <a:gd name="connsiteY1340" fmla="*/ 8203676 h 12798677"/>
              <a:gd name="connsiteX1341" fmla="*/ 12980375 w 13335839"/>
              <a:gd name="connsiteY1341" fmla="*/ 8290252 h 12798677"/>
              <a:gd name="connsiteX1342" fmla="*/ 12969219 w 13335839"/>
              <a:gd name="connsiteY1342" fmla="*/ 8295470 h 12798677"/>
              <a:gd name="connsiteX1343" fmla="*/ 12970597 w 13335839"/>
              <a:gd name="connsiteY1343" fmla="*/ 8296458 h 12798677"/>
              <a:gd name="connsiteX1344" fmla="*/ 12991227 w 13335839"/>
              <a:gd name="connsiteY1344" fmla="*/ 8327237 h 12798677"/>
              <a:gd name="connsiteX1345" fmla="*/ 12966159 w 13335839"/>
              <a:gd name="connsiteY1345" fmla="*/ 8338741 h 12798677"/>
              <a:gd name="connsiteX1346" fmla="*/ 12982871 w 13335839"/>
              <a:gd name="connsiteY1346" fmla="*/ 8396258 h 12798677"/>
              <a:gd name="connsiteX1347" fmla="*/ 13024653 w 13335839"/>
              <a:gd name="connsiteY1347" fmla="*/ 8407761 h 12798677"/>
              <a:gd name="connsiteX1348" fmla="*/ 13041365 w 13335839"/>
              <a:gd name="connsiteY1348" fmla="*/ 8338740 h 12798677"/>
              <a:gd name="connsiteX1349" fmla="*/ 13074793 w 13335839"/>
              <a:gd name="connsiteY1349" fmla="*/ 8407762 h 12798677"/>
              <a:gd name="connsiteX1350" fmla="*/ 13074793 w 13335839"/>
              <a:gd name="connsiteY1350" fmla="*/ 8361745 h 12798677"/>
              <a:gd name="connsiteX1351" fmla="*/ 13124931 w 13335839"/>
              <a:gd name="connsiteY1351" fmla="*/ 8373251 h 12798677"/>
              <a:gd name="connsiteX1352" fmla="*/ 13091505 w 13335839"/>
              <a:gd name="connsiteY1352" fmla="*/ 8384754 h 12798677"/>
              <a:gd name="connsiteX1353" fmla="*/ 13113831 w 13335839"/>
              <a:gd name="connsiteY1353" fmla="*/ 8451078 h 12798677"/>
              <a:gd name="connsiteX1354" fmla="*/ 13114547 w 13335839"/>
              <a:gd name="connsiteY1354" fmla="*/ 8460781 h 12798677"/>
              <a:gd name="connsiteX1355" fmla="*/ 13125643 w 13335839"/>
              <a:gd name="connsiteY1355" fmla="*/ 8458324 h 12798677"/>
              <a:gd name="connsiteX1356" fmla="*/ 13127019 w 13335839"/>
              <a:gd name="connsiteY1356" fmla="*/ 8453774 h 12798677"/>
              <a:gd name="connsiteX1357" fmla="*/ 13124931 w 13335839"/>
              <a:gd name="connsiteY1357" fmla="*/ 8419264 h 12798677"/>
              <a:gd name="connsiteX1358" fmla="*/ 13167757 w 13335839"/>
              <a:gd name="connsiteY1358" fmla="*/ 8423578 h 12798677"/>
              <a:gd name="connsiteX1359" fmla="*/ 13206185 w 13335839"/>
              <a:gd name="connsiteY1359" fmla="*/ 8447214 h 12798677"/>
              <a:gd name="connsiteX1360" fmla="*/ 13217907 w 13335839"/>
              <a:gd name="connsiteY1360" fmla="*/ 8446687 h 12798677"/>
              <a:gd name="connsiteX1361" fmla="*/ 13220899 w 13335839"/>
              <a:gd name="connsiteY1361" fmla="*/ 8426634 h 12798677"/>
              <a:gd name="connsiteX1362" fmla="*/ 13250277 w 13335839"/>
              <a:gd name="connsiteY1362" fmla="*/ 8373250 h 12798677"/>
              <a:gd name="connsiteX1363" fmla="*/ 13254455 w 13335839"/>
              <a:gd name="connsiteY1363" fmla="*/ 8417826 h 12798677"/>
              <a:gd name="connsiteX1364" fmla="*/ 13257601 w 13335839"/>
              <a:gd name="connsiteY1364" fmla="*/ 8444901 h 12798677"/>
              <a:gd name="connsiteX1365" fmla="*/ 13262201 w 13335839"/>
              <a:gd name="connsiteY1365" fmla="*/ 8444695 h 12798677"/>
              <a:gd name="connsiteX1366" fmla="*/ 13269861 w 13335839"/>
              <a:gd name="connsiteY1366" fmla="*/ 8425196 h 12798677"/>
              <a:gd name="connsiteX1367" fmla="*/ 13300415 w 13335839"/>
              <a:gd name="connsiteY1367" fmla="*/ 8384754 h 12798677"/>
              <a:gd name="connsiteX1368" fmla="*/ 13292059 w 13335839"/>
              <a:gd name="connsiteY1368" fmla="*/ 8350243 h 12798677"/>
              <a:gd name="connsiteX1369" fmla="*/ 13308773 w 13335839"/>
              <a:gd name="connsiteY1369" fmla="*/ 8304230 h 12798677"/>
              <a:gd name="connsiteX1370" fmla="*/ 13329663 w 13335839"/>
              <a:gd name="connsiteY1370" fmla="*/ 8311421 h 12798677"/>
              <a:gd name="connsiteX1371" fmla="*/ 13335839 w 13335839"/>
              <a:gd name="connsiteY1371" fmla="*/ 8311996 h 12798677"/>
              <a:gd name="connsiteX1372" fmla="*/ 13335839 w 13335839"/>
              <a:gd name="connsiteY1372" fmla="*/ 8350494 h 12798677"/>
              <a:gd name="connsiteX1373" fmla="*/ 13331751 w 13335839"/>
              <a:gd name="connsiteY1373" fmla="*/ 8348267 h 12798677"/>
              <a:gd name="connsiteX1374" fmla="*/ 13325485 w 13335839"/>
              <a:gd name="connsiteY1374" fmla="*/ 8350243 h 12798677"/>
              <a:gd name="connsiteX1375" fmla="*/ 13317129 w 13335839"/>
              <a:gd name="connsiteY1375" fmla="*/ 8384754 h 12798677"/>
              <a:gd name="connsiteX1376" fmla="*/ 13329403 w 13335839"/>
              <a:gd name="connsiteY1376" fmla="*/ 8388708 h 12798677"/>
              <a:gd name="connsiteX1377" fmla="*/ 13335839 w 13335839"/>
              <a:gd name="connsiteY1377" fmla="*/ 8394976 h 12798677"/>
              <a:gd name="connsiteX1378" fmla="*/ 13335839 w 13335839"/>
              <a:gd name="connsiteY1378" fmla="*/ 9264674 h 12798677"/>
              <a:gd name="connsiteX1379" fmla="*/ 13332275 w 13335839"/>
              <a:gd name="connsiteY1379" fmla="*/ 9267806 h 12798677"/>
              <a:gd name="connsiteX1380" fmla="*/ 13308773 w 13335839"/>
              <a:gd name="connsiteY1380" fmla="*/ 9305012 h 12798677"/>
              <a:gd name="connsiteX1381" fmla="*/ 13308773 w 13335839"/>
              <a:gd name="connsiteY1381" fmla="*/ 9247495 h 12798677"/>
              <a:gd name="connsiteX1382" fmla="*/ 13292059 w 13335839"/>
              <a:gd name="connsiteY1382" fmla="*/ 9316516 h 12798677"/>
              <a:gd name="connsiteX1383" fmla="*/ 13266989 w 13335839"/>
              <a:gd name="connsiteY1383" fmla="*/ 9293509 h 12798677"/>
              <a:gd name="connsiteX1384" fmla="*/ 13275345 w 13335839"/>
              <a:gd name="connsiteY1384" fmla="*/ 9247495 h 12798677"/>
              <a:gd name="connsiteX1385" fmla="*/ 13233565 w 13335839"/>
              <a:gd name="connsiteY1385" fmla="*/ 9305012 h 12798677"/>
              <a:gd name="connsiteX1386" fmla="*/ 13258633 w 13335839"/>
              <a:gd name="connsiteY1386" fmla="*/ 9385535 h 12798677"/>
              <a:gd name="connsiteX1387" fmla="*/ 13190477 w 13335839"/>
              <a:gd name="connsiteY1387" fmla="*/ 9354799 h 12798677"/>
              <a:gd name="connsiteX1388" fmla="*/ 13170829 w 13335839"/>
              <a:gd name="connsiteY1388" fmla="*/ 9361189 h 12798677"/>
              <a:gd name="connsiteX1389" fmla="*/ 13167757 w 13335839"/>
              <a:gd name="connsiteY1389" fmla="*/ 9335208 h 12798677"/>
              <a:gd name="connsiteX1390" fmla="*/ 13166713 w 13335839"/>
              <a:gd name="connsiteY1390" fmla="*/ 9282005 h 12798677"/>
              <a:gd name="connsiteX1391" fmla="*/ 13124931 w 13335839"/>
              <a:gd name="connsiteY1391" fmla="*/ 9270501 h 12798677"/>
              <a:gd name="connsiteX1392" fmla="*/ 13141643 w 13335839"/>
              <a:gd name="connsiteY1392" fmla="*/ 9362527 h 12798677"/>
              <a:gd name="connsiteX1393" fmla="*/ 13116573 w 13335839"/>
              <a:gd name="connsiteY1393" fmla="*/ 9282006 h 12798677"/>
              <a:gd name="connsiteX1394" fmla="*/ 13091505 w 13335839"/>
              <a:gd name="connsiteY1394" fmla="*/ 9351025 h 12798677"/>
              <a:gd name="connsiteX1395" fmla="*/ 13024653 w 13335839"/>
              <a:gd name="connsiteY1395" fmla="*/ 9305012 h 12798677"/>
              <a:gd name="connsiteX1396" fmla="*/ 13041365 w 13335839"/>
              <a:gd name="connsiteY1396" fmla="*/ 9305013 h 12798677"/>
              <a:gd name="connsiteX1397" fmla="*/ 13033009 w 13335839"/>
              <a:gd name="connsiteY1397" fmla="*/ 9258998 h 12798677"/>
              <a:gd name="connsiteX1398" fmla="*/ 12957803 w 13335839"/>
              <a:gd name="connsiteY1398" fmla="*/ 9305012 h 12798677"/>
              <a:gd name="connsiteX1399" fmla="*/ 12949445 w 13335839"/>
              <a:gd name="connsiteY1399" fmla="*/ 9235993 h 12798677"/>
              <a:gd name="connsiteX1400" fmla="*/ 12916021 w 13335839"/>
              <a:gd name="connsiteY1400" fmla="*/ 9258998 h 12798677"/>
              <a:gd name="connsiteX1401" fmla="*/ 12907665 w 13335839"/>
              <a:gd name="connsiteY1401" fmla="*/ 9178477 h 12798677"/>
              <a:gd name="connsiteX1402" fmla="*/ 12865881 w 13335839"/>
              <a:gd name="connsiteY1402" fmla="*/ 9201483 h 12798677"/>
              <a:gd name="connsiteX1403" fmla="*/ 12857525 w 13335839"/>
              <a:gd name="connsiteY1403" fmla="*/ 9132465 h 12798677"/>
              <a:gd name="connsiteX1404" fmla="*/ 12840811 w 13335839"/>
              <a:gd name="connsiteY1404" fmla="*/ 9120960 h 12798677"/>
              <a:gd name="connsiteX1405" fmla="*/ 12974515 w 13335839"/>
              <a:gd name="connsiteY1405" fmla="*/ 9178477 h 12798677"/>
              <a:gd name="connsiteX1406" fmla="*/ 12982871 w 13335839"/>
              <a:gd name="connsiteY1406" fmla="*/ 9097955 h 12798677"/>
              <a:gd name="connsiteX1407" fmla="*/ 12824097 w 13335839"/>
              <a:gd name="connsiteY1407" fmla="*/ 9132464 h 12798677"/>
              <a:gd name="connsiteX1408" fmla="*/ 12807385 w 13335839"/>
              <a:gd name="connsiteY1408" fmla="*/ 9074948 h 12798677"/>
              <a:gd name="connsiteX1409" fmla="*/ 12765605 w 13335839"/>
              <a:gd name="connsiteY1409" fmla="*/ 9086451 h 12798677"/>
              <a:gd name="connsiteX1410" fmla="*/ 12748889 w 13335839"/>
              <a:gd name="connsiteY1410" fmla="*/ 9143966 h 12798677"/>
              <a:gd name="connsiteX1411" fmla="*/ 12790673 w 13335839"/>
              <a:gd name="connsiteY1411" fmla="*/ 9143967 h 12798677"/>
              <a:gd name="connsiteX1412" fmla="*/ 12782317 w 13335839"/>
              <a:gd name="connsiteY1412" fmla="*/ 9109456 h 12798677"/>
              <a:gd name="connsiteX1413" fmla="*/ 12807385 w 13335839"/>
              <a:gd name="connsiteY1413" fmla="*/ 9132464 h 12798677"/>
              <a:gd name="connsiteX1414" fmla="*/ 12799029 w 13335839"/>
              <a:gd name="connsiteY1414" fmla="*/ 9247495 h 12798677"/>
              <a:gd name="connsiteX1415" fmla="*/ 12782317 w 13335839"/>
              <a:gd name="connsiteY1415" fmla="*/ 9189978 h 12798677"/>
              <a:gd name="connsiteX1416" fmla="*/ 12732177 w 13335839"/>
              <a:gd name="connsiteY1416" fmla="*/ 9224488 h 12798677"/>
              <a:gd name="connsiteX1417" fmla="*/ 12707109 w 13335839"/>
              <a:gd name="connsiteY1417" fmla="*/ 9235994 h 12798677"/>
              <a:gd name="connsiteX1418" fmla="*/ 12690395 w 13335839"/>
              <a:gd name="connsiteY1418" fmla="*/ 9189978 h 12798677"/>
              <a:gd name="connsiteX1419" fmla="*/ 12690395 w 13335839"/>
              <a:gd name="connsiteY1419" fmla="*/ 9224489 h 12798677"/>
              <a:gd name="connsiteX1420" fmla="*/ 12640257 w 13335839"/>
              <a:gd name="connsiteY1420" fmla="*/ 9201483 h 12798677"/>
              <a:gd name="connsiteX1421" fmla="*/ 12631901 w 13335839"/>
              <a:gd name="connsiteY1421" fmla="*/ 9235993 h 12798677"/>
              <a:gd name="connsiteX1422" fmla="*/ 12682039 w 13335839"/>
              <a:gd name="connsiteY1422" fmla="*/ 9270501 h 12798677"/>
              <a:gd name="connsiteX1423" fmla="*/ 12623545 w 13335839"/>
              <a:gd name="connsiteY1423" fmla="*/ 9293508 h 12798677"/>
              <a:gd name="connsiteX1424" fmla="*/ 12623545 w 13335839"/>
              <a:gd name="connsiteY1424" fmla="*/ 9235994 h 12798677"/>
              <a:gd name="connsiteX1425" fmla="*/ 12606833 w 13335839"/>
              <a:gd name="connsiteY1425" fmla="*/ 9247495 h 12798677"/>
              <a:gd name="connsiteX1426" fmla="*/ 12606833 w 13335839"/>
              <a:gd name="connsiteY1426" fmla="*/ 9328019 h 12798677"/>
              <a:gd name="connsiteX1427" fmla="*/ 12656971 w 13335839"/>
              <a:gd name="connsiteY1427" fmla="*/ 9305012 h 12798677"/>
              <a:gd name="connsiteX1428" fmla="*/ 12673683 w 13335839"/>
              <a:gd name="connsiteY1428" fmla="*/ 9374030 h 12798677"/>
              <a:gd name="connsiteX1429" fmla="*/ 12748889 w 13335839"/>
              <a:gd name="connsiteY1429" fmla="*/ 9351025 h 12798677"/>
              <a:gd name="connsiteX1430" fmla="*/ 12740533 w 13335839"/>
              <a:gd name="connsiteY1430" fmla="*/ 9408540 h 12798677"/>
              <a:gd name="connsiteX1431" fmla="*/ 12773961 w 13335839"/>
              <a:gd name="connsiteY1431" fmla="*/ 9362528 h 12798677"/>
              <a:gd name="connsiteX1432" fmla="*/ 12757249 w 13335839"/>
              <a:gd name="connsiteY1432" fmla="*/ 9431548 h 12798677"/>
              <a:gd name="connsiteX1433" fmla="*/ 12790673 w 13335839"/>
              <a:gd name="connsiteY1433" fmla="*/ 9339520 h 12798677"/>
              <a:gd name="connsiteX1434" fmla="*/ 12790673 w 13335839"/>
              <a:gd name="connsiteY1434" fmla="*/ 9443049 h 12798677"/>
              <a:gd name="connsiteX1435" fmla="*/ 12815741 w 13335839"/>
              <a:gd name="connsiteY1435" fmla="*/ 9362527 h 12798677"/>
              <a:gd name="connsiteX1436" fmla="*/ 12849169 w 13335839"/>
              <a:gd name="connsiteY1436" fmla="*/ 9374030 h 12798677"/>
              <a:gd name="connsiteX1437" fmla="*/ 12865881 w 13335839"/>
              <a:gd name="connsiteY1437" fmla="*/ 9374031 h 12798677"/>
              <a:gd name="connsiteX1438" fmla="*/ 12882593 w 13335839"/>
              <a:gd name="connsiteY1438" fmla="*/ 9443049 h 12798677"/>
              <a:gd name="connsiteX1439" fmla="*/ 12890949 w 13335839"/>
              <a:gd name="connsiteY1439" fmla="*/ 9362527 h 12798677"/>
              <a:gd name="connsiteX1440" fmla="*/ 12932733 w 13335839"/>
              <a:gd name="connsiteY1440" fmla="*/ 9397037 h 12798677"/>
              <a:gd name="connsiteX1441" fmla="*/ 12899305 w 13335839"/>
              <a:gd name="connsiteY1441" fmla="*/ 9385534 h 12798677"/>
              <a:gd name="connsiteX1442" fmla="*/ 12974515 w 13335839"/>
              <a:gd name="connsiteY1442" fmla="*/ 9500566 h 12798677"/>
              <a:gd name="connsiteX1443" fmla="*/ 13024653 w 13335839"/>
              <a:gd name="connsiteY1443" fmla="*/ 9489065 h 12798677"/>
              <a:gd name="connsiteX1444" fmla="*/ 12982871 w 13335839"/>
              <a:gd name="connsiteY1444" fmla="*/ 9477559 h 12798677"/>
              <a:gd name="connsiteX1445" fmla="*/ 12966159 w 13335839"/>
              <a:gd name="connsiteY1445" fmla="*/ 9431547 h 12798677"/>
              <a:gd name="connsiteX1446" fmla="*/ 12982871 w 13335839"/>
              <a:gd name="connsiteY1446" fmla="*/ 9397037 h 12798677"/>
              <a:gd name="connsiteX1447" fmla="*/ 13033009 w 13335839"/>
              <a:gd name="connsiteY1447" fmla="*/ 9454552 h 12798677"/>
              <a:gd name="connsiteX1448" fmla="*/ 13033009 w 13335839"/>
              <a:gd name="connsiteY1448" fmla="*/ 9535077 h 12798677"/>
              <a:gd name="connsiteX1449" fmla="*/ 13099861 w 13335839"/>
              <a:gd name="connsiteY1449" fmla="*/ 9558083 h 12798677"/>
              <a:gd name="connsiteX1450" fmla="*/ 13124931 w 13335839"/>
              <a:gd name="connsiteY1450" fmla="*/ 9454552 h 12798677"/>
              <a:gd name="connsiteX1451" fmla="*/ 13133287 w 13335839"/>
              <a:gd name="connsiteY1451" fmla="*/ 9454552 h 12798677"/>
              <a:gd name="connsiteX1452" fmla="*/ 13141643 w 13335839"/>
              <a:gd name="connsiteY1452" fmla="*/ 9558084 h 12798677"/>
              <a:gd name="connsiteX1453" fmla="*/ 13166713 w 13335839"/>
              <a:gd name="connsiteY1453" fmla="*/ 9477560 h 12798677"/>
              <a:gd name="connsiteX1454" fmla="*/ 13208495 w 13335839"/>
              <a:gd name="connsiteY1454" fmla="*/ 9523572 h 12798677"/>
              <a:gd name="connsiteX1455" fmla="*/ 13241921 w 13335839"/>
              <a:gd name="connsiteY1455" fmla="*/ 9569586 h 12798677"/>
              <a:gd name="connsiteX1456" fmla="*/ 13216851 w 13335839"/>
              <a:gd name="connsiteY1456" fmla="*/ 9581089 h 12798677"/>
              <a:gd name="connsiteX1457" fmla="*/ 13258633 w 13335839"/>
              <a:gd name="connsiteY1457" fmla="*/ 9615601 h 12798677"/>
              <a:gd name="connsiteX1458" fmla="*/ 13250277 w 13335839"/>
              <a:gd name="connsiteY1458" fmla="*/ 9627103 h 12798677"/>
              <a:gd name="connsiteX1459" fmla="*/ 13241921 w 13335839"/>
              <a:gd name="connsiteY1459" fmla="*/ 9661612 h 12798677"/>
              <a:gd name="connsiteX1460" fmla="*/ 13225209 w 13335839"/>
              <a:gd name="connsiteY1460" fmla="*/ 9627102 h 12798677"/>
              <a:gd name="connsiteX1461" fmla="*/ 13216851 w 13335839"/>
              <a:gd name="connsiteY1461" fmla="*/ 9661612 h 12798677"/>
              <a:gd name="connsiteX1462" fmla="*/ 13275345 w 13335839"/>
              <a:gd name="connsiteY1462" fmla="*/ 9627102 h 12798677"/>
              <a:gd name="connsiteX1463" fmla="*/ 13331753 w 13335839"/>
              <a:gd name="connsiteY1463" fmla="*/ 9661073 h 12798677"/>
              <a:gd name="connsiteX1464" fmla="*/ 13335839 w 13335839"/>
              <a:gd name="connsiteY1464" fmla="*/ 9658690 h 12798677"/>
              <a:gd name="connsiteX1465" fmla="*/ 13335839 w 13335839"/>
              <a:gd name="connsiteY1465" fmla="*/ 10132157 h 12798677"/>
              <a:gd name="connsiteX1466" fmla="*/ 13330577 w 13335839"/>
              <a:gd name="connsiteY1466" fmla="*/ 10130008 h 12798677"/>
              <a:gd name="connsiteX1467" fmla="*/ 13275345 w 13335839"/>
              <a:gd name="connsiteY1467" fmla="*/ 10133245 h 12798677"/>
              <a:gd name="connsiteX1468" fmla="*/ 13275345 w 13335839"/>
              <a:gd name="connsiteY1468" fmla="*/ 10052722 h 12798677"/>
              <a:gd name="connsiteX1469" fmla="*/ 13195439 w 13335839"/>
              <a:gd name="connsiteY1469" fmla="*/ 10072133 h 12798677"/>
              <a:gd name="connsiteX1470" fmla="*/ 13176807 w 13335839"/>
              <a:gd name="connsiteY1470" fmla="*/ 10033332 h 12798677"/>
              <a:gd name="connsiteX1471" fmla="*/ 13178203 w 13335839"/>
              <a:gd name="connsiteY1471" fmla="*/ 10031154 h 12798677"/>
              <a:gd name="connsiteX1472" fmla="*/ 13175069 w 13335839"/>
              <a:gd name="connsiteY1472" fmla="*/ 10006709 h 12798677"/>
              <a:gd name="connsiteX1473" fmla="*/ 13208495 w 13335839"/>
              <a:gd name="connsiteY1473" fmla="*/ 9891677 h 12798677"/>
              <a:gd name="connsiteX1474" fmla="*/ 13175069 w 13335839"/>
              <a:gd name="connsiteY1474" fmla="*/ 9926186 h 12798677"/>
              <a:gd name="connsiteX1475" fmla="*/ 13166713 w 13335839"/>
              <a:gd name="connsiteY1475" fmla="*/ 10006709 h 12798677"/>
              <a:gd name="connsiteX1476" fmla="*/ 13166713 w 13335839"/>
              <a:gd name="connsiteY1476" fmla="*/ 9914682 h 12798677"/>
              <a:gd name="connsiteX1477" fmla="*/ 13133287 w 13335839"/>
              <a:gd name="connsiteY1477" fmla="*/ 9903181 h 12798677"/>
              <a:gd name="connsiteX1478" fmla="*/ 13016297 w 13335839"/>
              <a:gd name="connsiteY1478" fmla="*/ 10006709 h 12798677"/>
              <a:gd name="connsiteX1479" fmla="*/ 13024653 w 13335839"/>
              <a:gd name="connsiteY1479" fmla="*/ 9937690 h 12798677"/>
              <a:gd name="connsiteX1480" fmla="*/ 12991227 w 13335839"/>
              <a:gd name="connsiteY1480" fmla="*/ 9983702 h 12798677"/>
              <a:gd name="connsiteX1481" fmla="*/ 12966159 w 13335839"/>
              <a:gd name="connsiteY1481" fmla="*/ 10006709 h 12798677"/>
              <a:gd name="connsiteX1482" fmla="*/ 12974515 w 13335839"/>
              <a:gd name="connsiteY1482" fmla="*/ 9914682 h 12798677"/>
              <a:gd name="connsiteX1483" fmla="*/ 12957803 w 13335839"/>
              <a:gd name="connsiteY1483" fmla="*/ 9914682 h 12798677"/>
              <a:gd name="connsiteX1484" fmla="*/ 12949445 w 13335839"/>
              <a:gd name="connsiteY1484" fmla="*/ 9983703 h 12798677"/>
              <a:gd name="connsiteX1485" fmla="*/ 12924377 w 13335839"/>
              <a:gd name="connsiteY1485" fmla="*/ 9995206 h 12798677"/>
              <a:gd name="connsiteX1486" fmla="*/ 12740533 w 13335839"/>
              <a:gd name="connsiteY1486" fmla="*/ 9880173 h 12798677"/>
              <a:gd name="connsiteX1487" fmla="*/ 12707109 w 13335839"/>
              <a:gd name="connsiteY1487" fmla="*/ 9937691 h 12798677"/>
              <a:gd name="connsiteX1488" fmla="*/ 12656971 w 13335839"/>
              <a:gd name="connsiteY1488" fmla="*/ 9949192 h 12798677"/>
              <a:gd name="connsiteX1489" fmla="*/ 12606833 w 13335839"/>
              <a:gd name="connsiteY1489" fmla="*/ 9949192 h 12798677"/>
              <a:gd name="connsiteX1490" fmla="*/ 12615189 w 13335839"/>
              <a:gd name="connsiteY1490" fmla="*/ 9880173 h 12798677"/>
              <a:gd name="connsiteX1491" fmla="*/ 12581763 w 13335839"/>
              <a:gd name="connsiteY1491" fmla="*/ 9845663 h 12798677"/>
              <a:gd name="connsiteX1492" fmla="*/ 12556693 w 13335839"/>
              <a:gd name="connsiteY1492" fmla="*/ 9857169 h 12798677"/>
              <a:gd name="connsiteX1493" fmla="*/ 12565049 w 13335839"/>
              <a:gd name="connsiteY1493" fmla="*/ 9822658 h 12798677"/>
              <a:gd name="connsiteX1494" fmla="*/ 12339425 w 13335839"/>
              <a:gd name="connsiteY1494" fmla="*/ 9845663 h 12798677"/>
              <a:gd name="connsiteX1495" fmla="*/ 12397921 w 13335839"/>
              <a:gd name="connsiteY1495" fmla="*/ 9891676 h 12798677"/>
              <a:gd name="connsiteX1496" fmla="*/ 12389565 w 13335839"/>
              <a:gd name="connsiteY1496" fmla="*/ 9891676 h 12798677"/>
              <a:gd name="connsiteX1497" fmla="*/ 12414633 w 13335839"/>
              <a:gd name="connsiteY1497" fmla="*/ 9880174 h 12798677"/>
              <a:gd name="connsiteX1498" fmla="*/ 12414633 w 13335839"/>
              <a:gd name="connsiteY1498" fmla="*/ 9983703 h 12798677"/>
              <a:gd name="connsiteX1499" fmla="*/ 12339425 w 13335839"/>
              <a:gd name="connsiteY1499" fmla="*/ 9960695 h 12798677"/>
              <a:gd name="connsiteX1500" fmla="*/ 12306001 w 13335839"/>
              <a:gd name="connsiteY1500" fmla="*/ 9937690 h 12798677"/>
              <a:gd name="connsiteX1501" fmla="*/ 12322713 w 13335839"/>
              <a:gd name="connsiteY1501" fmla="*/ 9891676 h 12798677"/>
              <a:gd name="connsiteX1502" fmla="*/ 12289287 w 13335839"/>
              <a:gd name="connsiteY1502" fmla="*/ 9903181 h 12798677"/>
              <a:gd name="connsiteX1503" fmla="*/ 12289287 w 13335839"/>
              <a:gd name="connsiteY1503" fmla="*/ 9937690 h 12798677"/>
              <a:gd name="connsiteX1504" fmla="*/ 12297643 w 13335839"/>
              <a:gd name="connsiteY1504" fmla="*/ 9834160 h 12798677"/>
              <a:gd name="connsiteX1505" fmla="*/ 12331069 w 13335839"/>
              <a:gd name="connsiteY1505" fmla="*/ 9834160 h 12798677"/>
              <a:gd name="connsiteX1506" fmla="*/ 12322713 w 13335839"/>
              <a:gd name="connsiteY1506" fmla="*/ 9742136 h 12798677"/>
              <a:gd name="connsiteX1507" fmla="*/ 12297643 w 13335839"/>
              <a:gd name="connsiteY1507" fmla="*/ 9753638 h 12798677"/>
              <a:gd name="connsiteX1508" fmla="*/ 12205723 w 13335839"/>
              <a:gd name="connsiteY1508" fmla="*/ 9926186 h 12798677"/>
              <a:gd name="connsiteX1509" fmla="*/ 12197367 w 13335839"/>
              <a:gd name="connsiteY1509" fmla="*/ 9880174 h 12798677"/>
              <a:gd name="connsiteX1510" fmla="*/ 12130513 w 13335839"/>
              <a:gd name="connsiteY1510" fmla="*/ 9868670 h 12798677"/>
              <a:gd name="connsiteX1511" fmla="*/ 12147229 w 13335839"/>
              <a:gd name="connsiteY1511" fmla="*/ 9822658 h 12798677"/>
              <a:gd name="connsiteX1512" fmla="*/ 12105445 w 13335839"/>
              <a:gd name="connsiteY1512" fmla="*/ 9880174 h 12798677"/>
              <a:gd name="connsiteX1513" fmla="*/ 12080377 w 13335839"/>
              <a:gd name="connsiteY1513" fmla="*/ 9868670 h 12798677"/>
              <a:gd name="connsiteX1514" fmla="*/ 12063665 w 13335839"/>
              <a:gd name="connsiteY1514" fmla="*/ 9799651 h 12798677"/>
              <a:gd name="connsiteX1515" fmla="*/ 12046949 w 13335839"/>
              <a:gd name="connsiteY1515" fmla="*/ 9822658 h 12798677"/>
              <a:gd name="connsiteX1516" fmla="*/ 12055307 w 13335839"/>
              <a:gd name="connsiteY1516" fmla="*/ 9868670 h 12798677"/>
              <a:gd name="connsiteX1517" fmla="*/ 12021881 w 13335839"/>
              <a:gd name="connsiteY1517" fmla="*/ 9891676 h 12798677"/>
              <a:gd name="connsiteX1518" fmla="*/ 12013525 w 13335839"/>
              <a:gd name="connsiteY1518" fmla="*/ 9834161 h 12798677"/>
              <a:gd name="connsiteX1519" fmla="*/ 11988455 w 13335839"/>
              <a:gd name="connsiteY1519" fmla="*/ 9834160 h 12798677"/>
              <a:gd name="connsiteX1520" fmla="*/ 11988455 w 13335839"/>
              <a:gd name="connsiteY1520" fmla="*/ 9903180 h 12798677"/>
              <a:gd name="connsiteX1521" fmla="*/ 12030237 w 13335839"/>
              <a:gd name="connsiteY1521" fmla="*/ 9914682 h 12798677"/>
              <a:gd name="connsiteX1522" fmla="*/ 12021881 w 13335839"/>
              <a:gd name="connsiteY1522" fmla="*/ 9972201 h 12798677"/>
              <a:gd name="connsiteX1523" fmla="*/ 11988455 w 13335839"/>
              <a:gd name="connsiteY1523" fmla="*/ 9972200 h 12798677"/>
              <a:gd name="connsiteX1524" fmla="*/ 12013525 w 13335839"/>
              <a:gd name="connsiteY1524" fmla="*/ 10029714 h 12798677"/>
              <a:gd name="connsiteX1525" fmla="*/ 11955029 w 13335839"/>
              <a:gd name="connsiteY1525" fmla="*/ 9926186 h 12798677"/>
              <a:gd name="connsiteX1526" fmla="*/ 11904891 w 13335839"/>
              <a:gd name="connsiteY1526" fmla="*/ 9868670 h 12798677"/>
              <a:gd name="connsiteX1527" fmla="*/ 11921605 w 13335839"/>
              <a:gd name="connsiteY1527" fmla="*/ 9776644 h 12798677"/>
              <a:gd name="connsiteX1528" fmla="*/ 11863109 w 13335839"/>
              <a:gd name="connsiteY1528" fmla="*/ 9776644 h 12798677"/>
              <a:gd name="connsiteX1529" fmla="*/ 11846397 w 13335839"/>
              <a:gd name="connsiteY1529" fmla="*/ 9822659 h 12798677"/>
              <a:gd name="connsiteX1530" fmla="*/ 11854753 w 13335839"/>
              <a:gd name="connsiteY1530" fmla="*/ 9753638 h 12798677"/>
              <a:gd name="connsiteX1531" fmla="*/ 11829683 w 13335839"/>
              <a:gd name="connsiteY1531" fmla="*/ 9765141 h 12798677"/>
              <a:gd name="connsiteX1532" fmla="*/ 11821327 w 13335839"/>
              <a:gd name="connsiteY1532" fmla="*/ 9834160 h 12798677"/>
              <a:gd name="connsiteX1533" fmla="*/ 11846397 w 13335839"/>
              <a:gd name="connsiteY1533" fmla="*/ 9868670 h 12798677"/>
              <a:gd name="connsiteX1534" fmla="*/ 11812969 w 13335839"/>
              <a:gd name="connsiteY1534" fmla="*/ 9868670 h 12798677"/>
              <a:gd name="connsiteX1535" fmla="*/ 11829683 w 13335839"/>
              <a:gd name="connsiteY1535" fmla="*/ 9903181 h 12798677"/>
              <a:gd name="connsiteX1536" fmla="*/ 11812969 w 13335839"/>
              <a:gd name="connsiteY1536" fmla="*/ 9937690 h 12798677"/>
              <a:gd name="connsiteX1537" fmla="*/ 11804613 w 13335839"/>
              <a:gd name="connsiteY1537" fmla="*/ 9857168 h 12798677"/>
              <a:gd name="connsiteX1538" fmla="*/ 11771189 w 13335839"/>
              <a:gd name="connsiteY1538" fmla="*/ 9845663 h 12798677"/>
              <a:gd name="connsiteX1539" fmla="*/ 11746119 w 13335839"/>
              <a:gd name="connsiteY1539" fmla="*/ 9765142 h 12798677"/>
              <a:gd name="connsiteX1540" fmla="*/ 11729405 w 13335839"/>
              <a:gd name="connsiteY1540" fmla="*/ 9857168 h 12798677"/>
              <a:gd name="connsiteX1541" fmla="*/ 11729405 w 13335839"/>
              <a:gd name="connsiteY1541" fmla="*/ 9765142 h 12798677"/>
              <a:gd name="connsiteX1542" fmla="*/ 11637485 w 13335839"/>
              <a:gd name="connsiteY1542" fmla="*/ 9788148 h 12798677"/>
              <a:gd name="connsiteX1543" fmla="*/ 11604059 w 13335839"/>
              <a:gd name="connsiteY1543" fmla="*/ 9765141 h 12798677"/>
              <a:gd name="connsiteX1544" fmla="*/ 11578989 w 13335839"/>
              <a:gd name="connsiteY1544" fmla="*/ 9696122 h 12798677"/>
              <a:gd name="connsiteX1545" fmla="*/ 11537207 w 13335839"/>
              <a:gd name="connsiteY1545" fmla="*/ 9811154 h 12798677"/>
              <a:gd name="connsiteX1546" fmla="*/ 11520495 w 13335839"/>
              <a:gd name="connsiteY1546" fmla="*/ 9753638 h 12798677"/>
              <a:gd name="connsiteX1547" fmla="*/ 11537207 w 13335839"/>
              <a:gd name="connsiteY1547" fmla="*/ 9707625 h 12798677"/>
              <a:gd name="connsiteX1548" fmla="*/ 11478713 w 13335839"/>
              <a:gd name="connsiteY1548" fmla="*/ 9730633 h 12798677"/>
              <a:gd name="connsiteX1549" fmla="*/ 11503783 w 13335839"/>
              <a:gd name="connsiteY1549" fmla="*/ 9765142 h 12798677"/>
              <a:gd name="connsiteX1550" fmla="*/ 11395149 w 13335839"/>
              <a:gd name="connsiteY1550" fmla="*/ 9776644 h 12798677"/>
              <a:gd name="connsiteX1551" fmla="*/ 11311583 w 13335839"/>
              <a:gd name="connsiteY1551" fmla="*/ 9730633 h 12798677"/>
              <a:gd name="connsiteX1552" fmla="*/ 11286515 w 13335839"/>
              <a:gd name="connsiteY1552" fmla="*/ 9696122 h 12798677"/>
              <a:gd name="connsiteX1553" fmla="*/ 11303227 w 13335839"/>
              <a:gd name="connsiteY1553" fmla="*/ 9742136 h 12798677"/>
              <a:gd name="connsiteX1554" fmla="*/ 11300093 w 13335839"/>
              <a:gd name="connsiteY1554" fmla="*/ 9749326 h 12798677"/>
              <a:gd name="connsiteX1555" fmla="*/ 11298723 w 13335839"/>
              <a:gd name="connsiteY1555" fmla="*/ 9752469 h 12798677"/>
              <a:gd name="connsiteX1556" fmla="*/ 11316587 w 13335839"/>
              <a:gd name="connsiteY1556" fmla="*/ 9823402 h 12798677"/>
              <a:gd name="connsiteX1557" fmla="*/ 11278051 w 13335839"/>
              <a:gd name="connsiteY1557" fmla="*/ 9823956 h 12798677"/>
              <a:gd name="connsiteX1558" fmla="*/ 11256373 w 13335839"/>
              <a:gd name="connsiteY1558" fmla="*/ 9779386 h 12798677"/>
              <a:gd name="connsiteX1559" fmla="*/ 10771447 w 13335839"/>
              <a:gd name="connsiteY1559" fmla="*/ 9916711 h 12798677"/>
              <a:gd name="connsiteX1560" fmla="*/ 10645577 w 13335839"/>
              <a:gd name="connsiteY1560" fmla="*/ 10039507 h 12798677"/>
              <a:gd name="connsiteX1561" fmla="*/ 11076301 w 13335839"/>
              <a:gd name="connsiteY1561" fmla="*/ 10023167 h 12798677"/>
              <a:gd name="connsiteX1562" fmla="*/ 11311079 w 13335839"/>
              <a:gd name="connsiteY1562" fmla="*/ 9992471 h 12798677"/>
              <a:gd name="connsiteX1563" fmla="*/ 11605001 w 13335839"/>
              <a:gd name="connsiteY1563" fmla="*/ 10014004 h 12798677"/>
              <a:gd name="connsiteX1564" fmla="*/ 11677507 w 13335839"/>
              <a:gd name="connsiteY1564" fmla="*/ 10090235 h 12798677"/>
              <a:gd name="connsiteX1565" fmla="*/ 11621611 w 13335839"/>
              <a:gd name="connsiteY1565" fmla="*/ 10519955 h 12798677"/>
              <a:gd name="connsiteX1566" fmla="*/ 11093751 w 13335839"/>
              <a:gd name="connsiteY1566" fmla="*/ 10607162 h 12798677"/>
              <a:gd name="connsiteX1567" fmla="*/ 10755241 w 13335839"/>
              <a:gd name="connsiteY1567" fmla="*/ 10632714 h 12798677"/>
              <a:gd name="connsiteX1568" fmla="*/ 10722463 w 13335839"/>
              <a:gd name="connsiteY1568" fmla="*/ 10631234 h 12798677"/>
              <a:gd name="connsiteX1569" fmla="*/ 10504735 w 13335839"/>
              <a:gd name="connsiteY1569" fmla="*/ 10742082 h 12798677"/>
              <a:gd name="connsiteX1570" fmla="*/ 10540779 w 13335839"/>
              <a:gd name="connsiteY1570" fmla="*/ 10760687 h 12798677"/>
              <a:gd name="connsiteX1571" fmla="*/ 10421611 w 13335839"/>
              <a:gd name="connsiteY1571" fmla="*/ 10789720 h 12798677"/>
              <a:gd name="connsiteX1572" fmla="*/ 10430281 w 13335839"/>
              <a:gd name="connsiteY1572" fmla="*/ 10807549 h 12798677"/>
              <a:gd name="connsiteX1573" fmla="*/ 10649979 w 13335839"/>
              <a:gd name="connsiteY1573" fmla="*/ 10808292 h 12798677"/>
              <a:gd name="connsiteX1574" fmla="*/ 10700223 w 13335839"/>
              <a:gd name="connsiteY1574" fmla="*/ 10928946 h 12798677"/>
              <a:gd name="connsiteX1575" fmla="*/ 10376689 w 13335839"/>
              <a:gd name="connsiteY1575" fmla="*/ 11092831 h 12798677"/>
              <a:gd name="connsiteX1576" fmla="*/ 10067751 w 13335839"/>
              <a:gd name="connsiteY1576" fmla="*/ 11144497 h 12798677"/>
              <a:gd name="connsiteX1577" fmla="*/ 10058137 w 13335839"/>
              <a:gd name="connsiteY1577" fmla="*/ 11218398 h 12798677"/>
              <a:gd name="connsiteX1578" fmla="*/ 10395999 w 13335839"/>
              <a:gd name="connsiteY1578" fmla="*/ 11240079 h 12798677"/>
              <a:gd name="connsiteX1579" fmla="*/ 10632555 w 13335839"/>
              <a:gd name="connsiteY1579" fmla="*/ 11195698 h 12798677"/>
              <a:gd name="connsiteX1580" fmla="*/ 11030923 w 13335839"/>
              <a:gd name="connsiteY1580" fmla="*/ 11216900 h 12798677"/>
              <a:gd name="connsiteX1581" fmla="*/ 11418253 w 13335839"/>
              <a:gd name="connsiteY1581" fmla="*/ 11322949 h 12798677"/>
              <a:gd name="connsiteX1582" fmla="*/ 11376869 w 13335839"/>
              <a:gd name="connsiteY1582" fmla="*/ 11345400 h 12798677"/>
              <a:gd name="connsiteX1583" fmla="*/ 11462319 w 13335839"/>
              <a:gd name="connsiteY1583" fmla="*/ 11406615 h 12798677"/>
              <a:gd name="connsiteX1584" fmla="*/ 11315485 w 13335839"/>
              <a:gd name="connsiteY1584" fmla="*/ 11479367 h 12798677"/>
              <a:gd name="connsiteX1585" fmla="*/ 11127915 w 13335839"/>
              <a:gd name="connsiteY1585" fmla="*/ 11527337 h 12798677"/>
              <a:gd name="connsiteX1586" fmla="*/ 11133673 w 13335839"/>
              <a:gd name="connsiteY1586" fmla="*/ 11525302 h 12798677"/>
              <a:gd name="connsiteX1587" fmla="*/ 10611153 w 13335839"/>
              <a:gd name="connsiteY1587" fmla="*/ 11571453 h 12798677"/>
              <a:gd name="connsiteX1588" fmla="*/ 10239511 w 13335839"/>
              <a:gd name="connsiteY1588" fmla="*/ 11598263 h 12798677"/>
              <a:gd name="connsiteX1589" fmla="*/ 10209243 w 13335839"/>
              <a:gd name="connsiteY1589" fmla="*/ 11589012 h 12798677"/>
              <a:gd name="connsiteX1590" fmla="*/ 10193015 w 13335839"/>
              <a:gd name="connsiteY1590" fmla="*/ 11575514 h 12798677"/>
              <a:gd name="connsiteX1591" fmla="*/ 10180429 w 13335839"/>
              <a:gd name="connsiteY1591" fmla="*/ 11587795 h 12798677"/>
              <a:gd name="connsiteX1592" fmla="*/ 9965193 w 13335839"/>
              <a:gd name="connsiteY1592" fmla="*/ 11679482 h 12798677"/>
              <a:gd name="connsiteX1593" fmla="*/ 9831071 w 13335839"/>
              <a:gd name="connsiteY1593" fmla="*/ 11823472 h 12798677"/>
              <a:gd name="connsiteX1594" fmla="*/ 9596649 w 13335839"/>
              <a:gd name="connsiteY1594" fmla="*/ 11851431 h 12798677"/>
              <a:gd name="connsiteX1595" fmla="*/ 9582219 w 13335839"/>
              <a:gd name="connsiteY1595" fmla="*/ 11835636 h 12798677"/>
              <a:gd name="connsiteX1596" fmla="*/ 9689513 w 13335839"/>
              <a:gd name="connsiteY1596" fmla="*/ 11813409 h 12798677"/>
              <a:gd name="connsiteX1597" fmla="*/ 9675439 w 13335839"/>
              <a:gd name="connsiteY1597" fmla="*/ 11794878 h 12798677"/>
              <a:gd name="connsiteX1598" fmla="*/ 9575329 w 13335839"/>
              <a:gd name="connsiteY1598" fmla="*/ 11804123 h 12798677"/>
              <a:gd name="connsiteX1599" fmla="*/ 9555787 w 13335839"/>
              <a:gd name="connsiteY1599" fmla="*/ 11743130 h 12798677"/>
              <a:gd name="connsiteX1600" fmla="*/ 9381935 w 13335839"/>
              <a:gd name="connsiteY1600" fmla="*/ 11812368 h 12798677"/>
              <a:gd name="connsiteX1601" fmla="*/ 8614187 w 13335839"/>
              <a:gd name="connsiteY1601" fmla="*/ 11885071 h 12798677"/>
              <a:gd name="connsiteX1602" fmla="*/ 8375495 w 13335839"/>
              <a:gd name="connsiteY1602" fmla="*/ 11945875 h 12798677"/>
              <a:gd name="connsiteX1603" fmla="*/ 8122791 w 13335839"/>
              <a:gd name="connsiteY1603" fmla="*/ 12029905 h 12798677"/>
              <a:gd name="connsiteX1604" fmla="*/ 8156927 w 13335839"/>
              <a:gd name="connsiteY1604" fmla="*/ 11978679 h 12798677"/>
              <a:gd name="connsiteX1605" fmla="*/ 8086683 w 13335839"/>
              <a:gd name="connsiteY1605" fmla="*/ 11969541 h 12798677"/>
              <a:gd name="connsiteX1606" fmla="*/ 7786059 w 13335839"/>
              <a:gd name="connsiteY1606" fmla="*/ 12041773 h 12798677"/>
              <a:gd name="connsiteX1607" fmla="*/ 7486861 w 13335839"/>
              <a:gd name="connsiteY1607" fmla="*/ 12103055 h 12798677"/>
              <a:gd name="connsiteX1608" fmla="*/ 7172457 w 13335839"/>
              <a:gd name="connsiteY1608" fmla="*/ 12112259 h 12798677"/>
              <a:gd name="connsiteX1609" fmla="*/ 6588069 w 13335839"/>
              <a:gd name="connsiteY1609" fmla="*/ 12211597 h 12798677"/>
              <a:gd name="connsiteX1610" fmla="*/ 6340349 w 13335839"/>
              <a:gd name="connsiteY1610" fmla="*/ 12257310 h 12798677"/>
              <a:gd name="connsiteX1611" fmla="*/ 6300389 w 13335839"/>
              <a:gd name="connsiteY1611" fmla="*/ 12268813 h 12798677"/>
              <a:gd name="connsiteX1612" fmla="*/ 6262565 w 13335839"/>
              <a:gd name="connsiteY1612" fmla="*/ 12263893 h 12798677"/>
              <a:gd name="connsiteX1613" fmla="*/ 5804949 w 13335839"/>
              <a:gd name="connsiteY1613" fmla="*/ 12360237 h 12798677"/>
              <a:gd name="connsiteX1614" fmla="*/ 5726159 w 13335839"/>
              <a:gd name="connsiteY1614" fmla="*/ 12416788 h 12798677"/>
              <a:gd name="connsiteX1615" fmla="*/ 5402664 w 13335839"/>
              <a:gd name="connsiteY1615" fmla="*/ 12369144 h 12798677"/>
              <a:gd name="connsiteX1616" fmla="*/ 5178695 w 13335839"/>
              <a:gd name="connsiteY1616" fmla="*/ 12401244 h 12798677"/>
              <a:gd name="connsiteX1617" fmla="*/ 5183741 w 13335839"/>
              <a:gd name="connsiteY1617" fmla="*/ 12404684 h 12798677"/>
              <a:gd name="connsiteX1618" fmla="*/ 5042897 w 13335839"/>
              <a:gd name="connsiteY1618" fmla="*/ 12389148 h 12798677"/>
              <a:gd name="connsiteX1619" fmla="*/ 4902113 w 13335839"/>
              <a:gd name="connsiteY1619" fmla="*/ 12415368 h 12798677"/>
              <a:gd name="connsiteX1620" fmla="*/ 4340116 w 13335839"/>
              <a:gd name="connsiteY1620" fmla="*/ 12553802 h 12798677"/>
              <a:gd name="connsiteX1621" fmla="*/ 4298019 w 13335839"/>
              <a:gd name="connsiteY1621" fmla="*/ 12581727 h 12798677"/>
              <a:gd name="connsiteX1622" fmla="*/ 4147142 w 13335839"/>
              <a:gd name="connsiteY1622" fmla="*/ 12601069 h 12798677"/>
              <a:gd name="connsiteX1623" fmla="*/ 3986400 w 13335839"/>
              <a:gd name="connsiteY1623" fmla="*/ 12527277 h 12798677"/>
              <a:gd name="connsiteX1624" fmla="*/ 3691765 w 13335839"/>
              <a:gd name="connsiteY1624" fmla="*/ 12511219 h 12798677"/>
              <a:gd name="connsiteX1625" fmla="*/ 3286342 w 13335839"/>
              <a:gd name="connsiteY1625" fmla="*/ 12586517 h 12798677"/>
              <a:gd name="connsiteX1626" fmla="*/ 3043961 w 13335839"/>
              <a:gd name="connsiteY1626" fmla="*/ 12591173 h 12798677"/>
              <a:gd name="connsiteX1627" fmla="*/ 3067418 w 13335839"/>
              <a:gd name="connsiteY1627" fmla="*/ 12622059 h 12798677"/>
              <a:gd name="connsiteX1628" fmla="*/ 2909065 w 13335839"/>
              <a:gd name="connsiteY1628" fmla="*/ 12698878 h 12798677"/>
              <a:gd name="connsiteX1629" fmla="*/ 2824159 w 13335839"/>
              <a:gd name="connsiteY1629" fmla="*/ 12760203 h 12798677"/>
              <a:gd name="connsiteX1630" fmla="*/ 2523766 w 13335839"/>
              <a:gd name="connsiteY1630" fmla="*/ 12746179 h 12798677"/>
              <a:gd name="connsiteX1631" fmla="*/ 2564732 w 13335839"/>
              <a:gd name="connsiteY1631" fmla="*/ 12684707 h 12798677"/>
              <a:gd name="connsiteX1632" fmla="*/ 2360889 w 13335839"/>
              <a:gd name="connsiteY1632" fmla="*/ 12688808 h 12798677"/>
              <a:gd name="connsiteX1633" fmla="*/ 2453563 w 13335839"/>
              <a:gd name="connsiteY1633" fmla="*/ 12525510 h 12798677"/>
              <a:gd name="connsiteX1634" fmla="*/ 2505754 w 13335839"/>
              <a:gd name="connsiteY1634" fmla="*/ 12504465 h 12798677"/>
              <a:gd name="connsiteX1635" fmla="*/ 2675104 w 13335839"/>
              <a:gd name="connsiteY1635" fmla="*/ 12554327 h 12798677"/>
              <a:gd name="connsiteX1636" fmla="*/ 3186564 w 13335839"/>
              <a:gd name="connsiteY1636" fmla="*/ 12339736 h 12798677"/>
              <a:gd name="connsiteX1637" fmla="*/ 3205330 w 13335839"/>
              <a:gd name="connsiteY1637" fmla="*/ 12364444 h 12798677"/>
              <a:gd name="connsiteX1638" fmla="*/ 3299973 w 13335839"/>
              <a:gd name="connsiteY1638" fmla="*/ 12312737 h 12798677"/>
              <a:gd name="connsiteX1639" fmla="*/ 3280497 w 13335839"/>
              <a:gd name="connsiteY1639" fmla="*/ 12293504 h 12798677"/>
              <a:gd name="connsiteX1640" fmla="*/ 2957128 w 13335839"/>
              <a:gd name="connsiteY1640" fmla="*/ 12329375 h 12798677"/>
              <a:gd name="connsiteX1641" fmla="*/ 2447676 w 13335839"/>
              <a:gd name="connsiteY1641" fmla="*/ 12444027 h 12798677"/>
              <a:gd name="connsiteX1642" fmla="*/ 2374941 w 13335839"/>
              <a:gd name="connsiteY1642" fmla="*/ 12454050 h 12798677"/>
              <a:gd name="connsiteX1643" fmla="*/ 1817508 w 13335839"/>
              <a:gd name="connsiteY1643" fmla="*/ 12515142 h 12798677"/>
              <a:gd name="connsiteX1644" fmla="*/ 1674881 w 13335839"/>
              <a:gd name="connsiteY1644" fmla="*/ 12513290 h 12798677"/>
              <a:gd name="connsiteX1645" fmla="*/ 1494913 w 13335839"/>
              <a:gd name="connsiteY1645" fmla="*/ 12587300 h 12798677"/>
              <a:gd name="connsiteX1646" fmla="*/ 1343744 w 13335839"/>
              <a:gd name="connsiteY1646" fmla="*/ 12651138 h 12798677"/>
              <a:gd name="connsiteX1647" fmla="*/ 1183128 w 13335839"/>
              <a:gd name="connsiteY1647" fmla="*/ 12660861 h 12798677"/>
              <a:gd name="connsiteX1648" fmla="*/ 1104506 w 13335839"/>
              <a:gd name="connsiteY1648" fmla="*/ 12589401 h 12798677"/>
              <a:gd name="connsiteX1649" fmla="*/ 981002 w 13335839"/>
              <a:gd name="connsiteY1649" fmla="*/ 12609519 h 12798677"/>
              <a:gd name="connsiteX1650" fmla="*/ 1228594 w 13335839"/>
              <a:gd name="connsiteY1650" fmla="*/ 12480290 h 12798677"/>
              <a:gd name="connsiteX1651" fmla="*/ 2158717 w 13335839"/>
              <a:gd name="connsiteY1651" fmla="*/ 12130886 h 12798677"/>
              <a:gd name="connsiteX1652" fmla="*/ 2119051 w 13335839"/>
              <a:gd name="connsiteY1652" fmla="*/ 12097892 h 12798677"/>
              <a:gd name="connsiteX1653" fmla="*/ 1912001 w 13335839"/>
              <a:gd name="connsiteY1653" fmla="*/ 12126628 h 12798677"/>
              <a:gd name="connsiteX1654" fmla="*/ 1993995 w 13335839"/>
              <a:gd name="connsiteY1654" fmla="*/ 12045442 h 12798677"/>
              <a:gd name="connsiteX1655" fmla="*/ 1626982 w 13335839"/>
              <a:gd name="connsiteY1655" fmla="*/ 12036669 h 12798677"/>
              <a:gd name="connsiteX1656" fmla="*/ 1454300 w 13335839"/>
              <a:gd name="connsiteY1656" fmla="*/ 11927924 h 12798677"/>
              <a:gd name="connsiteX1657" fmla="*/ 1132943 w 13335839"/>
              <a:gd name="connsiteY1657" fmla="*/ 11863856 h 12798677"/>
              <a:gd name="connsiteX1658" fmla="*/ 1189595 w 13335839"/>
              <a:gd name="connsiteY1658" fmla="*/ 11935243 h 12798677"/>
              <a:gd name="connsiteX1659" fmla="*/ 1046131 w 13335839"/>
              <a:gd name="connsiteY1659" fmla="*/ 11855347 h 12798677"/>
              <a:gd name="connsiteX1660" fmla="*/ 1333813 w 13335839"/>
              <a:gd name="connsiteY1660" fmla="*/ 11798133 h 12798677"/>
              <a:gd name="connsiteX1661" fmla="*/ 1314691 w 13335839"/>
              <a:gd name="connsiteY1661" fmla="*/ 11776162 h 12798677"/>
              <a:gd name="connsiteX1662" fmla="*/ 835043 w 13335839"/>
              <a:gd name="connsiteY1662" fmla="*/ 11830672 h 12798677"/>
              <a:gd name="connsiteX1663" fmla="*/ 473913 w 13335839"/>
              <a:gd name="connsiteY1663" fmla="*/ 11903383 h 12798677"/>
              <a:gd name="connsiteX1664" fmla="*/ 91044 w 13335839"/>
              <a:gd name="connsiteY1664" fmla="*/ 11889764 h 12798677"/>
              <a:gd name="connsiteX1665" fmla="*/ 72215 w 13335839"/>
              <a:gd name="connsiteY1665" fmla="*/ 11823298 h 12798677"/>
              <a:gd name="connsiteX1666" fmla="*/ 83733 w 13335839"/>
              <a:gd name="connsiteY1666" fmla="*/ 11819229 h 12798677"/>
              <a:gd name="connsiteX1667" fmla="*/ 317737 w 13335839"/>
              <a:gd name="connsiteY1667" fmla="*/ 11752249 h 12798677"/>
              <a:gd name="connsiteX1668" fmla="*/ 372062 w 13335839"/>
              <a:gd name="connsiteY1668" fmla="*/ 11714783 h 12798677"/>
              <a:gd name="connsiteX1669" fmla="*/ 0 w 13335839"/>
              <a:gd name="connsiteY1669" fmla="*/ 11702570 h 12798677"/>
              <a:gd name="connsiteX1670" fmla="*/ 708835 w 13335839"/>
              <a:gd name="connsiteY1670" fmla="*/ 11491385 h 12798677"/>
              <a:gd name="connsiteX1671" fmla="*/ 919861 w 13335839"/>
              <a:gd name="connsiteY1671" fmla="*/ 11474299 h 12798677"/>
              <a:gd name="connsiteX1672" fmla="*/ 732459 w 13335839"/>
              <a:gd name="connsiteY1672" fmla="*/ 11394255 h 12798677"/>
              <a:gd name="connsiteX1673" fmla="*/ 140176 w 13335839"/>
              <a:gd name="connsiteY1673" fmla="*/ 11512049 h 12798677"/>
              <a:gd name="connsiteX1674" fmla="*/ 109891 w 13335839"/>
              <a:gd name="connsiteY1674" fmla="*/ 11491410 h 12798677"/>
              <a:gd name="connsiteX1675" fmla="*/ 332729 w 13335839"/>
              <a:gd name="connsiteY1675" fmla="*/ 11425762 h 12798677"/>
              <a:gd name="connsiteX1676" fmla="*/ 220326 w 13335839"/>
              <a:gd name="connsiteY1676" fmla="*/ 11402790 h 12798677"/>
              <a:gd name="connsiteX1677" fmla="*/ 519588 w 13335839"/>
              <a:gd name="connsiteY1677" fmla="*/ 11383266 h 12798677"/>
              <a:gd name="connsiteX1678" fmla="*/ 713923 w 13335839"/>
              <a:gd name="connsiteY1678" fmla="*/ 11283292 h 12798677"/>
              <a:gd name="connsiteX1679" fmla="*/ 1204671 w 13335839"/>
              <a:gd name="connsiteY1679" fmla="*/ 11185691 h 12798677"/>
              <a:gd name="connsiteX1680" fmla="*/ 1180147 w 13335839"/>
              <a:gd name="connsiteY1680" fmla="*/ 11163018 h 12798677"/>
              <a:gd name="connsiteX1681" fmla="*/ 1012702 w 13335839"/>
              <a:gd name="connsiteY1681" fmla="*/ 11182988 h 12798677"/>
              <a:gd name="connsiteX1682" fmla="*/ 865385 w 13335839"/>
              <a:gd name="connsiteY1682" fmla="*/ 11174959 h 12798677"/>
              <a:gd name="connsiteX1683" fmla="*/ 1469836 w 13335839"/>
              <a:gd name="connsiteY1683" fmla="*/ 11005864 h 12798677"/>
              <a:gd name="connsiteX1684" fmla="*/ 1504749 w 13335839"/>
              <a:gd name="connsiteY1684" fmla="*/ 10990921 h 12798677"/>
              <a:gd name="connsiteX1685" fmla="*/ 1767422 w 13335839"/>
              <a:gd name="connsiteY1685" fmla="*/ 10830252 h 12798677"/>
              <a:gd name="connsiteX1686" fmla="*/ 1069983 w 13335839"/>
              <a:gd name="connsiteY1686" fmla="*/ 10953851 h 12798677"/>
              <a:gd name="connsiteX1687" fmla="*/ 1045458 w 13335839"/>
              <a:gd name="connsiteY1687" fmla="*/ 10931178 h 12798677"/>
              <a:gd name="connsiteX1688" fmla="*/ 1617488 w 13335839"/>
              <a:gd name="connsiteY1688" fmla="*/ 10757865 h 12798677"/>
              <a:gd name="connsiteX1689" fmla="*/ 1844662 w 13335839"/>
              <a:gd name="connsiteY1689" fmla="*/ 10701130 h 12798677"/>
              <a:gd name="connsiteX1690" fmla="*/ 2201455 w 13335839"/>
              <a:gd name="connsiteY1690" fmla="*/ 10619505 h 12798677"/>
              <a:gd name="connsiteX1691" fmla="*/ 2318070 w 13335839"/>
              <a:gd name="connsiteY1691" fmla="*/ 10567873 h 12798677"/>
              <a:gd name="connsiteX1692" fmla="*/ 2676998 w 13335839"/>
              <a:gd name="connsiteY1692" fmla="*/ 10469826 h 12798677"/>
              <a:gd name="connsiteX1693" fmla="*/ 2993121 w 13335839"/>
              <a:gd name="connsiteY1693" fmla="*/ 10405177 h 12798677"/>
              <a:gd name="connsiteX1694" fmla="*/ 3012599 w 13335839"/>
              <a:gd name="connsiteY1694" fmla="*/ 10424410 h 12798677"/>
              <a:gd name="connsiteX1695" fmla="*/ 3224860 w 13335839"/>
              <a:gd name="connsiteY1695" fmla="*/ 10271101 h 12798677"/>
              <a:gd name="connsiteX1696" fmla="*/ 3351149 w 13335839"/>
              <a:gd name="connsiteY1696" fmla="*/ 10187327 h 12798677"/>
              <a:gd name="connsiteX1697" fmla="*/ 3550176 w 13335839"/>
              <a:gd name="connsiteY1697" fmla="*/ 10093531 h 12798677"/>
              <a:gd name="connsiteX1698" fmla="*/ 3696362 w 13335839"/>
              <a:gd name="connsiteY1698" fmla="*/ 10068011 h 12798677"/>
              <a:gd name="connsiteX1699" fmla="*/ 2857886 w 13335839"/>
              <a:gd name="connsiteY1699" fmla="*/ 10050798 h 12798677"/>
              <a:gd name="connsiteX1700" fmla="*/ 3046169 w 13335839"/>
              <a:gd name="connsiteY1700" fmla="*/ 9997355 h 12798677"/>
              <a:gd name="connsiteX1701" fmla="*/ 3026690 w 13335839"/>
              <a:gd name="connsiteY1701" fmla="*/ 9978121 h 12798677"/>
              <a:gd name="connsiteX1702" fmla="*/ 1870084 w 13335839"/>
              <a:gd name="connsiteY1702" fmla="*/ 10125495 h 12798677"/>
              <a:gd name="connsiteX1703" fmla="*/ 1963470 w 13335839"/>
              <a:gd name="connsiteY1703" fmla="*/ 9956723 h 12798677"/>
              <a:gd name="connsiteX1704" fmla="*/ 1989712 w 13335839"/>
              <a:gd name="connsiteY1704" fmla="*/ 9923953 h 12798677"/>
              <a:gd name="connsiteX1705" fmla="*/ 1865790 w 13335839"/>
              <a:gd name="connsiteY1705" fmla="*/ 9905049 h 12798677"/>
              <a:gd name="connsiteX1706" fmla="*/ 1654407 w 13335839"/>
              <a:gd name="connsiteY1706" fmla="*/ 9924872 h 12798677"/>
              <a:gd name="connsiteX1707" fmla="*/ 2725731 w 13335839"/>
              <a:gd name="connsiteY1707" fmla="*/ 9588267 h 12798677"/>
              <a:gd name="connsiteX1708" fmla="*/ 2701206 w 13335839"/>
              <a:gd name="connsiteY1708" fmla="*/ 9565593 h 12798677"/>
              <a:gd name="connsiteX1709" fmla="*/ 1847483 w 13335839"/>
              <a:gd name="connsiteY1709" fmla="*/ 9707832 h 12798677"/>
              <a:gd name="connsiteX1710" fmla="*/ 1813220 w 13335839"/>
              <a:gd name="connsiteY1710" fmla="*/ 9675541 h 12798677"/>
              <a:gd name="connsiteX1711" fmla="*/ 3625651 w 13335839"/>
              <a:gd name="connsiteY1711" fmla="*/ 9274767 h 12798677"/>
              <a:gd name="connsiteX1712" fmla="*/ 3644715 w 13335839"/>
              <a:gd name="connsiteY1712" fmla="*/ 9256977 h 12798677"/>
              <a:gd name="connsiteX1713" fmla="*/ 3749010 w 13335839"/>
              <a:gd name="connsiteY1713" fmla="*/ 9201483 h 12798677"/>
              <a:gd name="connsiteX1714" fmla="*/ 3829439 w 13335839"/>
              <a:gd name="connsiteY1714" fmla="*/ 9223051 h 12798677"/>
              <a:gd name="connsiteX1715" fmla="*/ 3864738 w 13335839"/>
              <a:gd name="connsiteY1715" fmla="*/ 9197078 h 12798677"/>
              <a:gd name="connsiteX1716" fmla="*/ 3571342 w 13335839"/>
              <a:gd name="connsiteY1716" fmla="*/ 9138585 h 12798677"/>
              <a:gd name="connsiteX1717" fmla="*/ 3627996 w 13335839"/>
              <a:gd name="connsiteY1717" fmla="*/ 9209972 h 12798677"/>
              <a:gd name="connsiteX1718" fmla="*/ 3484532 w 13335839"/>
              <a:gd name="connsiteY1718" fmla="*/ 9130077 h 12798677"/>
              <a:gd name="connsiteX1719" fmla="*/ 3772212 w 13335839"/>
              <a:gd name="connsiteY1719" fmla="*/ 9072862 h 12798677"/>
              <a:gd name="connsiteX1720" fmla="*/ 3753090 w 13335839"/>
              <a:gd name="connsiteY1720" fmla="*/ 9050891 h 12798677"/>
              <a:gd name="connsiteX1721" fmla="*/ 3273442 w 13335839"/>
              <a:gd name="connsiteY1721" fmla="*/ 9105402 h 12798677"/>
              <a:gd name="connsiteX1722" fmla="*/ 2912312 w 13335839"/>
              <a:gd name="connsiteY1722" fmla="*/ 9178114 h 12798677"/>
              <a:gd name="connsiteX1723" fmla="*/ 2529444 w 13335839"/>
              <a:gd name="connsiteY1723" fmla="*/ 9164494 h 12798677"/>
              <a:gd name="connsiteX1724" fmla="*/ 2510615 w 13335839"/>
              <a:gd name="connsiteY1724" fmla="*/ 9098028 h 12798677"/>
              <a:gd name="connsiteX1725" fmla="*/ 2522134 w 13335839"/>
              <a:gd name="connsiteY1725" fmla="*/ 9093960 h 12798677"/>
              <a:gd name="connsiteX1726" fmla="*/ 2756136 w 13335839"/>
              <a:gd name="connsiteY1726" fmla="*/ 9026979 h 12798677"/>
              <a:gd name="connsiteX1727" fmla="*/ 2810463 w 13335839"/>
              <a:gd name="connsiteY1727" fmla="*/ 8989513 h 12798677"/>
              <a:gd name="connsiteX1728" fmla="*/ 2438401 w 13335839"/>
              <a:gd name="connsiteY1728" fmla="*/ 8977300 h 12798677"/>
              <a:gd name="connsiteX1729" fmla="*/ 3147234 w 13335839"/>
              <a:gd name="connsiteY1729" fmla="*/ 8766114 h 12798677"/>
              <a:gd name="connsiteX1730" fmla="*/ 3358261 w 13335839"/>
              <a:gd name="connsiteY1730" fmla="*/ 8749030 h 12798677"/>
              <a:gd name="connsiteX1731" fmla="*/ 3170858 w 13335839"/>
              <a:gd name="connsiteY1731" fmla="*/ 8668985 h 12798677"/>
              <a:gd name="connsiteX1732" fmla="*/ 2578575 w 13335839"/>
              <a:gd name="connsiteY1732" fmla="*/ 8786780 h 12798677"/>
              <a:gd name="connsiteX1733" fmla="*/ 2548290 w 13335839"/>
              <a:gd name="connsiteY1733" fmla="*/ 8766140 h 12798677"/>
              <a:gd name="connsiteX1734" fmla="*/ 2771130 w 13335839"/>
              <a:gd name="connsiteY1734" fmla="*/ 8700492 h 12798677"/>
              <a:gd name="connsiteX1735" fmla="*/ 2658726 w 13335839"/>
              <a:gd name="connsiteY1735" fmla="*/ 8677521 h 12798677"/>
              <a:gd name="connsiteX1736" fmla="*/ 2957987 w 13335839"/>
              <a:gd name="connsiteY1736" fmla="*/ 8657996 h 12798677"/>
              <a:gd name="connsiteX1737" fmla="*/ 3152323 w 13335839"/>
              <a:gd name="connsiteY1737" fmla="*/ 8558022 h 12798677"/>
              <a:gd name="connsiteX1738" fmla="*/ 3643072 w 13335839"/>
              <a:gd name="connsiteY1738" fmla="*/ 8460421 h 12798677"/>
              <a:gd name="connsiteX1739" fmla="*/ 3618547 w 13335839"/>
              <a:gd name="connsiteY1739" fmla="*/ 8437747 h 12798677"/>
              <a:gd name="connsiteX1740" fmla="*/ 3451103 w 13335839"/>
              <a:gd name="connsiteY1740" fmla="*/ 8457718 h 12798677"/>
              <a:gd name="connsiteX1741" fmla="*/ 3303786 w 13335839"/>
              <a:gd name="connsiteY1741" fmla="*/ 8449689 h 12798677"/>
              <a:gd name="connsiteX1742" fmla="*/ 3908237 w 13335839"/>
              <a:gd name="connsiteY1742" fmla="*/ 8280594 h 12798677"/>
              <a:gd name="connsiteX1743" fmla="*/ 3943150 w 13335839"/>
              <a:gd name="connsiteY1743" fmla="*/ 8265651 h 12798677"/>
              <a:gd name="connsiteX1744" fmla="*/ 4047815 w 13335839"/>
              <a:gd name="connsiteY1744" fmla="*/ 8212481 h 12798677"/>
              <a:gd name="connsiteX1745" fmla="*/ 4113642 w 13335839"/>
              <a:gd name="connsiteY1745" fmla="*/ 8172348 h 12798677"/>
              <a:gd name="connsiteX1746" fmla="*/ 4041483 w 13335839"/>
              <a:gd name="connsiteY1746" fmla="*/ 8189200 h 12798677"/>
              <a:gd name="connsiteX1747" fmla="*/ 4062375 w 13335839"/>
              <a:gd name="connsiteY1747" fmla="*/ 8141929 h 12798677"/>
              <a:gd name="connsiteX1748" fmla="*/ 4068770 w 13335839"/>
              <a:gd name="connsiteY1748" fmla="*/ 8129270 h 12798677"/>
              <a:gd name="connsiteX1749" fmla="*/ 3508382 w 13335839"/>
              <a:gd name="connsiteY1749" fmla="*/ 8228582 h 12798677"/>
              <a:gd name="connsiteX1750" fmla="*/ 3483857 w 13335839"/>
              <a:gd name="connsiteY1750" fmla="*/ 8205908 h 12798677"/>
              <a:gd name="connsiteX1751" fmla="*/ 3544228 w 13335839"/>
              <a:gd name="connsiteY1751" fmla="*/ 8178001 h 12798677"/>
              <a:gd name="connsiteX1752" fmla="*/ 3607453 w 13335839"/>
              <a:gd name="connsiteY1752" fmla="*/ 8159961 h 12798677"/>
              <a:gd name="connsiteX1753" fmla="*/ 3599139 w 13335839"/>
              <a:gd name="connsiteY1753" fmla="*/ 8160558 h 12798677"/>
              <a:gd name="connsiteX1754" fmla="*/ 2954762 w 13335839"/>
              <a:gd name="connsiteY1754" fmla="*/ 8183771 h 12798677"/>
              <a:gd name="connsiteX1755" fmla="*/ 3045185 w 13335839"/>
              <a:gd name="connsiteY1755" fmla="*/ 8155188 h 12798677"/>
              <a:gd name="connsiteX1756" fmla="*/ 3742838 w 13335839"/>
              <a:gd name="connsiteY1756" fmla="*/ 8122843 h 12798677"/>
              <a:gd name="connsiteX1757" fmla="*/ 3814293 w 13335839"/>
              <a:gd name="connsiteY1757" fmla="*/ 8119732 h 12798677"/>
              <a:gd name="connsiteX1758" fmla="*/ 3920476 w 13335839"/>
              <a:gd name="connsiteY1758" fmla="*/ 8096774 h 12798677"/>
              <a:gd name="connsiteX1759" fmla="*/ 3811120 w 13335839"/>
              <a:gd name="connsiteY1759" fmla="*/ 8102098 h 12798677"/>
              <a:gd name="connsiteX1760" fmla="*/ 1821017 w 13335839"/>
              <a:gd name="connsiteY1760" fmla="*/ 8146192 h 12798677"/>
              <a:gd name="connsiteX1761" fmla="*/ 1951422 w 13335839"/>
              <a:gd name="connsiteY1761" fmla="*/ 8130838 h 12798677"/>
              <a:gd name="connsiteX1762" fmla="*/ 2045275 w 13335839"/>
              <a:gd name="connsiteY1762" fmla="*/ 8113108 h 12798677"/>
              <a:gd name="connsiteX1763" fmla="*/ 1747785 w 13335839"/>
              <a:gd name="connsiteY1763" fmla="*/ 8071841 h 12798677"/>
              <a:gd name="connsiteX1764" fmla="*/ 2385076 w 13335839"/>
              <a:gd name="connsiteY1764" fmla="*/ 8017633 h 12798677"/>
              <a:gd name="connsiteX1765" fmla="*/ 2385076 w 13335839"/>
              <a:gd name="connsiteY1765" fmla="*/ 8017633 h 12798677"/>
              <a:gd name="connsiteX1766" fmla="*/ 2531554 w 13335839"/>
              <a:gd name="connsiteY1766" fmla="*/ 7971330 h 12798677"/>
              <a:gd name="connsiteX1767" fmla="*/ 2597858 w 13335839"/>
              <a:gd name="connsiteY1767" fmla="*/ 7945894 h 12798677"/>
              <a:gd name="connsiteX1768" fmla="*/ 2642640 w 13335839"/>
              <a:gd name="connsiteY1768" fmla="*/ 7934296 h 12798677"/>
              <a:gd name="connsiteX1769" fmla="*/ 2622179 w 13335839"/>
              <a:gd name="connsiteY1769" fmla="*/ 7933672 h 12798677"/>
              <a:gd name="connsiteX1770" fmla="*/ 2478451 w 13335839"/>
              <a:gd name="connsiteY1770" fmla="*/ 7922916 h 12798677"/>
              <a:gd name="connsiteX1771" fmla="*/ 2377177 w 13335839"/>
              <a:gd name="connsiteY1771" fmla="*/ 7912021 h 12798677"/>
              <a:gd name="connsiteX1772" fmla="*/ 2386796 w 13335839"/>
              <a:gd name="connsiteY1772" fmla="*/ 7911154 h 12798677"/>
              <a:gd name="connsiteX1773" fmla="*/ 2464121 w 13335839"/>
              <a:gd name="connsiteY1773" fmla="*/ 7910471 h 12798677"/>
              <a:gd name="connsiteX1774" fmla="*/ 2471610 w 13335839"/>
              <a:gd name="connsiteY1774" fmla="*/ 7909873 h 12798677"/>
              <a:gd name="connsiteX1775" fmla="*/ 2512562 w 13335839"/>
              <a:gd name="connsiteY1775" fmla="*/ 7914254 h 12798677"/>
              <a:gd name="connsiteX1776" fmla="*/ 2645387 w 13335839"/>
              <a:gd name="connsiteY1776" fmla="*/ 7922650 h 12798677"/>
              <a:gd name="connsiteX1777" fmla="*/ 2690230 w 13335839"/>
              <a:gd name="connsiteY1777" fmla="*/ 7923673 h 12798677"/>
              <a:gd name="connsiteX1778" fmla="*/ 2782505 w 13335839"/>
              <a:gd name="connsiteY1778" fmla="*/ 7910999 h 12798677"/>
              <a:gd name="connsiteX1779" fmla="*/ 3125814 w 13335839"/>
              <a:gd name="connsiteY1779" fmla="*/ 7906848 h 12798677"/>
              <a:gd name="connsiteX1780" fmla="*/ 3961550 w 13335839"/>
              <a:gd name="connsiteY1780" fmla="*/ 7866878 h 12798677"/>
              <a:gd name="connsiteX1781" fmla="*/ 3985254 w 13335839"/>
              <a:gd name="connsiteY1781" fmla="*/ 7825486 h 12798677"/>
              <a:gd name="connsiteX1782" fmla="*/ 3856206 w 13335839"/>
              <a:gd name="connsiteY1782" fmla="*/ 7835574 h 12798677"/>
              <a:gd name="connsiteX1783" fmla="*/ 3272143 w 13335839"/>
              <a:gd name="connsiteY1783" fmla="*/ 7854089 h 12798677"/>
              <a:gd name="connsiteX1784" fmla="*/ 2979079 w 13335839"/>
              <a:gd name="connsiteY1784" fmla="*/ 7872443 h 12798677"/>
              <a:gd name="connsiteX1785" fmla="*/ 2234026 w 13335839"/>
              <a:gd name="connsiteY1785" fmla="*/ 7835585 h 12798677"/>
              <a:gd name="connsiteX1786" fmla="*/ 2121782 w 13335839"/>
              <a:gd name="connsiteY1786" fmla="*/ 7816305 h 12798677"/>
              <a:gd name="connsiteX1787" fmla="*/ 2091282 w 13335839"/>
              <a:gd name="connsiteY1787" fmla="*/ 7817836 h 12798677"/>
              <a:gd name="connsiteX1788" fmla="*/ 2090600 w 13335839"/>
              <a:gd name="connsiteY1788" fmla="*/ 7816443 h 12798677"/>
              <a:gd name="connsiteX1789" fmla="*/ 2085914 w 13335839"/>
              <a:gd name="connsiteY1789" fmla="*/ 7818105 h 12798677"/>
              <a:gd name="connsiteX1790" fmla="*/ 2091282 w 13335839"/>
              <a:gd name="connsiteY1790" fmla="*/ 7817836 h 12798677"/>
              <a:gd name="connsiteX1791" fmla="*/ 2093871 w 13335839"/>
              <a:gd name="connsiteY1791" fmla="*/ 7823124 h 12798677"/>
              <a:gd name="connsiteX1792" fmla="*/ 1992935 w 13335839"/>
              <a:gd name="connsiteY1792" fmla="*/ 7823089 h 12798677"/>
              <a:gd name="connsiteX1793" fmla="*/ 2014685 w 13335839"/>
              <a:gd name="connsiteY1793" fmla="*/ 7830654 h 12798677"/>
              <a:gd name="connsiteX1794" fmla="*/ 2024429 w 13335839"/>
              <a:gd name="connsiteY1794" fmla="*/ 7849116 h 12798677"/>
              <a:gd name="connsiteX1795" fmla="*/ 2105828 w 13335839"/>
              <a:gd name="connsiteY1795" fmla="*/ 7862489 h 12798677"/>
              <a:gd name="connsiteX1796" fmla="*/ 2237832 w 13335839"/>
              <a:gd name="connsiteY1796" fmla="*/ 7881339 h 12798677"/>
              <a:gd name="connsiteX1797" fmla="*/ 2352461 w 13335839"/>
              <a:gd name="connsiteY1797" fmla="*/ 7896542 h 12798677"/>
              <a:gd name="connsiteX1798" fmla="*/ 2323587 w 13335839"/>
              <a:gd name="connsiteY1798" fmla="*/ 7895561 h 12798677"/>
              <a:gd name="connsiteX1799" fmla="*/ 2175260 w 13335839"/>
              <a:gd name="connsiteY1799" fmla="*/ 7875378 h 12798677"/>
              <a:gd name="connsiteX1800" fmla="*/ 1867838 w 13335839"/>
              <a:gd name="connsiteY1800" fmla="*/ 7840541 h 12798677"/>
              <a:gd name="connsiteX1801" fmla="*/ 1705415 w 13335839"/>
              <a:gd name="connsiteY1801" fmla="*/ 7815573 h 12798677"/>
              <a:gd name="connsiteX1802" fmla="*/ 1555424 w 13335839"/>
              <a:gd name="connsiteY1802" fmla="*/ 7789208 h 12798677"/>
              <a:gd name="connsiteX1803" fmla="*/ 1732350 w 13335839"/>
              <a:gd name="connsiteY1803" fmla="*/ 7812547 h 12798677"/>
              <a:gd name="connsiteX1804" fmla="*/ 1791998 w 13335839"/>
              <a:gd name="connsiteY1804" fmla="*/ 7818357 h 12798677"/>
              <a:gd name="connsiteX1805" fmla="*/ 1741151 w 13335839"/>
              <a:gd name="connsiteY1805" fmla="*/ 7798598 h 12798677"/>
              <a:gd name="connsiteX1806" fmla="*/ 1346872 w 13335839"/>
              <a:gd name="connsiteY1806" fmla="*/ 7734626 h 12798677"/>
              <a:gd name="connsiteX1807" fmla="*/ 1714222 w 13335839"/>
              <a:gd name="connsiteY1807" fmla="*/ 7781609 h 12798677"/>
              <a:gd name="connsiteX1808" fmla="*/ 1741995 w 13335839"/>
              <a:gd name="connsiteY1808" fmla="*/ 7779627 h 12798677"/>
              <a:gd name="connsiteX1809" fmla="*/ 1717002 w 13335839"/>
              <a:gd name="connsiteY1809" fmla="*/ 7777204 h 12798677"/>
              <a:gd name="connsiteX1810" fmla="*/ 1514655 w 13335839"/>
              <a:gd name="connsiteY1810" fmla="*/ 7743472 h 12798677"/>
              <a:gd name="connsiteX1811" fmla="*/ 1385421 w 13335839"/>
              <a:gd name="connsiteY1811" fmla="*/ 7718883 h 12798677"/>
              <a:gd name="connsiteX1812" fmla="*/ 1404184 w 13335839"/>
              <a:gd name="connsiteY1812" fmla="*/ 7716928 h 12798677"/>
              <a:gd name="connsiteX1813" fmla="*/ 1404996 w 13335839"/>
              <a:gd name="connsiteY1813" fmla="*/ 7716759 h 12798677"/>
              <a:gd name="connsiteX1814" fmla="*/ 1410758 w 13335839"/>
              <a:gd name="connsiteY1814" fmla="*/ 7717447 h 12798677"/>
              <a:gd name="connsiteX1815" fmla="*/ 1502280 w 13335839"/>
              <a:gd name="connsiteY1815" fmla="*/ 7731046 h 12798677"/>
              <a:gd name="connsiteX1816" fmla="*/ 1441311 w 13335839"/>
              <a:gd name="connsiteY1816" fmla="*/ 7711059 h 12798677"/>
              <a:gd name="connsiteX1817" fmla="*/ 1434745 w 13335839"/>
              <a:gd name="connsiteY1817" fmla="*/ 7710220 h 12798677"/>
              <a:gd name="connsiteX1818" fmla="*/ 1440716 w 13335839"/>
              <a:gd name="connsiteY1818" fmla="*/ 7702497 h 12798677"/>
              <a:gd name="connsiteX1819" fmla="*/ 1418515 w 13335839"/>
              <a:gd name="connsiteY1819" fmla="*/ 7701573 h 12798677"/>
              <a:gd name="connsiteX1820" fmla="*/ 1391864 w 13335839"/>
              <a:gd name="connsiteY1820" fmla="*/ 7703817 h 12798677"/>
              <a:gd name="connsiteX1821" fmla="*/ 1373707 w 13335839"/>
              <a:gd name="connsiteY1821" fmla="*/ 7700232 h 12798677"/>
              <a:gd name="connsiteX1822" fmla="*/ 1433072 w 13335839"/>
              <a:gd name="connsiteY1822" fmla="*/ 7699704 h 12798677"/>
              <a:gd name="connsiteX1823" fmla="*/ 1779994 w 13335839"/>
              <a:gd name="connsiteY1823" fmla="*/ 7753301 h 12798677"/>
              <a:gd name="connsiteX1824" fmla="*/ 1916938 w 13335839"/>
              <a:gd name="connsiteY1824" fmla="*/ 7762711 h 12798677"/>
              <a:gd name="connsiteX1825" fmla="*/ 1898395 w 13335839"/>
              <a:gd name="connsiteY1825" fmla="*/ 7758197 h 12798677"/>
              <a:gd name="connsiteX1826" fmla="*/ 1614796 w 13335839"/>
              <a:gd name="connsiteY1826" fmla="*/ 7712728 h 12798677"/>
              <a:gd name="connsiteX1827" fmla="*/ 1507791 w 13335839"/>
              <a:gd name="connsiteY1827" fmla="*/ 7696544 h 12798677"/>
              <a:gd name="connsiteX1828" fmla="*/ 1571295 w 13335839"/>
              <a:gd name="connsiteY1828" fmla="*/ 7697601 h 12798677"/>
              <a:gd name="connsiteX1829" fmla="*/ 1889728 w 13335839"/>
              <a:gd name="connsiteY1829" fmla="*/ 7739387 h 12798677"/>
              <a:gd name="connsiteX1830" fmla="*/ 2016088 w 13335839"/>
              <a:gd name="connsiteY1830" fmla="*/ 7749303 h 12798677"/>
              <a:gd name="connsiteX1831" fmla="*/ 1927161 w 13335839"/>
              <a:gd name="connsiteY1831" fmla="*/ 7738366 h 12798677"/>
              <a:gd name="connsiteX1832" fmla="*/ 1837806 w 13335839"/>
              <a:gd name="connsiteY1832" fmla="*/ 7719976 h 12798677"/>
              <a:gd name="connsiteX1833" fmla="*/ 1997116 w 13335839"/>
              <a:gd name="connsiteY1833" fmla="*/ 7737334 h 12798677"/>
              <a:gd name="connsiteX1834" fmla="*/ 2048526 w 13335839"/>
              <a:gd name="connsiteY1834" fmla="*/ 7731786 h 12798677"/>
              <a:gd name="connsiteX1835" fmla="*/ 2075819 w 13335839"/>
              <a:gd name="connsiteY1835" fmla="*/ 7733243 h 12798677"/>
              <a:gd name="connsiteX1836" fmla="*/ 2076749 w 13335839"/>
              <a:gd name="connsiteY1836" fmla="*/ 7733583 h 12798677"/>
              <a:gd name="connsiteX1837" fmla="*/ 2082023 w 13335839"/>
              <a:gd name="connsiteY1837" fmla="*/ 7733574 h 12798677"/>
              <a:gd name="connsiteX1838" fmla="*/ 2140505 w 13335839"/>
              <a:gd name="connsiteY1838" fmla="*/ 7736694 h 12798677"/>
              <a:gd name="connsiteX1839" fmla="*/ 2230863 w 13335839"/>
              <a:gd name="connsiteY1839" fmla="*/ 7745196 h 12798677"/>
              <a:gd name="connsiteX1840" fmla="*/ 2258633 w 13335839"/>
              <a:gd name="connsiteY1840" fmla="*/ 7743214 h 12798677"/>
              <a:gd name="connsiteX1841" fmla="*/ 2211890 w 13335839"/>
              <a:gd name="connsiteY1841" fmla="*/ 7733226 h 12798677"/>
              <a:gd name="connsiteX1842" fmla="*/ 2166934 w 13335839"/>
              <a:gd name="connsiteY1842" fmla="*/ 7728143 h 12798677"/>
              <a:gd name="connsiteX1843" fmla="*/ 2112079 w 13335839"/>
              <a:gd name="connsiteY1843" fmla="*/ 7733522 h 12798677"/>
              <a:gd name="connsiteX1844" fmla="*/ 2082023 w 13335839"/>
              <a:gd name="connsiteY1844" fmla="*/ 7733574 h 12798677"/>
              <a:gd name="connsiteX1845" fmla="*/ 2075819 w 13335839"/>
              <a:gd name="connsiteY1845" fmla="*/ 7733243 h 12798677"/>
              <a:gd name="connsiteX1846" fmla="*/ 2058455 w 13335839"/>
              <a:gd name="connsiteY1846" fmla="*/ 7726907 h 12798677"/>
              <a:gd name="connsiteX1847" fmla="*/ 2083615 w 13335839"/>
              <a:gd name="connsiteY1847" fmla="*/ 7718720 h 12798677"/>
              <a:gd name="connsiteX1848" fmla="*/ 2014136 w 13335839"/>
              <a:gd name="connsiteY1848" fmla="*/ 7710862 h 12798677"/>
              <a:gd name="connsiteX1849" fmla="*/ 1825849 w 13335839"/>
              <a:gd name="connsiteY1849" fmla="*/ 7680613 h 12798677"/>
              <a:gd name="connsiteX1850" fmla="*/ 1989225 w 13335839"/>
              <a:gd name="connsiteY1850" fmla="*/ 7697458 h 12798677"/>
              <a:gd name="connsiteX1851" fmla="*/ 2132740 w 13335839"/>
              <a:gd name="connsiteY1851" fmla="*/ 7711176 h 12798677"/>
              <a:gd name="connsiteX1852" fmla="*/ 2159982 w 13335839"/>
              <a:gd name="connsiteY1852" fmla="*/ 7707499 h 12798677"/>
              <a:gd name="connsiteX1853" fmla="*/ 2196789 w 13335839"/>
              <a:gd name="connsiteY1853" fmla="*/ 7703336 h 12798677"/>
              <a:gd name="connsiteX1854" fmla="*/ 2190088 w 13335839"/>
              <a:gd name="connsiteY1854" fmla="*/ 7699972 h 12798677"/>
              <a:gd name="connsiteX1855" fmla="*/ 1808332 w 13335839"/>
              <a:gd name="connsiteY1855" fmla="*/ 7650060 h 12798677"/>
              <a:gd name="connsiteX1856" fmla="*/ 1772126 w 13335839"/>
              <a:gd name="connsiteY1856" fmla="*/ 7640803 h 12798677"/>
              <a:gd name="connsiteX1857" fmla="*/ 1722140 w 13335839"/>
              <a:gd name="connsiteY1857" fmla="*/ 7642398 h 12798677"/>
              <a:gd name="connsiteX1858" fmla="*/ 1752720 w 13335839"/>
              <a:gd name="connsiteY1858" fmla="*/ 7627309 h 12798677"/>
              <a:gd name="connsiteX1859" fmla="*/ 1815109 w 13335839"/>
              <a:gd name="connsiteY1859" fmla="*/ 7615914 h 12798677"/>
              <a:gd name="connsiteX1860" fmla="*/ 1778573 w 13335839"/>
              <a:gd name="connsiteY1860" fmla="*/ 7611620 h 12798677"/>
              <a:gd name="connsiteX1861" fmla="*/ 1817095 w 13335839"/>
              <a:gd name="connsiteY1861" fmla="*/ 7601720 h 12798677"/>
              <a:gd name="connsiteX1862" fmla="*/ 1757950 w 13335839"/>
              <a:gd name="connsiteY1862" fmla="*/ 7593963 h 12798677"/>
              <a:gd name="connsiteX1863" fmla="*/ 1701220 w 13335839"/>
              <a:gd name="connsiteY1863" fmla="*/ 7601238 h 12798677"/>
              <a:gd name="connsiteX1864" fmla="*/ 1662060 w 13335839"/>
              <a:gd name="connsiteY1864" fmla="*/ 7595762 h 12798677"/>
              <a:gd name="connsiteX1865" fmla="*/ 1657336 w 13335839"/>
              <a:gd name="connsiteY1865" fmla="*/ 7595118 h 12798677"/>
              <a:gd name="connsiteX1866" fmla="*/ 1679863 w 13335839"/>
              <a:gd name="connsiteY1866" fmla="*/ 7590845 h 12798677"/>
              <a:gd name="connsiteX1867" fmla="*/ 1769358 w 13335839"/>
              <a:gd name="connsiteY1867" fmla="*/ 7577186 h 12798677"/>
              <a:gd name="connsiteX1868" fmla="*/ 1874175 w 13335839"/>
              <a:gd name="connsiteY1868" fmla="*/ 7567804 h 12798677"/>
              <a:gd name="connsiteX1869" fmla="*/ 1949126 w 13335839"/>
              <a:gd name="connsiteY1869" fmla="*/ 7558176 h 12798677"/>
              <a:gd name="connsiteX1870" fmla="*/ 1920938 w 13335839"/>
              <a:gd name="connsiteY1870" fmla="*/ 7549547 h 12798677"/>
              <a:gd name="connsiteX1871" fmla="*/ 1914667 w 13335839"/>
              <a:gd name="connsiteY1871" fmla="*/ 7549865 h 12798677"/>
              <a:gd name="connsiteX1872" fmla="*/ 1815706 w 13335839"/>
              <a:gd name="connsiteY1872" fmla="*/ 7556853 h 12798677"/>
              <a:gd name="connsiteX1873" fmla="*/ 1779795 w 13335839"/>
              <a:gd name="connsiteY1873" fmla="*/ 7547739 h 12798677"/>
              <a:gd name="connsiteX1874" fmla="*/ 1742499 w 13335839"/>
              <a:gd name="connsiteY1874" fmla="*/ 7557947 h 12798677"/>
              <a:gd name="connsiteX1875" fmla="*/ 1705754 w 13335839"/>
              <a:gd name="connsiteY1875" fmla="*/ 7548623 h 12798677"/>
              <a:gd name="connsiteX1876" fmla="*/ 1610614 w 13335839"/>
              <a:gd name="connsiteY1876" fmla="*/ 7562791 h 12798677"/>
              <a:gd name="connsiteX1877" fmla="*/ 1591925 w 13335839"/>
              <a:gd name="connsiteY1877" fmla="*/ 7559151 h 12798677"/>
              <a:gd name="connsiteX1878" fmla="*/ 1599927 w 13335839"/>
              <a:gd name="connsiteY1878" fmla="*/ 7555629 h 12798677"/>
              <a:gd name="connsiteX1879" fmla="*/ 1553200 w 13335839"/>
              <a:gd name="connsiteY1879" fmla="*/ 7562257 h 12798677"/>
              <a:gd name="connsiteX1880" fmla="*/ 1524750 w 13335839"/>
              <a:gd name="connsiteY1880" fmla="*/ 7561334 h 12798677"/>
              <a:gd name="connsiteX1881" fmla="*/ 1580809 w 13335839"/>
              <a:gd name="connsiteY1881" fmla="*/ 7543611 h 12798677"/>
              <a:gd name="connsiteX1882" fmla="*/ 1650857 w 13335839"/>
              <a:gd name="connsiteY1882" fmla="*/ 7534744 h 12798677"/>
              <a:gd name="connsiteX1883" fmla="*/ 1735355 w 13335839"/>
              <a:gd name="connsiteY1883" fmla="*/ 7521141 h 12798677"/>
              <a:gd name="connsiteX1884" fmla="*/ 1746455 w 13335839"/>
              <a:gd name="connsiteY1884" fmla="*/ 7513397 h 12798677"/>
              <a:gd name="connsiteX1885" fmla="*/ 1782328 w 13335839"/>
              <a:gd name="connsiteY1885" fmla="*/ 7504317 h 12798677"/>
              <a:gd name="connsiteX1886" fmla="*/ 1795512 w 13335839"/>
              <a:gd name="connsiteY1886" fmla="*/ 7503296 h 12798677"/>
              <a:gd name="connsiteX1887" fmla="*/ 1790786 w 13335839"/>
              <a:gd name="connsiteY1887" fmla="*/ 7503104 h 12798677"/>
              <a:gd name="connsiteX1888" fmla="*/ 1776074 w 13335839"/>
              <a:gd name="connsiteY1888" fmla="*/ 7503997 h 12798677"/>
              <a:gd name="connsiteX1889" fmla="*/ 1691136 w 13335839"/>
              <a:gd name="connsiteY1889" fmla="*/ 7512820 h 12798677"/>
              <a:gd name="connsiteX1890" fmla="*/ 1661556 w 13335839"/>
              <a:gd name="connsiteY1890" fmla="*/ 7511529 h 12798677"/>
              <a:gd name="connsiteX1891" fmla="*/ 1658399 w 13335839"/>
              <a:gd name="connsiteY1891" fmla="*/ 7511255 h 12798677"/>
              <a:gd name="connsiteX1892" fmla="*/ 1618387 w 13335839"/>
              <a:gd name="connsiteY1892" fmla="*/ 7513827 h 12798677"/>
              <a:gd name="connsiteX1893" fmla="*/ 1584404 w 13335839"/>
              <a:gd name="connsiteY1893" fmla="*/ 7514957 h 12798677"/>
              <a:gd name="connsiteX1894" fmla="*/ 1584330 w 13335839"/>
              <a:gd name="connsiteY1894" fmla="*/ 7514968 h 12798677"/>
              <a:gd name="connsiteX1895" fmla="*/ 1584280 w 13335839"/>
              <a:gd name="connsiteY1895" fmla="*/ 7514961 h 12798677"/>
              <a:gd name="connsiteX1896" fmla="*/ 1463619 w 13335839"/>
              <a:gd name="connsiteY1896" fmla="*/ 7518974 h 12798677"/>
              <a:gd name="connsiteX1897" fmla="*/ 1339395 w 13335839"/>
              <a:gd name="connsiteY1897" fmla="*/ 7522426 h 12798677"/>
              <a:gd name="connsiteX1898" fmla="*/ 1355952 w 13335839"/>
              <a:gd name="connsiteY1898" fmla="*/ 7505381 h 12798677"/>
              <a:gd name="connsiteX1899" fmla="*/ 1333414 w 13335839"/>
              <a:gd name="connsiteY1899" fmla="*/ 7508418 h 12798677"/>
              <a:gd name="connsiteX1900" fmla="*/ 1327102 w 13335839"/>
              <a:gd name="connsiteY1900" fmla="*/ 7505572 h 12798677"/>
              <a:gd name="connsiteX1901" fmla="*/ 1308267 w 13335839"/>
              <a:gd name="connsiteY1901" fmla="*/ 7499070 h 12798677"/>
              <a:gd name="connsiteX1902" fmla="*/ 1326511 w 13335839"/>
              <a:gd name="connsiteY1902" fmla="*/ 7496014 h 12798677"/>
              <a:gd name="connsiteX1903" fmla="*/ 1600375 w 13335839"/>
              <a:gd name="connsiteY1903" fmla="*/ 7450450 h 12798677"/>
              <a:gd name="connsiteX1904" fmla="*/ 1642301 w 13335839"/>
              <a:gd name="connsiteY1904" fmla="*/ 7443876 h 12798677"/>
              <a:gd name="connsiteX1905" fmla="*/ 1692204 w 13335839"/>
              <a:gd name="connsiteY1905" fmla="*/ 7435654 h 12798677"/>
              <a:gd name="connsiteX1906" fmla="*/ 1753152 w 13335839"/>
              <a:gd name="connsiteY1906" fmla="*/ 7420236 h 12798677"/>
              <a:gd name="connsiteX1907" fmla="*/ 1780478 w 13335839"/>
              <a:gd name="connsiteY1907" fmla="*/ 7414787 h 12798677"/>
              <a:gd name="connsiteX1908" fmla="*/ 1764691 w 13335839"/>
              <a:gd name="connsiteY1908" fmla="*/ 7414008 h 12798677"/>
              <a:gd name="connsiteX1909" fmla="*/ 1836995 w 13335839"/>
              <a:gd name="connsiteY1909" fmla="*/ 7401780 h 12798677"/>
              <a:gd name="connsiteX1910" fmla="*/ 1865319 w 13335839"/>
              <a:gd name="connsiteY1910" fmla="*/ 7370659 h 12798677"/>
              <a:gd name="connsiteX1911" fmla="*/ 1694119 w 13335839"/>
              <a:gd name="connsiteY1911" fmla="*/ 7391409 h 12798677"/>
              <a:gd name="connsiteX1912" fmla="*/ 1575116 w 13335839"/>
              <a:gd name="connsiteY1912" fmla="*/ 7393311 h 12798677"/>
              <a:gd name="connsiteX1913" fmla="*/ 1551247 w 13335839"/>
              <a:gd name="connsiteY1913" fmla="*/ 7381044 h 12798677"/>
              <a:gd name="connsiteX1914" fmla="*/ 1421171 w 13335839"/>
              <a:gd name="connsiteY1914" fmla="*/ 7398770 h 12798677"/>
              <a:gd name="connsiteX1915" fmla="*/ 1454305 w 13335839"/>
              <a:gd name="connsiteY1915" fmla="*/ 7382328 h 12798677"/>
              <a:gd name="connsiteX1916" fmla="*/ 1452848 w 13335839"/>
              <a:gd name="connsiteY1916" fmla="*/ 7385269 h 12798677"/>
              <a:gd name="connsiteX1917" fmla="*/ 1447274 w 13335839"/>
              <a:gd name="connsiteY1917" fmla="*/ 7386757 h 12798677"/>
              <a:gd name="connsiteX1918" fmla="*/ 1451911 w 13335839"/>
              <a:gd name="connsiteY1918" fmla="*/ 7387157 h 12798677"/>
              <a:gd name="connsiteX1919" fmla="*/ 1452848 w 13335839"/>
              <a:gd name="connsiteY1919" fmla="*/ 7385269 h 12798677"/>
              <a:gd name="connsiteX1920" fmla="*/ 1463095 w 13335839"/>
              <a:gd name="connsiteY1920" fmla="*/ 7382529 h 12798677"/>
              <a:gd name="connsiteX1921" fmla="*/ 1469994 w 13335839"/>
              <a:gd name="connsiteY1921" fmla="*/ 7382686 h 12798677"/>
              <a:gd name="connsiteX1922" fmla="*/ 1477540 w 13335839"/>
              <a:gd name="connsiteY1922" fmla="*/ 7380978 h 12798677"/>
              <a:gd name="connsiteX1923" fmla="*/ 1496814 w 13335839"/>
              <a:gd name="connsiteY1923" fmla="*/ 7359986 h 12798677"/>
              <a:gd name="connsiteX1924" fmla="*/ 1560105 w 13335839"/>
              <a:gd name="connsiteY1924" fmla="*/ 7348349 h 12798677"/>
              <a:gd name="connsiteX1925" fmla="*/ 1599334 w 13335839"/>
              <a:gd name="connsiteY1925" fmla="*/ 7343673 h 12798677"/>
              <a:gd name="connsiteX1926" fmla="*/ 1581301 w 13335839"/>
              <a:gd name="connsiteY1926" fmla="*/ 7332791 h 12798677"/>
              <a:gd name="connsiteX1927" fmla="*/ 1559008 w 13335839"/>
              <a:gd name="connsiteY1927" fmla="*/ 7319286 h 12798677"/>
              <a:gd name="connsiteX1928" fmla="*/ 1555397 w 13335839"/>
              <a:gd name="connsiteY1928" fmla="*/ 7318242 h 12798677"/>
              <a:gd name="connsiteX1929" fmla="*/ 1440023 w 13335839"/>
              <a:gd name="connsiteY1929" fmla="*/ 7330175 h 12798677"/>
              <a:gd name="connsiteX1930" fmla="*/ 1252992 w 13335839"/>
              <a:gd name="connsiteY1930" fmla="*/ 7359103 h 12798677"/>
              <a:gd name="connsiteX1931" fmla="*/ 1240204 w 13335839"/>
              <a:gd name="connsiteY1931" fmla="*/ 7355292 h 12798677"/>
              <a:gd name="connsiteX1932" fmla="*/ 1209754 w 13335839"/>
              <a:gd name="connsiteY1932" fmla="*/ 7348170 h 12798677"/>
              <a:gd name="connsiteX1933" fmla="*/ 1268073 w 13335839"/>
              <a:gd name="connsiteY1933" fmla="*/ 7335077 h 12798677"/>
              <a:gd name="connsiteX1934" fmla="*/ 1316225 w 13335839"/>
              <a:gd name="connsiteY1934" fmla="*/ 7327624 h 12798677"/>
              <a:gd name="connsiteX1935" fmla="*/ 1268073 w 13335839"/>
              <a:gd name="connsiteY1935" fmla="*/ 7335077 h 12798677"/>
              <a:gd name="connsiteX1936" fmla="*/ 1210507 w 13335839"/>
              <a:gd name="connsiteY1936" fmla="*/ 7339256 h 12798677"/>
              <a:gd name="connsiteX1937" fmla="*/ 1212333 w 13335839"/>
              <a:gd name="connsiteY1937" fmla="*/ 7325393 h 12798677"/>
              <a:gd name="connsiteX1938" fmla="*/ 1220285 w 13335839"/>
              <a:gd name="connsiteY1938" fmla="*/ 7330411 h 12798677"/>
              <a:gd name="connsiteX1939" fmla="*/ 1212333 w 13335839"/>
              <a:gd name="connsiteY1939" fmla="*/ 7325393 h 12798677"/>
              <a:gd name="connsiteX1940" fmla="*/ 1192543 w 13335839"/>
              <a:gd name="connsiteY1940" fmla="*/ 7322298 h 12798677"/>
              <a:gd name="connsiteX1941" fmla="*/ 1247673 w 13335839"/>
              <a:gd name="connsiteY1941" fmla="*/ 7311577 h 12798677"/>
              <a:gd name="connsiteX1942" fmla="*/ 1265162 w 13335839"/>
              <a:gd name="connsiteY1942" fmla="*/ 7310942 h 12798677"/>
              <a:gd name="connsiteX1943" fmla="*/ 1273435 w 13335839"/>
              <a:gd name="connsiteY1943" fmla="*/ 7312618 h 12798677"/>
              <a:gd name="connsiteX1944" fmla="*/ 1271428 w 13335839"/>
              <a:gd name="connsiteY1944" fmla="*/ 7306955 h 12798677"/>
              <a:gd name="connsiteX1945" fmla="*/ 1345192 w 13335839"/>
              <a:gd name="connsiteY1945" fmla="*/ 7292610 h 12798677"/>
              <a:gd name="connsiteX1946" fmla="*/ 1367561 w 13335839"/>
              <a:gd name="connsiteY1946" fmla="*/ 7294967 h 12798677"/>
              <a:gd name="connsiteX1947" fmla="*/ 1372461 w 13335839"/>
              <a:gd name="connsiteY1947" fmla="*/ 7295689 h 12798677"/>
              <a:gd name="connsiteX1948" fmla="*/ 1352947 w 13335839"/>
              <a:gd name="connsiteY1948" fmla="*/ 7275361 h 12798677"/>
              <a:gd name="connsiteX1949" fmla="*/ 1349419 w 13335839"/>
              <a:gd name="connsiteY1949" fmla="*/ 7272139 h 12798677"/>
              <a:gd name="connsiteX1950" fmla="*/ 1353740 w 13335839"/>
              <a:gd name="connsiteY1950" fmla="*/ 7269537 h 12798677"/>
              <a:gd name="connsiteX1951" fmla="*/ 1421650 w 13335839"/>
              <a:gd name="connsiteY1951" fmla="*/ 7227267 h 12798677"/>
              <a:gd name="connsiteX1952" fmla="*/ 1434604 w 13335839"/>
              <a:gd name="connsiteY1952" fmla="*/ 7218249 h 12798677"/>
              <a:gd name="connsiteX1953" fmla="*/ 1490602 w 13335839"/>
              <a:gd name="connsiteY1953" fmla="*/ 7214314 h 12798677"/>
              <a:gd name="connsiteX1954" fmla="*/ 1552925 w 13335839"/>
              <a:gd name="connsiteY1954" fmla="*/ 7201449 h 12798677"/>
              <a:gd name="connsiteX1955" fmla="*/ 1510299 w 13335839"/>
              <a:gd name="connsiteY1955" fmla="*/ 7194988 h 12798677"/>
              <a:gd name="connsiteX1956" fmla="*/ 1555483 w 13335839"/>
              <a:gd name="connsiteY1956" fmla="*/ 7193966 h 12798677"/>
              <a:gd name="connsiteX1957" fmla="*/ 1562231 w 13335839"/>
              <a:gd name="connsiteY1957" fmla="*/ 7193815 h 12798677"/>
              <a:gd name="connsiteX1958" fmla="*/ 1631685 w 13335839"/>
              <a:gd name="connsiteY1958" fmla="*/ 7192504 h 12798677"/>
              <a:gd name="connsiteX1959" fmla="*/ 1666235 w 13335839"/>
              <a:gd name="connsiteY1959" fmla="*/ 7188781 h 12798677"/>
              <a:gd name="connsiteX1960" fmla="*/ 1710395 w 13335839"/>
              <a:gd name="connsiteY1960" fmla="*/ 7170878 h 12798677"/>
              <a:gd name="connsiteX1961" fmla="*/ 1689518 w 13335839"/>
              <a:gd name="connsiteY1961" fmla="*/ 7165581 h 12798677"/>
              <a:gd name="connsiteX1962" fmla="*/ 1779642 w 13335839"/>
              <a:gd name="connsiteY1962" fmla="*/ 7150139 h 12798677"/>
              <a:gd name="connsiteX1963" fmla="*/ 1872757 w 13335839"/>
              <a:gd name="connsiteY1963" fmla="*/ 7141671 h 12798677"/>
              <a:gd name="connsiteX1964" fmla="*/ 1875826 w 13335839"/>
              <a:gd name="connsiteY1964" fmla="*/ 7134944 h 12798677"/>
              <a:gd name="connsiteX1965" fmla="*/ 1882636 w 13335839"/>
              <a:gd name="connsiteY1965" fmla="*/ 7126738 h 12798677"/>
              <a:gd name="connsiteX1966" fmla="*/ 1856036 w 13335839"/>
              <a:gd name="connsiteY1966" fmla="*/ 7124321 h 12798677"/>
              <a:gd name="connsiteX1967" fmla="*/ 1780820 w 13335839"/>
              <a:gd name="connsiteY1967" fmla="*/ 7110541 h 12798677"/>
              <a:gd name="connsiteX1968" fmla="*/ 1750351 w 13335839"/>
              <a:gd name="connsiteY1968" fmla="*/ 7108282 h 12798677"/>
              <a:gd name="connsiteX1969" fmla="*/ 1675326 w 13335839"/>
              <a:gd name="connsiteY1969" fmla="*/ 7110601 h 12798677"/>
              <a:gd name="connsiteX1970" fmla="*/ 1592916 w 13335839"/>
              <a:gd name="connsiteY1970" fmla="*/ 7112639 h 12798677"/>
              <a:gd name="connsiteX1971" fmla="*/ 1573208 w 13335839"/>
              <a:gd name="connsiteY1971" fmla="*/ 7114486 h 12798677"/>
              <a:gd name="connsiteX1972" fmla="*/ 1547295 w 13335839"/>
              <a:gd name="connsiteY1972" fmla="*/ 7117914 h 12798677"/>
              <a:gd name="connsiteX1973" fmla="*/ 1530879 w 13335839"/>
              <a:gd name="connsiteY1973" fmla="*/ 7123127 h 12798677"/>
              <a:gd name="connsiteX1974" fmla="*/ 1521425 w 13335839"/>
              <a:gd name="connsiteY1974" fmla="*/ 7121605 h 12798677"/>
              <a:gd name="connsiteX1975" fmla="*/ 1521743 w 13335839"/>
              <a:gd name="connsiteY1975" fmla="*/ 7121295 h 12798677"/>
              <a:gd name="connsiteX1976" fmla="*/ 1519241 w 13335839"/>
              <a:gd name="connsiteY1976" fmla="*/ 7121628 h 12798677"/>
              <a:gd name="connsiteX1977" fmla="*/ 1484219 w 13335839"/>
              <a:gd name="connsiteY1977" fmla="*/ 7118489 h 12798677"/>
              <a:gd name="connsiteX1978" fmla="*/ 1490660 w 13335839"/>
              <a:gd name="connsiteY1978" fmla="*/ 7114683 h 12798677"/>
              <a:gd name="connsiteX1979" fmla="*/ 1545195 w 13335839"/>
              <a:gd name="connsiteY1979" fmla="*/ 7112079 h 12798677"/>
              <a:gd name="connsiteX1980" fmla="*/ 1551027 w 13335839"/>
              <a:gd name="connsiteY1980" fmla="*/ 7099454 h 12798677"/>
              <a:gd name="connsiteX1981" fmla="*/ 1555299 w 13335839"/>
              <a:gd name="connsiteY1981" fmla="*/ 7094867 h 12798677"/>
              <a:gd name="connsiteX1982" fmla="*/ 1584364 w 13335839"/>
              <a:gd name="connsiteY1982" fmla="*/ 7090190 h 12798677"/>
              <a:gd name="connsiteX1983" fmla="*/ 1599772 w 13335839"/>
              <a:gd name="connsiteY1983" fmla="*/ 7093899 h 12798677"/>
              <a:gd name="connsiteX1984" fmla="*/ 1588141 w 13335839"/>
              <a:gd name="connsiteY1984" fmla="*/ 7080204 h 12798677"/>
              <a:gd name="connsiteX1985" fmla="*/ 1609629 w 13335839"/>
              <a:gd name="connsiteY1985" fmla="*/ 7078859 h 12798677"/>
              <a:gd name="connsiteX1986" fmla="*/ 1796533 w 13335839"/>
              <a:gd name="connsiteY1986" fmla="*/ 7073056 h 12798677"/>
              <a:gd name="connsiteX1987" fmla="*/ 1610389 w 13335839"/>
              <a:gd name="connsiteY1987" fmla="*/ 7033552 h 12798677"/>
              <a:gd name="connsiteX1988" fmla="*/ 1461639 w 13335839"/>
              <a:gd name="connsiteY1988" fmla="*/ 7034321 h 12798677"/>
              <a:gd name="connsiteX1989" fmla="*/ 1366937 w 13335839"/>
              <a:gd name="connsiteY1989" fmla="*/ 7024084 h 12798677"/>
              <a:gd name="connsiteX1990" fmla="*/ 1365764 w 13335839"/>
              <a:gd name="connsiteY1990" fmla="*/ 7020629 h 12798677"/>
              <a:gd name="connsiteX1991" fmla="*/ 1336887 w 13335839"/>
              <a:gd name="connsiteY1991" fmla="*/ 7017974 h 12798677"/>
              <a:gd name="connsiteX1992" fmla="*/ 1318286 w 13335839"/>
              <a:gd name="connsiteY1992" fmla="*/ 7019172 h 12798677"/>
              <a:gd name="connsiteX1993" fmla="*/ 1241000 w 13335839"/>
              <a:gd name="connsiteY1993" fmla="*/ 7011408 h 12798677"/>
              <a:gd name="connsiteX1994" fmla="*/ 1259262 w 13335839"/>
              <a:gd name="connsiteY1994" fmla="*/ 6995691 h 12798677"/>
              <a:gd name="connsiteX1995" fmla="*/ 1318501 w 13335839"/>
              <a:gd name="connsiteY1995" fmla="*/ 6979120 h 12798677"/>
              <a:gd name="connsiteX1996" fmla="*/ 1340487 w 13335839"/>
              <a:gd name="connsiteY1996" fmla="*/ 6979494 h 12798677"/>
              <a:gd name="connsiteX1997" fmla="*/ 1559040 w 13335839"/>
              <a:gd name="connsiteY1997" fmla="*/ 6965552 h 12798677"/>
              <a:gd name="connsiteX1998" fmla="*/ 1606986 w 13335839"/>
              <a:gd name="connsiteY1998" fmla="*/ 6931539 h 12798677"/>
              <a:gd name="connsiteX1999" fmla="*/ 1827722 w 13335839"/>
              <a:gd name="connsiteY1999" fmla="*/ 6946581 h 12798677"/>
              <a:gd name="connsiteX2000" fmla="*/ 1822260 w 13335839"/>
              <a:gd name="connsiteY2000" fmla="*/ 6924931 h 12798677"/>
              <a:gd name="connsiteX2001" fmla="*/ 1826082 w 13335839"/>
              <a:gd name="connsiteY2001" fmla="*/ 6903831 h 12798677"/>
              <a:gd name="connsiteX2002" fmla="*/ 1816378 w 13335839"/>
              <a:gd name="connsiteY2002" fmla="*/ 6902702 h 12798677"/>
              <a:gd name="connsiteX2003" fmla="*/ 1822610 w 13335839"/>
              <a:gd name="connsiteY2003" fmla="*/ 6897278 h 12798677"/>
              <a:gd name="connsiteX2004" fmla="*/ 1826662 w 13335839"/>
              <a:gd name="connsiteY2004" fmla="*/ 6895770 h 12798677"/>
              <a:gd name="connsiteX2005" fmla="*/ 1827528 w 13335839"/>
              <a:gd name="connsiteY2005" fmla="*/ 6895851 h 12798677"/>
              <a:gd name="connsiteX2006" fmla="*/ 1827884 w 13335839"/>
              <a:gd name="connsiteY2006" fmla="*/ 6893886 h 12798677"/>
              <a:gd name="connsiteX2007" fmla="*/ 1830184 w 13335839"/>
              <a:gd name="connsiteY2007" fmla="*/ 6891917 h 12798677"/>
              <a:gd name="connsiteX2008" fmla="*/ 1920066 w 13335839"/>
              <a:gd name="connsiteY2008" fmla="*/ 6886606 h 12798677"/>
              <a:gd name="connsiteX2009" fmla="*/ 1873167 w 13335839"/>
              <a:gd name="connsiteY2009" fmla="*/ 6875961 h 12798677"/>
              <a:gd name="connsiteX2010" fmla="*/ 1882746 w 13335839"/>
              <a:gd name="connsiteY2010" fmla="*/ 6876239 h 12798677"/>
              <a:gd name="connsiteX2011" fmla="*/ 1765656 w 13335839"/>
              <a:gd name="connsiteY2011" fmla="*/ 6858238 h 12798677"/>
              <a:gd name="connsiteX2012" fmla="*/ 1615662 w 13335839"/>
              <a:gd name="connsiteY2012" fmla="*/ 6831875 h 12798677"/>
              <a:gd name="connsiteX2013" fmla="*/ 1792589 w 13335839"/>
              <a:gd name="connsiteY2013" fmla="*/ 6855214 h 12798677"/>
              <a:gd name="connsiteX2014" fmla="*/ 1852236 w 13335839"/>
              <a:gd name="connsiteY2014" fmla="*/ 6861023 h 12798677"/>
              <a:gd name="connsiteX2015" fmla="*/ 1848257 w 13335839"/>
              <a:gd name="connsiteY2015" fmla="*/ 6853942 h 12798677"/>
              <a:gd name="connsiteX2016" fmla="*/ 1845933 w 13335839"/>
              <a:gd name="connsiteY2016" fmla="*/ 6852990 h 12798677"/>
              <a:gd name="connsiteX2017" fmla="*/ 1827246 w 13335839"/>
              <a:gd name="connsiteY2017" fmla="*/ 6850449 h 12798677"/>
              <a:gd name="connsiteX2018" fmla="*/ 1835232 w 13335839"/>
              <a:gd name="connsiteY2018" fmla="*/ 6849509 h 12798677"/>
              <a:gd name="connsiteX2019" fmla="*/ 1836981 w 13335839"/>
              <a:gd name="connsiteY2019" fmla="*/ 6849332 h 12798677"/>
              <a:gd name="connsiteX2020" fmla="*/ 1832866 w 13335839"/>
              <a:gd name="connsiteY2020" fmla="*/ 6847650 h 12798677"/>
              <a:gd name="connsiteX2021" fmla="*/ 1801391 w 13335839"/>
              <a:gd name="connsiteY2021" fmla="*/ 6841264 h 12798677"/>
              <a:gd name="connsiteX2022" fmla="*/ 1407112 w 13335839"/>
              <a:gd name="connsiteY2022" fmla="*/ 6777293 h 12798677"/>
              <a:gd name="connsiteX2023" fmla="*/ 1774461 w 13335839"/>
              <a:gd name="connsiteY2023" fmla="*/ 6824275 h 12798677"/>
              <a:gd name="connsiteX2024" fmla="*/ 1802235 w 13335839"/>
              <a:gd name="connsiteY2024" fmla="*/ 6822294 h 12798677"/>
              <a:gd name="connsiteX2025" fmla="*/ 1777240 w 13335839"/>
              <a:gd name="connsiteY2025" fmla="*/ 6819872 h 12798677"/>
              <a:gd name="connsiteX2026" fmla="*/ 1574895 w 13335839"/>
              <a:gd name="connsiteY2026" fmla="*/ 6786140 h 12798677"/>
              <a:gd name="connsiteX2027" fmla="*/ 1445659 w 13335839"/>
              <a:gd name="connsiteY2027" fmla="*/ 6761549 h 12798677"/>
              <a:gd name="connsiteX2028" fmla="*/ 1464423 w 13335839"/>
              <a:gd name="connsiteY2028" fmla="*/ 6759594 h 12798677"/>
              <a:gd name="connsiteX2029" fmla="*/ 1465237 w 13335839"/>
              <a:gd name="connsiteY2029" fmla="*/ 6759426 h 12798677"/>
              <a:gd name="connsiteX2030" fmla="*/ 1470996 w 13335839"/>
              <a:gd name="connsiteY2030" fmla="*/ 6760112 h 12798677"/>
              <a:gd name="connsiteX2031" fmla="*/ 1562517 w 13335839"/>
              <a:gd name="connsiteY2031" fmla="*/ 6773715 h 12798677"/>
              <a:gd name="connsiteX2032" fmla="*/ 1501547 w 13335839"/>
              <a:gd name="connsiteY2032" fmla="*/ 6753726 h 12798677"/>
              <a:gd name="connsiteX2033" fmla="*/ 1494987 w 13335839"/>
              <a:gd name="connsiteY2033" fmla="*/ 6752887 h 12798677"/>
              <a:gd name="connsiteX2034" fmla="*/ 1500954 w 13335839"/>
              <a:gd name="connsiteY2034" fmla="*/ 6745164 h 12798677"/>
              <a:gd name="connsiteX2035" fmla="*/ 1478754 w 13335839"/>
              <a:gd name="connsiteY2035" fmla="*/ 6744238 h 12798677"/>
              <a:gd name="connsiteX2036" fmla="*/ 1452101 w 13335839"/>
              <a:gd name="connsiteY2036" fmla="*/ 6746485 h 12798677"/>
              <a:gd name="connsiteX2037" fmla="*/ 1433945 w 13335839"/>
              <a:gd name="connsiteY2037" fmla="*/ 6742898 h 12798677"/>
              <a:gd name="connsiteX2038" fmla="*/ 1493312 w 13335839"/>
              <a:gd name="connsiteY2038" fmla="*/ 6742371 h 12798677"/>
              <a:gd name="connsiteX2039" fmla="*/ 1840233 w 13335839"/>
              <a:gd name="connsiteY2039" fmla="*/ 6795966 h 12798677"/>
              <a:gd name="connsiteX2040" fmla="*/ 1886657 w 13335839"/>
              <a:gd name="connsiteY2040" fmla="*/ 6803335 h 12798677"/>
              <a:gd name="connsiteX2041" fmla="*/ 1905032 w 13335839"/>
              <a:gd name="connsiteY2041" fmla="*/ 6806042 h 12798677"/>
              <a:gd name="connsiteX2042" fmla="*/ 1904038 w 13335839"/>
              <a:gd name="connsiteY2042" fmla="*/ 6804978 h 12798677"/>
              <a:gd name="connsiteX2043" fmla="*/ 1894737 w 13335839"/>
              <a:gd name="connsiteY2043" fmla="*/ 6794060 h 12798677"/>
              <a:gd name="connsiteX2044" fmla="*/ 1892985 w 13335839"/>
              <a:gd name="connsiteY2044" fmla="*/ 6789901 h 12798677"/>
              <a:gd name="connsiteX2045" fmla="*/ 1815632 w 13335839"/>
              <a:gd name="connsiteY2045" fmla="*/ 6776985 h 12798677"/>
              <a:gd name="connsiteX2046" fmla="*/ 1754037 w 13335839"/>
              <a:gd name="connsiteY2046" fmla="*/ 6767526 h 12798677"/>
              <a:gd name="connsiteX2047" fmla="*/ 1726971 w 13335839"/>
              <a:gd name="connsiteY2047" fmla="*/ 6767988 h 12798677"/>
              <a:gd name="connsiteX2048" fmla="*/ 1710585 w 13335839"/>
              <a:gd name="connsiteY2048" fmla="*/ 6760854 h 12798677"/>
              <a:gd name="connsiteX2049" fmla="*/ 1675034 w 13335839"/>
              <a:gd name="connsiteY2049" fmla="*/ 6755394 h 12798677"/>
              <a:gd name="connsiteX2050" fmla="*/ 1568030 w 13335839"/>
              <a:gd name="connsiteY2050" fmla="*/ 6739211 h 12798677"/>
              <a:gd name="connsiteX2051" fmla="*/ 1600327 w 13335839"/>
              <a:gd name="connsiteY2051" fmla="*/ 6732769 h 12798677"/>
              <a:gd name="connsiteX2052" fmla="*/ 1606557 w 13335839"/>
              <a:gd name="connsiteY2052" fmla="*/ 6734139 h 12798677"/>
              <a:gd name="connsiteX2053" fmla="*/ 1617178 w 13335839"/>
              <a:gd name="connsiteY2053" fmla="*/ 6731423 h 12798677"/>
              <a:gd name="connsiteX2054" fmla="*/ 1683301 w 13335839"/>
              <a:gd name="connsiteY2054" fmla="*/ 6720889 h 12798677"/>
              <a:gd name="connsiteX2055" fmla="*/ 1745652 w 13335839"/>
              <a:gd name="connsiteY2055" fmla="*/ 6711907 h 12798677"/>
              <a:gd name="connsiteX2056" fmla="*/ 1754675 w 13335839"/>
              <a:gd name="connsiteY2056" fmla="*/ 6710255 h 12798677"/>
              <a:gd name="connsiteX2057" fmla="*/ 1823676 w 13335839"/>
              <a:gd name="connsiteY2057" fmla="*/ 6718767 h 12798677"/>
              <a:gd name="connsiteX2058" fmla="*/ 1739119 w 13335839"/>
              <a:gd name="connsiteY2058" fmla="*/ 6722627 h 12798677"/>
              <a:gd name="connsiteX2059" fmla="*/ 1696946 w 13335839"/>
              <a:gd name="connsiteY2059" fmla="*/ 6729071 h 12798677"/>
              <a:gd name="connsiteX2060" fmla="*/ 1689266 w 13335839"/>
              <a:gd name="connsiteY2060" fmla="*/ 6730356 h 12798677"/>
              <a:gd name="connsiteX2061" fmla="*/ 1745118 w 13335839"/>
              <a:gd name="connsiteY2061" fmla="*/ 6731246 h 12798677"/>
              <a:gd name="connsiteX2062" fmla="*/ 1837251 w 13335839"/>
              <a:gd name="connsiteY2062" fmla="*/ 6736055 h 12798677"/>
              <a:gd name="connsiteX2063" fmla="*/ 1909488 w 13335839"/>
              <a:gd name="connsiteY2063" fmla="*/ 6739051 h 12798677"/>
              <a:gd name="connsiteX2064" fmla="*/ 1917798 w 13335839"/>
              <a:gd name="connsiteY2064" fmla="*/ 6734298 h 12798677"/>
              <a:gd name="connsiteX2065" fmla="*/ 1928264 w 13335839"/>
              <a:gd name="connsiteY2065" fmla="*/ 6731581 h 12798677"/>
              <a:gd name="connsiteX2066" fmla="*/ 1938944 w 13335839"/>
              <a:gd name="connsiteY2066" fmla="*/ 6732883 h 12798677"/>
              <a:gd name="connsiteX2067" fmla="*/ 1886089 w 13335839"/>
              <a:gd name="connsiteY2067" fmla="*/ 6723278 h 12798677"/>
              <a:gd name="connsiteX2068" fmla="*/ 1996492 w 13335839"/>
              <a:gd name="connsiteY2068" fmla="*/ 6732712 h 12798677"/>
              <a:gd name="connsiteX2069" fmla="*/ 1970595 w 13335839"/>
              <a:gd name="connsiteY2069" fmla="*/ 6728204 h 12798677"/>
              <a:gd name="connsiteX2070" fmla="*/ 1961441 w 13335839"/>
              <a:gd name="connsiteY2070" fmla="*/ 6727089 h 12798677"/>
              <a:gd name="connsiteX2071" fmla="*/ 1886332 w 13335839"/>
              <a:gd name="connsiteY2071" fmla="*/ 6720081 h 12798677"/>
              <a:gd name="connsiteX2072" fmla="*/ 1848543 w 13335839"/>
              <a:gd name="connsiteY2072" fmla="*/ 6716560 h 12798677"/>
              <a:gd name="connsiteX2073" fmla="*/ 1814474 w 13335839"/>
              <a:gd name="connsiteY2073" fmla="*/ 6713386 h 12798677"/>
              <a:gd name="connsiteX2074" fmla="*/ 1784991 w 13335839"/>
              <a:gd name="connsiteY2074" fmla="*/ 6706067 h 12798677"/>
              <a:gd name="connsiteX2075" fmla="*/ 1816278 w 13335839"/>
              <a:gd name="connsiteY2075" fmla="*/ 6696702 h 12798677"/>
              <a:gd name="connsiteX2076" fmla="*/ 1851179 w 13335839"/>
              <a:gd name="connsiteY2076" fmla="*/ 6688950 h 12798677"/>
              <a:gd name="connsiteX2077" fmla="*/ 1842057 w 13335839"/>
              <a:gd name="connsiteY2077" fmla="*/ 6686971 h 12798677"/>
              <a:gd name="connsiteX2078" fmla="*/ 1837974 w 13335839"/>
              <a:gd name="connsiteY2078" fmla="*/ 6673424 h 12798677"/>
              <a:gd name="connsiteX2079" fmla="*/ 1877032 w 13335839"/>
              <a:gd name="connsiteY2079" fmla="*/ 6676329 h 12798677"/>
              <a:gd name="connsiteX2080" fmla="*/ 1880468 w 13335839"/>
              <a:gd name="connsiteY2080" fmla="*/ 6673230 h 12798677"/>
              <a:gd name="connsiteX2081" fmla="*/ 1866901 w 13335839"/>
              <a:gd name="connsiteY2081" fmla="*/ 6669840 h 12798677"/>
              <a:gd name="connsiteX2082" fmla="*/ 1865326 w 13335839"/>
              <a:gd name="connsiteY2082" fmla="*/ 6670089 h 12798677"/>
              <a:gd name="connsiteX2083" fmla="*/ 1863770 w 13335839"/>
              <a:gd name="connsiteY2083" fmla="*/ 6669057 h 12798677"/>
              <a:gd name="connsiteX2084" fmla="*/ 1855682 w 13335839"/>
              <a:gd name="connsiteY2084" fmla="*/ 6667033 h 12798677"/>
              <a:gd name="connsiteX2085" fmla="*/ 1800443 w 13335839"/>
              <a:gd name="connsiteY2085" fmla="*/ 6660935 h 12798677"/>
              <a:gd name="connsiteX2086" fmla="*/ 1399454 w 13335839"/>
              <a:gd name="connsiteY2086" fmla="*/ 6624539 h 12798677"/>
              <a:gd name="connsiteX2087" fmla="*/ 1546884 w 13335839"/>
              <a:gd name="connsiteY2087" fmla="*/ 6600372 h 12798677"/>
              <a:gd name="connsiteX2088" fmla="*/ 1279295 w 13335839"/>
              <a:gd name="connsiteY2088" fmla="*/ 6583379 h 12798677"/>
              <a:gd name="connsiteX2089" fmla="*/ 1235615 w 13335839"/>
              <a:gd name="connsiteY2089" fmla="*/ 6584472 h 12798677"/>
              <a:gd name="connsiteX2090" fmla="*/ 1276020 w 13335839"/>
              <a:gd name="connsiteY2090" fmla="*/ 6579411 h 12798677"/>
              <a:gd name="connsiteX2091" fmla="*/ 1194812 w 13335839"/>
              <a:gd name="connsiteY2091" fmla="*/ 6555339 h 12798677"/>
              <a:gd name="connsiteX2092" fmla="*/ 1088469 w 13335839"/>
              <a:gd name="connsiteY2092" fmla="*/ 6527272 h 12798677"/>
              <a:gd name="connsiteX2093" fmla="*/ 1052771 w 13335839"/>
              <a:gd name="connsiteY2093" fmla="*/ 6523000 h 12798677"/>
              <a:gd name="connsiteX2094" fmla="*/ 1434058 w 13335839"/>
              <a:gd name="connsiteY2094" fmla="*/ 6523436 h 12798677"/>
              <a:gd name="connsiteX2095" fmla="*/ 1474550 w 13335839"/>
              <a:gd name="connsiteY2095" fmla="*/ 6524072 h 12798677"/>
              <a:gd name="connsiteX2096" fmla="*/ 1542557 w 13335839"/>
              <a:gd name="connsiteY2096" fmla="*/ 6512758 h 12798677"/>
              <a:gd name="connsiteX2097" fmla="*/ 1511713 w 13335839"/>
              <a:gd name="connsiteY2097" fmla="*/ 6506462 h 12798677"/>
              <a:gd name="connsiteX2098" fmla="*/ 1632848 w 13335839"/>
              <a:gd name="connsiteY2098" fmla="*/ 6490629 h 12798677"/>
              <a:gd name="connsiteX2099" fmla="*/ 1600351 w 13335839"/>
              <a:gd name="connsiteY2099" fmla="*/ 6479509 h 12798677"/>
              <a:gd name="connsiteX2100" fmla="*/ 1576214 w 13335839"/>
              <a:gd name="connsiteY2100" fmla="*/ 6451331 h 12798677"/>
              <a:gd name="connsiteX2101" fmla="*/ 1557359 w 13335839"/>
              <a:gd name="connsiteY2101" fmla="*/ 6429920 h 12798677"/>
              <a:gd name="connsiteX2102" fmla="*/ 1527633 w 13335839"/>
              <a:gd name="connsiteY2102" fmla="*/ 6437504 h 12798677"/>
              <a:gd name="connsiteX2103" fmla="*/ 1481411 w 13335839"/>
              <a:gd name="connsiteY2103" fmla="*/ 6441438 h 12798677"/>
              <a:gd name="connsiteX2104" fmla="*/ 1514544 w 13335839"/>
              <a:gd name="connsiteY2104" fmla="*/ 6424995 h 12798677"/>
              <a:gd name="connsiteX2105" fmla="*/ 1513086 w 13335839"/>
              <a:gd name="connsiteY2105" fmla="*/ 6427934 h 12798677"/>
              <a:gd name="connsiteX2106" fmla="*/ 1507514 w 13335839"/>
              <a:gd name="connsiteY2106" fmla="*/ 6429423 h 12798677"/>
              <a:gd name="connsiteX2107" fmla="*/ 1512150 w 13335839"/>
              <a:gd name="connsiteY2107" fmla="*/ 6429824 h 12798677"/>
              <a:gd name="connsiteX2108" fmla="*/ 1513086 w 13335839"/>
              <a:gd name="connsiteY2108" fmla="*/ 6427934 h 12798677"/>
              <a:gd name="connsiteX2109" fmla="*/ 1523333 w 13335839"/>
              <a:gd name="connsiteY2109" fmla="*/ 6425195 h 12798677"/>
              <a:gd name="connsiteX2110" fmla="*/ 1530233 w 13335839"/>
              <a:gd name="connsiteY2110" fmla="*/ 6425354 h 12798677"/>
              <a:gd name="connsiteX2111" fmla="*/ 1537781 w 13335839"/>
              <a:gd name="connsiteY2111" fmla="*/ 6423645 h 12798677"/>
              <a:gd name="connsiteX2112" fmla="*/ 1557055 w 13335839"/>
              <a:gd name="connsiteY2112" fmla="*/ 6402652 h 12798677"/>
              <a:gd name="connsiteX2113" fmla="*/ 1682119 w 13335839"/>
              <a:gd name="connsiteY2113" fmla="*/ 6383653 h 12798677"/>
              <a:gd name="connsiteX2114" fmla="*/ 1698537 w 13335839"/>
              <a:gd name="connsiteY2114" fmla="*/ 6368148 h 12798677"/>
              <a:gd name="connsiteX2115" fmla="*/ 1749234 w 13335839"/>
              <a:gd name="connsiteY2115" fmla="*/ 6356934 h 12798677"/>
              <a:gd name="connsiteX2116" fmla="*/ 1758891 w 13335839"/>
              <a:gd name="connsiteY2116" fmla="*/ 6356231 h 12798677"/>
              <a:gd name="connsiteX2117" fmla="*/ 1745343 w 13335839"/>
              <a:gd name="connsiteY2117" fmla="*/ 6354927 h 12798677"/>
              <a:gd name="connsiteX2118" fmla="*/ 1706566 w 13335839"/>
              <a:gd name="connsiteY2118" fmla="*/ 6351503 h 12798677"/>
              <a:gd name="connsiteX2119" fmla="*/ 1500263 w 13335839"/>
              <a:gd name="connsiteY2119" fmla="*/ 6372843 h 12798677"/>
              <a:gd name="connsiteX2120" fmla="*/ 1313230 w 13335839"/>
              <a:gd name="connsiteY2120" fmla="*/ 6401769 h 12798677"/>
              <a:gd name="connsiteX2121" fmla="*/ 1300441 w 13335839"/>
              <a:gd name="connsiteY2121" fmla="*/ 6397958 h 12798677"/>
              <a:gd name="connsiteX2122" fmla="*/ 1269994 w 13335839"/>
              <a:gd name="connsiteY2122" fmla="*/ 6390835 h 12798677"/>
              <a:gd name="connsiteX2123" fmla="*/ 1328311 w 13335839"/>
              <a:gd name="connsiteY2123" fmla="*/ 6377743 h 12798677"/>
              <a:gd name="connsiteX2124" fmla="*/ 1376465 w 13335839"/>
              <a:gd name="connsiteY2124" fmla="*/ 6370291 h 12798677"/>
              <a:gd name="connsiteX2125" fmla="*/ 1328311 w 13335839"/>
              <a:gd name="connsiteY2125" fmla="*/ 6377743 h 12798677"/>
              <a:gd name="connsiteX2126" fmla="*/ 1270746 w 13335839"/>
              <a:gd name="connsiteY2126" fmla="*/ 6381923 h 12798677"/>
              <a:gd name="connsiteX2127" fmla="*/ 1272571 w 13335839"/>
              <a:gd name="connsiteY2127" fmla="*/ 6368058 h 12798677"/>
              <a:gd name="connsiteX2128" fmla="*/ 1280525 w 13335839"/>
              <a:gd name="connsiteY2128" fmla="*/ 6373077 h 12798677"/>
              <a:gd name="connsiteX2129" fmla="*/ 1272571 w 13335839"/>
              <a:gd name="connsiteY2129" fmla="*/ 6368058 h 12798677"/>
              <a:gd name="connsiteX2130" fmla="*/ 1252782 w 13335839"/>
              <a:gd name="connsiteY2130" fmla="*/ 6364965 h 12798677"/>
              <a:gd name="connsiteX2131" fmla="*/ 1307911 w 13335839"/>
              <a:gd name="connsiteY2131" fmla="*/ 6354243 h 12798677"/>
              <a:gd name="connsiteX2132" fmla="*/ 1325400 w 13335839"/>
              <a:gd name="connsiteY2132" fmla="*/ 6353610 h 12798677"/>
              <a:gd name="connsiteX2133" fmla="*/ 1333675 w 13335839"/>
              <a:gd name="connsiteY2133" fmla="*/ 6355283 h 12798677"/>
              <a:gd name="connsiteX2134" fmla="*/ 1331668 w 13335839"/>
              <a:gd name="connsiteY2134" fmla="*/ 6349624 h 12798677"/>
              <a:gd name="connsiteX2135" fmla="*/ 1405431 w 13335839"/>
              <a:gd name="connsiteY2135" fmla="*/ 6335277 h 12798677"/>
              <a:gd name="connsiteX2136" fmla="*/ 1427801 w 13335839"/>
              <a:gd name="connsiteY2136" fmla="*/ 6337633 h 12798677"/>
              <a:gd name="connsiteX2137" fmla="*/ 1478679 w 13335839"/>
              <a:gd name="connsiteY2137" fmla="*/ 6345141 h 12798677"/>
              <a:gd name="connsiteX2138" fmla="*/ 1541106 w 13335839"/>
              <a:gd name="connsiteY2138" fmla="*/ 6346546 h 12798677"/>
              <a:gd name="connsiteX2139" fmla="*/ 1435175 w 13335839"/>
              <a:gd name="connsiteY2139" fmla="*/ 6330016 h 12798677"/>
              <a:gd name="connsiteX2140" fmla="*/ 1434019 w 13335839"/>
              <a:gd name="connsiteY2140" fmla="*/ 6329717 h 12798677"/>
              <a:gd name="connsiteX2141" fmla="*/ 1454128 w 13335839"/>
              <a:gd name="connsiteY2141" fmla="*/ 6325804 h 12798677"/>
              <a:gd name="connsiteX2142" fmla="*/ 1629265 w 13335839"/>
              <a:gd name="connsiteY2142" fmla="*/ 6301653 h 12798677"/>
              <a:gd name="connsiteX2143" fmla="*/ 1690230 w 13335839"/>
              <a:gd name="connsiteY2143" fmla="*/ 6294794 h 12798677"/>
              <a:gd name="connsiteX2144" fmla="*/ 1676065 w 13335839"/>
              <a:gd name="connsiteY2144" fmla="*/ 6293650 h 12798677"/>
              <a:gd name="connsiteX2145" fmla="*/ 1486511 w 13335839"/>
              <a:gd name="connsiteY2145" fmla="*/ 6269232 h 12798677"/>
              <a:gd name="connsiteX2146" fmla="*/ 1523205 w 13335839"/>
              <a:gd name="connsiteY2146" fmla="*/ 6266482 h 12798677"/>
              <a:gd name="connsiteX2147" fmla="*/ 1748574 w 13335839"/>
              <a:gd name="connsiteY2147" fmla="*/ 6268368 h 12798677"/>
              <a:gd name="connsiteX2148" fmla="*/ 1768286 w 13335839"/>
              <a:gd name="connsiteY2148" fmla="*/ 6268261 h 12798677"/>
              <a:gd name="connsiteX2149" fmla="*/ 1780055 w 13335839"/>
              <a:gd name="connsiteY2149" fmla="*/ 6262014 h 12798677"/>
              <a:gd name="connsiteX2150" fmla="*/ 1841136 w 13335839"/>
              <a:gd name="connsiteY2150" fmla="*/ 6267869 h 12798677"/>
              <a:gd name="connsiteX2151" fmla="*/ 1865314 w 13335839"/>
              <a:gd name="connsiteY2151" fmla="*/ 6267738 h 12798677"/>
              <a:gd name="connsiteX2152" fmla="*/ 1808013 w 13335839"/>
              <a:gd name="connsiteY2152" fmla="*/ 6256326 h 12798677"/>
              <a:gd name="connsiteX2153" fmla="*/ 1813230 w 13335839"/>
              <a:gd name="connsiteY2153" fmla="*/ 6255393 h 12798677"/>
              <a:gd name="connsiteX2154" fmla="*/ 1934388 w 13335839"/>
              <a:gd name="connsiteY2154" fmla="*/ 6229211 h 12798677"/>
              <a:gd name="connsiteX2155" fmla="*/ 1757207 w 13335839"/>
              <a:gd name="connsiteY2155" fmla="*/ 6236019 h 12798677"/>
              <a:gd name="connsiteX2156" fmla="*/ 1718016 w 13335839"/>
              <a:gd name="connsiteY2156" fmla="*/ 6234878 h 12798677"/>
              <a:gd name="connsiteX2157" fmla="*/ 1765290 w 13335839"/>
              <a:gd name="connsiteY2157" fmla="*/ 6215710 h 12798677"/>
              <a:gd name="connsiteX2158" fmla="*/ 1755776 w 13335839"/>
              <a:gd name="connsiteY2158" fmla="*/ 6215774 h 12798677"/>
              <a:gd name="connsiteX2159" fmla="*/ 1735665 w 13335839"/>
              <a:gd name="connsiteY2159" fmla="*/ 6216226 h 12798677"/>
              <a:gd name="connsiteX2160" fmla="*/ 1734971 w 13335839"/>
              <a:gd name="connsiteY2160" fmla="*/ 6217146 h 12798677"/>
              <a:gd name="connsiteX2161" fmla="*/ 1734454 w 13335839"/>
              <a:gd name="connsiteY2161" fmla="*/ 6216253 h 12798677"/>
              <a:gd name="connsiteX2162" fmla="*/ 1612814 w 13335839"/>
              <a:gd name="connsiteY2162" fmla="*/ 6218989 h 12798677"/>
              <a:gd name="connsiteX2163" fmla="*/ 1465858 w 13335839"/>
              <a:gd name="connsiteY2163" fmla="*/ 6221343 h 12798677"/>
              <a:gd name="connsiteX2164" fmla="*/ 1377743 w 13335839"/>
              <a:gd name="connsiteY2164" fmla="*/ 6219895 h 12798677"/>
              <a:gd name="connsiteX2165" fmla="*/ 1432816 w 13335839"/>
              <a:gd name="connsiteY2165" fmla="*/ 6216226 h 12798677"/>
              <a:gd name="connsiteX2166" fmla="*/ 1579581 w 13335839"/>
              <a:gd name="connsiteY2166" fmla="*/ 6210207 h 12798677"/>
              <a:gd name="connsiteX2167" fmla="*/ 1666335 w 13335839"/>
              <a:gd name="connsiteY2167" fmla="*/ 6208637 h 12798677"/>
              <a:gd name="connsiteX2168" fmla="*/ 1728060 w 13335839"/>
              <a:gd name="connsiteY2168" fmla="*/ 6205223 h 12798677"/>
              <a:gd name="connsiteX2169" fmla="*/ 1720276 w 13335839"/>
              <a:gd name="connsiteY2169" fmla="*/ 6191796 h 12798677"/>
              <a:gd name="connsiteX2170" fmla="*/ 1718785 w 13335839"/>
              <a:gd name="connsiteY2170" fmla="*/ 6178213 h 12798677"/>
              <a:gd name="connsiteX2171" fmla="*/ 1664857 w 13335839"/>
              <a:gd name="connsiteY2171" fmla="*/ 6173182 h 12798677"/>
              <a:gd name="connsiteX2172" fmla="*/ 1605861 w 13335839"/>
              <a:gd name="connsiteY2172" fmla="*/ 6168778 h 12798677"/>
              <a:gd name="connsiteX2173" fmla="*/ 1449694 w 13335839"/>
              <a:gd name="connsiteY2173" fmla="*/ 6153652 h 12798677"/>
              <a:gd name="connsiteX2174" fmla="*/ 1526183 w 13335839"/>
              <a:gd name="connsiteY2174" fmla="*/ 6143777 h 12798677"/>
              <a:gd name="connsiteX2175" fmla="*/ 1562809 w 13335839"/>
              <a:gd name="connsiteY2175" fmla="*/ 6135213 h 12798677"/>
              <a:gd name="connsiteX2176" fmla="*/ 1711226 w 13335839"/>
              <a:gd name="connsiteY2176" fmla="*/ 6124661 h 12798677"/>
              <a:gd name="connsiteX2177" fmla="*/ 1709118 w 13335839"/>
              <a:gd name="connsiteY2177" fmla="*/ 6113502 h 12798677"/>
              <a:gd name="connsiteX2178" fmla="*/ 1694046 w 13335839"/>
              <a:gd name="connsiteY2178" fmla="*/ 6073070 h 12798677"/>
              <a:gd name="connsiteX2179" fmla="*/ 1674108 w 13335839"/>
              <a:gd name="connsiteY2179" fmla="*/ 6092128 h 12798677"/>
              <a:gd name="connsiteX2180" fmla="*/ 1710232 w 13335839"/>
              <a:gd name="connsiteY2180" fmla="*/ 6043140 h 12798677"/>
              <a:gd name="connsiteX2181" fmla="*/ 1694822 w 13335839"/>
              <a:gd name="connsiteY2181" fmla="*/ 6024122 h 12798677"/>
              <a:gd name="connsiteX2182" fmla="*/ 1663614 w 13335839"/>
              <a:gd name="connsiteY2182" fmla="*/ 6010560 h 12798677"/>
              <a:gd name="connsiteX2183" fmla="*/ 1717458 w 13335839"/>
              <a:gd name="connsiteY2183" fmla="*/ 5993674 h 12798677"/>
              <a:gd name="connsiteX2184" fmla="*/ 1719960 w 13335839"/>
              <a:gd name="connsiteY2184" fmla="*/ 5990233 h 12798677"/>
              <a:gd name="connsiteX2185" fmla="*/ 1693399 w 13335839"/>
              <a:gd name="connsiteY2185" fmla="*/ 5991571 h 12798677"/>
              <a:gd name="connsiteX2186" fmla="*/ 1609631 w 13335839"/>
              <a:gd name="connsiteY2186" fmla="*/ 5992434 h 12798677"/>
              <a:gd name="connsiteX2187" fmla="*/ 1508347 w 13335839"/>
              <a:gd name="connsiteY2187" fmla="*/ 5995504 h 12798677"/>
              <a:gd name="connsiteX2188" fmla="*/ 1469993 w 13335839"/>
              <a:gd name="connsiteY2188" fmla="*/ 5995401 h 12798677"/>
              <a:gd name="connsiteX2189" fmla="*/ 1474550 w 13335839"/>
              <a:gd name="connsiteY2189" fmla="*/ 5973064 h 12798677"/>
              <a:gd name="connsiteX2190" fmla="*/ 1520501 w 13335839"/>
              <a:gd name="connsiteY2190" fmla="*/ 5968562 h 12798677"/>
              <a:gd name="connsiteX2191" fmla="*/ 1581348 w 13335839"/>
              <a:gd name="connsiteY2191" fmla="*/ 5970804 h 12798677"/>
              <a:gd name="connsiteX2192" fmla="*/ 1699819 w 13335839"/>
              <a:gd name="connsiteY2192" fmla="*/ 5964963 h 12798677"/>
              <a:gd name="connsiteX2193" fmla="*/ 1686573 w 13335839"/>
              <a:gd name="connsiteY2193" fmla="*/ 5959851 h 12798677"/>
              <a:gd name="connsiteX2194" fmla="*/ 1719197 w 13335839"/>
              <a:gd name="connsiteY2194" fmla="*/ 5958788 h 12798677"/>
              <a:gd name="connsiteX2195" fmla="*/ 1716054 w 13335839"/>
              <a:gd name="connsiteY2195" fmla="*/ 5954415 h 12798677"/>
              <a:gd name="connsiteX2196" fmla="*/ 1709514 w 13335839"/>
              <a:gd name="connsiteY2196" fmla="*/ 5937256 h 12798677"/>
              <a:gd name="connsiteX2197" fmla="*/ 1661406 w 13335839"/>
              <a:gd name="connsiteY2197" fmla="*/ 5938131 h 12798677"/>
              <a:gd name="connsiteX2198" fmla="*/ 1598713 w 13335839"/>
              <a:gd name="connsiteY2198" fmla="*/ 5944643 h 12798677"/>
              <a:gd name="connsiteX2199" fmla="*/ 1599730 w 13335839"/>
              <a:gd name="connsiteY2199" fmla="*/ 5943504 h 12798677"/>
              <a:gd name="connsiteX2200" fmla="*/ 1566716 w 13335839"/>
              <a:gd name="connsiteY2200" fmla="*/ 5935701 h 12798677"/>
              <a:gd name="connsiteX2201" fmla="*/ 1554326 w 13335839"/>
              <a:gd name="connsiteY2201" fmla="*/ 5933007 h 12798677"/>
              <a:gd name="connsiteX2202" fmla="*/ 1574037 w 13335839"/>
              <a:gd name="connsiteY2202" fmla="*/ 5930069 h 12798677"/>
              <a:gd name="connsiteX2203" fmla="*/ 1677906 w 13335839"/>
              <a:gd name="connsiteY2203" fmla="*/ 5917825 h 12798677"/>
              <a:gd name="connsiteX2204" fmla="*/ 1550324 w 13335839"/>
              <a:gd name="connsiteY2204" fmla="*/ 5919649 h 12798677"/>
              <a:gd name="connsiteX2205" fmla="*/ 1413413 w 13335839"/>
              <a:gd name="connsiteY2205" fmla="*/ 5919153 h 12798677"/>
              <a:gd name="connsiteX2206" fmla="*/ 1426861 w 13335839"/>
              <a:gd name="connsiteY2206" fmla="*/ 5907438 h 12798677"/>
              <a:gd name="connsiteX2207" fmla="*/ 1426900 w 13335839"/>
              <a:gd name="connsiteY2207" fmla="*/ 5907004 h 12798677"/>
              <a:gd name="connsiteX2208" fmla="*/ 1440242 w 13335839"/>
              <a:gd name="connsiteY2208" fmla="*/ 5909461 h 12798677"/>
              <a:gd name="connsiteX2209" fmla="*/ 1574258 w 13335839"/>
              <a:gd name="connsiteY2209" fmla="*/ 5895770 h 12798677"/>
              <a:gd name="connsiteX2210" fmla="*/ 1278695 w 13335839"/>
              <a:gd name="connsiteY2210" fmla="*/ 5881336 h 12798677"/>
              <a:gd name="connsiteX2211" fmla="*/ 1158334 w 13335839"/>
              <a:gd name="connsiteY2211" fmla="*/ 5864249 h 12798677"/>
              <a:gd name="connsiteX2212" fmla="*/ 1156049 w 13335839"/>
              <a:gd name="connsiteY2212" fmla="*/ 5864017 h 12798677"/>
              <a:gd name="connsiteX2213" fmla="*/ 1231299 w 13335839"/>
              <a:gd name="connsiteY2213" fmla="*/ 5855096 h 12798677"/>
              <a:gd name="connsiteX2214" fmla="*/ 1354464 w 13335839"/>
              <a:gd name="connsiteY2214" fmla="*/ 5852228 h 12798677"/>
              <a:gd name="connsiteX2215" fmla="*/ 1557021 w 13335839"/>
              <a:gd name="connsiteY2215" fmla="*/ 5826003 h 12798677"/>
              <a:gd name="connsiteX2216" fmla="*/ 1473035 w 13335839"/>
              <a:gd name="connsiteY2216" fmla="*/ 5828401 h 12798677"/>
              <a:gd name="connsiteX2217" fmla="*/ 1437349 w 13335839"/>
              <a:gd name="connsiteY2217" fmla="*/ 5826482 h 12798677"/>
              <a:gd name="connsiteX2218" fmla="*/ 1336146 w 13335839"/>
              <a:gd name="connsiteY2218" fmla="*/ 5790072 h 12798677"/>
              <a:gd name="connsiteX2219" fmla="*/ 1514268 w 13335839"/>
              <a:gd name="connsiteY2219" fmla="*/ 5776410 h 12798677"/>
              <a:gd name="connsiteX2220" fmla="*/ 1347887 w 13335839"/>
              <a:gd name="connsiteY2220" fmla="*/ 5755768 h 12798677"/>
              <a:gd name="connsiteX2221" fmla="*/ 1175375 w 13335839"/>
              <a:gd name="connsiteY2221" fmla="*/ 5747150 h 12798677"/>
              <a:gd name="connsiteX2222" fmla="*/ 1097747 w 13335839"/>
              <a:gd name="connsiteY2222" fmla="*/ 5720579 h 12798677"/>
              <a:gd name="connsiteX2223" fmla="*/ 1033059 w 13335839"/>
              <a:gd name="connsiteY2223" fmla="*/ 5717508 h 12798677"/>
              <a:gd name="connsiteX2224" fmla="*/ 1558738 w 13335839"/>
              <a:gd name="connsiteY2224" fmla="*/ 5685429 h 12798677"/>
              <a:gd name="connsiteX2225" fmla="*/ 1975436 w 13335839"/>
              <a:gd name="connsiteY2225" fmla="*/ 5674270 h 12798677"/>
              <a:gd name="connsiteX2226" fmla="*/ 1969922 w 13335839"/>
              <a:gd name="connsiteY2226" fmla="*/ 5666730 h 12798677"/>
              <a:gd name="connsiteX2227" fmla="*/ 1980779 w 13335839"/>
              <a:gd name="connsiteY2227" fmla="*/ 5669487 h 12798677"/>
              <a:gd name="connsiteX2228" fmla="*/ 1978080 w 13335839"/>
              <a:gd name="connsiteY2228" fmla="*/ 5674200 h 12798677"/>
              <a:gd name="connsiteX2229" fmla="*/ 2023026 w 13335839"/>
              <a:gd name="connsiteY2229" fmla="*/ 5672996 h 12798677"/>
              <a:gd name="connsiteX2230" fmla="*/ 2028540 w 13335839"/>
              <a:gd name="connsiteY2230" fmla="*/ 5671123 h 12798677"/>
              <a:gd name="connsiteX2231" fmla="*/ 2027761 w 13335839"/>
              <a:gd name="connsiteY2231" fmla="*/ 5662772 h 12798677"/>
              <a:gd name="connsiteX2232" fmla="*/ 1980779 w 13335839"/>
              <a:gd name="connsiteY2232" fmla="*/ 5669487 h 12798677"/>
              <a:gd name="connsiteX2233" fmla="*/ 1979188 w 13335839"/>
              <a:gd name="connsiteY2233" fmla="*/ 5655925 h 12798677"/>
              <a:gd name="connsiteX2234" fmla="*/ 1522669 w 13335839"/>
              <a:gd name="connsiteY2234" fmla="*/ 5666894 h 12798677"/>
              <a:gd name="connsiteX2235" fmla="*/ 743538 w 13335839"/>
              <a:gd name="connsiteY2235" fmla="*/ 5637443 h 12798677"/>
              <a:gd name="connsiteX2236" fmla="*/ 978646 w 13335839"/>
              <a:gd name="connsiteY2236" fmla="*/ 5600929 h 12798677"/>
              <a:gd name="connsiteX2237" fmla="*/ 791113 w 13335839"/>
              <a:gd name="connsiteY2237" fmla="*/ 5586591 h 12798677"/>
              <a:gd name="connsiteX2238" fmla="*/ 742461 w 13335839"/>
              <a:gd name="connsiteY2238" fmla="*/ 5552224 h 12798677"/>
              <a:gd name="connsiteX2239" fmla="*/ 392339 w 13335839"/>
              <a:gd name="connsiteY2239" fmla="*/ 5539535 h 12798677"/>
              <a:gd name="connsiteX2240" fmla="*/ 455406 w 13335839"/>
              <a:gd name="connsiteY2240" fmla="*/ 5527943 h 12798677"/>
              <a:gd name="connsiteX2241" fmla="*/ 463497 w 13335839"/>
              <a:gd name="connsiteY2241" fmla="*/ 5529164 h 12798677"/>
              <a:gd name="connsiteX2242" fmla="*/ 475788 w 13335839"/>
              <a:gd name="connsiteY2242" fmla="*/ 5526541 h 12798677"/>
              <a:gd name="connsiteX2243" fmla="*/ 499852 w 13335839"/>
              <a:gd name="connsiteY2243" fmla="*/ 5525696 h 12798677"/>
              <a:gd name="connsiteX2244" fmla="*/ 549113 w 13335839"/>
              <a:gd name="connsiteY2244" fmla="*/ 5525794 h 12798677"/>
              <a:gd name="connsiteX2245" fmla="*/ 717312 w 13335839"/>
              <a:gd name="connsiteY2245" fmla="*/ 5510428 h 12798677"/>
              <a:gd name="connsiteX2246" fmla="*/ 580044 w 13335839"/>
              <a:gd name="connsiteY2246" fmla="*/ 5504077 h 12798677"/>
              <a:gd name="connsiteX2247" fmla="*/ 505333 w 13335839"/>
              <a:gd name="connsiteY2247" fmla="*/ 5520232 h 12798677"/>
              <a:gd name="connsiteX2248" fmla="*/ 475788 w 13335839"/>
              <a:gd name="connsiteY2248" fmla="*/ 5526541 h 12798677"/>
              <a:gd name="connsiteX2249" fmla="*/ 460016 w 13335839"/>
              <a:gd name="connsiteY2249" fmla="*/ 5527095 h 12798677"/>
              <a:gd name="connsiteX2250" fmla="*/ 455406 w 13335839"/>
              <a:gd name="connsiteY2250" fmla="*/ 5527943 h 12798677"/>
              <a:gd name="connsiteX2251" fmla="*/ 437550 w 13335839"/>
              <a:gd name="connsiteY2251" fmla="*/ 5525243 h 12798677"/>
              <a:gd name="connsiteX2252" fmla="*/ 534217 w 13335839"/>
              <a:gd name="connsiteY2252" fmla="*/ 5485998 h 12798677"/>
              <a:gd name="connsiteX2253" fmla="*/ 551171 w 13335839"/>
              <a:gd name="connsiteY2253" fmla="*/ 5485025 h 12798677"/>
              <a:gd name="connsiteX2254" fmla="*/ 553366 w 13335839"/>
              <a:gd name="connsiteY2254" fmla="*/ 5484961 h 12798677"/>
              <a:gd name="connsiteX2255" fmla="*/ 553740 w 13335839"/>
              <a:gd name="connsiteY2255" fmla="*/ 5484878 h 12798677"/>
              <a:gd name="connsiteX2256" fmla="*/ 551171 w 13335839"/>
              <a:gd name="connsiteY2256" fmla="*/ 5485025 h 12798677"/>
              <a:gd name="connsiteX2257" fmla="*/ 524538 w 13335839"/>
              <a:gd name="connsiteY2257" fmla="*/ 5485806 h 12798677"/>
              <a:gd name="connsiteX2258" fmla="*/ 257423 w 13335839"/>
              <a:gd name="connsiteY2258" fmla="*/ 5458819 h 12798677"/>
              <a:gd name="connsiteX2259" fmla="*/ 317818 w 13335839"/>
              <a:gd name="connsiteY2259" fmla="*/ 5422565 h 12798677"/>
              <a:gd name="connsiteX2260" fmla="*/ 336358 w 13335839"/>
              <a:gd name="connsiteY2260" fmla="*/ 5420310 h 12798677"/>
              <a:gd name="connsiteX2261" fmla="*/ 427364 w 13335839"/>
              <a:gd name="connsiteY2261" fmla="*/ 5416511 h 12798677"/>
              <a:gd name="connsiteX2262" fmla="*/ 586245 w 13335839"/>
              <a:gd name="connsiteY2262" fmla="*/ 5394247 h 12798677"/>
              <a:gd name="connsiteX2263" fmla="*/ 443781 w 13335839"/>
              <a:gd name="connsiteY2263" fmla="*/ 5391374 h 12798677"/>
              <a:gd name="connsiteX2264" fmla="*/ 437747 w 13335839"/>
              <a:gd name="connsiteY2264" fmla="*/ 5391807 h 12798677"/>
              <a:gd name="connsiteX2265" fmla="*/ 431383 w 13335839"/>
              <a:gd name="connsiteY2265" fmla="*/ 5390894 h 12798677"/>
              <a:gd name="connsiteX2266" fmla="*/ 369529 w 13335839"/>
              <a:gd name="connsiteY2266" fmla="*/ 5385574 h 12798677"/>
              <a:gd name="connsiteX2267" fmla="*/ 343474 w 13335839"/>
              <a:gd name="connsiteY2267" fmla="*/ 5368440 h 12798677"/>
              <a:gd name="connsiteX2268" fmla="*/ 356507 w 13335839"/>
              <a:gd name="connsiteY2268" fmla="*/ 5363230 h 12798677"/>
              <a:gd name="connsiteX2269" fmla="*/ 769974 w 13335839"/>
              <a:gd name="connsiteY2269" fmla="*/ 5358303 h 12798677"/>
              <a:gd name="connsiteX2270" fmla="*/ 917406 w 13335839"/>
              <a:gd name="connsiteY2270" fmla="*/ 5334139 h 12798677"/>
              <a:gd name="connsiteX2271" fmla="*/ 741187 w 13335839"/>
              <a:gd name="connsiteY2271" fmla="*/ 5336349 h 12798677"/>
              <a:gd name="connsiteX2272" fmla="*/ 598893 w 13335839"/>
              <a:gd name="connsiteY2272" fmla="*/ 5334447 h 12798677"/>
              <a:gd name="connsiteX2273" fmla="*/ 580314 w 13335839"/>
              <a:gd name="connsiteY2273" fmla="*/ 5319995 h 12798677"/>
              <a:gd name="connsiteX2274" fmla="*/ 641399 w 13335839"/>
              <a:gd name="connsiteY2274" fmla="*/ 5315115 h 12798677"/>
              <a:gd name="connsiteX2275" fmla="*/ 1196715 w 13335839"/>
              <a:gd name="connsiteY2275" fmla="*/ 5309145 h 12798677"/>
              <a:gd name="connsiteX2276" fmla="*/ 1245913 w 13335839"/>
              <a:gd name="connsiteY2276" fmla="*/ 5269713 h 12798677"/>
              <a:gd name="connsiteX2277" fmla="*/ 727596 w 13335839"/>
              <a:gd name="connsiteY2277" fmla="*/ 5272386 h 12798677"/>
              <a:gd name="connsiteX2278" fmla="*/ 729441 w 13335839"/>
              <a:gd name="connsiteY2278" fmla="*/ 5266626 h 12798677"/>
              <a:gd name="connsiteX2279" fmla="*/ 731252 w 13335839"/>
              <a:gd name="connsiteY2279" fmla="*/ 5266582 h 12798677"/>
              <a:gd name="connsiteX2280" fmla="*/ 959131 w 13335839"/>
              <a:gd name="connsiteY2280" fmla="*/ 5247577 h 12798677"/>
              <a:gd name="connsiteX2281" fmla="*/ 965116 w 13335839"/>
              <a:gd name="connsiteY2281" fmla="*/ 5239728 h 12798677"/>
              <a:gd name="connsiteX2282" fmla="*/ 967363 w 13335839"/>
              <a:gd name="connsiteY2282" fmla="*/ 5236781 h 12798677"/>
              <a:gd name="connsiteX2283" fmla="*/ 968392 w 13335839"/>
              <a:gd name="connsiteY2283" fmla="*/ 5235431 h 12798677"/>
              <a:gd name="connsiteX2284" fmla="*/ 965116 w 13335839"/>
              <a:gd name="connsiteY2284" fmla="*/ 5239728 h 12798677"/>
              <a:gd name="connsiteX2285" fmla="*/ 962218 w 13335839"/>
              <a:gd name="connsiteY2285" fmla="*/ 5243528 h 12798677"/>
              <a:gd name="connsiteX2286" fmla="*/ 959131 w 13335839"/>
              <a:gd name="connsiteY2286" fmla="*/ 5247577 h 12798677"/>
              <a:gd name="connsiteX2287" fmla="*/ 719035 w 13335839"/>
              <a:gd name="connsiteY2287" fmla="*/ 5237725 h 12798677"/>
              <a:gd name="connsiteX2288" fmla="*/ 560095 w 13335839"/>
              <a:gd name="connsiteY2288" fmla="*/ 5241252 h 12798677"/>
              <a:gd name="connsiteX2289" fmla="*/ 556526 w 13335839"/>
              <a:gd name="connsiteY2289" fmla="*/ 5240904 h 12798677"/>
              <a:gd name="connsiteX2290" fmla="*/ 867217 w 13335839"/>
              <a:gd name="connsiteY2290" fmla="*/ 5204372 h 12798677"/>
              <a:gd name="connsiteX2291" fmla="*/ 959262 w 13335839"/>
              <a:gd name="connsiteY2291" fmla="*/ 5187217 h 12798677"/>
              <a:gd name="connsiteX2292" fmla="*/ 776783 w 13335839"/>
              <a:gd name="connsiteY2292" fmla="*/ 5195154 h 12798677"/>
              <a:gd name="connsiteX2293" fmla="*/ 726502 w 13335839"/>
              <a:gd name="connsiteY2293" fmla="*/ 5149365 h 12798677"/>
              <a:gd name="connsiteX2294" fmla="*/ 569725 w 13335839"/>
              <a:gd name="connsiteY2294" fmla="*/ 5163107 h 12798677"/>
              <a:gd name="connsiteX2295" fmla="*/ 481102 w 13335839"/>
              <a:gd name="connsiteY2295" fmla="*/ 5153317 h 12798677"/>
              <a:gd name="connsiteX2296" fmla="*/ 495940 w 13335839"/>
              <a:gd name="connsiteY2296" fmla="*/ 5124751 h 12798677"/>
              <a:gd name="connsiteX2297" fmla="*/ 310029 w 13335839"/>
              <a:gd name="connsiteY2297" fmla="*/ 5121833 h 12798677"/>
              <a:gd name="connsiteX2298" fmla="*/ 187601 w 13335839"/>
              <a:gd name="connsiteY2298" fmla="*/ 5086912 h 12798677"/>
              <a:gd name="connsiteX2299" fmla="*/ 183599 w 13335839"/>
              <a:gd name="connsiteY2299" fmla="*/ 5074249 h 12798677"/>
              <a:gd name="connsiteX2300" fmla="*/ 21753 w 13335839"/>
              <a:gd name="connsiteY2300" fmla="*/ 5027912 h 12798677"/>
              <a:gd name="connsiteX2301" fmla="*/ 137306 w 13335839"/>
              <a:gd name="connsiteY2301" fmla="*/ 5003323 h 12798677"/>
              <a:gd name="connsiteX2302" fmla="*/ 10887 w 13335839"/>
              <a:gd name="connsiteY2302" fmla="*/ 4993540 h 12798677"/>
              <a:gd name="connsiteX2303" fmla="*/ 204202 w 13335839"/>
              <a:gd name="connsiteY2303" fmla="*/ 4944374 h 12798677"/>
              <a:gd name="connsiteX2304" fmla="*/ 1690405 w 13335839"/>
              <a:gd name="connsiteY2304" fmla="*/ 4882475 h 12798677"/>
              <a:gd name="connsiteX2305" fmla="*/ 1726386 w 13335839"/>
              <a:gd name="connsiteY2305" fmla="*/ 4883040 h 12798677"/>
              <a:gd name="connsiteX2306" fmla="*/ 1726386 w 13335839"/>
              <a:gd name="connsiteY2306" fmla="*/ 4883040 h 12798677"/>
              <a:gd name="connsiteX2307" fmla="*/ 1690405 w 13335839"/>
              <a:gd name="connsiteY2307" fmla="*/ 4882475 h 12798677"/>
              <a:gd name="connsiteX2308" fmla="*/ 1168659 w 13335839"/>
              <a:gd name="connsiteY2308" fmla="*/ 4874294 h 12798677"/>
              <a:gd name="connsiteX2309" fmla="*/ 637867 w 13335839"/>
              <a:gd name="connsiteY2309" fmla="*/ 4868970 h 12798677"/>
              <a:gd name="connsiteX2310" fmla="*/ 455945 w 13335839"/>
              <a:gd name="connsiteY2310" fmla="*/ 4840915 h 12798677"/>
              <a:gd name="connsiteX2311" fmla="*/ 533709 w 13335839"/>
              <a:gd name="connsiteY2311" fmla="*/ 4816335 h 12798677"/>
              <a:gd name="connsiteX2312" fmla="*/ 666973 w 13335839"/>
              <a:gd name="connsiteY2312" fmla="*/ 4810024 h 12798677"/>
              <a:gd name="connsiteX2313" fmla="*/ 1463243 w 13335839"/>
              <a:gd name="connsiteY2313" fmla="*/ 4793111 h 12798677"/>
              <a:gd name="connsiteX2314" fmla="*/ 3620972 w 13335839"/>
              <a:gd name="connsiteY2314" fmla="*/ 4722394 h 12798677"/>
              <a:gd name="connsiteX2315" fmla="*/ 3994161 w 13335839"/>
              <a:gd name="connsiteY2315" fmla="*/ 4705618 h 12798677"/>
              <a:gd name="connsiteX2316" fmla="*/ 4000819 w 13335839"/>
              <a:gd name="connsiteY2316" fmla="*/ 4692105 h 12798677"/>
              <a:gd name="connsiteX2317" fmla="*/ 4021358 w 13335839"/>
              <a:gd name="connsiteY2317" fmla="*/ 4697180 h 12798677"/>
              <a:gd name="connsiteX2318" fmla="*/ 4018684 w 13335839"/>
              <a:gd name="connsiteY2318" fmla="*/ 4704516 h 12798677"/>
              <a:gd name="connsiteX2319" fmla="*/ 4074912 w 13335839"/>
              <a:gd name="connsiteY2319" fmla="*/ 4701987 h 12798677"/>
              <a:gd name="connsiteX2320" fmla="*/ 4071519 w 13335839"/>
              <a:gd name="connsiteY2320" fmla="*/ 4692023 h 12798677"/>
              <a:gd name="connsiteX2321" fmla="*/ 4053727 w 13335839"/>
              <a:gd name="connsiteY2321" fmla="*/ 4637317 h 12798677"/>
              <a:gd name="connsiteX2322" fmla="*/ 4115753 w 13335839"/>
              <a:gd name="connsiteY2322" fmla="*/ 4688913 h 12798677"/>
              <a:gd name="connsiteX2323" fmla="*/ 4116998 w 13335839"/>
              <a:gd name="connsiteY2323" fmla="*/ 4700096 h 12798677"/>
              <a:gd name="connsiteX2324" fmla="*/ 4157550 w 13335839"/>
              <a:gd name="connsiteY2324" fmla="*/ 4698272 h 12798677"/>
              <a:gd name="connsiteX2325" fmla="*/ 4363431 w 13335839"/>
              <a:gd name="connsiteY2325" fmla="*/ 4686516 h 12798677"/>
              <a:gd name="connsiteX2326" fmla="*/ 4367346 w 13335839"/>
              <a:gd name="connsiteY2326" fmla="*/ 4675031 h 12798677"/>
              <a:gd name="connsiteX2327" fmla="*/ 4372549 w 13335839"/>
              <a:gd name="connsiteY2327" fmla="*/ 4685995 h 12798677"/>
              <a:gd name="connsiteX2328" fmla="*/ 4490008 w 13335839"/>
              <a:gd name="connsiteY2328" fmla="*/ 4679288 h 12798677"/>
              <a:gd name="connsiteX2329" fmla="*/ 4497089 w 13335839"/>
              <a:gd name="connsiteY2329" fmla="*/ 4666724 h 12798677"/>
              <a:gd name="connsiteX2330" fmla="*/ 4477925 w 13335839"/>
              <a:gd name="connsiteY2330" fmla="*/ 4636833 h 12798677"/>
              <a:gd name="connsiteX2331" fmla="*/ 4478699 w 13335839"/>
              <a:gd name="connsiteY2331" fmla="*/ 4587886 h 12798677"/>
              <a:gd name="connsiteX2332" fmla="*/ 4524541 w 13335839"/>
              <a:gd name="connsiteY2332" fmla="*/ 4669413 h 12798677"/>
              <a:gd name="connsiteX2333" fmla="*/ 4535509 w 13335839"/>
              <a:gd name="connsiteY2333" fmla="*/ 4676690 h 12798677"/>
              <a:gd name="connsiteX2334" fmla="*/ 4537660 w 13335839"/>
              <a:gd name="connsiteY2334" fmla="*/ 4676567 h 12798677"/>
              <a:gd name="connsiteX2335" fmla="*/ 4542242 w 13335839"/>
              <a:gd name="connsiteY2335" fmla="*/ 4675468 h 12798677"/>
              <a:gd name="connsiteX2336" fmla="*/ 4567789 w 13335839"/>
              <a:gd name="connsiteY2336" fmla="*/ 4666645 h 12798677"/>
              <a:gd name="connsiteX2337" fmla="*/ 4513661 w 13335839"/>
              <a:gd name="connsiteY2337" fmla="*/ 4612321 h 12798677"/>
              <a:gd name="connsiteX2338" fmla="*/ 4541886 w 13335839"/>
              <a:gd name="connsiteY2338" fmla="*/ 4566060 h 12798677"/>
              <a:gd name="connsiteX2339" fmla="*/ 4582825 w 13335839"/>
              <a:gd name="connsiteY2339" fmla="*/ 4666584 h 12798677"/>
              <a:gd name="connsiteX2340" fmla="*/ 4587600 w 13335839"/>
              <a:gd name="connsiteY2340" fmla="*/ 4673716 h 12798677"/>
              <a:gd name="connsiteX2341" fmla="*/ 4633389 w 13335839"/>
              <a:gd name="connsiteY2341" fmla="*/ 4671101 h 12798677"/>
              <a:gd name="connsiteX2342" fmla="*/ 4642956 w 13335839"/>
              <a:gd name="connsiteY2342" fmla="*/ 4663499 h 12798677"/>
              <a:gd name="connsiteX2343" fmla="*/ 4636281 w 13335839"/>
              <a:gd name="connsiteY2343" fmla="*/ 4557796 h 12798677"/>
              <a:gd name="connsiteX2344" fmla="*/ 4592258 w 13335839"/>
              <a:gd name="connsiteY2344" fmla="*/ 4609511 h 12798677"/>
              <a:gd name="connsiteX2345" fmla="*/ 4589277 w 13335839"/>
              <a:gd name="connsiteY2345" fmla="*/ 4549691 h 12798677"/>
              <a:gd name="connsiteX2346" fmla="*/ 4691571 w 13335839"/>
              <a:gd name="connsiteY2346" fmla="*/ 4538698 h 12798677"/>
              <a:gd name="connsiteX2347" fmla="*/ 4675774 w 13335839"/>
              <a:gd name="connsiteY2347" fmla="*/ 4544154 h 12798677"/>
              <a:gd name="connsiteX2348" fmla="*/ 4702451 w 13335839"/>
              <a:gd name="connsiteY2348" fmla="*/ 4595789 h 12798677"/>
              <a:gd name="connsiteX2349" fmla="*/ 4679142 w 13335839"/>
              <a:gd name="connsiteY2349" fmla="*/ 4579499 h 12798677"/>
              <a:gd name="connsiteX2350" fmla="*/ 4697922 w 13335839"/>
              <a:gd name="connsiteY2350" fmla="*/ 4633864 h 12798677"/>
              <a:gd name="connsiteX2351" fmla="*/ 4685362 w 13335839"/>
              <a:gd name="connsiteY2351" fmla="*/ 4651894 h 12798677"/>
              <a:gd name="connsiteX2352" fmla="*/ 4682925 w 13335839"/>
              <a:gd name="connsiteY2352" fmla="*/ 4668272 h 12798677"/>
              <a:gd name="connsiteX2353" fmla="*/ 4694625 w 13335839"/>
              <a:gd name="connsiteY2353" fmla="*/ 4667604 h 12798677"/>
              <a:gd name="connsiteX2354" fmla="*/ 4711370 w 13335839"/>
              <a:gd name="connsiteY2354" fmla="*/ 4666385 h 12798677"/>
              <a:gd name="connsiteX2355" fmla="*/ 4709478 w 13335839"/>
              <a:gd name="connsiteY2355" fmla="*/ 4648128 h 12798677"/>
              <a:gd name="connsiteX2356" fmla="*/ 4725371 w 13335839"/>
              <a:gd name="connsiteY2356" fmla="*/ 4636552 h 12798677"/>
              <a:gd name="connsiteX2357" fmla="*/ 4731481 w 13335839"/>
              <a:gd name="connsiteY2357" fmla="*/ 4664921 h 12798677"/>
              <a:gd name="connsiteX2358" fmla="*/ 4753391 w 13335839"/>
              <a:gd name="connsiteY2358" fmla="*/ 4663325 h 12798677"/>
              <a:gd name="connsiteX2359" fmla="*/ 4748679 w 13335839"/>
              <a:gd name="connsiteY2359" fmla="*/ 4652843 h 12798677"/>
              <a:gd name="connsiteX2360" fmla="*/ 4706206 w 13335839"/>
              <a:gd name="connsiteY2360" fmla="*/ 4606662 h 12798677"/>
              <a:gd name="connsiteX2361" fmla="*/ 4749456 w 13335839"/>
              <a:gd name="connsiteY2361" fmla="*/ 4603894 h 12798677"/>
              <a:gd name="connsiteX2362" fmla="*/ 4742330 w 13335839"/>
              <a:gd name="connsiteY2362" fmla="*/ 4557674 h 12798677"/>
              <a:gd name="connsiteX2363" fmla="*/ 4706980 w 13335839"/>
              <a:gd name="connsiteY2363" fmla="*/ 4557714 h 12798677"/>
              <a:gd name="connsiteX2364" fmla="*/ 4723553 w 13335839"/>
              <a:gd name="connsiteY2364" fmla="*/ 4503309 h 12798677"/>
              <a:gd name="connsiteX2365" fmla="*/ 4664507 w 13335839"/>
              <a:gd name="connsiteY2365" fmla="*/ 4511534 h 12798677"/>
              <a:gd name="connsiteX2366" fmla="*/ 4657383 w 13335839"/>
              <a:gd name="connsiteY2366" fmla="*/ 4465315 h 12798677"/>
              <a:gd name="connsiteX2367" fmla="*/ 4656609 w 13335839"/>
              <a:gd name="connsiteY2367" fmla="*/ 4514262 h 12798677"/>
              <a:gd name="connsiteX2368" fmla="*/ 4601319 w 13335839"/>
              <a:gd name="connsiteY2368" fmla="*/ 4533360 h 12798677"/>
              <a:gd name="connsiteX2369" fmla="*/ 4585522 w 13335839"/>
              <a:gd name="connsiteY2369" fmla="*/ 4538817 h 12798677"/>
              <a:gd name="connsiteX2370" fmla="*/ 4570499 w 13335839"/>
              <a:gd name="connsiteY2370" fmla="*/ 4495327 h 12798677"/>
              <a:gd name="connsiteX2371" fmla="*/ 4558071 w 13335839"/>
              <a:gd name="connsiteY2371" fmla="*/ 4536129 h 12798677"/>
              <a:gd name="connsiteX2372" fmla="*/ 4499027 w 13335839"/>
              <a:gd name="connsiteY2372" fmla="*/ 4544355 h 12798677"/>
              <a:gd name="connsiteX2373" fmla="*/ 4472347 w 13335839"/>
              <a:gd name="connsiteY2373" fmla="*/ 4492719 h 12798677"/>
              <a:gd name="connsiteX2374" fmla="*/ 4396732 w 13335839"/>
              <a:gd name="connsiteY2374" fmla="*/ 4555348 h 12798677"/>
              <a:gd name="connsiteX2375" fmla="*/ 4365137 w 13335839"/>
              <a:gd name="connsiteY2375" fmla="*/ 4566261 h 12798677"/>
              <a:gd name="connsiteX2376" fmla="*/ 4326807 w 13335839"/>
              <a:gd name="connsiteY2376" fmla="*/ 4506481 h 12798677"/>
              <a:gd name="connsiteX2377" fmla="*/ 4244065 w 13335839"/>
              <a:gd name="connsiteY2377" fmla="*/ 4522891 h 12798677"/>
              <a:gd name="connsiteX2378" fmla="*/ 4259088 w 13335839"/>
              <a:gd name="connsiteY2378" fmla="*/ 4566382 h 12798677"/>
              <a:gd name="connsiteX2379" fmla="*/ 4204187 w 13335839"/>
              <a:gd name="connsiteY2379" fmla="*/ 4561008 h 12798677"/>
              <a:gd name="connsiteX2380" fmla="*/ 4193306 w 13335839"/>
              <a:gd name="connsiteY2380" fmla="*/ 4503914 h 12798677"/>
              <a:gd name="connsiteX2381" fmla="*/ 4082340 w 13335839"/>
              <a:gd name="connsiteY2381" fmla="*/ 4566585 h 12798677"/>
              <a:gd name="connsiteX2382" fmla="*/ 4096976 w 13335839"/>
              <a:gd name="connsiteY2382" fmla="*/ 4634550 h 12798677"/>
              <a:gd name="connsiteX2383" fmla="*/ 4049972 w 13335839"/>
              <a:gd name="connsiteY2383" fmla="*/ 4626445 h 12798677"/>
              <a:gd name="connsiteX2384" fmla="*/ 4043236 w 13335839"/>
              <a:gd name="connsiteY2384" fmla="*/ 4555751 h 12798677"/>
              <a:gd name="connsiteX2385" fmla="*/ 3826994 w 13335839"/>
              <a:gd name="connsiteY2385" fmla="*/ 4569593 h 12798677"/>
              <a:gd name="connsiteX2386" fmla="*/ 3846933 w 13335839"/>
              <a:gd name="connsiteY2386" fmla="*/ 4550536 h 12798677"/>
              <a:gd name="connsiteX2387" fmla="*/ 3812358 w 13335839"/>
              <a:gd name="connsiteY2387" fmla="*/ 4501628 h 12798677"/>
              <a:gd name="connsiteX2388" fmla="*/ 3769108 w 13335839"/>
              <a:gd name="connsiteY2388" fmla="*/ 4504396 h 12798677"/>
              <a:gd name="connsiteX2389" fmla="*/ 3775847 w 13335839"/>
              <a:gd name="connsiteY2389" fmla="*/ 4575091 h 12798677"/>
              <a:gd name="connsiteX2390" fmla="*/ 3721718 w 13335839"/>
              <a:gd name="connsiteY2390" fmla="*/ 4520765 h 12798677"/>
              <a:gd name="connsiteX2391" fmla="*/ 3736742 w 13335839"/>
              <a:gd name="connsiteY2391" fmla="*/ 4564259 h 12798677"/>
              <a:gd name="connsiteX2392" fmla="*/ 3685594 w 13335839"/>
              <a:gd name="connsiteY2392" fmla="*/ 4569756 h 12798677"/>
              <a:gd name="connsiteX2393" fmla="*/ 3713433 w 13335839"/>
              <a:gd name="connsiteY2393" fmla="*/ 4547969 h 12798677"/>
              <a:gd name="connsiteX2394" fmla="*/ 3655936 w 13335839"/>
              <a:gd name="connsiteY2394" fmla="*/ 4458297 h 12798677"/>
              <a:gd name="connsiteX2395" fmla="*/ 3670570 w 13335839"/>
              <a:gd name="connsiteY2395" fmla="*/ 4526263 h 12798677"/>
              <a:gd name="connsiteX2396" fmla="*/ 3572421 w 13335839"/>
              <a:gd name="connsiteY2396" fmla="*/ 4523655 h 12798677"/>
              <a:gd name="connsiteX2397" fmla="*/ 3567117 w 13335839"/>
              <a:gd name="connsiteY2397" fmla="*/ 4610679 h 12798677"/>
              <a:gd name="connsiteX2398" fmla="*/ 3532929 w 13335839"/>
              <a:gd name="connsiteY2398" fmla="*/ 4537296 h 12798677"/>
              <a:gd name="connsiteX2399" fmla="*/ 3515970 w 13335839"/>
              <a:gd name="connsiteY2399" fmla="*/ 4616175 h 12798677"/>
              <a:gd name="connsiteX2400" fmla="*/ 3535137 w 13335839"/>
              <a:gd name="connsiteY2400" fmla="*/ 4646067 h 12798677"/>
              <a:gd name="connsiteX2401" fmla="*/ 3534361 w 13335839"/>
              <a:gd name="connsiteY2401" fmla="*/ 4695015 h 12798677"/>
              <a:gd name="connsiteX2402" fmla="*/ 3487357 w 13335839"/>
              <a:gd name="connsiteY2402" fmla="*/ 4686910 h 12798677"/>
              <a:gd name="connsiteX2403" fmla="*/ 3503543 w 13335839"/>
              <a:gd name="connsiteY2403" fmla="*/ 4656980 h 12798677"/>
              <a:gd name="connsiteX2404" fmla="*/ 3500173 w 13335839"/>
              <a:gd name="connsiteY2404" fmla="*/ 4621632 h 12798677"/>
              <a:gd name="connsiteX2405" fmla="*/ 3453554 w 13335839"/>
              <a:gd name="connsiteY2405" fmla="*/ 4589054 h 12798677"/>
              <a:gd name="connsiteX2406" fmla="*/ 3450187 w 13335839"/>
              <a:gd name="connsiteY2406" fmla="*/ 4553707 h 12798677"/>
              <a:gd name="connsiteX2407" fmla="*/ 3390368 w 13335839"/>
              <a:gd name="connsiteY2407" fmla="*/ 4610880 h 12798677"/>
              <a:gd name="connsiteX2408" fmla="*/ 3375731 w 13335839"/>
              <a:gd name="connsiteY2408" fmla="*/ 4542916 h 12798677"/>
              <a:gd name="connsiteX2409" fmla="*/ 3339221 w 13335839"/>
              <a:gd name="connsiteY2409" fmla="*/ 4616377 h 12798677"/>
              <a:gd name="connsiteX2410" fmla="*/ 3347505 w 13335839"/>
              <a:gd name="connsiteY2410" fmla="*/ 4589176 h 12798677"/>
              <a:gd name="connsiteX2411" fmla="*/ 3295972 w 13335839"/>
              <a:gd name="connsiteY2411" fmla="*/ 4619145 h 12798677"/>
              <a:gd name="connsiteX2412" fmla="*/ 3261397 w 13335839"/>
              <a:gd name="connsiteY2412" fmla="*/ 4570237 h 12798677"/>
              <a:gd name="connsiteX2413" fmla="*/ 3252726 w 13335839"/>
              <a:gd name="connsiteY2413" fmla="*/ 4621914 h 12798677"/>
              <a:gd name="connsiteX2414" fmla="*/ 3229415 w 13335839"/>
              <a:gd name="connsiteY2414" fmla="*/ 4605624 h 12798677"/>
              <a:gd name="connsiteX2415" fmla="*/ 3214393 w 13335839"/>
              <a:gd name="connsiteY2415" fmla="*/ 4562134 h 12798677"/>
              <a:gd name="connsiteX2416" fmla="*/ 3122980 w 13335839"/>
              <a:gd name="connsiteY2416" fmla="*/ 4630220 h 12798677"/>
              <a:gd name="connsiteX2417" fmla="*/ 3100832 w 13335839"/>
              <a:gd name="connsiteY2417" fmla="*/ 4540509 h 12798677"/>
              <a:gd name="connsiteX2418" fmla="*/ 3068851 w 13335839"/>
              <a:gd name="connsiteY2418" fmla="*/ 4575896 h 12798677"/>
              <a:gd name="connsiteX2419" fmla="*/ 3103816 w 13335839"/>
              <a:gd name="connsiteY2419" fmla="*/ 4600330 h 12798677"/>
              <a:gd name="connsiteX2420" fmla="*/ 3033889 w 13335839"/>
              <a:gd name="connsiteY2420" fmla="*/ 4551462 h 12798677"/>
              <a:gd name="connsiteX2421" fmla="*/ 3068077 w 13335839"/>
              <a:gd name="connsiteY2421" fmla="*/ 4624843 h 12798677"/>
              <a:gd name="connsiteX2422" fmla="*/ 2997751 w 13335839"/>
              <a:gd name="connsiteY2422" fmla="*/ 4632401 h 12798677"/>
              <a:gd name="connsiteX2423" fmla="*/ 2972977 w 13335839"/>
              <a:gd name="connsiteY2423" fmla="*/ 4657089 h 12798677"/>
              <a:gd name="connsiteX2424" fmla="*/ 2954130 w 13335839"/>
              <a:gd name="connsiteY2424" fmla="*/ 4627693 h 12798677"/>
              <a:gd name="connsiteX2425" fmla="*/ 2934964 w 13335839"/>
              <a:gd name="connsiteY2425" fmla="*/ 4597803 h 12798677"/>
              <a:gd name="connsiteX2426" fmla="*/ 2808588 w 13335839"/>
              <a:gd name="connsiteY2426" fmla="*/ 4641455 h 12798677"/>
              <a:gd name="connsiteX2427" fmla="*/ 2789809 w 13335839"/>
              <a:gd name="connsiteY2427" fmla="*/ 4587092 h 12798677"/>
              <a:gd name="connsiteX2428" fmla="*/ 2772852 w 13335839"/>
              <a:gd name="connsiteY2428" fmla="*/ 4665970 h 12798677"/>
              <a:gd name="connsiteX2429" fmla="*/ 2757829 w 13335839"/>
              <a:gd name="connsiteY2429" fmla="*/ 4622477 h 12798677"/>
              <a:gd name="connsiteX2430" fmla="*/ 2666415 w 13335839"/>
              <a:gd name="connsiteY2430" fmla="*/ 4690564 h 12798677"/>
              <a:gd name="connsiteX2431" fmla="*/ 2659291 w 13335839"/>
              <a:gd name="connsiteY2431" fmla="*/ 4644345 h 12798677"/>
              <a:gd name="connsiteX2432" fmla="*/ 2557383 w 13335839"/>
              <a:gd name="connsiteY2432" fmla="*/ 4630865 h 12798677"/>
              <a:gd name="connsiteX2433" fmla="*/ 2546504 w 13335839"/>
              <a:gd name="connsiteY2433" fmla="*/ 4573772 h 12798677"/>
              <a:gd name="connsiteX2434" fmla="*/ 2514910 w 13335839"/>
              <a:gd name="connsiteY2434" fmla="*/ 4584685 h 12798677"/>
              <a:gd name="connsiteX2435" fmla="*/ 2517892 w 13335839"/>
              <a:gd name="connsiteY2435" fmla="*/ 4644506 h 12798677"/>
              <a:gd name="connsiteX2436" fmla="*/ 2486684 w 13335839"/>
              <a:gd name="connsiteY2436" fmla="*/ 4630946 h 12798677"/>
              <a:gd name="connsiteX2437" fmla="*/ 2509606 w 13335839"/>
              <a:gd name="connsiteY2437" fmla="*/ 4671708 h 12798677"/>
              <a:gd name="connsiteX2438" fmla="*/ 2447193 w 13335839"/>
              <a:gd name="connsiteY2438" fmla="*/ 4644586 h 12798677"/>
              <a:gd name="connsiteX2439" fmla="*/ 2473868 w 13335839"/>
              <a:gd name="connsiteY2439" fmla="*/ 4696222 h 12798677"/>
              <a:gd name="connsiteX2440" fmla="*/ 2357714 w 13335839"/>
              <a:gd name="connsiteY2440" fmla="*/ 4590303 h 12798677"/>
              <a:gd name="connsiteX2441" fmla="*/ 2310324 w 13335839"/>
              <a:gd name="connsiteY2441" fmla="*/ 4606673 h 12798677"/>
              <a:gd name="connsiteX2442" fmla="*/ 2306955 w 13335839"/>
              <a:gd name="connsiteY2442" fmla="*/ 4571326 h 12798677"/>
              <a:gd name="connsiteX2443" fmla="*/ 2256196 w 13335839"/>
              <a:gd name="connsiteY2443" fmla="*/ 4552349 h 12798677"/>
              <a:gd name="connsiteX2444" fmla="*/ 2289609 w 13335839"/>
              <a:gd name="connsiteY2444" fmla="*/ 4674678 h 12798677"/>
              <a:gd name="connsiteX2445" fmla="*/ 2234707 w 13335839"/>
              <a:gd name="connsiteY2445" fmla="*/ 4669302 h 12798677"/>
              <a:gd name="connsiteX2446" fmla="*/ 1854146 w 13335839"/>
              <a:gd name="connsiteY2446" fmla="*/ 4642544 h 12798677"/>
              <a:gd name="connsiteX2447" fmla="*/ 1885741 w 13335839"/>
              <a:gd name="connsiteY2447" fmla="*/ 4631631 h 12798677"/>
              <a:gd name="connsiteX2448" fmla="*/ 1874859 w 13335839"/>
              <a:gd name="connsiteY2448" fmla="*/ 4574538 h 12798677"/>
              <a:gd name="connsiteX2449" fmla="*/ 1855306 w 13335839"/>
              <a:gd name="connsiteY2449" fmla="*/ 4569122 h 12798677"/>
              <a:gd name="connsiteX2450" fmla="*/ 1862431 w 13335839"/>
              <a:gd name="connsiteY2450" fmla="*/ 4615341 h 12798677"/>
              <a:gd name="connsiteX2451" fmla="*/ 1835754 w 13335839"/>
              <a:gd name="connsiteY2451" fmla="*/ 4563705 h 12798677"/>
              <a:gd name="connsiteX2452" fmla="*/ 1808304 w 13335839"/>
              <a:gd name="connsiteY2452" fmla="*/ 4561016 h 12798677"/>
              <a:gd name="connsiteX2453" fmla="*/ 1815427 w 13335839"/>
              <a:gd name="connsiteY2453" fmla="*/ 4607236 h 12798677"/>
              <a:gd name="connsiteX2454" fmla="*/ 1876679 w 13335839"/>
              <a:gd name="connsiteY2454" fmla="*/ 4707781 h 12798677"/>
              <a:gd name="connsiteX2455" fmla="*/ 1837574 w 13335839"/>
              <a:gd name="connsiteY2455" fmla="*/ 4696947 h 12798677"/>
              <a:gd name="connsiteX2456" fmla="*/ 1826693 w 13335839"/>
              <a:gd name="connsiteY2456" fmla="*/ 4639855 h 12798677"/>
              <a:gd name="connsiteX2457" fmla="*/ 1740197 w 13335839"/>
              <a:gd name="connsiteY2457" fmla="*/ 4645393 h 12798677"/>
              <a:gd name="connsiteX2458" fmla="*/ 1724401 w 13335839"/>
              <a:gd name="connsiteY2458" fmla="*/ 4650849 h 12798677"/>
              <a:gd name="connsiteX2459" fmla="*/ 1689438 w 13335839"/>
              <a:gd name="connsiteY2459" fmla="*/ 4626415 h 12798677"/>
              <a:gd name="connsiteX2460" fmla="*/ 1717663 w 13335839"/>
              <a:gd name="connsiteY2460" fmla="*/ 4580155 h 12798677"/>
              <a:gd name="connsiteX2461" fmla="*/ 1635310 w 13335839"/>
              <a:gd name="connsiteY2461" fmla="*/ 4572091 h 12798677"/>
              <a:gd name="connsiteX2462" fmla="*/ 1588694 w 13335839"/>
              <a:gd name="connsiteY2462" fmla="*/ 4539513 h 12798677"/>
              <a:gd name="connsiteX2463" fmla="*/ 1570690 w 13335839"/>
              <a:gd name="connsiteY2463" fmla="*/ 4436201 h 12798677"/>
              <a:gd name="connsiteX2464" fmla="*/ 1530808 w 13335839"/>
              <a:gd name="connsiteY2464" fmla="*/ 4474316 h 12798677"/>
              <a:gd name="connsiteX2465" fmla="*/ 1545445 w 13335839"/>
              <a:gd name="connsiteY2465" fmla="*/ 4542282 h 12798677"/>
              <a:gd name="connsiteX2466" fmla="*/ 1487562 w 13335839"/>
              <a:gd name="connsiteY2466" fmla="*/ 4477085 h 12798677"/>
              <a:gd name="connsiteX2467" fmla="*/ 1469171 w 13335839"/>
              <a:gd name="connsiteY2467" fmla="*/ 4398247 h 12798677"/>
              <a:gd name="connsiteX2468" fmla="*/ 1501151 w 13335839"/>
              <a:gd name="connsiteY2468" fmla="*/ 4362860 h 12798677"/>
              <a:gd name="connsiteX2469" fmla="*/ 1626365 w 13335839"/>
              <a:gd name="connsiteY2469" fmla="*/ 4392629 h 12798677"/>
              <a:gd name="connsiteX2470" fmla="*/ 1685800 w 13335839"/>
              <a:gd name="connsiteY2470" fmla="*/ 4359930 h 12798677"/>
              <a:gd name="connsiteX2471" fmla="*/ 1674532 w 13335839"/>
              <a:gd name="connsiteY2471" fmla="*/ 4327311 h 12798677"/>
              <a:gd name="connsiteX2472" fmla="*/ 1721147 w 13335839"/>
              <a:gd name="connsiteY2472" fmla="*/ 4359889 h 12798677"/>
              <a:gd name="connsiteX2473" fmla="*/ 1735784 w 13335839"/>
              <a:gd name="connsiteY2473" fmla="*/ 4427854 h 12798677"/>
              <a:gd name="connsiteX2474" fmla="*/ 1751581 w 13335839"/>
              <a:gd name="connsiteY2474" fmla="*/ 4422399 h 12798677"/>
              <a:gd name="connsiteX2475" fmla="*/ 1733577 w 13335839"/>
              <a:gd name="connsiteY2475" fmla="*/ 4319086 h 12798677"/>
              <a:gd name="connsiteX2476" fmla="*/ 1761415 w 13335839"/>
              <a:gd name="connsiteY2476" fmla="*/ 4297301 h 12798677"/>
              <a:gd name="connsiteX2477" fmla="*/ 1774431 w 13335839"/>
              <a:gd name="connsiteY2477" fmla="*/ 4312580 h 12798677"/>
              <a:gd name="connsiteX2478" fmla="*/ 1784219 w 13335839"/>
              <a:gd name="connsiteY2478" fmla="*/ 4337762 h 12798677"/>
              <a:gd name="connsiteX2479" fmla="*/ 1782375 w 13335839"/>
              <a:gd name="connsiteY2479" fmla="*/ 4337979 h 12798677"/>
              <a:gd name="connsiteX2480" fmla="*/ 1768539 w 13335839"/>
              <a:gd name="connsiteY2480" fmla="*/ 4343520 h 12798677"/>
              <a:gd name="connsiteX2481" fmla="*/ 1791073 w 13335839"/>
              <a:gd name="connsiteY2481" fmla="*/ 4408757 h 12798677"/>
              <a:gd name="connsiteX2482" fmla="*/ 1835096 w 13335839"/>
              <a:gd name="connsiteY2482" fmla="*/ 4357040 h 12798677"/>
              <a:gd name="connsiteX2483" fmla="*/ 1862546 w 13335839"/>
              <a:gd name="connsiteY2483" fmla="*/ 4359728 h 12798677"/>
              <a:gd name="connsiteX2484" fmla="*/ 1900877 w 13335839"/>
              <a:gd name="connsiteY2484" fmla="*/ 4419509 h 12798677"/>
              <a:gd name="connsiteX2485" fmla="*/ 1909552 w 13335839"/>
              <a:gd name="connsiteY2485" fmla="*/ 4367832 h 12798677"/>
              <a:gd name="connsiteX2486" fmla="*/ 1944127 w 13335839"/>
              <a:gd name="connsiteY2486" fmla="*/ 4416741 h 12798677"/>
              <a:gd name="connsiteX2487" fmla="*/ 1918224 w 13335839"/>
              <a:gd name="connsiteY2487" fmla="*/ 4316158 h 12798677"/>
              <a:gd name="connsiteX2488" fmla="*/ 1979864 w 13335839"/>
              <a:gd name="connsiteY2488" fmla="*/ 4392224 h 12798677"/>
              <a:gd name="connsiteX2489" fmla="*/ 1988536 w 13335839"/>
              <a:gd name="connsiteY2489" fmla="*/ 4340550 h 12798677"/>
              <a:gd name="connsiteX2490" fmla="*/ 1941919 w 13335839"/>
              <a:gd name="connsiteY2490" fmla="*/ 4307973 h 12798677"/>
              <a:gd name="connsiteX2491" fmla="*/ 2012619 w 13335839"/>
              <a:gd name="connsiteY2491" fmla="*/ 4307890 h 12798677"/>
              <a:gd name="connsiteX2492" fmla="*/ 2072438 w 13335839"/>
              <a:gd name="connsiteY2492" fmla="*/ 4250718 h 12798677"/>
              <a:gd name="connsiteX2493" fmla="*/ 1968324 w 13335839"/>
              <a:gd name="connsiteY2493" fmla="*/ 4128468 h 12798677"/>
              <a:gd name="connsiteX2494" fmla="*/ 1952141 w 13335839"/>
              <a:gd name="connsiteY2494" fmla="*/ 4158399 h 12798677"/>
              <a:gd name="connsiteX2495" fmla="*/ 1967164 w 13335839"/>
              <a:gd name="connsiteY2495" fmla="*/ 4201891 h 12798677"/>
              <a:gd name="connsiteX2496" fmla="*/ 1946450 w 13335839"/>
              <a:gd name="connsiteY2496" fmla="*/ 4269897 h 12798677"/>
              <a:gd name="connsiteX2497" fmla="*/ 1931813 w 13335839"/>
              <a:gd name="connsiteY2497" fmla="*/ 4201931 h 12798677"/>
              <a:gd name="connsiteX2498" fmla="*/ 1912262 w 13335839"/>
              <a:gd name="connsiteY2498" fmla="*/ 4196514 h 12798677"/>
              <a:gd name="connsiteX2499" fmla="*/ 1907730 w 13335839"/>
              <a:gd name="connsiteY2499" fmla="*/ 4234590 h 12798677"/>
              <a:gd name="connsiteX2500" fmla="*/ 1857359 w 13335839"/>
              <a:gd name="connsiteY2500" fmla="*/ 4191139 h 12798677"/>
              <a:gd name="connsiteX2501" fmla="*/ 1877684 w 13335839"/>
              <a:gd name="connsiteY2501" fmla="*/ 4147607 h 12798677"/>
              <a:gd name="connsiteX2502" fmla="*/ 1846479 w 13335839"/>
              <a:gd name="connsiteY2502" fmla="*/ 4134045 h 12798677"/>
              <a:gd name="connsiteX2503" fmla="*/ 1849461 w 13335839"/>
              <a:gd name="connsiteY2503" fmla="*/ 4193867 h 12798677"/>
              <a:gd name="connsiteX2504" fmla="*/ 1860729 w 13335839"/>
              <a:gd name="connsiteY2504" fmla="*/ 4226486 h 12798677"/>
              <a:gd name="connsiteX2505" fmla="*/ 1786271 w 13335839"/>
              <a:gd name="connsiteY2505" fmla="*/ 4215693 h 12798677"/>
              <a:gd name="connsiteX2506" fmla="*/ 1659510 w 13335839"/>
              <a:gd name="connsiteY2506" fmla="*/ 4283819 h 12798677"/>
              <a:gd name="connsiteX2507" fmla="*/ 1645260 w 13335839"/>
              <a:gd name="connsiteY2507" fmla="*/ 4191380 h 12798677"/>
              <a:gd name="connsiteX2508" fmla="*/ 1731369 w 13335839"/>
              <a:gd name="connsiteY2508" fmla="*/ 4210318 h 12798677"/>
              <a:gd name="connsiteX2509" fmla="*/ 1782128 w 13335839"/>
              <a:gd name="connsiteY2509" fmla="*/ 4229294 h 12798677"/>
              <a:gd name="connsiteX2510" fmla="*/ 1732144 w 13335839"/>
              <a:gd name="connsiteY2510" fmla="*/ 4161369 h 12798677"/>
              <a:gd name="connsiteX2511" fmla="*/ 1703918 w 13335839"/>
              <a:gd name="connsiteY2511" fmla="*/ 4207629 h 12798677"/>
              <a:gd name="connsiteX2512" fmla="*/ 1629851 w 13335839"/>
              <a:gd name="connsiteY2512" fmla="*/ 4172362 h 12798677"/>
              <a:gd name="connsiteX2513" fmla="*/ 1622727 w 13335839"/>
              <a:gd name="connsiteY2513" fmla="*/ 4126143 h 12798677"/>
              <a:gd name="connsiteX2514" fmla="*/ 1591907 w 13335839"/>
              <a:gd name="connsiteY2514" fmla="*/ 4088109 h 12798677"/>
              <a:gd name="connsiteX2515" fmla="*/ 1583233 w 13335839"/>
              <a:gd name="connsiteY2515" fmla="*/ 4139784 h 12798677"/>
              <a:gd name="connsiteX2516" fmla="*/ 1606155 w 13335839"/>
              <a:gd name="connsiteY2516" fmla="*/ 4180548 h 12798677"/>
              <a:gd name="connsiteX2517" fmla="*/ 1539985 w 13335839"/>
              <a:gd name="connsiteY2517" fmla="*/ 4142554 h 12798677"/>
              <a:gd name="connsiteX2518" fmla="*/ 1532861 w 13335839"/>
              <a:gd name="connsiteY2518" fmla="*/ 4096334 h 12798677"/>
              <a:gd name="connsiteX2519" fmla="*/ 1520046 w 13335839"/>
              <a:gd name="connsiteY2519" fmla="*/ 4161610 h 12798677"/>
              <a:gd name="connsiteX2520" fmla="*/ 1435099 w 13335839"/>
              <a:gd name="connsiteY2520" fmla="*/ 4069253 h 12798677"/>
              <a:gd name="connsiteX2521" fmla="*/ 1372685 w 13335839"/>
              <a:gd name="connsiteY2521" fmla="*/ 4042131 h 12798677"/>
              <a:gd name="connsiteX2522" fmla="*/ 1365559 w 13335839"/>
              <a:gd name="connsiteY2522" fmla="*/ 3995910 h 12798677"/>
              <a:gd name="connsiteX2523" fmla="*/ 1333966 w 13335839"/>
              <a:gd name="connsiteY2523" fmla="*/ 4006823 h 12798677"/>
              <a:gd name="connsiteX2524" fmla="*/ 1303534 w 13335839"/>
              <a:gd name="connsiteY2524" fmla="*/ 3944312 h 12798677"/>
              <a:gd name="connsiteX2525" fmla="*/ 1272325 w 13335839"/>
              <a:gd name="connsiteY2525" fmla="*/ 3930753 h 12798677"/>
              <a:gd name="connsiteX2526" fmla="*/ 1280151 w 13335839"/>
              <a:gd name="connsiteY2526" fmla="*/ 3959807 h 12798677"/>
              <a:gd name="connsiteX2527" fmla="*/ 1281015 w 13335839"/>
              <a:gd name="connsiteY2527" fmla="*/ 3960883 h 12798677"/>
              <a:gd name="connsiteX2528" fmla="*/ 1248776 w 13335839"/>
              <a:gd name="connsiteY2528" fmla="*/ 3929761 h 12798677"/>
              <a:gd name="connsiteX2529" fmla="*/ 1226097 w 13335839"/>
              <a:gd name="connsiteY2529" fmla="*/ 3873701 h 12798677"/>
              <a:gd name="connsiteX2530" fmla="*/ 1174949 w 13335839"/>
              <a:gd name="connsiteY2530" fmla="*/ 3879198 h 12798677"/>
              <a:gd name="connsiteX2531" fmla="*/ 1183624 w 13335839"/>
              <a:gd name="connsiteY2531" fmla="*/ 3827522 h 12798677"/>
              <a:gd name="connsiteX2532" fmla="*/ 1234382 w 13335839"/>
              <a:gd name="connsiteY2532" fmla="*/ 3846498 h 12798677"/>
              <a:gd name="connsiteX2533" fmla="*/ 1231013 w 13335839"/>
              <a:gd name="connsiteY2533" fmla="*/ 3811152 h 12798677"/>
              <a:gd name="connsiteX2534" fmla="*/ 1282548 w 13335839"/>
              <a:gd name="connsiteY2534" fmla="*/ 3781180 h 12798677"/>
              <a:gd name="connsiteX2535" fmla="*/ 1317123 w 13335839"/>
              <a:gd name="connsiteY2535" fmla="*/ 3830089 h 12798677"/>
              <a:gd name="connsiteX2536" fmla="*/ 1368269 w 13335839"/>
              <a:gd name="connsiteY2536" fmla="*/ 3824592 h 12798677"/>
              <a:gd name="connsiteX2537" fmla="*/ 1340819 w 13335839"/>
              <a:gd name="connsiteY2537" fmla="*/ 3821904 h 12798677"/>
              <a:gd name="connsiteX2538" fmla="*/ 1355068 w 13335839"/>
              <a:gd name="connsiteY2538" fmla="*/ 3914342 h 12798677"/>
              <a:gd name="connsiteX2539" fmla="*/ 1355841 w 13335839"/>
              <a:gd name="connsiteY2539" fmla="*/ 3865395 h 12798677"/>
              <a:gd name="connsiteX2540" fmla="*/ 1391191 w 13335839"/>
              <a:gd name="connsiteY2540" fmla="*/ 3865354 h 12798677"/>
              <a:gd name="connsiteX2541" fmla="*/ 1417868 w 13335839"/>
              <a:gd name="connsiteY2541" fmla="*/ 3916991 h 12798677"/>
              <a:gd name="connsiteX2542" fmla="*/ 1442338 w 13335839"/>
              <a:gd name="connsiteY2542" fmla="*/ 3859859 h 12798677"/>
              <a:gd name="connsiteX2543" fmla="*/ 1420191 w 13335839"/>
              <a:gd name="connsiteY2543" fmla="*/ 3770147 h 12798677"/>
              <a:gd name="connsiteX2544" fmla="*/ 1494647 w 13335839"/>
              <a:gd name="connsiteY2544" fmla="*/ 3780939 h 12798677"/>
              <a:gd name="connsiteX2545" fmla="*/ 1493872 w 13335839"/>
              <a:gd name="connsiteY2545" fmla="*/ 3829886 h 12798677"/>
              <a:gd name="connsiteX2546" fmla="*/ 1541262 w 13335839"/>
              <a:gd name="connsiteY2546" fmla="*/ 3813517 h 12798677"/>
              <a:gd name="connsiteX2547" fmla="*/ 1603676 w 13335839"/>
              <a:gd name="connsiteY2547" fmla="*/ 3840638 h 12798677"/>
              <a:gd name="connsiteX2548" fmla="*/ 1649519 w 13335839"/>
              <a:gd name="connsiteY2548" fmla="*/ 3922164 h 12798677"/>
              <a:gd name="connsiteX2549" fmla="*/ 1658578 w 13335839"/>
              <a:gd name="connsiteY2549" fmla="*/ 3846014 h 12798677"/>
              <a:gd name="connsiteX2550" fmla="*/ 1681888 w 13335839"/>
              <a:gd name="connsiteY2550" fmla="*/ 3862304 h 12798677"/>
              <a:gd name="connsiteX2551" fmla="*/ 1696910 w 13335839"/>
              <a:gd name="connsiteY2551" fmla="*/ 3905795 h 12798677"/>
              <a:gd name="connsiteX2552" fmla="*/ 1705196 w 13335839"/>
              <a:gd name="connsiteY2552" fmla="*/ 3878594 h 12798677"/>
              <a:gd name="connsiteX2553" fmla="*/ 1739384 w 13335839"/>
              <a:gd name="connsiteY2553" fmla="*/ 3951977 h 12798677"/>
              <a:gd name="connsiteX2554" fmla="*/ 1767610 w 13335839"/>
              <a:gd name="connsiteY2554" fmla="*/ 3905717 h 12798677"/>
              <a:gd name="connsiteX2555" fmla="*/ 1709337 w 13335839"/>
              <a:gd name="connsiteY2555" fmla="*/ 3864992 h 12798677"/>
              <a:gd name="connsiteX2556" fmla="*/ 1795836 w 13335839"/>
              <a:gd name="connsiteY2556" fmla="*/ 3859455 h 12798677"/>
              <a:gd name="connsiteX2557" fmla="*/ 1682661 w 13335839"/>
              <a:gd name="connsiteY2557" fmla="*/ 3813356 h 12798677"/>
              <a:gd name="connsiteX2558" fmla="*/ 1697683 w 13335839"/>
              <a:gd name="connsiteY2558" fmla="*/ 3856848 h 12798677"/>
              <a:gd name="connsiteX2559" fmla="*/ 1655209 w 13335839"/>
              <a:gd name="connsiteY2559" fmla="*/ 3810667 h 12798677"/>
              <a:gd name="connsiteX2560" fmla="*/ 1648473 w 13335839"/>
              <a:gd name="connsiteY2560" fmla="*/ 3739974 h 12798677"/>
              <a:gd name="connsiteX2561" fmla="*/ 1746623 w 13335839"/>
              <a:gd name="connsiteY2561" fmla="*/ 3742581 h 12798677"/>
              <a:gd name="connsiteX2562" fmla="*/ 1766178 w 13335839"/>
              <a:gd name="connsiteY2562" fmla="*/ 3747998 h 12798677"/>
              <a:gd name="connsiteX2563" fmla="*/ 1792466 w 13335839"/>
              <a:gd name="connsiteY2563" fmla="*/ 3824108 h 12798677"/>
              <a:gd name="connsiteX2564" fmla="*/ 1824061 w 13335839"/>
              <a:gd name="connsiteY2564" fmla="*/ 3813195 h 12798677"/>
              <a:gd name="connsiteX2565" fmla="*/ 1789485 w 13335839"/>
              <a:gd name="connsiteY2565" fmla="*/ 3764287 h 12798677"/>
              <a:gd name="connsiteX2566" fmla="*/ 1820692 w 13335839"/>
              <a:gd name="connsiteY2566" fmla="*/ 3777849 h 12798677"/>
              <a:gd name="connsiteX2567" fmla="*/ 1821853 w 13335839"/>
              <a:gd name="connsiteY2567" fmla="*/ 3704426 h 12798677"/>
              <a:gd name="connsiteX2568" fmla="*/ 1803075 w 13335839"/>
              <a:gd name="connsiteY2568" fmla="*/ 3650062 h 12798677"/>
              <a:gd name="connsiteX2569" fmla="*/ 1811747 w 13335839"/>
              <a:gd name="connsiteY2569" fmla="*/ 3598386 h 12798677"/>
              <a:gd name="connsiteX2570" fmla="*/ 1841792 w 13335839"/>
              <a:gd name="connsiteY2570" fmla="*/ 3685368 h 12798677"/>
              <a:gd name="connsiteX2571" fmla="*/ 1889185 w 13335839"/>
              <a:gd name="connsiteY2571" fmla="*/ 3668999 h 12798677"/>
              <a:gd name="connsiteX2572" fmla="*/ 1896308 w 13335839"/>
              <a:gd name="connsiteY2572" fmla="*/ 3715218 h 12798677"/>
              <a:gd name="connsiteX2573" fmla="*/ 1930885 w 13335839"/>
              <a:gd name="connsiteY2573" fmla="*/ 3764127 h 12798677"/>
              <a:gd name="connsiteX2574" fmla="*/ 1973745 w 13335839"/>
              <a:gd name="connsiteY2574" fmla="*/ 3785832 h 12798677"/>
              <a:gd name="connsiteX2575" fmla="*/ 1971150 w 13335839"/>
              <a:gd name="connsiteY2575" fmla="*/ 3701537 h 12798677"/>
              <a:gd name="connsiteX2576" fmla="*/ 2016993 w 13335839"/>
              <a:gd name="connsiteY2576" fmla="*/ 3783063 h 12798677"/>
              <a:gd name="connsiteX2577" fmla="*/ 2049362 w 13335839"/>
              <a:gd name="connsiteY2577" fmla="*/ 3723202 h 12798677"/>
              <a:gd name="connsiteX2578" fmla="*/ 2076426 w 13335839"/>
              <a:gd name="connsiteY2578" fmla="*/ 3750365 h 12798677"/>
              <a:gd name="connsiteX2579" fmla="*/ 1968171 w 13335839"/>
              <a:gd name="connsiteY2579" fmla="*/ 3641716 h 12798677"/>
              <a:gd name="connsiteX2580" fmla="*/ 2038483 w 13335839"/>
              <a:gd name="connsiteY2580" fmla="*/ 3666109 h 12798677"/>
              <a:gd name="connsiteX2581" fmla="*/ 1986676 w 13335839"/>
              <a:gd name="connsiteY2581" fmla="*/ 3464941 h 12798677"/>
              <a:gd name="connsiteX2582" fmla="*/ 2081457 w 13335839"/>
              <a:gd name="connsiteY2582" fmla="*/ 3432202 h 12798677"/>
              <a:gd name="connsiteX2583" fmla="*/ 2064500 w 13335839"/>
              <a:gd name="connsiteY2583" fmla="*/ 3511081 h 12798677"/>
              <a:gd name="connsiteX2584" fmla="*/ 2181815 w 13335839"/>
              <a:gd name="connsiteY2584" fmla="*/ 3543578 h 12798677"/>
              <a:gd name="connsiteX2585" fmla="*/ 2310398 w 13335839"/>
              <a:gd name="connsiteY2585" fmla="*/ 3608694 h 12798677"/>
              <a:gd name="connsiteX2586" fmla="*/ 2330339 w 13335839"/>
              <a:gd name="connsiteY2586" fmla="*/ 3589635 h 12798677"/>
              <a:gd name="connsiteX2587" fmla="*/ 2361159 w 13335839"/>
              <a:gd name="connsiteY2587" fmla="*/ 3627672 h 12798677"/>
              <a:gd name="connsiteX2588" fmla="*/ 2494273 w 13335839"/>
              <a:gd name="connsiteY2588" fmla="*/ 3654714 h 12798677"/>
              <a:gd name="connsiteX2589" fmla="*/ 2475108 w 13335839"/>
              <a:gd name="connsiteY2589" fmla="*/ 3624823 h 12798677"/>
              <a:gd name="connsiteX2590" fmla="*/ 2498802 w 13335839"/>
              <a:gd name="connsiteY2590" fmla="*/ 3616638 h 12798677"/>
              <a:gd name="connsiteX2591" fmla="*/ 2510070 w 13335839"/>
              <a:gd name="connsiteY2591" fmla="*/ 3649258 h 12798677"/>
              <a:gd name="connsiteX2592" fmla="*/ 2584526 w 13335839"/>
              <a:gd name="connsiteY2592" fmla="*/ 3660050 h 12798677"/>
              <a:gd name="connsiteX2593" fmla="*/ 2575851 w 13335839"/>
              <a:gd name="connsiteY2593" fmla="*/ 3711727 h 12798677"/>
              <a:gd name="connsiteX2594" fmla="*/ 2634511 w 13335839"/>
              <a:gd name="connsiteY2594" fmla="*/ 3727975 h 12798677"/>
              <a:gd name="connsiteX2595" fmla="*/ 2604852 w 13335839"/>
              <a:gd name="connsiteY2595" fmla="*/ 3616519 h 12798677"/>
              <a:gd name="connsiteX2596" fmla="*/ 2693555 w 13335839"/>
              <a:gd name="connsiteY2596" fmla="*/ 3719749 h 12798677"/>
              <a:gd name="connsiteX2597" fmla="*/ 2674391 w 13335839"/>
              <a:gd name="connsiteY2597" fmla="*/ 3689859 h 12798677"/>
              <a:gd name="connsiteX2598" fmla="*/ 2734598 w 13335839"/>
              <a:gd name="connsiteY2598" fmla="*/ 3608213 h 12798677"/>
              <a:gd name="connsiteX2599" fmla="*/ 2843626 w 13335839"/>
              <a:gd name="connsiteY2599" fmla="*/ 3667912 h 12798677"/>
              <a:gd name="connsiteX2600" fmla="*/ 2856055 w 13335839"/>
              <a:gd name="connsiteY2600" fmla="*/ 3627108 h 12798677"/>
              <a:gd name="connsiteX2601" fmla="*/ 2836890 w 13335839"/>
              <a:gd name="connsiteY2601" fmla="*/ 3597218 h 12798677"/>
              <a:gd name="connsiteX2602" fmla="*/ 2919631 w 13335839"/>
              <a:gd name="connsiteY2602" fmla="*/ 3580808 h 12798677"/>
              <a:gd name="connsiteX2603" fmla="*/ 2887263 w 13335839"/>
              <a:gd name="connsiteY2603" fmla="*/ 3640670 h 12798677"/>
              <a:gd name="connsiteX2604" fmla="*/ 2992538 w 13335839"/>
              <a:gd name="connsiteY2604" fmla="*/ 3689496 h 12798677"/>
              <a:gd name="connsiteX2605" fmla="*/ 3083563 w 13335839"/>
              <a:gd name="connsiteY2605" fmla="*/ 3645885 h 12798677"/>
              <a:gd name="connsiteX2606" fmla="*/ 3137693 w 13335839"/>
              <a:gd name="connsiteY2606" fmla="*/ 3700209 h 12798677"/>
              <a:gd name="connsiteX2607" fmla="*/ 3148185 w 13335839"/>
              <a:gd name="connsiteY2607" fmla="*/ 3781775 h 12798677"/>
              <a:gd name="connsiteX2608" fmla="*/ 3163981 w 13335839"/>
              <a:gd name="connsiteY2608" fmla="*/ 3776319 h 12798677"/>
              <a:gd name="connsiteX2609" fmla="*/ 3157245 w 13335839"/>
              <a:gd name="connsiteY2609" fmla="*/ 3705624 h 12798677"/>
              <a:gd name="connsiteX2610" fmla="*/ 3187291 w 13335839"/>
              <a:gd name="connsiteY2610" fmla="*/ 3792609 h 12798677"/>
              <a:gd name="connsiteX2611" fmla="*/ 3207618 w 13335839"/>
              <a:gd name="connsiteY2611" fmla="*/ 3749075 h 12798677"/>
              <a:gd name="connsiteX2612" fmla="*/ 3226395 w 13335839"/>
              <a:gd name="connsiteY2612" fmla="*/ 3803440 h 12798677"/>
              <a:gd name="connsiteX2613" fmla="*/ 3219659 w 13335839"/>
              <a:gd name="connsiteY2613" fmla="*/ 3732746 h 12798677"/>
              <a:gd name="connsiteX2614" fmla="*/ 3250865 w 13335839"/>
              <a:gd name="connsiteY2614" fmla="*/ 3746307 h 12798677"/>
              <a:gd name="connsiteX2615" fmla="*/ 3257990 w 13335839"/>
              <a:gd name="connsiteY2615" fmla="*/ 3792526 h 12798677"/>
              <a:gd name="connsiteX2616" fmla="*/ 3278704 w 13335839"/>
              <a:gd name="connsiteY2616" fmla="*/ 3724520 h 12798677"/>
              <a:gd name="connsiteX2617" fmla="*/ 3228719 w 13335839"/>
              <a:gd name="connsiteY2617" fmla="*/ 3656595 h 12798677"/>
              <a:gd name="connsiteX2618" fmla="*/ 3303174 w 13335839"/>
              <a:gd name="connsiteY2618" fmla="*/ 3663394 h 12798677"/>
              <a:gd name="connsiteX2619" fmla="*/ 3319658 w 13335839"/>
              <a:gd name="connsiteY2619" fmla="*/ 3650940 h 12798677"/>
              <a:gd name="connsiteX2620" fmla="*/ 3331045 w 13335839"/>
              <a:gd name="connsiteY2620" fmla="*/ 3674494 h 12798677"/>
              <a:gd name="connsiteX2621" fmla="*/ 3349403 w 13335839"/>
              <a:gd name="connsiteY2621" fmla="*/ 3724441 h 12798677"/>
              <a:gd name="connsiteX2622" fmla="*/ 3392651 w 13335839"/>
              <a:gd name="connsiteY2622" fmla="*/ 3721672 h 12798677"/>
              <a:gd name="connsiteX2623" fmla="*/ 3346810 w 13335839"/>
              <a:gd name="connsiteY2623" fmla="*/ 3640145 h 12798677"/>
              <a:gd name="connsiteX2624" fmla="*/ 3396794 w 13335839"/>
              <a:gd name="connsiteY2624" fmla="*/ 3708070 h 12798677"/>
              <a:gd name="connsiteX2625" fmla="*/ 3397956 w 13335839"/>
              <a:gd name="connsiteY2625" fmla="*/ 3634649 h 12798677"/>
              <a:gd name="connsiteX2626" fmla="*/ 3476166 w 13335839"/>
              <a:gd name="connsiteY2626" fmla="*/ 3656314 h 12798677"/>
              <a:gd name="connsiteX2627" fmla="*/ 3460370 w 13335839"/>
              <a:gd name="connsiteY2627" fmla="*/ 3661770 h 12798677"/>
              <a:gd name="connsiteX2628" fmla="*/ 3483290 w 13335839"/>
              <a:gd name="connsiteY2628" fmla="*/ 3702534 h 12798677"/>
              <a:gd name="connsiteX2629" fmla="*/ 3539354 w 13335839"/>
              <a:gd name="connsiteY2629" fmla="*/ 3634487 h 12798677"/>
              <a:gd name="connsiteX2630" fmla="*/ 3569788 w 13335839"/>
              <a:gd name="connsiteY2630" fmla="*/ 3696995 h 12798677"/>
              <a:gd name="connsiteX2631" fmla="*/ 3593870 w 13335839"/>
              <a:gd name="connsiteY2631" fmla="*/ 3664339 h 12798677"/>
              <a:gd name="connsiteX2632" fmla="*/ 3628058 w 13335839"/>
              <a:gd name="connsiteY2632" fmla="*/ 3737719 h 12798677"/>
              <a:gd name="connsiteX2633" fmla="*/ 3660040 w 13335839"/>
              <a:gd name="connsiteY2633" fmla="*/ 3702332 h 12798677"/>
              <a:gd name="connsiteX2634" fmla="*/ 3690471 w 13335839"/>
              <a:gd name="connsiteY2634" fmla="*/ 3764841 h 12798677"/>
              <a:gd name="connsiteX2635" fmla="*/ 3710026 w 13335839"/>
              <a:gd name="connsiteY2635" fmla="*/ 3770257 h 12798677"/>
              <a:gd name="connsiteX2636" fmla="*/ 3564870 w 13335839"/>
              <a:gd name="connsiteY2636" fmla="*/ 3759546 h 12798677"/>
              <a:gd name="connsiteX2637" fmla="*/ 3583261 w 13335839"/>
              <a:gd name="connsiteY2637" fmla="*/ 3838383 h 12798677"/>
              <a:gd name="connsiteX2638" fmla="*/ 3722067 w 13335839"/>
              <a:gd name="connsiteY2638" fmla="*/ 3753927 h 12798677"/>
              <a:gd name="connsiteX2639" fmla="*/ 3756642 w 13335839"/>
              <a:gd name="connsiteY2639" fmla="*/ 3802835 h 12798677"/>
              <a:gd name="connsiteX2640" fmla="*/ 3792378 w 13335839"/>
              <a:gd name="connsiteY2640" fmla="*/ 3778322 h 12798677"/>
              <a:gd name="connsiteX2641" fmla="*/ 3789398 w 13335839"/>
              <a:gd name="connsiteY2641" fmla="*/ 3718500 h 12798677"/>
              <a:gd name="connsiteX2642" fmla="*/ 3749904 w 13335839"/>
              <a:gd name="connsiteY2642" fmla="*/ 3732142 h 12798677"/>
              <a:gd name="connsiteX2643" fmla="*/ 3769071 w 13335839"/>
              <a:gd name="connsiteY2643" fmla="*/ 3762032 h 12798677"/>
              <a:gd name="connsiteX2644" fmla="*/ 3737863 w 13335839"/>
              <a:gd name="connsiteY2644" fmla="*/ 3748471 h 12798677"/>
              <a:gd name="connsiteX2645" fmla="*/ 3708205 w 13335839"/>
              <a:gd name="connsiteY2645" fmla="*/ 3637014 h 12798677"/>
              <a:gd name="connsiteX2646" fmla="*/ 3742781 w 13335839"/>
              <a:gd name="connsiteY2646" fmla="*/ 3685923 h 12798677"/>
              <a:gd name="connsiteX2647" fmla="*/ 3778904 w 13335839"/>
              <a:gd name="connsiteY2647" fmla="*/ 3636934 h 12798677"/>
              <a:gd name="connsiteX2648" fmla="*/ 3798843 w 13335839"/>
              <a:gd name="connsiteY2648" fmla="*/ 3617876 h 12798677"/>
              <a:gd name="connsiteX2649" fmla="*/ 3829665 w 13335839"/>
              <a:gd name="connsiteY2649" fmla="*/ 3655911 h 12798677"/>
              <a:gd name="connsiteX2650" fmla="*/ 3818398 w 13335839"/>
              <a:gd name="connsiteY2650" fmla="*/ 3623292 h 12798677"/>
              <a:gd name="connsiteX2651" fmla="*/ 3873299 w 13335839"/>
              <a:gd name="connsiteY2651" fmla="*/ 3628667 h 12798677"/>
              <a:gd name="connsiteX2652" fmla="*/ 3869931 w 13335839"/>
              <a:gd name="connsiteY2652" fmla="*/ 3593321 h 12798677"/>
              <a:gd name="connsiteX2653" fmla="*/ 3811273 w 13335839"/>
              <a:gd name="connsiteY2653" fmla="*/ 3577073 h 12798677"/>
              <a:gd name="connsiteX2654" fmla="*/ 3859052 w 13335839"/>
              <a:gd name="connsiteY2654" fmla="*/ 3536230 h 12798677"/>
              <a:gd name="connsiteX2655" fmla="*/ 3877829 w 13335839"/>
              <a:gd name="connsiteY2655" fmla="*/ 3590592 h 12798677"/>
              <a:gd name="connsiteX2656" fmla="*/ 3889869 w 13335839"/>
              <a:gd name="connsiteY2656" fmla="*/ 3574264 h 12798677"/>
              <a:gd name="connsiteX2657" fmla="*/ 3863581 w 13335839"/>
              <a:gd name="connsiteY2657" fmla="*/ 3498154 h 12798677"/>
              <a:gd name="connsiteX2658" fmla="*/ 3823699 w 13335839"/>
              <a:gd name="connsiteY2658" fmla="*/ 3536269 h 12798677"/>
              <a:gd name="connsiteX2659" fmla="*/ 3785370 w 13335839"/>
              <a:gd name="connsiteY2659" fmla="*/ 3476490 h 12798677"/>
              <a:gd name="connsiteX2660" fmla="*/ 3721796 w 13335839"/>
              <a:gd name="connsiteY2660" fmla="*/ 3522788 h 12798677"/>
              <a:gd name="connsiteX2661" fmla="*/ 3710915 w 13335839"/>
              <a:gd name="connsiteY2661" fmla="*/ 3465697 h 12798677"/>
              <a:gd name="connsiteX2662" fmla="*/ 3694343 w 13335839"/>
              <a:gd name="connsiteY2662" fmla="*/ 3520101 h 12798677"/>
              <a:gd name="connsiteX2663" fmla="*/ 3687606 w 13335839"/>
              <a:gd name="connsiteY2663" fmla="*/ 3449408 h 12798677"/>
              <a:gd name="connsiteX2664" fmla="*/ 3686058 w 13335839"/>
              <a:gd name="connsiteY2664" fmla="*/ 3547304 h 12798677"/>
              <a:gd name="connsiteX2665" fmla="*/ 3652257 w 13335839"/>
              <a:gd name="connsiteY2665" fmla="*/ 3449448 h 12798677"/>
              <a:gd name="connsiteX2666" fmla="*/ 3654852 w 13335839"/>
              <a:gd name="connsiteY2666" fmla="*/ 3533743 h 12798677"/>
              <a:gd name="connsiteX2667" fmla="*/ 3619501 w 13335839"/>
              <a:gd name="connsiteY2667" fmla="*/ 3533784 h 12798677"/>
              <a:gd name="connsiteX2668" fmla="*/ 3603704 w 13335839"/>
              <a:gd name="connsiteY2668" fmla="*/ 3539240 h 12798677"/>
              <a:gd name="connsiteX2669" fmla="*/ 3565374 w 13335839"/>
              <a:gd name="connsiteY2669" fmla="*/ 3479459 h 12798677"/>
              <a:gd name="connsiteX2670" fmla="*/ 3583766 w 13335839"/>
              <a:gd name="connsiteY2670" fmla="*/ 3558297 h 12798677"/>
              <a:gd name="connsiteX2671" fmla="*/ 3533005 w 13335839"/>
              <a:gd name="connsiteY2671" fmla="*/ 3539319 h 12798677"/>
              <a:gd name="connsiteX2672" fmla="*/ 3568356 w 13335839"/>
              <a:gd name="connsiteY2672" fmla="*/ 3539279 h 12798677"/>
              <a:gd name="connsiteX2673" fmla="*/ 3459711 w 13335839"/>
              <a:gd name="connsiteY2673" fmla="*/ 3455106 h 12798677"/>
              <a:gd name="connsiteX2674" fmla="*/ 3416074 w 13335839"/>
              <a:gd name="connsiteY2674" fmla="*/ 3482347 h 12798677"/>
              <a:gd name="connsiteX2675" fmla="*/ 3459325 w 13335839"/>
              <a:gd name="connsiteY2675" fmla="*/ 3479580 h 12798677"/>
              <a:gd name="connsiteX2676" fmla="*/ 3490143 w 13335839"/>
              <a:gd name="connsiteY2676" fmla="*/ 3517615 h 12798677"/>
              <a:gd name="connsiteX2677" fmla="*/ 3485614 w 13335839"/>
              <a:gd name="connsiteY2677" fmla="*/ 3555690 h 12798677"/>
              <a:gd name="connsiteX2678" fmla="*/ 3419445 w 13335839"/>
              <a:gd name="connsiteY2678" fmla="*/ 3517696 h 12798677"/>
              <a:gd name="connsiteX2679" fmla="*/ 3393155 w 13335839"/>
              <a:gd name="connsiteY2679" fmla="*/ 3441586 h 12798677"/>
              <a:gd name="connsiteX2680" fmla="*/ 3322455 w 13335839"/>
              <a:gd name="connsiteY2680" fmla="*/ 3441666 h 12798677"/>
              <a:gd name="connsiteX2681" fmla="*/ 3332561 w 13335839"/>
              <a:gd name="connsiteY2681" fmla="*/ 3547707 h 12798677"/>
              <a:gd name="connsiteX2682" fmla="*/ 3324662 w 13335839"/>
              <a:gd name="connsiteY2682" fmla="*/ 3550436 h 12798677"/>
              <a:gd name="connsiteX2683" fmla="*/ 3282962 w 13335839"/>
              <a:gd name="connsiteY2683" fmla="*/ 3455307 h 12798677"/>
              <a:gd name="connsiteX2684" fmla="*/ 3285557 w 13335839"/>
              <a:gd name="connsiteY2684" fmla="*/ 3539602 h 12798677"/>
              <a:gd name="connsiteX2685" fmla="*/ 3231042 w 13335839"/>
              <a:gd name="connsiteY2685" fmla="*/ 3509753 h 12798677"/>
              <a:gd name="connsiteX2686" fmla="*/ 3184426 w 13335839"/>
              <a:gd name="connsiteY2686" fmla="*/ 3477173 h 12798677"/>
              <a:gd name="connsiteX2687" fmla="*/ 3204364 w 13335839"/>
              <a:gd name="connsiteY2687" fmla="*/ 3458117 h 12798677"/>
              <a:gd name="connsiteX2688" fmla="*/ 3153605 w 13335839"/>
              <a:gd name="connsiteY2688" fmla="*/ 3439137 h 12798677"/>
              <a:gd name="connsiteX2689" fmla="*/ 3157748 w 13335839"/>
              <a:gd name="connsiteY2689" fmla="*/ 3425537 h 12798677"/>
              <a:gd name="connsiteX2690" fmla="*/ 3154380 w 13335839"/>
              <a:gd name="connsiteY2690" fmla="*/ 3390189 h 12798677"/>
              <a:gd name="connsiteX2691" fmla="*/ 3181443 w 13335839"/>
              <a:gd name="connsiteY2691" fmla="*/ 3417352 h 12798677"/>
              <a:gd name="connsiteX2692" fmla="*/ 3178074 w 13335839"/>
              <a:gd name="connsiteY2692" fmla="*/ 3382005 h 12798677"/>
              <a:gd name="connsiteX2693" fmla="*/ 3134053 w 13335839"/>
              <a:gd name="connsiteY2693" fmla="*/ 3433721 h 12798677"/>
              <a:gd name="connsiteX2694" fmla="*/ 3055454 w 13335839"/>
              <a:gd name="connsiteY2694" fmla="*/ 3436530 h 12798677"/>
              <a:gd name="connsiteX2695" fmla="*/ 3085499 w 13335839"/>
              <a:gd name="connsiteY2695" fmla="*/ 3523514 h 12798677"/>
              <a:gd name="connsiteX2696" fmla="*/ 3042639 w 13335839"/>
              <a:gd name="connsiteY2696" fmla="*/ 3501810 h 12798677"/>
              <a:gd name="connsiteX2697" fmla="*/ 3036288 w 13335839"/>
              <a:gd name="connsiteY2697" fmla="*/ 3406640 h 12798677"/>
              <a:gd name="connsiteX2698" fmla="*/ 2953160 w 13335839"/>
              <a:gd name="connsiteY2698" fmla="*/ 3447525 h 12798677"/>
              <a:gd name="connsiteX2699" fmla="*/ 2824578 w 13335839"/>
              <a:gd name="connsiteY2699" fmla="*/ 3382408 h 12798677"/>
              <a:gd name="connsiteX2700" fmla="*/ 2829107 w 13335839"/>
              <a:gd name="connsiteY2700" fmla="*/ 3344334 h 12798677"/>
              <a:gd name="connsiteX2701" fmla="*/ 2782877 w 13335839"/>
              <a:gd name="connsiteY2701" fmla="*/ 3287281 h 12798677"/>
              <a:gd name="connsiteX2702" fmla="*/ 2809166 w 13335839"/>
              <a:gd name="connsiteY2702" fmla="*/ 3363391 h 12798677"/>
              <a:gd name="connsiteX2703" fmla="*/ 2761390 w 13335839"/>
              <a:gd name="connsiteY2703" fmla="*/ 3404235 h 12798677"/>
              <a:gd name="connsiteX2704" fmla="*/ 2795577 w 13335839"/>
              <a:gd name="connsiteY2704" fmla="*/ 3477615 h 12798677"/>
              <a:gd name="connsiteX2705" fmla="*/ 2748575 w 13335839"/>
              <a:gd name="connsiteY2705" fmla="*/ 3469511 h 12798677"/>
              <a:gd name="connsiteX2706" fmla="*/ 2729796 w 13335839"/>
              <a:gd name="connsiteY2706" fmla="*/ 3415147 h 12798677"/>
              <a:gd name="connsiteX2707" fmla="*/ 2784310 w 13335839"/>
              <a:gd name="connsiteY2707" fmla="*/ 3444998 h 12798677"/>
              <a:gd name="connsiteX2708" fmla="*/ 2749734 w 13335839"/>
              <a:gd name="connsiteY2708" fmla="*/ 3396089 h 12798677"/>
              <a:gd name="connsiteX2709" fmla="*/ 2675280 w 13335839"/>
              <a:gd name="connsiteY2709" fmla="*/ 3385296 h 12798677"/>
              <a:gd name="connsiteX2710" fmla="*/ 2629437 w 13335839"/>
              <a:gd name="connsiteY2710" fmla="*/ 3303772 h 12798677"/>
              <a:gd name="connsiteX2711" fmla="*/ 2661032 w 13335839"/>
              <a:gd name="connsiteY2711" fmla="*/ 3292859 h 12798677"/>
              <a:gd name="connsiteX2712" fmla="*/ 2606129 w 13335839"/>
              <a:gd name="connsiteY2712" fmla="*/ 3287481 h 12798677"/>
              <a:gd name="connsiteX2713" fmla="*/ 2628663 w 13335839"/>
              <a:gd name="connsiteY2713" fmla="*/ 3352719 h 12798677"/>
              <a:gd name="connsiteX2714" fmla="*/ 2656503 w 13335839"/>
              <a:gd name="connsiteY2714" fmla="*/ 3330933 h 12798677"/>
              <a:gd name="connsiteX2715" fmla="*/ 2647829 w 13335839"/>
              <a:gd name="connsiteY2715" fmla="*/ 3382609 h 12798677"/>
              <a:gd name="connsiteX2716" fmla="*/ 2537635 w 13335839"/>
              <a:gd name="connsiteY2716" fmla="*/ 3396330 h 12798677"/>
              <a:gd name="connsiteX2717" fmla="*/ 2499306 w 13335839"/>
              <a:gd name="connsiteY2717" fmla="*/ 3336552 h 12798677"/>
              <a:gd name="connsiteX2718" fmla="*/ 2487265 w 13335839"/>
              <a:gd name="connsiteY2718" fmla="*/ 3352880 h 12798677"/>
              <a:gd name="connsiteX2719" fmla="*/ 2482736 w 13335839"/>
              <a:gd name="connsiteY2719" fmla="*/ 3390955 h 12798677"/>
              <a:gd name="connsiteX2720" fmla="*/ 2388338 w 13335839"/>
              <a:gd name="connsiteY2720" fmla="*/ 3399221 h 12798677"/>
              <a:gd name="connsiteX2721" fmla="*/ 2369561 w 13335839"/>
              <a:gd name="connsiteY2721" fmla="*/ 3344858 h 12798677"/>
              <a:gd name="connsiteX2722" fmla="*/ 2346253 w 13335839"/>
              <a:gd name="connsiteY2722" fmla="*/ 3328567 h 12798677"/>
              <a:gd name="connsiteX2723" fmla="*/ 2318801 w 13335839"/>
              <a:gd name="connsiteY2723" fmla="*/ 3325879 h 12798677"/>
              <a:gd name="connsiteX2724" fmla="*/ 2322170 w 13335839"/>
              <a:gd name="connsiteY2724" fmla="*/ 3361227 h 12798677"/>
              <a:gd name="connsiteX2725" fmla="*/ 2275552 w 13335839"/>
              <a:gd name="connsiteY2725" fmla="*/ 3328648 h 12798677"/>
              <a:gd name="connsiteX2726" fmla="*/ 2268427 w 13335839"/>
              <a:gd name="connsiteY2726" fmla="*/ 3282429 h 12798677"/>
              <a:gd name="connsiteX2727" fmla="*/ 2252244 w 13335839"/>
              <a:gd name="connsiteY2727" fmla="*/ 3312360 h 12798677"/>
              <a:gd name="connsiteX2728" fmla="*/ 2275552 w 13335839"/>
              <a:gd name="connsiteY2728" fmla="*/ 3328648 h 12798677"/>
              <a:gd name="connsiteX2729" fmla="*/ 2251471 w 13335839"/>
              <a:gd name="connsiteY2729" fmla="*/ 3361307 h 12798677"/>
              <a:gd name="connsiteX2730" fmla="*/ 2193586 w 13335839"/>
              <a:gd name="connsiteY2730" fmla="*/ 3296111 h 12798677"/>
              <a:gd name="connsiteX2731" fmla="*/ 2064229 w 13335839"/>
              <a:gd name="connsiteY2731" fmla="*/ 3279942 h 12798677"/>
              <a:gd name="connsiteX2732" fmla="*/ 2044675 w 13335839"/>
              <a:gd name="connsiteY2732" fmla="*/ 3274526 h 12798677"/>
              <a:gd name="connsiteX2733" fmla="*/ 1962323 w 13335839"/>
              <a:gd name="connsiteY2733" fmla="*/ 3266462 h 12798677"/>
              <a:gd name="connsiteX2734" fmla="*/ 1884500 w 13335839"/>
              <a:gd name="connsiteY2734" fmla="*/ 3220323 h 12798677"/>
              <a:gd name="connsiteX2735" fmla="*/ 1888643 w 13335839"/>
              <a:gd name="connsiteY2735" fmla="*/ 3206722 h 12798677"/>
              <a:gd name="connsiteX2736" fmla="*/ 1861190 w 13335839"/>
              <a:gd name="connsiteY2736" fmla="*/ 3204033 h 12798677"/>
              <a:gd name="connsiteX2737" fmla="*/ 1876213 w 13335839"/>
              <a:gd name="connsiteY2737" fmla="*/ 3247526 h 12798677"/>
              <a:gd name="connsiteX2738" fmla="*/ 1828824 w 13335839"/>
              <a:gd name="connsiteY2738" fmla="*/ 3263895 h 12798677"/>
              <a:gd name="connsiteX2739" fmla="*/ 1869476 w 13335839"/>
              <a:gd name="connsiteY2739" fmla="*/ 3176831 h 12798677"/>
              <a:gd name="connsiteX2740" fmla="*/ 1913499 w 13335839"/>
              <a:gd name="connsiteY2740" fmla="*/ 3125116 h 12798677"/>
              <a:gd name="connsiteX2741" fmla="*/ 1955973 w 13335839"/>
              <a:gd name="connsiteY2741" fmla="*/ 3171293 h 12798677"/>
              <a:gd name="connsiteX2742" fmla="*/ 1955199 w 13335839"/>
              <a:gd name="connsiteY2742" fmla="*/ 3220242 h 12798677"/>
              <a:gd name="connsiteX2743" fmla="*/ 2031202 w 13335839"/>
              <a:gd name="connsiteY2743" fmla="*/ 3133138 h 12798677"/>
              <a:gd name="connsiteX2744" fmla="*/ 2065390 w 13335839"/>
              <a:gd name="connsiteY2744" fmla="*/ 3206519 h 12798677"/>
              <a:gd name="connsiteX2745" fmla="*/ 2124435 w 13335839"/>
              <a:gd name="connsiteY2745" fmla="*/ 3198294 h 12798677"/>
              <a:gd name="connsiteX2746" fmla="*/ 2104109 w 13335839"/>
              <a:gd name="connsiteY2746" fmla="*/ 3241827 h 12798677"/>
              <a:gd name="connsiteX2747" fmla="*/ 2064616 w 13335839"/>
              <a:gd name="connsiteY2747" fmla="*/ 3255468 h 12798677"/>
              <a:gd name="connsiteX2748" fmla="*/ 2150725 w 13335839"/>
              <a:gd name="connsiteY2748" fmla="*/ 3274406 h 12798677"/>
              <a:gd name="connsiteX2749" fmla="*/ 2151111 w 13335839"/>
              <a:gd name="connsiteY2749" fmla="*/ 3249931 h 12798677"/>
              <a:gd name="connsiteX2750" fmla="*/ 2124049 w 13335839"/>
              <a:gd name="connsiteY2750" fmla="*/ 3222768 h 12798677"/>
              <a:gd name="connsiteX2751" fmla="*/ 2132722 w 13335839"/>
              <a:gd name="connsiteY2751" fmla="*/ 3171092 h 12798677"/>
              <a:gd name="connsiteX2752" fmla="*/ 2188397 w 13335839"/>
              <a:gd name="connsiteY2752" fmla="*/ 3127520 h 12798677"/>
              <a:gd name="connsiteX2753" fmla="*/ 2183483 w 13335839"/>
              <a:gd name="connsiteY2753" fmla="*/ 3190069 h 12798677"/>
              <a:gd name="connsiteX2754" fmla="*/ 2254567 w 13335839"/>
              <a:gd name="connsiteY2754" fmla="*/ 3165515 h 12798677"/>
              <a:gd name="connsiteX2755" fmla="*/ 2281244 w 13335839"/>
              <a:gd name="connsiteY2755" fmla="*/ 3217152 h 12798677"/>
              <a:gd name="connsiteX2756" fmla="*/ 2297816 w 13335839"/>
              <a:gd name="connsiteY2756" fmla="*/ 3162746 h 12798677"/>
              <a:gd name="connsiteX2757" fmla="*/ 2319576 w 13335839"/>
              <a:gd name="connsiteY2757" fmla="*/ 3276931 h 12798677"/>
              <a:gd name="connsiteX2758" fmla="*/ 2347026 w 13335839"/>
              <a:gd name="connsiteY2758" fmla="*/ 3279620 h 12798677"/>
              <a:gd name="connsiteX2759" fmla="*/ 2359455 w 13335839"/>
              <a:gd name="connsiteY2759" fmla="*/ 3238816 h 12798677"/>
              <a:gd name="connsiteX2760" fmla="*/ 2356474 w 13335839"/>
              <a:gd name="connsiteY2760" fmla="*/ 3178995 h 12798677"/>
              <a:gd name="connsiteX2761" fmla="*/ 2352718 w 13335839"/>
              <a:gd name="connsiteY2761" fmla="*/ 3168123 h 12798677"/>
              <a:gd name="connsiteX2762" fmla="*/ 2386907 w 13335839"/>
              <a:gd name="connsiteY2762" fmla="*/ 3241505 h 12798677"/>
              <a:gd name="connsiteX2763" fmla="*/ 2423419 w 13335839"/>
              <a:gd name="connsiteY2763" fmla="*/ 3168043 h 12798677"/>
              <a:gd name="connsiteX2764" fmla="*/ 2434297 w 13335839"/>
              <a:gd name="connsiteY2764" fmla="*/ 3225134 h 12798677"/>
              <a:gd name="connsiteX2765" fmla="*/ 2463297 w 13335839"/>
              <a:gd name="connsiteY2765" fmla="*/ 3129927 h 12798677"/>
              <a:gd name="connsiteX2766" fmla="*/ 2485832 w 13335839"/>
              <a:gd name="connsiteY2766" fmla="*/ 3195164 h 12798677"/>
              <a:gd name="connsiteX2767" fmla="*/ 2476772 w 13335839"/>
              <a:gd name="connsiteY2767" fmla="*/ 3271312 h 12798677"/>
              <a:gd name="connsiteX2768" fmla="*/ 2513669 w 13335839"/>
              <a:gd name="connsiteY2768" fmla="*/ 3173379 h 12798677"/>
              <a:gd name="connsiteX2769" fmla="*/ 2540347 w 13335839"/>
              <a:gd name="connsiteY2769" fmla="*/ 3225013 h 12798677"/>
              <a:gd name="connsiteX2770" fmla="*/ 2545265 w 13335839"/>
              <a:gd name="connsiteY2770" fmla="*/ 3162465 h 12798677"/>
              <a:gd name="connsiteX2771" fmla="*/ 2510302 w 13335839"/>
              <a:gd name="connsiteY2771" fmla="*/ 3138032 h 12798677"/>
              <a:gd name="connsiteX2772" fmla="*/ 2553549 w 13335839"/>
              <a:gd name="connsiteY2772" fmla="*/ 3135262 h 12798677"/>
              <a:gd name="connsiteX2773" fmla="*/ 2412537 w 13335839"/>
              <a:gd name="connsiteY2773" fmla="*/ 3110950 h 12798677"/>
              <a:gd name="connsiteX2774" fmla="*/ 2527260 w 13335839"/>
              <a:gd name="connsiteY2774" fmla="*/ 3059151 h 12798677"/>
              <a:gd name="connsiteX2775" fmla="*/ 2555100 w 13335839"/>
              <a:gd name="connsiteY2775" fmla="*/ 3037365 h 12798677"/>
              <a:gd name="connsiteX2776" fmla="*/ 2562223 w 13335839"/>
              <a:gd name="connsiteY2776" fmla="*/ 3083586 h 12798677"/>
              <a:gd name="connsiteX2777" fmla="*/ 2644188 w 13335839"/>
              <a:gd name="connsiteY2777" fmla="*/ 3116124 h 12798677"/>
              <a:gd name="connsiteX2778" fmla="*/ 2647558 w 13335839"/>
              <a:gd name="connsiteY2778" fmla="*/ 3151471 h 12798677"/>
              <a:gd name="connsiteX2779" fmla="*/ 2675396 w 13335839"/>
              <a:gd name="connsiteY2779" fmla="*/ 3129684 h 12798677"/>
              <a:gd name="connsiteX2780" fmla="*/ 2644188 w 13335839"/>
              <a:gd name="connsiteY2780" fmla="*/ 3116124 h 12798677"/>
              <a:gd name="connsiteX2781" fmla="*/ 2665677 w 13335839"/>
              <a:gd name="connsiteY2781" fmla="*/ 2999170 h 12798677"/>
              <a:gd name="connsiteX2782" fmla="*/ 2720580 w 13335839"/>
              <a:gd name="connsiteY2782" fmla="*/ 3004546 h 12798677"/>
              <a:gd name="connsiteX2783" fmla="*/ 2827015 w 13335839"/>
              <a:gd name="connsiteY2783" fmla="*/ 2979951 h 12798677"/>
              <a:gd name="connsiteX2784" fmla="*/ 2830385 w 13335839"/>
              <a:gd name="connsiteY2784" fmla="*/ 3015298 h 12798677"/>
              <a:gd name="connsiteX2785" fmla="*/ 2849938 w 13335839"/>
              <a:gd name="connsiteY2785" fmla="*/ 3020715 h 12798677"/>
              <a:gd name="connsiteX2786" fmla="*/ 2862368 w 13335839"/>
              <a:gd name="connsiteY2786" fmla="*/ 2979912 h 12798677"/>
              <a:gd name="connsiteX2787" fmla="*/ 2877389 w 13335839"/>
              <a:gd name="connsiteY2787" fmla="*/ 3023402 h 12798677"/>
              <a:gd name="connsiteX2788" fmla="*/ 2881918 w 13335839"/>
              <a:gd name="connsiteY2788" fmla="*/ 2985328 h 12798677"/>
              <a:gd name="connsiteX2789" fmla="*/ 2904840 w 13335839"/>
              <a:gd name="connsiteY2789" fmla="*/ 3026090 h 12798677"/>
              <a:gd name="connsiteX2790" fmla="*/ 2897715 w 13335839"/>
              <a:gd name="connsiteY2790" fmla="*/ 2979872 h 12798677"/>
              <a:gd name="connsiteX2791" fmla="*/ 2968802 w 13335839"/>
              <a:gd name="connsiteY2791" fmla="*/ 2955316 h 12798677"/>
              <a:gd name="connsiteX2792" fmla="*/ 2995093 w 13335839"/>
              <a:gd name="connsiteY2792" fmla="*/ 3031426 h 12798677"/>
              <a:gd name="connsiteX2793" fmla="*/ 3064284 w 13335839"/>
              <a:gd name="connsiteY2793" fmla="*/ 2986989 h 12798677"/>
              <a:gd name="connsiteX2794" fmla="*/ 3094562 w 13335839"/>
              <a:gd name="connsiteY2794" fmla="*/ 3017581 h 12798677"/>
              <a:gd name="connsiteX2795" fmla="*/ 3093955 w 13335839"/>
              <a:gd name="connsiteY2795" fmla="*/ 3020096 h 12798677"/>
              <a:gd name="connsiteX2796" fmla="*/ 3104897 w 13335839"/>
              <a:gd name="connsiteY2796" fmla="*/ 3042178 h 12798677"/>
              <a:gd name="connsiteX2797" fmla="*/ 3110859 w 13335839"/>
              <a:gd name="connsiteY2797" fmla="*/ 3161820 h 12798677"/>
              <a:gd name="connsiteX2798" fmla="*/ 3131186 w 13335839"/>
              <a:gd name="connsiteY2798" fmla="*/ 3118289 h 12798677"/>
              <a:gd name="connsiteX2799" fmla="*/ 3112795 w 13335839"/>
              <a:gd name="connsiteY2799" fmla="*/ 3039450 h 12798677"/>
              <a:gd name="connsiteX2800" fmla="*/ 3142841 w 13335839"/>
              <a:gd name="connsiteY2800" fmla="*/ 3126433 h 12798677"/>
              <a:gd name="connsiteX2801" fmla="*/ 3178191 w 13335839"/>
              <a:gd name="connsiteY2801" fmla="*/ 3126392 h 12798677"/>
              <a:gd name="connsiteX2802" fmla="*/ 3254967 w 13335839"/>
              <a:gd name="connsiteY2802" fmla="*/ 2990341 h 12798677"/>
              <a:gd name="connsiteX2803" fmla="*/ 3269604 w 13335839"/>
              <a:gd name="connsiteY2803" fmla="*/ 3058306 h 12798677"/>
              <a:gd name="connsiteX2804" fmla="*/ 3286176 w 13335839"/>
              <a:gd name="connsiteY2804" fmla="*/ 3003901 h 12798677"/>
              <a:gd name="connsiteX2805" fmla="*/ 3302359 w 13335839"/>
              <a:gd name="connsiteY2805" fmla="*/ 2973971 h 12798677"/>
              <a:gd name="connsiteX2806" fmla="*/ 3324507 w 13335839"/>
              <a:gd name="connsiteY2806" fmla="*/ 3063683 h 12798677"/>
              <a:gd name="connsiteX2807" fmla="*/ 3340303 w 13335839"/>
              <a:gd name="connsiteY2807" fmla="*/ 3058227 h 12798677"/>
              <a:gd name="connsiteX2808" fmla="*/ 3325669 w 13335839"/>
              <a:gd name="connsiteY2808" fmla="*/ 2990260 h 12798677"/>
              <a:gd name="connsiteX2809" fmla="*/ 3345607 w 13335839"/>
              <a:gd name="connsiteY2809" fmla="*/ 2971202 h 12798677"/>
              <a:gd name="connsiteX2810" fmla="*/ 3556933 w 13335839"/>
              <a:gd name="connsiteY2810" fmla="*/ 3019908 h 12798677"/>
              <a:gd name="connsiteX2811" fmla="*/ 3569746 w 13335839"/>
              <a:gd name="connsiteY2811" fmla="*/ 2954631 h 12798677"/>
              <a:gd name="connsiteX2812" fmla="*/ 3613383 w 13335839"/>
              <a:gd name="connsiteY2812" fmla="*/ 2927389 h 12798677"/>
              <a:gd name="connsiteX2813" fmla="*/ 3660774 w 13335839"/>
              <a:gd name="connsiteY2813" fmla="*/ 2911019 h 12798677"/>
              <a:gd name="connsiteX2814" fmla="*/ 3675409 w 13335839"/>
              <a:gd name="connsiteY2814" fmla="*/ 2978985 h 12798677"/>
              <a:gd name="connsiteX2815" fmla="*/ 3718270 w 13335839"/>
              <a:gd name="connsiteY2815" fmla="*/ 3000691 h 12798677"/>
              <a:gd name="connsiteX2816" fmla="*/ 3738210 w 13335839"/>
              <a:gd name="connsiteY2816" fmla="*/ 2981631 h 12798677"/>
              <a:gd name="connsiteX2817" fmla="*/ 3741578 w 13335839"/>
              <a:gd name="connsiteY2817" fmla="*/ 3016978 h 12798677"/>
              <a:gd name="connsiteX2818" fmla="*/ 3947328 w 13335839"/>
              <a:gd name="connsiteY2818" fmla="*/ 2921570 h 12798677"/>
              <a:gd name="connsiteX2819" fmla="*/ 3877016 w 13335839"/>
              <a:gd name="connsiteY2819" fmla="*/ 2897176 h 12798677"/>
              <a:gd name="connsiteX2820" fmla="*/ 3884915 w 13335839"/>
              <a:gd name="connsiteY2820" fmla="*/ 2894449 h 12798677"/>
              <a:gd name="connsiteX2821" fmla="*/ 3864973 w 13335839"/>
              <a:gd name="connsiteY2821" fmla="*/ 2913506 h 12798677"/>
              <a:gd name="connsiteX2822" fmla="*/ 3831173 w 13335839"/>
              <a:gd name="connsiteY2822" fmla="*/ 2815650 h 12798677"/>
              <a:gd name="connsiteX2823" fmla="*/ 3909772 w 13335839"/>
              <a:gd name="connsiteY2823" fmla="*/ 2812841 h 12798677"/>
              <a:gd name="connsiteX2824" fmla="*/ 3948874 w 13335839"/>
              <a:gd name="connsiteY2824" fmla="*/ 2823673 h 12798677"/>
              <a:gd name="connsiteX2825" fmla="*/ 3948102 w 13335839"/>
              <a:gd name="connsiteY2825" fmla="*/ 2872623 h 12798677"/>
              <a:gd name="connsiteX2826" fmla="*/ 3975940 w 13335839"/>
              <a:gd name="connsiteY2826" fmla="*/ 2850836 h 12798677"/>
              <a:gd name="connsiteX2827" fmla="*/ 3964672 w 13335839"/>
              <a:gd name="connsiteY2827" fmla="*/ 2818216 h 12798677"/>
              <a:gd name="connsiteX2828" fmla="*/ 3990575 w 13335839"/>
              <a:gd name="connsiteY2828" fmla="*/ 2918801 h 12798677"/>
              <a:gd name="connsiteX2829" fmla="*/ 3958982 w 13335839"/>
              <a:gd name="connsiteY2829" fmla="*/ 2929714 h 12798677"/>
              <a:gd name="connsiteX2830" fmla="*/ 3996925 w 13335839"/>
              <a:gd name="connsiteY2830" fmla="*/ 3013968 h 12798677"/>
              <a:gd name="connsiteX2831" fmla="*/ 4016866 w 13335839"/>
              <a:gd name="connsiteY2831" fmla="*/ 2994910 h 12798677"/>
              <a:gd name="connsiteX2832" fmla="*/ 4047413 w 13335839"/>
              <a:gd name="connsiteY2832" fmla="*/ 2801807 h 12798677"/>
              <a:gd name="connsiteX2833" fmla="*/ 4070335 w 13335839"/>
              <a:gd name="connsiteY2833" fmla="*/ 2842570 h 12798677"/>
              <a:gd name="connsiteX2834" fmla="*/ 4137280 w 13335839"/>
              <a:gd name="connsiteY2834" fmla="*/ 2831616 h 12798677"/>
              <a:gd name="connsiteX2835" fmla="*/ 4136503 w 13335839"/>
              <a:gd name="connsiteY2835" fmla="*/ 2880565 h 12798677"/>
              <a:gd name="connsiteX2836" fmla="*/ 4157218 w 13335839"/>
              <a:gd name="connsiteY2836" fmla="*/ 2812560 h 12798677"/>
              <a:gd name="connsiteX2837" fmla="*/ 4184669 w 13335839"/>
              <a:gd name="connsiteY2837" fmla="*/ 2815247 h 12798677"/>
              <a:gd name="connsiteX2838" fmla="*/ 4223000 w 13335839"/>
              <a:gd name="connsiteY2838" fmla="*/ 2875028 h 12798677"/>
              <a:gd name="connsiteX2839" fmla="*/ 4231287 w 13335839"/>
              <a:gd name="connsiteY2839" fmla="*/ 2847824 h 12798677"/>
              <a:gd name="connsiteX2840" fmla="*/ 4208366 w 13335839"/>
              <a:gd name="connsiteY2840" fmla="*/ 2807062 h 12798677"/>
              <a:gd name="connsiteX2841" fmla="*/ 4232449 w 13335839"/>
              <a:gd name="connsiteY2841" fmla="*/ 2774404 h 12798677"/>
              <a:gd name="connsiteX2842" fmla="*/ 4259124 w 13335839"/>
              <a:gd name="connsiteY2842" fmla="*/ 2826039 h 12798677"/>
              <a:gd name="connsiteX2843" fmla="*/ 4282821 w 13335839"/>
              <a:gd name="connsiteY2843" fmla="*/ 2817854 h 12798677"/>
              <a:gd name="connsiteX2844" fmla="*/ 4260287 w 13335839"/>
              <a:gd name="connsiteY2844" fmla="*/ 2752617 h 12798677"/>
              <a:gd name="connsiteX2845" fmla="*/ 4217039 w 13335839"/>
              <a:gd name="connsiteY2845" fmla="*/ 2755386 h 12798677"/>
              <a:gd name="connsiteX2846" fmla="*/ 4206159 w 13335839"/>
              <a:gd name="connsiteY2846" fmla="*/ 2698293 h 12798677"/>
              <a:gd name="connsiteX2847" fmla="*/ 4237752 w 13335839"/>
              <a:gd name="connsiteY2847" fmla="*/ 2687379 h 12798677"/>
              <a:gd name="connsiteX2848" fmla="*/ 4195279 w 13335839"/>
              <a:gd name="connsiteY2848" fmla="*/ 2641202 h 12798677"/>
              <a:gd name="connsiteX2849" fmla="*/ 4284368 w 13335839"/>
              <a:gd name="connsiteY2849" fmla="*/ 2719959 h 12798677"/>
              <a:gd name="connsiteX2850" fmla="*/ 4350538 w 13335839"/>
              <a:gd name="connsiteY2850" fmla="*/ 2757953 h 12798677"/>
              <a:gd name="connsiteX2851" fmla="*/ 4364786 w 13335839"/>
              <a:gd name="connsiteY2851" fmla="*/ 2850393 h 12798677"/>
              <a:gd name="connsiteX2852" fmla="*/ 4420077 w 13335839"/>
              <a:gd name="connsiteY2852" fmla="*/ 2831295 h 12798677"/>
              <a:gd name="connsiteX2853" fmla="*/ 4420849 w 13335839"/>
              <a:gd name="connsiteY2853" fmla="*/ 2782346 h 12798677"/>
              <a:gd name="connsiteX2854" fmla="*/ 4435486 w 13335839"/>
              <a:gd name="connsiteY2854" fmla="*/ 2850312 h 12798677"/>
              <a:gd name="connsiteX2855" fmla="*/ 4455426 w 13335839"/>
              <a:gd name="connsiteY2855" fmla="*/ 2831254 h 12798677"/>
              <a:gd name="connsiteX2856" fmla="*/ 4440791 w 13335839"/>
              <a:gd name="connsiteY2856" fmla="*/ 2763289 h 12798677"/>
              <a:gd name="connsiteX2857" fmla="*/ 4405828 w 13335839"/>
              <a:gd name="connsiteY2857" fmla="*/ 2738855 h 12798677"/>
              <a:gd name="connsiteX2858" fmla="*/ 4437422 w 13335839"/>
              <a:gd name="connsiteY2858" fmla="*/ 2727941 h 12798677"/>
              <a:gd name="connsiteX2859" fmla="*/ 4410359 w 13335839"/>
              <a:gd name="connsiteY2859" fmla="*/ 2700779 h 12798677"/>
              <a:gd name="connsiteX2860" fmla="*/ 4414889 w 13335839"/>
              <a:gd name="connsiteY2860" fmla="*/ 2662704 h 12798677"/>
              <a:gd name="connsiteX2861" fmla="*/ 4449077 w 13335839"/>
              <a:gd name="connsiteY2861" fmla="*/ 2736086 h 12798677"/>
              <a:gd name="connsiteX2862" fmla="*/ 4484426 w 13335839"/>
              <a:gd name="connsiteY2862" fmla="*/ 2736046 h 12798677"/>
              <a:gd name="connsiteX2863" fmla="*/ 4534411 w 13335839"/>
              <a:gd name="connsiteY2863" fmla="*/ 2803971 h 12798677"/>
              <a:gd name="connsiteX2864" fmla="*/ 4520162 w 13335839"/>
              <a:gd name="connsiteY2864" fmla="*/ 2711531 h 12798677"/>
              <a:gd name="connsiteX2865" fmla="*/ 4550208 w 13335839"/>
              <a:gd name="connsiteY2865" fmla="*/ 2798514 h 12798677"/>
              <a:gd name="connsiteX2866" fmla="*/ 4629579 w 13335839"/>
              <a:gd name="connsiteY2866" fmla="*/ 2746758 h 12798677"/>
              <a:gd name="connsiteX2867" fmla="*/ 4668686 w 13335839"/>
              <a:gd name="connsiteY2867" fmla="*/ 2757590 h 12798677"/>
              <a:gd name="connsiteX2868" fmla="*/ 4714916 w 13335839"/>
              <a:gd name="connsiteY2868" fmla="*/ 2814642 h 12798677"/>
              <a:gd name="connsiteX2869" fmla="*/ 4716852 w 13335839"/>
              <a:gd name="connsiteY2869" fmla="*/ 2692273 h 12798677"/>
              <a:gd name="connsiteX2870" fmla="*/ 4751427 w 13335839"/>
              <a:gd name="connsiteY2870" fmla="*/ 2741180 h 12798677"/>
              <a:gd name="connsiteX2871" fmla="*/ 4750654 w 13335839"/>
              <a:gd name="connsiteY2871" fmla="*/ 2790128 h 12798677"/>
              <a:gd name="connsiteX2872" fmla="*/ 4798432 w 13335839"/>
              <a:gd name="connsiteY2872" fmla="*/ 2749285 h 12798677"/>
              <a:gd name="connsiteX2873" fmla="*/ 4763468 w 13335839"/>
              <a:gd name="connsiteY2873" fmla="*/ 2724851 h 12798677"/>
              <a:gd name="connsiteX2874" fmla="*/ 4862393 w 13335839"/>
              <a:gd name="connsiteY2874" fmla="*/ 2678511 h 12798677"/>
              <a:gd name="connsiteX2875" fmla="*/ 4956401 w 13335839"/>
              <a:gd name="connsiteY2875" fmla="*/ 2694718 h 12798677"/>
              <a:gd name="connsiteX2876" fmla="*/ 4991362 w 13335839"/>
              <a:gd name="connsiteY2876" fmla="*/ 2719153 h 12798677"/>
              <a:gd name="connsiteX2877" fmla="*/ 4960543 w 13335839"/>
              <a:gd name="connsiteY2877" fmla="*/ 2681117 h 12798677"/>
              <a:gd name="connsiteX2878" fmla="*/ 4965459 w 13335839"/>
              <a:gd name="connsiteY2878" fmla="*/ 2618569 h 12798677"/>
              <a:gd name="connsiteX2879" fmla="*/ 5035773 w 13335839"/>
              <a:gd name="connsiteY2879" fmla="*/ 2642961 h 12798677"/>
              <a:gd name="connsiteX2880" fmla="*/ 5031242 w 13335839"/>
              <a:gd name="connsiteY2880" fmla="*/ 2681037 h 12798677"/>
              <a:gd name="connsiteX2881" fmla="*/ 5066593 w 13335839"/>
              <a:gd name="connsiteY2881" fmla="*/ 2680997 h 12798677"/>
              <a:gd name="connsiteX2882" fmla="*/ 5075266 w 13335839"/>
              <a:gd name="connsiteY2882" fmla="*/ 2629320 h 12798677"/>
              <a:gd name="connsiteX2883" fmla="*/ 5101942 w 13335839"/>
              <a:gd name="connsiteY2883" fmla="*/ 2680957 h 12798677"/>
              <a:gd name="connsiteX2884" fmla="*/ 5113985 w 13335839"/>
              <a:gd name="connsiteY2884" fmla="*/ 2664628 h 12798677"/>
              <a:gd name="connsiteX2885" fmla="*/ 5112436 w 13335839"/>
              <a:gd name="connsiteY2885" fmla="*/ 2762523 h 12798677"/>
              <a:gd name="connsiteX2886" fmla="*/ 5164356 w 13335839"/>
              <a:gd name="connsiteY2886" fmla="*/ 2708078 h 12798677"/>
              <a:gd name="connsiteX2887" fmla="*/ 5187279 w 13335839"/>
              <a:gd name="connsiteY2887" fmla="*/ 2748842 h 12798677"/>
              <a:gd name="connsiteX2888" fmla="*/ 5203849 w 13335839"/>
              <a:gd name="connsiteY2888" fmla="*/ 2694437 h 12798677"/>
              <a:gd name="connsiteX2889" fmla="*/ 5176398 w 13335839"/>
              <a:gd name="connsiteY2889" fmla="*/ 2691749 h 12798677"/>
              <a:gd name="connsiteX2890" fmla="*/ 5213296 w 13335839"/>
              <a:gd name="connsiteY2890" fmla="*/ 2593811 h 12798677"/>
              <a:gd name="connsiteX2891" fmla="*/ 5243342 w 13335839"/>
              <a:gd name="connsiteY2891" fmla="*/ 2680795 h 12798677"/>
              <a:gd name="connsiteX2892" fmla="*/ 5230526 w 13335839"/>
              <a:gd name="connsiteY2892" fmla="*/ 2746075 h 12798677"/>
              <a:gd name="connsiteX2893" fmla="*/ 5274548 w 13335839"/>
              <a:gd name="connsiteY2893" fmla="*/ 2694357 h 12798677"/>
              <a:gd name="connsiteX2894" fmla="*/ 5239973 w 13335839"/>
              <a:gd name="connsiteY2894" fmla="*/ 2645449 h 12798677"/>
              <a:gd name="connsiteX2895" fmla="*/ 5264442 w 13335839"/>
              <a:gd name="connsiteY2895" fmla="*/ 2588316 h 12798677"/>
              <a:gd name="connsiteX2896" fmla="*/ 5294876 w 13335839"/>
              <a:gd name="connsiteY2896" fmla="*/ 2650824 h 12798677"/>
              <a:gd name="connsiteX2897" fmla="*/ 5375022 w 13335839"/>
              <a:gd name="connsiteY2897" fmla="*/ 2550120 h 12798677"/>
              <a:gd name="connsiteX2898" fmla="*/ 5397168 w 13335839"/>
              <a:gd name="connsiteY2898" fmla="*/ 2639829 h 12798677"/>
              <a:gd name="connsiteX2899" fmla="*/ 5417496 w 13335839"/>
              <a:gd name="connsiteY2899" fmla="*/ 2596300 h 12798677"/>
              <a:gd name="connsiteX2900" fmla="*/ 5428763 w 13335839"/>
              <a:gd name="connsiteY2900" fmla="*/ 2628916 h 12798677"/>
              <a:gd name="connsiteX2901" fmla="*/ 5433680 w 13335839"/>
              <a:gd name="connsiteY2901" fmla="*/ 2566368 h 12798677"/>
              <a:gd name="connsiteX2902" fmla="*/ 5398331 w 13335839"/>
              <a:gd name="connsiteY2902" fmla="*/ 2566410 h 12798677"/>
              <a:gd name="connsiteX2903" fmla="*/ 5371652 w 13335839"/>
              <a:gd name="connsiteY2903" fmla="*/ 2514773 h 12798677"/>
              <a:gd name="connsiteX2904" fmla="*/ 5446496 w 13335839"/>
              <a:gd name="connsiteY2904" fmla="*/ 2501090 h 12798677"/>
              <a:gd name="connsiteX2905" fmla="*/ 5424350 w 13335839"/>
              <a:gd name="connsiteY2905" fmla="*/ 2411381 h 12798677"/>
              <a:gd name="connsiteX2906" fmla="*/ 5474334 w 13335839"/>
              <a:gd name="connsiteY2906" fmla="*/ 2479305 h 12798677"/>
              <a:gd name="connsiteX2907" fmla="*/ 5418271 w 13335839"/>
              <a:gd name="connsiteY2907" fmla="*/ 2547351 h 12798677"/>
              <a:gd name="connsiteX2908" fmla="*/ 5460745 w 13335839"/>
              <a:gd name="connsiteY2908" fmla="*/ 2593531 h 12798677"/>
              <a:gd name="connsiteX2909" fmla="*/ 5478749 w 13335839"/>
              <a:gd name="connsiteY2909" fmla="*/ 2696844 h 12798677"/>
              <a:gd name="connsiteX2910" fmla="*/ 5462565 w 13335839"/>
              <a:gd name="connsiteY2910" fmla="*/ 2726774 h 12798677"/>
              <a:gd name="connsiteX2911" fmla="*/ 5475381 w 13335839"/>
              <a:gd name="connsiteY2911" fmla="*/ 2661498 h 12798677"/>
              <a:gd name="connsiteX2912" fmla="*/ 5511117 w 13335839"/>
              <a:gd name="connsiteY2912" fmla="*/ 2636983 h 12798677"/>
              <a:gd name="connsiteX2913" fmla="*/ 5483664 w 13335839"/>
              <a:gd name="connsiteY2913" fmla="*/ 2634294 h 12798677"/>
              <a:gd name="connsiteX2914" fmla="*/ 5460745 w 13335839"/>
              <a:gd name="connsiteY2914" fmla="*/ 2593531 h 12798677"/>
              <a:gd name="connsiteX2915" fmla="*/ 5599935 w 13335839"/>
              <a:gd name="connsiteY2915" fmla="*/ 2484600 h 12798677"/>
              <a:gd name="connsiteX2916" fmla="*/ 5576628 w 13335839"/>
              <a:gd name="connsiteY2916" fmla="*/ 2468311 h 12798677"/>
              <a:gd name="connsiteX2917" fmla="*/ 5596568 w 13335839"/>
              <a:gd name="connsiteY2917" fmla="*/ 2449254 h 12798677"/>
              <a:gd name="connsiteX2918" fmla="*/ 5560057 w 13335839"/>
              <a:gd name="connsiteY2918" fmla="*/ 2522716 h 12798677"/>
              <a:gd name="connsiteX2919" fmla="*/ 5501400 w 13335839"/>
              <a:gd name="connsiteY2919" fmla="*/ 2506467 h 12798677"/>
              <a:gd name="connsiteX2920" fmla="*/ 5532991 w 13335839"/>
              <a:gd name="connsiteY2920" fmla="*/ 2495554 h 12798677"/>
              <a:gd name="connsiteX2921" fmla="*/ 5502560 w 13335839"/>
              <a:gd name="connsiteY2921" fmla="*/ 2433045 h 12798677"/>
              <a:gd name="connsiteX2922" fmla="*/ 5522888 w 13335839"/>
              <a:gd name="connsiteY2922" fmla="*/ 2389514 h 12798677"/>
              <a:gd name="connsiteX2923" fmla="*/ 5540891 w 13335839"/>
              <a:gd name="connsiteY2923" fmla="*/ 2492826 h 12798677"/>
              <a:gd name="connsiteX2924" fmla="*/ 5539071 w 13335839"/>
              <a:gd name="connsiteY2924" fmla="*/ 2359582 h 12798677"/>
              <a:gd name="connsiteX2925" fmla="*/ 5504109 w 13335839"/>
              <a:gd name="connsiteY2925" fmla="*/ 2335150 h 12798677"/>
              <a:gd name="connsiteX2926" fmla="*/ 5516150 w 13335839"/>
              <a:gd name="connsiteY2926" fmla="*/ 2318820 h 12798677"/>
              <a:gd name="connsiteX2927" fmla="*/ 5593199 w 13335839"/>
              <a:gd name="connsiteY2927" fmla="*/ 2413907 h 12798677"/>
              <a:gd name="connsiteX2928" fmla="*/ 5665059 w 13335839"/>
              <a:gd name="connsiteY2928" fmla="*/ 2340404 h 12798677"/>
              <a:gd name="connsiteX2929" fmla="*/ 5653793 w 13335839"/>
              <a:gd name="connsiteY2929" fmla="*/ 2307785 h 12798677"/>
              <a:gd name="connsiteX2930" fmla="*/ 5669590 w 13335839"/>
              <a:gd name="connsiteY2930" fmla="*/ 2302329 h 12798677"/>
              <a:gd name="connsiteX2931" fmla="*/ 5687982 w 13335839"/>
              <a:gd name="connsiteY2931" fmla="*/ 2381166 h 12798677"/>
              <a:gd name="connsiteX2932" fmla="*/ 5628935 w 13335839"/>
              <a:gd name="connsiteY2932" fmla="*/ 2389393 h 12798677"/>
              <a:gd name="connsiteX2933" fmla="*/ 5651470 w 13335839"/>
              <a:gd name="connsiteY2933" fmla="*/ 2454630 h 12798677"/>
              <a:gd name="connsiteX2934" fmla="*/ 5711676 w 13335839"/>
              <a:gd name="connsiteY2934" fmla="*/ 2372982 h 12798677"/>
              <a:gd name="connsiteX2935" fmla="*/ 5688756 w 13335839"/>
              <a:gd name="connsiteY2935" fmla="*/ 2332219 h 12798677"/>
              <a:gd name="connsiteX2936" fmla="*/ 5736921 w 13335839"/>
              <a:gd name="connsiteY2936" fmla="*/ 2266902 h 12798677"/>
              <a:gd name="connsiteX2937" fmla="*/ 5779783 w 13335839"/>
              <a:gd name="connsiteY2937" fmla="*/ 2288607 h 12798677"/>
              <a:gd name="connsiteX2938" fmla="*/ 5814357 w 13335839"/>
              <a:gd name="connsiteY2938" fmla="*/ 2337514 h 12798677"/>
              <a:gd name="connsiteX2939" fmla="*/ 5794419 w 13335839"/>
              <a:gd name="connsiteY2939" fmla="*/ 2356573 h 12798677"/>
              <a:gd name="connsiteX2940" fmla="*/ 5801541 w 13335839"/>
              <a:gd name="connsiteY2940" fmla="*/ 2402793 h 12798677"/>
              <a:gd name="connsiteX2941" fmla="*/ 5836891 w 13335839"/>
              <a:gd name="connsiteY2941" fmla="*/ 2402751 h 12798677"/>
              <a:gd name="connsiteX2942" fmla="*/ 5807233 w 13335839"/>
              <a:gd name="connsiteY2942" fmla="*/ 2291295 h 12798677"/>
              <a:gd name="connsiteX2943" fmla="*/ 5857993 w 13335839"/>
              <a:gd name="connsiteY2943" fmla="*/ 2310273 h 12798677"/>
              <a:gd name="connsiteX2944" fmla="*/ 5881301 w 13335839"/>
              <a:gd name="connsiteY2944" fmla="*/ 2326562 h 12798677"/>
              <a:gd name="connsiteX2945" fmla="*/ 5891407 w 13335839"/>
              <a:gd name="connsiteY2945" fmla="*/ 2432603 h 12798677"/>
              <a:gd name="connsiteX2946" fmla="*/ 5768785 w 13335839"/>
              <a:gd name="connsiteY2946" fmla="*/ 2487127 h 12798677"/>
              <a:gd name="connsiteX2947" fmla="*/ 5823303 w 13335839"/>
              <a:gd name="connsiteY2947" fmla="*/ 2516977 h 12798677"/>
              <a:gd name="connsiteX2948" fmla="*/ 5828219 w 13335839"/>
              <a:gd name="connsiteY2948" fmla="*/ 2454428 h 12798677"/>
              <a:gd name="connsiteX2949" fmla="*/ 5854895 w 13335839"/>
              <a:gd name="connsiteY2949" fmla="*/ 2506064 h 12798677"/>
              <a:gd name="connsiteX2950" fmla="*/ 5863569 w 13335839"/>
              <a:gd name="connsiteY2950" fmla="*/ 2454388 h 12798677"/>
              <a:gd name="connsiteX2951" fmla="*/ 5901127 w 13335839"/>
              <a:gd name="connsiteY2951" fmla="*/ 2563118 h 12798677"/>
              <a:gd name="connsiteX2952" fmla="*/ 5948517 w 13335839"/>
              <a:gd name="connsiteY2952" fmla="*/ 2546749 h 12798677"/>
              <a:gd name="connsiteX2953" fmla="*/ 5921839 w 13335839"/>
              <a:gd name="connsiteY2953" fmla="*/ 2495112 h 12798677"/>
              <a:gd name="connsiteX2954" fmla="*/ 5909411 w 13335839"/>
              <a:gd name="connsiteY2954" fmla="*/ 2535915 h 12798677"/>
              <a:gd name="connsiteX2955" fmla="*/ 5897223 w 13335839"/>
              <a:gd name="connsiteY2955" fmla="*/ 2515025 h 12798677"/>
              <a:gd name="connsiteX2956" fmla="*/ 5892665 w 13335839"/>
              <a:gd name="connsiteY2956" fmla="*/ 2503886 h 12798677"/>
              <a:gd name="connsiteX2957" fmla="*/ 5895109 w 13335839"/>
              <a:gd name="connsiteY2957" fmla="*/ 2508909 h 12798677"/>
              <a:gd name="connsiteX2958" fmla="*/ 5898143 w 13335839"/>
              <a:gd name="connsiteY2958" fmla="*/ 2503297 h 12798677"/>
              <a:gd name="connsiteX2959" fmla="*/ 5895163 w 13335839"/>
              <a:gd name="connsiteY2959" fmla="*/ 2443475 h 12798677"/>
              <a:gd name="connsiteX2960" fmla="*/ 5946309 w 13335839"/>
              <a:gd name="connsiteY2960" fmla="*/ 2437977 h 12798677"/>
              <a:gd name="connsiteX2961" fmla="*/ 5899305 w 13335839"/>
              <a:gd name="connsiteY2961" fmla="*/ 2429874 h 12798677"/>
              <a:gd name="connsiteX2962" fmla="*/ 5915877 w 13335839"/>
              <a:gd name="connsiteY2962" fmla="*/ 2375469 h 12798677"/>
              <a:gd name="connsiteX2963" fmla="*/ 5979065 w 13335839"/>
              <a:gd name="connsiteY2963" fmla="*/ 2353642 h 12798677"/>
              <a:gd name="connsiteX2964" fmla="*/ 6017783 w 13335839"/>
              <a:gd name="connsiteY2964" fmla="*/ 2388950 h 12798677"/>
              <a:gd name="connsiteX2965" fmla="*/ 6010659 w 13335839"/>
              <a:gd name="connsiteY2965" fmla="*/ 2342729 h 12798677"/>
              <a:gd name="connsiteX2966" fmla="*/ 6018945 w 13335839"/>
              <a:gd name="connsiteY2966" fmla="*/ 2315526 h 12798677"/>
              <a:gd name="connsiteX2967" fmla="*/ 6069705 w 13335839"/>
              <a:gd name="connsiteY2967" fmla="*/ 2334506 h 12798677"/>
              <a:gd name="connsiteX2968" fmla="*/ 6051711 w 13335839"/>
              <a:gd name="connsiteY2968" fmla="*/ 2416785 h 12798677"/>
              <a:gd name="connsiteX2969" fmla="*/ 6051509 w 13335839"/>
              <a:gd name="connsiteY2969" fmla="*/ 2454132 h 12798677"/>
              <a:gd name="connsiteX2970" fmla="*/ 6048215 w 13335839"/>
              <a:gd name="connsiteY2970" fmla="*/ 2451460 h 12798677"/>
              <a:gd name="connsiteX2971" fmla="*/ 6051461 w 13335839"/>
              <a:gd name="connsiteY2971" fmla="*/ 2462879 h 12798677"/>
              <a:gd name="connsiteX2972" fmla="*/ 6051197 w 13335839"/>
              <a:gd name="connsiteY2972" fmla="*/ 2511280 h 12798677"/>
              <a:gd name="connsiteX2973" fmla="*/ 6058447 w 13335839"/>
              <a:gd name="connsiteY2973" fmla="*/ 2487478 h 12798677"/>
              <a:gd name="connsiteX2974" fmla="*/ 6051461 w 13335839"/>
              <a:gd name="connsiteY2974" fmla="*/ 2462879 h 12798677"/>
              <a:gd name="connsiteX2975" fmla="*/ 6051509 w 13335839"/>
              <a:gd name="connsiteY2975" fmla="*/ 2454132 h 12798677"/>
              <a:gd name="connsiteX2976" fmla="*/ 6066455 w 13335839"/>
              <a:gd name="connsiteY2976" fmla="*/ 2466267 h 12798677"/>
              <a:gd name="connsiteX2977" fmla="*/ 6098977 w 13335839"/>
              <a:gd name="connsiteY2977" fmla="*/ 2470436 h 12798677"/>
              <a:gd name="connsiteX2978" fmla="*/ 6129409 w 13335839"/>
              <a:gd name="connsiteY2978" fmla="*/ 2532946 h 12798677"/>
              <a:gd name="connsiteX2979" fmla="*/ 6172655 w 13335839"/>
              <a:gd name="connsiteY2979" fmla="*/ 2530177 h 12798677"/>
              <a:gd name="connsiteX2980" fmla="*/ 6161777 w 13335839"/>
              <a:gd name="connsiteY2980" fmla="*/ 2473085 h 12798677"/>
              <a:gd name="connsiteX2981" fmla="*/ 6142223 w 13335839"/>
              <a:gd name="connsiteY2981" fmla="*/ 2467667 h 12798677"/>
              <a:gd name="connsiteX2982" fmla="*/ 6150897 w 13335839"/>
              <a:gd name="connsiteY2982" fmla="*/ 2415991 h 12798677"/>
              <a:gd name="connsiteX2983" fmla="*/ 6119689 w 13335839"/>
              <a:gd name="connsiteY2983" fmla="*/ 2402430 h 12798677"/>
              <a:gd name="connsiteX2984" fmla="*/ 6144547 w 13335839"/>
              <a:gd name="connsiteY2984" fmla="*/ 2320823 h 12798677"/>
              <a:gd name="connsiteX2985" fmla="*/ 6159569 w 13335839"/>
              <a:gd name="connsiteY2985" fmla="*/ 2364314 h 12798677"/>
              <a:gd name="connsiteX2986" fmla="*/ 6199451 w 13335839"/>
              <a:gd name="connsiteY2986" fmla="*/ 2326199 h 12798677"/>
              <a:gd name="connsiteX2987" fmla="*/ 6255127 w 13335839"/>
              <a:gd name="connsiteY2987" fmla="*/ 2282627 h 12798677"/>
              <a:gd name="connsiteX2988" fmla="*/ 6267167 w 13335839"/>
              <a:gd name="connsiteY2988" fmla="*/ 2266298 h 12798677"/>
              <a:gd name="connsiteX2989" fmla="*/ 6301743 w 13335839"/>
              <a:gd name="connsiteY2989" fmla="*/ 2315205 h 12798677"/>
              <a:gd name="connsiteX2990" fmla="*/ 6349521 w 13335839"/>
              <a:gd name="connsiteY2990" fmla="*/ 2274362 h 12798677"/>
              <a:gd name="connsiteX2991" fmla="*/ 6376197 w 13335839"/>
              <a:gd name="connsiteY2991" fmla="*/ 2325997 h 12798677"/>
              <a:gd name="connsiteX2992" fmla="*/ 6384483 w 13335839"/>
              <a:gd name="connsiteY2992" fmla="*/ 2298794 h 12798677"/>
              <a:gd name="connsiteX2993" fmla="*/ 6407405 w 13335839"/>
              <a:gd name="connsiteY2993" fmla="*/ 2339561 h 12798677"/>
              <a:gd name="connsiteX2994" fmla="*/ 6423203 w 13335839"/>
              <a:gd name="connsiteY2994" fmla="*/ 2334104 h 12798677"/>
              <a:gd name="connsiteX2995" fmla="*/ 6412323 w 13335839"/>
              <a:gd name="connsiteY2995" fmla="*/ 2277008 h 12798677"/>
              <a:gd name="connsiteX2996" fmla="*/ 6479653 w 13335839"/>
              <a:gd name="connsiteY2996" fmla="*/ 2241582 h 12798677"/>
              <a:gd name="connsiteX2997" fmla="*/ 6486777 w 13335839"/>
              <a:gd name="connsiteY2997" fmla="*/ 2287801 h 12798677"/>
              <a:gd name="connsiteX2998" fmla="*/ 6525883 w 13335839"/>
              <a:gd name="connsiteY2998" fmla="*/ 2298636 h 12798677"/>
              <a:gd name="connsiteX2999" fmla="*/ 6596969 w 13335839"/>
              <a:gd name="connsiteY2999" fmla="*/ 2274081 h 12798677"/>
              <a:gd name="connsiteX3000" fmla="*/ 6632707 w 13335839"/>
              <a:gd name="connsiteY3000" fmla="*/ 2249565 h 12798677"/>
              <a:gd name="connsiteX3001" fmla="*/ 6625969 w 13335839"/>
              <a:gd name="connsiteY3001" fmla="*/ 2178872 h 12798677"/>
              <a:gd name="connsiteX3002" fmla="*/ 6664687 w 13335839"/>
              <a:gd name="connsiteY3002" fmla="*/ 2214178 h 12798677"/>
              <a:gd name="connsiteX3003" fmla="*/ 6644361 w 13335839"/>
              <a:gd name="connsiteY3003" fmla="*/ 2257712 h 12798677"/>
              <a:gd name="connsiteX3004" fmla="*/ 6674019 w 13335839"/>
              <a:gd name="connsiteY3004" fmla="*/ 2369168 h 12798677"/>
              <a:gd name="connsiteX3005" fmla="*/ 6694345 w 13335839"/>
              <a:gd name="connsiteY3005" fmla="*/ 2325637 h 12798677"/>
              <a:gd name="connsiteX3006" fmla="*/ 6761677 w 13335839"/>
              <a:gd name="connsiteY3006" fmla="*/ 2290210 h 12798677"/>
              <a:gd name="connsiteX3007" fmla="*/ 6788353 w 13335839"/>
              <a:gd name="connsiteY3007" fmla="*/ 2341845 h 12798677"/>
              <a:gd name="connsiteX3008" fmla="*/ 6777085 w 13335839"/>
              <a:gd name="connsiteY3008" fmla="*/ 2309226 h 12798677"/>
              <a:gd name="connsiteX3009" fmla="*/ 6922629 w 13335839"/>
              <a:gd name="connsiteY3009" fmla="*/ 2295464 h 12798677"/>
              <a:gd name="connsiteX3010" fmla="*/ 6864745 w 13335839"/>
              <a:gd name="connsiteY3010" fmla="*/ 2230267 h 12798677"/>
              <a:gd name="connsiteX3011" fmla="*/ 6848559 w 13335839"/>
              <a:gd name="connsiteY3011" fmla="*/ 2260199 h 12798677"/>
              <a:gd name="connsiteX3012" fmla="*/ 6860215 w 13335839"/>
              <a:gd name="connsiteY3012" fmla="*/ 2268342 h 12798677"/>
              <a:gd name="connsiteX3013" fmla="*/ 6777473 w 13335839"/>
              <a:gd name="connsiteY3013" fmla="*/ 2284753 h 12798677"/>
              <a:gd name="connsiteX3014" fmla="*/ 6766593 w 13335839"/>
              <a:gd name="connsiteY3014" fmla="*/ 2227659 h 12798677"/>
              <a:gd name="connsiteX3015" fmla="*/ 6805699 w 13335839"/>
              <a:gd name="connsiteY3015" fmla="*/ 2238491 h 12798677"/>
              <a:gd name="connsiteX3016" fmla="*/ 6853865 w 13335839"/>
              <a:gd name="connsiteY3016" fmla="*/ 2173174 h 12798677"/>
              <a:gd name="connsiteX3017" fmla="*/ 6868887 w 13335839"/>
              <a:gd name="connsiteY3017" fmla="*/ 2216665 h 12798677"/>
              <a:gd name="connsiteX3018" fmla="*/ 6888827 w 13335839"/>
              <a:gd name="connsiteY3018" fmla="*/ 2197608 h 12798677"/>
              <a:gd name="connsiteX3019" fmla="*/ 6869661 w 13335839"/>
              <a:gd name="connsiteY3019" fmla="*/ 2167717 h 12798677"/>
              <a:gd name="connsiteX3020" fmla="*/ 6968585 w 13335839"/>
              <a:gd name="connsiteY3020" fmla="*/ 2121376 h 12798677"/>
              <a:gd name="connsiteX3021" fmla="*/ 7003163 w 13335839"/>
              <a:gd name="connsiteY3021" fmla="*/ 2170284 h 12798677"/>
              <a:gd name="connsiteX3022" fmla="*/ 7007691 w 13335839"/>
              <a:gd name="connsiteY3022" fmla="*/ 2132211 h 12798677"/>
              <a:gd name="connsiteX3023" fmla="*/ 7022715 w 13335839"/>
              <a:gd name="connsiteY3023" fmla="*/ 2175701 h 12798677"/>
              <a:gd name="connsiteX3024" fmla="*/ 7042653 w 13335839"/>
              <a:gd name="connsiteY3024" fmla="*/ 2156643 h 12798677"/>
              <a:gd name="connsiteX3025" fmla="*/ 7023489 w 13335839"/>
              <a:gd name="connsiteY3025" fmla="*/ 2126754 h 12798677"/>
              <a:gd name="connsiteX3026" fmla="*/ 7058839 w 13335839"/>
              <a:gd name="connsiteY3026" fmla="*/ 2126714 h 12798677"/>
              <a:gd name="connsiteX3027" fmla="*/ 7073861 w 13335839"/>
              <a:gd name="connsiteY3027" fmla="*/ 2170205 h 12798677"/>
              <a:gd name="connsiteX3028" fmla="*/ 7078391 w 13335839"/>
              <a:gd name="connsiteY3028" fmla="*/ 2132129 h 12798677"/>
              <a:gd name="connsiteX3029" fmla="*/ 7063367 w 13335839"/>
              <a:gd name="connsiteY3029" fmla="*/ 2088637 h 12798677"/>
              <a:gd name="connsiteX3030" fmla="*/ 7130311 w 13335839"/>
              <a:gd name="connsiteY3030" fmla="*/ 2077684 h 12798677"/>
              <a:gd name="connsiteX3031" fmla="*/ 7141191 w 13335839"/>
              <a:gd name="connsiteY3031" fmla="*/ 2134777 h 12798677"/>
              <a:gd name="connsiteX3032" fmla="*/ 7329595 w 13335839"/>
              <a:gd name="connsiteY3032" fmla="*/ 2142720 h 12798677"/>
              <a:gd name="connsiteX3033" fmla="*/ 7314573 w 13335839"/>
              <a:gd name="connsiteY3033" fmla="*/ 2099230 h 12798677"/>
              <a:gd name="connsiteX3034" fmla="*/ 7345393 w 13335839"/>
              <a:gd name="connsiteY3034" fmla="*/ 2137263 h 12798677"/>
              <a:gd name="connsiteX3035" fmla="*/ 7338269 w 13335839"/>
              <a:gd name="connsiteY3035" fmla="*/ 2091044 h 12798677"/>
              <a:gd name="connsiteX3036" fmla="*/ 7376599 w 13335839"/>
              <a:gd name="connsiteY3036" fmla="*/ 2150826 h 12798677"/>
              <a:gd name="connsiteX3037" fmla="*/ 7416479 w 13335839"/>
              <a:gd name="connsiteY3037" fmla="*/ 2112709 h 12798677"/>
              <a:gd name="connsiteX3038" fmla="*/ 7389801 w 13335839"/>
              <a:gd name="connsiteY3038" fmla="*/ 2061073 h 12798677"/>
              <a:gd name="connsiteX3039" fmla="*/ 7401843 w 13335839"/>
              <a:gd name="connsiteY3039" fmla="*/ 2044744 h 12798677"/>
              <a:gd name="connsiteX3040" fmla="*/ 7468787 w 13335839"/>
              <a:gd name="connsiteY3040" fmla="*/ 2033789 h 12798677"/>
              <a:gd name="connsiteX3041" fmla="*/ 7440561 w 13335839"/>
              <a:gd name="connsiteY3041" fmla="*/ 2080050 h 12798677"/>
              <a:gd name="connsiteX3042" fmla="*/ 7459727 w 13335839"/>
              <a:gd name="connsiteY3042" fmla="*/ 2109940 h 12798677"/>
              <a:gd name="connsiteX3043" fmla="*/ 7542469 w 13335839"/>
              <a:gd name="connsiteY3043" fmla="*/ 2093531 h 12798677"/>
              <a:gd name="connsiteX3044" fmla="*/ 7483811 w 13335839"/>
              <a:gd name="connsiteY3044" fmla="*/ 2077280 h 12798677"/>
              <a:gd name="connsiteX3045" fmla="*/ 7468787 w 13335839"/>
              <a:gd name="connsiteY3045" fmla="*/ 2033789 h 12798677"/>
              <a:gd name="connsiteX3046" fmla="*/ 7508279 w 13335839"/>
              <a:gd name="connsiteY3046" fmla="*/ 2020148 h 12798677"/>
              <a:gd name="connsiteX3047" fmla="*/ 7562407 w 13335839"/>
              <a:gd name="connsiteY3047" fmla="*/ 2074472 h 12798677"/>
              <a:gd name="connsiteX3048" fmla="*/ 7528221 w 13335839"/>
              <a:gd name="connsiteY3048" fmla="*/ 2001090 h 12798677"/>
              <a:gd name="connsiteX3049" fmla="*/ 7566937 w 13335839"/>
              <a:gd name="connsiteY3049" fmla="*/ 2036397 h 12798677"/>
              <a:gd name="connsiteX3050" fmla="*/ 7602287 w 13335839"/>
              <a:gd name="connsiteY3050" fmla="*/ 2036357 h 12798677"/>
              <a:gd name="connsiteX3051" fmla="*/ 7681661 w 13335839"/>
              <a:gd name="connsiteY3051" fmla="*/ 1984601 h 12798677"/>
              <a:gd name="connsiteX3052" fmla="*/ 7682821 w 13335839"/>
              <a:gd name="connsiteY3052" fmla="*/ 1911179 h 12798677"/>
              <a:gd name="connsiteX3053" fmla="*/ 7724907 w 13335839"/>
              <a:gd name="connsiteY3053" fmla="*/ 1981832 h 12798677"/>
              <a:gd name="connsiteX3054" fmla="*/ 7777991 w 13335839"/>
              <a:gd name="connsiteY3054" fmla="*/ 1853964 h 12798677"/>
              <a:gd name="connsiteX3055" fmla="*/ 7809585 w 13335839"/>
              <a:gd name="connsiteY3055" fmla="*/ 1843051 h 12798677"/>
              <a:gd name="connsiteX3056" fmla="*/ 7896467 w 13335839"/>
              <a:gd name="connsiteY3056" fmla="*/ 1813040 h 12798677"/>
              <a:gd name="connsiteX3057" fmla="*/ 7895307 w 13335839"/>
              <a:gd name="connsiteY3057" fmla="*/ 1886462 h 12798677"/>
              <a:gd name="connsiteX3058" fmla="*/ 7941923 w 13335839"/>
              <a:gd name="connsiteY3058" fmla="*/ 1919040 h 12798677"/>
              <a:gd name="connsiteX3059" fmla="*/ 7946067 w 13335839"/>
              <a:gd name="connsiteY3059" fmla="*/ 1905439 h 12798677"/>
              <a:gd name="connsiteX3060" fmla="*/ 7935575 w 13335839"/>
              <a:gd name="connsiteY3060" fmla="*/ 1823873 h 12798677"/>
              <a:gd name="connsiteX3061" fmla="*/ 7953965 w 13335839"/>
              <a:gd name="connsiteY3061" fmla="*/ 1902711 h 12798677"/>
              <a:gd name="connsiteX3062" fmla="*/ 8019361 w 13335839"/>
              <a:gd name="connsiteY3062" fmla="*/ 1989654 h 12798677"/>
              <a:gd name="connsiteX3063" fmla="*/ 7993845 w 13335839"/>
              <a:gd name="connsiteY3063" fmla="*/ 1864597 h 12798677"/>
              <a:gd name="connsiteX3064" fmla="*/ 8067525 w 13335839"/>
              <a:gd name="connsiteY3064" fmla="*/ 1924337 h 12798677"/>
              <a:gd name="connsiteX3065" fmla="*/ 8002517 w 13335839"/>
              <a:gd name="connsiteY3065" fmla="*/ 1812920 h 12798677"/>
              <a:gd name="connsiteX3066" fmla="*/ 8080729 w 13335839"/>
              <a:gd name="connsiteY3066" fmla="*/ 1834585 h 12798677"/>
              <a:gd name="connsiteX3067" fmla="*/ 7972085 w 13335839"/>
              <a:gd name="connsiteY3067" fmla="*/ 1750409 h 12798677"/>
              <a:gd name="connsiteX3068" fmla="*/ 8034885 w 13335839"/>
              <a:gd name="connsiteY3068" fmla="*/ 1753057 h 12798677"/>
              <a:gd name="connsiteX3069" fmla="*/ 8022845 w 13335839"/>
              <a:gd name="connsiteY3069" fmla="*/ 1769388 h 12798677"/>
              <a:gd name="connsiteX3070" fmla="*/ 8092769 w 13335839"/>
              <a:gd name="connsiteY3070" fmla="*/ 1818255 h 12798677"/>
              <a:gd name="connsiteX3071" fmla="*/ 8119061 w 13335839"/>
              <a:gd name="connsiteY3071" fmla="*/ 1894366 h 12798677"/>
              <a:gd name="connsiteX3072" fmla="*/ 8142755 w 13335839"/>
              <a:gd name="connsiteY3072" fmla="*/ 1886182 h 12798677"/>
              <a:gd name="connsiteX3073" fmla="*/ 8119833 w 13335839"/>
              <a:gd name="connsiteY3073" fmla="*/ 1845418 h 12798677"/>
              <a:gd name="connsiteX3074" fmla="*/ 8151815 w 13335839"/>
              <a:gd name="connsiteY3074" fmla="*/ 1810031 h 12798677"/>
              <a:gd name="connsiteX3075" fmla="*/ 8199207 w 13335839"/>
              <a:gd name="connsiteY3075" fmla="*/ 1793661 h 12798677"/>
              <a:gd name="connsiteX3076" fmla="*/ 8226271 w 13335839"/>
              <a:gd name="connsiteY3076" fmla="*/ 1820821 h 12798677"/>
              <a:gd name="connsiteX3077" fmla="*/ 8246597 w 13335839"/>
              <a:gd name="connsiteY3077" fmla="*/ 1777292 h 12798677"/>
              <a:gd name="connsiteX3078" fmla="*/ 8288683 w 13335839"/>
              <a:gd name="connsiteY3078" fmla="*/ 1847945 h 12798677"/>
              <a:gd name="connsiteX3079" fmla="*/ 8332707 w 13335839"/>
              <a:gd name="connsiteY3079" fmla="*/ 1796228 h 12798677"/>
              <a:gd name="connsiteX3080" fmla="*/ 8316135 w 13335839"/>
              <a:gd name="connsiteY3080" fmla="*/ 1850632 h 12798677"/>
              <a:gd name="connsiteX3081" fmla="*/ 8351097 w 13335839"/>
              <a:gd name="connsiteY3081" fmla="*/ 1875066 h 12798677"/>
              <a:gd name="connsiteX3082" fmla="*/ 8368443 w 13335839"/>
              <a:gd name="connsiteY3082" fmla="*/ 1771713 h 12798677"/>
              <a:gd name="connsiteX3083" fmla="*/ 8486533 w 13335839"/>
              <a:gd name="connsiteY3083" fmla="*/ 1755263 h 12798677"/>
              <a:gd name="connsiteX3084" fmla="*/ 8479409 w 13335839"/>
              <a:gd name="connsiteY3084" fmla="*/ 1709044 h 12798677"/>
              <a:gd name="connsiteX3085" fmla="*/ 8529395 w 13335839"/>
              <a:gd name="connsiteY3085" fmla="*/ 1776968 h 12798677"/>
              <a:gd name="connsiteX3086" fmla="*/ 8518515 w 13335839"/>
              <a:gd name="connsiteY3086" fmla="*/ 1719874 h 12798677"/>
              <a:gd name="connsiteX3087" fmla="*/ 8562539 w 13335839"/>
              <a:gd name="connsiteY3087" fmla="*/ 1668160 h 12798677"/>
              <a:gd name="connsiteX3088" fmla="*/ 8581317 w 13335839"/>
              <a:gd name="connsiteY3088" fmla="*/ 1722523 h 12798677"/>
              <a:gd name="connsiteX3089" fmla="*/ 8621583 w 13335839"/>
              <a:gd name="connsiteY3089" fmla="*/ 1659934 h 12798677"/>
              <a:gd name="connsiteX3090" fmla="*/ 8668973 w 13335839"/>
              <a:gd name="connsiteY3090" fmla="*/ 1643565 h 12798677"/>
              <a:gd name="connsiteX3091" fmla="*/ 8707305 w 13335839"/>
              <a:gd name="connsiteY3091" fmla="*/ 1703346 h 12798677"/>
              <a:gd name="connsiteX3092" fmla="*/ 8735145 w 13335839"/>
              <a:gd name="connsiteY3092" fmla="*/ 1681559 h 12798677"/>
              <a:gd name="connsiteX3093" fmla="*/ 8716751 w 13335839"/>
              <a:gd name="connsiteY3093" fmla="*/ 1602720 h 12798677"/>
              <a:gd name="connsiteX3094" fmla="*/ 8758065 w 13335839"/>
              <a:gd name="connsiteY3094" fmla="*/ 1722322 h 12798677"/>
              <a:gd name="connsiteX3095" fmla="*/ 8781761 w 13335839"/>
              <a:gd name="connsiteY3095" fmla="*/ 1714138 h 12798677"/>
              <a:gd name="connsiteX3096" fmla="*/ 8759227 w 13335839"/>
              <a:gd name="connsiteY3096" fmla="*/ 1648901 h 12798677"/>
              <a:gd name="connsiteX3097" fmla="*/ 8793801 w 13335839"/>
              <a:gd name="connsiteY3097" fmla="*/ 1697807 h 12798677"/>
              <a:gd name="connsiteX3098" fmla="*/ 8763757 w 13335839"/>
              <a:gd name="connsiteY3098" fmla="*/ 1610825 h 12798677"/>
              <a:gd name="connsiteX3099" fmla="*/ 8775797 w 13335839"/>
              <a:gd name="connsiteY3099" fmla="*/ 1594497 h 12798677"/>
              <a:gd name="connsiteX3100" fmla="*/ 8802861 w 13335839"/>
              <a:gd name="connsiteY3100" fmla="*/ 1621657 h 12798677"/>
              <a:gd name="connsiteX3101" fmla="*/ 8794575 w 13335839"/>
              <a:gd name="connsiteY3101" fmla="*/ 1648860 h 12798677"/>
              <a:gd name="connsiteX3102" fmla="*/ 8834069 w 13335839"/>
              <a:gd name="connsiteY3102" fmla="*/ 1635218 h 12798677"/>
              <a:gd name="connsiteX3103" fmla="*/ 8802861 w 13335839"/>
              <a:gd name="connsiteY3103" fmla="*/ 1621657 h 12798677"/>
              <a:gd name="connsiteX3104" fmla="*/ 8812309 w 13335839"/>
              <a:gd name="connsiteY3104" fmla="*/ 1521034 h 12798677"/>
              <a:gd name="connsiteX3105" fmla="*/ 8854395 w 13335839"/>
              <a:gd name="connsiteY3105" fmla="*/ 1591687 h 12798677"/>
              <a:gd name="connsiteX3106" fmla="*/ 8861133 w 13335839"/>
              <a:gd name="connsiteY3106" fmla="*/ 1662380 h 12798677"/>
              <a:gd name="connsiteX3107" fmla="*/ 8901011 w 13335839"/>
              <a:gd name="connsiteY3107" fmla="*/ 1624266 h 12798677"/>
              <a:gd name="connsiteX3108" fmla="*/ 8854395 w 13335839"/>
              <a:gd name="connsiteY3108" fmla="*/ 1591687 h 12798677"/>
              <a:gd name="connsiteX3109" fmla="*/ 8906703 w 13335839"/>
              <a:gd name="connsiteY3109" fmla="*/ 1512767 h 12798677"/>
              <a:gd name="connsiteX3110" fmla="*/ 8961219 w 13335839"/>
              <a:gd name="connsiteY3110" fmla="*/ 1542618 h 12798677"/>
              <a:gd name="connsiteX3111" fmla="*/ 8985687 w 13335839"/>
              <a:gd name="connsiteY3111" fmla="*/ 1485485 h 12798677"/>
              <a:gd name="connsiteX3112" fmla="*/ 9036447 w 13335839"/>
              <a:gd name="connsiteY3112" fmla="*/ 1504463 h 12798677"/>
              <a:gd name="connsiteX3113" fmla="*/ 9012365 w 13335839"/>
              <a:gd name="connsiteY3113" fmla="*/ 1537121 h 12798677"/>
              <a:gd name="connsiteX3114" fmla="*/ 9019103 w 13335839"/>
              <a:gd name="connsiteY3114" fmla="*/ 1607815 h 12798677"/>
              <a:gd name="connsiteX3115" fmla="*/ 9058207 w 13335839"/>
              <a:gd name="connsiteY3115" fmla="*/ 1618648 h 12798677"/>
              <a:gd name="connsiteX3116" fmla="*/ 9080083 w 13335839"/>
              <a:gd name="connsiteY3116" fmla="*/ 1477220 h 12798677"/>
              <a:gd name="connsiteX3117" fmla="*/ 9102231 w 13335839"/>
              <a:gd name="connsiteY3117" fmla="*/ 1566931 h 12798677"/>
              <a:gd name="connsiteX3118" fmla="*/ 9093559 w 13335839"/>
              <a:gd name="connsiteY3118" fmla="*/ 1618606 h 12798677"/>
              <a:gd name="connsiteX3119" fmla="*/ 9160501 w 13335839"/>
              <a:gd name="connsiteY3119" fmla="*/ 1607653 h 12798677"/>
              <a:gd name="connsiteX3120" fmla="*/ 9204137 w 13335839"/>
              <a:gd name="connsiteY3120" fmla="*/ 1580410 h 12798677"/>
              <a:gd name="connsiteX3121" fmla="*/ 9233137 w 13335839"/>
              <a:gd name="connsiteY3121" fmla="*/ 1485204 h 12798677"/>
              <a:gd name="connsiteX3122" fmla="*/ 9247385 w 13335839"/>
              <a:gd name="connsiteY3122" fmla="*/ 1577642 h 12798677"/>
              <a:gd name="connsiteX3123" fmla="*/ 9311735 w 13335839"/>
              <a:gd name="connsiteY3123" fmla="*/ 1482396 h 12798677"/>
              <a:gd name="connsiteX3124" fmla="*/ 9292183 w 13335839"/>
              <a:gd name="connsiteY3124" fmla="*/ 1476978 h 12798677"/>
              <a:gd name="connsiteX3125" fmla="*/ 9300855 w 13335839"/>
              <a:gd name="connsiteY3125" fmla="*/ 1425302 h 12798677"/>
              <a:gd name="connsiteX3126" fmla="*/ 9351227 w 13335839"/>
              <a:gd name="connsiteY3126" fmla="*/ 1468754 h 12798677"/>
              <a:gd name="connsiteX3127" fmla="*/ 9376085 w 13335839"/>
              <a:gd name="connsiteY3127" fmla="*/ 1387147 h 12798677"/>
              <a:gd name="connsiteX3128" fmla="*/ 9414803 w 13335839"/>
              <a:gd name="connsiteY3128" fmla="*/ 1422453 h 12798677"/>
              <a:gd name="connsiteX3129" fmla="*/ 9377245 w 13335839"/>
              <a:gd name="connsiteY3129" fmla="*/ 1313725 h 12798677"/>
              <a:gd name="connsiteX3130" fmla="*/ 9474235 w 13335839"/>
              <a:gd name="connsiteY3130" fmla="*/ 1389752 h 12798677"/>
              <a:gd name="connsiteX3131" fmla="*/ 9459213 w 13335839"/>
              <a:gd name="connsiteY3131" fmla="*/ 1346261 h 12798677"/>
              <a:gd name="connsiteX3132" fmla="*/ 9493787 w 13335839"/>
              <a:gd name="connsiteY3132" fmla="*/ 1395170 h 12798677"/>
              <a:gd name="connsiteX3133" fmla="*/ 9529523 w 13335839"/>
              <a:gd name="connsiteY3133" fmla="*/ 1370654 h 12798677"/>
              <a:gd name="connsiteX3134" fmla="*/ 9514889 w 13335839"/>
              <a:gd name="connsiteY3134" fmla="*/ 1302689 h 12798677"/>
              <a:gd name="connsiteX3135" fmla="*/ 9541567 w 13335839"/>
              <a:gd name="connsiteY3135" fmla="*/ 1354326 h 12798677"/>
              <a:gd name="connsiteX3136" fmla="*/ 9593099 w 13335839"/>
              <a:gd name="connsiteY3136" fmla="*/ 1324355 h 12798677"/>
              <a:gd name="connsiteX3137" fmla="*/ 9578465 w 13335839"/>
              <a:gd name="connsiteY3137" fmla="*/ 1256390 h 12798677"/>
              <a:gd name="connsiteX3138" fmla="*/ 9606303 w 13335839"/>
              <a:gd name="connsiteY3138" fmla="*/ 1234605 h 12798677"/>
              <a:gd name="connsiteX3139" fmla="*/ 9617183 w 13335839"/>
              <a:gd name="connsiteY3139" fmla="*/ 1291696 h 12798677"/>
              <a:gd name="connsiteX3140" fmla="*/ 9783437 w 13335839"/>
              <a:gd name="connsiteY3140" fmla="*/ 1209928 h 12798677"/>
              <a:gd name="connsiteX3141" fmla="*/ 9772171 w 13335839"/>
              <a:gd name="connsiteY3141" fmla="*/ 1177310 h 12798677"/>
              <a:gd name="connsiteX3142" fmla="*/ 9799623 w 13335839"/>
              <a:gd name="connsiteY3142" fmla="*/ 1179998 h 12798677"/>
              <a:gd name="connsiteX3143" fmla="*/ 9822545 w 13335839"/>
              <a:gd name="connsiteY3143" fmla="*/ 1220760 h 12798677"/>
              <a:gd name="connsiteX3144" fmla="*/ 9858669 w 13335839"/>
              <a:gd name="connsiteY3144" fmla="*/ 1171772 h 12798677"/>
              <a:gd name="connsiteX3145" fmla="*/ 9885345 w 13335839"/>
              <a:gd name="connsiteY3145" fmla="*/ 1223409 h 12798677"/>
              <a:gd name="connsiteX3146" fmla="*/ 9945165 w 13335839"/>
              <a:gd name="connsiteY3146" fmla="*/ 1166235 h 12798677"/>
              <a:gd name="connsiteX3147" fmla="*/ 9929755 w 13335839"/>
              <a:gd name="connsiteY3147" fmla="*/ 1147218 h 12798677"/>
              <a:gd name="connsiteX3148" fmla="*/ 9890649 w 13335839"/>
              <a:gd name="connsiteY3148" fmla="*/ 1136387 h 12798677"/>
              <a:gd name="connsiteX3149" fmla="*/ 9903851 w 13335839"/>
              <a:gd name="connsiteY3149" fmla="*/ 1046634 h 12798677"/>
              <a:gd name="connsiteX3150" fmla="*/ 9922243 w 13335839"/>
              <a:gd name="connsiteY3150" fmla="*/ 1125473 h 12798677"/>
              <a:gd name="connsiteX3151" fmla="*/ 10066351 w 13335839"/>
              <a:gd name="connsiteY3151" fmla="*/ 953993 h 12798677"/>
              <a:gd name="connsiteX3152" fmla="*/ 10082537 w 13335839"/>
              <a:gd name="connsiteY3152" fmla="*/ 924062 h 12798677"/>
              <a:gd name="connsiteX3153" fmla="*/ 10088497 w 13335839"/>
              <a:gd name="connsiteY3153" fmla="*/ 1043703 h 12798677"/>
              <a:gd name="connsiteX3154" fmla="*/ 10168645 w 13335839"/>
              <a:gd name="connsiteY3154" fmla="*/ 942998 h 12798677"/>
              <a:gd name="connsiteX3155" fmla="*/ 10172403 w 13335839"/>
              <a:gd name="connsiteY3155" fmla="*/ 953871 h 12798677"/>
              <a:gd name="connsiteX3156" fmla="*/ 10174607 w 13335839"/>
              <a:gd name="connsiteY3156" fmla="*/ 1062640 h 12798677"/>
              <a:gd name="connsiteX3157" fmla="*/ 10207751 w 13335839"/>
              <a:gd name="connsiteY3157" fmla="*/ 953832 h 12798677"/>
              <a:gd name="connsiteX3158" fmla="*/ 10230671 w 13335839"/>
              <a:gd name="connsiteY3158" fmla="*/ 994594 h 12798677"/>
              <a:gd name="connsiteX3159" fmla="*/ 10301487 w 13335839"/>
              <a:gd name="connsiteY3159" fmla="*/ 738901 h 12798677"/>
              <a:gd name="connsiteX3160" fmla="*/ 10339429 w 13335839"/>
              <a:gd name="connsiteY3160" fmla="*/ 823154 h 12798677"/>
              <a:gd name="connsiteX3161" fmla="*/ 10312367 w 13335839"/>
              <a:gd name="connsiteY3161" fmla="*/ 795993 h 12798677"/>
              <a:gd name="connsiteX3162" fmla="*/ 10319491 w 13335839"/>
              <a:gd name="connsiteY3162" fmla="*/ 842212 h 12798677"/>
              <a:gd name="connsiteX3163" fmla="*/ 10358985 w 13335839"/>
              <a:gd name="connsiteY3163" fmla="*/ 828571 h 12798677"/>
              <a:gd name="connsiteX3164" fmla="*/ 10343963 w 13335839"/>
              <a:gd name="connsiteY3164" fmla="*/ 785081 h 12798677"/>
              <a:gd name="connsiteX3165" fmla="*/ 10390577 w 13335839"/>
              <a:gd name="connsiteY3165" fmla="*/ 817659 h 12798677"/>
              <a:gd name="connsiteX3166" fmla="*/ 10383451 w 13335839"/>
              <a:gd name="connsiteY3166" fmla="*/ 771439 h 12798677"/>
              <a:gd name="connsiteX3167" fmla="*/ 10348491 w 13335839"/>
              <a:gd name="connsiteY3167" fmla="*/ 747005 h 12798677"/>
              <a:gd name="connsiteX3168" fmla="*/ 10316897 w 13335839"/>
              <a:gd name="connsiteY3168" fmla="*/ 757919 h 12798677"/>
              <a:gd name="connsiteX3169" fmla="*/ 10293975 w 13335839"/>
              <a:gd name="connsiteY3169" fmla="*/ 717154 h 12798677"/>
              <a:gd name="connsiteX3170" fmla="*/ 10328939 w 13335839"/>
              <a:gd name="connsiteY3170" fmla="*/ 741587 h 12798677"/>
              <a:gd name="connsiteX3171" fmla="*/ 10377491 w 13335839"/>
              <a:gd name="connsiteY3171" fmla="*/ 651798 h 12798677"/>
              <a:gd name="connsiteX3172" fmla="*/ 10410129 w 13335839"/>
              <a:gd name="connsiteY3172" fmla="*/ 823074 h 12798677"/>
              <a:gd name="connsiteX3173" fmla="*/ 10450783 w 13335839"/>
              <a:gd name="connsiteY3173" fmla="*/ 736011 h 12798677"/>
              <a:gd name="connsiteX3174" fmla="*/ 10501543 w 13335839"/>
              <a:gd name="connsiteY3174" fmla="*/ 754987 h 12798677"/>
              <a:gd name="connsiteX3175" fmla="*/ 10530157 w 13335839"/>
              <a:gd name="connsiteY3175" fmla="*/ 684254 h 12798677"/>
              <a:gd name="connsiteX3176" fmla="*/ 10533137 w 13335839"/>
              <a:gd name="connsiteY3176" fmla="*/ 744075 h 12798677"/>
              <a:gd name="connsiteX3177" fmla="*/ 10553465 w 13335839"/>
              <a:gd name="connsiteY3177" fmla="*/ 700543 h 12798677"/>
              <a:gd name="connsiteX3178" fmla="*/ 10530545 w 13335839"/>
              <a:gd name="connsiteY3178" fmla="*/ 659780 h 12798677"/>
              <a:gd name="connsiteX3179" fmla="*/ 10567055 w 13335839"/>
              <a:gd name="connsiteY3179" fmla="*/ 586319 h 12798677"/>
              <a:gd name="connsiteX3180" fmla="*/ 10657307 w 13335839"/>
              <a:gd name="connsiteY3180" fmla="*/ 591653 h 12798677"/>
              <a:gd name="connsiteX3181" fmla="*/ 10670123 w 13335839"/>
              <a:gd name="connsiteY3181" fmla="*/ 526377 h 12798677"/>
              <a:gd name="connsiteX3182" fmla="*/ 10694865 w 13335839"/>
              <a:gd name="connsiteY3182" fmla="*/ 700381 h 12798677"/>
              <a:gd name="connsiteX3183" fmla="*/ 10779927 w 13335839"/>
              <a:gd name="connsiteY3183" fmla="*/ 537128 h 12798677"/>
              <a:gd name="connsiteX3184" fmla="*/ 10856705 w 13335839"/>
              <a:gd name="connsiteY3184" fmla="*/ 401076 h 12798677"/>
              <a:gd name="connsiteX3185" fmla="*/ 10745353 w 13335839"/>
              <a:gd name="connsiteY3185" fmla="*/ 488222 h 12798677"/>
              <a:gd name="connsiteX3186" fmla="*/ 10748333 w 13335839"/>
              <a:gd name="connsiteY3186" fmla="*/ 548041 h 12798677"/>
              <a:gd name="connsiteX3187" fmla="*/ 10729555 w 13335839"/>
              <a:gd name="connsiteY3187" fmla="*/ 493678 h 12798677"/>
              <a:gd name="connsiteX3188" fmla="*/ 10699781 w 13335839"/>
              <a:gd name="connsiteY3188" fmla="*/ 637833 h 12798677"/>
              <a:gd name="connsiteX3189" fmla="*/ 10722817 w 13335839"/>
              <a:gd name="connsiteY3189" fmla="*/ 422983 h 12798677"/>
              <a:gd name="connsiteX3190" fmla="*/ 10737453 w 13335839"/>
              <a:gd name="connsiteY3190" fmla="*/ 490949 h 12798677"/>
              <a:gd name="connsiteX3191" fmla="*/ 10751819 w 13335839"/>
              <a:gd name="connsiteY3191" fmla="*/ 327776 h 12798677"/>
              <a:gd name="connsiteX3192" fmla="*/ 10830029 w 13335839"/>
              <a:gd name="connsiteY3192" fmla="*/ 349441 h 12798677"/>
              <a:gd name="connsiteX3193" fmla="*/ 10832351 w 13335839"/>
              <a:gd name="connsiteY3193" fmla="*/ 202598 h 12798677"/>
              <a:gd name="connsiteX3194" fmla="*/ 10866541 w 13335839"/>
              <a:gd name="connsiteY3194" fmla="*/ 275978 h 12798677"/>
              <a:gd name="connsiteX3195" fmla="*/ 10897359 w 13335839"/>
              <a:gd name="connsiteY3195" fmla="*/ 314013 h 12798677"/>
              <a:gd name="connsiteX3196" fmla="*/ 10902665 w 13335839"/>
              <a:gd name="connsiteY3196" fmla="*/ 226990 h 12798677"/>
              <a:gd name="connsiteX3197" fmla="*/ 10942157 w 13335839"/>
              <a:gd name="connsiteY3197" fmla="*/ 213349 h 12798677"/>
              <a:gd name="connsiteX3198" fmla="*/ 10914707 w 13335839"/>
              <a:gd name="connsiteY3198" fmla="*/ 210661 h 12798677"/>
              <a:gd name="connsiteX3199" fmla="*/ 10904213 w 13335839"/>
              <a:gd name="connsiteY3199" fmla="*/ 129095 h 12798677"/>
              <a:gd name="connsiteX3200" fmla="*/ 10943317 w 13335839"/>
              <a:gd name="connsiteY3200" fmla="*/ 139926 h 12798677"/>
              <a:gd name="connsiteX3201" fmla="*/ 10969607 w 13335839"/>
              <a:gd name="connsiteY3201" fmla="*/ 216038 h 12798677"/>
              <a:gd name="connsiteX3202" fmla="*/ 10972319 w 13335839"/>
              <a:gd name="connsiteY3202" fmla="*/ 44719 h 12798677"/>
              <a:gd name="connsiteX3203" fmla="*/ 11003397 w 13335839"/>
              <a:gd name="connsiteY3203" fmla="*/ 1373 h 1279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Lst>
            <a:rect l="l" t="t" r="r" b="b"/>
            <a:pathLst>
              <a:path w="13335839" h="12798677">
                <a:moveTo>
                  <a:pt x="10207801" y="11588572"/>
                </a:moveTo>
                <a:lnTo>
                  <a:pt x="10209243" y="11589012"/>
                </a:lnTo>
                <a:lnTo>
                  <a:pt x="10212849" y="11592012"/>
                </a:lnTo>
                <a:cubicBezTo>
                  <a:pt x="10212849" y="11592012"/>
                  <a:pt x="10207801" y="11588572"/>
                  <a:pt x="10207801" y="11588572"/>
                </a:cubicBezTo>
                <a:close/>
                <a:moveTo>
                  <a:pt x="13175069" y="10029714"/>
                </a:moveTo>
                <a:lnTo>
                  <a:pt x="13176807" y="10033332"/>
                </a:lnTo>
                <a:lnTo>
                  <a:pt x="13176245" y="10034208"/>
                </a:lnTo>
                <a:cubicBezTo>
                  <a:pt x="13175591" y="10034029"/>
                  <a:pt x="13175069" y="10032590"/>
                  <a:pt x="13175069" y="10029714"/>
                </a:cubicBezTo>
                <a:close/>
                <a:moveTo>
                  <a:pt x="11210523" y="9696482"/>
                </a:moveTo>
                <a:cubicBezTo>
                  <a:pt x="11207651" y="9696121"/>
                  <a:pt x="11205039" y="9698997"/>
                  <a:pt x="11202951" y="9707624"/>
                </a:cubicBezTo>
                <a:cubicBezTo>
                  <a:pt x="11207129" y="9736382"/>
                  <a:pt x="11202951" y="9742135"/>
                  <a:pt x="11196683" y="9743573"/>
                </a:cubicBezTo>
                <a:lnTo>
                  <a:pt x="11191683" y="9744190"/>
                </a:lnTo>
                <a:lnTo>
                  <a:pt x="11194737" y="9746318"/>
                </a:lnTo>
                <a:lnTo>
                  <a:pt x="11232853" y="9718293"/>
                </a:lnTo>
                <a:lnTo>
                  <a:pt x="11228805" y="9717331"/>
                </a:lnTo>
                <a:cubicBezTo>
                  <a:pt x="11223059" y="9710862"/>
                  <a:pt x="11216269" y="9697200"/>
                  <a:pt x="11210523" y="9696482"/>
                </a:cubicBezTo>
                <a:close/>
                <a:moveTo>
                  <a:pt x="11111029" y="9604095"/>
                </a:moveTo>
                <a:cubicBezTo>
                  <a:pt x="11102673" y="9638608"/>
                  <a:pt x="11077605" y="9604095"/>
                  <a:pt x="11077605" y="9650109"/>
                </a:cubicBezTo>
                <a:cubicBezTo>
                  <a:pt x="11085961" y="9673115"/>
                  <a:pt x="11094317" y="9615601"/>
                  <a:pt x="11102673" y="9661612"/>
                </a:cubicBezTo>
                <a:lnTo>
                  <a:pt x="11088779" y="9672526"/>
                </a:lnTo>
                <a:lnTo>
                  <a:pt x="11094597" y="9676580"/>
                </a:lnTo>
                <a:lnTo>
                  <a:pt x="11172851" y="9731076"/>
                </a:lnTo>
                <a:lnTo>
                  <a:pt x="11173703" y="9724881"/>
                </a:lnTo>
                <a:cubicBezTo>
                  <a:pt x="11175791" y="9716254"/>
                  <a:pt x="11177881" y="9707626"/>
                  <a:pt x="11169525" y="9696122"/>
                </a:cubicBezTo>
                <a:cubicBezTo>
                  <a:pt x="11161167" y="9696122"/>
                  <a:pt x="11161167" y="9719129"/>
                  <a:pt x="11152811" y="9707624"/>
                </a:cubicBezTo>
                <a:cubicBezTo>
                  <a:pt x="11161167" y="9661612"/>
                  <a:pt x="11194595" y="9684619"/>
                  <a:pt x="11186237" y="9615600"/>
                </a:cubicBezTo>
                <a:cubicBezTo>
                  <a:pt x="11169525" y="9661612"/>
                  <a:pt x="11136099" y="9546579"/>
                  <a:pt x="11119385" y="9650109"/>
                </a:cubicBezTo>
                <a:cubicBezTo>
                  <a:pt x="11119385" y="9638607"/>
                  <a:pt x="11119385" y="9615600"/>
                  <a:pt x="11111029" y="9604095"/>
                </a:cubicBezTo>
                <a:close/>
                <a:moveTo>
                  <a:pt x="11069249" y="9592591"/>
                </a:moveTo>
                <a:cubicBezTo>
                  <a:pt x="11056713" y="9618474"/>
                  <a:pt x="11044177" y="9612004"/>
                  <a:pt x="11028119" y="9616857"/>
                </a:cubicBezTo>
                <a:lnTo>
                  <a:pt x="11017715" y="9622996"/>
                </a:lnTo>
                <a:lnTo>
                  <a:pt x="11063319" y="9654781"/>
                </a:lnTo>
                <a:lnTo>
                  <a:pt x="11069901" y="9629079"/>
                </a:lnTo>
                <a:cubicBezTo>
                  <a:pt x="11071337" y="9617037"/>
                  <a:pt x="11071339" y="9604096"/>
                  <a:pt x="11069249" y="9592591"/>
                </a:cubicBezTo>
                <a:close/>
                <a:moveTo>
                  <a:pt x="13172643" y="9376521"/>
                </a:moveTo>
                <a:lnTo>
                  <a:pt x="13174025" y="9379782"/>
                </a:lnTo>
                <a:cubicBezTo>
                  <a:pt x="13175069" y="9385535"/>
                  <a:pt x="13175069" y="9391286"/>
                  <a:pt x="13175069" y="9397038"/>
                </a:cubicBezTo>
                <a:close/>
                <a:moveTo>
                  <a:pt x="13170829" y="9361189"/>
                </a:moveTo>
                <a:lnTo>
                  <a:pt x="13172643" y="9376521"/>
                </a:lnTo>
                <a:lnTo>
                  <a:pt x="13166713" y="9362528"/>
                </a:lnTo>
                <a:close/>
                <a:moveTo>
                  <a:pt x="13335839" y="8167846"/>
                </a:moveTo>
                <a:lnTo>
                  <a:pt x="13335839" y="8228211"/>
                </a:lnTo>
                <a:lnTo>
                  <a:pt x="13333841" y="8235212"/>
                </a:lnTo>
                <a:cubicBezTo>
                  <a:pt x="13333841" y="8235212"/>
                  <a:pt x="13333841" y="8235212"/>
                  <a:pt x="13325485" y="8212205"/>
                </a:cubicBezTo>
                <a:cubicBezTo>
                  <a:pt x="13325485" y="8212205"/>
                  <a:pt x="13325485" y="8223708"/>
                  <a:pt x="13317129" y="8212204"/>
                </a:cubicBezTo>
                <a:close/>
                <a:moveTo>
                  <a:pt x="1804545" y="8155804"/>
                </a:moveTo>
                <a:lnTo>
                  <a:pt x="1801493" y="8157587"/>
                </a:lnTo>
                <a:cubicBezTo>
                  <a:pt x="1798242" y="8159486"/>
                  <a:pt x="1796612" y="8160433"/>
                  <a:pt x="1799055" y="8159011"/>
                </a:cubicBezTo>
                <a:close/>
                <a:moveTo>
                  <a:pt x="1821017" y="8146192"/>
                </a:moveTo>
                <a:cubicBezTo>
                  <a:pt x="1821017" y="8146192"/>
                  <a:pt x="1817762" y="8148090"/>
                  <a:pt x="1813696" y="8150465"/>
                </a:cubicBezTo>
                <a:lnTo>
                  <a:pt x="1804545" y="8155804"/>
                </a:lnTo>
                <a:close/>
                <a:moveTo>
                  <a:pt x="12978693" y="8074166"/>
                </a:moveTo>
                <a:lnTo>
                  <a:pt x="12968349" y="8081596"/>
                </a:lnTo>
                <a:lnTo>
                  <a:pt x="12989169" y="8081690"/>
                </a:lnTo>
                <a:close/>
                <a:moveTo>
                  <a:pt x="12899305" y="8074165"/>
                </a:moveTo>
                <a:lnTo>
                  <a:pt x="12897707" y="8082058"/>
                </a:lnTo>
                <a:lnTo>
                  <a:pt x="12904067" y="8082010"/>
                </a:lnTo>
                <a:close/>
                <a:moveTo>
                  <a:pt x="12936357" y="8069449"/>
                </a:moveTo>
                <a:cubicBezTo>
                  <a:pt x="12933777" y="8070213"/>
                  <a:pt x="12931167" y="8072010"/>
                  <a:pt x="12928555" y="8074167"/>
                </a:cubicBezTo>
                <a:lnTo>
                  <a:pt x="12918509" y="8081900"/>
                </a:lnTo>
                <a:lnTo>
                  <a:pt x="12950559" y="8081657"/>
                </a:lnTo>
                <a:lnTo>
                  <a:pt x="12943963" y="8070932"/>
                </a:lnTo>
                <a:cubicBezTo>
                  <a:pt x="12941481" y="8068954"/>
                  <a:pt x="12938935" y="8068684"/>
                  <a:pt x="12936357" y="8069449"/>
                </a:cubicBezTo>
                <a:close/>
                <a:moveTo>
                  <a:pt x="2939298" y="7885324"/>
                </a:moveTo>
                <a:cubicBezTo>
                  <a:pt x="2916088" y="7896347"/>
                  <a:pt x="2887887" y="7890872"/>
                  <a:pt x="2862894" y="7888449"/>
                </a:cubicBezTo>
                <a:cubicBezTo>
                  <a:pt x="2886992" y="7884150"/>
                  <a:pt x="2914302" y="7882902"/>
                  <a:pt x="2939298" y="7885324"/>
                </a:cubicBezTo>
                <a:close/>
                <a:moveTo>
                  <a:pt x="2838362" y="7885290"/>
                </a:moveTo>
                <a:cubicBezTo>
                  <a:pt x="2840196" y="7886447"/>
                  <a:pt x="2838692" y="7888834"/>
                  <a:pt x="2836728" y="7890931"/>
                </a:cubicBezTo>
                <a:cubicBezTo>
                  <a:pt x="2834763" y="7893027"/>
                  <a:pt x="2832339" y="7894836"/>
                  <a:pt x="2832339" y="7894836"/>
                </a:cubicBezTo>
                <a:cubicBezTo>
                  <a:pt x="2824997" y="7890202"/>
                  <a:pt x="2834687" y="7882972"/>
                  <a:pt x="2838362" y="7885290"/>
                </a:cubicBezTo>
                <a:close/>
                <a:moveTo>
                  <a:pt x="4501087" y="7867109"/>
                </a:moveTo>
                <a:cubicBezTo>
                  <a:pt x="4498998" y="7874299"/>
                  <a:pt x="4496386" y="7882925"/>
                  <a:pt x="4493384" y="7892339"/>
                </a:cubicBezTo>
                <a:lnTo>
                  <a:pt x="4487777" y="7909037"/>
                </a:lnTo>
                <a:lnTo>
                  <a:pt x="4499146" y="7909876"/>
                </a:lnTo>
                <a:close/>
                <a:moveTo>
                  <a:pt x="2094452" y="7829803"/>
                </a:moveTo>
                <a:lnTo>
                  <a:pt x="2094760" y="7829816"/>
                </a:lnTo>
                <a:lnTo>
                  <a:pt x="2094763" y="7829844"/>
                </a:lnTo>
                <a:close/>
                <a:moveTo>
                  <a:pt x="2037122" y="7825094"/>
                </a:moveTo>
                <a:cubicBezTo>
                  <a:pt x="2045384" y="7824966"/>
                  <a:pt x="2054775" y="7825084"/>
                  <a:pt x="2063546" y="7825422"/>
                </a:cubicBezTo>
                <a:lnTo>
                  <a:pt x="2094452" y="7829803"/>
                </a:lnTo>
                <a:lnTo>
                  <a:pt x="2017463" y="7826247"/>
                </a:lnTo>
                <a:cubicBezTo>
                  <a:pt x="2021723" y="7825598"/>
                  <a:pt x="2028858" y="7825223"/>
                  <a:pt x="2037122" y="7825094"/>
                </a:cubicBezTo>
                <a:close/>
                <a:moveTo>
                  <a:pt x="2093871" y="7823124"/>
                </a:moveTo>
                <a:cubicBezTo>
                  <a:pt x="2134124" y="7826451"/>
                  <a:pt x="2170080" y="7830145"/>
                  <a:pt x="2168444" y="7831550"/>
                </a:cubicBezTo>
                <a:cubicBezTo>
                  <a:pt x="2167627" y="7832254"/>
                  <a:pt x="2157410" y="7832384"/>
                  <a:pt x="2133635" y="7831610"/>
                </a:cubicBezTo>
                <a:lnTo>
                  <a:pt x="2094760" y="7829816"/>
                </a:lnTo>
                <a:close/>
                <a:moveTo>
                  <a:pt x="1813638" y="7815586"/>
                </a:moveTo>
                <a:cubicBezTo>
                  <a:pt x="1808645" y="7817055"/>
                  <a:pt x="1806562" y="7820359"/>
                  <a:pt x="1810539" y="7822869"/>
                </a:cubicBezTo>
                <a:cubicBezTo>
                  <a:pt x="1810539" y="7822869"/>
                  <a:pt x="1830032" y="7824774"/>
                  <a:pt x="1835130" y="7822793"/>
                </a:cubicBezTo>
                <a:cubicBezTo>
                  <a:pt x="1836831" y="7822135"/>
                  <a:pt x="1836933" y="7821041"/>
                  <a:pt x="1834179" y="7819305"/>
                </a:cubicBezTo>
                <a:cubicBezTo>
                  <a:pt x="1826528" y="7814479"/>
                  <a:pt x="1818629" y="7814115"/>
                  <a:pt x="1813638" y="7815586"/>
                </a:cubicBezTo>
                <a:close/>
                <a:moveTo>
                  <a:pt x="4001649" y="7803430"/>
                </a:moveTo>
                <a:lnTo>
                  <a:pt x="3822356" y="7810133"/>
                </a:lnTo>
                <a:lnTo>
                  <a:pt x="3790951" y="7812884"/>
                </a:lnTo>
                <a:cubicBezTo>
                  <a:pt x="3655789" y="7816918"/>
                  <a:pt x="3528584" y="7825974"/>
                  <a:pt x="3380375" y="7833067"/>
                </a:cubicBezTo>
                <a:cubicBezTo>
                  <a:pt x="3359518" y="7832223"/>
                  <a:pt x="3291068" y="7840366"/>
                  <a:pt x="3364692" y="7841648"/>
                </a:cubicBezTo>
                <a:cubicBezTo>
                  <a:pt x="3398456" y="7838312"/>
                  <a:pt x="3436352" y="7836558"/>
                  <a:pt x="3468407" y="7837279"/>
                </a:cubicBezTo>
                <a:cubicBezTo>
                  <a:pt x="3527161" y="7836367"/>
                  <a:pt x="3557683" y="7838168"/>
                  <a:pt x="3610451" y="7838612"/>
                </a:cubicBezTo>
                <a:cubicBezTo>
                  <a:pt x="3696514" y="7836451"/>
                  <a:pt x="3798907" y="7817903"/>
                  <a:pt x="3885434" y="7815008"/>
                </a:cubicBezTo>
                <a:lnTo>
                  <a:pt x="3997995" y="7808266"/>
                </a:lnTo>
                <a:close/>
                <a:moveTo>
                  <a:pt x="1536737" y="7782552"/>
                </a:moveTo>
                <a:cubicBezTo>
                  <a:pt x="1543445" y="7783446"/>
                  <a:pt x="1549915" y="7785733"/>
                  <a:pt x="1555424" y="7789208"/>
                </a:cubicBezTo>
                <a:cubicBezTo>
                  <a:pt x="1548740" y="7791664"/>
                  <a:pt x="1543564" y="7791735"/>
                  <a:pt x="1537797" y="7790534"/>
                </a:cubicBezTo>
                <a:cubicBezTo>
                  <a:pt x="1532029" y="7789334"/>
                  <a:pt x="1525675" y="7786863"/>
                  <a:pt x="1516636" y="7784242"/>
                </a:cubicBezTo>
                <a:cubicBezTo>
                  <a:pt x="1523088" y="7782152"/>
                  <a:pt x="1530031" y="7781656"/>
                  <a:pt x="1536737" y="7782552"/>
                </a:cubicBezTo>
                <a:close/>
                <a:moveTo>
                  <a:pt x="1510140" y="7778603"/>
                </a:moveTo>
                <a:cubicBezTo>
                  <a:pt x="1512589" y="7780148"/>
                  <a:pt x="1514801" y="7783084"/>
                  <a:pt x="1516636" y="7784242"/>
                </a:cubicBezTo>
                <a:cubicBezTo>
                  <a:pt x="1515247" y="7786444"/>
                  <a:pt x="1513633" y="7786965"/>
                  <a:pt x="1511372" y="7786311"/>
                </a:cubicBezTo>
                <a:cubicBezTo>
                  <a:pt x="1509114" y="7785653"/>
                  <a:pt x="1506206" y="7783819"/>
                  <a:pt x="1502228" y="7781310"/>
                </a:cubicBezTo>
                <a:cubicBezTo>
                  <a:pt x="1505008" y="7776905"/>
                  <a:pt x="1507691" y="7777058"/>
                  <a:pt x="1510140" y="7778603"/>
                </a:cubicBezTo>
                <a:close/>
                <a:moveTo>
                  <a:pt x="1495732" y="7775672"/>
                </a:moveTo>
                <a:cubicBezTo>
                  <a:pt x="1498181" y="7777216"/>
                  <a:pt x="1500393" y="7780151"/>
                  <a:pt x="1502228" y="7781310"/>
                </a:cubicBezTo>
                <a:cubicBezTo>
                  <a:pt x="1500839" y="7783512"/>
                  <a:pt x="1499227" y="7784035"/>
                  <a:pt x="1496966" y="7783380"/>
                </a:cubicBezTo>
                <a:cubicBezTo>
                  <a:pt x="1494705" y="7782723"/>
                  <a:pt x="1491798" y="7780889"/>
                  <a:pt x="1487821" y="7778379"/>
                </a:cubicBezTo>
                <a:cubicBezTo>
                  <a:pt x="1490600" y="7773975"/>
                  <a:pt x="1493285" y="7774127"/>
                  <a:pt x="1495732" y="7775672"/>
                </a:cubicBezTo>
                <a:close/>
                <a:moveTo>
                  <a:pt x="1824870" y="7713355"/>
                </a:moveTo>
                <a:cubicBezTo>
                  <a:pt x="1828473" y="7714088"/>
                  <a:pt x="1832298" y="7716500"/>
                  <a:pt x="1837806" y="7719976"/>
                </a:cubicBezTo>
                <a:cubicBezTo>
                  <a:pt x="1834582" y="7721019"/>
                  <a:pt x="1830437" y="7721486"/>
                  <a:pt x="1826104" y="7721061"/>
                </a:cubicBezTo>
                <a:cubicBezTo>
                  <a:pt x="1821774" y="7720638"/>
                  <a:pt x="1817252" y="7719328"/>
                  <a:pt x="1813276" y="7716817"/>
                </a:cubicBezTo>
                <a:cubicBezTo>
                  <a:pt x="1817891" y="7713570"/>
                  <a:pt x="1821268" y="7712623"/>
                  <a:pt x="1824870" y="7713355"/>
                </a:cubicBezTo>
                <a:close/>
                <a:moveTo>
                  <a:pt x="1322444" y="7706897"/>
                </a:moveTo>
                <a:lnTo>
                  <a:pt x="1342296" y="7709269"/>
                </a:lnTo>
                <a:lnTo>
                  <a:pt x="1338114" y="7709880"/>
                </a:lnTo>
                <a:close/>
                <a:moveTo>
                  <a:pt x="1692097" y="7659360"/>
                </a:moveTo>
                <a:cubicBezTo>
                  <a:pt x="1696509" y="7658808"/>
                  <a:pt x="1701839" y="7658835"/>
                  <a:pt x="1705510" y="7661150"/>
                </a:cubicBezTo>
                <a:cubicBezTo>
                  <a:pt x="1708418" y="7662986"/>
                  <a:pt x="1708595" y="7664315"/>
                  <a:pt x="1707209" y="7665175"/>
                </a:cubicBezTo>
                <a:cubicBezTo>
                  <a:pt x="1705134" y="7666463"/>
                  <a:pt x="1699545" y="7666690"/>
                  <a:pt x="1694396" y="7665966"/>
                </a:cubicBezTo>
                <a:cubicBezTo>
                  <a:pt x="1689240" y="7665242"/>
                  <a:pt x="1684524" y="7663566"/>
                  <a:pt x="1684190" y="7661043"/>
                </a:cubicBezTo>
                <a:cubicBezTo>
                  <a:pt x="1684190" y="7661043"/>
                  <a:pt x="1687685" y="7659913"/>
                  <a:pt x="1692097" y="7659360"/>
                </a:cubicBezTo>
                <a:close/>
                <a:moveTo>
                  <a:pt x="2087798" y="7653275"/>
                </a:moveTo>
                <a:lnTo>
                  <a:pt x="2046370" y="7653761"/>
                </a:lnTo>
                <a:lnTo>
                  <a:pt x="2092702" y="7657013"/>
                </a:lnTo>
                <a:cubicBezTo>
                  <a:pt x="2101217" y="7657251"/>
                  <a:pt x="2106721" y="7657003"/>
                  <a:pt x="2105641" y="7655872"/>
                </a:cubicBezTo>
                <a:lnTo>
                  <a:pt x="2095864" y="7653505"/>
                </a:lnTo>
                <a:close/>
                <a:moveTo>
                  <a:pt x="1507039" y="7543054"/>
                </a:moveTo>
                <a:cubicBezTo>
                  <a:pt x="1517887" y="7539626"/>
                  <a:pt x="1488763" y="7560769"/>
                  <a:pt x="1488763" y="7560769"/>
                </a:cubicBezTo>
                <a:cubicBezTo>
                  <a:pt x="1485334" y="7549916"/>
                  <a:pt x="1507039" y="7543054"/>
                  <a:pt x="1507039" y="7543054"/>
                </a:cubicBezTo>
                <a:close/>
                <a:moveTo>
                  <a:pt x="1503501" y="7483387"/>
                </a:moveTo>
                <a:lnTo>
                  <a:pt x="1494714" y="7484135"/>
                </a:lnTo>
                <a:lnTo>
                  <a:pt x="1489309" y="7486978"/>
                </a:lnTo>
                <a:cubicBezTo>
                  <a:pt x="1453326" y="7486412"/>
                  <a:pt x="1418963" y="7497274"/>
                  <a:pt x="1384605" y="7508135"/>
                </a:cubicBezTo>
                <a:cubicBezTo>
                  <a:pt x="1429815" y="7493844"/>
                  <a:pt x="1467606" y="7493837"/>
                  <a:pt x="1489309" y="7486978"/>
                </a:cubicBezTo>
                <a:close/>
                <a:moveTo>
                  <a:pt x="1471923" y="7379810"/>
                </a:moveTo>
                <a:cubicBezTo>
                  <a:pt x="1472288" y="7379905"/>
                  <a:pt x="1470893" y="7380390"/>
                  <a:pt x="1467023" y="7381479"/>
                </a:cubicBezTo>
                <a:lnTo>
                  <a:pt x="1463095" y="7382529"/>
                </a:lnTo>
                <a:lnTo>
                  <a:pt x="1454305" y="7382328"/>
                </a:lnTo>
                <a:cubicBezTo>
                  <a:pt x="1463419" y="7381018"/>
                  <a:pt x="1471192" y="7379625"/>
                  <a:pt x="1471923" y="7379810"/>
                </a:cubicBezTo>
                <a:close/>
                <a:moveTo>
                  <a:pt x="1369391" y="7321442"/>
                </a:moveTo>
                <a:cubicBezTo>
                  <a:pt x="1374609" y="7322766"/>
                  <a:pt x="1377220" y="7323428"/>
                  <a:pt x="1378197" y="7323677"/>
                </a:cubicBezTo>
                <a:cubicBezTo>
                  <a:pt x="1381133" y="7324421"/>
                  <a:pt x="1369391" y="7321442"/>
                  <a:pt x="1369391" y="7321442"/>
                </a:cubicBezTo>
                <a:close/>
                <a:moveTo>
                  <a:pt x="1351162" y="7315167"/>
                </a:moveTo>
                <a:cubicBezTo>
                  <a:pt x="1352718" y="7312941"/>
                  <a:pt x="1346493" y="7321843"/>
                  <a:pt x="1346493" y="7321843"/>
                </a:cubicBezTo>
                <a:cubicBezTo>
                  <a:pt x="1349259" y="7317887"/>
                  <a:pt x="1350643" y="7315907"/>
                  <a:pt x="1351162" y="7315167"/>
                </a:cubicBezTo>
                <a:close/>
                <a:moveTo>
                  <a:pt x="1348652" y="7271445"/>
                </a:moveTo>
                <a:lnTo>
                  <a:pt x="1349419" y="7272139"/>
                </a:lnTo>
                <a:lnTo>
                  <a:pt x="1348058" y="7272959"/>
                </a:lnTo>
                <a:cubicBezTo>
                  <a:pt x="1347556" y="7271374"/>
                  <a:pt x="1347797" y="7270956"/>
                  <a:pt x="1348652" y="7271445"/>
                </a:cubicBezTo>
                <a:close/>
                <a:moveTo>
                  <a:pt x="1796482" y="7166837"/>
                </a:moveTo>
                <a:cubicBezTo>
                  <a:pt x="1796482" y="7166837"/>
                  <a:pt x="1808224" y="7169815"/>
                  <a:pt x="1805287" y="7169070"/>
                </a:cubicBezTo>
                <a:cubicBezTo>
                  <a:pt x="1804309" y="7168822"/>
                  <a:pt x="1801701" y="7168161"/>
                  <a:pt x="1796482" y="7166837"/>
                </a:cubicBezTo>
                <a:close/>
                <a:moveTo>
                  <a:pt x="1409317" y="6902981"/>
                </a:moveTo>
                <a:lnTo>
                  <a:pt x="1432468" y="6909985"/>
                </a:lnTo>
                <a:lnTo>
                  <a:pt x="1443085" y="6912375"/>
                </a:lnTo>
                <a:lnTo>
                  <a:pt x="1335395" y="6926036"/>
                </a:lnTo>
                <a:lnTo>
                  <a:pt x="1322734" y="6923900"/>
                </a:lnTo>
                <a:lnTo>
                  <a:pt x="1307955" y="6920309"/>
                </a:lnTo>
                <a:lnTo>
                  <a:pt x="1359627" y="6910388"/>
                </a:lnTo>
                <a:close/>
                <a:moveTo>
                  <a:pt x="2085870" y="6890050"/>
                </a:moveTo>
                <a:lnTo>
                  <a:pt x="2083689" y="6890874"/>
                </a:lnTo>
                <a:lnTo>
                  <a:pt x="2084667" y="6891783"/>
                </a:lnTo>
                <a:lnTo>
                  <a:pt x="2095148" y="6893504"/>
                </a:lnTo>
                <a:lnTo>
                  <a:pt x="2096977" y="6892147"/>
                </a:lnTo>
                <a:lnTo>
                  <a:pt x="2095997" y="6890278"/>
                </a:lnTo>
                <a:cubicBezTo>
                  <a:pt x="2092323" y="6887961"/>
                  <a:pt x="2089544" y="6892367"/>
                  <a:pt x="2085870" y="6890050"/>
                </a:cubicBezTo>
                <a:close/>
                <a:moveTo>
                  <a:pt x="1642875" y="6872185"/>
                </a:moveTo>
                <a:lnTo>
                  <a:pt x="1691300" y="6881644"/>
                </a:lnTo>
                <a:lnTo>
                  <a:pt x="1756982" y="6889139"/>
                </a:lnTo>
                <a:lnTo>
                  <a:pt x="1729659" y="6893123"/>
                </a:lnTo>
                <a:cubicBezTo>
                  <a:pt x="1687625" y="6892294"/>
                  <a:pt x="1645088" y="6892890"/>
                  <a:pt x="1601168" y="6895465"/>
                </a:cubicBezTo>
                <a:lnTo>
                  <a:pt x="1538475" y="6901977"/>
                </a:lnTo>
                <a:lnTo>
                  <a:pt x="1539490" y="6900838"/>
                </a:lnTo>
                <a:cubicBezTo>
                  <a:pt x="1535308" y="6899289"/>
                  <a:pt x="1525213" y="6896897"/>
                  <a:pt x="1506477" y="6893034"/>
                </a:cubicBezTo>
                <a:lnTo>
                  <a:pt x="1494087" y="6890342"/>
                </a:lnTo>
                <a:lnTo>
                  <a:pt x="1513796" y="6887403"/>
                </a:lnTo>
                <a:close/>
                <a:moveTo>
                  <a:pt x="1881558" y="6857837"/>
                </a:moveTo>
                <a:lnTo>
                  <a:pt x="1873877" y="6858253"/>
                </a:lnTo>
                <a:cubicBezTo>
                  <a:pt x="1868885" y="6859721"/>
                  <a:pt x="1866801" y="6863025"/>
                  <a:pt x="1870779" y="6865535"/>
                </a:cubicBezTo>
                <a:cubicBezTo>
                  <a:pt x="1870779" y="6865535"/>
                  <a:pt x="1890273" y="6867440"/>
                  <a:pt x="1895370" y="6865461"/>
                </a:cubicBezTo>
                <a:cubicBezTo>
                  <a:pt x="1897071" y="6864801"/>
                  <a:pt x="1897168" y="6863709"/>
                  <a:pt x="1894419" y="6861971"/>
                </a:cubicBezTo>
                <a:lnTo>
                  <a:pt x="1884417" y="6858226"/>
                </a:lnTo>
                <a:close/>
                <a:moveTo>
                  <a:pt x="1596976" y="6825218"/>
                </a:moveTo>
                <a:cubicBezTo>
                  <a:pt x="1603683" y="6826115"/>
                  <a:pt x="1610154" y="6828401"/>
                  <a:pt x="1615662" y="6831875"/>
                </a:cubicBezTo>
                <a:cubicBezTo>
                  <a:pt x="1608980" y="6834332"/>
                  <a:pt x="1603803" y="6834401"/>
                  <a:pt x="1598036" y="6833200"/>
                </a:cubicBezTo>
                <a:cubicBezTo>
                  <a:pt x="1592269" y="6832000"/>
                  <a:pt x="1585915" y="6829532"/>
                  <a:pt x="1576875" y="6826907"/>
                </a:cubicBezTo>
                <a:cubicBezTo>
                  <a:pt x="1583325" y="6824818"/>
                  <a:pt x="1590269" y="6824323"/>
                  <a:pt x="1596976" y="6825218"/>
                </a:cubicBezTo>
                <a:close/>
                <a:moveTo>
                  <a:pt x="1570379" y="6821270"/>
                </a:moveTo>
                <a:cubicBezTo>
                  <a:pt x="1572827" y="6822813"/>
                  <a:pt x="1575040" y="6825748"/>
                  <a:pt x="1576875" y="6826907"/>
                </a:cubicBezTo>
                <a:cubicBezTo>
                  <a:pt x="1575486" y="6829110"/>
                  <a:pt x="1573873" y="6829633"/>
                  <a:pt x="1571613" y="6828976"/>
                </a:cubicBezTo>
                <a:cubicBezTo>
                  <a:pt x="1569351" y="6828322"/>
                  <a:pt x="1566446" y="6826486"/>
                  <a:pt x="1562466" y="6823978"/>
                </a:cubicBezTo>
                <a:cubicBezTo>
                  <a:pt x="1565246" y="6819572"/>
                  <a:pt x="1567929" y="6819726"/>
                  <a:pt x="1570379" y="6821270"/>
                </a:cubicBezTo>
                <a:close/>
                <a:moveTo>
                  <a:pt x="1555971" y="6818339"/>
                </a:moveTo>
                <a:cubicBezTo>
                  <a:pt x="1558420" y="6819883"/>
                  <a:pt x="1560631" y="6822819"/>
                  <a:pt x="1562466" y="6823978"/>
                </a:cubicBezTo>
                <a:cubicBezTo>
                  <a:pt x="1561079" y="6826179"/>
                  <a:pt x="1559467" y="6826702"/>
                  <a:pt x="1557206" y="6826046"/>
                </a:cubicBezTo>
                <a:cubicBezTo>
                  <a:pt x="1554944" y="6825389"/>
                  <a:pt x="1552039" y="6823555"/>
                  <a:pt x="1548060" y="6821047"/>
                </a:cubicBezTo>
                <a:cubicBezTo>
                  <a:pt x="1550838" y="6816641"/>
                  <a:pt x="1553522" y="6816795"/>
                  <a:pt x="1555971" y="6818339"/>
                </a:cubicBezTo>
                <a:close/>
                <a:moveTo>
                  <a:pt x="1907092" y="6764783"/>
                </a:moveTo>
                <a:lnTo>
                  <a:pt x="1885264" y="6765286"/>
                </a:lnTo>
                <a:lnTo>
                  <a:pt x="1836881" y="6766111"/>
                </a:lnTo>
                <a:lnTo>
                  <a:pt x="1867144" y="6769963"/>
                </a:lnTo>
                <a:lnTo>
                  <a:pt x="1913106" y="6776673"/>
                </a:lnTo>
                <a:lnTo>
                  <a:pt x="1931143" y="6772393"/>
                </a:lnTo>
                <a:lnTo>
                  <a:pt x="1937213" y="6771209"/>
                </a:lnTo>
                <a:lnTo>
                  <a:pt x="1922974" y="6768537"/>
                </a:lnTo>
                <a:close/>
                <a:moveTo>
                  <a:pt x="1984806" y="6762987"/>
                </a:moveTo>
                <a:lnTo>
                  <a:pt x="1940126" y="6764019"/>
                </a:lnTo>
                <a:lnTo>
                  <a:pt x="1960184" y="6766955"/>
                </a:lnTo>
                <a:close/>
                <a:moveTo>
                  <a:pt x="2128618" y="6759664"/>
                </a:moveTo>
                <a:lnTo>
                  <a:pt x="2127128" y="6759698"/>
                </a:lnTo>
                <a:lnTo>
                  <a:pt x="2148462" y="6762611"/>
                </a:lnTo>
                <a:lnTo>
                  <a:pt x="2153411" y="6762466"/>
                </a:lnTo>
                <a:close/>
                <a:moveTo>
                  <a:pt x="1786196" y="6752836"/>
                </a:moveTo>
                <a:cubicBezTo>
                  <a:pt x="1787254" y="6751402"/>
                  <a:pt x="1786547" y="6752358"/>
                  <a:pt x="1785135" y="6754270"/>
                </a:cubicBezTo>
                <a:lnTo>
                  <a:pt x="1781593" y="6759074"/>
                </a:lnTo>
                <a:close/>
                <a:moveTo>
                  <a:pt x="1382683" y="6749564"/>
                </a:moveTo>
                <a:lnTo>
                  <a:pt x="1402534" y="6751936"/>
                </a:lnTo>
                <a:lnTo>
                  <a:pt x="1398351" y="6752546"/>
                </a:lnTo>
                <a:close/>
                <a:moveTo>
                  <a:pt x="1654069" y="6736245"/>
                </a:moveTo>
                <a:lnTo>
                  <a:pt x="1640154" y="6738573"/>
                </a:lnTo>
                <a:lnTo>
                  <a:pt x="1628154" y="6739261"/>
                </a:lnTo>
                <a:lnTo>
                  <a:pt x="1628864" y="6739459"/>
                </a:lnTo>
                <a:cubicBezTo>
                  <a:pt x="1630562" y="6739960"/>
                  <a:pt x="1631532" y="6740267"/>
                  <a:pt x="1631532" y="6740267"/>
                </a:cubicBezTo>
                <a:lnTo>
                  <a:pt x="1676093" y="6745834"/>
                </a:lnTo>
                <a:close/>
                <a:moveTo>
                  <a:pt x="1752336" y="6702027"/>
                </a:moveTo>
                <a:cubicBezTo>
                  <a:pt x="1756748" y="6701474"/>
                  <a:pt x="1762079" y="6701501"/>
                  <a:pt x="1765750" y="6703818"/>
                </a:cubicBezTo>
                <a:cubicBezTo>
                  <a:pt x="1768658" y="6705652"/>
                  <a:pt x="1768833" y="6706983"/>
                  <a:pt x="1767449" y="6707842"/>
                </a:cubicBezTo>
                <a:cubicBezTo>
                  <a:pt x="1765372" y="6709130"/>
                  <a:pt x="1759787" y="6709357"/>
                  <a:pt x="1754635" y="6708634"/>
                </a:cubicBezTo>
                <a:cubicBezTo>
                  <a:pt x="1749480" y="6707907"/>
                  <a:pt x="1744762" y="6706232"/>
                  <a:pt x="1744429" y="6703710"/>
                </a:cubicBezTo>
                <a:cubicBezTo>
                  <a:pt x="1744429" y="6703710"/>
                  <a:pt x="1747924" y="6702579"/>
                  <a:pt x="1752336" y="6702027"/>
                </a:cubicBezTo>
                <a:close/>
                <a:moveTo>
                  <a:pt x="1599031" y="6523045"/>
                </a:moveTo>
                <a:lnTo>
                  <a:pt x="1576548" y="6524962"/>
                </a:lnTo>
                <a:lnTo>
                  <a:pt x="1580753" y="6524986"/>
                </a:lnTo>
                <a:lnTo>
                  <a:pt x="1599507" y="6523824"/>
                </a:lnTo>
                <a:close/>
                <a:moveTo>
                  <a:pt x="1532162" y="6422476"/>
                </a:moveTo>
                <a:cubicBezTo>
                  <a:pt x="1532528" y="6422571"/>
                  <a:pt x="1531132" y="6423057"/>
                  <a:pt x="1527262" y="6424146"/>
                </a:cubicBezTo>
                <a:lnTo>
                  <a:pt x="1523333" y="6425195"/>
                </a:lnTo>
                <a:lnTo>
                  <a:pt x="1514544" y="6424995"/>
                </a:lnTo>
                <a:cubicBezTo>
                  <a:pt x="1523656" y="6423686"/>
                  <a:pt x="1531433" y="6422294"/>
                  <a:pt x="1532162" y="6422476"/>
                </a:cubicBezTo>
                <a:close/>
                <a:moveTo>
                  <a:pt x="1429629" y="6364111"/>
                </a:moveTo>
                <a:cubicBezTo>
                  <a:pt x="1429629" y="6364111"/>
                  <a:pt x="1441371" y="6367089"/>
                  <a:pt x="1438436" y="6366344"/>
                </a:cubicBezTo>
                <a:cubicBezTo>
                  <a:pt x="1437459" y="6366095"/>
                  <a:pt x="1434848" y="6365432"/>
                  <a:pt x="1429629" y="6364111"/>
                </a:cubicBezTo>
                <a:close/>
                <a:moveTo>
                  <a:pt x="1411401" y="6357833"/>
                </a:moveTo>
                <a:cubicBezTo>
                  <a:pt x="1410882" y="6358575"/>
                  <a:pt x="1409496" y="6360554"/>
                  <a:pt x="1406732" y="6364512"/>
                </a:cubicBezTo>
                <a:cubicBezTo>
                  <a:pt x="1406732" y="6364512"/>
                  <a:pt x="1412959" y="6355610"/>
                  <a:pt x="1411401" y="6357833"/>
                </a:cubicBezTo>
                <a:close/>
                <a:moveTo>
                  <a:pt x="1723531" y="6178656"/>
                </a:moveTo>
                <a:lnTo>
                  <a:pt x="1739163" y="6200485"/>
                </a:lnTo>
                <a:lnTo>
                  <a:pt x="1739190" y="6204608"/>
                </a:lnTo>
                <a:lnTo>
                  <a:pt x="1744967" y="6204289"/>
                </a:lnTo>
                <a:cubicBezTo>
                  <a:pt x="1789386" y="6196045"/>
                  <a:pt x="1787797" y="6189639"/>
                  <a:pt x="1765883" y="6184609"/>
                </a:cubicBezTo>
                <a:lnTo>
                  <a:pt x="1743158" y="6180850"/>
                </a:lnTo>
                <a:lnTo>
                  <a:pt x="1743258" y="6189943"/>
                </a:lnTo>
                <a:lnTo>
                  <a:pt x="1734113" y="6179644"/>
                </a:lnTo>
                <a:close/>
                <a:moveTo>
                  <a:pt x="1878565" y="6098612"/>
                </a:moveTo>
                <a:cubicBezTo>
                  <a:pt x="1875266" y="6098707"/>
                  <a:pt x="1872390" y="6100082"/>
                  <a:pt x="1869719" y="6102144"/>
                </a:cubicBezTo>
                <a:lnTo>
                  <a:pt x="1858098" y="6114220"/>
                </a:lnTo>
                <a:lnTo>
                  <a:pt x="1892351" y="6111784"/>
                </a:lnTo>
                <a:lnTo>
                  <a:pt x="1889962" y="6102759"/>
                </a:lnTo>
                <a:cubicBezTo>
                  <a:pt x="1885591" y="6099704"/>
                  <a:pt x="1881866" y="6098518"/>
                  <a:pt x="1878565" y="6098612"/>
                </a:cubicBezTo>
                <a:close/>
                <a:moveTo>
                  <a:pt x="1795953" y="6086550"/>
                </a:moveTo>
                <a:cubicBezTo>
                  <a:pt x="1791423" y="6124625"/>
                  <a:pt x="1760216" y="6111065"/>
                  <a:pt x="1736522" y="6119249"/>
                </a:cubicBezTo>
                <a:lnTo>
                  <a:pt x="1737179" y="6122816"/>
                </a:lnTo>
                <a:lnTo>
                  <a:pt x="1825043" y="6116569"/>
                </a:lnTo>
                <a:lnTo>
                  <a:pt x="1817334" y="6111206"/>
                </a:lnTo>
                <a:cubicBezTo>
                  <a:pt x="1811182" y="6105441"/>
                  <a:pt x="1804129" y="6097418"/>
                  <a:pt x="1795953" y="6086550"/>
                </a:cubicBezTo>
                <a:close/>
                <a:moveTo>
                  <a:pt x="13323713" y="6009003"/>
                </a:moveTo>
                <a:lnTo>
                  <a:pt x="13311895" y="6013492"/>
                </a:lnTo>
                <a:lnTo>
                  <a:pt x="13317129" y="6026591"/>
                </a:lnTo>
                <a:cubicBezTo>
                  <a:pt x="13319219" y="6019402"/>
                  <a:pt x="13321307" y="6013831"/>
                  <a:pt x="13323395" y="6009494"/>
                </a:cubicBezTo>
                <a:close/>
                <a:moveTo>
                  <a:pt x="6198751" y="5995423"/>
                </a:moveTo>
                <a:lnTo>
                  <a:pt x="5875997" y="6033505"/>
                </a:lnTo>
                <a:lnTo>
                  <a:pt x="5585729" y="6061891"/>
                </a:lnTo>
                <a:lnTo>
                  <a:pt x="5413492" y="6099646"/>
                </a:lnTo>
                <a:lnTo>
                  <a:pt x="5449439" y="6096043"/>
                </a:lnTo>
                <a:cubicBezTo>
                  <a:pt x="5491611" y="6091988"/>
                  <a:pt x="5532402" y="6088297"/>
                  <a:pt x="5571441" y="6085159"/>
                </a:cubicBezTo>
                <a:cubicBezTo>
                  <a:pt x="5668558" y="6079331"/>
                  <a:pt x="5767459" y="6072069"/>
                  <a:pt x="5867055" y="6063563"/>
                </a:cubicBezTo>
                <a:lnTo>
                  <a:pt x="5996725" y="6050988"/>
                </a:lnTo>
                <a:lnTo>
                  <a:pt x="6058247" y="6038184"/>
                </a:lnTo>
                <a:cubicBezTo>
                  <a:pt x="6052905" y="6003520"/>
                  <a:pt x="6075679" y="6007062"/>
                  <a:pt x="6103733" y="6025896"/>
                </a:cubicBezTo>
                <a:lnTo>
                  <a:pt x="6120201" y="6039016"/>
                </a:lnTo>
                <a:lnTo>
                  <a:pt x="6133779" y="6037699"/>
                </a:lnTo>
                <a:lnTo>
                  <a:pt x="6134773" y="6027275"/>
                </a:lnTo>
                <a:cubicBezTo>
                  <a:pt x="6143161" y="5989269"/>
                  <a:pt x="6174689" y="6032953"/>
                  <a:pt x="6192135" y="6016277"/>
                </a:cubicBezTo>
                <a:cubicBezTo>
                  <a:pt x="6191245" y="6010499"/>
                  <a:pt x="6192187" y="6005230"/>
                  <a:pt x="6194589" y="6000383"/>
                </a:cubicBezTo>
                <a:close/>
                <a:moveTo>
                  <a:pt x="1790720" y="5992948"/>
                </a:moveTo>
                <a:lnTo>
                  <a:pt x="1800992" y="6000759"/>
                </a:lnTo>
                <a:cubicBezTo>
                  <a:pt x="1819233" y="6011573"/>
                  <a:pt x="1826638" y="6009016"/>
                  <a:pt x="1855387" y="6053850"/>
                </a:cubicBezTo>
                <a:cubicBezTo>
                  <a:pt x="1859530" y="6040249"/>
                  <a:pt x="1859530" y="6040249"/>
                  <a:pt x="1867428" y="6037521"/>
                </a:cubicBezTo>
                <a:cubicBezTo>
                  <a:pt x="1856161" y="6004902"/>
                  <a:pt x="1855775" y="6029377"/>
                  <a:pt x="1836607" y="5999487"/>
                </a:cubicBezTo>
                <a:lnTo>
                  <a:pt x="1836785" y="5995078"/>
                </a:lnTo>
                <a:close/>
                <a:moveTo>
                  <a:pt x="1754081" y="5991069"/>
                </a:moveTo>
                <a:lnTo>
                  <a:pt x="1754253" y="5991423"/>
                </a:lnTo>
                <a:lnTo>
                  <a:pt x="1755233" y="5991137"/>
                </a:lnTo>
                <a:close/>
                <a:moveTo>
                  <a:pt x="1469556" y="5945648"/>
                </a:moveTo>
                <a:lnTo>
                  <a:pt x="1492708" y="5952652"/>
                </a:lnTo>
                <a:lnTo>
                  <a:pt x="1503324" y="5955041"/>
                </a:lnTo>
                <a:lnTo>
                  <a:pt x="1395635" y="5968706"/>
                </a:lnTo>
                <a:lnTo>
                  <a:pt x="1382973" y="5966566"/>
                </a:lnTo>
                <a:lnTo>
                  <a:pt x="1368193" y="5962978"/>
                </a:lnTo>
                <a:lnTo>
                  <a:pt x="1419867" y="5953056"/>
                </a:lnTo>
                <a:close/>
                <a:moveTo>
                  <a:pt x="1778950" y="5935990"/>
                </a:moveTo>
                <a:lnTo>
                  <a:pt x="1731421" y="5936856"/>
                </a:lnTo>
                <a:lnTo>
                  <a:pt x="1736627" y="5937992"/>
                </a:lnTo>
                <a:cubicBezTo>
                  <a:pt x="1740575" y="5940623"/>
                  <a:pt x="1745155" y="5945885"/>
                  <a:pt x="1750886" y="5956075"/>
                </a:cubicBezTo>
                <a:lnTo>
                  <a:pt x="1750522" y="5957768"/>
                </a:lnTo>
                <a:lnTo>
                  <a:pt x="1781183" y="5956767"/>
                </a:lnTo>
                <a:lnTo>
                  <a:pt x="1782566" y="5947414"/>
                </a:lnTo>
                <a:close/>
                <a:moveTo>
                  <a:pt x="1849512" y="5911975"/>
                </a:moveTo>
                <a:lnTo>
                  <a:pt x="1713650" y="5916912"/>
                </a:lnTo>
                <a:lnTo>
                  <a:pt x="1751540" y="5924310"/>
                </a:lnTo>
                <a:lnTo>
                  <a:pt x="1776141" y="5927118"/>
                </a:lnTo>
                <a:lnTo>
                  <a:pt x="1774969" y="5923416"/>
                </a:lnTo>
                <a:lnTo>
                  <a:pt x="1778204" y="5927354"/>
                </a:lnTo>
                <a:lnTo>
                  <a:pt x="1817221" y="5931807"/>
                </a:lnTo>
                <a:lnTo>
                  <a:pt x="1789898" y="5935791"/>
                </a:lnTo>
                <a:lnTo>
                  <a:pt x="1785206" y="5935877"/>
                </a:lnTo>
                <a:lnTo>
                  <a:pt x="1786409" y="5937340"/>
                </a:lnTo>
                <a:cubicBezTo>
                  <a:pt x="1792471" y="5942092"/>
                  <a:pt x="1796184" y="5940048"/>
                  <a:pt x="1802246" y="5944800"/>
                </a:cubicBezTo>
                <a:lnTo>
                  <a:pt x="1811211" y="5955713"/>
                </a:lnTo>
                <a:lnTo>
                  <a:pt x="1829939" y="5954769"/>
                </a:lnTo>
                <a:lnTo>
                  <a:pt x="1829484" y="5953266"/>
                </a:lnTo>
                <a:cubicBezTo>
                  <a:pt x="1826958" y="5926757"/>
                  <a:pt x="1841550" y="5935407"/>
                  <a:pt x="1847581" y="5926478"/>
                </a:cubicBezTo>
                <a:close/>
                <a:moveTo>
                  <a:pt x="1960816" y="5907931"/>
                </a:moveTo>
                <a:lnTo>
                  <a:pt x="1881389" y="5910818"/>
                </a:lnTo>
                <a:lnTo>
                  <a:pt x="1881017" y="5923295"/>
                </a:lnTo>
                <a:cubicBezTo>
                  <a:pt x="1923492" y="5969476"/>
                  <a:pt x="1944204" y="5901469"/>
                  <a:pt x="1975025" y="5939505"/>
                </a:cubicBezTo>
                <a:lnTo>
                  <a:pt x="1972036" y="5927396"/>
                </a:lnTo>
                <a:lnTo>
                  <a:pt x="1933405" y="5918626"/>
                </a:lnTo>
                <a:lnTo>
                  <a:pt x="1970433" y="5920905"/>
                </a:lnTo>
                <a:lnTo>
                  <a:pt x="1969488" y="5917076"/>
                </a:lnTo>
                <a:close/>
                <a:moveTo>
                  <a:pt x="1368668" y="5829460"/>
                </a:moveTo>
                <a:lnTo>
                  <a:pt x="1336181" y="5832140"/>
                </a:lnTo>
                <a:lnTo>
                  <a:pt x="1327947" y="5830018"/>
                </a:lnTo>
                <a:close/>
                <a:moveTo>
                  <a:pt x="1448078" y="5828380"/>
                </a:moveTo>
                <a:lnTo>
                  <a:pt x="1461625" y="5828725"/>
                </a:lnTo>
                <a:lnTo>
                  <a:pt x="1428143" y="5829683"/>
                </a:lnTo>
                <a:lnTo>
                  <a:pt x="1376301" y="5829359"/>
                </a:lnTo>
                <a:close/>
                <a:moveTo>
                  <a:pt x="1073977" y="5825388"/>
                </a:moveTo>
                <a:lnTo>
                  <a:pt x="1183323" y="5828660"/>
                </a:lnTo>
                <a:lnTo>
                  <a:pt x="1090776" y="5836093"/>
                </a:lnTo>
                <a:lnTo>
                  <a:pt x="1031878" y="5830236"/>
                </a:lnTo>
                <a:close/>
                <a:moveTo>
                  <a:pt x="1822773" y="5822708"/>
                </a:moveTo>
                <a:cubicBezTo>
                  <a:pt x="1816348" y="5823621"/>
                  <a:pt x="1806712" y="5835620"/>
                  <a:pt x="1809286" y="5843760"/>
                </a:cubicBezTo>
                <a:cubicBezTo>
                  <a:pt x="1820138" y="5840330"/>
                  <a:pt x="1838407" y="5822616"/>
                  <a:pt x="1827558" y="5826046"/>
                </a:cubicBezTo>
                <a:cubicBezTo>
                  <a:pt x="1826700" y="5823333"/>
                  <a:pt x="1824915" y="5822404"/>
                  <a:pt x="1822773" y="5822708"/>
                </a:cubicBezTo>
                <a:close/>
                <a:moveTo>
                  <a:pt x="1784738" y="5821954"/>
                </a:moveTo>
                <a:cubicBezTo>
                  <a:pt x="1778232" y="5822611"/>
                  <a:pt x="1768920" y="5835626"/>
                  <a:pt x="1771492" y="5843766"/>
                </a:cubicBezTo>
                <a:cubicBezTo>
                  <a:pt x="1782346" y="5840336"/>
                  <a:pt x="1802423" y="5822051"/>
                  <a:pt x="1789764" y="5826054"/>
                </a:cubicBezTo>
                <a:cubicBezTo>
                  <a:pt x="1788764" y="5822887"/>
                  <a:pt x="1786906" y="5821734"/>
                  <a:pt x="1784738" y="5821954"/>
                </a:cubicBezTo>
                <a:close/>
                <a:moveTo>
                  <a:pt x="1652497" y="5819701"/>
                </a:moveTo>
                <a:cubicBezTo>
                  <a:pt x="1652497" y="5819701"/>
                  <a:pt x="1623378" y="5840845"/>
                  <a:pt x="1634224" y="5837416"/>
                </a:cubicBezTo>
                <a:cubicBezTo>
                  <a:pt x="1635082" y="5840126"/>
                  <a:pt x="1636866" y="5841057"/>
                  <a:pt x="1639010" y="5840753"/>
                </a:cubicBezTo>
                <a:cubicBezTo>
                  <a:pt x="1645436" y="5839840"/>
                  <a:pt x="1655071" y="5827841"/>
                  <a:pt x="1652497" y="5819701"/>
                </a:cubicBezTo>
                <a:close/>
                <a:moveTo>
                  <a:pt x="7070853" y="5672322"/>
                </a:moveTo>
                <a:lnTo>
                  <a:pt x="7028563" y="5678774"/>
                </a:lnTo>
                <a:lnTo>
                  <a:pt x="6686031" y="5726730"/>
                </a:lnTo>
                <a:lnTo>
                  <a:pt x="6513283" y="5787996"/>
                </a:lnTo>
                <a:lnTo>
                  <a:pt x="6250657" y="5871808"/>
                </a:lnTo>
                <a:lnTo>
                  <a:pt x="6398085" y="5854319"/>
                </a:lnTo>
                <a:lnTo>
                  <a:pt x="6753973" y="5802723"/>
                </a:lnTo>
                <a:lnTo>
                  <a:pt x="6761641" y="5791796"/>
                </a:lnTo>
                <a:cubicBezTo>
                  <a:pt x="6767025" y="5784992"/>
                  <a:pt x="6773257" y="5779038"/>
                  <a:pt x="6781155" y="5776309"/>
                </a:cubicBezTo>
                <a:cubicBezTo>
                  <a:pt x="6796951" y="5770852"/>
                  <a:pt x="6863121" y="5808847"/>
                  <a:pt x="6852243" y="5751753"/>
                </a:cubicBezTo>
                <a:cubicBezTo>
                  <a:pt x="6891721" y="5770065"/>
                  <a:pt x="6919471" y="5761621"/>
                  <a:pt x="6944091" y="5745914"/>
                </a:cubicBezTo>
                <a:lnTo>
                  <a:pt x="6962589" y="5732441"/>
                </a:lnTo>
                <a:lnTo>
                  <a:pt x="6952349" y="5734204"/>
                </a:lnTo>
                <a:cubicBezTo>
                  <a:pt x="6833367" y="5747939"/>
                  <a:pt x="6405497" y="5797629"/>
                  <a:pt x="6650885" y="5755878"/>
                </a:cubicBezTo>
                <a:lnTo>
                  <a:pt x="7000531" y="5705706"/>
                </a:lnTo>
                <a:lnTo>
                  <a:pt x="7017159" y="5696501"/>
                </a:lnTo>
                <a:cubicBezTo>
                  <a:pt x="7026145" y="5692921"/>
                  <a:pt x="7035737" y="5690701"/>
                  <a:pt x="7046257" y="5690562"/>
                </a:cubicBezTo>
                <a:lnTo>
                  <a:pt x="7072237" y="5695469"/>
                </a:lnTo>
                <a:lnTo>
                  <a:pt x="7079415" y="5694448"/>
                </a:lnTo>
                <a:lnTo>
                  <a:pt x="7072317" y="5681823"/>
                </a:lnTo>
                <a:close/>
                <a:moveTo>
                  <a:pt x="7104513" y="5667187"/>
                </a:moveTo>
                <a:lnTo>
                  <a:pt x="7076507" y="5671459"/>
                </a:lnTo>
                <a:lnTo>
                  <a:pt x="7088179" y="5693201"/>
                </a:lnTo>
                <a:lnTo>
                  <a:pt x="7089529" y="5693009"/>
                </a:lnTo>
                <a:lnTo>
                  <a:pt x="7101965" y="5669275"/>
                </a:lnTo>
                <a:close/>
                <a:moveTo>
                  <a:pt x="719000" y="5650633"/>
                </a:moveTo>
                <a:lnTo>
                  <a:pt x="716997" y="5651710"/>
                </a:lnTo>
                <a:cubicBezTo>
                  <a:pt x="714786" y="5652898"/>
                  <a:pt x="715340" y="5652601"/>
                  <a:pt x="717413" y="5651486"/>
                </a:cubicBezTo>
                <a:close/>
                <a:moveTo>
                  <a:pt x="2736720" y="5639110"/>
                </a:moveTo>
                <a:lnTo>
                  <a:pt x="2581107" y="5641805"/>
                </a:lnTo>
                <a:lnTo>
                  <a:pt x="2502988" y="5640372"/>
                </a:lnTo>
                <a:lnTo>
                  <a:pt x="2326854" y="5647572"/>
                </a:lnTo>
                <a:lnTo>
                  <a:pt x="2320711" y="5647720"/>
                </a:lnTo>
                <a:lnTo>
                  <a:pt x="2467020" y="5660175"/>
                </a:lnTo>
                <a:lnTo>
                  <a:pt x="2526138" y="5662432"/>
                </a:lnTo>
                <a:lnTo>
                  <a:pt x="2698575" y="5659169"/>
                </a:lnTo>
                <a:lnTo>
                  <a:pt x="2701703" y="5656550"/>
                </a:lnTo>
                <a:cubicBezTo>
                  <a:pt x="2709533" y="5650423"/>
                  <a:pt x="2717044" y="5646973"/>
                  <a:pt x="2723478" y="5654805"/>
                </a:cubicBezTo>
                <a:lnTo>
                  <a:pt x="2725436" y="5658660"/>
                </a:lnTo>
                <a:lnTo>
                  <a:pt x="2744722" y="5658296"/>
                </a:lnTo>
                <a:lnTo>
                  <a:pt x="2740239" y="5652938"/>
                </a:lnTo>
                <a:close/>
                <a:moveTo>
                  <a:pt x="2768606" y="5638558"/>
                </a:moveTo>
                <a:lnTo>
                  <a:pt x="2766109" y="5638601"/>
                </a:lnTo>
                <a:lnTo>
                  <a:pt x="2768790" y="5646262"/>
                </a:lnTo>
                <a:lnTo>
                  <a:pt x="2771326" y="5657518"/>
                </a:lnTo>
                <a:lnTo>
                  <a:pt x="2771586" y="5657510"/>
                </a:lnTo>
                <a:lnTo>
                  <a:pt x="2768945" y="5643213"/>
                </a:lnTo>
                <a:close/>
                <a:moveTo>
                  <a:pt x="743538" y="5637443"/>
                </a:moveTo>
                <a:cubicBezTo>
                  <a:pt x="743538" y="5637443"/>
                  <a:pt x="734692" y="5642198"/>
                  <a:pt x="726952" y="5646359"/>
                </a:cubicBezTo>
                <a:lnTo>
                  <a:pt x="719000" y="5650633"/>
                </a:lnTo>
                <a:lnTo>
                  <a:pt x="725475" y="5647153"/>
                </a:lnTo>
                <a:cubicBezTo>
                  <a:pt x="729775" y="5644841"/>
                  <a:pt x="735673" y="5641670"/>
                  <a:pt x="743538" y="5637443"/>
                </a:cubicBezTo>
                <a:close/>
                <a:moveTo>
                  <a:pt x="361889" y="5554049"/>
                </a:moveTo>
                <a:lnTo>
                  <a:pt x="361467" y="5554250"/>
                </a:lnTo>
                <a:cubicBezTo>
                  <a:pt x="359017" y="5555417"/>
                  <a:pt x="358363" y="5555729"/>
                  <a:pt x="360977" y="5554483"/>
                </a:cubicBezTo>
                <a:close/>
                <a:moveTo>
                  <a:pt x="385716" y="5542692"/>
                </a:moveTo>
                <a:lnTo>
                  <a:pt x="372738" y="5548879"/>
                </a:lnTo>
                <a:lnTo>
                  <a:pt x="361889" y="5554049"/>
                </a:lnTo>
                <a:close/>
                <a:moveTo>
                  <a:pt x="392339" y="5539535"/>
                </a:moveTo>
                <a:lnTo>
                  <a:pt x="385716" y="5542692"/>
                </a:lnTo>
                <a:lnTo>
                  <a:pt x="385967" y="5542572"/>
                </a:lnTo>
                <a:cubicBezTo>
                  <a:pt x="389726" y="5540783"/>
                  <a:pt x="392339" y="5539535"/>
                  <a:pt x="392339" y="5539535"/>
                </a:cubicBezTo>
                <a:close/>
                <a:moveTo>
                  <a:pt x="316590" y="5533911"/>
                </a:moveTo>
                <a:cubicBezTo>
                  <a:pt x="321133" y="5532942"/>
                  <a:pt x="325703" y="5533238"/>
                  <a:pt x="329417" y="5535546"/>
                </a:cubicBezTo>
                <a:lnTo>
                  <a:pt x="300295" y="5556691"/>
                </a:lnTo>
                <a:cubicBezTo>
                  <a:pt x="289583" y="5551124"/>
                  <a:pt x="302964" y="5536821"/>
                  <a:pt x="316590" y="5533911"/>
                </a:cubicBezTo>
                <a:close/>
                <a:moveTo>
                  <a:pt x="9191931" y="5519719"/>
                </a:moveTo>
                <a:cubicBezTo>
                  <a:pt x="9191931" y="5519719"/>
                  <a:pt x="8968247" y="5554612"/>
                  <a:pt x="8897905" y="5564907"/>
                </a:cubicBezTo>
                <a:lnTo>
                  <a:pt x="8342957" y="5662613"/>
                </a:lnTo>
                <a:lnTo>
                  <a:pt x="8239683" y="5715589"/>
                </a:lnTo>
                <a:lnTo>
                  <a:pt x="8343397" y="5697132"/>
                </a:lnTo>
                <a:cubicBezTo>
                  <a:pt x="8522171" y="5663906"/>
                  <a:pt x="8704211" y="5628623"/>
                  <a:pt x="8892105" y="5590618"/>
                </a:cubicBezTo>
                <a:cubicBezTo>
                  <a:pt x="8962499" y="5577321"/>
                  <a:pt x="9086907" y="5561498"/>
                  <a:pt x="9151501" y="5541359"/>
                </a:cubicBezTo>
                <a:cubicBezTo>
                  <a:pt x="9173031" y="5534647"/>
                  <a:pt x="9187913" y="5527457"/>
                  <a:pt x="9191931" y="5519719"/>
                </a:cubicBezTo>
                <a:close/>
                <a:moveTo>
                  <a:pt x="9408057" y="5456282"/>
                </a:moveTo>
                <a:cubicBezTo>
                  <a:pt x="9385851" y="5463023"/>
                  <a:pt x="9367549" y="5490070"/>
                  <a:pt x="9367549" y="5490070"/>
                </a:cubicBezTo>
                <a:cubicBezTo>
                  <a:pt x="9371117" y="5491929"/>
                  <a:pt x="9376873" y="5490855"/>
                  <a:pt x="9383493" y="5488205"/>
                </a:cubicBezTo>
                <a:cubicBezTo>
                  <a:pt x="9403357" y="5480246"/>
                  <a:pt x="9431029" y="5458066"/>
                  <a:pt x="9431029" y="5458066"/>
                </a:cubicBezTo>
                <a:cubicBezTo>
                  <a:pt x="9423293" y="5454046"/>
                  <a:pt x="9415459" y="5454035"/>
                  <a:pt x="9408057" y="5456282"/>
                </a:cubicBezTo>
                <a:close/>
                <a:moveTo>
                  <a:pt x="9557433" y="5430048"/>
                </a:moveTo>
                <a:lnTo>
                  <a:pt x="9512225" y="5444341"/>
                </a:lnTo>
                <a:cubicBezTo>
                  <a:pt x="9457877" y="5467489"/>
                  <a:pt x="9472751" y="5465771"/>
                  <a:pt x="9499427" y="5457338"/>
                </a:cubicBezTo>
                <a:cubicBezTo>
                  <a:pt x="9526097" y="5448908"/>
                  <a:pt x="9564575" y="5433761"/>
                  <a:pt x="9557433" y="5430048"/>
                </a:cubicBezTo>
                <a:close/>
                <a:moveTo>
                  <a:pt x="9672987" y="5405459"/>
                </a:moveTo>
                <a:cubicBezTo>
                  <a:pt x="9672987" y="5405459"/>
                  <a:pt x="9638627" y="5416322"/>
                  <a:pt x="9627777" y="5419752"/>
                </a:cubicBezTo>
                <a:cubicBezTo>
                  <a:pt x="9578859" y="5441183"/>
                  <a:pt x="9596443" y="5438609"/>
                  <a:pt x="9623117" y="5430178"/>
                </a:cubicBezTo>
                <a:cubicBezTo>
                  <a:pt x="9649791" y="5421746"/>
                  <a:pt x="9685555" y="5407455"/>
                  <a:pt x="9672987" y="5405459"/>
                </a:cubicBezTo>
                <a:close/>
                <a:moveTo>
                  <a:pt x="306606" y="5381587"/>
                </a:moveTo>
                <a:cubicBezTo>
                  <a:pt x="310038" y="5392443"/>
                  <a:pt x="286530" y="5399874"/>
                  <a:pt x="286530" y="5399874"/>
                </a:cubicBezTo>
                <a:cubicBezTo>
                  <a:pt x="275674" y="5403303"/>
                  <a:pt x="295757" y="5385015"/>
                  <a:pt x="306606" y="5381587"/>
                </a:cubicBezTo>
                <a:close/>
                <a:moveTo>
                  <a:pt x="710096" y="5267087"/>
                </a:moveTo>
                <a:lnTo>
                  <a:pt x="704283" y="5274344"/>
                </a:lnTo>
                <a:cubicBezTo>
                  <a:pt x="699522" y="5276782"/>
                  <a:pt x="691971" y="5277678"/>
                  <a:pt x="678956" y="5275824"/>
                </a:cubicBezTo>
                <a:cubicBezTo>
                  <a:pt x="682977" y="5277535"/>
                  <a:pt x="685566" y="5275101"/>
                  <a:pt x="686761" y="5271024"/>
                </a:cubicBezTo>
                <a:lnTo>
                  <a:pt x="686641" y="5267649"/>
                </a:lnTo>
                <a:close/>
                <a:moveTo>
                  <a:pt x="9644029" y="5259948"/>
                </a:moveTo>
                <a:lnTo>
                  <a:pt x="9439275" y="5307069"/>
                </a:lnTo>
                <a:cubicBezTo>
                  <a:pt x="9232083" y="5349945"/>
                  <a:pt x="9030873" y="5384984"/>
                  <a:pt x="8810137" y="5421404"/>
                </a:cubicBezTo>
                <a:lnTo>
                  <a:pt x="8796227" y="5423678"/>
                </a:lnTo>
                <a:lnTo>
                  <a:pt x="8764929" y="5439450"/>
                </a:lnTo>
                <a:lnTo>
                  <a:pt x="8664343" y="5492713"/>
                </a:lnTo>
                <a:lnTo>
                  <a:pt x="8779447" y="5467050"/>
                </a:lnTo>
                <a:cubicBezTo>
                  <a:pt x="9016885" y="5415874"/>
                  <a:pt x="9244565" y="5365291"/>
                  <a:pt x="9468447" y="5312925"/>
                </a:cubicBezTo>
                <a:lnTo>
                  <a:pt x="9650485" y="5267887"/>
                </a:lnTo>
                <a:lnTo>
                  <a:pt x="9648227" y="5262964"/>
                </a:lnTo>
                <a:close/>
                <a:moveTo>
                  <a:pt x="390793" y="5238698"/>
                </a:moveTo>
                <a:cubicBezTo>
                  <a:pt x="394122" y="5238019"/>
                  <a:pt x="396698" y="5238696"/>
                  <a:pt x="397555" y="5241410"/>
                </a:cubicBezTo>
                <a:lnTo>
                  <a:pt x="394064" y="5245359"/>
                </a:lnTo>
                <a:lnTo>
                  <a:pt x="378376" y="5245808"/>
                </a:lnTo>
                <a:lnTo>
                  <a:pt x="379518" y="5244128"/>
                </a:lnTo>
                <a:cubicBezTo>
                  <a:pt x="383384" y="5241413"/>
                  <a:pt x="387464" y="5239377"/>
                  <a:pt x="390793" y="5238698"/>
                </a:cubicBezTo>
                <a:close/>
                <a:moveTo>
                  <a:pt x="439443" y="5235289"/>
                </a:moveTo>
                <a:cubicBezTo>
                  <a:pt x="442762" y="5234581"/>
                  <a:pt x="445339" y="5235258"/>
                  <a:pt x="446195" y="5237971"/>
                </a:cubicBezTo>
                <a:lnTo>
                  <a:pt x="441583" y="5243994"/>
                </a:lnTo>
                <a:lnTo>
                  <a:pt x="426110" y="5244438"/>
                </a:lnTo>
                <a:lnTo>
                  <a:pt x="428228" y="5240916"/>
                </a:lnTo>
                <a:cubicBezTo>
                  <a:pt x="432060" y="5238087"/>
                  <a:pt x="436123" y="5235997"/>
                  <a:pt x="439443" y="5235289"/>
                </a:cubicBezTo>
                <a:close/>
                <a:moveTo>
                  <a:pt x="488407" y="5232867"/>
                </a:moveTo>
                <a:cubicBezTo>
                  <a:pt x="491762" y="5232272"/>
                  <a:pt x="494410" y="5233176"/>
                  <a:pt x="495411" y="5236342"/>
                </a:cubicBezTo>
                <a:lnTo>
                  <a:pt x="489686" y="5242814"/>
                </a:lnTo>
                <a:lnTo>
                  <a:pt x="474079" y="5243161"/>
                </a:lnTo>
                <a:lnTo>
                  <a:pt x="477159" y="5238384"/>
                </a:lnTo>
                <a:cubicBezTo>
                  <a:pt x="480988" y="5235555"/>
                  <a:pt x="485051" y="5233462"/>
                  <a:pt x="488407" y="5232867"/>
                </a:cubicBezTo>
                <a:close/>
                <a:moveTo>
                  <a:pt x="9620655" y="5216714"/>
                </a:moveTo>
                <a:lnTo>
                  <a:pt x="9435261" y="5258778"/>
                </a:lnTo>
                <a:cubicBezTo>
                  <a:pt x="9298945" y="5286877"/>
                  <a:pt x="9162667" y="5313160"/>
                  <a:pt x="9026187" y="5338401"/>
                </a:cubicBezTo>
                <a:lnTo>
                  <a:pt x="8932041" y="5355237"/>
                </a:lnTo>
                <a:lnTo>
                  <a:pt x="8862993" y="5390032"/>
                </a:lnTo>
                <a:lnTo>
                  <a:pt x="8973797" y="5367993"/>
                </a:lnTo>
                <a:cubicBezTo>
                  <a:pt x="9061355" y="5350127"/>
                  <a:pt x="9146661" y="5332255"/>
                  <a:pt x="9231111" y="5314079"/>
                </a:cubicBezTo>
                <a:lnTo>
                  <a:pt x="9622859" y="5225253"/>
                </a:lnTo>
                <a:close/>
                <a:moveTo>
                  <a:pt x="1060550" y="5193003"/>
                </a:moveTo>
                <a:cubicBezTo>
                  <a:pt x="1060550" y="5193003"/>
                  <a:pt x="1072439" y="5209393"/>
                  <a:pt x="1069467" y="5205295"/>
                </a:cubicBezTo>
                <a:cubicBezTo>
                  <a:pt x="1068474" y="5203929"/>
                  <a:pt x="1065831" y="5200289"/>
                  <a:pt x="1060550" y="5193003"/>
                </a:cubicBezTo>
                <a:close/>
                <a:moveTo>
                  <a:pt x="458082" y="5131027"/>
                </a:moveTo>
                <a:cubicBezTo>
                  <a:pt x="460421" y="5130755"/>
                  <a:pt x="462391" y="5131873"/>
                  <a:pt x="463391" y="5135038"/>
                </a:cubicBezTo>
                <a:cubicBezTo>
                  <a:pt x="474239" y="5131610"/>
                  <a:pt x="454162" y="5149895"/>
                  <a:pt x="443308" y="5153327"/>
                </a:cubicBezTo>
                <a:cubicBezTo>
                  <a:pt x="440736" y="5145184"/>
                  <a:pt x="451067" y="5131846"/>
                  <a:pt x="458082" y="5131027"/>
                </a:cubicBezTo>
                <a:close/>
                <a:moveTo>
                  <a:pt x="13064057" y="4895753"/>
                </a:moveTo>
                <a:lnTo>
                  <a:pt x="13055649" y="4898142"/>
                </a:lnTo>
                <a:cubicBezTo>
                  <a:pt x="13046367" y="4901649"/>
                  <a:pt x="13037099" y="4906333"/>
                  <a:pt x="13027833" y="4913136"/>
                </a:cubicBezTo>
                <a:lnTo>
                  <a:pt x="13024839" y="4909758"/>
                </a:lnTo>
                <a:lnTo>
                  <a:pt x="13024285" y="4909133"/>
                </a:lnTo>
                <a:cubicBezTo>
                  <a:pt x="13023693" y="4908465"/>
                  <a:pt x="13023397" y="4908133"/>
                  <a:pt x="13023841" y="4908633"/>
                </a:cubicBezTo>
                <a:lnTo>
                  <a:pt x="13024839" y="4909758"/>
                </a:lnTo>
                <a:lnTo>
                  <a:pt x="13026501" y="4911633"/>
                </a:lnTo>
                <a:cubicBezTo>
                  <a:pt x="13027243" y="4912468"/>
                  <a:pt x="13027833" y="4913136"/>
                  <a:pt x="13027833" y="4913136"/>
                </a:cubicBezTo>
                <a:lnTo>
                  <a:pt x="13028285" y="4913176"/>
                </a:lnTo>
                <a:close/>
                <a:moveTo>
                  <a:pt x="1995300" y="4871656"/>
                </a:moveTo>
                <a:cubicBezTo>
                  <a:pt x="1995300" y="4871656"/>
                  <a:pt x="2007514" y="4889060"/>
                  <a:pt x="2004461" y="4884709"/>
                </a:cubicBezTo>
                <a:cubicBezTo>
                  <a:pt x="2003441" y="4883259"/>
                  <a:pt x="2000728" y="4879390"/>
                  <a:pt x="1995300" y="4871656"/>
                </a:cubicBezTo>
                <a:close/>
                <a:moveTo>
                  <a:pt x="2202911" y="4867710"/>
                </a:moveTo>
                <a:cubicBezTo>
                  <a:pt x="2212342" y="4883384"/>
                  <a:pt x="2214698" y="4887305"/>
                  <a:pt x="2213963" y="4886079"/>
                </a:cubicBezTo>
                <a:cubicBezTo>
                  <a:pt x="2212736" y="4884038"/>
                  <a:pt x="2202911" y="4867710"/>
                  <a:pt x="2202911" y="4867710"/>
                </a:cubicBezTo>
                <a:close/>
                <a:moveTo>
                  <a:pt x="1932378" y="4867668"/>
                </a:moveTo>
                <a:lnTo>
                  <a:pt x="1901447" y="4889385"/>
                </a:lnTo>
                <a:cubicBezTo>
                  <a:pt x="1905019" y="4891238"/>
                  <a:pt x="1909629" y="4891273"/>
                  <a:pt x="1914317" y="4890167"/>
                </a:cubicBezTo>
                <a:cubicBezTo>
                  <a:pt x="1928369" y="4886842"/>
                  <a:pt x="1943088" y="4873236"/>
                  <a:pt x="1932378" y="4867668"/>
                </a:cubicBezTo>
                <a:close/>
                <a:moveTo>
                  <a:pt x="2139990" y="4863726"/>
                </a:moveTo>
                <a:cubicBezTo>
                  <a:pt x="2139990" y="4863726"/>
                  <a:pt x="2109059" y="4885440"/>
                  <a:pt x="2121718" y="4881438"/>
                </a:cubicBezTo>
                <a:cubicBezTo>
                  <a:pt x="2122574" y="4884153"/>
                  <a:pt x="2124361" y="4885079"/>
                  <a:pt x="2126503" y="4884775"/>
                </a:cubicBezTo>
                <a:cubicBezTo>
                  <a:pt x="2132929" y="4883864"/>
                  <a:pt x="2142562" y="4871864"/>
                  <a:pt x="2139990" y="4863726"/>
                </a:cubicBezTo>
                <a:close/>
                <a:moveTo>
                  <a:pt x="2273827" y="4859223"/>
                </a:moveTo>
                <a:lnTo>
                  <a:pt x="2255556" y="4876937"/>
                </a:lnTo>
                <a:cubicBezTo>
                  <a:pt x="2259126" y="4878794"/>
                  <a:pt x="2262945" y="4879079"/>
                  <a:pt x="2266444" y="4878344"/>
                </a:cubicBezTo>
                <a:cubicBezTo>
                  <a:pt x="2276939" y="4876146"/>
                  <a:pt x="2284536" y="4864792"/>
                  <a:pt x="2273827" y="4859223"/>
                </a:cubicBezTo>
                <a:close/>
                <a:moveTo>
                  <a:pt x="13160769" y="4804693"/>
                </a:moveTo>
                <a:lnTo>
                  <a:pt x="13161627" y="4805265"/>
                </a:lnTo>
                <a:lnTo>
                  <a:pt x="13163677" y="4806635"/>
                </a:lnTo>
                <a:cubicBezTo>
                  <a:pt x="13165937" y="4808143"/>
                  <a:pt x="13168521" y="4809870"/>
                  <a:pt x="13168521" y="4809870"/>
                </a:cubicBezTo>
                <a:lnTo>
                  <a:pt x="13161627" y="4805265"/>
                </a:lnTo>
                <a:lnTo>
                  <a:pt x="13160891" y="4804771"/>
                </a:lnTo>
                <a:cubicBezTo>
                  <a:pt x="13160285" y="4804368"/>
                  <a:pt x="13160125" y="4804259"/>
                  <a:pt x="13160769" y="4804693"/>
                </a:cubicBezTo>
                <a:close/>
                <a:moveTo>
                  <a:pt x="4093156" y="4697978"/>
                </a:moveTo>
                <a:cubicBezTo>
                  <a:pt x="4090843" y="4697376"/>
                  <a:pt x="4089614" y="4698418"/>
                  <a:pt x="4089119" y="4700585"/>
                </a:cubicBezTo>
                <a:lnTo>
                  <a:pt x="4089221" y="4701344"/>
                </a:lnTo>
                <a:lnTo>
                  <a:pt x="4097506" y="4700972"/>
                </a:lnTo>
                <a:close/>
                <a:moveTo>
                  <a:pt x="12957557" y="4666982"/>
                </a:moveTo>
                <a:lnTo>
                  <a:pt x="12926231" y="4683987"/>
                </a:lnTo>
                <a:lnTo>
                  <a:pt x="12931285" y="4682108"/>
                </a:lnTo>
                <a:cubicBezTo>
                  <a:pt x="12938641" y="4678660"/>
                  <a:pt x="12947651" y="4673311"/>
                  <a:pt x="12956779" y="4667496"/>
                </a:cubicBezTo>
                <a:close/>
                <a:moveTo>
                  <a:pt x="2956580" y="4666779"/>
                </a:moveTo>
                <a:lnTo>
                  <a:pt x="2962935" y="4667094"/>
                </a:lnTo>
                <a:lnTo>
                  <a:pt x="2953355" y="4676641"/>
                </a:lnTo>
                <a:cubicBezTo>
                  <a:pt x="2953452" y="4670523"/>
                  <a:pt x="2954722" y="4667801"/>
                  <a:pt x="2956580" y="4666779"/>
                </a:cubicBezTo>
                <a:close/>
                <a:moveTo>
                  <a:pt x="13247541" y="4666426"/>
                </a:moveTo>
                <a:lnTo>
                  <a:pt x="13239617" y="4669146"/>
                </a:lnTo>
                <a:lnTo>
                  <a:pt x="13236891" y="4670705"/>
                </a:lnTo>
                <a:lnTo>
                  <a:pt x="13228329" y="4678575"/>
                </a:lnTo>
                <a:cubicBezTo>
                  <a:pt x="13226259" y="4681456"/>
                  <a:pt x="13226807" y="4682515"/>
                  <a:pt x="13228793" y="4682486"/>
                </a:cubicBezTo>
                <a:cubicBezTo>
                  <a:pt x="13234747" y="4682401"/>
                  <a:pt x="13253643" y="4672511"/>
                  <a:pt x="13253643" y="4672511"/>
                </a:cubicBezTo>
                <a:cubicBezTo>
                  <a:pt x="13256633" y="4668351"/>
                  <a:pt x="13253179" y="4665871"/>
                  <a:pt x="13247541" y="4666426"/>
                </a:cubicBezTo>
                <a:close/>
                <a:moveTo>
                  <a:pt x="13293077" y="4662500"/>
                </a:moveTo>
                <a:cubicBezTo>
                  <a:pt x="13293077" y="4662500"/>
                  <a:pt x="13302837" y="4666239"/>
                  <a:pt x="13300395" y="4665305"/>
                </a:cubicBezTo>
                <a:cubicBezTo>
                  <a:pt x="13299581" y="4664994"/>
                  <a:pt x="13297413" y="4664163"/>
                  <a:pt x="13293077" y="4662500"/>
                </a:cubicBezTo>
                <a:close/>
                <a:moveTo>
                  <a:pt x="2972977" y="4657089"/>
                </a:moveTo>
                <a:lnTo>
                  <a:pt x="2973294" y="4657583"/>
                </a:lnTo>
                <a:cubicBezTo>
                  <a:pt x="2973198" y="4663702"/>
                  <a:pt x="2971928" y="4666422"/>
                  <a:pt x="2970072" y="4667444"/>
                </a:cubicBezTo>
                <a:cubicBezTo>
                  <a:pt x="2968213" y="4668467"/>
                  <a:pt x="2965770" y="4667788"/>
                  <a:pt x="2963326" y="4667112"/>
                </a:cubicBezTo>
                <a:lnTo>
                  <a:pt x="2962935" y="4667094"/>
                </a:lnTo>
                <a:close/>
                <a:moveTo>
                  <a:pt x="13317317" y="4649841"/>
                </a:moveTo>
                <a:cubicBezTo>
                  <a:pt x="13317317" y="4649841"/>
                  <a:pt x="13326641" y="4653269"/>
                  <a:pt x="13324309" y="4652413"/>
                </a:cubicBezTo>
                <a:cubicBezTo>
                  <a:pt x="13323533" y="4652125"/>
                  <a:pt x="13321461" y="4651364"/>
                  <a:pt x="13317317" y="4649841"/>
                </a:cubicBezTo>
                <a:close/>
                <a:moveTo>
                  <a:pt x="13093537" y="4598016"/>
                </a:moveTo>
                <a:lnTo>
                  <a:pt x="13060445" y="4610512"/>
                </a:lnTo>
                <a:lnTo>
                  <a:pt x="13047773" y="4616415"/>
                </a:lnTo>
                <a:lnTo>
                  <a:pt x="13040079" y="4620862"/>
                </a:lnTo>
                <a:lnTo>
                  <a:pt x="13036537" y="4625315"/>
                </a:lnTo>
                <a:lnTo>
                  <a:pt x="13046553" y="4626210"/>
                </a:lnTo>
                <a:close/>
                <a:moveTo>
                  <a:pt x="13335839" y="4590482"/>
                </a:moveTo>
                <a:lnTo>
                  <a:pt x="13335839" y="4590678"/>
                </a:lnTo>
                <a:lnTo>
                  <a:pt x="13334005" y="4591499"/>
                </a:lnTo>
                <a:close/>
                <a:moveTo>
                  <a:pt x="12913157" y="4478056"/>
                </a:moveTo>
                <a:lnTo>
                  <a:pt x="12915843" y="4479800"/>
                </a:lnTo>
                <a:lnTo>
                  <a:pt x="12915845" y="4479799"/>
                </a:lnTo>
                <a:lnTo>
                  <a:pt x="12913273" y="4478128"/>
                </a:lnTo>
                <a:cubicBezTo>
                  <a:pt x="12912691" y="4477754"/>
                  <a:pt x="12912539" y="4477652"/>
                  <a:pt x="12913157" y="4478056"/>
                </a:cubicBezTo>
                <a:close/>
                <a:moveTo>
                  <a:pt x="13335839" y="4461696"/>
                </a:moveTo>
                <a:lnTo>
                  <a:pt x="13335839" y="4472340"/>
                </a:lnTo>
                <a:lnTo>
                  <a:pt x="13328137" y="4474450"/>
                </a:lnTo>
                <a:lnTo>
                  <a:pt x="13241207" y="4505110"/>
                </a:lnTo>
                <a:lnTo>
                  <a:pt x="13307379" y="4468321"/>
                </a:lnTo>
                <a:lnTo>
                  <a:pt x="13317163" y="4466299"/>
                </a:lnTo>
                <a:close/>
                <a:moveTo>
                  <a:pt x="13315043" y="4457525"/>
                </a:moveTo>
                <a:cubicBezTo>
                  <a:pt x="13315737" y="4460207"/>
                  <a:pt x="13311661" y="4463827"/>
                  <a:pt x="13306755" y="4466666"/>
                </a:cubicBezTo>
                <a:cubicBezTo>
                  <a:pt x="13301853" y="4469501"/>
                  <a:pt x="13296119" y="4471556"/>
                  <a:pt x="13293497" y="4471105"/>
                </a:cubicBezTo>
                <a:cubicBezTo>
                  <a:pt x="13291749" y="4470802"/>
                  <a:pt x="13291381" y="4469388"/>
                  <a:pt x="13293569" y="4466347"/>
                </a:cubicBezTo>
                <a:cubicBezTo>
                  <a:pt x="13299085" y="4458668"/>
                  <a:pt x="13315043" y="4457525"/>
                  <a:pt x="13315043" y="4457525"/>
                </a:cubicBezTo>
                <a:close/>
                <a:moveTo>
                  <a:pt x="13014365" y="4379704"/>
                </a:moveTo>
                <a:lnTo>
                  <a:pt x="13011739" y="4379972"/>
                </a:lnTo>
                <a:cubicBezTo>
                  <a:pt x="12996795" y="4381563"/>
                  <a:pt x="12937251" y="4388647"/>
                  <a:pt x="12940927" y="4400184"/>
                </a:cubicBezTo>
                <a:cubicBezTo>
                  <a:pt x="12940875" y="4402593"/>
                  <a:pt x="12946645" y="4402766"/>
                  <a:pt x="12954741" y="4401819"/>
                </a:cubicBezTo>
                <a:lnTo>
                  <a:pt x="12980245" y="4397176"/>
                </a:lnTo>
                <a:close/>
                <a:moveTo>
                  <a:pt x="1784409" y="4337740"/>
                </a:moveTo>
                <a:lnTo>
                  <a:pt x="1784337" y="4338063"/>
                </a:lnTo>
                <a:lnTo>
                  <a:pt x="1784219" y="4337762"/>
                </a:lnTo>
                <a:close/>
                <a:moveTo>
                  <a:pt x="13178727" y="4330597"/>
                </a:moveTo>
                <a:lnTo>
                  <a:pt x="13133263" y="4343731"/>
                </a:lnTo>
                <a:lnTo>
                  <a:pt x="13078589" y="4359689"/>
                </a:lnTo>
                <a:lnTo>
                  <a:pt x="13060603" y="4370206"/>
                </a:lnTo>
                <a:lnTo>
                  <a:pt x="13100889" y="4355632"/>
                </a:lnTo>
                <a:cubicBezTo>
                  <a:pt x="13118903" y="4349188"/>
                  <a:pt x="13136343" y="4343419"/>
                  <a:pt x="13151929" y="4339436"/>
                </a:cubicBezTo>
                <a:lnTo>
                  <a:pt x="13169643" y="4335782"/>
                </a:lnTo>
                <a:close/>
                <a:moveTo>
                  <a:pt x="1800908" y="4283659"/>
                </a:moveTo>
                <a:cubicBezTo>
                  <a:pt x="1814053" y="4321713"/>
                  <a:pt x="1808971" y="4332597"/>
                  <a:pt x="1799098" y="4336007"/>
                </a:cubicBezTo>
                <a:lnTo>
                  <a:pt x="1784409" y="4337740"/>
                </a:lnTo>
                <a:lnTo>
                  <a:pt x="1791215" y="4306783"/>
                </a:lnTo>
                <a:cubicBezTo>
                  <a:pt x="1793852" y="4295225"/>
                  <a:pt x="1796959" y="4285023"/>
                  <a:pt x="1800908" y="4283659"/>
                </a:cubicBezTo>
                <a:close/>
                <a:moveTo>
                  <a:pt x="12939837" y="4162016"/>
                </a:moveTo>
                <a:lnTo>
                  <a:pt x="12911889" y="4170664"/>
                </a:lnTo>
                <a:cubicBezTo>
                  <a:pt x="12899449" y="4175603"/>
                  <a:pt x="12890871" y="4180712"/>
                  <a:pt x="12889461" y="4185814"/>
                </a:cubicBezTo>
                <a:lnTo>
                  <a:pt x="12896531" y="4187081"/>
                </a:lnTo>
                <a:close/>
                <a:moveTo>
                  <a:pt x="12999963" y="4156755"/>
                </a:moveTo>
                <a:lnTo>
                  <a:pt x="12994433" y="4158677"/>
                </a:lnTo>
                <a:lnTo>
                  <a:pt x="12994555" y="4156992"/>
                </a:lnTo>
                <a:cubicBezTo>
                  <a:pt x="12995703" y="4155390"/>
                  <a:pt x="12997661" y="4155101"/>
                  <a:pt x="12999963" y="4156755"/>
                </a:cubicBezTo>
                <a:close/>
                <a:moveTo>
                  <a:pt x="13072381" y="4136996"/>
                </a:moveTo>
                <a:cubicBezTo>
                  <a:pt x="13067817" y="4138083"/>
                  <a:pt x="13060463" y="4140621"/>
                  <a:pt x="13052069" y="4143868"/>
                </a:cubicBezTo>
                <a:lnTo>
                  <a:pt x="13031781" y="4152375"/>
                </a:lnTo>
                <a:lnTo>
                  <a:pt x="13063949" y="4140928"/>
                </a:lnTo>
                <a:close/>
                <a:moveTo>
                  <a:pt x="12292893" y="4012136"/>
                </a:moveTo>
                <a:cubicBezTo>
                  <a:pt x="12292411" y="4010986"/>
                  <a:pt x="12285373" y="4011870"/>
                  <a:pt x="12267269" y="4016809"/>
                </a:cubicBezTo>
                <a:cubicBezTo>
                  <a:pt x="12267269" y="4016809"/>
                  <a:pt x="12261627" y="4017366"/>
                  <a:pt x="12255645" y="4018400"/>
                </a:cubicBezTo>
                <a:lnTo>
                  <a:pt x="12244219" y="4022130"/>
                </a:lnTo>
                <a:lnTo>
                  <a:pt x="12243285" y="4023236"/>
                </a:lnTo>
                <a:lnTo>
                  <a:pt x="12256177" y="4026749"/>
                </a:lnTo>
                <a:cubicBezTo>
                  <a:pt x="12265463" y="4024863"/>
                  <a:pt x="12277149" y="4020755"/>
                  <a:pt x="12284819" y="4017306"/>
                </a:cubicBezTo>
                <a:cubicBezTo>
                  <a:pt x="12289931" y="4015007"/>
                  <a:pt x="12293255" y="4013000"/>
                  <a:pt x="12292893" y="4012136"/>
                </a:cubicBezTo>
                <a:close/>
                <a:moveTo>
                  <a:pt x="12351731" y="4007185"/>
                </a:moveTo>
                <a:lnTo>
                  <a:pt x="12342917" y="4011992"/>
                </a:lnTo>
                <a:lnTo>
                  <a:pt x="12335107" y="4014383"/>
                </a:lnTo>
                <a:lnTo>
                  <a:pt x="12338143" y="4022753"/>
                </a:lnTo>
                <a:lnTo>
                  <a:pt x="12331431" y="4026490"/>
                </a:lnTo>
                <a:lnTo>
                  <a:pt x="12338845" y="4023140"/>
                </a:lnTo>
                <a:lnTo>
                  <a:pt x="12338143" y="4022753"/>
                </a:lnTo>
                <a:close/>
                <a:moveTo>
                  <a:pt x="12430057" y="3971761"/>
                </a:moveTo>
                <a:cubicBezTo>
                  <a:pt x="12414711" y="3972860"/>
                  <a:pt x="12403475" y="3978369"/>
                  <a:pt x="12390801" y="3985878"/>
                </a:cubicBezTo>
                <a:lnTo>
                  <a:pt x="12354445" y="4005706"/>
                </a:lnTo>
                <a:lnTo>
                  <a:pt x="12354371" y="4016127"/>
                </a:lnTo>
                <a:lnTo>
                  <a:pt x="12361027" y="4013121"/>
                </a:lnTo>
                <a:cubicBezTo>
                  <a:pt x="12386493" y="3999158"/>
                  <a:pt x="12409887" y="3984432"/>
                  <a:pt x="12430057" y="3971761"/>
                </a:cubicBezTo>
                <a:close/>
                <a:moveTo>
                  <a:pt x="1283438" y="3963904"/>
                </a:moveTo>
                <a:lnTo>
                  <a:pt x="1287917" y="3969486"/>
                </a:lnTo>
                <a:cubicBezTo>
                  <a:pt x="1293273" y="3972198"/>
                  <a:pt x="1299196" y="3970151"/>
                  <a:pt x="1306901" y="3979661"/>
                </a:cubicBezTo>
                <a:cubicBezTo>
                  <a:pt x="1318169" y="4012280"/>
                  <a:pt x="1302758" y="3993262"/>
                  <a:pt x="1306127" y="4028609"/>
                </a:cubicBezTo>
                <a:cubicBezTo>
                  <a:pt x="1286960" y="3998719"/>
                  <a:pt x="1279062" y="4001447"/>
                  <a:pt x="1282431" y="4036794"/>
                </a:cubicBezTo>
                <a:cubicBezTo>
                  <a:pt x="1267410" y="3993303"/>
                  <a:pt x="1247470" y="4012360"/>
                  <a:pt x="1240344" y="3966139"/>
                </a:cubicBezTo>
                <a:cubicBezTo>
                  <a:pt x="1246269" y="3964093"/>
                  <a:pt x="1264869" y="3998744"/>
                  <a:pt x="1275873" y="3989809"/>
                </a:cubicBezTo>
                <a:close/>
                <a:moveTo>
                  <a:pt x="1281015" y="3960883"/>
                </a:moveTo>
                <a:lnTo>
                  <a:pt x="1283591" y="3963372"/>
                </a:lnTo>
                <a:lnTo>
                  <a:pt x="1283438" y="3963904"/>
                </a:lnTo>
                <a:close/>
                <a:moveTo>
                  <a:pt x="12465027" y="3942551"/>
                </a:moveTo>
                <a:cubicBezTo>
                  <a:pt x="12463647" y="3944471"/>
                  <a:pt x="12465451" y="3947222"/>
                  <a:pt x="12467947" y="3949018"/>
                </a:cubicBezTo>
                <a:cubicBezTo>
                  <a:pt x="12470443" y="3950811"/>
                  <a:pt x="12473627" y="3951644"/>
                  <a:pt x="12475007" y="3949726"/>
                </a:cubicBezTo>
                <a:cubicBezTo>
                  <a:pt x="12482373" y="3949199"/>
                  <a:pt x="12465027" y="3942551"/>
                  <a:pt x="12465027" y="3942551"/>
                </a:cubicBezTo>
                <a:close/>
                <a:moveTo>
                  <a:pt x="12708701" y="3862979"/>
                </a:moveTo>
                <a:lnTo>
                  <a:pt x="12711247" y="3864680"/>
                </a:lnTo>
                <a:lnTo>
                  <a:pt x="12716453" y="3868157"/>
                </a:lnTo>
                <a:cubicBezTo>
                  <a:pt x="12716453" y="3868157"/>
                  <a:pt x="12713871" y="3866429"/>
                  <a:pt x="12711609" y="3864921"/>
                </a:cubicBezTo>
                <a:lnTo>
                  <a:pt x="12711247" y="3864680"/>
                </a:lnTo>
                <a:lnTo>
                  <a:pt x="12708823" y="3863059"/>
                </a:lnTo>
                <a:cubicBezTo>
                  <a:pt x="12708219" y="3862655"/>
                  <a:pt x="12708057" y="3862547"/>
                  <a:pt x="12708701" y="3862979"/>
                </a:cubicBezTo>
                <a:close/>
                <a:moveTo>
                  <a:pt x="12602359" y="3843260"/>
                </a:moveTo>
                <a:cubicBezTo>
                  <a:pt x="12601597" y="3842438"/>
                  <a:pt x="12599229" y="3842316"/>
                  <a:pt x="12594483" y="3843451"/>
                </a:cubicBezTo>
                <a:cubicBezTo>
                  <a:pt x="12591723" y="3847291"/>
                  <a:pt x="12587115" y="3843980"/>
                  <a:pt x="12584355" y="3847821"/>
                </a:cubicBezTo>
                <a:cubicBezTo>
                  <a:pt x="12582633" y="3852647"/>
                  <a:pt x="12583989" y="3854408"/>
                  <a:pt x="12586591" y="3854429"/>
                </a:cubicBezTo>
                <a:cubicBezTo>
                  <a:pt x="12588545" y="3854446"/>
                  <a:pt x="12591199" y="3853485"/>
                  <a:pt x="12593789" y="3852105"/>
                </a:cubicBezTo>
                <a:cubicBezTo>
                  <a:pt x="12596381" y="3850722"/>
                  <a:pt x="12598903" y="3848921"/>
                  <a:pt x="12600587" y="3847259"/>
                </a:cubicBezTo>
                <a:cubicBezTo>
                  <a:pt x="12602273" y="3845600"/>
                  <a:pt x="12603119" y="3844081"/>
                  <a:pt x="12602359" y="3843260"/>
                </a:cubicBezTo>
                <a:close/>
                <a:moveTo>
                  <a:pt x="13248629" y="3842321"/>
                </a:moveTo>
                <a:cubicBezTo>
                  <a:pt x="13256239" y="3841705"/>
                  <a:pt x="13259967" y="3843828"/>
                  <a:pt x="13258869" y="3846493"/>
                </a:cubicBezTo>
                <a:cubicBezTo>
                  <a:pt x="13258137" y="3848270"/>
                  <a:pt x="13255257" y="3850288"/>
                  <a:pt x="13249949" y="3851895"/>
                </a:cubicBezTo>
                <a:cubicBezTo>
                  <a:pt x="13242875" y="3854039"/>
                  <a:pt x="13231485" y="3855452"/>
                  <a:pt x="13215115" y="3854589"/>
                </a:cubicBezTo>
                <a:cubicBezTo>
                  <a:pt x="13229533" y="3846294"/>
                  <a:pt x="13241021" y="3842938"/>
                  <a:pt x="13248629" y="3842321"/>
                </a:cubicBezTo>
                <a:close/>
                <a:moveTo>
                  <a:pt x="12294579" y="3822199"/>
                </a:moveTo>
                <a:lnTo>
                  <a:pt x="12291083" y="3823331"/>
                </a:lnTo>
                <a:lnTo>
                  <a:pt x="12272975" y="3831758"/>
                </a:lnTo>
                <a:lnTo>
                  <a:pt x="12275221" y="3831397"/>
                </a:lnTo>
                <a:close/>
                <a:moveTo>
                  <a:pt x="12863175" y="3743154"/>
                </a:moveTo>
                <a:cubicBezTo>
                  <a:pt x="12870151" y="3743476"/>
                  <a:pt x="12873951" y="3744415"/>
                  <a:pt x="12871683" y="3746081"/>
                </a:cubicBezTo>
                <a:cubicBezTo>
                  <a:pt x="12845587" y="3765234"/>
                  <a:pt x="12812947" y="3776655"/>
                  <a:pt x="12779215" y="3786672"/>
                </a:cubicBezTo>
                <a:lnTo>
                  <a:pt x="12768803" y="3789699"/>
                </a:lnTo>
                <a:lnTo>
                  <a:pt x="12858465" y="3743287"/>
                </a:lnTo>
                <a:close/>
                <a:moveTo>
                  <a:pt x="12841009" y="3720789"/>
                </a:moveTo>
                <a:cubicBezTo>
                  <a:pt x="12845347" y="3722450"/>
                  <a:pt x="12847515" y="3723282"/>
                  <a:pt x="12848327" y="3723591"/>
                </a:cubicBezTo>
                <a:cubicBezTo>
                  <a:pt x="12850767" y="3724527"/>
                  <a:pt x="12841009" y="3720789"/>
                  <a:pt x="12841009" y="3720789"/>
                </a:cubicBezTo>
                <a:close/>
                <a:moveTo>
                  <a:pt x="12865247" y="3708128"/>
                </a:moveTo>
                <a:cubicBezTo>
                  <a:pt x="12869395" y="3709651"/>
                  <a:pt x="12871465" y="3710412"/>
                  <a:pt x="12872243" y="3710699"/>
                </a:cubicBezTo>
                <a:cubicBezTo>
                  <a:pt x="12874575" y="3711557"/>
                  <a:pt x="12865247" y="3708128"/>
                  <a:pt x="12865247" y="3708128"/>
                </a:cubicBezTo>
                <a:close/>
                <a:moveTo>
                  <a:pt x="3312938" y="3637038"/>
                </a:moveTo>
                <a:lnTo>
                  <a:pt x="3323114" y="3648331"/>
                </a:lnTo>
                <a:lnTo>
                  <a:pt x="3319658" y="3650940"/>
                </a:lnTo>
                <a:close/>
                <a:moveTo>
                  <a:pt x="3303948" y="3618440"/>
                </a:moveTo>
                <a:lnTo>
                  <a:pt x="3312938" y="3637038"/>
                </a:lnTo>
                <a:lnTo>
                  <a:pt x="3310570" y="3634409"/>
                </a:lnTo>
                <a:cubicBezTo>
                  <a:pt x="3307704" y="3629313"/>
                  <a:pt x="3305827" y="3623876"/>
                  <a:pt x="3303948" y="3618440"/>
                </a:cubicBezTo>
                <a:close/>
                <a:moveTo>
                  <a:pt x="13191949" y="3601884"/>
                </a:moveTo>
                <a:lnTo>
                  <a:pt x="13180541" y="3609664"/>
                </a:lnTo>
                <a:cubicBezTo>
                  <a:pt x="13163211" y="3621222"/>
                  <a:pt x="13153997" y="3627762"/>
                  <a:pt x="13150407" y="3631036"/>
                </a:cubicBezTo>
                <a:lnTo>
                  <a:pt x="13151901" y="3631768"/>
                </a:lnTo>
                <a:lnTo>
                  <a:pt x="13085955" y="3650817"/>
                </a:lnTo>
                <a:cubicBezTo>
                  <a:pt x="13040569" y="3666168"/>
                  <a:pt x="12997387" y="3682952"/>
                  <a:pt x="12955299" y="3700970"/>
                </a:cubicBezTo>
                <a:lnTo>
                  <a:pt x="12926093" y="3708114"/>
                </a:lnTo>
                <a:lnTo>
                  <a:pt x="12989327" y="3673704"/>
                </a:lnTo>
                <a:lnTo>
                  <a:pt x="13034343" y="3644367"/>
                </a:lnTo>
                <a:lnTo>
                  <a:pt x="13170853" y="3606974"/>
                </a:lnTo>
                <a:close/>
                <a:moveTo>
                  <a:pt x="11939087" y="3586700"/>
                </a:moveTo>
                <a:lnTo>
                  <a:pt x="11914091" y="3597492"/>
                </a:lnTo>
                <a:lnTo>
                  <a:pt x="11912633" y="3599139"/>
                </a:lnTo>
                <a:cubicBezTo>
                  <a:pt x="11913633" y="3602307"/>
                  <a:pt x="11916279" y="3603209"/>
                  <a:pt x="11919635" y="3602616"/>
                </a:cubicBezTo>
                <a:cubicBezTo>
                  <a:pt x="11924667" y="3601724"/>
                  <a:pt x="11931293" y="3597461"/>
                  <a:pt x="11936337" y="3592406"/>
                </a:cubicBezTo>
                <a:close/>
                <a:moveTo>
                  <a:pt x="13335839" y="3567172"/>
                </a:moveTo>
                <a:lnTo>
                  <a:pt x="13335839" y="3581224"/>
                </a:lnTo>
                <a:lnTo>
                  <a:pt x="13252437" y="3603280"/>
                </a:lnTo>
                <a:lnTo>
                  <a:pt x="13262173" y="3596529"/>
                </a:lnTo>
                <a:lnTo>
                  <a:pt x="13282683" y="3579997"/>
                </a:lnTo>
                <a:close/>
                <a:moveTo>
                  <a:pt x="12050729" y="3536609"/>
                </a:moveTo>
                <a:lnTo>
                  <a:pt x="12025891" y="3549226"/>
                </a:lnTo>
                <a:lnTo>
                  <a:pt x="12011969" y="3555235"/>
                </a:lnTo>
                <a:lnTo>
                  <a:pt x="12027785" y="3553132"/>
                </a:lnTo>
                <a:close/>
                <a:moveTo>
                  <a:pt x="12663619" y="3502959"/>
                </a:moveTo>
                <a:cubicBezTo>
                  <a:pt x="12663435" y="3511905"/>
                  <a:pt x="12662251" y="3515147"/>
                  <a:pt x="12660477" y="3515431"/>
                </a:cubicBezTo>
                <a:cubicBezTo>
                  <a:pt x="12658701" y="3515719"/>
                  <a:pt x="12656335" y="3513050"/>
                  <a:pt x="12653789" y="3510177"/>
                </a:cubicBezTo>
                <a:cubicBezTo>
                  <a:pt x="12659081" y="3506289"/>
                  <a:pt x="12663619" y="3502959"/>
                  <a:pt x="12663619" y="3502959"/>
                </a:cubicBezTo>
                <a:close/>
                <a:moveTo>
                  <a:pt x="13021345" y="3489265"/>
                </a:moveTo>
                <a:lnTo>
                  <a:pt x="13016283" y="3495431"/>
                </a:lnTo>
                <a:lnTo>
                  <a:pt x="13013265" y="3497928"/>
                </a:lnTo>
                <a:lnTo>
                  <a:pt x="12982483" y="3508388"/>
                </a:lnTo>
                <a:cubicBezTo>
                  <a:pt x="12944247" y="3518534"/>
                  <a:pt x="12892959" y="3526440"/>
                  <a:pt x="12876069" y="3532738"/>
                </a:cubicBezTo>
                <a:lnTo>
                  <a:pt x="12789139" y="3563399"/>
                </a:lnTo>
                <a:lnTo>
                  <a:pt x="12855309" y="3526607"/>
                </a:lnTo>
                <a:lnTo>
                  <a:pt x="12865097" y="3524587"/>
                </a:lnTo>
                <a:cubicBezTo>
                  <a:pt x="12883725" y="3520423"/>
                  <a:pt x="12904921" y="3515287"/>
                  <a:pt x="12931701" y="3508169"/>
                </a:cubicBezTo>
                <a:cubicBezTo>
                  <a:pt x="12941785" y="3506868"/>
                  <a:pt x="13007111" y="3488656"/>
                  <a:pt x="13021345" y="3489265"/>
                </a:cubicBezTo>
                <a:close/>
                <a:moveTo>
                  <a:pt x="11656457" y="3381721"/>
                </a:moveTo>
                <a:lnTo>
                  <a:pt x="11596567" y="3406323"/>
                </a:lnTo>
                <a:lnTo>
                  <a:pt x="11575289" y="3430817"/>
                </a:lnTo>
                <a:lnTo>
                  <a:pt x="11562047" y="3455882"/>
                </a:lnTo>
                <a:lnTo>
                  <a:pt x="11721677" y="3395352"/>
                </a:lnTo>
                <a:lnTo>
                  <a:pt x="11718789" y="3393849"/>
                </a:lnTo>
                <a:cubicBezTo>
                  <a:pt x="11706885" y="3388881"/>
                  <a:pt x="11695373" y="3385345"/>
                  <a:pt x="11684297" y="3383276"/>
                </a:cubicBezTo>
                <a:close/>
                <a:moveTo>
                  <a:pt x="12766833" y="3375049"/>
                </a:moveTo>
                <a:cubicBezTo>
                  <a:pt x="12773203" y="3374819"/>
                  <a:pt x="12777241" y="3375498"/>
                  <a:pt x="12777197" y="3377565"/>
                </a:cubicBezTo>
                <a:cubicBezTo>
                  <a:pt x="12777173" y="3378768"/>
                  <a:pt x="12775851" y="3380247"/>
                  <a:pt x="12773517" y="3381922"/>
                </a:cubicBezTo>
                <a:cubicBezTo>
                  <a:pt x="12771185" y="3383598"/>
                  <a:pt x="12767839" y="3385471"/>
                  <a:pt x="12763771" y="3387462"/>
                </a:cubicBezTo>
                <a:cubicBezTo>
                  <a:pt x="12751567" y="3393436"/>
                  <a:pt x="12732845" y="3400473"/>
                  <a:pt x="12715349" y="3406468"/>
                </a:cubicBezTo>
                <a:cubicBezTo>
                  <a:pt x="12697853" y="3412463"/>
                  <a:pt x="12681581" y="3417416"/>
                  <a:pt x="12674281" y="3419215"/>
                </a:cubicBezTo>
                <a:lnTo>
                  <a:pt x="12672625" y="3419716"/>
                </a:lnTo>
                <a:lnTo>
                  <a:pt x="12746651" y="3377480"/>
                </a:lnTo>
                <a:close/>
                <a:moveTo>
                  <a:pt x="12715827" y="3353793"/>
                </a:moveTo>
                <a:cubicBezTo>
                  <a:pt x="12720043" y="3355323"/>
                  <a:pt x="12712951" y="3361962"/>
                  <a:pt x="12701663" y="3370225"/>
                </a:cubicBezTo>
                <a:lnTo>
                  <a:pt x="12688309" y="3379038"/>
                </a:lnTo>
                <a:lnTo>
                  <a:pt x="12671299" y="3383109"/>
                </a:lnTo>
                <a:lnTo>
                  <a:pt x="12648725" y="3388908"/>
                </a:lnTo>
                <a:lnTo>
                  <a:pt x="12655825" y="3383981"/>
                </a:lnTo>
                <a:cubicBezTo>
                  <a:pt x="12673559" y="3371860"/>
                  <a:pt x="12693541" y="3359049"/>
                  <a:pt x="12707579" y="3354096"/>
                </a:cubicBezTo>
                <a:cubicBezTo>
                  <a:pt x="12711761" y="3353341"/>
                  <a:pt x="12714423" y="3353283"/>
                  <a:pt x="12715827" y="3353793"/>
                </a:cubicBezTo>
                <a:close/>
                <a:moveTo>
                  <a:pt x="12601219" y="3331987"/>
                </a:moveTo>
                <a:cubicBezTo>
                  <a:pt x="12602141" y="3335561"/>
                  <a:pt x="12600761" y="3337480"/>
                  <a:pt x="12599151" y="3338507"/>
                </a:cubicBezTo>
                <a:cubicBezTo>
                  <a:pt x="12597539" y="3339531"/>
                  <a:pt x="12595699" y="3339665"/>
                  <a:pt x="12595699" y="3339665"/>
                </a:cubicBezTo>
                <a:cubicBezTo>
                  <a:pt x="12593855" y="3332516"/>
                  <a:pt x="12601219" y="3331987"/>
                  <a:pt x="12601219" y="3331987"/>
                </a:cubicBezTo>
                <a:close/>
                <a:moveTo>
                  <a:pt x="12614565" y="3323140"/>
                </a:moveTo>
                <a:lnTo>
                  <a:pt x="12612455" y="3331151"/>
                </a:lnTo>
                <a:lnTo>
                  <a:pt x="12610365" y="3332072"/>
                </a:lnTo>
                <a:lnTo>
                  <a:pt x="12611299" y="3332677"/>
                </a:lnTo>
                <a:lnTo>
                  <a:pt x="12601219" y="3331987"/>
                </a:lnTo>
                <a:cubicBezTo>
                  <a:pt x="12607199" y="3323668"/>
                  <a:pt x="12609959" y="3319828"/>
                  <a:pt x="12614565" y="3323140"/>
                </a:cubicBezTo>
                <a:close/>
                <a:moveTo>
                  <a:pt x="12547895" y="3215041"/>
                </a:moveTo>
                <a:lnTo>
                  <a:pt x="12542369" y="3216965"/>
                </a:lnTo>
                <a:lnTo>
                  <a:pt x="12542487" y="3215280"/>
                </a:lnTo>
                <a:cubicBezTo>
                  <a:pt x="12543637" y="3213679"/>
                  <a:pt x="12545593" y="3213386"/>
                  <a:pt x="12547895" y="3215041"/>
                </a:cubicBezTo>
                <a:close/>
                <a:moveTo>
                  <a:pt x="11859965" y="3148792"/>
                </a:moveTo>
                <a:cubicBezTo>
                  <a:pt x="11842737" y="3151701"/>
                  <a:pt x="11827397" y="3159281"/>
                  <a:pt x="11814811" y="3171235"/>
                </a:cubicBezTo>
                <a:lnTo>
                  <a:pt x="11794865" y="3205149"/>
                </a:lnTo>
                <a:lnTo>
                  <a:pt x="11801201" y="3202585"/>
                </a:lnTo>
                <a:cubicBezTo>
                  <a:pt x="11815087" y="3195584"/>
                  <a:pt x="11841703" y="3182179"/>
                  <a:pt x="11875041" y="3165830"/>
                </a:cubicBezTo>
                <a:lnTo>
                  <a:pt x="11901697" y="3152919"/>
                </a:lnTo>
                <a:close/>
                <a:moveTo>
                  <a:pt x="11995425" y="3108726"/>
                </a:moveTo>
                <a:lnTo>
                  <a:pt x="11989777" y="3109087"/>
                </a:lnTo>
                <a:lnTo>
                  <a:pt x="11986601" y="3112642"/>
                </a:lnTo>
                <a:lnTo>
                  <a:pt x="11989217" y="3111413"/>
                </a:lnTo>
                <a:close/>
                <a:moveTo>
                  <a:pt x="3094807" y="3016568"/>
                </a:moveTo>
                <a:cubicBezTo>
                  <a:pt x="3095483" y="3016526"/>
                  <a:pt x="3096447" y="3017714"/>
                  <a:pt x="3097385" y="3020433"/>
                </a:cubicBezTo>
                <a:lnTo>
                  <a:pt x="3094562" y="3017581"/>
                </a:lnTo>
                <a:close/>
                <a:moveTo>
                  <a:pt x="5888613" y="2493986"/>
                </a:moveTo>
                <a:lnTo>
                  <a:pt x="5892665" y="2503886"/>
                </a:lnTo>
                <a:lnTo>
                  <a:pt x="5889403" y="2497189"/>
                </a:lnTo>
                <a:close/>
                <a:moveTo>
                  <a:pt x="5882789" y="2467239"/>
                </a:moveTo>
                <a:cubicBezTo>
                  <a:pt x="5883617" y="2467239"/>
                  <a:pt x="5884951" y="2468299"/>
                  <a:pt x="5886875" y="2470676"/>
                </a:cubicBezTo>
                <a:cubicBezTo>
                  <a:pt x="5884903" y="2471358"/>
                  <a:pt x="5884595" y="2475268"/>
                  <a:pt x="5885251" y="2480367"/>
                </a:cubicBezTo>
                <a:lnTo>
                  <a:pt x="5888613" y="2493986"/>
                </a:lnTo>
                <a:lnTo>
                  <a:pt x="5886587" y="2489033"/>
                </a:lnTo>
                <a:cubicBezTo>
                  <a:pt x="5882361" y="2476800"/>
                  <a:pt x="5880303" y="2467243"/>
                  <a:pt x="5882789" y="2467239"/>
                </a:cubicBezTo>
                <a:close/>
                <a:moveTo>
                  <a:pt x="11683705" y="254711"/>
                </a:moveTo>
                <a:lnTo>
                  <a:pt x="11684505" y="258900"/>
                </a:lnTo>
                <a:lnTo>
                  <a:pt x="11686739" y="266396"/>
                </a:lnTo>
                <a:lnTo>
                  <a:pt x="11683727" y="261451"/>
                </a:lnTo>
                <a:close/>
                <a:moveTo>
                  <a:pt x="11680859" y="209958"/>
                </a:moveTo>
                <a:cubicBezTo>
                  <a:pt x="11683587" y="208255"/>
                  <a:pt x="11688451" y="211139"/>
                  <a:pt x="11696155" y="220647"/>
                </a:cubicBezTo>
                <a:cubicBezTo>
                  <a:pt x="11693049" y="230848"/>
                  <a:pt x="11685717" y="228816"/>
                  <a:pt x="11683665" y="242076"/>
                </a:cubicBezTo>
                <a:lnTo>
                  <a:pt x="11683705" y="254711"/>
                </a:lnTo>
                <a:lnTo>
                  <a:pt x="11678383" y="226786"/>
                </a:lnTo>
                <a:cubicBezTo>
                  <a:pt x="11677541" y="217949"/>
                  <a:pt x="11678131" y="211661"/>
                  <a:pt x="11680859" y="209958"/>
                </a:cubicBezTo>
                <a:close/>
                <a:moveTo>
                  <a:pt x="11838427" y="146229"/>
                </a:moveTo>
                <a:lnTo>
                  <a:pt x="11838717" y="147065"/>
                </a:lnTo>
                <a:lnTo>
                  <a:pt x="11837979" y="147096"/>
                </a:lnTo>
                <a:close/>
                <a:moveTo>
                  <a:pt x="11847789" y="42956"/>
                </a:moveTo>
                <a:cubicBezTo>
                  <a:pt x="11851149" y="43887"/>
                  <a:pt x="11855025" y="47112"/>
                  <a:pt x="11859817" y="54584"/>
                </a:cubicBezTo>
                <a:cubicBezTo>
                  <a:pt x="11859431" y="79058"/>
                  <a:pt x="11855091" y="104898"/>
                  <a:pt x="11848361" y="126998"/>
                </a:cubicBezTo>
                <a:lnTo>
                  <a:pt x="11838427" y="146229"/>
                </a:lnTo>
                <a:lnTo>
                  <a:pt x="11825571" y="109010"/>
                </a:lnTo>
                <a:cubicBezTo>
                  <a:pt x="11820877" y="95417"/>
                  <a:pt x="11816183" y="81827"/>
                  <a:pt x="11812427" y="70953"/>
                </a:cubicBezTo>
                <a:cubicBezTo>
                  <a:pt x="11827837" y="89972"/>
                  <a:pt x="11843633" y="84515"/>
                  <a:pt x="11820711" y="43750"/>
                </a:cubicBezTo>
                <a:cubicBezTo>
                  <a:pt x="11832269" y="58014"/>
                  <a:pt x="11837707" y="40163"/>
                  <a:pt x="11847789" y="42956"/>
                </a:cubicBezTo>
                <a:close/>
                <a:moveTo>
                  <a:pt x="11003397" y="1373"/>
                </a:moveTo>
                <a:cubicBezTo>
                  <a:pt x="11006599" y="3594"/>
                  <a:pt x="11010693" y="8646"/>
                  <a:pt x="11015953" y="17477"/>
                </a:cubicBezTo>
                <a:cubicBezTo>
                  <a:pt x="11030975" y="60968"/>
                  <a:pt x="11007667" y="44678"/>
                  <a:pt x="11022691" y="88170"/>
                </a:cubicBezTo>
                <a:cubicBezTo>
                  <a:pt x="11007281" y="69153"/>
                  <a:pt x="11010649" y="104500"/>
                  <a:pt x="11002751" y="107229"/>
                </a:cubicBezTo>
                <a:cubicBezTo>
                  <a:pt x="11010261" y="128972"/>
                  <a:pt x="11014017" y="139846"/>
                  <a:pt x="11025671" y="147991"/>
                </a:cubicBezTo>
                <a:cubicBezTo>
                  <a:pt x="11025671" y="147991"/>
                  <a:pt x="11025671" y="147991"/>
                  <a:pt x="11034345" y="96315"/>
                </a:cubicBezTo>
                <a:cubicBezTo>
                  <a:pt x="11056879" y="161552"/>
                  <a:pt x="11058039" y="88131"/>
                  <a:pt x="11085105" y="115292"/>
                </a:cubicBezTo>
                <a:cubicBezTo>
                  <a:pt x="11072289" y="180570"/>
                  <a:pt x="11017773" y="150718"/>
                  <a:pt x="11054943" y="283922"/>
                </a:cubicBezTo>
                <a:cubicBezTo>
                  <a:pt x="11097803" y="305628"/>
                  <a:pt x="11089247" y="101689"/>
                  <a:pt x="11149725" y="251182"/>
                </a:cubicBezTo>
                <a:cubicBezTo>
                  <a:pt x="11165521" y="245726"/>
                  <a:pt x="11165911" y="221250"/>
                  <a:pt x="11166297" y="196777"/>
                </a:cubicBezTo>
                <a:cubicBezTo>
                  <a:pt x="11154643" y="188634"/>
                  <a:pt x="11139231" y="169616"/>
                  <a:pt x="11143377" y="156015"/>
                </a:cubicBezTo>
                <a:cubicBezTo>
                  <a:pt x="11209933" y="169535"/>
                  <a:pt x="11227279" y="66182"/>
                  <a:pt x="11297591" y="90576"/>
                </a:cubicBezTo>
                <a:cubicBezTo>
                  <a:pt x="11282181" y="71559"/>
                  <a:pt x="11294221" y="55229"/>
                  <a:pt x="11290465" y="44356"/>
                </a:cubicBezTo>
                <a:cubicBezTo>
                  <a:pt x="11313387" y="85120"/>
                  <a:pt x="11302507" y="28026"/>
                  <a:pt x="11325815" y="44316"/>
                </a:cubicBezTo>
                <a:cubicBezTo>
                  <a:pt x="11325041" y="93265"/>
                  <a:pt x="11301733" y="76975"/>
                  <a:pt x="11324653" y="117737"/>
                </a:cubicBezTo>
                <a:cubicBezTo>
                  <a:pt x="11348349" y="109554"/>
                  <a:pt x="11372045" y="101368"/>
                  <a:pt x="11384087" y="85040"/>
                </a:cubicBezTo>
                <a:cubicBezTo>
                  <a:pt x="11407397" y="101328"/>
                  <a:pt x="11403251" y="114930"/>
                  <a:pt x="11418663" y="133945"/>
                </a:cubicBezTo>
                <a:cubicBezTo>
                  <a:pt x="11414907" y="123073"/>
                  <a:pt x="11407397" y="101328"/>
                  <a:pt x="11411539" y="87726"/>
                </a:cubicBezTo>
                <a:cubicBezTo>
                  <a:pt x="11426949" y="106745"/>
                  <a:pt x="11434459" y="128489"/>
                  <a:pt x="11457767" y="144779"/>
                </a:cubicBezTo>
                <a:cubicBezTo>
                  <a:pt x="11454399" y="109432"/>
                  <a:pt x="11461911" y="131178"/>
                  <a:pt x="11454785" y="84959"/>
                </a:cubicBezTo>
                <a:cubicBezTo>
                  <a:pt x="11477707" y="125721"/>
                  <a:pt x="11481075" y="161067"/>
                  <a:pt x="11500241" y="190959"/>
                </a:cubicBezTo>
                <a:cubicBezTo>
                  <a:pt x="11512283" y="174628"/>
                  <a:pt x="11516813" y="136553"/>
                  <a:pt x="11535977" y="166444"/>
                </a:cubicBezTo>
                <a:cubicBezTo>
                  <a:pt x="11535977" y="166444"/>
                  <a:pt x="11535977" y="166444"/>
                  <a:pt x="11535591" y="190918"/>
                </a:cubicBezTo>
                <a:cubicBezTo>
                  <a:pt x="11543489" y="188190"/>
                  <a:pt x="11547243" y="199062"/>
                  <a:pt x="11539347" y="201791"/>
                </a:cubicBezTo>
                <a:cubicBezTo>
                  <a:pt x="11528079" y="169172"/>
                  <a:pt x="11511895" y="199103"/>
                  <a:pt x="11519407" y="220849"/>
                </a:cubicBezTo>
                <a:cubicBezTo>
                  <a:pt x="11550999" y="209937"/>
                  <a:pt x="11566799" y="204479"/>
                  <a:pt x="11575471" y="152802"/>
                </a:cubicBezTo>
                <a:cubicBezTo>
                  <a:pt x="11594249" y="207168"/>
                  <a:pt x="11595023" y="158219"/>
                  <a:pt x="11610047" y="201711"/>
                </a:cubicBezTo>
                <a:cubicBezTo>
                  <a:pt x="11602535" y="179964"/>
                  <a:pt x="11602923" y="155492"/>
                  <a:pt x="11618331" y="174508"/>
                </a:cubicBezTo>
                <a:cubicBezTo>
                  <a:pt x="11621701" y="209854"/>
                  <a:pt x="11625069" y="245202"/>
                  <a:pt x="11655887" y="283236"/>
                </a:cubicBezTo>
                <a:cubicBezTo>
                  <a:pt x="11643847" y="299567"/>
                  <a:pt x="11628051" y="305023"/>
                  <a:pt x="11627663" y="329496"/>
                </a:cubicBezTo>
                <a:cubicBezTo>
                  <a:pt x="11643073" y="348514"/>
                  <a:pt x="11626889" y="378443"/>
                  <a:pt x="11653953" y="405608"/>
                </a:cubicBezTo>
                <a:cubicBezTo>
                  <a:pt x="11651359" y="321311"/>
                  <a:pt x="11667155" y="315854"/>
                  <a:pt x="11694993" y="294069"/>
                </a:cubicBezTo>
                <a:lnTo>
                  <a:pt x="11686739" y="266396"/>
                </a:lnTo>
                <a:lnTo>
                  <a:pt x="11706697" y="299156"/>
                </a:lnTo>
                <a:cubicBezTo>
                  <a:pt x="11715389" y="308322"/>
                  <a:pt x="11724129" y="314432"/>
                  <a:pt x="11729957" y="318502"/>
                </a:cubicBezTo>
                <a:cubicBezTo>
                  <a:pt x="11726201" y="307630"/>
                  <a:pt x="11703667" y="242392"/>
                  <a:pt x="11726975" y="258681"/>
                </a:cubicBezTo>
                <a:cubicBezTo>
                  <a:pt x="11722833" y="272283"/>
                  <a:pt x="11737855" y="315774"/>
                  <a:pt x="11738241" y="291300"/>
                </a:cubicBezTo>
                <a:cubicBezTo>
                  <a:pt x="11746527" y="264099"/>
                  <a:pt x="11727363" y="234209"/>
                  <a:pt x="11735649" y="207005"/>
                </a:cubicBezTo>
                <a:cubicBezTo>
                  <a:pt x="11751057" y="226024"/>
                  <a:pt x="11769835" y="280387"/>
                  <a:pt x="11773979" y="266786"/>
                </a:cubicBezTo>
                <a:cubicBezTo>
                  <a:pt x="11758569" y="247768"/>
                  <a:pt x="11748075" y="166202"/>
                  <a:pt x="11767629" y="171620"/>
                </a:cubicBezTo>
                <a:cubicBezTo>
                  <a:pt x="11786795" y="201508"/>
                  <a:pt x="11770997" y="206964"/>
                  <a:pt x="11778509" y="228711"/>
                </a:cubicBezTo>
                <a:cubicBezTo>
                  <a:pt x="11783039" y="190635"/>
                  <a:pt x="11805185" y="280348"/>
                  <a:pt x="11805573" y="255873"/>
                </a:cubicBezTo>
                <a:cubicBezTo>
                  <a:pt x="11779931" y="200838"/>
                  <a:pt x="11793841" y="159522"/>
                  <a:pt x="11815563" y="148024"/>
                </a:cubicBezTo>
                <a:lnTo>
                  <a:pt x="11837979" y="147096"/>
                </a:lnTo>
                <a:lnTo>
                  <a:pt x="11822531" y="176994"/>
                </a:lnTo>
                <a:cubicBezTo>
                  <a:pt x="11834185" y="185139"/>
                  <a:pt x="11830043" y="198741"/>
                  <a:pt x="11841697" y="206885"/>
                </a:cubicBezTo>
                <a:cubicBezTo>
                  <a:pt x="11874453" y="122549"/>
                  <a:pt x="11925211" y="141527"/>
                  <a:pt x="11954599" y="21845"/>
                </a:cubicBezTo>
                <a:cubicBezTo>
                  <a:pt x="11973763" y="51735"/>
                  <a:pt x="11974153" y="27262"/>
                  <a:pt x="11993317" y="57153"/>
                </a:cubicBezTo>
                <a:cubicBezTo>
                  <a:pt x="11992157" y="130572"/>
                  <a:pt x="11952665" y="144213"/>
                  <a:pt x="11970667" y="247527"/>
                </a:cubicBezTo>
                <a:cubicBezTo>
                  <a:pt x="11970667" y="247527"/>
                  <a:pt x="11970667" y="247527"/>
                  <a:pt x="11978179" y="269273"/>
                </a:cubicBezTo>
                <a:cubicBezTo>
                  <a:pt x="12003035" y="187666"/>
                  <a:pt x="12001217" y="54424"/>
                  <a:pt x="12070753" y="127765"/>
                </a:cubicBezTo>
                <a:cubicBezTo>
                  <a:pt x="12098981" y="81504"/>
                  <a:pt x="12127591" y="10771"/>
                  <a:pt x="12173821" y="67822"/>
                </a:cubicBezTo>
                <a:cubicBezTo>
                  <a:pt x="12166311" y="46078"/>
                  <a:pt x="12170453" y="32477"/>
                  <a:pt x="12182107" y="40621"/>
                </a:cubicBezTo>
                <a:cubicBezTo>
                  <a:pt x="12181719" y="65094"/>
                  <a:pt x="12181333" y="89569"/>
                  <a:pt x="12196743" y="108587"/>
                </a:cubicBezTo>
                <a:cubicBezTo>
                  <a:pt x="12208785" y="92255"/>
                  <a:pt x="12220439" y="100401"/>
                  <a:pt x="12239605" y="130292"/>
                </a:cubicBezTo>
                <a:cubicBezTo>
                  <a:pt x="12243747" y="116689"/>
                  <a:pt x="12255401" y="124835"/>
                  <a:pt x="12232481" y="84070"/>
                </a:cubicBezTo>
                <a:cubicBezTo>
                  <a:pt x="12236237" y="94945"/>
                  <a:pt x="12235849" y="119418"/>
                  <a:pt x="12232093" y="108546"/>
                </a:cubicBezTo>
                <a:cubicBezTo>
                  <a:pt x="12213315" y="54180"/>
                  <a:pt x="12244521" y="67742"/>
                  <a:pt x="12241539" y="7922"/>
                </a:cubicBezTo>
                <a:cubicBezTo>
                  <a:pt x="12290751" y="124794"/>
                  <a:pt x="12334387" y="97553"/>
                  <a:pt x="12381003" y="130130"/>
                </a:cubicBezTo>
                <a:cubicBezTo>
                  <a:pt x="12388127" y="176350"/>
                  <a:pt x="12423089" y="200784"/>
                  <a:pt x="12446397" y="217073"/>
                </a:cubicBezTo>
                <a:cubicBezTo>
                  <a:pt x="12483569" y="350275"/>
                  <a:pt x="12458325" y="456357"/>
                  <a:pt x="12425567" y="540693"/>
                </a:cubicBezTo>
                <a:cubicBezTo>
                  <a:pt x="12402649" y="499929"/>
                  <a:pt x="12422201" y="505345"/>
                  <a:pt x="12410933" y="472727"/>
                </a:cubicBezTo>
                <a:cubicBezTo>
                  <a:pt x="12375971" y="448293"/>
                  <a:pt x="12398117" y="538005"/>
                  <a:pt x="12366911" y="524443"/>
                </a:cubicBezTo>
                <a:cubicBezTo>
                  <a:pt x="12407449" y="692993"/>
                  <a:pt x="12282621" y="638749"/>
                  <a:pt x="12277315" y="725772"/>
                </a:cubicBezTo>
                <a:cubicBezTo>
                  <a:pt x="12207391" y="676907"/>
                  <a:pt x="12166739" y="763967"/>
                  <a:pt x="12154307" y="804771"/>
                </a:cubicBezTo>
                <a:cubicBezTo>
                  <a:pt x="12165963" y="812917"/>
                  <a:pt x="12182535" y="758511"/>
                  <a:pt x="12205069" y="823749"/>
                </a:cubicBezTo>
                <a:cubicBezTo>
                  <a:pt x="12180985" y="856408"/>
                  <a:pt x="12146023" y="831974"/>
                  <a:pt x="12144863" y="905396"/>
                </a:cubicBezTo>
                <a:cubicBezTo>
                  <a:pt x="12113655" y="891835"/>
                  <a:pt x="12066265" y="908204"/>
                  <a:pt x="12080901" y="976170"/>
                </a:cubicBezTo>
                <a:cubicBezTo>
                  <a:pt x="12061345" y="970755"/>
                  <a:pt x="12073389" y="954423"/>
                  <a:pt x="12054223" y="924535"/>
                </a:cubicBezTo>
                <a:cubicBezTo>
                  <a:pt x="12034281" y="943593"/>
                  <a:pt x="12044775" y="1025158"/>
                  <a:pt x="12009813" y="1000724"/>
                </a:cubicBezTo>
                <a:cubicBezTo>
                  <a:pt x="12006443" y="965378"/>
                  <a:pt x="12045163" y="1000686"/>
                  <a:pt x="12030139" y="957193"/>
                </a:cubicBezTo>
                <a:cubicBezTo>
                  <a:pt x="12006443" y="965378"/>
                  <a:pt x="11963583" y="943672"/>
                  <a:pt x="11997771" y="1017055"/>
                </a:cubicBezTo>
                <a:cubicBezTo>
                  <a:pt x="11947013" y="998076"/>
                  <a:pt x="11907133" y="1036192"/>
                  <a:pt x="11875153" y="1071579"/>
                </a:cubicBezTo>
                <a:cubicBezTo>
                  <a:pt x="11893543" y="1150418"/>
                  <a:pt x="11868685" y="1232025"/>
                  <a:pt x="11840847" y="1253811"/>
                </a:cubicBezTo>
                <a:cubicBezTo>
                  <a:pt x="11863767" y="1294573"/>
                  <a:pt x="11875035" y="1327192"/>
                  <a:pt x="11897955" y="1367957"/>
                </a:cubicBezTo>
                <a:cubicBezTo>
                  <a:pt x="11902099" y="1354354"/>
                  <a:pt x="11909997" y="1351626"/>
                  <a:pt x="11906629" y="1316278"/>
                </a:cubicBezTo>
                <a:cubicBezTo>
                  <a:pt x="11891219" y="1297262"/>
                  <a:pt x="11883707" y="1275517"/>
                  <a:pt x="11884095" y="1251042"/>
                </a:cubicBezTo>
                <a:cubicBezTo>
                  <a:pt x="11911545" y="1253731"/>
                  <a:pt x="11938999" y="1256418"/>
                  <a:pt x="11951425" y="1215615"/>
                </a:cubicBezTo>
                <a:cubicBezTo>
                  <a:pt x="11963081" y="1223761"/>
                  <a:pt x="11962693" y="1248233"/>
                  <a:pt x="11974347" y="1256377"/>
                </a:cubicBezTo>
                <a:cubicBezTo>
                  <a:pt x="11967223" y="1210157"/>
                  <a:pt x="11986387" y="1240049"/>
                  <a:pt x="11994673" y="1212847"/>
                </a:cubicBezTo>
                <a:cubicBezTo>
                  <a:pt x="11990917" y="1201973"/>
                  <a:pt x="11979265" y="1193829"/>
                  <a:pt x="11979265" y="1193829"/>
                </a:cubicBezTo>
                <a:cubicBezTo>
                  <a:pt x="11990917" y="1201973"/>
                  <a:pt x="12002573" y="1210119"/>
                  <a:pt x="12010471" y="1207391"/>
                </a:cubicBezTo>
                <a:cubicBezTo>
                  <a:pt x="12005939" y="1245464"/>
                  <a:pt x="11977715" y="1291724"/>
                  <a:pt x="12004393" y="1343361"/>
                </a:cubicBezTo>
                <a:cubicBezTo>
                  <a:pt x="12032229" y="1321576"/>
                  <a:pt x="12029637" y="1237279"/>
                  <a:pt x="12064599" y="1261712"/>
                </a:cubicBezTo>
                <a:cubicBezTo>
                  <a:pt x="12080009" y="1280731"/>
                  <a:pt x="12063825" y="1310661"/>
                  <a:pt x="12087133" y="1326950"/>
                </a:cubicBezTo>
                <a:cubicBezTo>
                  <a:pt x="12114583" y="1329639"/>
                  <a:pt x="12115359" y="1280691"/>
                  <a:pt x="12146177" y="1318726"/>
                </a:cubicBezTo>
                <a:cubicBezTo>
                  <a:pt x="12142037" y="1332326"/>
                  <a:pt x="12141649" y="1356801"/>
                  <a:pt x="12157059" y="1375817"/>
                </a:cubicBezTo>
                <a:cubicBezTo>
                  <a:pt x="12184123" y="1402980"/>
                  <a:pt x="12181141" y="1343160"/>
                  <a:pt x="12215717" y="1392067"/>
                </a:cubicBezTo>
                <a:cubicBezTo>
                  <a:pt x="12211961" y="1381195"/>
                  <a:pt x="12208205" y="1370320"/>
                  <a:pt x="12212349" y="1356719"/>
                </a:cubicBezTo>
                <a:cubicBezTo>
                  <a:pt x="12246923" y="1405627"/>
                  <a:pt x="12270619" y="1397443"/>
                  <a:pt x="12278905" y="1370240"/>
                </a:cubicBezTo>
                <a:cubicBezTo>
                  <a:pt x="12328891" y="1438164"/>
                  <a:pt x="12333419" y="1400089"/>
                  <a:pt x="12364239" y="1438126"/>
                </a:cubicBezTo>
                <a:cubicBezTo>
                  <a:pt x="12311157" y="1565993"/>
                  <a:pt x="12217149" y="1549783"/>
                  <a:pt x="12171579" y="1699398"/>
                </a:cubicBezTo>
                <a:cubicBezTo>
                  <a:pt x="12128719" y="1677692"/>
                  <a:pt x="12120045" y="1729368"/>
                  <a:pt x="12103473" y="1783772"/>
                </a:cubicBezTo>
                <a:cubicBezTo>
                  <a:pt x="12060999" y="1737595"/>
                  <a:pt x="12032773" y="1783854"/>
                  <a:pt x="12047023" y="1876292"/>
                </a:cubicBezTo>
                <a:cubicBezTo>
                  <a:pt x="12063205" y="1846363"/>
                  <a:pt x="12060613" y="1762067"/>
                  <a:pt x="12087675" y="1789229"/>
                </a:cubicBezTo>
                <a:cubicBezTo>
                  <a:pt x="12071105" y="1843635"/>
                  <a:pt x="12057903" y="1933386"/>
                  <a:pt x="12015041" y="1911681"/>
                </a:cubicBezTo>
                <a:cubicBezTo>
                  <a:pt x="12037959" y="1952444"/>
                  <a:pt x="12010123" y="1974229"/>
                  <a:pt x="12002225" y="1976956"/>
                </a:cubicBezTo>
                <a:cubicBezTo>
                  <a:pt x="11998857" y="1941611"/>
                  <a:pt x="12015041" y="1911681"/>
                  <a:pt x="12000017" y="1868189"/>
                </a:cubicBezTo>
                <a:cubicBezTo>
                  <a:pt x="11975935" y="1900847"/>
                  <a:pt x="12001837" y="2001431"/>
                  <a:pt x="11977755" y="2034091"/>
                </a:cubicBezTo>
                <a:cubicBezTo>
                  <a:pt x="11973999" y="2023219"/>
                  <a:pt x="11966489" y="2001472"/>
                  <a:pt x="11954835" y="1993326"/>
                </a:cubicBezTo>
                <a:cubicBezTo>
                  <a:pt x="11950691" y="2006928"/>
                  <a:pt x="11930365" y="2050460"/>
                  <a:pt x="11919485" y="1993366"/>
                </a:cubicBezTo>
                <a:cubicBezTo>
                  <a:pt x="11915341" y="2006968"/>
                  <a:pt x="11911587" y="1996096"/>
                  <a:pt x="11907443" y="2009696"/>
                </a:cubicBezTo>
                <a:cubicBezTo>
                  <a:pt x="11918711" y="2042316"/>
                  <a:pt x="11910423" y="2069518"/>
                  <a:pt x="11921689" y="2102138"/>
                </a:cubicBezTo>
                <a:cubicBezTo>
                  <a:pt x="11933345" y="2110280"/>
                  <a:pt x="11933345" y="2110280"/>
                  <a:pt x="11937489" y="2096679"/>
                </a:cubicBezTo>
                <a:cubicBezTo>
                  <a:pt x="11941633" y="2083079"/>
                  <a:pt x="11926223" y="2064061"/>
                  <a:pt x="11938263" y="2047732"/>
                </a:cubicBezTo>
                <a:cubicBezTo>
                  <a:pt x="11961183" y="2088495"/>
                  <a:pt x="11939037" y="1998783"/>
                  <a:pt x="11958203" y="2028675"/>
                </a:cubicBezTo>
                <a:cubicBezTo>
                  <a:pt x="11969083" y="2085767"/>
                  <a:pt x="11949917" y="2055876"/>
                  <a:pt x="11945387" y="2093951"/>
                </a:cubicBezTo>
                <a:cubicBezTo>
                  <a:pt x="11960411" y="2137442"/>
                  <a:pt x="11983719" y="2153732"/>
                  <a:pt x="11987861" y="2140132"/>
                </a:cubicBezTo>
                <a:cubicBezTo>
                  <a:pt x="11991229" y="2175478"/>
                  <a:pt x="11982945" y="2202680"/>
                  <a:pt x="12002109" y="2232570"/>
                </a:cubicBezTo>
                <a:cubicBezTo>
                  <a:pt x="11999127" y="2172750"/>
                  <a:pt x="11997695" y="2015034"/>
                  <a:pt x="12043539" y="2096558"/>
                </a:cubicBezTo>
                <a:cubicBezTo>
                  <a:pt x="12047679" y="2082959"/>
                  <a:pt x="12059721" y="2066629"/>
                  <a:pt x="12067619" y="2063900"/>
                </a:cubicBezTo>
                <a:cubicBezTo>
                  <a:pt x="12063863" y="2053027"/>
                  <a:pt x="12048453" y="2034010"/>
                  <a:pt x="12052597" y="2020409"/>
                </a:cubicBezTo>
                <a:cubicBezTo>
                  <a:pt x="12068005" y="2039427"/>
                  <a:pt x="12079663" y="2047571"/>
                  <a:pt x="12083805" y="2033969"/>
                </a:cubicBezTo>
                <a:cubicBezTo>
                  <a:pt x="12145173" y="1878900"/>
                  <a:pt x="12251997" y="1829832"/>
                  <a:pt x="12331369" y="1778074"/>
                </a:cubicBezTo>
                <a:cubicBezTo>
                  <a:pt x="12326065" y="1865096"/>
                  <a:pt x="12318165" y="1867825"/>
                  <a:pt x="12317391" y="1916774"/>
                </a:cubicBezTo>
                <a:cubicBezTo>
                  <a:pt x="12333189" y="1911318"/>
                  <a:pt x="12353129" y="1892260"/>
                  <a:pt x="12373067" y="1873202"/>
                </a:cubicBezTo>
                <a:cubicBezTo>
                  <a:pt x="12384723" y="1881347"/>
                  <a:pt x="12411399" y="1932983"/>
                  <a:pt x="12415543" y="1919382"/>
                </a:cubicBezTo>
                <a:cubicBezTo>
                  <a:pt x="12400907" y="1851416"/>
                  <a:pt x="12462545" y="1927485"/>
                  <a:pt x="12455809" y="1856794"/>
                </a:cubicBezTo>
                <a:cubicBezTo>
                  <a:pt x="12478729" y="1897556"/>
                  <a:pt x="12475363" y="1862208"/>
                  <a:pt x="12502811" y="1864896"/>
                </a:cubicBezTo>
                <a:cubicBezTo>
                  <a:pt x="12498283" y="1902971"/>
                  <a:pt x="12482873" y="1883953"/>
                  <a:pt x="12482485" y="1908428"/>
                </a:cubicBezTo>
                <a:cubicBezTo>
                  <a:pt x="12501653" y="1938318"/>
                  <a:pt x="12512919" y="1970937"/>
                  <a:pt x="12520817" y="1968209"/>
                </a:cubicBezTo>
                <a:cubicBezTo>
                  <a:pt x="12519267" y="2066104"/>
                  <a:pt x="12494411" y="2147710"/>
                  <a:pt x="12461655" y="2232047"/>
                </a:cubicBezTo>
                <a:cubicBezTo>
                  <a:pt x="12452983" y="2283722"/>
                  <a:pt x="12419453" y="2417006"/>
                  <a:pt x="12376205" y="2419774"/>
                </a:cubicBezTo>
                <a:cubicBezTo>
                  <a:pt x="12370513" y="2531271"/>
                  <a:pt x="12302795" y="2591173"/>
                  <a:pt x="12262915" y="2629289"/>
                </a:cubicBezTo>
                <a:cubicBezTo>
                  <a:pt x="12241815" y="2721768"/>
                  <a:pt x="12198179" y="2749010"/>
                  <a:pt x="12158297" y="2787128"/>
                </a:cubicBezTo>
                <a:cubicBezTo>
                  <a:pt x="12154541" y="2776255"/>
                  <a:pt x="12150785" y="2765380"/>
                  <a:pt x="12147029" y="2754508"/>
                </a:cubicBezTo>
                <a:cubicBezTo>
                  <a:pt x="12142501" y="2792584"/>
                  <a:pt x="12099253" y="2795352"/>
                  <a:pt x="12125929" y="2846988"/>
                </a:cubicBezTo>
                <a:cubicBezTo>
                  <a:pt x="12125929" y="2846988"/>
                  <a:pt x="12125929" y="2846988"/>
                  <a:pt x="12083457" y="2800809"/>
                </a:cubicBezTo>
                <a:cubicBezTo>
                  <a:pt x="12053257" y="2847750"/>
                  <a:pt x="12024951" y="2914575"/>
                  <a:pt x="12011705" y="3007004"/>
                </a:cubicBezTo>
                <a:lnTo>
                  <a:pt x="12004219" y="3104917"/>
                </a:lnTo>
                <a:lnTo>
                  <a:pt x="12107695" y="3060101"/>
                </a:lnTo>
                <a:cubicBezTo>
                  <a:pt x="12143901" y="3045822"/>
                  <a:pt x="12174817" y="3035521"/>
                  <a:pt x="12194439" y="3032658"/>
                </a:cubicBezTo>
                <a:cubicBezTo>
                  <a:pt x="12205651" y="3031022"/>
                  <a:pt x="12213175" y="3031815"/>
                  <a:pt x="12215889" y="3035682"/>
                </a:cubicBezTo>
                <a:cubicBezTo>
                  <a:pt x="12222751" y="3057393"/>
                  <a:pt x="12110085" y="3166627"/>
                  <a:pt x="12110085" y="3166627"/>
                </a:cubicBezTo>
                <a:cubicBezTo>
                  <a:pt x="12068875" y="3193581"/>
                  <a:pt x="11994547" y="3229017"/>
                  <a:pt x="11918405" y="3265022"/>
                </a:cubicBezTo>
                <a:lnTo>
                  <a:pt x="11818487" y="3311874"/>
                </a:lnTo>
                <a:lnTo>
                  <a:pt x="11819981" y="3317774"/>
                </a:lnTo>
                <a:cubicBezTo>
                  <a:pt x="11816031" y="3319138"/>
                  <a:pt x="11812107" y="3318972"/>
                  <a:pt x="11808551" y="3318679"/>
                </a:cubicBezTo>
                <a:lnTo>
                  <a:pt x="11803823" y="3318750"/>
                </a:lnTo>
                <a:lnTo>
                  <a:pt x="11797519" y="3321706"/>
                </a:lnTo>
                <a:lnTo>
                  <a:pt x="11794433" y="3326597"/>
                </a:lnTo>
                <a:cubicBezTo>
                  <a:pt x="11793743" y="3331399"/>
                  <a:pt x="11794115" y="3338877"/>
                  <a:pt x="11795897" y="3350431"/>
                </a:cubicBezTo>
                <a:lnTo>
                  <a:pt x="11778733" y="3330515"/>
                </a:lnTo>
                <a:lnTo>
                  <a:pt x="11761925" y="3338396"/>
                </a:lnTo>
                <a:lnTo>
                  <a:pt x="11751239" y="3342786"/>
                </a:lnTo>
                <a:lnTo>
                  <a:pt x="11754431" y="3364755"/>
                </a:lnTo>
                <a:lnTo>
                  <a:pt x="11754877" y="3382762"/>
                </a:lnTo>
                <a:lnTo>
                  <a:pt x="11824013" y="3356546"/>
                </a:lnTo>
                <a:cubicBezTo>
                  <a:pt x="11988765" y="3292527"/>
                  <a:pt x="12135787" y="3172431"/>
                  <a:pt x="12265637" y="3193068"/>
                </a:cubicBezTo>
                <a:cubicBezTo>
                  <a:pt x="12279921" y="3200489"/>
                  <a:pt x="12317713" y="3200483"/>
                  <a:pt x="12328559" y="3197053"/>
                </a:cubicBezTo>
                <a:cubicBezTo>
                  <a:pt x="12317713" y="3200483"/>
                  <a:pt x="12380647" y="3242271"/>
                  <a:pt x="12388067" y="3227988"/>
                </a:cubicBezTo>
                <a:cubicBezTo>
                  <a:pt x="12384079" y="3253126"/>
                  <a:pt x="12346287" y="3253132"/>
                  <a:pt x="12328017" y="3270848"/>
                </a:cubicBezTo>
                <a:cubicBezTo>
                  <a:pt x="12297087" y="3292563"/>
                  <a:pt x="12293671" y="3319510"/>
                  <a:pt x="12286251" y="3333794"/>
                </a:cubicBezTo>
                <a:cubicBezTo>
                  <a:pt x="12191843" y="3387513"/>
                  <a:pt x="12311385" y="3337789"/>
                  <a:pt x="12374865" y="3305783"/>
                </a:cubicBezTo>
                <a:lnTo>
                  <a:pt x="12343209" y="3324705"/>
                </a:lnTo>
                <a:lnTo>
                  <a:pt x="12390363" y="3300884"/>
                </a:lnTo>
                <a:lnTo>
                  <a:pt x="12374865" y="3305783"/>
                </a:lnTo>
                <a:cubicBezTo>
                  <a:pt x="12390329" y="3294924"/>
                  <a:pt x="12408507" y="3283208"/>
                  <a:pt x="12423247" y="3275565"/>
                </a:cubicBezTo>
                <a:lnTo>
                  <a:pt x="12436737" y="3272751"/>
                </a:lnTo>
                <a:lnTo>
                  <a:pt x="12458867" y="3258235"/>
                </a:lnTo>
                <a:cubicBezTo>
                  <a:pt x="12476111" y="3246805"/>
                  <a:pt x="12493147" y="3236144"/>
                  <a:pt x="12510957" y="3227883"/>
                </a:cubicBezTo>
                <a:lnTo>
                  <a:pt x="12542369" y="3216965"/>
                </a:lnTo>
                <a:lnTo>
                  <a:pt x="12541913" y="3223360"/>
                </a:lnTo>
                <a:cubicBezTo>
                  <a:pt x="12463371" y="3262976"/>
                  <a:pt x="12402777" y="3297056"/>
                  <a:pt x="12620317" y="3195284"/>
                </a:cubicBezTo>
                <a:cubicBezTo>
                  <a:pt x="12602059" y="3199628"/>
                  <a:pt x="12539157" y="3227199"/>
                  <a:pt x="12543763" y="3230508"/>
                </a:cubicBezTo>
                <a:cubicBezTo>
                  <a:pt x="12539157" y="3227199"/>
                  <a:pt x="12539157" y="3227199"/>
                  <a:pt x="12541913" y="3223360"/>
                </a:cubicBezTo>
                <a:cubicBezTo>
                  <a:pt x="12586865" y="3201325"/>
                  <a:pt x="12639181" y="3178762"/>
                  <a:pt x="12643787" y="3182071"/>
                </a:cubicBezTo>
                <a:cubicBezTo>
                  <a:pt x="12639181" y="3178762"/>
                  <a:pt x="12624923" y="3198597"/>
                  <a:pt x="12624923" y="3198597"/>
                </a:cubicBezTo>
                <a:cubicBezTo>
                  <a:pt x="12616643" y="3210112"/>
                  <a:pt x="12634133" y="3205220"/>
                  <a:pt x="12622635" y="3221213"/>
                </a:cubicBezTo>
                <a:cubicBezTo>
                  <a:pt x="12609747" y="3229422"/>
                  <a:pt x="12572165" y="3250928"/>
                  <a:pt x="12545935" y="3267981"/>
                </a:cubicBezTo>
                <a:cubicBezTo>
                  <a:pt x="12464937" y="3315056"/>
                  <a:pt x="12377689" y="3366370"/>
                  <a:pt x="12289311" y="3415415"/>
                </a:cubicBezTo>
                <a:lnTo>
                  <a:pt x="12275717" y="3422320"/>
                </a:lnTo>
                <a:lnTo>
                  <a:pt x="12275285" y="3422697"/>
                </a:lnTo>
                <a:cubicBezTo>
                  <a:pt x="12252541" y="3440704"/>
                  <a:pt x="12233871" y="3452825"/>
                  <a:pt x="12224423" y="3452828"/>
                </a:cubicBezTo>
                <a:lnTo>
                  <a:pt x="12196473" y="3462576"/>
                </a:lnTo>
                <a:lnTo>
                  <a:pt x="12079593" y="3521949"/>
                </a:lnTo>
                <a:lnTo>
                  <a:pt x="12154473" y="3495831"/>
                </a:lnTo>
                <a:cubicBezTo>
                  <a:pt x="12181647" y="3484257"/>
                  <a:pt x="12205247" y="3470826"/>
                  <a:pt x="12224423" y="3452828"/>
                </a:cubicBezTo>
                <a:lnTo>
                  <a:pt x="12256863" y="3446384"/>
                </a:lnTo>
                <a:lnTo>
                  <a:pt x="12326157" y="3410726"/>
                </a:lnTo>
                <a:cubicBezTo>
                  <a:pt x="12412525" y="3363265"/>
                  <a:pt x="12497701" y="3314832"/>
                  <a:pt x="12591357" y="3264726"/>
                </a:cubicBezTo>
                <a:cubicBezTo>
                  <a:pt x="12645045" y="3230532"/>
                  <a:pt x="12679409" y="3213504"/>
                  <a:pt x="12745067" y="3182093"/>
                </a:cubicBezTo>
                <a:cubicBezTo>
                  <a:pt x="12784037" y="3168375"/>
                  <a:pt x="12761647" y="3188185"/>
                  <a:pt x="12727589" y="3206407"/>
                </a:cubicBezTo>
                <a:cubicBezTo>
                  <a:pt x="12714703" y="3214612"/>
                  <a:pt x="12709331" y="3210751"/>
                  <a:pt x="12687705" y="3231114"/>
                </a:cubicBezTo>
                <a:cubicBezTo>
                  <a:pt x="12666555" y="3270254"/>
                  <a:pt x="12598135" y="3305506"/>
                  <a:pt x="12544445" y="3339698"/>
                </a:cubicBezTo>
                <a:cubicBezTo>
                  <a:pt x="12473613" y="3383161"/>
                  <a:pt x="12401619" y="3424393"/>
                  <a:pt x="12328647" y="3463497"/>
                </a:cubicBezTo>
                <a:lnTo>
                  <a:pt x="12319217" y="3468218"/>
                </a:lnTo>
                <a:lnTo>
                  <a:pt x="12317717" y="3471091"/>
                </a:lnTo>
                <a:lnTo>
                  <a:pt x="12302441" y="3490924"/>
                </a:lnTo>
                <a:lnTo>
                  <a:pt x="12330057" y="3476973"/>
                </a:lnTo>
                <a:cubicBezTo>
                  <a:pt x="12418743" y="3430335"/>
                  <a:pt x="12506413" y="3383690"/>
                  <a:pt x="12595699" y="3339665"/>
                </a:cubicBezTo>
                <a:cubicBezTo>
                  <a:pt x="12528439" y="3387877"/>
                  <a:pt x="12457611" y="3436196"/>
                  <a:pt x="12383115" y="3480907"/>
                </a:cubicBezTo>
                <a:lnTo>
                  <a:pt x="12317523" y="3517512"/>
                </a:lnTo>
                <a:lnTo>
                  <a:pt x="12332013" y="3516317"/>
                </a:lnTo>
                <a:lnTo>
                  <a:pt x="12332971" y="3516508"/>
                </a:lnTo>
                <a:lnTo>
                  <a:pt x="12425939" y="3464865"/>
                </a:lnTo>
                <a:lnTo>
                  <a:pt x="12596425" y="3371709"/>
                </a:lnTo>
                <a:lnTo>
                  <a:pt x="12595989" y="3371653"/>
                </a:lnTo>
                <a:cubicBezTo>
                  <a:pt x="12580255" y="3362846"/>
                  <a:pt x="12577105" y="3338728"/>
                  <a:pt x="12631131" y="3336201"/>
                </a:cubicBezTo>
                <a:lnTo>
                  <a:pt x="12634565" y="3347055"/>
                </a:lnTo>
                <a:cubicBezTo>
                  <a:pt x="12630857" y="3363646"/>
                  <a:pt x="12622787" y="3371545"/>
                  <a:pt x="12614269" y="3373990"/>
                </a:cubicBezTo>
                <a:lnTo>
                  <a:pt x="12598691" y="3371999"/>
                </a:lnTo>
                <a:lnTo>
                  <a:pt x="12436111" y="3474605"/>
                </a:lnTo>
                <a:lnTo>
                  <a:pt x="12354449" y="3520788"/>
                </a:lnTo>
                <a:lnTo>
                  <a:pt x="12363857" y="3522665"/>
                </a:lnTo>
                <a:cubicBezTo>
                  <a:pt x="12367857" y="3525878"/>
                  <a:pt x="12366001" y="3529450"/>
                  <a:pt x="12360577" y="3531165"/>
                </a:cubicBezTo>
                <a:cubicBezTo>
                  <a:pt x="12420643" y="3526103"/>
                  <a:pt x="12522455" y="3420300"/>
                  <a:pt x="12552827" y="3434576"/>
                </a:cubicBezTo>
                <a:lnTo>
                  <a:pt x="12553225" y="3443925"/>
                </a:lnTo>
                <a:lnTo>
                  <a:pt x="12617535" y="3409707"/>
                </a:lnTo>
                <a:lnTo>
                  <a:pt x="12624423" y="3405336"/>
                </a:lnTo>
                <a:lnTo>
                  <a:pt x="12628439" y="3405714"/>
                </a:lnTo>
                <a:lnTo>
                  <a:pt x="12655467" y="3400712"/>
                </a:lnTo>
                <a:lnTo>
                  <a:pt x="12650985" y="3403671"/>
                </a:lnTo>
                <a:lnTo>
                  <a:pt x="12538621" y="3469380"/>
                </a:lnTo>
                <a:lnTo>
                  <a:pt x="12528425" y="3480279"/>
                </a:lnTo>
                <a:cubicBezTo>
                  <a:pt x="12482529" y="3519537"/>
                  <a:pt x="12397499" y="3567929"/>
                  <a:pt x="12394091" y="3574853"/>
                </a:cubicBezTo>
                <a:lnTo>
                  <a:pt x="12400625" y="3573345"/>
                </a:lnTo>
                <a:lnTo>
                  <a:pt x="12634147" y="3441668"/>
                </a:lnTo>
                <a:lnTo>
                  <a:pt x="12635269" y="3441028"/>
                </a:lnTo>
                <a:lnTo>
                  <a:pt x="12666423" y="3431214"/>
                </a:lnTo>
                <a:cubicBezTo>
                  <a:pt x="12676061" y="3427824"/>
                  <a:pt x="12681605" y="3425365"/>
                  <a:pt x="12679377" y="3424966"/>
                </a:cubicBezTo>
                <a:cubicBezTo>
                  <a:pt x="12692653" y="3431489"/>
                  <a:pt x="12697409" y="3453755"/>
                  <a:pt x="12678111" y="3450297"/>
                </a:cubicBezTo>
                <a:cubicBezTo>
                  <a:pt x="12706317" y="3455350"/>
                  <a:pt x="12673573" y="3453627"/>
                  <a:pt x="12711783" y="3443206"/>
                </a:cubicBezTo>
                <a:cubicBezTo>
                  <a:pt x="12761949" y="3430782"/>
                  <a:pt x="12733965" y="3451324"/>
                  <a:pt x="12733965" y="3451324"/>
                </a:cubicBezTo>
                <a:cubicBezTo>
                  <a:pt x="12715051" y="3465204"/>
                  <a:pt x="12655223" y="3476587"/>
                  <a:pt x="12646145" y="3483249"/>
                </a:cubicBezTo>
                <a:cubicBezTo>
                  <a:pt x="12646145" y="3483249"/>
                  <a:pt x="12650345" y="3496436"/>
                  <a:pt x="12653789" y="3510177"/>
                </a:cubicBezTo>
                <a:cubicBezTo>
                  <a:pt x="12635803" y="3515242"/>
                  <a:pt x="12603619" y="3522600"/>
                  <a:pt x="12603619" y="3522600"/>
                </a:cubicBezTo>
                <a:cubicBezTo>
                  <a:pt x="12597985" y="3543003"/>
                  <a:pt x="12635633" y="3523501"/>
                  <a:pt x="12635633" y="3523501"/>
                </a:cubicBezTo>
                <a:lnTo>
                  <a:pt x="12651537" y="3523178"/>
                </a:lnTo>
                <a:lnTo>
                  <a:pt x="12675141" y="3512951"/>
                </a:lnTo>
                <a:lnTo>
                  <a:pt x="12666449" y="3522874"/>
                </a:lnTo>
                <a:lnTo>
                  <a:pt x="12696653" y="3522259"/>
                </a:lnTo>
                <a:cubicBezTo>
                  <a:pt x="12719677" y="3521120"/>
                  <a:pt x="12739271" y="3519277"/>
                  <a:pt x="12737087" y="3516815"/>
                </a:cubicBezTo>
                <a:cubicBezTo>
                  <a:pt x="12745655" y="3534926"/>
                  <a:pt x="12700193" y="3535760"/>
                  <a:pt x="12662743" y="3545625"/>
                </a:cubicBezTo>
                <a:lnTo>
                  <a:pt x="12639031" y="3554168"/>
                </a:lnTo>
                <a:lnTo>
                  <a:pt x="12638545" y="3554723"/>
                </a:lnTo>
                <a:cubicBezTo>
                  <a:pt x="12623675" y="3565888"/>
                  <a:pt x="12609017" y="3573009"/>
                  <a:pt x="12594691" y="3578224"/>
                </a:cubicBezTo>
                <a:lnTo>
                  <a:pt x="12586355" y="3580622"/>
                </a:lnTo>
                <a:lnTo>
                  <a:pt x="12601645" y="3582338"/>
                </a:lnTo>
                <a:cubicBezTo>
                  <a:pt x="12629293" y="3578315"/>
                  <a:pt x="12653299" y="3570183"/>
                  <a:pt x="12685483" y="3562827"/>
                </a:cubicBezTo>
                <a:cubicBezTo>
                  <a:pt x="12715807" y="3555480"/>
                  <a:pt x="12739659" y="3550170"/>
                  <a:pt x="12760063" y="3545895"/>
                </a:cubicBezTo>
                <a:lnTo>
                  <a:pt x="12807731" y="3536386"/>
                </a:lnTo>
                <a:lnTo>
                  <a:pt x="12795169" y="3543229"/>
                </a:lnTo>
                <a:lnTo>
                  <a:pt x="12706591" y="3596468"/>
                </a:lnTo>
                <a:lnTo>
                  <a:pt x="12656787" y="3617778"/>
                </a:lnTo>
                <a:cubicBezTo>
                  <a:pt x="12624155" y="3628851"/>
                  <a:pt x="12639295" y="3626214"/>
                  <a:pt x="12663119" y="3622453"/>
                </a:cubicBezTo>
                <a:lnTo>
                  <a:pt x="12663427" y="3622411"/>
                </a:lnTo>
                <a:lnTo>
                  <a:pt x="12659603" y="3624712"/>
                </a:lnTo>
                <a:cubicBezTo>
                  <a:pt x="12613389" y="3651538"/>
                  <a:pt x="12565297" y="3678352"/>
                  <a:pt x="12512755" y="3706091"/>
                </a:cubicBezTo>
                <a:cubicBezTo>
                  <a:pt x="12509535" y="3710571"/>
                  <a:pt x="12454461" y="3736972"/>
                  <a:pt x="12463673" y="3743597"/>
                </a:cubicBezTo>
                <a:cubicBezTo>
                  <a:pt x="12473655" y="3750771"/>
                  <a:pt x="12534855" y="3704508"/>
                  <a:pt x="12548507" y="3696853"/>
                </a:cubicBezTo>
                <a:lnTo>
                  <a:pt x="12688803" y="3619080"/>
                </a:lnTo>
                <a:lnTo>
                  <a:pt x="12700479" y="3617544"/>
                </a:lnTo>
                <a:cubicBezTo>
                  <a:pt x="12711845" y="3616678"/>
                  <a:pt x="12720497" y="3617107"/>
                  <a:pt x="12721547" y="3620403"/>
                </a:cubicBezTo>
                <a:cubicBezTo>
                  <a:pt x="12731013" y="3631078"/>
                  <a:pt x="12525717" y="3688233"/>
                  <a:pt x="12600279" y="3685017"/>
                </a:cubicBezTo>
                <a:cubicBezTo>
                  <a:pt x="12619019" y="3679393"/>
                  <a:pt x="12739579" y="3649191"/>
                  <a:pt x="12748319" y="3659047"/>
                </a:cubicBezTo>
                <a:cubicBezTo>
                  <a:pt x="12753413" y="3664795"/>
                  <a:pt x="12733237" y="3704005"/>
                  <a:pt x="12737777" y="3700674"/>
                </a:cubicBezTo>
                <a:cubicBezTo>
                  <a:pt x="12733237" y="3704005"/>
                  <a:pt x="12728699" y="3707335"/>
                  <a:pt x="12724161" y="3710668"/>
                </a:cubicBezTo>
                <a:cubicBezTo>
                  <a:pt x="12747241" y="3711349"/>
                  <a:pt x="12826711" y="3686906"/>
                  <a:pt x="12765811" y="3713988"/>
                </a:cubicBezTo>
                <a:cubicBezTo>
                  <a:pt x="12695249" y="3740026"/>
                  <a:pt x="12794185" y="3710781"/>
                  <a:pt x="12830907" y="3700096"/>
                </a:cubicBezTo>
                <a:lnTo>
                  <a:pt x="12839355" y="3697777"/>
                </a:lnTo>
                <a:lnTo>
                  <a:pt x="12636817" y="3813715"/>
                </a:lnTo>
                <a:cubicBezTo>
                  <a:pt x="12620713" y="3826401"/>
                  <a:pt x="12588961" y="3851133"/>
                  <a:pt x="12633911" y="3829096"/>
                </a:cubicBezTo>
                <a:cubicBezTo>
                  <a:pt x="12691287" y="3799494"/>
                  <a:pt x="12743747" y="3765388"/>
                  <a:pt x="12803429" y="3742297"/>
                </a:cubicBezTo>
                <a:cubicBezTo>
                  <a:pt x="12782723" y="3758954"/>
                  <a:pt x="12761229" y="3773467"/>
                  <a:pt x="12739329" y="3786899"/>
                </a:cubicBezTo>
                <a:lnTo>
                  <a:pt x="12689287" y="3815569"/>
                </a:lnTo>
                <a:lnTo>
                  <a:pt x="12680219" y="3818837"/>
                </a:lnTo>
                <a:cubicBezTo>
                  <a:pt x="12656947" y="3827445"/>
                  <a:pt x="12646179" y="3832724"/>
                  <a:pt x="12643179" y="3835880"/>
                </a:cubicBezTo>
                <a:lnTo>
                  <a:pt x="12649099" y="3838526"/>
                </a:lnTo>
                <a:lnTo>
                  <a:pt x="12606113" y="3863035"/>
                </a:lnTo>
                <a:cubicBezTo>
                  <a:pt x="12584117" y="3876397"/>
                  <a:pt x="12562479" y="3890805"/>
                  <a:pt x="12541579" y="3907324"/>
                </a:cubicBezTo>
                <a:cubicBezTo>
                  <a:pt x="12526995" y="3896841"/>
                  <a:pt x="12534687" y="3926633"/>
                  <a:pt x="12541579" y="3907324"/>
                </a:cubicBezTo>
                <a:lnTo>
                  <a:pt x="12584255" y="3885237"/>
                </a:lnTo>
                <a:lnTo>
                  <a:pt x="12673063" y="3839263"/>
                </a:lnTo>
                <a:lnTo>
                  <a:pt x="12680643" y="3838924"/>
                </a:lnTo>
                <a:cubicBezTo>
                  <a:pt x="12689827" y="3838389"/>
                  <a:pt x="12697331" y="3838136"/>
                  <a:pt x="12698421" y="3839368"/>
                </a:cubicBezTo>
                <a:cubicBezTo>
                  <a:pt x="12702791" y="3844295"/>
                  <a:pt x="12605337" y="3873802"/>
                  <a:pt x="12586429" y="3887683"/>
                </a:cubicBezTo>
                <a:cubicBezTo>
                  <a:pt x="12623709" y="3886076"/>
                  <a:pt x="12633713" y="3870598"/>
                  <a:pt x="12679341" y="3861507"/>
                </a:cubicBezTo>
                <a:cubicBezTo>
                  <a:pt x="12679341" y="3861507"/>
                  <a:pt x="12767887" y="3830403"/>
                  <a:pt x="12772257" y="3835331"/>
                </a:cubicBezTo>
                <a:lnTo>
                  <a:pt x="12720653" y="3881340"/>
                </a:lnTo>
                <a:cubicBezTo>
                  <a:pt x="12725021" y="3886269"/>
                  <a:pt x="12970653" y="3823909"/>
                  <a:pt x="12859583" y="3863412"/>
                </a:cubicBezTo>
                <a:cubicBezTo>
                  <a:pt x="12790679" y="3881458"/>
                  <a:pt x="12738855" y="3901873"/>
                  <a:pt x="12687589" y="3931368"/>
                </a:cubicBezTo>
                <a:cubicBezTo>
                  <a:pt x="12649941" y="3950869"/>
                  <a:pt x="12612829" y="3944219"/>
                  <a:pt x="12575765" y="3971422"/>
                </a:cubicBezTo>
                <a:cubicBezTo>
                  <a:pt x="12575765" y="3971422"/>
                  <a:pt x="12575175" y="3970757"/>
                  <a:pt x="12574437" y="3969924"/>
                </a:cubicBezTo>
                <a:lnTo>
                  <a:pt x="12572771" y="3968046"/>
                </a:lnTo>
                <a:lnTo>
                  <a:pt x="12572217" y="3967420"/>
                </a:lnTo>
                <a:cubicBezTo>
                  <a:pt x="12571627" y="3966753"/>
                  <a:pt x="12571331" y="3966420"/>
                  <a:pt x="12571771" y="3966921"/>
                </a:cubicBezTo>
                <a:lnTo>
                  <a:pt x="12572771" y="3968046"/>
                </a:lnTo>
                <a:lnTo>
                  <a:pt x="12575765" y="3971422"/>
                </a:lnTo>
                <a:cubicBezTo>
                  <a:pt x="12602877" y="3993550"/>
                  <a:pt x="12692129" y="3928036"/>
                  <a:pt x="12715039" y="3936976"/>
                </a:cubicBezTo>
                <a:cubicBezTo>
                  <a:pt x="12716363" y="3936003"/>
                  <a:pt x="12718435" y="3937109"/>
                  <a:pt x="12720729" y="3939366"/>
                </a:cubicBezTo>
                <a:lnTo>
                  <a:pt x="12726007" y="3946364"/>
                </a:lnTo>
                <a:lnTo>
                  <a:pt x="12828023" y="3890609"/>
                </a:lnTo>
                <a:lnTo>
                  <a:pt x="12822139" y="3907513"/>
                </a:lnTo>
                <a:lnTo>
                  <a:pt x="12742979" y="3959163"/>
                </a:lnTo>
                <a:lnTo>
                  <a:pt x="12738361" y="3961746"/>
                </a:lnTo>
                <a:lnTo>
                  <a:pt x="12733059" y="3965310"/>
                </a:lnTo>
                <a:lnTo>
                  <a:pt x="12733071" y="3965764"/>
                </a:lnTo>
                <a:cubicBezTo>
                  <a:pt x="12774165" y="3960004"/>
                  <a:pt x="12803075" y="3930649"/>
                  <a:pt x="12839629" y="3928218"/>
                </a:cubicBezTo>
                <a:cubicBezTo>
                  <a:pt x="12853799" y="3927304"/>
                  <a:pt x="12858171" y="3932232"/>
                  <a:pt x="12871447" y="3938756"/>
                </a:cubicBezTo>
                <a:cubicBezTo>
                  <a:pt x="12908557" y="3945406"/>
                  <a:pt x="12945449" y="3926458"/>
                  <a:pt x="12983659" y="3916037"/>
                </a:cubicBezTo>
                <a:cubicBezTo>
                  <a:pt x="13066739" y="3897077"/>
                  <a:pt x="13132203" y="3865291"/>
                  <a:pt x="13215115" y="3854589"/>
                </a:cubicBezTo>
                <a:cubicBezTo>
                  <a:pt x="13131667" y="3891442"/>
                  <a:pt x="13066569" y="3905335"/>
                  <a:pt x="12982393" y="3941366"/>
                </a:cubicBezTo>
                <a:cubicBezTo>
                  <a:pt x="12963481" y="3955247"/>
                  <a:pt x="12917851" y="3964341"/>
                  <a:pt x="12861661" y="3979828"/>
                </a:cubicBezTo>
                <a:cubicBezTo>
                  <a:pt x="12833843" y="3992112"/>
                  <a:pt x="12675835" y="4032180"/>
                  <a:pt x="12778043" y="4024937"/>
                </a:cubicBezTo>
                <a:cubicBezTo>
                  <a:pt x="12796783" y="4019316"/>
                  <a:pt x="12879863" y="4000358"/>
                  <a:pt x="12894065" y="3998066"/>
                </a:cubicBezTo>
                <a:cubicBezTo>
                  <a:pt x="12902971" y="3999664"/>
                  <a:pt x="12912437" y="4010338"/>
                  <a:pt x="12912437" y="4010338"/>
                </a:cubicBezTo>
                <a:cubicBezTo>
                  <a:pt x="12948989" y="4007910"/>
                  <a:pt x="12981345" y="3992293"/>
                  <a:pt x="13009889" y="3980831"/>
                </a:cubicBezTo>
                <a:cubicBezTo>
                  <a:pt x="13037535" y="3976806"/>
                  <a:pt x="13088799" y="3947310"/>
                  <a:pt x="13107171" y="3959581"/>
                </a:cubicBezTo>
                <a:cubicBezTo>
                  <a:pt x="13125541" y="3971853"/>
                  <a:pt x="13060057" y="3968408"/>
                  <a:pt x="13088263" y="3973460"/>
                </a:cubicBezTo>
                <a:cubicBezTo>
                  <a:pt x="13125373" y="3980111"/>
                  <a:pt x="13208455" y="3961154"/>
                  <a:pt x="13111003" y="3990659"/>
                </a:cubicBezTo>
                <a:cubicBezTo>
                  <a:pt x="13041197" y="4016142"/>
                  <a:pt x="13003915" y="4017750"/>
                  <a:pt x="12929371" y="4056200"/>
                </a:cubicBezTo>
                <a:cubicBezTo>
                  <a:pt x="12950527" y="4059990"/>
                  <a:pt x="13018195" y="4043364"/>
                  <a:pt x="13062369" y="4033115"/>
                </a:cubicBezTo>
                <a:lnTo>
                  <a:pt x="13068017" y="4031920"/>
                </a:lnTo>
                <a:lnTo>
                  <a:pt x="12992853" y="4081306"/>
                </a:lnTo>
                <a:lnTo>
                  <a:pt x="13098563" y="4026239"/>
                </a:lnTo>
                <a:lnTo>
                  <a:pt x="13120397" y="4028500"/>
                </a:lnTo>
                <a:cubicBezTo>
                  <a:pt x="13129471" y="4032263"/>
                  <a:pt x="13098451" y="4039525"/>
                  <a:pt x="13077045" y="4048124"/>
                </a:cubicBezTo>
                <a:cubicBezTo>
                  <a:pt x="13144241" y="4040824"/>
                  <a:pt x="13205879" y="4023030"/>
                  <a:pt x="13266971" y="4004621"/>
                </a:cubicBezTo>
                <a:lnTo>
                  <a:pt x="13335839" y="3984497"/>
                </a:lnTo>
                <a:lnTo>
                  <a:pt x="13335839" y="4047859"/>
                </a:lnTo>
                <a:lnTo>
                  <a:pt x="13231511" y="4075662"/>
                </a:lnTo>
                <a:cubicBezTo>
                  <a:pt x="13166935" y="4094149"/>
                  <a:pt x="13102693" y="4114023"/>
                  <a:pt x="13038733" y="4135891"/>
                </a:cubicBezTo>
                <a:cubicBezTo>
                  <a:pt x="13027095" y="4140367"/>
                  <a:pt x="12991185" y="4147747"/>
                  <a:pt x="12957481" y="4156555"/>
                </a:cubicBezTo>
                <a:lnTo>
                  <a:pt x="12953253" y="4157867"/>
                </a:lnTo>
                <a:lnTo>
                  <a:pt x="12914211" y="4187934"/>
                </a:lnTo>
                <a:lnTo>
                  <a:pt x="12944189" y="4180570"/>
                </a:lnTo>
                <a:lnTo>
                  <a:pt x="12963023" y="4169597"/>
                </a:lnTo>
                <a:lnTo>
                  <a:pt x="12994433" y="4158677"/>
                </a:lnTo>
                <a:lnTo>
                  <a:pt x="12993981" y="4165075"/>
                </a:lnTo>
                <a:lnTo>
                  <a:pt x="12990603" y="4166799"/>
                </a:lnTo>
                <a:lnTo>
                  <a:pt x="12993595" y="4165862"/>
                </a:lnTo>
                <a:lnTo>
                  <a:pt x="12993981" y="4165075"/>
                </a:lnTo>
                <a:cubicBezTo>
                  <a:pt x="13038935" y="4143037"/>
                  <a:pt x="13091247" y="4120474"/>
                  <a:pt x="13095853" y="4123784"/>
                </a:cubicBezTo>
                <a:cubicBezTo>
                  <a:pt x="13093549" y="4122129"/>
                  <a:pt x="13088835" y="4126260"/>
                  <a:pt x="13084695" y="4130805"/>
                </a:cubicBezTo>
                <a:lnTo>
                  <a:pt x="13079899" y="4136530"/>
                </a:lnTo>
                <a:lnTo>
                  <a:pt x="13104703" y="4130022"/>
                </a:lnTo>
                <a:cubicBezTo>
                  <a:pt x="13146073" y="4117003"/>
                  <a:pt x="13193531" y="4098182"/>
                  <a:pt x="13224223" y="4100053"/>
                </a:cubicBezTo>
                <a:cubicBezTo>
                  <a:pt x="13233131" y="4101650"/>
                  <a:pt x="13242595" y="4112327"/>
                  <a:pt x="13247135" y="4108993"/>
                </a:cubicBezTo>
                <a:cubicBezTo>
                  <a:pt x="13260957" y="4106980"/>
                  <a:pt x="13286455" y="4098771"/>
                  <a:pt x="13312497" y="4091177"/>
                </a:cubicBezTo>
                <a:lnTo>
                  <a:pt x="13335839" y="4085001"/>
                </a:lnTo>
                <a:lnTo>
                  <a:pt x="13335839" y="4120220"/>
                </a:lnTo>
                <a:lnTo>
                  <a:pt x="13334801" y="4120558"/>
                </a:lnTo>
                <a:cubicBezTo>
                  <a:pt x="13330263" y="4123889"/>
                  <a:pt x="13320259" y="4139366"/>
                  <a:pt x="13315723" y="4142697"/>
                </a:cubicBezTo>
                <a:cubicBezTo>
                  <a:pt x="13283367" y="4158313"/>
                  <a:pt x="13240621" y="4172066"/>
                  <a:pt x="13194823" y="4189417"/>
                </a:cubicBezTo>
                <a:cubicBezTo>
                  <a:pt x="13185451" y="4192227"/>
                  <a:pt x="13141263" y="4203650"/>
                  <a:pt x="13098853" y="4214786"/>
                </a:cubicBezTo>
                <a:lnTo>
                  <a:pt x="13098717" y="4214823"/>
                </a:lnTo>
                <a:lnTo>
                  <a:pt x="13080345" y="4228975"/>
                </a:lnTo>
                <a:lnTo>
                  <a:pt x="13039811" y="4254328"/>
                </a:lnTo>
                <a:lnTo>
                  <a:pt x="13044285" y="4255897"/>
                </a:lnTo>
                <a:cubicBezTo>
                  <a:pt x="13048625" y="4257160"/>
                  <a:pt x="13052425" y="4258015"/>
                  <a:pt x="13054841" y="4258276"/>
                </a:cubicBezTo>
                <a:cubicBezTo>
                  <a:pt x="13068287" y="4256540"/>
                  <a:pt x="13179941" y="4224743"/>
                  <a:pt x="13110109" y="4251600"/>
                </a:cubicBezTo>
                <a:cubicBezTo>
                  <a:pt x="13035763" y="4280413"/>
                  <a:pt x="13179573" y="4242635"/>
                  <a:pt x="13198313" y="4237013"/>
                </a:cubicBezTo>
                <a:cubicBezTo>
                  <a:pt x="13249965" y="4224855"/>
                  <a:pt x="13295595" y="4215762"/>
                  <a:pt x="13313579" y="4210696"/>
                </a:cubicBezTo>
                <a:lnTo>
                  <a:pt x="13335839" y="4205838"/>
                </a:lnTo>
                <a:lnTo>
                  <a:pt x="13335839" y="4273821"/>
                </a:lnTo>
                <a:lnTo>
                  <a:pt x="13312919" y="4278962"/>
                </a:lnTo>
                <a:cubicBezTo>
                  <a:pt x="13285105" y="4291246"/>
                  <a:pt x="13266195" y="4305128"/>
                  <a:pt x="13247453" y="4310748"/>
                </a:cubicBezTo>
                <a:lnTo>
                  <a:pt x="13225449" y="4317104"/>
                </a:lnTo>
                <a:lnTo>
                  <a:pt x="13226487" y="4317158"/>
                </a:lnTo>
                <a:cubicBezTo>
                  <a:pt x="13228287" y="4317558"/>
                  <a:pt x="13229285" y="4318244"/>
                  <a:pt x="13229265" y="4319276"/>
                </a:cubicBezTo>
                <a:cubicBezTo>
                  <a:pt x="13229217" y="4321685"/>
                  <a:pt x="13223975" y="4325194"/>
                  <a:pt x="13215839" y="4329175"/>
                </a:cubicBezTo>
                <a:lnTo>
                  <a:pt x="13200215" y="4335847"/>
                </a:lnTo>
                <a:lnTo>
                  <a:pt x="13209461" y="4337959"/>
                </a:lnTo>
                <a:cubicBezTo>
                  <a:pt x="13214621" y="4340610"/>
                  <a:pt x="13219215" y="4343678"/>
                  <a:pt x="13223667" y="4344475"/>
                </a:cubicBezTo>
                <a:cubicBezTo>
                  <a:pt x="13237867" y="4342186"/>
                  <a:pt x="13264929" y="4330455"/>
                  <a:pt x="13293305" y="4327254"/>
                </a:cubicBezTo>
                <a:cubicBezTo>
                  <a:pt x="13297989" y="4325847"/>
                  <a:pt x="13307299" y="4323673"/>
                  <a:pt x="13317759" y="4321586"/>
                </a:cubicBezTo>
                <a:lnTo>
                  <a:pt x="13335839" y="4318622"/>
                </a:lnTo>
                <a:lnTo>
                  <a:pt x="13335839" y="4332152"/>
                </a:lnTo>
                <a:lnTo>
                  <a:pt x="13292571" y="4344735"/>
                </a:lnTo>
                <a:cubicBezTo>
                  <a:pt x="13273503" y="4348225"/>
                  <a:pt x="13256325" y="4350328"/>
                  <a:pt x="13247335" y="4352860"/>
                </a:cubicBezTo>
                <a:cubicBezTo>
                  <a:pt x="13227865" y="4357662"/>
                  <a:pt x="13218589" y="4373961"/>
                  <a:pt x="13214053" y="4377289"/>
                </a:cubicBezTo>
                <a:cubicBezTo>
                  <a:pt x="13199881" y="4378207"/>
                  <a:pt x="13190217" y="4377165"/>
                  <a:pt x="13172233" y="4382230"/>
                </a:cubicBezTo>
                <a:lnTo>
                  <a:pt x="13170461" y="4383533"/>
                </a:lnTo>
                <a:lnTo>
                  <a:pt x="13179205" y="4381699"/>
                </a:lnTo>
                <a:cubicBezTo>
                  <a:pt x="13207455" y="4377311"/>
                  <a:pt x="13186031" y="4393036"/>
                  <a:pt x="13186031" y="4393036"/>
                </a:cubicBezTo>
                <a:cubicBezTo>
                  <a:pt x="13167121" y="4406918"/>
                  <a:pt x="13107289" y="4418300"/>
                  <a:pt x="13098213" y="4424960"/>
                </a:cubicBezTo>
                <a:cubicBezTo>
                  <a:pt x="13098213" y="4424960"/>
                  <a:pt x="13099263" y="4428258"/>
                  <a:pt x="13100743" y="4433271"/>
                </a:cubicBezTo>
                <a:lnTo>
                  <a:pt x="13101441" y="4435819"/>
                </a:lnTo>
                <a:lnTo>
                  <a:pt x="13141059" y="4423072"/>
                </a:lnTo>
                <a:cubicBezTo>
                  <a:pt x="13159407" y="4417318"/>
                  <a:pt x="13177395" y="4411993"/>
                  <a:pt x="13194803" y="4407687"/>
                </a:cubicBezTo>
                <a:cubicBezTo>
                  <a:pt x="13225169" y="4398278"/>
                  <a:pt x="13257717" y="4391331"/>
                  <a:pt x="13290723" y="4384899"/>
                </a:cubicBezTo>
                <a:lnTo>
                  <a:pt x="13315207" y="4380007"/>
                </a:lnTo>
                <a:lnTo>
                  <a:pt x="13310701" y="4382584"/>
                </a:lnTo>
                <a:lnTo>
                  <a:pt x="13273411" y="4404118"/>
                </a:lnTo>
                <a:lnTo>
                  <a:pt x="13213177" y="4419959"/>
                </a:lnTo>
                <a:cubicBezTo>
                  <a:pt x="13166817" y="4428230"/>
                  <a:pt x="13096425" y="4446009"/>
                  <a:pt x="13156645" y="4451964"/>
                </a:cubicBezTo>
                <a:lnTo>
                  <a:pt x="13199575" y="4446210"/>
                </a:lnTo>
                <a:lnTo>
                  <a:pt x="13170125" y="4462366"/>
                </a:lnTo>
                <a:lnTo>
                  <a:pt x="13178389" y="4461747"/>
                </a:lnTo>
                <a:cubicBezTo>
                  <a:pt x="13185895" y="4460833"/>
                  <a:pt x="13190245" y="4459757"/>
                  <a:pt x="13189153" y="4458526"/>
                </a:cubicBezTo>
                <a:cubicBezTo>
                  <a:pt x="13195579" y="4472111"/>
                  <a:pt x="13171615" y="4475974"/>
                  <a:pt x="13143431" y="4481221"/>
                </a:cubicBezTo>
                <a:lnTo>
                  <a:pt x="13130853" y="4483908"/>
                </a:lnTo>
                <a:lnTo>
                  <a:pt x="13116491" y="4491788"/>
                </a:lnTo>
                <a:lnTo>
                  <a:pt x="13060335" y="4522651"/>
                </a:lnTo>
                <a:lnTo>
                  <a:pt x="13093929" y="4515545"/>
                </a:lnTo>
                <a:lnTo>
                  <a:pt x="13119291" y="4509145"/>
                </a:lnTo>
                <a:lnTo>
                  <a:pt x="13208245" y="4465185"/>
                </a:lnTo>
                <a:cubicBezTo>
                  <a:pt x="13257489" y="4441626"/>
                  <a:pt x="13235375" y="4461758"/>
                  <a:pt x="13209657" y="4480529"/>
                </a:cubicBezTo>
                <a:lnTo>
                  <a:pt x="13193241" y="4491723"/>
                </a:lnTo>
                <a:lnTo>
                  <a:pt x="13212127" y="4487606"/>
                </a:lnTo>
                <a:lnTo>
                  <a:pt x="13259799" y="4478098"/>
                </a:lnTo>
                <a:lnTo>
                  <a:pt x="13247237" y="4484942"/>
                </a:lnTo>
                <a:lnTo>
                  <a:pt x="13158657" y="4538180"/>
                </a:lnTo>
                <a:lnTo>
                  <a:pt x="13108857" y="4559490"/>
                </a:lnTo>
                <a:cubicBezTo>
                  <a:pt x="13076223" y="4570566"/>
                  <a:pt x="13091363" y="4567928"/>
                  <a:pt x="13115185" y="4564166"/>
                </a:cubicBezTo>
                <a:lnTo>
                  <a:pt x="13115495" y="4564126"/>
                </a:lnTo>
                <a:lnTo>
                  <a:pt x="13111669" y="4566424"/>
                </a:lnTo>
                <a:cubicBezTo>
                  <a:pt x="13065455" y="4593252"/>
                  <a:pt x="13017367" y="4620064"/>
                  <a:pt x="12964823" y="4647804"/>
                </a:cubicBezTo>
                <a:cubicBezTo>
                  <a:pt x="12963215" y="4650044"/>
                  <a:pt x="12948639" y="4657764"/>
                  <a:pt x="12935621" y="4665752"/>
                </a:cubicBezTo>
                <a:lnTo>
                  <a:pt x="12926405" y="4672170"/>
                </a:lnTo>
                <a:lnTo>
                  <a:pt x="12948429" y="4661956"/>
                </a:lnTo>
                <a:cubicBezTo>
                  <a:pt x="13024987" y="4620596"/>
                  <a:pt x="13087885" y="4572277"/>
                  <a:pt x="13180053" y="4535173"/>
                </a:cubicBezTo>
                <a:lnTo>
                  <a:pt x="13130625" y="4566472"/>
                </a:lnTo>
                <a:lnTo>
                  <a:pt x="13140871" y="4560791"/>
                </a:lnTo>
                <a:lnTo>
                  <a:pt x="13152545" y="4559258"/>
                </a:lnTo>
                <a:lnTo>
                  <a:pt x="13157087" y="4559874"/>
                </a:lnTo>
                <a:lnTo>
                  <a:pt x="13196003" y="4536520"/>
                </a:lnTo>
                <a:lnTo>
                  <a:pt x="13232531" y="4514780"/>
                </a:lnTo>
                <a:lnTo>
                  <a:pt x="13264893" y="4516762"/>
                </a:lnTo>
                <a:lnTo>
                  <a:pt x="13265509" y="4522918"/>
                </a:lnTo>
                <a:lnTo>
                  <a:pt x="13198865" y="4567403"/>
                </a:lnTo>
                <a:lnTo>
                  <a:pt x="13207541" y="4566580"/>
                </a:lnTo>
                <a:cubicBezTo>
                  <a:pt x="13204551" y="4570740"/>
                  <a:pt x="13200527" y="4573913"/>
                  <a:pt x="13196325" y="4576109"/>
                </a:cubicBezTo>
                <a:cubicBezTo>
                  <a:pt x="13192127" y="4578307"/>
                  <a:pt x="13187753" y="4579530"/>
                  <a:pt x="13184069" y="4579794"/>
                </a:cubicBezTo>
                <a:lnTo>
                  <a:pt x="13189289" y="4573757"/>
                </a:lnTo>
                <a:lnTo>
                  <a:pt x="13172589" y="4584836"/>
                </a:lnTo>
                <a:lnTo>
                  <a:pt x="13184069" y="4579794"/>
                </a:lnTo>
                <a:cubicBezTo>
                  <a:pt x="13175825" y="4585999"/>
                  <a:pt x="13168349" y="4591239"/>
                  <a:pt x="13161315" y="4595933"/>
                </a:cubicBezTo>
                <a:lnTo>
                  <a:pt x="13148033" y="4604450"/>
                </a:lnTo>
                <a:lnTo>
                  <a:pt x="13154647" y="4603164"/>
                </a:lnTo>
                <a:lnTo>
                  <a:pt x="13174601" y="4600113"/>
                </a:lnTo>
                <a:lnTo>
                  <a:pt x="13218253" y="4574556"/>
                </a:lnTo>
                <a:cubicBezTo>
                  <a:pt x="13254833" y="4553585"/>
                  <a:pt x="13288447" y="4534917"/>
                  <a:pt x="13324319" y="4515042"/>
                </a:cubicBezTo>
                <a:lnTo>
                  <a:pt x="13335839" y="4508651"/>
                </a:lnTo>
                <a:lnTo>
                  <a:pt x="13335839" y="4523241"/>
                </a:lnTo>
                <a:lnTo>
                  <a:pt x="13273119" y="4560589"/>
                </a:lnTo>
                <a:lnTo>
                  <a:pt x="13200319" y="4605241"/>
                </a:lnTo>
                <a:lnTo>
                  <a:pt x="13200249" y="4610155"/>
                </a:lnTo>
                <a:cubicBezTo>
                  <a:pt x="13199145" y="4614588"/>
                  <a:pt x="13197243" y="4619926"/>
                  <a:pt x="13195323" y="4624977"/>
                </a:cubicBezTo>
                <a:lnTo>
                  <a:pt x="13194755" y="4626457"/>
                </a:lnTo>
                <a:lnTo>
                  <a:pt x="13212195" y="4616216"/>
                </a:lnTo>
                <a:cubicBezTo>
                  <a:pt x="13234067" y="4603073"/>
                  <a:pt x="13252251" y="4591442"/>
                  <a:pt x="13256049" y="4589805"/>
                </a:cubicBezTo>
                <a:lnTo>
                  <a:pt x="13335839" y="4542935"/>
                </a:lnTo>
                <a:lnTo>
                  <a:pt x="13335839" y="4584239"/>
                </a:lnTo>
                <a:lnTo>
                  <a:pt x="13329399" y="4588187"/>
                </a:lnTo>
                <a:cubicBezTo>
                  <a:pt x="13329399" y="4588187"/>
                  <a:pt x="13301467" y="4586549"/>
                  <a:pt x="13305161" y="4600849"/>
                </a:cubicBezTo>
                <a:cubicBezTo>
                  <a:pt x="13306469" y="4604700"/>
                  <a:pt x="13322271" y="4598106"/>
                  <a:pt x="13333449" y="4592677"/>
                </a:cubicBezTo>
                <a:lnTo>
                  <a:pt x="13335839" y="4591403"/>
                </a:lnTo>
                <a:lnTo>
                  <a:pt x="13335839" y="4606486"/>
                </a:lnTo>
                <a:lnTo>
                  <a:pt x="13313767" y="4619651"/>
                </a:lnTo>
                <a:cubicBezTo>
                  <a:pt x="13308703" y="4621836"/>
                  <a:pt x="13295399" y="4630224"/>
                  <a:pt x="13284603" y="4638963"/>
                </a:cubicBezTo>
                <a:lnTo>
                  <a:pt x="13281139" y="4642342"/>
                </a:lnTo>
                <a:lnTo>
                  <a:pt x="13282975" y="4641804"/>
                </a:lnTo>
                <a:lnTo>
                  <a:pt x="13291423" y="4639491"/>
                </a:lnTo>
                <a:lnTo>
                  <a:pt x="13273597" y="4649694"/>
                </a:lnTo>
                <a:lnTo>
                  <a:pt x="13271643" y="4651602"/>
                </a:lnTo>
                <a:cubicBezTo>
                  <a:pt x="13268845" y="4655416"/>
                  <a:pt x="13268021" y="4658585"/>
                  <a:pt x="13270519" y="4660379"/>
                </a:cubicBezTo>
                <a:lnTo>
                  <a:pt x="13328351" y="4630137"/>
                </a:lnTo>
                <a:lnTo>
                  <a:pt x="13335839" y="4625616"/>
                </a:lnTo>
                <a:lnTo>
                  <a:pt x="13335839" y="4634654"/>
                </a:lnTo>
                <a:lnTo>
                  <a:pt x="13245941" y="4688205"/>
                </a:lnTo>
                <a:lnTo>
                  <a:pt x="13255495" y="4684009"/>
                </a:lnTo>
                <a:lnTo>
                  <a:pt x="13210671" y="4715198"/>
                </a:lnTo>
                <a:lnTo>
                  <a:pt x="13250455" y="4706476"/>
                </a:lnTo>
                <a:lnTo>
                  <a:pt x="13298105" y="4691432"/>
                </a:lnTo>
                <a:lnTo>
                  <a:pt x="13310533" y="4684999"/>
                </a:lnTo>
                <a:lnTo>
                  <a:pt x="13315243" y="4684865"/>
                </a:lnTo>
                <a:cubicBezTo>
                  <a:pt x="13322219" y="4685188"/>
                  <a:pt x="13326017" y="4686128"/>
                  <a:pt x="13323747" y="4687793"/>
                </a:cubicBezTo>
                <a:lnTo>
                  <a:pt x="13297707" y="4702038"/>
                </a:lnTo>
                <a:lnTo>
                  <a:pt x="13284353" y="4711278"/>
                </a:lnTo>
                <a:cubicBezTo>
                  <a:pt x="13272295" y="4719085"/>
                  <a:pt x="13256101" y="4729208"/>
                  <a:pt x="13235001" y="4742137"/>
                </a:cubicBezTo>
                <a:cubicBezTo>
                  <a:pt x="13204963" y="4762775"/>
                  <a:pt x="13178293" y="4779547"/>
                  <a:pt x="13153213" y="4794819"/>
                </a:cubicBezTo>
                <a:lnTo>
                  <a:pt x="13149507" y="4797059"/>
                </a:lnTo>
                <a:lnTo>
                  <a:pt x="13176229" y="4788283"/>
                </a:lnTo>
                <a:cubicBezTo>
                  <a:pt x="13198911" y="4781123"/>
                  <a:pt x="13222139" y="4774577"/>
                  <a:pt x="13224323" y="4777041"/>
                </a:cubicBezTo>
                <a:lnTo>
                  <a:pt x="13172719" y="4823054"/>
                </a:lnTo>
                <a:cubicBezTo>
                  <a:pt x="13175451" y="4826133"/>
                  <a:pt x="13272423" y="4802929"/>
                  <a:pt x="13317653" y="4794736"/>
                </a:cubicBezTo>
                <a:lnTo>
                  <a:pt x="13335839" y="4792175"/>
                </a:lnTo>
                <a:lnTo>
                  <a:pt x="13335839" y="4795513"/>
                </a:lnTo>
                <a:lnTo>
                  <a:pt x="13311651" y="4805123"/>
                </a:lnTo>
                <a:lnTo>
                  <a:pt x="13250723" y="4824652"/>
                </a:lnTo>
                <a:lnTo>
                  <a:pt x="13223427" y="4843552"/>
                </a:lnTo>
                <a:cubicBezTo>
                  <a:pt x="13210599" y="4851903"/>
                  <a:pt x="13196429" y="4861064"/>
                  <a:pt x="13184191" y="4870010"/>
                </a:cubicBezTo>
                <a:lnTo>
                  <a:pt x="13248725" y="4839670"/>
                </a:lnTo>
                <a:lnTo>
                  <a:pt x="13246455" y="4842977"/>
                </a:lnTo>
                <a:cubicBezTo>
                  <a:pt x="13232517" y="4860674"/>
                  <a:pt x="13219943" y="4871852"/>
                  <a:pt x="13202699" y="4882304"/>
                </a:cubicBezTo>
                <a:lnTo>
                  <a:pt x="13181019" y="4892868"/>
                </a:lnTo>
                <a:lnTo>
                  <a:pt x="13184981" y="4901028"/>
                </a:lnTo>
                <a:cubicBezTo>
                  <a:pt x="13186043" y="4904186"/>
                  <a:pt x="13186273" y="4906644"/>
                  <a:pt x="13185139" y="4907477"/>
                </a:cubicBezTo>
                <a:cubicBezTo>
                  <a:pt x="13226227" y="4901717"/>
                  <a:pt x="13255143" y="4872360"/>
                  <a:pt x="13291695" y="4869928"/>
                </a:cubicBezTo>
                <a:cubicBezTo>
                  <a:pt x="13305869" y="4869017"/>
                  <a:pt x="13310239" y="4873943"/>
                  <a:pt x="13323513" y="4880467"/>
                </a:cubicBezTo>
                <a:lnTo>
                  <a:pt x="13335839" y="4880786"/>
                </a:lnTo>
                <a:lnTo>
                  <a:pt x="13335839" y="4915641"/>
                </a:lnTo>
                <a:lnTo>
                  <a:pt x="13313727" y="4921539"/>
                </a:lnTo>
                <a:cubicBezTo>
                  <a:pt x="13306773" y="4924612"/>
                  <a:pt x="13291683" y="4929417"/>
                  <a:pt x="13274555" y="4934788"/>
                </a:cubicBezTo>
                <a:lnTo>
                  <a:pt x="13260871" y="4939215"/>
                </a:lnTo>
                <a:lnTo>
                  <a:pt x="13274683" y="4955689"/>
                </a:lnTo>
                <a:lnTo>
                  <a:pt x="13289823" y="4951966"/>
                </a:lnTo>
                <a:cubicBezTo>
                  <a:pt x="13302265" y="4949101"/>
                  <a:pt x="13314567" y="4946341"/>
                  <a:pt x="13324647" y="4944154"/>
                </a:cubicBezTo>
                <a:lnTo>
                  <a:pt x="13335839" y="4941874"/>
                </a:lnTo>
                <a:lnTo>
                  <a:pt x="13335839" y="5853929"/>
                </a:lnTo>
                <a:lnTo>
                  <a:pt x="13182925" y="5931282"/>
                </a:lnTo>
                <a:lnTo>
                  <a:pt x="13161933" y="5940222"/>
                </a:lnTo>
                <a:lnTo>
                  <a:pt x="13145233" y="5949170"/>
                </a:lnTo>
                <a:lnTo>
                  <a:pt x="13170891" y="5956135"/>
                </a:lnTo>
                <a:lnTo>
                  <a:pt x="13225921" y="5962020"/>
                </a:lnTo>
                <a:lnTo>
                  <a:pt x="13247605" y="5952624"/>
                </a:lnTo>
                <a:lnTo>
                  <a:pt x="13335839" y="5915747"/>
                </a:lnTo>
                <a:lnTo>
                  <a:pt x="13335839" y="8131105"/>
                </a:lnTo>
                <a:lnTo>
                  <a:pt x="13330315" y="8130603"/>
                </a:lnTo>
                <a:cubicBezTo>
                  <a:pt x="13324441" y="8120898"/>
                  <a:pt x="13333841" y="8088545"/>
                  <a:pt x="13333841" y="8062663"/>
                </a:cubicBezTo>
                <a:cubicBezTo>
                  <a:pt x="13317129" y="8039658"/>
                  <a:pt x="13317129" y="8108676"/>
                  <a:pt x="13292059" y="8120180"/>
                </a:cubicBezTo>
                <a:cubicBezTo>
                  <a:pt x="13275345" y="8074165"/>
                  <a:pt x="13225209" y="8062662"/>
                  <a:pt x="13225209" y="8166192"/>
                </a:cubicBezTo>
                <a:cubicBezTo>
                  <a:pt x="13208495" y="8120180"/>
                  <a:pt x="13233565" y="8085669"/>
                  <a:pt x="13225209" y="8039658"/>
                </a:cubicBezTo>
                <a:cubicBezTo>
                  <a:pt x="13216851" y="8074165"/>
                  <a:pt x="13200139" y="8108677"/>
                  <a:pt x="13200139" y="8143184"/>
                </a:cubicBezTo>
                <a:cubicBezTo>
                  <a:pt x="13183425" y="8120180"/>
                  <a:pt x="13166713" y="8108676"/>
                  <a:pt x="13149999" y="8143185"/>
                </a:cubicBezTo>
                <a:cubicBezTo>
                  <a:pt x="13133287" y="8108677"/>
                  <a:pt x="13175069" y="8085670"/>
                  <a:pt x="13149999" y="8039658"/>
                </a:cubicBezTo>
                <a:cubicBezTo>
                  <a:pt x="13133287" y="8062662"/>
                  <a:pt x="13124931" y="8085670"/>
                  <a:pt x="13116573" y="8108677"/>
                </a:cubicBezTo>
                <a:cubicBezTo>
                  <a:pt x="13116573" y="8039657"/>
                  <a:pt x="13099861" y="8074166"/>
                  <a:pt x="13074793" y="8039658"/>
                </a:cubicBezTo>
                <a:cubicBezTo>
                  <a:pt x="13074793" y="8051160"/>
                  <a:pt x="13074793" y="8062662"/>
                  <a:pt x="13066437" y="8074165"/>
                </a:cubicBezTo>
                <a:cubicBezTo>
                  <a:pt x="13053899" y="8048285"/>
                  <a:pt x="13027263" y="8035343"/>
                  <a:pt x="13011203" y="8064461"/>
                </a:cubicBezTo>
                <a:lnTo>
                  <a:pt x="13004517" y="8081760"/>
                </a:lnTo>
                <a:lnTo>
                  <a:pt x="13018647" y="8081824"/>
                </a:lnTo>
                <a:cubicBezTo>
                  <a:pt x="13039395" y="8082044"/>
                  <a:pt x="13062357" y="8082421"/>
                  <a:pt x="13088379" y="8083023"/>
                </a:cubicBezTo>
                <a:cubicBezTo>
                  <a:pt x="12891489" y="8160396"/>
                  <a:pt x="13025151" y="8188916"/>
                  <a:pt x="13138623" y="8203676"/>
                </a:cubicBezTo>
                <a:cubicBezTo>
                  <a:pt x="13082663" y="8232581"/>
                  <a:pt x="13032105" y="8262189"/>
                  <a:pt x="12980375" y="8290252"/>
                </a:cubicBezTo>
                <a:lnTo>
                  <a:pt x="12969219" y="8295470"/>
                </a:lnTo>
                <a:lnTo>
                  <a:pt x="12970597" y="8296458"/>
                </a:lnTo>
                <a:cubicBezTo>
                  <a:pt x="12978039" y="8304231"/>
                  <a:pt x="12984959" y="8314296"/>
                  <a:pt x="12991227" y="8327237"/>
                </a:cubicBezTo>
                <a:cubicBezTo>
                  <a:pt x="12982871" y="8315733"/>
                  <a:pt x="12974515" y="8304230"/>
                  <a:pt x="12966159" y="8338741"/>
                </a:cubicBezTo>
                <a:cubicBezTo>
                  <a:pt x="12982871" y="8350242"/>
                  <a:pt x="12974515" y="8373251"/>
                  <a:pt x="12982871" y="8396258"/>
                </a:cubicBezTo>
                <a:cubicBezTo>
                  <a:pt x="12999583" y="8315734"/>
                  <a:pt x="13007939" y="8419265"/>
                  <a:pt x="13024653" y="8407761"/>
                </a:cubicBezTo>
                <a:cubicBezTo>
                  <a:pt x="13041365" y="8384755"/>
                  <a:pt x="13024653" y="8361745"/>
                  <a:pt x="13041365" y="8338740"/>
                </a:cubicBezTo>
                <a:cubicBezTo>
                  <a:pt x="13049721" y="8396258"/>
                  <a:pt x="13058079" y="8384755"/>
                  <a:pt x="13074793" y="8407762"/>
                </a:cubicBezTo>
                <a:cubicBezTo>
                  <a:pt x="13083149" y="8384754"/>
                  <a:pt x="13074793" y="8373251"/>
                  <a:pt x="13074793" y="8361745"/>
                </a:cubicBezTo>
                <a:cubicBezTo>
                  <a:pt x="13091505" y="8373250"/>
                  <a:pt x="13124931" y="8327237"/>
                  <a:pt x="13124931" y="8373251"/>
                </a:cubicBezTo>
                <a:cubicBezTo>
                  <a:pt x="13116573" y="8373251"/>
                  <a:pt x="13108217" y="8350243"/>
                  <a:pt x="13091505" y="8384754"/>
                </a:cubicBezTo>
                <a:cubicBezTo>
                  <a:pt x="13116575" y="8402009"/>
                  <a:pt x="13113441" y="8419265"/>
                  <a:pt x="13113831" y="8451078"/>
                </a:cubicBezTo>
                <a:lnTo>
                  <a:pt x="13114547" y="8460781"/>
                </a:lnTo>
                <a:lnTo>
                  <a:pt x="13125643" y="8458324"/>
                </a:lnTo>
                <a:lnTo>
                  <a:pt x="13127019" y="8453774"/>
                </a:lnTo>
                <a:cubicBezTo>
                  <a:pt x="13127021" y="8442271"/>
                  <a:pt x="13124931" y="8430768"/>
                  <a:pt x="13124931" y="8419264"/>
                </a:cubicBezTo>
                <a:cubicBezTo>
                  <a:pt x="13137465" y="8413513"/>
                  <a:pt x="13152089" y="8416389"/>
                  <a:pt x="13167757" y="8423578"/>
                </a:cubicBezTo>
                <a:lnTo>
                  <a:pt x="13206185" y="8447214"/>
                </a:lnTo>
                <a:lnTo>
                  <a:pt x="13217907" y="8446687"/>
                </a:lnTo>
                <a:lnTo>
                  <a:pt x="13220899" y="8426634"/>
                </a:lnTo>
                <a:cubicBezTo>
                  <a:pt x="13228341" y="8405604"/>
                  <a:pt x="13244009" y="8399134"/>
                  <a:pt x="13250277" y="8373250"/>
                </a:cubicBezTo>
                <a:cubicBezTo>
                  <a:pt x="13258633" y="8390506"/>
                  <a:pt x="13256543" y="8404886"/>
                  <a:pt x="13254455" y="8417826"/>
                </a:cubicBezTo>
                <a:lnTo>
                  <a:pt x="13257601" y="8444901"/>
                </a:lnTo>
                <a:lnTo>
                  <a:pt x="13262201" y="8444695"/>
                </a:lnTo>
                <a:lnTo>
                  <a:pt x="13269861" y="8425196"/>
                </a:lnTo>
                <a:cubicBezTo>
                  <a:pt x="13280047" y="8402009"/>
                  <a:pt x="13287881" y="8393382"/>
                  <a:pt x="13300415" y="8384754"/>
                </a:cubicBezTo>
                <a:cubicBezTo>
                  <a:pt x="13300415" y="8361745"/>
                  <a:pt x="13292059" y="8373251"/>
                  <a:pt x="13292059" y="8350243"/>
                </a:cubicBezTo>
                <a:cubicBezTo>
                  <a:pt x="13308773" y="8384755"/>
                  <a:pt x="13317129" y="8338740"/>
                  <a:pt x="13308773" y="8304230"/>
                </a:cubicBezTo>
                <a:cubicBezTo>
                  <a:pt x="13317129" y="8315734"/>
                  <a:pt x="13323395" y="8312859"/>
                  <a:pt x="13329663" y="8311421"/>
                </a:cubicBezTo>
                <a:lnTo>
                  <a:pt x="13335839" y="8311996"/>
                </a:lnTo>
                <a:lnTo>
                  <a:pt x="13335839" y="8350494"/>
                </a:lnTo>
                <a:lnTo>
                  <a:pt x="13331751" y="8348267"/>
                </a:lnTo>
                <a:cubicBezTo>
                  <a:pt x="13329663" y="8347368"/>
                  <a:pt x="13327573" y="8347368"/>
                  <a:pt x="13325485" y="8350243"/>
                </a:cubicBezTo>
                <a:cubicBezTo>
                  <a:pt x="13342197" y="8373251"/>
                  <a:pt x="13325485" y="8384754"/>
                  <a:pt x="13317129" y="8384754"/>
                </a:cubicBezTo>
                <a:cubicBezTo>
                  <a:pt x="13321307" y="8384754"/>
                  <a:pt x="13325485" y="8386192"/>
                  <a:pt x="13329403" y="8388708"/>
                </a:cubicBezTo>
                <a:lnTo>
                  <a:pt x="13335839" y="8394976"/>
                </a:lnTo>
                <a:lnTo>
                  <a:pt x="13335839" y="9264674"/>
                </a:lnTo>
                <a:lnTo>
                  <a:pt x="13332275" y="9267806"/>
                </a:lnTo>
                <a:cubicBezTo>
                  <a:pt x="13324441" y="9283443"/>
                  <a:pt x="13321307" y="9339521"/>
                  <a:pt x="13308773" y="9305012"/>
                </a:cubicBezTo>
                <a:cubicBezTo>
                  <a:pt x="13317129" y="9293508"/>
                  <a:pt x="13317129" y="9270501"/>
                  <a:pt x="13308773" y="9247495"/>
                </a:cubicBezTo>
                <a:cubicBezTo>
                  <a:pt x="13283703" y="9258998"/>
                  <a:pt x="13300415" y="9282005"/>
                  <a:pt x="13292059" y="9316516"/>
                </a:cubicBezTo>
                <a:cubicBezTo>
                  <a:pt x="13283703" y="9270501"/>
                  <a:pt x="13275345" y="9339520"/>
                  <a:pt x="13266989" y="9293509"/>
                </a:cubicBezTo>
                <a:cubicBezTo>
                  <a:pt x="13258633" y="9258998"/>
                  <a:pt x="13283703" y="9282005"/>
                  <a:pt x="13275345" y="9247495"/>
                </a:cubicBezTo>
                <a:cubicBezTo>
                  <a:pt x="13266989" y="9201483"/>
                  <a:pt x="13250277" y="9293508"/>
                  <a:pt x="13233565" y="9305012"/>
                </a:cubicBezTo>
                <a:cubicBezTo>
                  <a:pt x="13250277" y="9305012"/>
                  <a:pt x="13275345" y="9351024"/>
                  <a:pt x="13258633" y="9385535"/>
                </a:cubicBezTo>
                <a:cubicBezTo>
                  <a:pt x="13233565" y="9376906"/>
                  <a:pt x="13213197" y="9355339"/>
                  <a:pt x="13190477" y="9354799"/>
                </a:cubicBezTo>
                <a:lnTo>
                  <a:pt x="13170829" y="9361189"/>
                </a:lnTo>
                <a:lnTo>
                  <a:pt x="13167757" y="9335208"/>
                </a:lnTo>
                <a:cubicBezTo>
                  <a:pt x="13170891" y="9316515"/>
                  <a:pt x="13175069" y="9299260"/>
                  <a:pt x="13166713" y="9282005"/>
                </a:cubicBezTo>
                <a:cubicBezTo>
                  <a:pt x="13149999" y="9339521"/>
                  <a:pt x="13141643" y="9235993"/>
                  <a:pt x="13124931" y="9270501"/>
                </a:cubicBezTo>
                <a:cubicBezTo>
                  <a:pt x="13133287" y="9305013"/>
                  <a:pt x="13158357" y="9305012"/>
                  <a:pt x="13141643" y="9362527"/>
                </a:cubicBezTo>
                <a:cubicBezTo>
                  <a:pt x="13124931" y="9339520"/>
                  <a:pt x="13124931" y="9305013"/>
                  <a:pt x="13116573" y="9282006"/>
                </a:cubicBezTo>
                <a:cubicBezTo>
                  <a:pt x="13116573" y="9282006"/>
                  <a:pt x="13116573" y="9282006"/>
                  <a:pt x="13091505" y="9351025"/>
                </a:cubicBezTo>
                <a:cubicBezTo>
                  <a:pt x="13066437" y="9316516"/>
                  <a:pt x="13041365" y="9339520"/>
                  <a:pt x="13024653" y="9305012"/>
                </a:cubicBezTo>
                <a:cubicBezTo>
                  <a:pt x="13041365" y="9258998"/>
                  <a:pt x="13024653" y="9328018"/>
                  <a:pt x="13041365" y="9305013"/>
                </a:cubicBezTo>
                <a:cubicBezTo>
                  <a:pt x="13041365" y="9293509"/>
                  <a:pt x="13033009" y="9270502"/>
                  <a:pt x="13033009" y="9258998"/>
                </a:cubicBezTo>
                <a:cubicBezTo>
                  <a:pt x="13016297" y="9293508"/>
                  <a:pt x="12982871" y="9328019"/>
                  <a:pt x="12957803" y="9305012"/>
                </a:cubicBezTo>
                <a:cubicBezTo>
                  <a:pt x="12941089" y="9282005"/>
                  <a:pt x="12966159" y="9258998"/>
                  <a:pt x="12949445" y="9235993"/>
                </a:cubicBezTo>
                <a:cubicBezTo>
                  <a:pt x="12932733" y="9224489"/>
                  <a:pt x="12924377" y="9201484"/>
                  <a:pt x="12916021" y="9258998"/>
                </a:cubicBezTo>
                <a:cubicBezTo>
                  <a:pt x="12899305" y="9235994"/>
                  <a:pt x="12907665" y="9212986"/>
                  <a:pt x="12907665" y="9178477"/>
                </a:cubicBezTo>
                <a:cubicBezTo>
                  <a:pt x="12890949" y="9178476"/>
                  <a:pt x="12882593" y="9189979"/>
                  <a:pt x="12865881" y="9201483"/>
                </a:cubicBezTo>
                <a:cubicBezTo>
                  <a:pt x="12882593" y="9155469"/>
                  <a:pt x="12874237" y="9166974"/>
                  <a:pt x="12857525" y="9132465"/>
                </a:cubicBezTo>
                <a:cubicBezTo>
                  <a:pt x="12849169" y="9166973"/>
                  <a:pt x="12832455" y="9155469"/>
                  <a:pt x="12840811" y="9120960"/>
                </a:cubicBezTo>
                <a:cubicBezTo>
                  <a:pt x="12882593" y="9120959"/>
                  <a:pt x="12924377" y="9155469"/>
                  <a:pt x="12974515" y="9178477"/>
                </a:cubicBezTo>
                <a:cubicBezTo>
                  <a:pt x="12966159" y="9155470"/>
                  <a:pt x="12982871" y="9132464"/>
                  <a:pt x="12982871" y="9097955"/>
                </a:cubicBezTo>
                <a:cubicBezTo>
                  <a:pt x="12932733" y="9109457"/>
                  <a:pt x="12849169" y="8994426"/>
                  <a:pt x="12824097" y="9132464"/>
                </a:cubicBezTo>
                <a:cubicBezTo>
                  <a:pt x="12807385" y="9132464"/>
                  <a:pt x="12824097" y="9097955"/>
                  <a:pt x="12807385" y="9074948"/>
                </a:cubicBezTo>
                <a:cubicBezTo>
                  <a:pt x="12799029" y="9097954"/>
                  <a:pt x="12782317" y="9086450"/>
                  <a:pt x="12765605" y="9086451"/>
                </a:cubicBezTo>
                <a:cubicBezTo>
                  <a:pt x="12765605" y="9132464"/>
                  <a:pt x="12748889" y="9109457"/>
                  <a:pt x="12748889" y="9143966"/>
                </a:cubicBezTo>
                <a:cubicBezTo>
                  <a:pt x="12765605" y="9155469"/>
                  <a:pt x="12773961" y="9178476"/>
                  <a:pt x="12790673" y="9143967"/>
                </a:cubicBezTo>
                <a:cubicBezTo>
                  <a:pt x="12782317" y="9132465"/>
                  <a:pt x="12773961" y="9120960"/>
                  <a:pt x="12782317" y="9109456"/>
                </a:cubicBezTo>
                <a:cubicBezTo>
                  <a:pt x="12790673" y="9132465"/>
                  <a:pt x="12799029" y="9097954"/>
                  <a:pt x="12807385" y="9132464"/>
                </a:cubicBezTo>
                <a:cubicBezTo>
                  <a:pt x="12799029" y="9166974"/>
                  <a:pt x="12815741" y="9212987"/>
                  <a:pt x="12799029" y="9247495"/>
                </a:cubicBezTo>
                <a:cubicBezTo>
                  <a:pt x="12782317" y="9247496"/>
                  <a:pt x="12799029" y="9212986"/>
                  <a:pt x="12782317" y="9189978"/>
                </a:cubicBezTo>
                <a:cubicBezTo>
                  <a:pt x="12765605" y="9258998"/>
                  <a:pt x="12732177" y="9109456"/>
                  <a:pt x="12732177" y="9224488"/>
                </a:cubicBezTo>
                <a:cubicBezTo>
                  <a:pt x="12723821" y="9224488"/>
                  <a:pt x="12715465" y="9224488"/>
                  <a:pt x="12707109" y="9235994"/>
                </a:cubicBezTo>
                <a:cubicBezTo>
                  <a:pt x="12698753" y="9224489"/>
                  <a:pt x="12707109" y="9166973"/>
                  <a:pt x="12690395" y="9189978"/>
                </a:cubicBezTo>
                <a:cubicBezTo>
                  <a:pt x="12690395" y="9201483"/>
                  <a:pt x="12690395" y="9212986"/>
                  <a:pt x="12690395" y="9224489"/>
                </a:cubicBezTo>
                <a:cubicBezTo>
                  <a:pt x="12673683" y="9212987"/>
                  <a:pt x="12656971" y="9212986"/>
                  <a:pt x="12640257" y="9201483"/>
                </a:cubicBezTo>
                <a:cubicBezTo>
                  <a:pt x="12648615" y="9235993"/>
                  <a:pt x="12615189" y="9201484"/>
                  <a:pt x="12631901" y="9235993"/>
                </a:cubicBezTo>
                <a:cubicBezTo>
                  <a:pt x="12648615" y="9212986"/>
                  <a:pt x="12665327" y="9247495"/>
                  <a:pt x="12682039" y="9270501"/>
                </a:cubicBezTo>
                <a:cubicBezTo>
                  <a:pt x="12648615" y="9247495"/>
                  <a:pt x="12648615" y="9282006"/>
                  <a:pt x="12623545" y="9293508"/>
                </a:cubicBezTo>
                <a:cubicBezTo>
                  <a:pt x="12623545" y="9270501"/>
                  <a:pt x="12631901" y="9258999"/>
                  <a:pt x="12623545" y="9235994"/>
                </a:cubicBezTo>
                <a:cubicBezTo>
                  <a:pt x="12615189" y="9247495"/>
                  <a:pt x="12615189" y="9235994"/>
                  <a:pt x="12606833" y="9247495"/>
                </a:cubicBezTo>
                <a:cubicBezTo>
                  <a:pt x="12606833" y="9282005"/>
                  <a:pt x="12598477" y="9305013"/>
                  <a:pt x="12606833" y="9328019"/>
                </a:cubicBezTo>
                <a:cubicBezTo>
                  <a:pt x="12623545" y="9305012"/>
                  <a:pt x="12640257" y="9351024"/>
                  <a:pt x="12656971" y="9305012"/>
                </a:cubicBezTo>
                <a:cubicBezTo>
                  <a:pt x="12665327" y="9328018"/>
                  <a:pt x="12665327" y="9351024"/>
                  <a:pt x="12673683" y="9374030"/>
                </a:cubicBezTo>
                <a:cubicBezTo>
                  <a:pt x="12707109" y="9351025"/>
                  <a:pt x="12715465" y="9270502"/>
                  <a:pt x="12748889" y="9351025"/>
                </a:cubicBezTo>
                <a:cubicBezTo>
                  <a:pt x="12757249" y="9385534"/>
                  <a:pt x="12723821" y="9362527"/>
                  <a:pt x="12740533" y="9408540"/>
                </a:cubicBezTo>
                <a:cubicBezTo>
                  <a:pt x="12757249" y="9362527"/>
                  <a:pt x="12757249" y="9362527"/>
                  <a:pt x="12773961" y="9362528"/>
                </a:cubicBezTo>
                <a:cubicBezTo>
                  <a:pt x="12782317" y="9397037"/>
                  <a:pt x="12740533" y="9385534"/>
                  <a:pt x="12757249" y="9431548"/>
                </a:cubicBezTo>
                <a:cubicBezTo>
                  <a:pt x="12765605" y="9397037"/>
                  <a:pt x="12782317" y="9408540"/>
                  <a:pt x="12790673" y="9339520"/>
                </a:cubicBezTo>
                <a:cubicBezTo>
                  <a:pt x="12815741" y="9397037"/>
                  <a:pt x="12765605" y="9385534"/>
                  <a:pt x="12790673" y="9443049"/>
                </a:cubicBezTo>
                <a:cubicBezTo>
                  <a:pt x="12807385" y="9385534"/>
                  <a:pt x="12824097" y="9431547"/>
                  <a:pt x="12815741" y="9362527"/>
                </a:cubicBezTo>
                <a:cubicBezTo>
                  <a:pt x="12832455" y="9431547"/>
                  <a:pt x="12849169" y="9431547"/>
                  <a:pt x="12849169" y="9374030"/>
                </a:cubicBezTo>
                <a:cubicBezTo>
                  <a:pt x="12857525" y="9385534"/>
                  <a:pt x="12857525" y="9385534"/>
                  <a:pt x="12865881" y="9374031"/>
                </a:cubicBezTo>
                <a:cubicBezTo>
                  <a:pt x="12874237" y="9385535"/>
                  <a:pt x="12865881" y="9454552"/>
                  <a:pt x="12882593" y="9443049"/>
                </a:cubicBezTo>
                <a:cubicBezTo>
                  <a:pt x="12890949" y="9420045"/>
                  <a:pt x="12890949" y="9385534"/>
                  <a:pt x="12890949" y="9362527"/>
                </a:cubicBezTo>
                <a:cubicBezTo>
                  <a:pt x="12907665" y="9362527"/>
                  <a:pt x="12932733" y="9351025"/>
                  <a:pt x="12932733" y="9397037"/>
                </a:cubicBezTo>
                <a:cubicBezTo>
                  <a:pt x="12924377" y="9374030"/>
                  <a:pt x="12907665" y="9397038"/>
                  <a:pt x="12899305" y="9385534"/>
                </a:cubicBezTo>
                <a:cubicBezTo>
                  <a:pt x="12932733" y="9443049"/>
                  <a:pt x="12974515" y="9385534"/>
                  <a:pt x="12974515" y="9500566"/>
                </a:cubicBezTo>
                <a:cubicBezTo>
                  <a:pt x="12991227" y="9466057"/>
                  <a:pt x="13007939" y="9523572"/>
                  <a:pt x="13024653" y="9489065"/>
                </a:cubicBezTo>
                <a:cubicBezTo>
                  <a:pt x="13007939" y="9489065"/>
                  <a:pt x="12999583" y="9420044"/>
                  <a:pt x="12982871" y="9477559"/>
                </a:cubicBezTo>
                <a:cubicBezTo>
                  <a:pt x="12982871" y="9477559"/>
                  <a:pt x="12982871" y="9477559"/>
                  <a:pt x="12966159" y="9431547"/>
                </a:cubicBezTo>
                <a:cubicBezTo>
                  <a:pt x="12974515" y="9420045"/>
                  <a:pt x="12974515" y="9408541"/>
                  <a:pt x="12982871" y="9397037"/>
                </a:cubicBezTo>
                <a:cubicBezTo>
                  <a:pt x="12991227" y="9431547"/>
                  <a:pt x="13016297" y="9431547"/>
                  <a:pt x="13033009" y="9454552"/>
                </a:cubicBezTo>
                <a:cubicBezTo>
                  <a:pt x="13033009" y="9489064"/>
                  <a:pt x="13024653" y="9512070"/>
                  <a:pt x="13033009" y="9535077"/>
                </a:cubicBezTo>
                <a:cubicBezTo>
                  <a:pt x="13058079" y="9489064"/>
                  <a:pt x="13091505" y="9546578"/>
                  <a:pt x="13099861" y="9558083"/>
                </a:cubicBezTo>
                <a:cubicBezTo>
                  <a:pt x="13099861" y="9500567"/>
                  <a:pt x="13124931" y="9512070"/>
                  <a:pt x="13124931" y="9454552"/>
                </a:cubicBezTo>
                <a:cubicBezTo>
                  <a:pt x="13124931" y="9466056"/>
                  <a:pt x="13133287" y="9466056"/>
                  <a:pt x="13133287" y="9454552"/>
                </a:cubicBezTo>
                <a:cubicBezTo>
                  <a:pt x="13133287" y="9512069"/>
                  <a:pt x="13158357" y="9512069"/>
                  <a:pt x="13141643" y="9558084"/>
                </a:cubicBezTo>
                <a:cubicBezTo>
                  <a:pt x="13158357" y="9558084"/>
                  <a:pt x="13166713" y="9500566"/>
                  <a:pt x="13166713" y="9477560"/>
                </a:cubicBezTo>
                <a:cubicBezTo>
                  <a:pt x="13183425" y="9512070"/>
                  <a:pt x="13241921" y="9454552"/>
                  <a:pt x="13208495" y="9523572"/>
                </a:cubicBezTo>
                <a:cubicBezTo>
                  <a:pt x="13216851" y="9546579"/>
                  <a:pt x="13250277" y="9523572"/>
                  <a:pt x="13241921" y="9569586"/>
                </a:cubicBezTo>
                <a:cubicBezTo>
                  <a:pt x="13233565" y="9581089"/>
                  <a:pt x="13225209" y="9546579"/>
                  <a:pt x="13216851" y="9581089"/>
                </a:cubicBezTo>
                <a:cubicBezTo>
                  <a:pt x="13225209" y="9638607"/>
                  <a:pt x="13241921" y="9581089"/>
                  <a:pt x="13258633" y="9615601"/>
                </a:cubicBezTo>
                <a:cubicBezTo>
                  <a:pt x="13258633" y="9615601"/>
                  <a:pt x="13258633" y="9615601"/>
                  <a:pt x="13250277" y="9627103"/>
                </a:cubicBezTo>
                <a:cubicBezTo>
                  <a:pt x="13250277" y="9638607"/>
                  <a:pt x="13250277" y="9650109"/>
                  <a:pt x="13241921" y="9661612"/>
                </a:cubicBezTo>
                <a:cubicBezTo>
                  <a:pt x="13241921" y="9650109"/>
                  <a:pt x="13233565" y="9615600"/>
                  <a:pt x="13225209" y="9627102"/>
                </a:cubicBezTo>
                <a:cubicBezTo>
                  <a:pt x="13225209" y="9638607"/>
                  <a:pt x="13216851" y="9650109"/>
                  <a:pt x="13216851" y="9661612"/>
                </a:cubicBezTo>
                <a:cubicBezTo>
                  <a:pt x="13233565" y="9673116"/>
                  <a:pt x="13258633" y="9707624"/>
                  <a:pt x="13275345" y="9627102"/>
                </a:cubicBezTo>
                <a:cubicBezTo>
                  <a:pt x="13294147" y="9652985"/>
                  <a:pt x="13312949" y="9665926"/>
                  <a:pt x="13331753" y="9661073"/>
                </a:cubicBezTo>
                <a:lnTo>
                  <a:pt x="13335839" y="9658690"/>
                </a:lnTo>
                <a:lnTo>
                  <a:pt x="13335839" y="10132157"/>
                </a:lnTo>
                <a:lnTo>
                  <a:pt x="13330577" y="10130008"/>
                </a:lnTo>
                <a:cubicBezTo>
                  <a:pt x="13309817" y="10118145"/>
                  <a:pt x="13287881" y="10090107"/>
                  <a:pt x="13275345" y="10133245"/>
                </a:cubicBezTo>
                <a:cubicBezTo>
                  <a:pt x="13258633" y="10098735"/>
                  <a:pt x="13292059" y="10075727"/>
                  <a:pt x="13275345" y="10052722"/>
                </a:cubicBezTo>
                <a:cubicBezTo>
                  <a:pt x="13244011" y="10130369"/>
                  <a:pt x="13217375" y="10110957"/>
                  <a:pt x="13195439" y="10072133"/>
                </a:cubicBezTo>
                <a:lnTo>
                  <a:pt x="13176807" y="10033332"/>
                </a:lnTo>
                <a:lnTo>
                  <a:pt x="13178203" y="10031154"/>
                </a:lnTo>
                <a:cubicBezTo>
                  <a:pt x="13179247" y="10026839"/>
                  <a:pt x="13179247" y="10018212"/>
                  <a:pt x="13175069" y="10006709"/>
                </a:cubicBezTo>
                <a:cubicBezTo>
                  <a:pt x="13191781" y="10006710"/>
                  <a:pt x="13216851" y="9949192"/>
                  <a:pt x="13208495" y="9891677"/>
                </a:cubicBezTo>
                <a:cubicBezTo>
                  <a:pt x="13191781" y="9914682"/>
                  <a:pt x="13191781" y="9949192"/>
                  <a:pt x="13175069" y="9926186"/>
                </a:cubicBezTo>
                <a:cubicBezTo>
                  <a:pt x="13175069" y="9960696"/>
                  <a:pt x="13183425" y="9983703"/>
                  <a:pt x="13166713" y="10006709"/>
                </a:cubicBezTo>
                <a:cubicBezTo>
                  <a:pt x="13149999" y="9972200"/>
                  <a:pt x="13175069" y="9949193"/>
                  <a:pt x="13166713" y="9914682"/>
                </a:cubicBezTo>
                <a:cubicBezTo>
                  <a:pt x="13149999" y="9914682"/>
                  <a:pt x="13149999" y="9880173"/>
                  <a:pt x="13133287" y="9903181"/>
                </a:cubicBezTo>
                <a:cubicBezTo>
                  <a:pt x="13108217" y="10018212"/>
                  <a:pt x="13049721" y="9960695"/>
                  <a:pt x="13016297" y="10006709"/>
                </a:cubicBezTo>
                <a:cubicBezTo>
                  <a:pt x="13024653" y="9983703"/>
                  <a:pt x="13033009" y="9972201"/>
                  <a:pt x="13024653" y="9937690"/>
                </a:cubicBezTo>
                <a:cubicBezTo>
                  <a:pt x="13007939" y="9949193"/>
                  <a:pt x="12999583" y="9914682"/>
                  <a:pt x="12991227" y="9983702"/>
                </a:cubicBezTo>
                <a:cubicBezTo>
                  <a:pt x="12966159" y="9926186"/>
                  <a:pt x="12982871" y="10041220"/>
                  <a:pt x="12966159" y="10006709"/>
                </a:cubicBezTo>
                <a:cubicBezTo>
                  <a:pt x="12974515" y="9972200"/>
                  <a:pt x="12974515" y="9949192"/>
                  <a:pt x="12974515" y="9914682"/>
                </a:cubicBezTo>
                <a:cubicBezTo>
                  <a:pt x="12966159" y="9903180"/>
                  <a:pt x="12966159" y="9914682"/>
                  <a:pt x="12957803" y="9914682"/>
                </a:cubicBezTo>
                <a:cubicBezTo>
                  <a:pt x="12957803" y="9937690"/>
                  <a:pt x="12966159" y="9960695"/>
                  <a:pt x="12949445" y="9983703"/>
                </a:cubicBezTo>
                <a:cubicBezTo>
                  <a:pt x="12941089" y="9926186"/>
                  <a:pt x="12924377" y="9960695"/>
                  <a:pt x="12924377" y="9995206"/>
                </a:cubicBezTo>
                <a:cubicBezTo>
                  <a:pt x="12857525" y="9926186"/>
                  <a:pt x="12782317" y="10018212"/>
                  <a:pt x="12740533" y="9880173"/>
                </a:cubicBezTo>
                <a:cubicBezTo>
                  <a:pt x="12732177" y="9926186"/>
                  <a:pt x="12715465" y="9891676"/>
                  <a:pt x="12707109" y="9937691"/>
                </a:cubicBezTo>
                <a:cubicBezTo>
                  <a:pt x="12690395" y="9868670"/>
                  <a:pt x="12673683" y="9903181"/>
                  <a:pt x="12656971" y="9949192"/>
                </a:cubicBezTo>
                <a:cubicBezTo>
                  <a:pt x="12631901" y="9926186"/>
                  <a:pt x="12623545" y="9891676"/>
                  <a:pt x="12606833" y="9949192"/>
                </a:cubicBezTo>
                <a:cubicBezTo>
                  <a:pt x="12590119" y="9926186"/>
                  <a:pt x="12623545" y="9903180"/>
                  <a:pt x="12615189" y="9880173"/>
                </a:cubicBezTo>
                <a:cubicBezTo>
                  <a:pt x="12598477" y="9857169"/>
                  <a:pt x="12590119" y="9903181"/>
                  <a:pt x="12581763" y="9845663"/>
                </a:cubicBezTo>
                <a:cubicBezTo>
                  <a:pt x="12573407" y="9880173"/>
                  <a:pt x="12565049" y="9868671"/>
                  <a:pt x="12556693" y="9857169"/>
                </a:cubicBezTo>
                <a:cubicBezTo>
                  <a:pt x="12556693" y="9845664"/>
                  <a:pt x="12565049" y="9834160"/>
                  <a:pt x="12565049" y="9822658"/>
                </a:cubicBezTo>
                <a:cubicBezTo>
                  <a:pt x="12489841" y="9845663"/>
                  <a:pt x="12397921" y="9788148"/>
                  <a:pt x="12339425" y="9845663"/>
                </a:cubicBezTo>
                <a:cubicBezTo>
                  <a:pt x="12356139" y="9868671"/>
                  <a:pt x="12389565" y="9845663"/>
                  <a:pt x="12397921" y="9891676"/>
                </a:cubicBezTo>
                <a:cubicBezTo>
                  <a:pt x="12397921" y="9880173"/>
                  <a:pt x="12381207" y="9880173"/>
                  <a:pt x="12389565" y="9891676"/>
                </a:cubicBezTo>
                <a:cubicBezTo>
                  <a:pt x="12397921" y="9914682"/>
                  <a:pt x="12414633" y="9926186"/>
                  <a:pt x="12414633" y="9880174"/>
                </a:cubicBezTo>
                <a:cubicBezTo>
                  <a:pt x="12439701" y="9891676"/>
                  <a:pt x="12422989" y="9949192"/>
                  <a:pt x="12414633" y="9983703"/>
                </a:cubicBezTo>
                <a:cubicBezTo>
                  <a:pt x="12389565" y="9937691"/>
                  <a:pt x="12347781" y="9868670"/>
                  <a:pt x="12339425" y="9960695"/>
                </a:cubicBezTo>
                <a:cubicBezTo>
                  <a:pt x="12331069" y="9914682"/>
                  <a:pt x="12314357" y="9972200"/>
                  <a:pt x="12306001" y="9937690"/>
                </a:cubicBezTo>
                <a:cubicBezTo>
                  <a:pt x="12314357" y="9903180"/>
                  <a:pt x="12331069" y="9926186"/>
                  <a:pt x="12322713" y="9891676"/>
                </a:cubicBezTo>
                <a:cubicBezTo>
                  <a:pt x="12314357" y="9868670"/>
                  <a:pt x="12297643" y="9880173"/>
                  <a:pt x="12289287" y="9903181"/>
                </a:cubicBezTo>
                <a:cubicBezTo>
                  <a:pt x="12289287" y="9914683"/>
                  <a:pt x="12297643" y="9926187"/>
                  <a:pt x="12289287" y="9937690"/>
                </a:cubicBezTo>
                <a:cubicBezTo>
                  <a:pt x="12280931" y="9903181"/>
                  <a:pt x="12280931" y="9868670"/>
                  <a:pt x="12297643" y="9834160"/>
                </a:cubicBezTo>
                <a:cubicBezTo>
                  <a:pt x="12314357" y="9845663"/>
                  <a:pt x="12314357" y="9880173"/>
                  <a:pt x="12331069" y="9834160"/>
                </a:cubicBezTo>
                <a:cubicBezTo>
                  <a:pt x="12314357" y="9799651"/>
                  <a:pt x="12339425" y="9776645"/>
                  <a:pt x="12322713" y="9742136"/>
                </a:cubicBezTo>
                <a:cubicBezTo>
                  <a:pt x="12314357" y="9753638"/>
                  <a:pt x="12306001" y="9742136"/>
                  <a:pt x="12297643" y="9753638"/>
                </a:cubicBezTo>
                <a:cubicBezTo>
                  <a:pt x="12289287" y="9857168"/>
                  <a:pt x="12239149" y="9914682"/>
                  <a:pt x="12205723" y="9926186"/>
                </a:cubicBezTo>
                <a:cubicBezTo>
                  <a:pt x="12230793" y="9891676"/>
                  <a:pt x="12197367" y="9868671"/>
                  <a:pt x="12197367" y="9880174"/>
                </a:cubicBezTo>
                <a:cubicBezTo>
                  <a:pt x="12189009" y="9937690"/>
                  <a:pt x="12155585" y="9880173"/>
                  <a:pt x="12130513" y="9868670"/>
                </a:cubicBezTo>
                <a:cubicBezTo>
                  <a:pt x="12138871" y="9857168"/>
                  <a:pt x="12147229" y="9845663"/>
                  <a:pt x="12147229" y="9822658"/>
                </a:cubicBezTo>
                <a:cubicBezTo>
                  <a:pt x="12130513" y="9799652"/>
                  <a:pt x="12122157" y="9903181"/>
                  <a:pt x="12105445" y="9880174"/>
                </a:cubicBezTo>
                <a:cubicBezTo>
                  <a:pt x="12113801" y="9822658"/>
                  <a:pt x="12088733" y="9868670"/>
                  <a:pt x="12080377" y="9868670"/>
                </a:cubicBezTo>
                <a:cubicBezTo>
                  <a:pt x="12088733" y="9845664"/>
                  <a:pt x="12063665" y="9822658"/>
                  <a:pt x="12063665" y="9799651"/>
                </a:cubicBezTo>
                <a:cubicBezTo>
                  <a:pt x="12055307" y="9822658"/>
                  <a:pt x="12046949" y="9811155"/>
                  <a:pt x="12046949" y="9822658"/>
                </a:cubicBezTo>
                <a:cubicBezTo>
                  <a:pt x="12055307" y="9822658"/>
                  <a:pt x="12072021" y="9834160"/>
                  <a:pt x="12055307" y="9868670"/>
                </a:cubicBezTo>
                <a:cubicBezTo>
                  <a:pt x="12038593" y="9834160"/>
                  <a:pt x="12021881" y="9834160"/>
                  <a:pt x="12021881" y="9891676"/>
                </a:cubicBezTo>
                <a:cubicBezTo>
                  <a:pt x="12005169" y="9868670"/>
                  <a:pt x="12030237" y="9857169"/>
                  <a:pt x="12013525" y="9834161"/>
                </a:cubicBezTo>
                <a:cubicBezTo>
                  <a:pt x="11996813" y="9891676"/>
                  <a:pt x="12005169" y="9834161"/>
                  <a:pt x="11988455" y="9834160"/>
                </a:cubicBezTo>
                <a:cubicBezTo>
                  <a:pt x="11980099" y="9857168"/>
                  <a:pt x="11980099" y="9880173"/>
                  <a:pt x="11988455" y="9903180"/>
                </a:cubicBezTo>
                <a:cubicBezTo>
                  <a:pt x="11988455" y="9857168"/>
                  <a:pt x="12013525" y="9914682"/>
                  <a:pt x="12030237" y="9914682"/>
                </a:cubicBezTo>
                <a:cubicBezTo>
                  <a:pt x="12021881" y="9926186"/>
                  <a:pt x="12030237" y="9949192"/>
                  <a:pt x="12021881" y="9972201"/>
                </a:cubicBezTo>
                <a:cubicBezTo>
                  <a:pt x="12013525" y="9960696"/>
                  <a:pt x="11996813" y="9949192"/>
                  <a:pt x="11988455" y="9972200"/>
                </a:cubicBezTo>
                <a:cubicBezTo>
                  <a:pt x="11988455" y="10006709"/>
                  <a:pt x="11996813" y="10018213"/>
                  <a:pt x="12013525" y="10029714"/>
                </a:cubicBezTo>
                <a:cubicBezTo>
                  <a:pt x="11980099" y="10018213"/>
                  <a:pt x="11971741" y="9995206"/>
                  <a:pt x="11955029" y="9926186"/>
                </a:cubicBezTo>
                <a:cubicBezTo>
                  <a:pt x="11938317" y="9960696"/>
                  <a:pt x="11921605" y="9880173"/>
                  <a:pt x="11904891" y="9868670"/>
                </a:cubicBezTo>
                <a:cubicBezTo>
                  <a:pt x="11904891" y="9834160"/>
                  <a:pt x="11921605" y="9811155"/>
                  <a:pt x="11921605" y="9776644"/>
                </a:cubicBezTo>
                <a:cubicBezTo>
                  <a:pt x="11904891" y="9788149"/>
                  <a:pt x="11888177" y="9765141"/>
                  <a:pt x="11863109" y="9776644"/>
                </a:cubicBezTo>
                <a:cubicBezTo>
                  <a:pt x="11863109" y="9799651"/>
                  <a:pt x="11863109" y="9845664"/>
                  <a:pt x="11846397" y="9822659"/>
                </a:cubicBezTo>
                <a:cubicBezTo>
                  <a:pt x="11846397" y="9788149"/>
                  <a:pt x="11871465" y="9799651"/>
                  <a:pt x="11854753" y="9753638"/>
                </a:cubicBezTo>
                <a:cubicBezTo>
                  <a:pt x="11846397" y="9799652"/>
                  <a:pt x="11846397" y="9765141"/>
                  <a:pt x="11829683" y="9765141"/>
                </a:cubicBezTo>
                <a:cubicBezTo>
                  <a:pt x="11829683" y="9788149"/>
                  <a:pt x="11821327" y="9811154"/>
                  <a:pt x="11821327" y="9834160"/>
                </a:cubicBezTo>
                <a:cubicBezTo>
                  <a:pt x="11829683" y="9834160"/>
                  <a:pt x="11854753" y="9845664"/>
                  <a:pt x="11846397" y="9868670"/>
                </a:cubicBezTo>
                <a:cubicBezTo>
                  <a:pt x="11829683" y="9868670"/>
                  <a:pt x="11821327" y="9834160"/>
                  <a:pt x="11812969" y="9868670"/>
                </a:cubicBezTo>
                <a:cubicBezTo>
                  <a:pt x="11812969" y="9903181"/>
                  <a:pt x="11838039" y="9880173"/>
                  <a:pt x="11829683" y="9903181"/>
                </a:cubicBezTo>
                <a:cubicBezTo>
                  <a:pt x="11821327" y="9891677"/>
                  <a:pt x="11812969" y="9914683"/>
                  <a:pt x="11812969" y="9937690"/>
                </a:cubicBezTo>
                <a:cubicBezTo>
                  <a:pt x="11804613" y="9903181"/>
                  <a:pt x="11796257" y="9880174"/>
                  <a:pt x="11804613" y="9857168"/>
                </a:cubicBezTo>
                <a:cubicBezTo>
                  <a:pt x="11787901" y="9857169"/>
                  <a:pt x="11779545" y="9834161"/>
                  <a:pt x="11771189" y="9845663"/>
                </a:cubicBezTo>
                <a:cubicBezTo>
                  <a:pt x="11762833" y="9822658"/>
                  <a:pt x="11762833" y="9742136"/>
                  <a:pt x="11746119" y="9765142"/>
                </a:cubicBezTo>
                <a:cubicBezTo>
                  <a:pt x="11721049" y="9799651"/>
                  <a:pt x="11754475" y="9822659"/>
                  <a:pt x="11729405" y="9857168"/>
                </a:cubicBezTo>
                <a:cubicBezTo>
                  <a:pt x="11712693" y="9822658"/>
                  <a:pt x="11746119" y="9799652"/>
                  <a:pt x="11729405" y="9765142"/>
                </a:cubicBezTo>
                <a:cubicBezTo>
                  <a:pt x="11695979" y="9753638"/>
                  <a:pt x="11670911" y="9730632"/>
                  <a:pt x="11637485" y="9788148"/>
                </a:cubicBezTo>
                <a:cubicBezTo>
                  <a:pt x="11645841" y="9719129"/>
                  <a:pt x="11612417" y="9776645"/>
                  <a:pt x="11604059" y="9765141"/>
                </a:cubicBezTo>
                <a:cubicBezTo>
                  <a:pt x="11595703" y="9753638"/>
                  <a:pt x="11595703" y="9684620"/>
                  <a:pt x="11578989" y="9696122"/>
                </a:cubicBezTo>
                <a:cubicBezTo>
                  <a:pt x="11570633" y="9730632"/>
                  <a:pt x="11553921" y="9788148"/>
                  <a:pt x="11537207" y="9811154"/>
                </a:cubicBezTo>
                <a:cubicBezTo>
                  <a:pt x="11537207" y="9788148"/>
                  <a:pt x="11528851" y="9776644"/>
                  <a:pt x="11520495" y="9753638"/>
                </a:cubicBezTo>
                <a:cubicBezTo>
                  <a:pt x="11512139" y="9696122"/>
                  <a:pt x="11545563" y="9753639"/>
                  <a:pt x="11537207" y="9707625"/>
                </a:cubicBezTo>
                <a:cubicBezTo>
                  <a:pt x="11520495" y="9696123"/>
                  <a:pt x="11487069" y="9684619"/>
                  <a:pt x="11478713" y="9730633"/>
                </a:cubicBezTo>
                <a:cubicBezTo>
                  <a:pt x="11487069" y="9753639"/>
                  <a:pt x="11503783" y="9719129"/>
                  <a:pt x="11503783" y="9765142"/>
                </a:cubicBezTo>
                <a:cubicBezTo>
                  <a:pt x="11470357" y="9811155"/>
                  <a:pt x="11420217" y="9719129"/>
                  <a:pt x="11395149" y="9776644"/>
                </a:cubicBezTo>
                <a:cubicBezTo>
                  <a:pt x="11353367" y="9730632"/>
                  <a:pt x="11336653" y="9661613"/>
                  <a:pt x="11311583" y="9730633"/>
                </a:cubicBezTo>
                <a:cubicBezTo>
                  <a:pt x="11303227" y="9707625"/>
                  <a:pt x="11303227" y="9673115"/>
                  <a:pt x="11286515" y="9696122"/>
                </a:cubicBezTo>
                <a:cubicBezTo>
                  <a:pt x="11294871" y="9707625"/>
                  <a:pt x="11286515" y="9719129"/>
                  <a:pt x="11303227" y="9742136"/>
                </a:cubicBezTo>
                <a:cubicBezTo>
                  <a:pt x="11303227" y="9742136"/>
                  <a:pt x="11303227" y="9742136"/>
                  <a:pt x="11300093" y="9749326"/>
                </a:cubicBezTo>
                <a:lnTo>
                  <a:pt x="11298723" y="9752469"/>
                </a:lnTo>
                <a:lnTo>
                  <a:pt x="11316587" y="9823402"/>
                </a:lnTo>
                <a:cubicBezTo>
                  <a:pt x="11305423" y="9824733"/>
                  <a:pt x="11294617" y="9823328"/>
                  <a:pt x="11278051" y="9823956"/>
                </a:cubicBezTo>
                <a:cubicBezTo>
                  <a:pt x="11269023" y="9808865"/>
                  <a:pt x="11259997" y="9793774"/>
                  <a:pt x="11256373" y="9779386"/>
                </a:cubicBezTo>
                <a:cubicBezTo>
                  <a:pt x="11090773" y="9827429"/>
                  <a:pt x="10940671" y="9883056"/>
                  <a:pt x="10771447" y="9916711"/>
                </a:cubicBezTo>
                <a:cubicBezTo>
                  <a:pt x="10658395" y="9940973"/>
                  <a:pt x="10621345" y="9972338"/>
                  <a:pt x="10645577" y="10039507"/>
                </a:cubicBezTo>
                <a:cubicBezTo>
                  <a:pt x="10798653" y="10045503"/>
                  <a:pt x="10952505" y="10087781"/>
                  <a:pt x="11076301" y="10023167"/>
                </a:cubicBezTo>
                <a:cubicBezTo>
                  <a:pt x="11123445" y="9998682"/>
                  <a:pt x="11228603" y="9992876"/>
                  <a:pt x="11311079" y="9992471"/>
                </a:cubicBezTo>
                <a:cubicBezTo>
                  <a:pt x="11415525" y="9992141"/>
                  <a:pt x="11528997" y="10006901"/>
                  <a:pt x="11605001" y="10014004"/>
                </a:cubicBezTo>
                <a:cubicBezTo>
                  <a:pt x="11638909" y="10049031"/>
                  <a:pt x="11658031" y="10071002"/>
                  <a:pt x="11677507" y="10090235"/>
                </a:cubicBezTo>
                <a:cubicBezTo>
                  <a:pt x="11658639" y="10235300"/>
                  <a:pt x="11640125" y="10377627"/>
                  <a:pt x="11621611" y="10519955"/>
                </a:cubicBezTo>
                <a:cubicBezTo>
                  <a:pt x="11466461" y="10572141"/>
                  <a:pt x="11273069" y="10580387"/>
                  <a:pt x="11093751" y="10607162"/>
                </a:cubicBezTo>
                <a:cubicBezTo>
                  <a:pt x="10981409" y="10625950"/>
                  <a:pt x="10897929" y="10676325"/>
                  <a:pt x="10755241" y="10632714"/>
                </a:cubicBezTo>
                <a:cubicBezTo>
                  <a:pt x="10744433" y="10631309"/>
                  <a:pt x="10722819" y="10628497"/>
                  <a:pt x="10722463" y="10631234"/>
                </a:cubicBezTo>
                <a:cubicBezTo>
                  <a:pt x="10646523" y="10665890"/>
                  <a:pt x="10575629" y="10703987"/>
                  <a:pt x="10504735" y="10742082"/>
                </a:cubicBezTo>
                <a:cubicBezTo>
                  <a:pt x="10514831" y="10748961"/>
                  <a:pt x="10525281" y="10753105"/>
                  <a:pt x="10540779" y="10760687"/>
                </a:cubicBezTo>
                <a:cubicBezTo>
                  <a:pt x="10501175" y="10769452"/>
                  <a:pt x="10461215" y="10780956"/>
                  <a:pt x="10421611" y="10789720"/>
                </a:cubicBezTo>
                <a:cubicBezTo>
                  <a:pt x="10426301" y="10795897"/>
                  <a:pt x="10425589" y="10801372"/>
                  <a:pt x="10430281" y="10807549"/>
                </a:cubicBezTo>
                <a:cubicBezTo>
                  <a:pt x="10490787" y="10807068"/>
                  <a:pt x="10545889" y="10805886"/>
                  <a:pt x="10649979" y="10808292"/>
                </a:cubicBezTo>
                <a:cubicBezTo>
                  <a:pt x="10453089" y="10885666"/>
                  <a:pt x="10586751" y="10914186"/>
                  <a:pt x="10700223" y="10928946"/>
                </a:cubicBezTo>
                <a:cubicBezTo>
                  <a:pt x="10588301" y="10986756"/>
                  <a:pt x="10497993" y="11047376"/>
                  <a:pt x="10376689" y="11092831"/>
                </a:cubicBezTo>
                <a:cubicBezTo>
                  <a:pt x="10301459" y="11122013"/>
                  <a:pt x="10185495" y="11126414"/>
                  <a:pt x="10067751" y="11144497"/>
                </a:cubicBezTo>
                <a:cubicBezTo>
                  <a:pt x="10065969" y="11158183"/>
                  <a:pt x="10062409" y="11185553"/>
                  <a:pt x="10058137" y="11218398"/>
                </a:cubicBezTo>
                <a:cubicBezTo>
                  <a:pt x="10172321" y="11227684"/>
                  <a:pt x="10285793" y="11242444"/>
                  <a:pt x="10395999" y="11240079"/>
                </a:cubicBezTo>
                <a:cubicBezTo>
                  <a:pt x="10478831" y="11236936"/>
                  <a:pt x="10563443" y="11220110"/>
                  <a:pt x="10632555" y="11195698"/>
                </a:cubicBezTo>
                <a:cubicBezTo>
                  <a:pt x="10741985" y="11157048"/>
                  <a:pt x="10950877" y="11156386"/>
                  <a:pt x="11030923" y="11216900"/>
                </a:cubicBezTo>
                <a:cubicBezTo>
                  <a:pt x="11135851" y="11297349"/>
                  <a:pt x="11266957" y="11303269"/>
                  <a:pt x="11418253" y="11322949"/>
                </a:cubicBezTo>
                <a:cubicBezTo>
                  <a:pt x="11400619" y="11331789"/>
                  <a:pt x="11382985" y="11340629"/>
                  <a:pt x="11376869" y="11345400"/>
                </a:cubicBezTo>
                <a:cubicBezTo>
                  <a:pt x="11402107" y="11362600"/>
                  <a:pt x="11474195" y="11399810"/>
                  <a:pt x="11462319" y="11406615"/>
                </a:cubicBezTo>
                <a:cubicBezTo>
                  <a:pt x="11425627" y="11435244"/>
                  <a:pt x="11373079" y="11459025"/>
                  <a:pt x="11315485" y="11479367"/>
                </a:cubicBezTo>
                <a:cubicBezTo>
                  <a:pt x="11257889" y="11499710"/>
                  <a:pt x="11190557" y="11510434"/>
                  <a:pt x="11127915" y="11527337"/>
                </a:cubicBezTo>
                <a:cubicBezTo>
                  <a:pt x="11133673" y="11525302"/>
                  <a:pt x="11133673" y="11525302"/>
                  <a:pt x="11133673" y="11525302"/>
                </a:cubicBezTo>
                <a:cubicBezTo>
                  <a:pt x="10961183" y="11541834"/>
                  <a:pt x="10783289" y="11557660"/>
                  <a:pt x="10611153" y="11571453"/>
                </a:cubicBezTo>
                <a:cubicBezTo>
                  <a:pt x="10489073" y="11580624"/>
                  <a:pt x="10366993" y="11589795"/>
                  <a:pt x="10239511" y="11598263"/>
                </a:cubicBezTo>
                <a:lnTo>
                  <a:pt x="10209243" y="11589012"/>
                </a:lnTo>
                <a:lnTo>
                  <a:pt x="10193015" y="11575514"/>
                </a:lnTo>
                <a:cubicBezTo>
                  <a:pt x="10186901" y="11580287"/>
                  <a:pt x="10186545" y="11583024"/>
                  <a:pt x="10180429" y="11587795"/>
                </a:cubicBezTo>
                <a:cubicBezTo>
                  <a:pt x="10110247" y="11620416"/>
                  <a:pt x="10048023" y="11676340"/>
                  <a:pt x="9965193" y="11679482"/>
                </a:cubicBezTo>
                <a:cubicBezTo>
                  <a:pt x="9782963" y="11686396"/>
                  <a:pt x="9760699" y="11730818"/>
                  <a:pt x="9831071" y="11823472"/>
                </a:cubicBezTo>
                <a:cubicBezTo>
                  <a:pt x="9752931" y="11832792"/>
                  <a:pt x="9674789" y="11842111"/>
                  <a:pt x="9596649" y="11851431"/>
                </a:cubicBezTo>
                <a:cubicBezTo>
                  <a:pt x="9591601" y="11847991"/>
                  <a:pt x="9586911" y="11841813"/>
                  <a:pt x="9582219" y="11835636"/>
                </a:cubicBezTo>
                <a:cubicBezTo>
                  <a:pt x="9621467" y="11829608"/>
                  <a:pt x="9655313" y="11822877"/>
                  <a:pt x="9689513" y="11813409"/>
                </a:cubicBezTo>
                <a:cubicBezTo>
                  <a:pt x="9684821" y="11807232"/>
                  <a:pt x="9680131" y="11801055"/>
                  <a:pt x="9675439" y="11794878"/>
                </a:cubicBezTo>
                <a:cubicBezTo>
                  <a:pt x="9647353" y="11799576"/>
                  <a:pt x="9614221" y="11800832"/>
                  <a:pt x="9575329" y="11804123"/>
                </a:cubicBezTo>
                <a:cubicBezTo>
                  <a:pt x="9567369" y="11780822"/>
                  <a:pt x="9559411" y="11757519"/>
                  <a:pt x="9555787" y="11743130"/>
                </a:cubicBezTo>
                <a:cubicBezTo>
                  <a:pt x="9497481" y="11768947"/>
                  <a:pt x="9448913" y="11804380"/>
                  <a:pt x="9381935" y="11812368"/>
                </a:cubicBezTo>
                <a:cubicBezTo>
                  <a:pt x="9130949" y="11840955"/>
                  <a:pt x="8865175" y="11856484"/>
                  <a:pt x="8614187" y="11885071"/>
                </a:cubicBezTo>
                <a:cubicBezTo>
                  <a:pt x="8524885" y="11895722"/>
                  <a:pt x="8444609" y="11921465"/>
                  <a:pt x="8375495" y="11945875"/>
                </a:cubicBezTo>
                <a:cubicBezTo>
                  <a:pt x="8294861" y="11974354"/>
                  <a:pt x="8229727" y="12010415"/>
                  <a:pt x="8122791" y="12029905"/>
                </a:cubicBezTo>
                <a:cubicBezTo>
                  <a:pt x="8136089" y="12012152"/>
                  <a:pt x="8143629" y="11996433"/>
                  <a:pt x="8156927" y="11978679"/>
                </a:cubicBezTo>
                <a:cubicBezTo>
                  <a:pt x="8129911" y="11975164"/>
                  <a:pt x="8103605" y="11966176"/>
                  <a:pt x="8086683" y="11969541"/>
                </a:cubicBezTo>
                <a:cubicBezTo>
                  <a:pt x="7984793" y="11992472"/>
                  <a:pt x="7888307" y="12016105"/>
                  <a:pt x="7786059" y="12041773"/>
                </a:cubicBezTo>
                <a:cubicBezTo>
                  <a:pt x="7689573" y="12065406"/>
                  <a:pt x="7590593" y="12108199"/>
                  <a:pt x="7486861" y="12103055"/>
                </a:cubicBezTo>
                <a:cubicBezTo>
                  <a:pt x="7372321" y="12096506"/>
                  <a:pt x="7276901" y="12111930"/>
                  <a:pt x="7172457" y="12112259"/>
                </a:cubicBezTo>
                <a:cubicBezTo>
                  <a:pt x="6946643" y="12116287"/>
                  <a:pt x="6779263" y="12178017"/>
                  <a:pt x="6588069" y="12211597"/>
                </a:cubicBezTo>
                <a:cubicBezTo>
                  <a:pt x="6503813" y="12225688"/>
                  <a:pt x="6424605" y="12243219"/>
                  <a:pt x="6340349" y="12257310"/>
                </a:cubicBezTo>
                <a:cubicBezTo>
                  <a:pt x="6328829" y="12261378"/>
                  <a:pt x="6311907" y="12264743"/>
                  <a:pt x="6300389" y="12268813"/>
                </a:cubicBezTo>
                <a:cubicBezTo>
                  <a:pt x="6284179" y="12266703"/>
                  <a:pt x="6273371" y="12265298"/>
                  <a:pt x="6262565" y="12263893"/>
                </a:cubicBezTo>
                <a:cubicBezTo>
                  <a:pt x="6141133" y="12225830"/>
                  <a:pt x="5841577" y="12289850"/>
                  <a:pt x="5804949" y="12360237"/>
                </a:cubicBezTo>
                <a:cubicBezTo>
                  <a:pt x="5780485" y="12379322"/>
                  <a:pt x="5756023" y="12398406"/>
                  <a:pt x="5726159" y="12416788"/>
                </a:cubicBezTo>
                <a:cubicBezTo>
                  <a:pt x="5607702" y="12440347"/>
                  <a:pt x="5487758" y="12433096"/>
                  <a:pt x="5402664" y="12369144"/>
                </a:cubicBezTo>
                <a:cubicBezTo>
                  <a:pt x="5324525" y="12378462"/>
                  <a:pt x="5251787" y="12388485"/>
                  <a:pt x="5178695" y="12401244"/>
                </a:cubicBezTo>
                <a:cubicBezTo>
                  <a:pt x="5178695" y="12401244"/>
                  <a:pt x="5183741" y="12404684"/>
                  <a:pt x="5183741" y="12404684"/>
                </a:cubicBezTo>
                <a:cubicBezTo>
                  <a:pt x="5135111" y="12398358"/>
                  <a:pt x="5087192" y="12386559"/>
                  <a:pt x="5042897" y="12389148"/>
                </a:cubicBezTo>
                <a:cubicBezTo>
                  <a:pt x="4992841" y="12393770"/>
                  <a:pt x="4952169" y="12410746"/>
                  <a:pt x="4902113" y="12415368"/>
                </a:cubicBezTo>
                <a:cubicBezTo>
                  <a:pt x="4684971" y="12437225"/>
                  <a:pt x="4477924" y="12465960"/>
                  <a:pt x="4340116" y="12553802"/>
                </a:cubicBezTo>
                <a:cubicBezTo>
                  <a:pt x="4322480" y="12562642"/>
                  <a:pt x="4310249" y="12572184"/>
                  <a:pt x="4298019" y="12581727"/>
                </a:cubicBezTo>
                <a:cubicBezTo>
                  <a:pt x="4247964" y="12586350"/>
                  <a:pt x="4192506" y="12590269"/>
                  <a:pt x="4147142" y="12601069"/>
                </a:cubicBezTo>
                <a:cubicBezTo>
                  <a:pt x="4027973" y="12630102"/>
                  <a:pt x="3987950" y="12599846"/>
                  <a:pt x="3986400" y="12527277"/>
                </a:cubicBezTo>
                <a:cubicBezTo>
                  <a:pt x="3887421" y="12570069"/>
                  <a:pt x="3794011" y="12485551"/>
                  <a:pt x="3691765" y="12511219"/>
                </a:cubicBezTo>
                <a:cubicBezTo>
                  <a:pt x="3561435" y="12541582"/>
                  <a:pt x="3426412" y="12565771"/>
                  <a:pt x="3286342" y="12586517"/>
                </a:cubicBezTo>
                <a:cubicBezTo>
                  <a:pt x="3213604" y="12596540"/>
                  <a:pt x="3132197" y="12588734"/>
                  <a:pt x="3043961" y="12591173"/>
                </a:cubicBezTo>
                <a:cubicBezTo>
                  <a:pt x="3038914" y="12587733"/>
                  <a:pt x="3058392" y="12606967"/>
                  <a:pt x="3067418" y="12622059"/>
                </a:cubicBezTo>
                <a:cubicBezTo>
                  <a:pt x="3014515" y="12648577"/>
                  <a:pt x="2961967" y="12672360"/>
                  <a:pt x="2909065" y="12698878"/>
                </a:cubicBezTo>
                <a:cubicBezTo>
                  <a:pt x="2878843" y="12719999"/>
                  <a:pt x="2854382" y="12739084"/>
                  <a:pt x="2824159" y="12760203"/>
                </a:cubicBezTo>
                <a:cubicBezTo>
                  <a:pt x="2747213" y="12844829"/>
                  <a:pt x="2636527" y="12766413"/>
                  <a:pt x="2523766" y="12746179"/>
                </a:cubicBezTo>
                <a:cubicBezTo>
                  <a:pt x="2536710" y="12731162"/>
                  <a:pt x="2544604" y="12712705"/>
                  <a:pt x="2564732" y="12684707"/>
                </a:cubicBezTo>
                <a:cubicBezTo>
                  <a:pt x="2482257" y="12685113"/>
                  <a:pt x="2415991" y="12687625"/>
                  <a:pt x="2360889" y="12688808"/>
                </a:cubicBezTo>
                <a:cubicBezTo>
                  <a:pt x="2395738" y="12632108"/>
                  <a:pt x="2419425" y="12576738"/>
                  <a:pt x="2453563" y="12525510"/>
                </a:cubicBezTo>
                <a:cubicBezTo>
                  <a:pt x="2454987" y="12514562"/>
                  <a:pt x="2489544" y="12502357"/>
                  <a:pt x="2505754" y="12504465"/>
                </a:cubicBezTo>
                <a:cubicBezTo>
                  <a:pt x="2553673" y="12516265"/>
                  <a:pt x="2600880" y="12533540"/>
                  <a:pt x="2675104" y="12554327"/>
                </a:cubicBezTo>
                <a:cubicBezTo>
                  <a:pt x="2832032" y="12488455"/>
                  <a:pt x="3012000" y="12414447"/>
                  <a:pt x="3186564" y="12339736"/>
                </a:cubicBezTo>
                <a:cubicBezTo>
                  <a:pt x="3187276" y="12334262"/>
                  <a:pt x="3191256" y="12345912"/>
                  <a:pt x="3205330" y="12364444"/>
                </a:cubicBezTo>
                <a:cubicBezTo>
                  <a:pt x="3235196" y="12346061"/>
                  <a:pt x="3270465" y="12328382"/>
                  <a:pt x="3299973" y="12312737"/>
                </a:cubicBezTo>
                <a:cubicBezTo>
                  <a:pt x="3295282" y="12306559"/>
                  <a:pt x="3285188" y="12299680"/>
                  <a:pt x="3280497" y="12293504"/>
                </a:cubicBezTo>
                <a:cubicBezTo>
                  <a:pt x="3174626" y="12304783"/>
                  <a:pt x="3058306" y="12311918"/>
                  <a:pt x="2957128" y="12329375"/>
                </a:cubicBezTo>
                <a:cubicBezTo>
                  <a:pt x="2782146" y="12365064"/>
                  <a:pt x="2617612" y="12404897"/>
                  <a:pt x="2447676" y="12444027"/>
                </a:cubicBezTo>
                <a:cubicBezTo>
                  <a:pt x="2425350" y="12446690"/>
                  <a:pt x="2396555" y="12456860"/>
                  <a:pt x="2374941" y="12454050"/>
                </a:cubicBezTo>
                <a:cubicBezTo>
                  <a:pt x="2153398" y="12425232"/>
                  <a:pt x="1992133" y="12482190"/>
                  <a:pt x="1817508" y="12515142"/>
                </a:cubicBezTo>
                <a:cubicBezTo>
                  <a:pt x="1767095" y="12522502"/>
                  <a:pt x="1702254" y="12514069"/>
                  <a:pt x="1674881" y="12513290"/>
                </a:cubicBezTo>
                <a:cubicBezTo>
                  <a:pt x="1611170" y="12538404"/>
                  <a:pt x="1553220" y="12561483"/>
                  <a:pt x="1494913" y="12587300"/>
                </a:cubicBezTo>
                <a:cubicBezTo>
                  <a:pt x="1448125" y="12609047"/>
                  <a:pt x="1400983" y="12633533"/>
                  <a:pt x="1343744" y="12651138"/>
                </a:cubicBezTo>
                <a:cubicBezTo>
                  <a:pt x="1298380" y="12661936"/>
                  <a:pt x="1231402" y="12669925"/>
                  <a:pt x="1183128" y="12660861"/>
                </a:cubicBezTo>
                <a:cubicBezTo>
                  <a:pt x="1151064" y="12653907"/>
                  <a:pt x="1128675" y="12614812"/>
                  <a:pt x="1104506" y="12589401"/>
                </a:cubicBezTo>
                <a:cubicBezTo>
                  <a:pt x="1076419" y="12594097"/>
                  <a:pt x="1031767" y="12599423"/>
                  <a:pt x="981002" y="12609519"/>
                </a:cubicBezTo>
                <a:cubicBezTo>
                  <a:pt x="1001294" y="12453507"/>
                  <a:pt x="1077948" y="12413378"/>
                  <a:pt x="1228594" y="12480290"/>
                </a:cubicBezTo>
                <a:cubicBezTo>
                  <a:pt x="1540319" y="12364968"/>
                  <a:pt x="1846639" y="12248944"/>
                  <a:pt x="2158717" y="12130886"/>
                </a:cubicBezTo>
                <a:cubicBezTo>
                  <a:pt x="2143576" y="12120566"/>
                  <a:pt x="2134193" y="12108213"/>
                  <a:pt x="2119051" y="12097892"/>
                </a:cubicBezTo>
                <a:cubicBezTo>
                  <a:pt x="2052073" y="12105881"/>
                  <a:pt x="1985096" y="12113868"/>
                  <a:pt x="1912001" y="12126628"/>
                </a:cubicBezTo>
                <a:cubicBezTo>
                  <a:pt x="1937177" y="12102068"/>
                  <a:pt x="1961995" y="12080246"/>
                  <a:pt x="1993995" y="12045442"/>
                </a:cubicBezTo>
                <a:cubicBezTo>
                  <a:pt x="1864377" y="12070333"/>
                  <a:pt x="1735928" y="11917239"/>
                  <a:pt x="1626982" y="12036669"/>
                </a:cubicBezTo>
                <a:cubicBezTo>
                  <a:pt x="1595921" y="11979745"/>
                  <a:pt x="1371595" y="12014583"/>
                  <a:pt x="1454300" y="11927924"/>
                </a:cubicBezTo>
                <a:cubicBezTo>
                  <a:pt x="1341898" y="11904952"/>
                  <a:pt x="1239943" y="11886124"/>
                  <a:pt x="1132943" y="11863856"/>
                </a:cubicBezTo>
                <a:cubicBezTo>
                  <a:pt x="1141970" y="11878946"/>
                  <a:pt x="1156755" y="11892003"/>
                  <a:pt x="1189595" y="11935243"/>
                </a:cubicBezTo>
                <a:cubicBezTo>
                  <a:pt x="1122910" y="11898734"/>
                  <a:pt x="1086868" y="11880129"/>
                  <a:pt x="1046131" y="11855347"/>
                </a:cubicBezTo>
                <a:cubicBezTo>
                  <a:pt x="1147665" y="11835153"/>
                  <a:pt x="1243442" y="11816994"/>
                  <a:pt x="1333813" y="11798133"/>
                </a:cubicBezTo>
                <a:cubicBezTo>
                  <a:pt x="1329476" y="11789218"/>
                  <a:pt x="1319381" y="11782338"/>
                  <a:pt x="1314691" y="11776162"/>
                </a:cubicBezTo>
                <a:cubicBezTo>
                  <a:pt x="1158409" y="11794801"/>
                  <a:pt x="1001416" y="11818914"/>
                  <a:pt x="835043" y="11830672"/>
                </a:cubicBezTo>
                <a:cubicBezTo>
                  <a:pt x="701444" y="11843911"/>
                  <a:pt x="592724" y="11877088"/>
                  <a:pt x="473913" y="11903383"/>
                </a:cubicBezTo>
                <a:cubicBezTo>
                  <a:pt x="372023" y="11926314"/>
                  <a:pt x="233376" y="11936113"/>
                  <a:pt x="91044" y="11889764"/>
                </a:cubicBezTo>
                <a:cubicBezTo>
                  <a:pt x="6724" y="11862097"/>
                  <a:pt x="-18512" y="11844898"/>
                  <a:pt x="72215" y="11823298"/>
                </a:cubicBezTo>
                <a:cubicBezTo>
                  <a:pt x="77975" y="11821263"/>
                  <a:pt x="83377" y="11821967"/>
                  <a:pt x="83733" y="11819229"/>
                </a:cubicBezTo>
                <a:cubicBezTo>
                  <a:pt x="103086" y="11754945"/>
                  <a:pt x="228077" y="11765637"/>
                  <a:pt x="317737" y="11752249"/>
                </a:cubicBezTo>
                <a:cubicBezTo>
                  <a:pt x="340418" y="11746850"/>
                  <a:pt x="358051" y="11738010"/>
                  <a:pt x="372062" y="11714783"/>
                </a:cubicBezTo>
                <a:cubicBezTo>
                  <a:pt x="257166" y="11710970"/>
                  <a:pt x="142270" y="11707158"/>
                  <a:pt x="0" y="11702570"/>
                </a:cubicBezTo>
                <a:cubicBezTo>
                  <a:pt x="257040" y="11627452"/>
                  <a:pt x="475188" y="11555627"/>
                  <a:pt x="708835" y="11491385"/>
                </a:cubicBezTo>
                <a:cubicBezTo>
                  <a:pt x="754911" y="11475110"/>
                  <a:pt x="825510" y="11481510"/>
                  <a:pt x="919861" y="11474299"/>
                </a:cubicBezTo>
                <a:cubicBezTo>
                  <a:pt x="836255" y="11441158"/>
                  <a:pt x="784355" y="11417706"/>
                  <a:pt x="732459" y="11394255"/>
                </a:cubicBezTo>
                <a:cubicBezTo>
                  <a:pt x="529390" y="11434642"/>
                  <a:pt x="332080" y="11472995"/>
                  <a:pt x="140176" y="11512049"/>
                </a:cubicBezTo>
                <a:cubicBezTo>
                  <a:pt x="130081" y="11505170"/>
                  <a:pt x="119986" y="11498290"/>
                  <a:pt x="109891" y="11491410"/>
                </a:cubicBezTo>
                <a:cubicBezTo>
                  <a:pt x="184051" y="11470439"/>
                  <a:pt x="252808" y="11448766"/>
                  <a:pt x="332729" y="11425762"/>
                </a:cubicBezTo>
                <a:cubicBezTo>
                  <a:pt x="300666" y="11418808"/>
                  <a:pt x="273647" y="11415293"/>
                  <a:pt x="220326" y="11402790"/>
                </a:cubicBezTo>
                <a:cubicBezTo>
                  <a:pt x="336647" y="11395653"/>
                  <a:pt x="440024" y="11403535"/>
                  <a:pt x="519588" y="11383266"/>
                </a:cubicBezTo>
                <a:cubicBezTo>
                  <a:pt x="599153" y="11362998"/>
                  <a:pt x="649144" y="11316617"/>
                  <a:pt x="713923" y="11283292"/>
                </a:cubicBezTo>
                <a:cubicBezTo>
                  <a:pt x="877386" y="11251671"/>
                  <a:pt x="1041208" y="11217313"/>
                  <a:pt x="1204671" y="11185691"/>
                </a:cubicBezTo>
                <a:cubicBezTo>
                  <a:pt x="1194576" y="11178812"/>
                  <a:pt x="1190242" y="11169897"/>
                  <a:pt x="1180147" y="11163018"/>
                </a:cubicBezTo>
                <a:cubicBezTo>
                  <a:pt x="1124332" y="11169675"/>
                  <a:pt x="1068161" y="11179069"/>
                  <a:pt x="1012702" y="11182988"/>
                </a:cubicBezTo>
                <a:cubicBezTo>
                  <a:pt x="963004" y="11184873"/>
                  <a:pt x="914373" y="11178547"/>
                  <a:pt x="865385" y="11174959"/>
                </a:cubicBezTo>
                <a:cubicBezTo>
                  <a:pt x="1064832" y="11120184"/>
                  <a:pt x="1270036" y="11063375"/>
                  <a:pt x="1469836" y="11005864"/>
                </a:cubicBezTo>
                <a:cubicBezTo>
                  <a:pt x="1481355" y="11001794"/>
                  <a:pt x="1492874" y="10997726"/>
                  <a:pt x="1504749" y="10990921"/>
                </a:cubicBezTo>
                <a:cubicBezTo>
                  <a:pt x="1598682" y="10944688"/>
                  <a:pt x="1692613" y="10898455"/>
                  <a:pt x="1767422" y="10830252"/>
                </a:cubicBezTo>
                <a:cubicBezTo>
                  <a:pt x="1536625" y="10872598"/>
                  <a:pt x="1305828" y="10914946"/>
                  <a:pt x="1069983" y="10953851"/>
                </a:cubicBezTo>
                <a:cubicBezTo>
                  <a:pt x="1065290" y="10947674"/>
                  <a:pt x="1055553" y="10938057"/>
                  <a:pt x="1045458" y="10931178"/>
                </a:cubicBezTo>
                <a:cubicBezTo>
                  <a:pt x="1188668" y="10844038"/>
                  <a:pt x="1487639" y="10869010"/>
                  <a:pt x="1617488" y="10757865"/>
                </a:cubicBezTo>
                <a:cubicBezTo>
                  <a:pt x="1721220" y="10763009"/>
                  <a:pt x="1711125" y="10756128"/>
                  <a:pt x="1844662" y="10701130"/>
                </a:cubicBezTo>
                <a:cubicBezTo>
                  <a:pt x="1943286" y="10661074"/>
                  <a:pt x="2082288" y="10648538"/>
                  <a:pt x="2201455" y="10619505"/>
                </a:cubicBezTo>
                <a:cubicBezTo>
                  <a:pt x="2246818" y="10608705"/>
                  <a:pt x="2282800" y="10585552"/>
                  <a:pt x="2318070" y="10567873"/>
                </a:cubicBezTo>
                <a:cubicBezTo>
                  <a:pt x="2437949" y="10533366"/>
                  <a:pt x="2557475" y="10501596"/>
                  <a:pt x="2676998" y="10469826"/>
                </a:cubicBezTo>
                <a:cubicBezTo>
                  <a:pt x="2783938" y="10450335"/>
                  <a:pt x="2885828" y="10427404"/>
                  <a:pt x="2993121" y="10405177"/>
                </a:cubicBezTo>
                <a:cubicBezTo>
                  <a:pt x="2997811" y="10411355"/>
                  <a:pt x="3007906" y="10418233"/>
                  <a:pt x="3012599" y="10424410"/>
                </a:cubicBezTo>
                <a:cubicBezTo>
                  <a:pt x="3084915" y="10375367"/>
                  <a:pt x="3152187" y="10322882"/>
                  <a:pt x="3224860" y="10271101"/>
                </a:cubicBezTo>
                <a:cubicBezTo>
                  <a:pt x="3266601" y="10245915"/>
                  <a:pt x="3383340" y="10277799"/>
                  <a:pt x="3351149" y="10187327"/>
                </a:cubicBezTo>
                <a:cubicBezTo>
                  <a:pt x="3338855" y="10155111"/>
                  <a:pt x="3439259" y="10101370"/>
                  <a:pt x="3550176" y="10093531"/>
                </a:cubicBezTo>
                <a:cubicBezTo>
                  <a:pt x="3600230" y="10088909"/>
                  <a:pt x="3650642" y="10081549"/>
                  <a:pt x="3696362" y="10068011"/>
                </a:cubicBezTo>
                <a:cubicBezTo>
                  <a:pt x="3409623" y="10033497"/>
                  <a:pt x="3176397" y="10136762"/>
                  <a:pt x="2857886" y="10050798"/>
                </a:cubicBezTo>
                <a:cubicBezTo>
                  <a:pt x="2932048" y="10029828"/>
                  <a:pt x="2989286" y="10012223"/>
                  <a:pt x="3046169" y="9997355"/>
                </a:cubicBezTo>
                <a:cubicBezTo>
                  <a:pt x="3041478" y="9991177"/>
                  <a:pt x="3036785" y="9985000"/>
                  <a:pt x="3026690" y="9978121"/>
                </a:cubicBezTo>
                <a:cubicBezTo>
                  <a:pt x="2641036" y="10028157"/>
                  <a:pt x="2255738" y="10075457"/>
                  <a:pt x="1870084" y="10125495"/>
                </a:cubicBezTo>
                <a:cubicBezTo>
                  <a:pt x="1750726" y="10029252"/>
                  <a:pt x="1747752" y="9967630"/>
                  <a:pt x="1963470" y="9956723"/>
                </a:cubicBezTo>
                <a:cubicBezTo>
                  <a:pt x="1974277" y="9958128"/>
                  <a:pt x="1977125" y="9936232"/>
                  <a:pt x="1989712" y="9923953"/>
                </a:cubicBezTo>
                <a:cubicBezTo>
                  <a:pt x="1946842" y="9915592"/>
                  <a:pt x="1899278" y="9901056"/>
                  <a:pt x="1865790" y="9905049"/>
                </a:cubicBezTo>
                <a:cubicBezTo>
                  <a:pt x="1799169" y="9910301"/>
                  <a:pt x="1741574" y="9930642"/>
                  <a:pt x="1654407" y="9924872"/>
                </a:cubicBezTo>
                <a:cubicBezTo>
                  <a:pt x="2015118" y="9813138"/>
                  <a:pt x="2370424" y="9700703"/>
                  <a:pt x="2725731" y="9588267"/>
                </a:cubicBezTo>
                <a:cubicBezTo>
                  <a:pt x="2721040" y="9582090"/>
                  <a:pt x="2711301" y="9572474"/>
                  <a:pt x="2701206" y="9565593"/>
                </a:cubicBezTo>
                <a:cubicBezTo>
                  <a:pt x="2414950" y="9611860"/>
                  <a:pt x="2128336" y="9660863"/>
                  <a:pt x="1847483" y="9707832"/>
                </a:cubicBezTo>
                <a:cubicBezTo>
                  <a:pt x="1837746" y="9698215"/>
                  <a:pt x="1822958" y="9685158"/>
                  <a:pt x="1813220" y="9675541"/>
                </a:cubicBezTo>
                <a:lnTo>
                  <a:pt x="3625651" y="9274767"/>
                </a:lnTo>
                <a:lnTo>
                  <a:pt x="3644715" y="9256977"/>
                </a:lnTo>
                <a:cubicBezTo>
                  <a:pt x="3681111" y="9234735"/>
                  <a:pt x="3728116" y="9251809"/>
                  <a:pt x="3749010" y="9201483"/>
                </a:cubicBezTo>
                <a:cubicBezTo>
                  <a:pt x="3774080" y="9235992"/>
                  <a:pt x="3803327" y="9235993"/>
                  <a:pt x="3829439" y="9223051"/>
                </a:cubicBezTo>
                <a:lnTo>
                  <a:pt x="3864738" y="9197078"/>
                </a:lnTo>
                <a:lnTo>
                  <a:pt x="3571342" y="9138585"/>
                </a:lnTo>
                <a:cubicBezTo>
                  <a:pt x="3580369" y="9153676"/>
                  <a:pt x="3595156" y="9166733"/>
                  <a:pt x="3627996" y="9209972"/>
                </a:cubicBezTo>
                <a:cubicBezTo>
                  <a:pt x="3561311" y="9173465"/>
                  <a:pt x="3525267" y="9154859"/>
                  <a:pt x="3484532" y="9130077"/>
                </a:cubicBezTo>
                <a:cubicBezTo>
                  <a:pt x="3586066" y="9109884"/>
                  <a:pt x="3681841" y="9091724"/>
                  <a:pt x="3772212" y="9072862"/>
                </a:cubicBezTo>
                <a:cubicBezTo>
                  <a:pt x="3767877" y="9063949"/>
                  <a:pt x="3757782" y="9057068"/>
                  <a:pt x="3753090" y="9050891"/>
                </a:cubicBezTo>
                <a:cubicBezTo>
                  <a:pt x="3596810" y="9069531"/>
                  <a:pt x="3439817" y="9093644"/>
                  <a:pt x="3273442" y="9105402"/>
                </a:cubicBezTo>
                <a:cubicBezTo>
                  <a:pt x="3139843" y="9118641"/>
                  <a:pt x="3031125" y="9151818"/>
                  <a:pt x="2912312" y="9178114"/>
                </a:cubicBezTo>
                <a:cubicBezTo>
                  <a:pt x="2810422" y="9201044"/>
                  <a:pt x="2671775" y="9210842"/>
                  <a:pt x="2529444" y="9164494"/>
                </a:cubicBezTo>
                <a:cubicBezTo>
                  <a:pt x="2445125" y="9136827"/>
                  <a:pt x="2419888" y="9119628"/>
                  <a:pt x="2510615" y="9098028"/>
                </a:cubicBezTo>
                <a:cubicBezTo>
                  <a:pt x="2516374" y="9095993"/>
                  <a:pt x="2521778" y="9096697"/>
                  <a:pt x="2522134" y="9093960"/>
                </a:cubicBezTo>
                <a:cubicBezTo>
                  <a:pt x="2541485" y="9029675"/>
                  <a:pt x="2666476" y="9040368"/>
                  <a:pt x="2756136" y="9026979"/>
                </a:cubicBezTo>
                <a:cubicBezTo>
                  <a:pt x="2778817" y="9021580"/>
                  <a:pt x="2796452" y="9012740"/>
                  <a:pt x="2810463" y="8989513"/>
                </a:cubicBezTo>
                <a:cubicBezTo>
                  <a:pt x="2695567" y="8985700"/>
                  <a:pt x="2580671" y="8981888"/>
                  <a:pt x="2438401" y="8977300"/>
                </a:cubicBezTo>
                <a:cubicBezTo>
                  <a:pt x="2695441" y="8902182"/>
                  <a:pt x="2913589" y="8830357"/>
                  <a:pt x="3147234" y="8766114"/>
                </a:cubicBezTo>
                <a:cubicBezTo>
                  <a:pt x="3193310" y="8749841"/>
                  <a:pt x="3263911" y="8756241"/>
                  <a:pt x="3358261" y="8749030"/>
                </a:cubicBezTo>
                <a:cubicBezTo>
                  <a:pt x="3274655" y="8715888"/>
                  <a:pt x="3222756" y="8692436"/>
                  <a:pt x="3170858" y="8668985"/>
                </a:cubicBezTo>
                <a:cubicBezTo>
                  <a:pt x="2967789" y="8709372"/>
                  <a:pt x="2770481" y="8747724"/>
                  <a:pt x="2578575" y="8786780"/>
                </a:cubicBezTo>
                <a:cubicBezTo>
                  <a:pt x="2568480" y="8779899"/>
                  <a:pt x="2558385" y="8773020"/>
                  <a:pt x="2548290" y="8766140"/>
                </a:cubicBezTo>
                <a:cubicBezTo>
                  <a:pt x="2622452" y="8745170"/>
                  <a:pt x="2691209" y="8723497"/>
                  <a:pt x="2771130" y="8700492"/>
                </a:cubicBezTo>
                <a:cubicBezTo>
                  <a:pt x="2739065" y="8693537"/>
                  <a:pt x="2712048" y="8690023"/>
                  <a:pt x="2658726" y="8677521"/>
                </a:cubicBezTo>
                <a:cubicBezTo>
                  <a:pt x="2775046" y="8670384"/>
                  <a:pt x="2878423" y="8678264"/>
                  <a:pt x="2957987" y="8657996"/>
                </a:cubicBezTo>
                <a:cubicBezTo>
                  <a:pt x="3037553" y="8637728"/>
                  <a:pt x="3087545" y="8591347"/>
                  <a:pt x="3152323" y="8558022"/>
                </a:cubicBezTo>
                <a:cubicBezTo>
                  <a:pt x="3315787" y="8526401"/>
                  <a:pt x="3479607" y="8492042"/>
                  <a:pt x="3643072" y="8460421"/>
                </a:cubicBezTo>
                <a:cubicBezTo>
                  <a:pt x="3632977" y="8453542"/>
                  <a:pt x="3628641" y="8444627"/>
                  <a:pt x="3618547" y="8437747"/>
                </a:cubicBezTo>
                <a:cubicBezTo>
                  <a:pt x="3562732" y="8444404"/>
                  <a:pt x="3506562" y="8453799"/>
                  <a:pt x="3451103" y="8457718"/>
                </a:cubicBezTo>
                <a:cubicBezTo>
                  <a:pt x="3401403" y="8459603"/>
                  <a:pt x="3352773" y="8453278"/>
                  <a:pt x="3303786" y="8449689"/>
                </a:cubicBezTo>
                <a:cubicBezTo>
                  <a:pt x="3503231" y="8394914"/>
                  <a:pt x="3708435" y="8338105"/>
                  <a:pt x="3908237" y="8280594"/>
                </a:cubicBezTo>
                <a:cubicBezTo>
                  <a:pt x="3919756" y="8276525"/>
                  <a:pt x="3931275" y="8272456"/>
                  <a:pt x="3943150" y="8265651"/>
                </a:cubicBezTo>
                <a:cubicBezTo>
                  <a:pt x="3978374" y="8248314"/>
                  <a:pt x="4013598" y="8230977"/>
                  <a:pt x="4047815" y="8212481"/>
                </a:cubicBezTo>
                <a:lnTo>
                  <a:pt x="4113642" y="8172348"/>
                </a:lnTo>
                <a:lnTo>
                  <a:pt x="4041483" y="8189200"/>
                </a:lnTo>
                <a:cubicBezTo>
                  <a:pt x="4049839" y="8169068"/>
                  <a:pt x="4056628" y="8153971"/>
                  <a:pt x="4062375" y="8141929"/>
                </a:cubicBezTo>
                <a:lnTo>
                  <a:pt x="4068770" y="8129270"/>
                </a:lnTo>
                <a:lnTo>
                  <a:pt x="3508382" y="8228582"/>
                </a:lnTo>
                <a:cubicBezTo>
                  <a:pt x="3503691" y="8222406"/>
                  <a:pt x="3493952" y="8212788"/>
                  <a:pt x="3483857" y="8205908"/>
                </a:cubicBezTo>
                <a:cubicBezTo>
                  <a:pt x="3501760" y="8195016"/>
                  <a:pt x="3522095" y="8185874"/>
                  <a:pt x="3544228" y="8178001"/>
                </a:cubicBezTo>
                <a:lnTo>
                  <a:pt x="3607453" y="8159961"/>
                </a:lnTo>
                <a:lnTo>
                  <a:pt x="3599139" y="8160558"/>
                </a:lnTo>
                <a:cubicBezTo>
                  <a:pt x="3382491" y="8175037"/>
                  <a:pt x="3167980" y="8185765"/>
                  <a:pt x="2954762" y="8183771"/>
                </a:cubicBezTo>
                <a:cubicBezTo>
                  <a:pt x="2768851" y="8180857"/>
                  <a:pt x="2981686" y="8149391"/>
                  <a:pt x="3045185" y="8155188"/>
                </a:cubicBezTo>
                <a:cubicBezTo>
                  <a:pt x="3278565" y="8143097"/>
                  <a:pt x="3511018" y="8132792"/>
                  <a:pt x="3742838" y="8122843"/>
                </a:cubicBezTo>
                <a:lnTo>
                  <a:pt x="3814293" y="8119732"/>
                </a:lnTo>
                <a:lnTo>
                  <a:pt x="3920476" y="8096774"/>
                </a:lnTo>
                <a:lnTo>
                  <a:pt x="3811120" y="8102098"/>
                </a:lnTo>
                <a:cubicBezTo>
                  <a:pt x="3141695" y="8130154"/>
                  <a:pt x="2475413" y="8149252"/>
                  <a:pt x="1821017" y="8146192"/>
                </a:cubicBezTo>
                <a:cubicBezTo>
                  <a:pt x="1866224" y="8131903"/>
                  <a:pt x="1904591" y="8133702"/>
                  <a:pt x="1951422" y="8130838"/>
                </a:cubicBezTo>
                <a:cubicBezTo>
                  <a:pt x="1985783" y="8119977"/>
                  <a:pt x="2122479" y="8124519"/>
                  <a:pt x="2045275" y="8113108"/>
                </a:cubicBezTo>
                <a:cubicBezTo>
                  <a:pt x="1951408" y="8093037"/>
                  <a:pt x="1783226" y="8146199"/>
                  <a:pt x="1747785" y="8071841"/>
                </a:cubicBezTo>
                <a:cubicBezTo>
                  <a:pt x="1964052" y="8051233"/>
                  <a:pt x="2179086" y="8033005"/>
                  <a:pt x="2385076" y="8017633"/>
                </a:cubicBezTo>
                <a:cubicBezTo>
                  <a:pt x="2406787" y="8048574"/>
                  <a:pt x="2448551" y="7985631"/>
                  <a:pt x="2385076" y="8017633"/>
                </a:cubicBezTo>
                <a:cubicBezTo>
                  <a:pt x="2389044" y="7954695"/>
                  <a:pt x="2482913" y="7974768"/>
                  <a:pt x="2531554" y="7971330"/>
                </a:cubicBezTo>
                <a:cubicBezTo>
                  <a:pt x="2553258" y="7964470"/>
                  <a:pt x="2574553" y="7954754"/>
                  <a:pt x="2597858" y="7945894"/>
                </a:cubicBezTo>
                <a:lnTo>
                  <a:pt x="2642640" y="7934296"/>
                </a:lnTo>
                <a:lnTo>
                  <a:pt x="2622179" y="7933672"/>
                </a:lnTo>
                <a:cubicBezTo>
                  <a:pt x="2572337" y="7930969"/>
                  <a:pt x="2524778" y="7927270"/>
                  <a:pt x="2478451" y="7922916"/>
                </a:cubicBezTo>
                <a:lnTo>
                  <a:pt x="2377177" y="7912021"/>
                </a:lnTo>
                <a:lnTo>
                  <a:pt x="2386796" y="7911154"/>
                </a:lnTo>
                <a:cubicBezTo>
                  <a:pt x="2409588" y="7910456"/>
                  <a:pt x="2438258" y="7911287"/>
                  <a:pt x="2464121" y="7910471"/>
                </a:cubicBezTo>
                <a:lnTo>
                  <a:pt x="2471610" y="7909873"/>
                </a:lnTo>
                <a:lnTo>
                  <a:pt x="2512562" y="7914254"/>
                </a:lnTo>
                <a:cubicBezTo>
                  <a:pt x="2557892" y="7918263"/>
                  <a:pt x="2602443" y="7921220"/>
                  <a:pt x="2645387" y="7922650"/>
                </a:cubicBezTo>
                <a:lnTo>
                  <a:pt x="2690230" y="7923673"/>
                </a:lnTo>
                <a:lnTo>
                  <a:pt x="2782505" y="7910999"/>
                </a:lnTo>
                <a:cubicBezTo>
                  <a:pt x="2891797" y="7903966"/>
                  <a:pt x="3009157" y="7915367"/>
                  <a:pt x="3125814" y="7906848"/>
                </a:cubicBezTo>
                <a:lnTo>
                  <a:pt x="3961550" y="7866878"/>
                </a:lnTo>
                <a:lnTo>
                  <a:pt x="3985254" y="7825486"/>
                </a:lnTo>
                <a:lnTo>
                  <a:pt x="3856206" y="7835574"/>
                </a:lnTo>
                <a:cubicBezTo>
                  <a:pt x="3657622" y="7856054"/>
                  <a:pt x="3459607" y="7851230"/>
                  <a:pt x="3272143" y="7854089"/>
                </a:cubicBezTo>
                <a:cubicBezTo>
                  <a:pt x="3178553" y="7858686"/>
                  <a:pt x="3079122" y="7865756"/>
                  <a:pt x="2979079" y="7872443"/>
                </a:cubicBezTo>
                <a:cubicBezTo>
                  <a:pt x="2733755" y="7882938"/>
                  <a:pt x="2484428" y="7859087"/>
                  <a:pt x="2234026" y="7835585"/>
                </a:cubicBezTo>
                <a:cubicBezTo>
                  <a:pt x="2194475" y="7829109"/>
                  <a:pt x="2157790" y="7818093"/>
                  <a:pt x="2121782" y="7816305"/>
                </a:cubicBezTo>
                <a:lnTo>
                  <a:pt x="2091282" y="7817836"/>
                </a:lnTo>
                <a:lnTo>
                  <a:pt x="2090600" y="7816443"/>
                </a:lnTo>
                <a:cubicBezTo>
                  <a:pt x="2089069" y="7815478"/>
                  <a:pt x="2087305" y="7815902"/>
                  <a:pt x="2085914" y="7818105"/>
                </a:cubicBezTo>
                <a:lnTo>
                  <a:pt x="2091282" y="7817836"/>
                </a:lnTo>
                <a:lnTo>
                  <a:pt x="2093871" y="7823124"/>
                </a:lnTo>
                <a:cubicBezTo>
                  <a:pt x="2048018" y="7819861"/>
                  <a:pt x="1995714" y="7818684"/>
                  <a:pt x="1992935" y="7823089"/>
                </a:cubicBezTo>
                <a:cubicBezTo>
                  <a:pt x="1995714" y="7818684"/>
                  <a:pt x="2014685" y="7830654"/>
                  <a:pt x="2014685" y="7830654"/>
                </a:cubicBezTo>
                <a:cubicBezTo>
                  <a:pt x="2025700" y="7837602"/>
                  <a:pt x="2009127" y="7839463"/>
                  <a:pt x="2024429" y="7849116"/>
                </a:cubicBezTo>
                <a:cubicBezTo>
                  <a:pt x="2038223" y="7851660"/>
                  <a:pt x="2077625" y="7857015"/>
                  <a:pt x="2105828" y="7862489"/>
                </a:cubicBezTo>
                <a:cubicBezTo>
                  <a:pt x="2148409" y="7868564"/>
                  <a:pt x="2192686" y="7875006"/>
                  <a:pt x="2237832" y="7881339"/>
                </a:cubicBezTo>
                <a:lnTo>
                  <a:pt x="2352461" y="7896542"/>
                </a:lnTo>
                <a:lnTo>
                  <a:pt x="2323587" y="7895561"/>
                </a:lnTo>
                <a:cubicBezTo>
                  <a:pt x="2273025" y="7890608"/>
                  <a:pt x="2223393" y="7883162"/>
                  <a:pt x="2175260" y="7875378"/>
                </a:cubicBezTo>
                <a:cubicBezTo>
                  <a:pt x="2079451" y="7859075"/>
                  <a:pt x="1971170" y="7854406"/>
                  <a:pt x="1867838" y="7840541"/>
                </a:cubicBezTo>
                <a:cubicBezTo>
                  <a:pt x="1813037" y="7831116"/>
                  <a:pt x="1758191" y="7823460"/>
                  <a:pt x="1705415" y="7815573"/>
                </a:cubicBezTo>
                <a:cubicBezTo>
                  <a:pt x="1652641" y="7807684"/>
                  <a:pt x="1601938" y="7799563"/>
                  <a:pt x="1555424" y="7789208"/>
                </a:cubicBezTo>
                <a:cubicBezTo>
                  <a:pt x="1612011" y="7793086"/>
                  <a:pt x="1674870" y="7801947"/>
                  <a:pt x="1732350" y="7812547"/>
                </a:cubicBezTo>
                <a:lnTo>
                  <a:pt x="1791998" y="7818357"/>
                </a:lnTo>
                <a:cubicBezTo>
                  <a:pt x="1798019" y="7808811"/>
                  <a:pt x="1751273" y="7798824"/>
                  <a:pt x="1741151" y="7798598"/>
                </a:cubicBezTo>
                <a:cubicBezTo>
                  <a:pt x="1612395" y="7774852"/>
                  <a:pt x="1458261" y="7766918"/>
                  <a:pt x="1346872" y="7734626"/>
                </a:cubicBezTo>
                <a:cubicBezTo>
                  <a:pt x="1461604" y="7737205"/>
                  <a:pt x="1597985" y="7771922"/>
                  <a:pt x="1714222" y="7781609"/>
                </a:cubicBezTo>
                <a:cubicBezTo>
                  <a:pt x="1679106" y="7778959"/>
                  <a:pt x="1742427" y="7787084"/>
                  <a:pt x="1741995" y="7779627"/>
                </a:cubicBezTo>
                <a:cubicBezTo>
                  <a:pt x="1740210" y="7766184"/>
                  <a:pt x="1717002" y="7777204"/>
                  <a:pt x="1717002" y="7777204"/>
                </a:cubicBezTo>
                <a:cubicBezTo>
                  <a:pt x="1647561" y="7765216"/>
                  <a:pt x="1580263" y="7754583"/>
                  <a:pt x="1514655" y="7743472"/>
                </a:cubicBezTo>
                <a:lnTo>
                  <a:pt x="1385421" y="7718883"/>
                </a:lnTo>
                <a:lnTo>
                  <a:pt x="1404184" y="7716928"/>
                </a:lnTo>
                <a:lnTo>
                  <a:pt x="1404996" y="7716759"/>
                </a:lnTo>
                <a:lnTo>
                  <a:pt x="1410758" y="7717447"/>
                </a:lnTo>
                <a:cubicBezTo>
                  <a:pt x="1425165" y="7720378"/>
                  <a:pt x="1499500" y="7735451"/>
                  <a:pt x="1502280" y="7731046"/>
                </a:cubicBezTo>
                <a:cubicBezTo>
                  <a:pt x="1511081" y="7717097"/>
                  <a:pt x="1433967" y="7706426"/>
                  <a:pt x="1441311" y="7711059"/>
                </a:cubicBezTo>
                <a:lnTo>
                  <a:pt x="1434745" y="7710220"/>
                </a:lnTo>
                <a:lnTo>
                  <a:pt x="1440716" y="7702497"/>
                </a:lnTo>
                <a:cubicBezTo>
                  <a:pt x="1437202" y="7701170"/>
                  <a:pt x="1428941" y="7701047"/>
                  <a:pt x="1418515" y="7701573"/>
                </a:cubicBezTo>
                <a:lnTo>
                  <a:pt x="1391864" y="7703817"/>
                </a:lnTo>
                <a:lnTo>
                  <a:pt x="1373707" y="7700232"/>
                </a:lnTo>
                <a:cubicBezTo>
                  <a:pt x="1365469" y="7688876"/>
                  <a:pt x="1433072" y="7699704"/>
                  <a:pt x="1433072" y="7699704"/>
                </a:cubicBezTo>
                <a:cubicBezTo>
                  <a:pt x="1560606" y="7722678"/>
                  <a:pt x="1674062" y="7736770"/>
                  <a:pt x="1779994" y="7753301"/>
                </a:cubicBezTo>
                <a:cubicBezTo>
                  <a:pt x="1790116" y="7753528"/>
                  <a:pt x="1911809" y="7778977"/>
                  <a:pt x="1916938" y="7762711"/>
                </a:cubicBezTo>
                <a:cubicBezTo>
                  <a:pt x="1918825" y="7751584"/>
                  <a:pt x="1834644" y="7742616"/>
                  <a:pt x="1898395" y="7758197"/>
                </a:cubicBezTo>
                <a:cubicBezTo>
                  <a:pt x="1798917" y="7739579"/>
                  <a:pt x="1711065" y="7728295"/>
                  <a:pt x="1614796" y="7712728"/>
                </a:cubicBezTo>
                <a:cubicBezTo>
                  <a:pt x="1611123" y="7710411"/>
                  <a:pt x="1512967" y="7705969"/>
                  <a:pt x="1507791" y="7696544"/>
                </a:cubicBezTo>
                <a:cubicBezTo>
                  <a:pt x="1509246" y="7677961"/>
                  <a:pt x="1571295" y="7697601"/>
                  <a:pt x="1571295" y="7697601"/>
                </a:cubicBezTo>
                <a:cubicBezTo>
                  <a:pt x="1698545" y="7714238"/>
                  <a:pt x="1768929" y="7720662"/>
                  <a:pt x="1889728" y="7739387"/>
                </a:cubicBezTo>
                <a:cubicBezTo>
                  <a:pt x="1899851" y="7739613"/>
                  <a:pt x="2013737" y="7761164"/>
                  <a:pt x="2016088" y="7749303"/>
                </a:cubicBezTo>
                <a:cubicBezTo>
                  <a:pt x="2010909" y="7739878"/>
                  <a:pt x="1917037" y="7738139"/>
                  <a:pt x="1927161" y="7738366"/>
                </a:cubicBezTo>
                <a:cubicBezTo>
                  <a:pt x="1895287" y="7730577"/>
                  <a:pt x="1874427" y="7729735"/>
                  <a:pt x="1837806" y="7719976"/>
                </a:cubicBezTo>
                <a:cubicBezTo>
                  <a:pt x="1892889" y="7716746"/>
                  <a:pt x="1944813" y="7736158"/>
                  <a:pt x="1997116" y="7737334"/>
                </a:cubicBezTo>
                <a:cubicBezTo>
                  <a:pt x="2010909" y="7739878"/>
                  <a:pt x="2027668" y="7730948"/>
                  <a:pt x="2048526" y="7731786"/>
                </a:cubicBezTo>
                <a:lnTo>
                  <a:pt x="2075819" y="7733243"/>
                </a:lnTo>
                <a:lnTo>
                  <a:pt x="2076749" y="7733583"/>
                </a:lnTo>
                <a:lnTo>
                  <a:pt x="2082023" y="7733574"/>
                </a:lnTo>
                <a:lnTo>
                  <a:pt x="2140505" y="7736694"/>
                </a:lnTo>
                <a:cubicBezTo>
                  <a:pt x="2172743" y="7740352"/>
                  <a:pt x="2204709" y="7744609"/>
                  <a:pt x="2230863" y="7745196"/>
                </a:cubicBezTo>
                <a:cubicBezTo>
                  <a:pt x="2213675" y="7746672"/>
                  <a:pt x="2255856" y="7747622"/>
                  <a:pt x="2258633" y="7743214"/>
                </a:cubicBezTo>
                <a:cubicBezTo>
                  <a:pt x="2267435" y="7729265"/>
                  <a:pt x="2215562" y="7735543"/>
                  <a:pt x="2211890" y="7733226"/>
                </a:cubicBezTo>
                <a:lnTo>
                  <a:pt x="2166934" y="7728143"/>
                </a:lnTo>
                <a:lnTo>
                  <a:pt x="2112079" y="7733522"/>
                </a:lnTo>
                <a:lnTo>
                  <a:pt x="2082023" y="7733574"/>
                </a:lnTo>
                <a:lnTo>
                  <a:pt x="2075819" y="7733243"/>
                </a:lnTo>
                <a:lnTo>
                  <a:pt x="2058455" y="7726907"/>
                </a:lnTo>
                <a:lnTo>
                  <a:pt x="2083615" y="7718720"/>
                </a:lnTo>
                <a:lnTo>
                  <a:pt x="2014136" y="7710862"/>
                </a:lnTo>
                <a:cubicBezTo>
                  <a:pt x="1949626" y="7702757"/>
                  <a:pt x="1886695" y="7693336"/>
                  <a:pt x="1825849" y="7680613"/>
                </a:cubicBezTo>
                <a:cubicBezTo>
                  <a:pt x="1886671" y="7680492"/>
                  <a:pt x="1938140" y="7689095"/>
                  <a:pt x="1989225" y="7697458"/>
                </a:cubicBezTo>
                <a:lnTo>
                  <a:pt x="2132740" y="7711176"/>
                </a:lnTo>
                <a:lnTo>
                  <a:pt x="2159982" y="7707499"/>
                </a:lnTo>
                <a:lnTo>
                  <a:pt x="2196789" y="7703336"/>
                </a:lnTo>
                <a:lnTo>
                  <a:pt x="2190088" y="7699972"/>
                </a:lnTo>
                <a:cubicBezTo>
                  <a:pt x="2052101" y="7682720"/>
                  <a:pt x="1932806" y="7671103"/>
                  <a:pt x="1808332" y="7650060"/>
                </a:cubicBezTo>
                <a:lnTo>
                  <a:pt x="1772126" y="7640803"/>
                </a:lnTo>
                <a:lnTo>
                  <a:pt x="1722140" y="7642398"/>
                </a:lnTo>
                <a:cubicBezTo>
                  <a:pt x="1682616" y="7642242"/>
                  <a:pt x="1706810" y="7636040"/>
                  <a:pt x="1752720" y="7627309"/>
                </a:cubicBezTo>
                <a:lnTo>
                  <a:pt x="1815109" y="7615914"/>
                </a:lnTo>
                <a:lnTo>
                  <a:pt x="1778573" y="7611620"/>
                </a:lnTo>
                <a:lnTo>
                  <a:pt x="1817095" y="7601720"/>
                </a:lnTo>
                <a:cubicBezTo>
                  <a:pt x="1866298" y="7575900"/>
                  <a:pt x="1800257" y="7585024"/>
                  <a:pt x="1757950" y="7593963"/>
                </a:cubicBezTo>
                <a:lnTo>
                  <a:pt x="1701220" y="7601238"/>
                </a:lnTo>
                <a:lnTo>
                  <a:pt x="1662060" y="7595762"/>
                </a:lnTo>
                <a:lnTo>
                  <a:pt x="1657336" y="7595118"/>
                </a:lnTo>
                <a:lnTo>
                  <a:pt x="1679863" y="7590845"/>
                </a:lnTo>
                <a:cubicBezTo>
                  <a:pt x="1710171" y="7584947"/>
                  <a:pt x="1740270" y="7579641"/>
                  <a:pt x="1769358" y="7577186"/>
                </a:cubicBezTo>
                <a:cubicBezTo>
                  <a:pt x="1801961" y="7572516"/>
                  <a:pt x="1837941" y="7570514"/>
                  <a:pt x="1874175" y="7567804"/>
                </a:cubicBezTo>
                <a:lnTo>
                  <a:pt x="1949126" y="7558176"/>
                </a:lnTo>
                <a:lnTo>
                  <a:pt x="1920938" y="7549547"/>
                </a:lnTo>
                <a:lnTo>
                  <a:pt x="1914667" y="7549865"/>
                </a:lnTo>
                <a:cubicBezTo>
                  <a:pt x="1874716" y="7552151"/>
                  <a:pt x="1828583" y="7553906"/>
                  <a:pt x="1815706" y="7556853"/>
                </a:cubicBezTo>
                <a:cubicBezTo>
                  <a:pt x="1805683" y="7554306"/>
                  <a:pt x="1784805" y="7549010"/>
                  <a:pt x="1779795" y="7547739"/>
                </a:cubicBezTo>
                <a:cubicBezTo>
                  <a:pt x="1762742" y="7549624"/>
                  <a:pt x="1754877" y="7553841"/>
                  <a:pt x="1742499" y="7557947"/>
                </a:cubicBezTo>
                <a:cubicBezTo>
                  <a:pt x="1737488" y="7556677"/>
                  <a:pt x="1723975" y="7546000"/>
                  <a:pt x="1705754" y="7548623"/>
                </a:cubicBezTo>
                <a:cubicBezTo>
                  <a:pt x="1688699" y="7550509"/>
                  <a:pt x="1644372" y="7565144"/>
                  <a:pt x="1610614" y="7562791"/>
                </a:cubicBezTo>
                <a:cubicBezTo>
                  <a:pt x="1596663" y="7562356"/>
                  <a:pt x="1591514" y="7560986"/>
                  <a:pt x="1591925" y="7559151"/>
                </a:cubicBezTo>
                <a:lnTo>
                  <a:pt x="1599927" y="7555629"/>
                </a:lnTo>
                <a:lnTo>
                  <a:pt x="1553200" y="7562257"/>
                </a:lnTo>
                <a:cubicBezTo>
                  <a:pt x="1539262" y="7563586"/>
                  <a:pt x="1528462" y="7563642"/>
                  <a:pt x="1524750" y="7561334"/>
                </a:cubicBezTo>
                <a:cubicBezTo>
                  <a:pt x="1507039" y="7543054"/>
                  <a:pt x="1580809" y="7543611"/>
                  <a:pt x="1580809" y="7543611"/>
                </a:cubicBezTo>
                <a:cubicBezTo>
                  <a:pt x="1595825" y="7542347"/>
                  <a:pt x="1621747" y="7539003"/>
                  <a:pt x="1650857" y="7534744"/>
                </a:cubicBezTo>
                <a:lnTo>
                  <a:pt x="1735355" y="7521141"/>
                </a:lnTo>
                <a:lnTo>
                  <a:pt x="1746455" y="7513397"/>
                </a:lnTo>
                <a:cubicBezTo>
                  <a:pt x="1755241" y="7509156"/>
                  <a:pt x="1767689" y="7506296"/>
                  <a:pt x="1782328" y="7504317"/>
                </a:cubicBezTo>
                <a:lnTo>
                  <a:pt x="1795512" y="7503296"/>
                </a:lnTo>
                <a:lnTo>
                  <a:pt x="1790786" y="7503104"/>
                </a:lnTo>
                <a:lnTo>
                  <a:pt x="1776074" y="7503997"/>
                </a:lnTo>
                <a:lnTo>
                  <a:pt x="1691136" y="7512820"/>
                </a:lnTo>
                <a:cubicBezTo>
                  <a:pt x="1682190" y="7513656"/>
                  <a:pt x="1672501" y="7512752"/>
                  <a:pt x="1661556" y="7511529"/>
                </a:cubicBezTo>
                <a:lnTo>
                  <a:pt x="1658399" y="7511255"/>
                </a:lnTo>
                <a:lnTo>
                  <a:pt x="1618387" y="7513827"/>
                </a:lnTo>
                <a:lnTo>
                  <a:pt x="1584404" y="7514957"/>
                </a:lnTo>
                <a:lnTo>
                  <a:pt x="1584330" y="7514968"/>
                </a:lnTo>
                <a:lnTo>
                  <a:pt x="1584280" y="7514961"/>
                </a:lnTo>
                <a:lnTo>
                  <a:pt x="1463619" y="7518974"/>
                </a:lnTo>
                <a:cubicBezTo>
                  <a:pt x="1436677" y="7515552"/>
                  <a:pt x="1339395" y="7522426"/>
                  <a:pt x="1339395" y="7522426"/>
                </a:cubicBezTo>
                <a:lnTo>
                  <a:pt x="1355952" y="7505381"/>
                </a:lnTo>
                <a:lnTo>
                  <a:pt x="1333414" y="7508418"/>
                </a:lnTo>
                <a:lnTo>
                  <a:pt x="1327102" y="7505572"/>
                </a:lnTo>
                <a:lnTo>
                  <a:pt x="1308267" y="7499070"/>
                </a:lnTo>
                <a:lnTo>
                  <a:pt x="1326511" y="7496014"/>
                </a:lnTo>
                <a:cubicBezTo>
                  <a:pt x="1413937" y="7482088"/>
                  <a:pt x="1503643" y="7467838"/>
                  <a:pt x="1600375" y="7450450"/>
                </a:cubicBezTo>
                <a:cubicBezTo>
                  <a:pt x="1608900" y="7449508"/>
                  <a:pt x="1623657" y="7447040"/>
                  <a:pt x="1642301" y="7443876"/>
                </a:cubicBezTo>
                <a:lnTo>
                  <a:pt x="1692204" y="7435654"/>
                </a:lnTo>
                <a:lnTo>
                  <a:pt x="1753152" y="7420236"/>
                </a:lnTo>
                <a:lnTo>
                  <a:pt x="1780478" y="7414787"/>
                </a:lnTo>
                <a:lnTo>
                  <a:pt x="1764691" y="7414008"/>
                </a:lnTo>
                <a:cubicBezTo>
                  <a:pt x="1766084" y="7411158"/>
                  <a:pt x="1827963" y="7404148"/>
                  <a:pt x="1836995" y="7401780"/>
                </a:cubicBezTo>
                <a:cubicBezTo>
                  <a:pt x="1844861" y="7397563"/>
                  <a:pt x="1868310" y="7377628"/>
                  <a:pt x="1865319" y="7370659"/>
                </a:cubicBezTo>
                <a:cubicBezTo>
                  <a:pt x="1860307" y="7369388"/>
                  <a:pt x="1712008" y="7389737"/>
                  <a:pt x="1694119" y="7391409"/>
                </a:cubicBezTo>
                <a:cubicBezTo>
                  <a:pt x="1649160" y="7392427"/>
                  <a:pt x="1608037" y="7395452"/>
                  <a:pt x="1575116" y="7393311"/>
                </a:cubicBezTo>
                <a:cubicBezTo>
                  <a:pt x="1570105" y="7392039"/>
                  <a:pt x="1556259" y="7382313"/>
                  <a:pt x="1551247" y="7381044"/>
                </a:cubicBezTo>
                <a:cubicBezTo>
                  <a:pt x="1502459" y="7374875"/>
                  <a:pt x="1419784" y="7418089"/>
                  <a:pt x="1421171" y="7398770"/>
                </a:cubicBezTo>
                <a:cubicBezTo>
                  <a:pt x="1421171" y="7398770"/>
                  <a:pt x="1440244" y="7391185"/>
                  <a:pt x="1454305" y="7382328"/>
                </a:cubicBezTo>
                <a:lnTo>
                  <a:pt x="1452848" y="7385269"/>
                </a:lnTo>
                <a:lnTo>
                  <a:pt x="1447274" y="7386757"/>
                </a:lnTo>
                <a:cubicBezTo>
                  <a:pt x="1449779" y="7387393"/>
                  <a:pt x="1451033" y="7387711"/>
                  <a:pt x="1451911" y="7387157"/>
                </a:cubicBezTo>
                <a:lnTo>
                  <a:pt x="1452848" y="7385269"/>
                </a:lnTo>
                <a:lnTo>
                  <a:pt x="1463095" y="7382529"/>
                </a:lnTo>
                <a:lnTo>
                  <a:pt x="1469994" y="7382686"/>
                </a:lnTo>
                <a:cubicBezTo>
                  <a:pt x="1474445" y="7382005"/>
                  <a:pt x="1477540" y="7380978"/>
                  <a:pt x="1477540" y="7380978"/>
                </a:cubicBezTo>
                <a:cubicBezTo>
                  <a:pt x="1477540" y="7380978"/>
                  <a:pt x="1483602" y="7363880"/>
                  <a:pt x="1496814" y="7359986"/>
                </a:cubicBezTo>
                <a:cubicBezTo>
                  <a:pt x="1510283" y="7354084"/>
                  <a:pt x="1535321" y="7350861"/>
                  <a:pt x="1560105" y="7348349"/>
                </a:cubicBezTo>
                <a:lnTo>
                  <a:pt x="1599334" y="7343673"/>
                </a:lnTo>
                <a:lnTo>
                  <a:pt x="1581301" y="7332791"/>
                </a:lnTo>
                <a:cubicBezTo>
                  <a:pt x="1574361" y="7328145"/>
                  <a:pt x="1566959" y="7323209"/>
                  <a:pt x="1559008" y="7319286"/>
                </a:cubicBezTo>
                <a:lnTo>
                  <a:pt x="1555397" y="7318242"/>
                </a:lnTo>
                <a:lnTo>
                  <a:pt x="1440023" y="7330175"/>
                </a:lnTo>
                <a:lnTo>
                  <a:pt x="1252992" y="7359103"/>
                </a:lnTo>
                <a:lnTo>
                  <a:pt x="1240204" y="7355292"/>
                </a:lnTo>
                <a:lnTo>
                  <a:pt x="1209754" y="7348170"/>
                </a:lnTo>
                <a:lnTo>
                  <a:pt x="1268073" y="7335077"/>
                </a:lnTo>
                <a:cubicBezTo>
                  <a:pt x="1288951" y="7340374"/>
                  <a:pt x="1307172" y="7337751"/>
                  <a:pt x="1316225" y="7327624"/>
                </a:cubicBezTo>
                <a:cubicBezTo>
                  <a:pt x="1300358" y="7323598"/>
                  <a:pt x="1283304" y="7325483"/>
                  <a:pt x="1268073" y="7335077"/>
                </a:cubicBezTo>
                <a:lnTo>
                  <a:pt x="1210507" y="7339256"/>
                </a:lnTo>
                <a:lnTo>
                  <a:pt x="1212333" y="7325393"/>
                </a:lnTo>
                <a:cubicBezTo>
                  <a:pt x="1216615" y="7328094"/>
                  <a:pt x="1220285" y="7330411"/>
                  <a:pt x="1220285" y="7330411"/>
                </a:cubicBezTo>
                <a:cubicBezTo>
                  <a:pt x="1218354" y="7315847"/>
                  <a:pt x="1215576" y="7320253"/>
                  <a:pt x="1212333" y="7325393"/>
                </a:cubicBezTo>
                <a:lnTo>
                  <a:pt x="1192543" y="7322298"/>
                </a:lnTo>
                <a:lnTo>
                  <a:pt x="1247673" y="7311577"/>
                </a:lnTo>
                <a:lnTo>
                  <a:pt x="1265162" y="7310942"/>
                </a:lnTo>
                <a:cubicBezTo>
                  <a:pt x="1270806" y="7311021"/>
                  <a:pt x="1274130" y="7311516"/>
                  <a:pt x="1273435" y="7312618"/>
                </a:cubicBezTo>
                <a:lnTo>
                  <a:pt x="1271428" y="7306955"/>
                </a:lnTo>
                <a:lnTo>
                  <a:pt x="1345192" y="7292610"/>
                </a:lnTo>
                <a:lnTo>
                  <a:pt x="1367561" y="7294967"/>
                </a:lnTo>
                <a:lnTo>
                  <a:pt x="1372461" y="7295689"/>
                </a:lnTo>
                <a:lnTo>
                  <a:pt x="1352947" y="7275361"/>
                </a:lnTo>
                <a:lnTo>
                  <a:pt x="1349419" y="7272139"/>
                </a:lnTo>
                <a:lnTo>
                  <a:pt x="1353740" y="7269537"/>
                </a:lnTo>
                <a:cubicBezTo>
                  <a:pt x="1366325" y="7261942"/>
                  <a:pt x="1397341" y="7243091"/>
                  <a:pt x="1421650" y="7227267"/>
                </a:cubicBezTo>
                <a:lnTo>
                  <a:pt x="1434604" y="7218249"/>
                </a:lnTo>
                <a:lnTo>
                  <a:pt x="1490602" y="7214314"/>
                </a:lnTo>
                <a:cubicBezTo>
                  <a:pt x="1518830" y="7211210"/>
                  <a:pt x="1541413" y="7207090"/>
                  <a:pt x="1552925" y="7201449"/>
                </a:cubicBezTo>
                <a:lnTo>
                  <a:pt x="1510299" y="7194988"/>
                </a:lnTo>
                <a:lnTo>
                  <a:pt x="1555483" y="7193966"/>
                </a:lnTo>
                <a:lnTo>
                  <a:pt x="1562231" y="7193815"/>
                </a:lnTo>
                <a:cubicBezTo>
                  <a:pt x="1584577" y="7193714"/>
                  <a:pt x="1608046" y="7193633"/>
                  <a:pt x="1631685" y="7192504"/>
                </a:cubicBezTo>
                <a:lnTo>
                  <a:pt x="1666235" y="7188781"/>
                </a:lnTo>
                <a:lnTo>
                  <a:pt x="1710395" y="7170878"/>
                </a:lnTo>
                <a:cubicBezTo>
                  <a:pt x="1732660" y="7156855"/>
                  <a:pt x="1678110" y="7182357"/>
                  <a:pt x="1689518" y="7165581"/>
                </a:cubicBezTo>
                <a:cubicBezTo>
                  <a:pt x="1700925" y="7148805"/>
                  <a:pt x="1754724" y="7156241"/>
                  <a:pt x="1779642" y="7150139"/>
                </a:cubicBezTo>
                <a:cubicBezTo>
                  <a:pt x="1807888" y="7150059"/>
                  <a:pt x="1840809" y="7152202"/>
                  <a:pt x="1872757" y="7141671"/>
                </a:cubicBezTo>
                <a:cubicBezTo>
                  <a:pt x="1872757" y="7141671"/>
                  <a:pt x="1873852" y="7138584"/>
                  <a:pt x="1875826" y="7134944"/>
                </a:cubicBezTo>
                <a:lnTo>
                  <a:pt x="1882636" y="7126738"/>
                </a:lnTo>
                <a:lnTo>
                  <a:pt x="1856036" y="7124321"/>
                </a:lnTo>
                <a:cubicBezTo>
                  <a:pt x="1829716" y="7119706"/>
                  <a:pt x="1806700" y="7114547"/>
                  <a:pt x="1780820" y="7110541"/>
                </a:cubicBezTo>
                <a:lnTo>
                  <a:pt x="1750351" y="7108282"/>
                </a:lnTo>
                <a:lnTo>
                  <a:pt x="1675326" y="7110601"/>
                </a:lnTo>
                <a:lnTo>
                  <a:pt x="1592916" y="7112639"/>
                </a:lnTo>
                <a:lnTo>
                  <a:pt x="1573208" y="7114486"/>
                </a:lnTo>
                <a:lnTo>
                  <a:pt x="1547295" y="7117914"/>
                </a:lnTo>
                <a:lnTo>
                  <a:pt x="1530879" y="7123127"/>
                </a:lnTo>
                <a:cubicBezTo>
                  <a:pt x="1525808" y="7123590"/>
                  <a:pt x="1522662" y="7122864"/>
                  <a:pt x="1521425" y="7121605"/>
                </a:cubicBezTo>
                <a:lnTo>
                  <a:pt x="1521743" y="7121295"/>
                </a:lnTo>
                <a:lnTo>
                  <a:pt x="1519241" y="7121628"/>
                </a:lnTo>
                <a:cubicBezTo>
                  <a:pt x="1503722" y="7122770"/>
                  <a:pt x="1491359" y="7122202"/>
                  <a:pt x="1484219" y="7118489"/>
                </a:cubicBezTo>
                <a:lnTo>
                  <a:pt x="1490660" y="7114683"/>
                </a:lnTo>
                <a:lnTo>
                  <a:pt x="1545195" y="7112079"/>
                </a:lnTo>
                <a:cubicBezTo>
                  <a:pt x="1545195" y="7112079"/>
                  <a:pt x="1547201" y="7106211"/>
                  <a:pt x="1551027" y="7099454"/>
                </a:cubicBezTo>
                <a:lnTo>
                  <a:pt x="1555299" y="7094867"/>
                </a:lnTo>
                <a:lnTo>
                  <a:pt x="1584364" y="7090190"/>
                </a:lnTo>
                <a:cubicBezTo>
                  <a:pt x="1595114" y="7089401"/>
                  <a:pt x="1601628" y="7090327"/>
                  <a:pt x="1599772" y="7093899"/>
                </a:cubicBezTo>
                <a:lnTo>
                  <a:pt x="1588141" y="7080204"/>
                </a:lnTo>
                <a:lnTo>
                  <a:pt x="1609629" y="7078859"/>
                </a:lnTo>
                <a:cubicBezTo>
                  <a:pt x="1668884" y="7075882"/>
                  <a:pt x="1768025" y="7072376"/>
                  <a:pt x="1796533" y="7073056"/>
                </a:cubicBezTo>
                <a:cubicBezTo>
                  <a:pt x="1984492" y="7036541"/>
                  <a:pt x="1670063" y="7041872"/>
                  <a:pt x="1610389" y="7033552"/>
                </a:cubicBezTo>
                <a:cubicBezTo>
                  <a:pt x="1553969" y="7033399"/>
                  <a:pt x="1503573" y="7034807"/>
                  <a:pt x="1461639" y="7034321"/>
                </a:cubicBezTo>
                <a:lnTo>
                  <a:pt x="1366937" y="7024084"/>
                </a:lnTo>
                <a:lnTo>
                  <a:pt x="1365764" y="7020629"/>
                </a:lnTo>
                <a:cubicBezTo>
                  <a:pt x="1362048" y="7018320"/>
                  <a:pt x="1351150" y="7017663"/>
                  <a:pt x="1336887" y="7017974"/>
                </a:cubicBezTo>
                <a:lnTo>
                  <a:pt x="1318286" y="7019172"/>
                </a:lnTo>
                <a:lnTo>
                  <a:pt x="1241000" y="7011408"/>
                </a:lnTo>
                <a:lnTo>
                  <a:pt x="1259262" y="6995691"/>
                </a:lnTo>
                <a:lnTo>
                  <a:pt x="1318501" y="6979120"/>
                </a:lnTo>
                <a:lnTo>
                  <a:pt x="1340487" y="6979494"/>
                </a:lnTo>
                <a:cubicBezTo>
                  <a:pt x="1417125" y="6979504"/>
                  <a:pt x="1498460" y="6995240"/>
                  <a:pt x="1559040" y="6965552"/>
                </a:cubicBezTo>
                <a:cubicBezTo>
                  <a:pt x="1577289" y="6947596"/>
                  <a:pt x="1580997" y="6936763"/>
                  <a:pt x="1606986" y="6931539"/>
                </a:cubicBezTo>
                <a:cubicBezTo>
                  <a:pt x="1674074" y="6918197"/>
                  <a:pt x="1749801" y="6956216"/>
                  <a:pt x="1827722" y="6946581"/>
                </a:cubicBezTo>
                <a:cubicBezTo>
                  <a:pt x="1823657" y="6945192"/>
                  <a:pt x="1822034" y="6935845"/>
                  <a:pt x="1822260" y="6924931"/>
                </a:cubicBezTo>
                <a:lnTo>
                  <a:pt x="1826082" y="6903831"/>
                </a:lnTo>
                <a:lnTo>
                  <a:pt x="1816378" y="6902702"/>
                </a:lnTo>
                <a:cubicBezTo>
                  <a:pt x="1813872" y="6902068"/>
                  <a:pt x="1816783" y="6899958"/>
                  <a:pt x="1822610" y="6897278"/>
                </a:cubicBezTo>
                <a:lnTo>
                  <a:pt x="1826662" y="6895770"/>
                </a:lnTo>
                <a:lnTo>
                  <a:pt x="1827528" y="6895851"/>
                </a:lnTo>
                <a:lnTo>
                  <a:pt x="1827884" y="6893886"/>
                </a:lnTo>
                <a:lnTo>
                  <a:pt x="1830184" y="6891917"/>
                </a:lnTo>
                <a:lnTo>
                  <a:pt x="1920066" y="6886606"/>
                </a:lnTo>
                <a:lnTo>
                  <a:pt x="1873167" y="6875961"/>
                </a:lnTo>
                <a:lnTo>
                  <a:pt x="1882746" y="6876239"/>
                </a:lnTo>
                <a:lnTo>
                  <a:pt x="1765656" y="6858238"/>
                </a:lnTo>
                <a:cubicBezTo>
                  <a:pt x="1712880" y="6850351"/>
                  <a:pt x="1662179" y="6842230"/>
                  <a:pt x="1615662" y="6831875"/>
                </a:cubicBezTo>
                <a:cubicBezTo>
                  <a:pt x="1672250" y="6835754"/>
                  <a:pt x="1735109" y="6844614"/>
                  <a:pt x="1792589" y="6855214"/>
                </a:cubicBezTo>
                <a:lnTo>
                  <a:pt x="1852236" y="6861023"/>
                </a:lnTo>
                <a:cubicBezTo>
                  <a:pt x="1853744" y="6858637"/>
                  <a:pt x="1851949" y="6856223"/>
                  <a:pt x="1848257" y="6853942"/>
                </a:cubicBezTo>
                <a:lnTo>
                  <a:pt x="1845933" y="6852990"/>
                </a:lnTo>
                <a:lnTo>
                  <a:pt x="1827246" y="6850449"/>
                </a:lnTo>
                <a:lnTo>
                  <a:pt x="1835232" y="6849509"/>
                </a:lnTo>
                <a:lnTo>
                  <a:pt x="1836981" y="6849332"/>
                </a:lnTo>
                <a:lnTo>
                  <a:pt x="1832866" y="6847650"/>
                </a:lnTo>
                <a:cubicBezTo>
                  <a:pt x="1820668" y="6843932"/>
                  <a:pt x="1806451" y="6841377"/>
                  <a:pt x="1801391" y="6841264"/>
                </a:cubicBezTo>
                <a:cubicBezTo>
                  <a:pt x="1672634" y="6817518"/>
                  <a:pt x="1518501" y="6809584"/>
                  <a:pt x="1407112" y="6777293"/>
                </a:cubicBezTo>
                <a:cubicBezTo>
                  <a:pt x="1521844" y="6779873"/>
                  <a:pt x="1658225" y="6814588"/>
                  <a:pt x="1774461" y="6824275"/>
                </a:cubicBezTo>
                <a:cubicBezTo>
                  <a:pt x="1739343" y="6821624"/>
                  <a:pt x="1802666" y="6829750"/>
                  <a:pt x="1802235" y="6822294"/>
                </a:cubicBezTo>
                <a:cubicBezTo>
                  <a:pt x="1800449" y="6808849"/>
                  <a:pt x="1777240" y="6819872"/>
                  <a:pt x="1777240" y="6819872"/>
                </a:cubicBezTo>
                <a:cubicBezTo>
                  <a:pt x="1707799" y="6807884"/>
                  <a:pt x="1640501" y="6797247"/>
                  <a:pt x="1574895" y="6786140"/>
                </a:cubicBezTo>
                <a:lnTo>
                  <a:pt x="1445659" y="6761549"/>
                </a:lnTo>
                <a:lnTo>
                  <a:pt x="1464423" y="6759594"/>
                </a:lnTo>
                <a:lnTo>
                  <a:pt x="1465237" y="6759426"/>
                </a:lnTo>
                <a:lnTo>
                  <a:pt x="1470996" y="6760112"/>
                </a:lnTo>
                <a:cubicBezTo>
                  <a:pt x="1485404" y="6763043"/>
                  <a:pt x="1559740" y="6778119"/>
                  <a:pt x="1562517" y="6773715"/>
                </a:cubicBezTo>
                <a:cubicBezTo>
                  <a:pt x="1571318" y="6759762"/>
                  <a:pt x="1494205" y="6749094"/>
                  <a:pt x="1501547" y="6753726"/>
                </a:cubicBezTo>
                <a:lnTo>
                  <a:pt x="1494987" y="6752887"/>
                </a:lnTo>
                <a:lnTo>
                  <a:pt x="1500954" y="6745164"/>
                </a:lnTo>
                <a:cubicBezTo>
                  <a:pt x="1497443" y="6743837"/>
                  <a:pt x="1489180" y="6743715"/>
                  <a:pt x="1478754" y="6744238"/>
                </a:cubicBezTo>
                <a:lnTo>
                  <a:pt x="1452101" y="6746485"/>
                </a:lnTo>
                <a:lnTo>
                  <a:pt x="1433945" y="6742898"/>
                </a:lnTo>
                <a:cubicBezTo>
                  <a:pt x="1425708" y="6731542"/>
                  <a:pt x="1493312" y="6742371"/>
                  <a:pt x="1493312" y="6742371"/>
                </a:cubicBezTo>
                <a:cubicBezTo>
                  <a:pt x="1620843" y="6765345"/>
                  <a:pt x="1734300" y="6779438"/>
                  <a:pt x="1840233" y="6795966"/>
                </a:cubicBezTo>
                <a:cubicBezTo>
                  <a:pt x="1844027" y="6796053"/>
                  <a:pt x="1863513" y="6799685"/>
                  <a:pt x="1886657" y="6803335"/>
                </a:cubicBezTo>
                <a:lnTo>
                  <a:pt x="1905032" y="6806042"/>
                </a:lnTo>
                <a:lnTo>
                  <a:pt x="1904038" y="6804978"/>
                </a:lnTo>
                <a:cubicBezTo>
                  <a:pt x="1900663" y="6801339"/>
                  <a:pt x="1897203" y="6797451"/>
                  <a:pt x="1894737" y="6794060"/>
                </a:cubicBezTo>
                <a:lnTo>
                  <a:pt x="1892985" y="6789901"/>
                </a:lnTo>
                <a:lnTo>
                  <a:pt x="1815632" y="6776985"/>
                </a:lnTo>
                <a:lnTo>
                  <a:pt x="1754037" y="6767526"/>
                </a:lnTo>
                <a:lnTo>
                  <a:pt x="1726971" y="6767988"/>
                </a:lnTo>
                <a:lnTo>
                  <a:pt x="1710585" y="6760854"/>
                </a:lnTo>
                <a:lnTo>
                  <a:pt x="1675034" y="6755394"/>
                </a:lnTo>
                <a:cubicBezTo>
                  <a:pt x="1671362" y="6753077"/>
                  <a:pt x="1573206" y="6748635"/>
                  <a:pt x="1568030" y="6739211"/>
                </a:cubicBezTo>
                <a:cubicBezTo>
                  <a:pt x="1568757" y="6729919"/>
                  <a:pt x="1584633" y="6730185"/>
                  <a:pt x="1600327" y="6732769"/>
                </a:cubicBezTo>
                <a:lnTo>
                  <a:pt x="1606557" y="6734139"/>
                </a:lnTo>
                <a:lnTo>
                  <a:pt x="1617178" y="6731423"/>
                </a:lnTo>
                <a:cubicBezTo>
                  <a:pt x="1640027" y="6727053"/>
                  <a:pt x="1676528" y="6722664"/>
                  <a:pt x="1683301" y="6720889"/>
                </a:cubicBezTo>
                <a:cubicBezTo>
                  <a:pt x="1708546" y="6717716"/>
                  <a:pt x="1728359" y="6714785"/>
                  <a:pt x="1745652" y="6711907"/>
                </a:cubicBezTo>
                <a:lnTo>
                  <a:pt x="1754675" y="6710255"/>
                </a:lnTo>
                <a:lnTo>
                  <a:pt x="1823676" y="6718767"/>
                </a:lnTo>
                <a:lnTo>
                  <a:pt x="1739119" y="6722627"/>
                </a:lnTo>
                <a:cubicBezTo>
                  <a:pt x="1730846" y="6722857"/>
                  <a:pt x="1715114" y="6725711"/>
                  <a:pt x="1696946" y="6729071"/>
                </a:cubicBezTo>
                <a:lnTo>
                  <a:pt x="1689266" y="6730356"/>
                </a:lnTo>
                <a:lnTo>
                  <a:pt x="1745118" y="6731246"/>
                </a:lnTo>
                <a:cubicBezTo>
                  <a:pt x="1791416" y="6732973"/>
                  <a:pt x="1837251" y="6736055"/>
                  <a:pt x="1837251" y="6736055"/>
                </a:cubicBezTo>
                <a:lnTo>
                  <a:pt x="1909488" y="6739051"/>
                </a:lnTo>
                <a:lnTo>
                  <a:pt x="1917798" y="6734298"/>
                </a:lnTo>
                <a:lnTo>
                  <a:pt x="1928264" y="6731581"/>
                </a:lnTo>
                <a:lnTo>
                  <a:pt x="1938944" y="6732883"/>
                </a:lnTo>
                <a:lnTo>
                  <a:pt x="1886089" y="6723278"/>
                </a:lnTo>
                <a:lnTo>
                  <a:pt x="1996492" y="6732712"/>
                </a:lnTo>
                <a:lnTo>
                  <a:pt x="1970595" y="6728204"/>
                </a:lnTo>
                <a:lnTo>
                  <a:pt x="1961441" y="6727089"/>
                </a:lnTo>
                <a:lnTo>
                  <a:pt x="1886332" y="6720081"/>
                </a:lnTo>
                <a:lnTo>
                  <a:pt x="1848543" y="6716560"/>
                </a:lnTo>
                <a:lnTo>
                  <a:pt x="1814474" y="6713386"/>
                </a:lnTo>
                <a:cubicBezTo>
                  <a:pt x="1795738" y="6711133"/>
                  <a:pt x="1784064" y="6708777"/>
                  <a:pt x="1784991" y="6706067"/>
                </a:cubicBezTo>
                <a:cubicBezTo>
                  <a:pt x="1785919" y="6703360"/>
                  <a:pt x="1799484" y="6700188"/>
                  <a:pt x="1816278" y="6696702"/>
                </a:cubicBezTo>
                <a:lnTo>
                  <a:pt x="1851179" y="6688950"/>
                </a:lnTo>
                <a:lnTo>
                  <a:pt x="1842057" y="6686971"/>
                </a:lnTo>
                <a:cubicBezTo>
                  <a:pt x="1813699" y="6679858"/>
                  <a:pt x="1787937" y="6670342"/>
                  <a:pt x="1837974" y="6673424"/>
                </a:cubicBezTo>
                <a:lnTo>
                  <a:pt x="1877032" y="6676329"/>
                </a:lnTo>
                <a:lnTo>
                  <a:pt x="1880468" y="6673230"/>
                </a:lnTo>
                <a:lnTo>
                  <a:pt x="1866901" y="6669840"/>
                </a:lnTo>
                <a:lnTo>
                  <a:pt x="1865326" y="6670089"/>
                </a:lnTo>
                <a:lnTo>
                  <a:pt x="1863770" y="6669057"/>
                </a:lnTo>
                <a:lnTo>
                  <a:pt x="1855682" y="6667033"/>
                </a:lnTo>
                <a:cubicBezTo>
                  <a:pt x="1842736" y="6664978"/>
                  <a:pt x="1824713" y="6662938"/>
                  <a:pt x="1800443" y="6660935"/>
                </a:cubicBezTo>
                <a:cubicBezTo>
                  <a:pt x="1669644" y="6642390"/>
                  <a:pt x="1524020" y="6667172"/>
                  <a:pt x="1399454" y="6624539"/>
                </a:cubicBezTo>
                <a:cubicBezTo>
                  <a:pt x="1377791" y="6617123"/>
                  <a:pt x="1538570" y="6583408"/>
                  <a:pt x="1546884" y="6600372"/>
                </a:cubicBezTo>
                <a:cubicBezTo>
                  <a:pt x="1535307" y="6576746"/>
                  <a:pt x="1374837" y="6580440"/>
                  <a:pt x="1279295" y="6583379"/>
                </a:cubicBezTo>
                <a:lnTo>
                  <a:pt x="1235615" y="6584472"/>
                </a:lnTo>
                <a:lnTo>
                  <a:pt x="1276020" y="6579411"/>
                </a:lnTo>
                <a:cubicBezTo>
                  <a:pt x="1455065" y="6560621"/>
                  <a:pt x="1205662" y="6551910"/>
                  <a:pt x="1194812" y="6555339"/>
                </a:cubicBezTo>
                <a:cubicBezTo>
                  <a:pt x="1158828" y="6554775"/>
                  <a:pt x="1114174" y="6533073"/>
                  <a:pt x="1088469" y="6527272"/>
                </a:cubicBezTo>
                <a:lnTo>
                  <a:pt x="1052771" y="6523000"/>
                </a:lnTo>
                <a:lnTo>
                  <a:pt x="1434058" y="6523436"/>
                </a:lnTo>
                <a:lnTo>
                  <a:pt x="1474550" y="6524072"/>
                </a:lnTo>
                <a:lnTo>
                  <a:pt x="1542557" y="6512758"/>
                </a:lnTo>
                <a:lnTo>
                  <a:pt x="1511713" y="6506462"/>
                </a:lnTo>
                <a:cubicBezTo>
                  <a:pt x="1503906" y="6499441"/>
                  <a:pt x="1602450" y="6499892"/>
                  <a:pt x="1632848" y="6490629"/>
                </a:cubicBezTo>
                <a:cubicBezTo>
                  <a:pt x="1622016" y="6486923"/>
                  <a:pt x="1611184" y="6483218"/>
                  <a:pt x="1600351" y="6479509"/>
                </a:cubicBezTo>
                <a:cubicBezTo>
                  <a:pt x="1605767" y="6481363"/>
                  <a:pt x="1591397" y="6467368"/>
                  <a:pt x="1576214" y="6451331"/>
                </a:cubicBezTo>
                <a:lnTo>
                  <a:pt x="1557359" y="6429920"/>
                </a:lnTo>
                <a:lnTo>
                  <a:pt x="1527633" y="6437504"/>
                </a:lnTo>
                <a:cubicBezTo>
                  <a:pt x="1501039" y="6445122"/>
                  <a:pt x="1480718" y="6451096"/>
                  <a:pt x="1481411" y="6441438"/>
                </a:cubicBezTo>
                <a:cubicBezTo>
                  <a:pt x="1481411" y="6441438"/>
                  <a:pt x="1500484" y="6433851"/>
                  <a:pt x="1514544" y="6424995"/>
                </a:cubicBezTo>
                <a:lnTo>
                  <a:pt x="1513086" y="6427934"/>
                </a:lnTo>
                <a:lnTo>
                  <a:pt x="1507514" y="6429423"/>
                </a:lnTo>
                <a:cubicBezTo>
                  <a:pt x="1510019" y="6430060"/>
                  <a:pt x="1511271" y="6430378"/>
                  <a:pt x="1512150" y="6429824"/>
                </a:cubicBezTo>
                <a:lnTo>
                  <a:pt x="1513086" y="6427934"/>
                </a:lnTo>
                <a:lnTo>
                  <a:pt x="1523333" y="6425195"/>
                </a:lnTo>
                <a:lnTo>
                  <a:pt x="1530233" y="6425354"/>
                </a:lnTo>
                <a:cubicBezTo>
                  <a:pt x="1534685" y="6424670"/>
                  <a:pt x="1537781" y="6423645"/>
                  <a:pt x="1537781" y="6423645"/>
                </a:cubicBezTo>
                <a:cubicBezTo>
                  <a:pt x="1537781" y="6423645"/>
                  <a:pt x="1543841" y="6406546"/>
                  <a:pt x="1557055" y="6402652"/>
                </a:cubicBezTo>
                <a:cubicBezTo>
                  <a:pt x="1583992" y="6390852"/>
                  <a:pt x="1657201" y="6389755"/>
                  <a:pt x="1682119" y="6383653"/>
                </a:cubicBezTo>
                <a:cubicBezTo>
                  <a:pt x="1687131" y="6384925"/>
                  <a:pt x="1691508" y="6372576"/>
                  <a:pt x="1698537" y="6368148"/>
                </a:cubicBezTo>
                <a:cubicBezTo>
                  <a:pt x="1711278" y="6362061"/>
                  <a:pt x="1729366" y="6358936"/>
                  <a:pt x="1749234" y="6356934"/>
                </a:cubicBezTo>
                <a:lnTo>
                  <a:pt x="1758891" y="6356231"/>
                </a:lnTo>
                <a:lnTo>
                  <a:pt x="1745343" y="6354927"/>
                </a:lnTo>
                <a:lnTo>
                  <a:pt x="1706566" y="6351503"/>
                </a:lnTo>
                <a:lnTo>
                  <a:pt x="1500263" y="6372843"/>
                </a:lnTo>
                <a:lnTo>
                  <a:pt x="1313230" y="6401769"/>
                </a:lnTo>
                <a:lnTo>
                  <a:pt x="1300441" y="6397958"/>
                </a:lnTo>
                <a:lnTo>
                  <a:pt x="1269994" y="6390835"/>
                </a:lnTo>
                <a:lnTo>
                  <a:pt x="1328311" y="6377743"/>
                </a:lnTo>
                <a:cubicBezTo>
                  <a:pt x="1349189" y="6383041"/>
                  <a:pt x="1367412" y="6380418"/>
                  <a:pt x="1376465" y="6370291"/>
                </a:cubicBezTo>
                <a:cubicBezTo>
                  <a:pt x="1360597" y="6366265"/>
                  <a:pt x="1343544" y="6368151"/>
                  <a:pt x="1328311" y="6377743"/>
                </a:cubicBezTo>
                <a:lnTo>
                  <a:pt x="1270746" y="6381923"/>
                </a:lnTo>
                <a:lnTo>
                  <a:pt x="1272571" y="6368058"/>
                </a:lnTo>
                <a:cubicBezTo>
                  <a:pt x="1276855" y="6370760"/>
                  <a:pt x="1280525" y="6373077"/>
                  <a:pt x="1280525" y="6373077"/>
                </a:cubicBezTo>
                <a:cubicBezTo>
                  <a:pt x="1278593" y="6358514"/>
                  <a:pt x="1275812" y="6362919"/>
                  <a:pt x="1272571" y="6368058"/>
                </a:cubicBezTo>
                <a:lnTo>
                  <a:pt x="1252782" y="6364965"/>
                </a:lnTo>
                <a:lnTo>
                  <a:pt x="1307911" y="6354243"/>
                </a:lnTo>
                <a:lnTo>
                  <a:pt x="1325400" y="6353610"/>
                </a:lnTo>
                <a:cubicBezTo>
                  <a:pt x="1331046" y="6353690"/>
                  <a:pt x="1334369" y="6354184"/>
                  <a:pt x="1333675" y="6355283"/>
                </a:cubicBezTo>
                <a:lnTo>
                  <a:pt x="1331668" y="6349624"/>
                </a:lnTo>
                <a:lnTo>
                  <a:pt x="1405431" y="6335277"/>
                </a:lnTo>
                <a:lnTo>
                  <a:pt x="1427801" y="6337633"/>
                </a:lnTo>
                <a:cubicBezTo>
                  <a:pt x="1441989" y="6339384"/>
                  <a:pt x="1458175" y="6341701"/>
                  <a:pt x="1478679" y="6345141"/>
                </a:cubicBezTo>
                <a:cubicBezTo>
                  <a:pt x="1488800" y="6345370"/>
                  <a:pt x="1574486" y="6361444"/>
                  <a:pt x="1541106" y="6346546"/>
                </a:cubicBezTo>
                <a:cubicBezTo>
                  <a:pt x="1515680" y="6336666"/>
                  <a:pt x="1452642" y="6334875"/>
                  <a:pt x="1435175" y="6330016"/>
                </a:cubicBezTo>
                <a:lnTo>
                  <a:pt x="1434019" y="6329717"/>
                </a:lnTo>
                <a:lnTo>
                  <a:pt x="1454128" y="6325804"/>
                </a:lnTo>
                <a:cubicBezTo>
                  <a:pt x="1512830" y="6311712"/>
                  <a:pt x="1570920" y="6307038"/>
                  <a:pt x="1629265" y="6301653"/>
                </a:cubicBezTo>
                <a:lnTo>
                  <a:pt x="1690230" y="6294794"/>
                </a:lnTo>
                <a:lnTo>
                  <a:pt x="1676065" y="6293650"/>
                </a:lnTo>
                <a:lnTo>
                  <a:pt x="1486511" y="6269232"/>
                </a:lnTo>
                <a:lnTo>
                  <a:pt x="1523205" y="6266482"/>
                </a:lnTo>
                <a:cubicBezTo>
                  <a:pt x="1597268" y="6267943"/>
                  <a:pt x="1674491" y="6268406"/>
                  <a:pt x="1748574" y="6268368"/>
                </a:cubicBezTo>
                <a:lnTo>
                  <a:pt x="1768286" y="6268261"/>
                </a:lnTo>
                <a:lnTo>
                  <a:pt x="1780055" y="6262014"/>
                </a:lnTo>
                <a:lnTo>
                  <a:pt x="1841136" y="6267869"/>
                </a:lnTo>
                <a:lnTo>
                  <a:pt x="1865314" y="6267738"/>
                </a:lnTo>
                <a:lnTo>
                  <a:pt x="1808013" y="6256326"/>
                </a:lnTo>
                <a:lnTo>
                  <a:pt x="1813230" y="6255393"/>
                </a:lnTo>
                <a:cubicBezTo>
                  <a:pt x="1854361" y="6248895"/>
                  <a:pt x="1917688" y="6239725"/>
                  <a:pt x="1934388" y="6229211"/>
                </a:cubicBezTo>
                <a:cubicBezTo>
                  <a:pt x="1857687" y="6222172"/>
                  <a:pt x="1825404" y="6233652"/>
                  <a:pt x="1757207" y="6236019"/>
                </a:cubicBezTo>
                <a:cubicBezTo>
                  <a:pt x="1710648" y="6240255"/>
                  <a:pt x="1706682" y="6239248"/>
                  <a:pt x="1718016" y="6234878"/>
                </a:cubicBezTo>
                <a:lnTo>
                  <a:pt x="1765290" y="6215710"/>
                </a:lnTo>
                <a:lnTo>
                  <a:pt x="1755776" y="6215774"/>
                </a:lnTo>
                <a:lnTo>
                  <a:pt x="1735665" y="6216226"/>
                </a:lnTo>
                <a:lnTo>
                  <a:pt x="1734971" y="6217146"/>
                </a:lnTo>
                <a:lnTo>
                  <a:pt x="1734454" y="6216253"/>
                </a:lnTo>
                <a:lnTo>
                  <a:pt x="1612814" y="6218989"/>
                </a:lnTo>
                <a:cubicBezTo>
                  <a:pt x="1564960" y="6220089"/>
                  <a:pt x="1516440" y="6221046"/>
                  <a:pt x="1465858" y="6221343"/>
                </a:cubicBezTo>
                <a:lnTo>
                  <a:pt x="1377743" y="6219895"/>
                </a:lnTo>
                <a:lnTo>
                  <a:pt x="1432816" y="6216226"/>
                </a:lnTo>
                <a:cubicBezTo>
                  <a:pt x="1472669" y="6213952"/>
                  <a:pt x="1519526" y="6211837"/>
                  <a:pt x="1579581" y="6210207"/>
                </a:cubicBezTo>
                <a:cubicBezTo>
                  <a:pt x="1611271" y="6208951"/>
                  <a:pt x="1639481" y="6209026"/>
                  <a:pt x="1666335" y="6208637"/>
                </a:cubicBezTo>
                <a:lnTo>
                  <a:pt x="1728060" y="6205223"/>
                </a:lnTo>
                <a:lnTo>
                  <a:pt x="1720276" y="6191796"/>
                </a:lnTo>
                <a:lnTo>
                  <a:pt x="1718785" y="6178213"/>
                </a:lnTo>
                <a:lnTo>
                  <a:pt x="1664857" y="6173182"/>
                </a:lnTo>
                <a:cubicBezTo>
                  <a:pt x="1640274" y="6171355"/>
                  <a:pt x="1618072" y="6169933"/>
                  <a:pt x="1605861" y="6168778"/>
                </a:cubicBezTo>
                <a:cubicBezTo>
                  <a:pt x="1531030" y="6169387"/>
                  <a:pt x="1449406" y="6189855"/>
                  <a:pt x="1449694" y="6153652"/>
                </a:cubicBezTo>
                <a:cubicBezTo>
                  <a:pt x="1447839" y="6159066"/>
                  <a:pt x="1484246" y="6152871"/>
                  <a:pt x="1526183" y="6143777"/>
                </a:cubicBezTo>
                <a:lnTo>
                  <a:pt x="1562809" y="6135213"/>
                </a:lnTo>
                <a:lnTo>
                  <a:pt x="1711226" y="6124661"/>
                </a:lnTo>
                <a:lnTo>
                  <a:pt x="1709118" y="6113502"/>
                </a:lnTo>
                <a:cubicBezTo>
                  <a:pt x="1708324" y="6101605"/>
                  <a:pt x="1707579" y="6086650"/>
                  <a:pt x="1694046" y="6073070"/>
                </a:cubicBezTo>
                <a:cubicBezTo>
                  <a:pt x="1701170" y="6119290"/>
                  <a:pt x="1692885" y="6146490"/>
                  <a:pt x="1674108" y="6092128"/>
                </a:cubicBezTo>
                <a:cubicBezTo>
                  <a:pt x="1694046" y="6073070"/>
                  <a:pt x="1679023" y="6029578"/>
                  <a:pt x="1710232" y="6043140"/>
                </a:cubicBezTo>
                <a:cubicBezTo>
                  <a:pt x="1698579" y="6034995"/>
                  <a:pt x="1694822" y="6024122"/>
                  <a:pt x="1694822" y="6024122"/>
                </a:cubicBezTo>
                <a:cubicBezTo>
                  <a:pt x="1675657" y="5994231"/>
                  <a:pt x="1670738" y="6056780"/>
                  <a:pt x="1663614" y="6010560"/>
                </a:cubicBezTo>
                <a:cubicBezTo>
                  <a:pt x="1675753" y="5988113"/>
                  <a:pt x="1700567" y="6002361"/>
                  <a:pt x="1717458" y="5993674"/>
                </a:cubicBezTo>
                <a:lnTo>
                  <a:pt x="1719960" y="5990233"/>
                </a:lnTo>
                <a:lnTo>
                  <a:pt x="1693399" y="5991571"/>
                </a:lnTo>
                <a:cubicBezTo>
                  <a:pt x="1668102" y="5993349"/>
                  <a:pt x="1641377" y="5995331"/>
                  <a:pt x="1609631" y="5992434"/>
                </a:cubicBezTo>
                <a:cubicBezTo>
                  <a:pt x="1585309" y="5994152"/>
                  <a:pt x="1548440" y="5995111"/>
                  <a:pt x="1508347" y="5995504"/>
                </a:cubicBezTo>
                <a:lnTo>
                  <a:pt x="1469993" y="5995401"/>
                </a:lnTo>
                <a:lnTo>
                  <a:pt x="1474550" y="5973064"/>
                </a:lnTo>
                <a:lnTo>
                  <a:pt x="1520501" y="5968562"/>
                </a:lnTo>
                <a:lnTo>
                  <a:pt x="1581348" y="5970804"/>
                </a:lnTo>
                <a:cubicBezTo>
                  <a:pt x="1638518" y="5971714"/>
                  <a:pt x="1697968" y="5970378"/>
                  <a:pt x="1699819" y="5964963"/>
                </a:cubicBezTo>
                <a:lnTo>
                  <a:pt x="1686573" y="5959851"/>
                </a:lnTo>
                <a:lnTo>
                  <a:pt x="1719197" y="5958788"/>
                </a:lnTo>
                <a:lnTo>
                  <a:pt x="1716054" y="5954415"/>
                </a:lnTo>
                <a:lnTo>
                  <a:pt x="1709514" y="5937256"/>
                </a:lnTo>
                <a:lnTo>
                  <a:pt x="1661406" y="5938131"/>
                </a:lnTo>
                <a:lnTo>
                  <a:pt x="1598713" y="5944643"/>
                </a:lnTo>
                <a:lnTo>
                  <a:pt x="1599730" y="5943504"/>
                </a:lnTo>
                <a:cubicBezTo>
                  <a:pt x="1595547" y="5941956"/>
                  <a:pt x="1585453" y="5939564"/>
                  <a:pt x="1566716" y="5935701"/>
                </a:cubicBezTo>
                <a:lnTo>
                  <a:pt x="1554326" y="5933007"/>
                </a:lnTo>
                <a:lnTo>
                  <a:pt x="1574037" y="5930069"/>
                </a:lnTo>
                <a:lnTo>
                  <a:pt x="1677906" y="5917825"/>
                </a:lnTo>
                <a:lnTo>
                  <a:pt x="1550324" y="5919649"/>
                </a:lnTo>
                <a:cubicBezTo>
                  <a:pt x="1503347" y="5922062"/>
                  <a:pt x="1457728" y="5924047"/>
                  <a:pt x="1413413" y="5919153"/>
                </a:cubicBezTo>
                <a:cubicBezTo>
                  <a:pt x="1413413" y="5919153"/>
                  <a:pt x="1421145" y="5913725"/>
                  <a:pt x="1426861" y="5907438"/>
                </a:cubicBezTo>
                <a:lnTo>
                  <a:pt x="1426900" y="5907004"/>
                </a:lnTo>
                <a:lnTo>
                  <a:pt x="1440242" y="5909461"/>
                </a:lnTo>
                <a:cubicBezTo>
                  <a:pt x="1482831" y="5910990"/>
                  <a:pt x="1579604" y="5906675"/>
                  <a:pt x="1574258" y="5895770"/>
                </a:cubicBezTo>
                <a:cubicBezTo>
                  <a:pt x="1560008" y="5866688"/>
                  <a:pt x="1372666" y="5901399"/>
                  <a:pt x="1278695" y="5881336"/>
                </a:cubicBezTo>
                <a:cubicBezTo>
                  <a:pt x="1225353" y="5873668"/>
                  <a:pt x="1205920" y="5869663"/>
                  <a:pt x="1158334" y="5864249"/>
                </a:cubicBezTo>
                <a:lnTo>
                  <a:pt x="1156049" y="5864017"/>
                </a:lnTo>
                <a:lnTo>
                  <a:pt x="1231299" y="5855096"/>
                </a:lnTo>
                <a:cubicBezTo>
                  <a:pt x="1272123" y="5852887"/>
                  <a:pt x="1311865" y="5852759"/>
                  <a:pt x="1354464" y="5852228"/>
                </a:cubicBezTo>
                <a:cubicBezTo>
                  <a:pt x="1417385" y="5856215"/>
                  <a:pt x="1729700" y="5831114"/>
                  <a:pt x="1557021" y="5826003"/>
                </a:cubicBezTo>
                <a:lnTo>
                  <a:pt x="1473035" y="5828401"/>
                </a:lnTo>
                <a:lnTo>
                  <a:pt x="1437349" y="5826482"/>
                </a:lnTo>
                <a:cubicBezTo>
                  <a:pt x="1346459" y="5821174"/>
                  <a:pt x="1188534" y="5808880"/>
                  <a:pt x="1336146" y="5790072"/>
                </a:cubicBezTo>
                <a:cubicBezTo>
                  <a:pt x="1372351" y="5790360"/>
                  <a:pt x="1470651" y="5797786"/>
                  <a:pt x="1514268" y="5776410"/>
                </a:cubicBezTo>
                <a:cubicBezTo>
                  <a:pt x="1571143" y="5757555"/>
                  <a:pt x="1422101" y="5756967"/>
                  <a:pt x="1347887" y="5755768"/>
                </a:cubicBezTo>
                <a:cubicBezTo>
                  <a:pt x="1283891" y="5760086"/>
                  <a:pt x="1209678" y="5758887"/>
                  <a:pt x="1175375" y="5747150"/>
                </a:cubicBezTo>
                <a:cubicBezTo>
                  <a:pt x="1150006" y="5750566"/>
                  <a:pt x="1130242" y="5731700"/>
                  <a:pt x="1097747" y="5720579"/>
                </a:cubicBezTo>
                <a:lnTo>
                  <a:pt x="1033059" y="5717508"/>
                </a:lnTo>
                <a:lnTo>
                  <a:pt x="1558738" y="5685429"/>
                </a:lnTo>
                <a:lnTo>
                  <a:pt x="1975436" y="5674270"/>
                </a:lnTo>
                <a:lnTo>
                  <a:pt x="1969922" y="5666730"/>
                </a:lnTo>
                <a:cubicBezTo>
                  <a:pt x="1969922" y="5666730"/>
                  <a:pt x="1974932" y="5668005"/>
                  <a:pt x="1980779" y="5669487"/>
                </a:cubicBezTo>
                <a:lnTo>
                  <a:pt x="1978080" y="5674200"/>
                </a:lnTo>
                <a:lnTo>
                  <a:pt x="2023026" y="5672996"/>
                </a:lnTo>
                <a:lnTo>
                  <a:pt x="2028540" y="5671123"/>
                </a:lnTo>
                <a:cubicBezTo>
                  <a:pt x="2030511" y="5669294"/>
                  <a:pt x="2030717" y="5666628"/>
                  <a:pt x="2027761" y="5662772"/>
                </a:cubicBezTo>
                <a:cubicBezTo>
                  <a:pt x="2027761" y="5662772"/>
                  <a:pt x="1997831" y="5667602"/>
                  <a:pt x="1980779" y="5669487"/>
                </a:cubicBezTo>
                <a:lnTo>
                  <a:pt x="1979188" y="5655925"/>
                </a:lnTo>
                <a:lnTo>
                  <a:pt x="1522669" y="5666894"/>
                </a:lnTo>
                <a:cubicBezTo>
                  <a:pt x="1257793" y="5667145"/>
                  <a:pt x="997089" y="5659270"/>
                  <a:pt x="743538" y="5637443"/>
                </a:cubicBezTo>
                <a:cubicBezTo>
                  <a:pt x="805395" y="5594012"/>
                  <a:pt x="960392" y="5656445"/>
                  <a:pt x="978646" y="5600929"/>
                </a:cubicBezTo>
                <a:cubicBezTo>
                  <a:pt x="991307" y="5596925"/>
                  <a:pt x="791113" y="5586591"/>
                  <a:pt x="791113" y="5586591"/>
                </a:cubicBezTo>
                <a:cubicBezTo>
                  <a:pt x="749322" y="5573935"/>
                  <a:pt x="756740" y="5559649"/>
                  <a:pt x="742461" y="5552224"/>
                </a:cubicBezTo>
                <a:cubicBezTo>
                  <a:pt x="626891" y="5539011"/>
                  <a:pt x="451286" y="5606460"/>
                  <a:pt x="392339" y="5539535"/>
                </a:cubicBezTo>
                <a:lnTo>
                  <a:pt x="455406" y="5527943"/>
                </a:lnTo>
                <a:lnTo>
                  <a:pt x="463497" y="5529164"/>
                </a:lnTo>
                <a:lnTo>
                  <a:pt x="475788" y="5526541"/>
                </a:lnTo>
                <a:lnTo>
                  <a:pt x="499852" y="5525696"/>
                </a:lnTo>
                <a:cubicBezTo>
                  <a:pt x="514475" y="5525551"/>
                  <a:pt x="530670" y="5525652"/>
                  <a:pt x="549113" y="5525794"/>
                </a:cubicBezTo>
                <a:cubicBezTo>
                  <a:pt x="559965" y="5522363"/>
                  <a:pt x="689812" y="5543000"/>
                  <a:pt x="717312" y="5510428"/>
                </a:cubicBezTo>
                <a:cubicBezTo>
                  <a:pt x="717312" y="5510428"/>
                  <a:pt x="612596" y="5493788"/>
                  <a:pt x="580044" y="5504077"/>
                </a:cubicBezTo>
                <a:cubicBezTo>
                  <a:pt x="566572" y="5502365"/>
                  <a:pt x="535378" y="5512228"/>
                  <a:pt x="505333" y="5520232"/>
                </a:cubicBezTo>
                <a:lnTo>
                  <a:pt x="475788" y="5526541"/>
                </a:lnTo>
                <a:lnTo>
                  <a:pt x="460016" y="5527095"/>
                </a:lnTo>
                <a:lnTo>
                  <a:pt x="455406" y="5527943"/>
                </a:lnTo>
                <a:lnTo>
                  <a:pt x="437550" y="5525243"/>
                </a:lnTo>
                <a:cubicBezTo>
                  <a:pt x="398214" y="5499126"/>
                  <a:pt x="489845" y="5489127"/>
                  <a:pt x="534217" y="5485998"/>
                </a:cubicBezTo>
                <a:lnTo>
                  <a:pt x="551171" y="5485025"/>
                </a:lnTo>
                <a:lnTo>
                  <a:pt x="553366" y="5484961"/>
                </a:lnTo>
                <a:cubicBezTo>
                  <a:pt x="557756" y="5484779"/>
                  <a:pt x="557408" y="5484728"/>
                  <a:pt x="553740" y="5484878"/>
                </a:cubicBezTo>
                <a:lnTo>
                  <a:pt x="551171" y="5485025"/>
                </a:lnTo>
                <a:lnTo>
                  <a:pt x="524538" y="5485806"/>
                </a:lnTo>
                <a:cubicBezTo>
                  <a:pt x="434107" y="5476587"/>
                  <a:pt x="349480" y="5479462"/>
                  <a:pt x="257423" y="5458819"/>
                </a:cubicBezTo>
                <a:cubicBezTo>
                  <a:pt x="184450" y="5445073"/>
                  <a:pt x="242227" y="5432779"/>
                  <a:pt x="317818" y="5422565"/>
                </a:cubicBezTo>
                <a:lnTo>
                  <a:pt x="336358" y="5420310"/>
                </a:lnTo>
                <a:lnTo>
                  <a:pt x="427364" y="5416511"/>
                </a:lnTo>
                <a:cubicBezTo>
                  <a:pt x="427364" y="5416511"/>
                  <a:pt x="596167" y="5435964"/>
                  <a:pt x="586245" y="5394247"/>
                </a:cubicBezTo>
                <a:cubicBezTo>
                  <a:pt x="576363" y="5384816"/>
                  <a:pt x="509514" y="5387144"/>
                  <a:pt x="443781" y="5391374"/>
                </a:cubicBezTo>
                <a:lnTo>
                  <a:pt x="437747" y="5391807"/>
                </a:lnTo>
                <a:lnTo>
                  <a:pt x="431383" y="5390894"/>
                </a:lnTo>
                <a:cubicBezTo>
                  <a:pt x="403844" y="5387162"/>
                  <a:pt x="374956" y="5383858"/>
                  <a:pt x="369529" y="5385574"/>
                </a:cubicBezTo>
                <a:cubicBezTo>
                  <a:pt x="320886" y="5389009"/>
                  <a:pt x="323737" y="5379155"/>
                  <a:pt x="343474" y="5368440"/>
                </a:cubicBezTo>
                <a:lnTo>
                  <a:pt x="356507" y="5363230"/>
                </a:lnTo>
                <a:lnTo>
                  <a:pt x="769974" y="5358303"/>
                </a:lnTo>
                <a:cubicBezTo>
                  <a:pt x="769974" y="5358303"/>
                  <a:pt x="946195" y="5356093"/>
                  <a:pt x="917406" y="5334139"/>
                </a:cubicBezTo>
                <a:cubicBezTo>
                  <a:pt x="883103" y="5322399"/>
                  <a:pt x="790028" y="5340965"/>
                  <a:pt x="741187" y="5336349"/>
                </a:cubicBezTo>
                <a:cubicBezTo>
                  <a:pt x="757435" y="5341909"/>
                  <a:pt x="649117" y="5346815"/>
                  <a:pt x="598893" y="5334447"/>
                </a:cubicBezTo>
                <a:lnTo>
                  <a:pt x="580314" y="5319995"/>
                </a:lnTo>
                <a:lnTo>
                  <a:pt x="641399" y="5315115"/>
                </a:lnTo>
                <a:cubicBezTo>
                  <a:pt x="829558" y="5312159"/>
                  <a:pt x="1065431" y="5332733"/>
                  <a:pt x="1196715" y="5309145"/>
                </a:cubicBezTo>
                <a:cubicBezTo>
                  <a:pt x="1310460" y="5285125"/>
                  <a:pt x="1341390" y="5263411"/>
                  <a:pt x="1245913" y="5269713"/>
                </a:cubicBezTo>
                <a:cubicBezTo>
                  <a:pt x="1155480" y="5260494"/>
                  <a:pt x="769391" y="5285041"/>
                  <a:pt x="727596" y="5272386"/>
                </a:cubicBezTo>
                <a:lnTo>
                  <a:pt x="729441" y="5266626"/>
                </a:lnTo>
                <a:lnTo>
                  <a:pt x="731252" y="5266582"/>
                </a:lnTo>
                <a:cubicBezTo>
                  <a:pt x="810524" y="5263022"/>
                  <a:pt x="887246" y="5257260"/>
                  <a:pt x="959131" y="5247577"/>
                </a:cubicBezTo>
                <a:lnTo>
                  <a:pt x="965116" y="5239728"/>
                </a:lnTo>
                <a:lnTo>
                  <a:pt x="967363" y="5236781"/>
                </a:lnTo>
                <a:cubicBezTo>
                  <a:pt x="968736" y="5234981"/>
                  <a:pt x="969422" y="5234082"/>
                  <a:pt x="968392" y="5235431"/>
                </a:cubicBezTo>
                <a:lnTo>
                  <a:pt x="965116" y="5239728"/>
                </a:lnTo>
                <a:lnTo>
                  <a:pt x="962218" y="5243528"/>
                </a:lnTo>
                <a:cubicBezTo>
                  <a:pt x="960504" y="5245778"/>
                  <a:pt x="959131" y="5247577"/>
                  <a:pt x="959131" y="5247577"/>
                </a:cubicBezTo>
                <a:cubicBezTo>
                  <a:pt x="883912" y="5240490"/>
                  <a:pt x="803149" y="5237807"/>
                  <a:pt x="719035" y="5237725"/>
                </a:cubicBezTo>
                <a:lnTo>
                  <a:pt x="560095" y="5241252"/>
                </a:lnTo>
                <a:lnTo>
                  <a:pt x="556526" y="5240904"/>
                </a:lnTo>
                <a:cubicBezTo>
                  <a:pt x="691600" y="5234020"/>
                  <a:pt x="829425" y="5204382"/>
                  <a:pt x="867217" y="5204372"/>
                </a:cubicBezTo>
                <a:cubicBezTo>
                  <a:pt x="903200" y="5204939"/>
                  <a:pt x="1096528" y="5193571"/>
                  <a:pt x="959262" y="5187217"/>
                </a:cubicBezTo>
                <a:cubicBezTo>
                  <a:pt x="899768" y="5194083"/>
                  <a:pt x="818573" y="5207811"/>
                  <a:pt x="776783" y="5195154"/>
                </a:cubicBezTo>
                <a:cubicBezTo>
                  <a:pt x="751650" y="5191160"/>
                  <a:pt x="726502" y="5149365"/>
                  <a:pt x="726502" y="5149365"/>
                </a:cubicBezTo>
                <a:cubicBezTo>
                  <a:pt x="674429" y="5141948"/>
                  <a:pt x="618369" y="5159669"/>
                  <a:pt x="569725" y="5163107"/>
                </a:cubicBezTo>
                <a:cubicBezTo>
                  <a:pt x="544595" y="5159115"/>
                  <a:pt x="477672" y="5142465"/>
                  <a:pt x="481102" y="5153317"/>
                </a:cubicBezTo>
                <a:cubicBezTo>
                  <a:pt x="477672" y="5142465"/>
                  <a:pt x="506790" y="5121320"/>
                  <a:pt x="495940" y="5124751"/>
                </a:cubicBezTo>
                <a:cubicBezTo>
                  <a:pt x="455956" y="5111521"/>
                  <a:pt x="387234" y="5133245"/>
                  <a:pt x="310029" y="5121833"/>
                </a:cubicBezTo>
                <a:cubicBezTo>
                  <a:pt x="274048" y="5121272"/>
                  <a:pt x="214541" y="5090338"/>
                  <a:pt x="187601" y="5086912"/>
                </a:cubicBezTo>
                <a:cubicBezTo>
                  <a:pt x="113255" y="5084548"/>
                  <a:pt x="151044" y="5084541"/>
                  <a:pt x="183599" y="5074249"/>
                </a:cubicBezTo>
                <a:cubicBezTo>
                  <a:pt x="330079" y="5027947"/>
                  <a:pt x="102962" y="5051986"/>
                  <a:pt x="21753" y="5027912"/>
                </a:cubicBezTo>
                <a:cubicBezTo>
                  <a:pt x="59529" y="4990103"/>
                  <a:pt x="109808" y="5035893"/>
                  <a:pt x="137306" y="5003323"/>
                </a:cubicBezTo>
                <a:lnTo>
                  <a:pt x="10887" y="4993540"/>
                </a:lnTo>
                <a:cubicBezTo>
                  <a:pt x="14863" y="4930601"/>
                  <a:pt x="182504" y="4951233"/>
                  <a:pt x="204202" y="4944374"/>
                </a:cubicBezTo>
                <a:cubicBezTo>
                  <a:pt x="698996" y="4911328"/>
                  <a:pt x="1265953" y="4905218"/>
                  <a:pt x="1690405" y="4882475"/>
                </a:cubicBezTo>
                <a:cubicBezTo>
                  <a:pt x="1693834" y="4893328"/>
                  <a:pt x="1715538" y="4886468"/>
                  <a:pt x="1726386" y="4883040"/>
                </a:cubicBezTo>
                <a:cubicBezTo>
                  <a:pt x="1748105" y="4913980"/>
                  <a:pt x="1779019" y="4854465"/>
                  <a:pt x="1726386" y="4883040"/>
                </a:cubicBezTo>
                <a:cubicBezTo>
                  <a:pt x="1722958" y="4872188"/>
                  <a:pt x="1701256" y="4879047"/>
                  <a:pt x="1690405" y="4882475"/>
                </a:cubicBezTo>
                <a:cubicBezTo>
                  <a:pt x="1526199" y="4872700"/>
                  <a:pt x="1351136" y="4866355"/>
                  <a:pt x="1168659" y="4874294"/>
                </a:cubicBezTo>
                <a:cubicBezTo>
                  <a:pt x="982746" y="4871378"/>
                  <a:pt x="782571" y="4898839"/>
                  <a:pt x="637867" y="4868970"/>
                </a:cubicBezTo>
                <a:cubicBezTo>
                  <a:pt x="623586" y="4861545"/>
                  <a:pt x="455945" y="4840915"/>
                  <a:pt x="455945" y="4840915"/>
                </a:cubicBezTo>
                <a:cubicBezTo>
                  <a:pt x="430799" y="4799121"/>
                  <a:pt x="497726" y="4815769"/>
                  <a:pt x="533709" y="4816335"/>
                </a:cubicBezTo>
                <a:cubicBezTo>
                  <a:pt x="474217" y="4823200"/>
                  <a:pt x="582348" y="4812896"/>
                  <a:pt x="666973" y="4810024"/>
                </a:cubicBezTo>
                <a:cubicBezTo>
                  <a:pt x="936458" y="4800453"/>
                  <a:pt x="1255632" y="4797053"/>
                  <a:pt x="1463243" y="4793111"/>
                </a:cubicBezTo>
                <a:cubicBezTo>
                  <a:pt x="2189166" y="4767594"/>
                  <a:pt x="2905499" y="4751077"/>
                  <a:pt x="3620972" y="4722394"/>
                </a:cubicBezTo>
                <a:lnTo>
                  <a:pt x="3994161" y="4705618"/>
                </a:lnTo>
                <a:lnTo>
                  <a:pt x="4000819" y="4692105"/>
                </a:lnTo>
                <a:cubicBezTo>
                  <a:pt x="4005853" y="4684281"/>
                  <a:pt x="4011777" y="4682236"/>
                  <a:pt x="4021358" y="4697180"/>
                </a:cubicBezTo>
                <a:lnTo>
                  <a:pt x="4018684" y="4704516"/>
                </a:lnTo>
                <a:lnTo>
                  <a:pt x="4074912" y="4701987"/>
                </a:lnTo>
                <a:lnTo>
                  <a:pt x="4071519" y="4692023"/>
                </a:lnTo>
                <a:cubicBezTo>
                  <a:pt x="4063959" y="4673336"/>
                  <a:pt x="4055412" y="4654991"/>
                  <a:pt x="4053727" y="4637317"/>
                </a:cubicBezTo>
                <a:cubicBezTo>
                  <a:pt x="4084160" y="4699827"/>
                  <a:pt x="4092446" y="4672625"/>
                  <a:pt x="4115753" y="4688913"/>
                </a:cubicBezTo>
                <a:lnTo>
                  <a:pt x="4116998" y="4700096"/>
                </a:lnTo>
                <a:lnTo>
                  <a:pt x="4157550" y="4698272"/>
                </a:lnTo>
                <a:lnTo>
                  <a:pt x="4363431" y="4686516"/>
                </a:lnTo>
                <a:lnTo>
                  <a:pt x="4367346" y="4675031"/>
                </a:lnTo>
                <a:lnTo>
                  <a:pt x="4372549" y="4685995"/>
                </a:lnTo>
                <a:lnTo>
                  <a:pt x="4490008" y="4679288"/>
                </a:lnTo>
                <a:lnTo>
                  <a:pt x="4497089" y="4666724"/>
                </a:lnTo>
                <a:cubicBezTo>
                  <a:pt x="4493334" y="4655852"/>
                  <a:pt x="4489578" y="4644979"/>
                  <a:pt x="4477925" y="4636833"/>
                </a:cubicBezTo>
                <a:cubicBezTo>
                  <a:pt x="4477925" y="4636833"/>
                  <a:pt x="4477925" y="4636833"/>
                  <a:pt x="4478699" y="4587886"/>
                </a:cubicBezTo>
                <a:cubicBezTo>
                  <a:pt x="4505762" y="4615049"/>
                  <a:pt x="4497477" y="4642250"/>
                  <a:pt x="4524541" y="4669413"/>
                </a:cubicBezTo>
                <a:lnTo>
                  <a:pt x="4535509" y="4676690"/>
                </a:lnTo>
                <a:lnTo>
                  <a:pt x="4537660" y="4676567"/>
                </a:lnTo>
                <a:lnTo>
                  <a:pt x="4542242" y="4675468"/>
                </a:lnTo>
                <a:cubicBezTo>
                  <a:pt x="4550868" y="4665644"/>
                  <a:pt x="4539041" y="4621809"/>
                  <a:pt x="4567789" y="4666645"/>
                </a:cubicBezTo>
                <a:cubicBezTo>
                  <a:pt x="4564806" y="4606824"/>
                  <a:pt x="4525703" y="4595992"/>
                  <a:pt x="4513661" y="4612321"/>
                </a:cubicBezTo>
                <a:cubicBezTo>
                  <a:pt x="4510680" y="4552499"/>
                  <a:pt x="4560664" y="4620424"/>
                  <a:pt x="4541886" y="4566060"/>
                </a:cubicBezTo>
                <a:cubicBezTo>
                  <a:pt x="4565001" y="4594586"/>
                  <a:pt x="4565902" y="4630786"/>
                  <a:pt x="4582825" y="4666584"/>
                </a:cubicBezTo>
                <a:lnTo>
                  <a:pt x="4587600" y="4673716"/>
                </a:lnTo>
                <a:lnTo>
                  <a:pt x="4633389" y="4671101"/>
                </a:lnTo>
                <a:lnTo>
                  <a:pt x="4642956" y="4663499"/>
                </a:lnTo>
                <a:cubicBezTo>
                  <a:pt x="4656452" y="4648188"/>
                  <a:pt x="4662765" y="4621669"/>
                  <a:pt x="4636281" y="4557796"/>
                </a:cubicBezTo>
                <a:cubicBezTo>
                  <a:pt x="4631752" y="4595870"/>
                  <a:pt x="4615954" y="4601326"/>
                  <a:pt x="4592258" y="4609511"/>
                </a:cubicBezTo>
                <a:cubicBezTo>
                  <a:pt x="4585134" y="4563291"/>
                  <a:pt x="4615954" y="4601326"/>
                  <a:pt x="4589277" y="4549691"/>
                </a:cubicBezTo>
                <a:cubicBezTo>
                  <a:pt x="4632139" y="4571397"/>
                  <a:pt x="4664507" y="4511534"/>
                  <a:pt x="4691571" y="4538698"/>
                </a:cubicBezTo>
                <a:cubicBezTo>
                  <a:pt x="4679916" y="4530552"/>
                  <a:pt x="4675774" y="4544154"/>
                  <a:pt x="4675774" y="4544154"/>
                </a:cubicBezTo>
                <a:cubicBezTo>
                  <a:pt x="4694939" y="4574044"/>
                  <a:pt x="4706980" y="4557714"/>
                  <a:pt x="4702451" y="4595789"/>
                </a:cubicBezTo>
                <a:cubicBezTo>
                  <a:pt x="4697922" y="4633864"/>
                  <a:pt x="4683673" y="4541426"/>
                  <a:pt x="4679142" y="4579499"/>
                </a:cubicBezTo>
                <a:cubicBezTo>
                  <a:pt x="4666713" y="4620304"/>
                  <a:pt x="4694553" y="4598519"/>
                  <a:pt x="4697922" y="4633864"/>
                </a:cubicBezTo>
                <a:cubicBezTo>
                  <a:pt x="4686267" y="4625719"/>
                  <a:pt x="4686073" y="4637957"/>
                  <a:pt x="4685362" y="4651894"/>
                </a:cubicBezTo>
                <a:lnTo>
                  <a:pt x="4682925" y="4668272"/>
                </a:lnTo>
                <a:lnTo>
                  <a:pt x="4694625" y="4667604"/>
                </a:lnTo>
                <a:lnTo>
                  <a:pt x="4711370" y="4666385"/>
                </a:lnTo>
                <a:lnTo>
                  <a:pt x="4709478" y="4648128"/>
                </a:lnTo>
                <a:cubicBezTo>
                  <a:pt x="4709671" y="4635890"/>
                  <a:pt x="4713717" y="4628408"/>
                  <a:pt x="4725371" y="4636552"/>
                </a:cubicBezTo>
                <a:lnTo>
                  <a:pt x="4731481" y="4664921"/>
                </a:lnTo>
                <a:lnTo>
                  <a:pt x="4753391" y="4663325"/>
                </a:lnTo>
                <a:lnTo>
                  <a:pt x="4748679" y="4652843"/>
                </a:lnTo>
                <a:cubicBezTo>
                  <a:pt x="4736639" y="4669171"/>
                  <a:pt x="4718246" y="4590333"/>
                  <a:pt x="4706206" y="4606662"/>
                </a:cubicBezTo>
                <a:cubicBezTo>
                  <a:pt x="4703225" y="4546842"/>
                  <a:pt x="4733657" y="4609352"/>
                  <a:pt x="4749456" y="4603894"/>
                </a:cubicBezTo>
                <a:cubicBezTo>
                  <a:pt x="4753598" y="4590293"/>
                  <a:pt x="4757741" y="4576692"/>
                  <a:pt x="4742330" y="4557674"/>
                </a:cubicBezTo>
                <a:cubicBezTo>
                  <a:pt x="4738188" y="4571275"/>
                  <a:pt x="4726534" y="4563130"/>
                  <a:pt x="4706980" y="4557714"/>
                </a:cubicBezTo>
                <a:cubicBezTo>
                  <a:pt x="4696099" y="4500622"/>
                  <a:pt x="4722778" y="4552257"/>
                  <a:pt x="4723553" y="4503309"/>
                </a:cubicBezTo>
                <a:cubicBezTo>
                  <a:pt x="4696099" y="4500622"/>
                  <a:pt x="4684058" y="4516952"/>
                  <a:pt x="4664507" y="4511534"/>
                </a:cubicBezTo>
                <a:cubicBezTo>
                  <a:pt x="4660752" y="4500662"/>
                  <a:pt x="4664894" y="4487061"/>
                  <a:pt x="4657383" y="4465315"/>
                </a:cubicBezTo>
                <a:cubicBezTo>
                  <a:pt x="4645343" y="4481645"/>
                  <a:pt x="4637443" y="4484374"/>
                  <a:pt x="4656609" y="4514262"/>
                </a:cubicBezTo>
                <a:cubicBezTo>
                  <a:pt x="4625401" y="4500703"/>
                  <a:pt x="4609604" y="4506160"/>
                  <a:pt x="4601319" y="4533360"/>
                </a:cubicBezTo>
                <a:cubicBezTo>
                  <a:pt x="4597950" y="4498015"/>
                  <a:pt x="4582153" y="4503472"/>
                  <a:pt x="4585522" y="4538817"/>
                </a:cubicBezTo>
                <a:cubicBezTo>
                  <a:pt x="4578011" y="4517072"/>
                  <a:pt x="4574255" y="4506200"/>
                  <a:pt x="4570499" y="4495327"/>
                </a:cubicBezTo>
                <a:cubicBezTo>
                  <a:pt x="4562600" y="4498053"/>
                  <a:pt x="4558458" y="4511657"/>
                  <a:pt x="4558071" y="4536129"/>
                </a:cubicBezTo>
                <a:cubicBezTo>
                  <a:pt x="4519739" y="4476349"/>
                  <a:pt x="4507311" y="4517153"/>
                  <a:pt x="4499027" y="4544355"/>
                </a:cubicBezTo>
                <a:cubicBezTo>
                  <a:pt x="4499413" y="4519880"/>
                  <a:pt x="4476104" y="4503592"/>
                  <a:pt x="4472347" y="4492719"/>
                </a:cubicBezTo>
                <a:cubicBezTo>
                  <a:pt x="4471188" y="4566141"/>
                  <a:pt x="4378728" y="4452037"/>
                  <a:pt x="4396732" y="4555348"/>
                </a:cubicBezTo>
                <a:cubicBezTo>
                  <a:pt x="4373813" y="4514585"/>
                  <a:pt x="4373035" y="4563532"/>
                  <a:pt x="4365137" y="4566261"/>
                </a:cubicBezTo>
                <a:cubicBezTo>
                  <a:pt x="4341831" y="4549973"/>
                  <a:pt x="4342217" y="4525498"/>
                  <a:pt x="4326807" y="4506481"/>
                </a:cubicBezTo>
                <a:cubicBezTo>
                  <a:pt x="4337301" y="4588049"/>
                  <a:pt x="4260249" y="4492960"/>
                  <a:pt x="4244065" y="4522891"/>
                </a:cubicBezTo>
                <a:cubicBezTo>
                  <a:pt x="4247820" y="4533763"/>
                  <a:pt x="4251577" y="4544638"/>
                  <a:pt x="4259088" y="4566382"/>
                </a:cubicBezTo>
                <a:cubicBezTo>
                  <a:pt x="4231636" y="4563695"/>
                  <a:pt x="4231636" y="4563695"/>
                  <a:pt x="4204187" y="4561008"/>
                </a:cubicBezTo>
                <a:cubicBezTo>
                  <a:pt x="4196675" y="4539261"/>
                  <a:pt x="4224126" y="4541948"/>
                  <a:pt x="4193306" y="4503914"/>
                </a:cubicBezTo>
                <a:cubicBezTo>
                  <a:pt x="4203024" y="4634429"/>
                  <a:pt x="4113935" y="4555672"/>
                  <a:pt x="4082340" y="4566585"/>
                </a:cubicBezTo>
                <a:cubicBezTo>
                  <a:pt x="4089852" y="4588329"/>
                  <a:pt x="4105262" y="4607348"/>
                  <a:pt x="4096976" y="4634550"/>
                </a:cubicBezTo>
                <a:cubicBezTo>
                  <a:pt x="4077809" y="4604660"/>
                  <a:pt x="4069524" y="4631861"/>
                  <a:pt x="4049972" y="4626445"/>
                </a:cubicBezTo>
                <a:cubicBezTo>
                  <a:pt x="4058258" y="4599243"/>
                  <a:pt x="4050747" y="4577497"/>
                  <a:pt x="4043236" y="4555751"/>
                </a:cubicBezTo>
                <a:cubicBezTo>
                  <a:pt x="3968779" y="4544959"/>
                  <a:pt x="3908186" y="4651079"/>
                  <a:pt x="3826994" y="4569593"/>
                </a:cubicBezTo>
                <a:cubicBezTo>
                  <a:pt x="3838648" y="4577739"/>
                  <a:pt x="3850301" y="4585884"/>
                  <a:pt x="3846933" y="4550536"/>
                </a:cubicBezTo>
                <a:cubicBezTo>
                  <a:pt x="3827381" y="4545121"/>
                  <a:pt x="3827767" y="4520646"/>
                  <a:pt x="3812358" y="4501628"/>
                </a:cubicBezTo>
                <a:cubicBezTo>
                  <a:pt x="3822852" y="4583196"/>
                  <a:pt x="3781151" y="4488066"/>
                  <a:pt x="3769108" y="4504396"/>
                </a:cubicBezTo>
                <a:cubicBezTo>
                  <a:pt x="3760823" y="4531599"/>
                  <a:pt x="3784131" y="4547891"/>
                  <a:pt x="3775847" y="4575091"/>
                </a:cubicBezTo>
                <a:cubicBezTo>
                  <a:pt x="3749170" y="4523454"/>
                  <a:pt x="3745026" y="4537055"/>
                  <a:pt x="3721718" y="4520765"/>
                </a:cubicBezTo>
                <a:cubicBezTo>
                  <a:pt x="3721331" y="4545241"/>
                  <a:pt x="3732985" y="4553386"/>
                  <a:pt x="3736742" y="4564259"/>
                </a:cubicBezTo>
                <a:cubicBezTo>
                  <a:pt x="3717188" y="4558842"/>
                  <a:pt x="3700616" y="4613247"/>
                  <a:pt x="3685594" y="4569756"/>
                </a:cubicBezTo>
                <a:cubicBezTo>
                  <a:pt x="3693493" y="4567027"/>
                  <a:pt x="3708902" y="4586045"/>
                  <a:pt x="3713433" y="4547969"/>
                </a:cubicBezTo>
                <a:cubicBezTo>
                  <a:pt x="3674326" y="4537135"/>
                  <a:pt x="3682612" y="4509932"/>
                  <a:pt x="3655936" y="4458297"/>
                </a:cubicBezTo>
                <a:cubicBezTo>
                  <a:pt x="3647651" y="4485501"/>
                  <a:pt x="3663060" y="4504517"/>
                  <a:pt x="3670570" y="4526263"/>
                </a:cubicBezTo>
                <a:cubicBezTo>
                  <a:pt x="3650633" y="4545320"/>
                  <a:pt x="3611526" y="4534486"/>
                  <a:pt x="3572421" y="4523655"/>
                </a:cubicBezTo>
                <a:cubicBezTo>
                  <a:pt x="3587443" y="4567147"/>
                  <a:pt x="3563749" y="4575331"/>
                  <a:pt x="3567117" y="4610679"/>
                </a:cubicBezTo>
                <a:cubicBezTo>
                  <a:pt x="3540053" y="4583517"/>
                  <a:pt x="3556237" y="4553585"/>
                  <a:pt x="3532929" y="4537296"/>
                </a:cubicBezTo>
                <a:cubicBezTo>
                  <a:pt x="3532153" y="4586244"/>
                  <a:pt x="3528011" y="4599847"/>
                  <a:pt x="3515970" y="4616175"/>
                </a:cubicBezTo>
                <a:cubicBezTo>
                  <a:pt x="3523483" y="4637924"/>
                  <a:pt x="3527625" y="4624321"/>
                  <a:pt x="3535137" y="4646067"/>
                </a:cubicBezTo>
                <a:cubicBezTo>
                  <a:pt x="3508071" y="4618904"/>
                  <a:pt x="3515197" y="4665125"/>
                  <a:pt x="3534361" y="4695015"/>
                </a:cubicBezTo>
                <a:cubicBezTo>
                  <a:pt x="3511054" y="4678724"/>
                  <a:pt x="3514422" y="4714072"/>
                  <a:pt x="3487357" y="4686910"/>
                </a:cubicBezTo>
                <a:cubicBezTo>
                  <a:pt x="3480232" y="4640691"/>
                  <a:pt x="3499400" y="4670581"/>
                  <a:pt x="3503543" y="4656980"/>
                </a:cubicBezTo>
                <a:cubicBezTo>
                  <a:pt x="3480232" y="4640691"/>
                  <a:pt x="3492275" y="4624360"/>
                  <a:pt x="3500173" y="4621632"/>
                </a:cubicBezTo>
                <a:cubicBezTo>
                  <a:pt x="3484376" y="4627088"/>
                  <a:pt x="3461067" y="4610799"/>
                  <a:pt x="3453554" y="4589054"/>
                </a:cubicBezTo>
                <a:cubicBezTo>
                  <a:pt x="3457311" y="4599927"/>
                  <a:pt x="3461841" y="4561851"/>
                  <a:pt x="3450187" y="4553707"/>
                </a:cubicBezTo>
                <a:cubicBezTo>
                  <a:pt x="3415226" y="4529273"/>
                  <a:pt x="3417817" y="4613568"/>
                  <a:pt x="3390368" y="4610880"/>
                </a:cubicBezTo>
                <a:cubicBezTo>
                  <a:pt x="3390755" y="4586406"/>
                  <a:pt x="3399039" y="4559204"/>
                  <a:pt x="3375731" y="4542916"/>
                </a:cubicBezTo>
                <a:cubicBezTo>
                  <a:pt x="3378713" y="4602734"/>
                  <a:pt x="3373796" y="4665285"/>
                  <a:pt x="3339221" y="4616377"/>
                </a:cubicBezTo>
                <a:cubicBezTo>
                  <a:pt x="3342976" y="4627249"/>
                  <a:pt x="3366672" y="4619063"/>
                  <a:pt x="3347505" y="4589176"/>
                </a:cubicBezTo>
                <a:cubicBezTo>
                  <a:pt x="3323812" y="4597359"/>
                  <a:pt x="3304258" y="4591942"/>
                  <a:pt x="3295972" y="4619145"/>
                </a:cubicBezTo>
                <a:cubicBezTo>
                  <a:pt x="3280561" y="4600128"/>
                  <a:pt x="3265153" y="4581112"/>
                  <a:pt x="3261397" y="4570237"/>
                </a:cubicBezTo>
                <a:cubicBezTo>
                  <a:pt x="3249357" y="4586567"/>
                  <a:pt x="3257255" y="4583839"/>
                  <a:pt x="3252726" y="4621914"/>
                </a:cubicBezTo>
                <a:cubicBezTo>
                  <a:pt x="3248970" y="4611040"/>
                  <a:pt x="3241070" y="4613769"/>
                  <a:pt x="3229415" y="4605624"/>
                </a:cubicBezTo>
                <a:cubicBezTo>
                  <a:pt x="3221904" y="4583879"/>
                  <a:pt x="3226046" y="4570278"/>
                  <a:pt x="3214393" y="4562134"/>
                </a:cubicBezTo>
                <a:cubicBezTo>
                  <a:pt x="3163633" y="4543157"/>
                  <a:pt x="3158716" y="4605704"/>
                  <a:pt x="3122980" y="4630220"/>
                </a:cubicBezTo>
                <a:cubicBezTo>
                  <a:pt x="3123367" y="4605745"/>
                  <a:pt x="3112100" y="4573127"/>
                  <a:pt x="3100832" y="4540509"/>
                </a:cubicBezTo>
                <a:cubicBezTo>
                  <a:pt x="3088792" y="4556839"/>
                  <a:pt x="3073383" y="4537820"/>
                  <a:pt x="3068851" y="4575896"/>
                </a:cubicBezTo>
                <a:cubicBezTo>
                  <a:pt x="3084261" y="4594912"/>
                  <a:pt x="3100832" y="4540509"/>
                  <a:pt x="3103816" y="4600330"/>
                </a:cubicBezTo>
                <a:cubicBezTo>
                  <a:pt x="3091774" y="4616658"/>
                  <a:pt x="3064708" y="4589497"/>
                  <a:pt x="3033889" y="4551462"/>
                </a:cubicBezTo>
                <a:cubicBezTo>
                  <a:pt x="3025217" y="4603137"/>
                  <a:pt x="3060953" y="4578625"/>
                  <a:pt x="3068077" y="4624843"/>
                </a:cubicBezTo>
                <a:cubicBezTo>
                  <a:pt x="3036869" y="4611283"/>
                  <a:pt x="3015149" y="4618785"/>
                  <a:pt x="2997751" y="4632401"/>
                </a:cubicBezTo>
                <a:lnTo>
                  <a:pt x="2972977" y="4657089"/>
                </a:lnTo>
                <a:lnTo>
                  <a:pt x="2954130" y="4627693"/>
                </a:lnTo>
                <a:cubicBezTo>
                  <a:pt x="2950374" y="4616821"/>
                  <a:pt x="2946619" y="4605949"/>
                  <a:pt x="2934964" y="4597803"/>
                </a:cubicBezTo>
                <a:cubicBezTo>
                  <a:pt x="2929273" y="4709300"/>
                  <a:pt x="2844324" y="4616942"/>
                  <a:pt x="2808588" y="4641455"/>
                </a:cubicBezTo>
                <a:cubicBezTo>
                  <a:pt x="2812731" y="4627854"/>
                  <a:pt x="2813119" y="4603380"/>
                  <a:pt x="2789809" y="4587092"/>
                </a:cubicBezTo>
                <a:cubicBezTo>
                  <a:pt x="2785279" y="4625166"/>
                  <a:pt x="2788648" y="4660513"/>
                  <a:pt x="2772852" y="4665970"/>
                </a:cubicBezTo>
                <a:cubicBezTo>
                  <a:pt x="2769095" y="4655096"/>
                  <a:pt x="2761584" y="4633350"/>
                  <a:pt x="2757829" y="4622477"/>
                </a:cubicBezTo>
                <a:cubicBezTo>
                  <a:pt x="2737501" y="4666010"/>
                  <a:pt x="2687130" y="4622558"/>
                  <a:pt x="2666415" y="4690564"/>
                </a:cubicBezTo>
                <a:cubicBezTo>
                  <a:pt x="2666802" y="4666089"/>
                  <a:pt x="2663046" y="4655218"/>
                  <a:pt x="2659291" y="4644345"/>
                </a:cubicBezTo>
                <a:cubicBezTo>
                  <a:pt x="2607757" y="4674315"/>
                  <a:pt x="2608144" y="4649843"/>
                  <a:pt x="2557383" y="4630865"/>
                </a:cubicBezTo>
                <a:cubicBezTo>
                  <a:pt x="2557770" y="4606390"/>
                  <a:pt x="2554014" y="4595518"/>
                  <a:pt x="2546504" y="4573772"/>
                </a:cubicBezTo>
                <a:cubicBezTo>
                  <a:pt x="2537832" y="4625448"/>
                  <a:pt x="2519439" y="4546610"/>
                  <a:pt x="2514910" y="4584685"/>
                </a:cubicBezTo>
                <a:cubicBezTo>
                  <a:pt x="2510768" y="4598285"/>
                  <a:pt x="2510380" y="4622760"/>
                  <a:pt x="2517892" y="4644506"/>
                </a:cubicBezTo>
                <a:cubicBezTo>
                  <a:pt x="2502481" y="4625488"/>
                  <a:pt x="2490827" y="4617345"/>
                  <a:pt x="2486684" y="4630946"/>
                </a:cubicBezTo>
                <a:cubicBezTo>
                  <a:pt x="2490440" y="4641818"/>
                  <a:pt x="2505850" y="4660836"/>
                  <a:pt x="2509606" y="4671708"/>
                </a:cubicBezTo>
                <a:cubicBezTo>
                  <a:pt x="2470501" y="4660876"/>
                  <a:pt x="2482541" y="4644545"/>
                  <a:pt x="2447193" y="4644586"/>
                </a:cubicBezTo>
                <a:cubicBezTo>
                  <a:pt x="2462601" y="4663605"/>
                  <a:pt x="2485910" y="4679893"/>
                  <a:pt x="2473868" y="4696222"/>
                </a:cubicBezTo>
                <a:cubicBezTo>
                  <a:pt x="2423883" y="4628297"/>
                  <a:pt x="2375717" y="4693616"/>
                  <a:pt x="2357714" y="4590303"/>
                </a:cubicBezTo>
                <a:cubicBezTo>
                  <a:pt x="2334406" y="4574013"/>
                  <a:pt x="2329876" y="4612088"/>
                  <a:pt x="2310324" y="4606673"/>
                </a:cubicBezTo>
                <a:cubicBezTo>
                  <a:pt x="2306567" y="4595798"/>
                  <a:pt x="2310711" y="4582198"/>
                  <a:pt x="2306955" y="4571326"/>
                </a:cubicBezTo>
                <a:cubicBezTo>
                  <a:pt x="2290771" y="4601254"/>
                  <a:pt x="2264482" y="4525146"/>
                  <a:pt x="2256196" y="4552349"/>
                </a:cubicBezTo>
                <a:cubicBezTo>
                  <a:pt x="2259564" y="4587696"/>
                  <a:pt x="2282484" y="4628458"/>
                  <a:pt x="2289609" y="4674678"/>
                </a:cubicBezTo>
                <a:cubicBezTo>
                  <a:pt x="2262932" y="4623043"/>
                  <a:pt x="2216316" y="4590464"/>
                  <a:pt x="2234707" y="4669302"/>
                </a:cubicBezTo>
                <a:cubicBezTo>
                  <a:pt x="2097838" y="4631389"/>
                  <a:pt x="1983502" y="4658711"/>
                  <a:pt x="1854146" y="4642544"/>
                </a:cubicBezTo>
                <a:cubicBezTo>
                  <a:pt x="1847020" y="4596323"/>
                  <a:pt x="1877454" y="4658832"/>
                  <a:pt x="1885741" y="4631631"/>
                </a:cubicBezTo>
                <a:cubicBezTo>
                  <a:pt x="1870717" y="4588137"/>
                  <a:pt x="1894026" y="4604428"/>
                  <a:pt x="1874859" y="4574538"/>
                </a:cubicBezTo>
                <a:cubicBezTo>
                  <a:pt x="1870717" y="4588137"/>
                  <a:pt x="1863206" y="4566393"/>
                  <a:pt x="1855306" y="4569122"/>
                </a:cubicBezTo>
                <a:cubicBezTo>
                  <a:pt x="1854918" y="4593595"/>
                  <a:pt x="1866574" y="4601741"/>
                  <a:pt x="1862431" y="4615341"/>
                </a:cubicBezTo>
                <a:cubicBezTo>
                  <a:pt x="1842878" y="4609925"/>
                  <a:pt x="1843266" y="4585450"/>
                  <a:pt x="1835754" y="4563705"/>
                </a:cubicBezTo>
                <a:cubicBezTo>
                  <a:pt x="1827856" y="4566432"/>
                  <a:pt x="1816203" y="4558288"/>
                  <a:pt x="1808304" y="4561016"/>
                </a:cubicBezTo>
                <a:cubicBezTo>
                  <a:pt x="1807916" y="4585492"/>
                  <a:pt x="1811672" y="4596364"/>
                  <a:pt x="1815427" y="4607236"/>
                </a:cubicBezTo>
                <a:cubicBezTo>
                  <a:pt x="1846248" y="4645271"/>
                  <a:pt x="1857515" y="4677889"/>
                  <a:pt x="1876679" y="4707781"/>
                </a:cubicBezTo>
                <a:cubicBezTo>
                  <a:pt x="1861271" y="4688762"/>
                  <a:pt x="1864639" y="4724109"/>
                  <a:pt x="1837574" y="4696947"/>
                </a:cubicBezTo>
                <a:cubicBezTo>
                  <a:pt x="1837960" y="4672473"/>
                  <a:pt x="1850004" y="4656144"/>
                  <a:pt x="1826693" y="4639855"/>
                </a:cubicBezTo>
                <a:cubicBezTo>
                  <a:pt x="1810510" y="4669786"/>
                  <a:pt x="1753015" y="4580114"/>
                  <a:pt x="1740197" y="4645393"/>
                </a:cubicBezTo>
                <a:cubicBezTo>
                  <a:pt x="1721033" y="4615502"/>
                  <a:pt x="1721033" y="4615502"/>
                  <a:pt x="1724401" y="4650849"/>
                </a:cubicBezTo>
                <a:cubicBezTo>
                  <a:pt x="1705234" y="4620959"/>
                  <a:pt x="1697336" y="4623687"/>
                  <a:pt x="1689438" y="4626415"/>
                </a:cubicBezTo>
                <a:cubicBezTo>
                  <a:pt x="1686069" y="4591070"/>
                  <a:pt x="1709377" y="4607357"/>
                  <a:pt x="1717663" y="4580155"/>
                </a:cubicBezTo>
                <a:cubicBezTo>
                  <a:pt x="1667677" y="4512231"/>
                  <a:pt x="1666518" y="4585653"/>
                  <a:pt x="1635310" y="4572091"/>
                </a:cubicBezTo>
                <a:cubicBezTo>
                  <a:pt x="1616532" y="4517727"/>
                  <a:pt x="1604104" y="4558530"/>
                  <a:pt x="1588694" y="4539513"/>
                </a:cubicBezTo>
                <a:cubicBezTo>
                  <a:pt x="1577428" y="4506894"/>
                  <a:pt x="1597753" y="4463364"/>
                  <a:pt x="1570690" y="4436201"/>
                </a:cubicBezTo>
                <a:cubicBezTo>
                  <a:pt x="1569916" y="4485149"/>
                  <a:pt x="1542851" y="4457986"/>
                  <a:pt x="1530808" y="4474316"/>
                </a:cubicBezTo>
                <a:cubicBezTo>
                  <a:pt x="1534177" y="4509663"/>
                  <a:pt x="1538320" y="4496063"/>
                  <a:pt x="1545445" y="4542282"/>
                </a:cubicBezTo>
                <a:cubicBezTo>
                  <a:pt x="1514625" y="4504246"/>
                  <a:pt x="1518380" y="4515119"/>
                  <a:pt x="1487562" y="4477085"/>
                </a:cubicBezTo>
                <a:cubicBezTo>
                  <a:pt x="1495847" y="4449882"/>
                  <a:pt x="1484192" y="4441738"/>
                  <a:pt x="1469171" y="4398247"/>
                </a:cubicBezTo>
                <a:cubicBezTo>
                  <a:pt x="1481211" y="4381918"/>
                  <a:pt x="1504133" y="4422681"/>
                  <a:pt x="1501151" y="4362860"/>
                </a:cubicBezTo>
                <a:cubicBezTo>
                  <a:pt x="1559035" y="4428055"/>
                  <a:pt x="1575605" y="4373651"/>
                  <a:pt x="1626365" y="4392629"/>
                </a:cubicBezTo>
                <a:cubicBezTo>
                  <a:pt x="1623772" y="4308334"/>
                  <a:pt x="1669615" y="4389860"/>
                  <a:pt x="1685800" y="4359930"/>
                </a:cubicBezTo>
                <a:cubicBezTo>
                  <a:pt x="1674145" y="4351784"/>
                  <a:pt x="1670389" y="4340912"/>
                  <a:pt x="1674532" y="4327311"/>
                </a:cubicBezTo>
                <a:cubicBezTo>
                  <a:pt x="1693698" y="4357201"/>
                  <a:pt x="1690329" y="4321855"/>
                  <a:pt x="1721147" y="4359889"/>
                </a:cubicBezTo>
                <a:cubicBezTo>
                  <a:pt x="1720761" y="4384364"/>
                  <a:pt x="1720373" y="4408837"/>
                  <a:pt x="1735784" y="4427854"/>
                </a:cubicBezTo>
                <a:cubicBezTo>
                  <a:pt x="1743682" y="4425126"/>
                  <a:pt x="1743682" y="4425126"/>
                  <a:pt x="1751581" y="4422399"/>
                </a:cubicBezTo>
                <a:cubicBezTo>
                  <a:pt x="1756112" y="4384323"/>
                  <a:pt x="1729046" y="4357161"/>
                  <a:pt x="1733577" y="4319086"/>
                </a:cubicBezTo>
                <a:cubicBezTo>
                  <a:pt x="1760641" y="4346248"/>
                  <a:pt x="1760641" y="4346248"/>
                  <a:pt x="1761415" y="4297301"/>
                </a:cubicBezTo>
                <a:cubicBezTo>
                  <a:pt x="1767243" y="4301372"/>
                  <a:pt x="1771095" y="4306127"/>
                  <a:pt x="1774431" y="4312580"/>
                </a:cubicBezTo>
                <a:lnTo>
                  <a:pt x="1784219" y="4337762"/>
                </a:lnTo>
                <a:lnTo>
                  <a:pt x="1782375" y="4337979"/>
                </a:lnTo>
                <a:cubicBezTo>
                  <a:pt x="1776719" y="4338410"/>
                  <a:pt x="1771548" y="4339437"/>
                  <a:pt x="1768539" y="4343520"/>
                </a:cubicBezTo>
                <a:cubicBezTo>
                  <a:pt x="1783948" y="4362537"/>
                  <a:pt x="1767766" y="4392467"/>
                  <a:pt x="1791073" y="4408757"/>
                </a:cubicBezTo>
                <a:cubicBezTo>
                  <a:pt x="1795603" y="4370681"/>
                  <a:pt x="1830567" y="4395115"/>
                  <a:pt x="1835096" y="4357040"/>
                </a:cubicBezTo>
                <a:cubicBezTo>
                  <a:pt x="1854649" y="4362455"/>
                  <a:pt x="1861772" y="4408677"/>
                  <a:pt x="1862546" y="4359728"/>
                </a:cubicBezTo>
                <a:cubicBezTo>
                  <a:pt x="1877957" y="4378746"/>
                  <a:pt x="1877570" y="4403221"/>
                  <a:pt x="1900877" y="4419509"/>
                </a:cubicBezTo>
                <a:cubicBezTo>
                  <a:pt x="1893754" y="4373289"/>
                  <a:pt x="1905409" y="4381433"/>
                  <a:pt x="1909552" y="4367832"/>
                </a:cubicBezTo>
                <a:cubicBezTo>
                  <a:pt x="1921206" y="4375977"/>
                  <a:pt x="1939985" y="4430341"/>
                  <a:pt x="1944127" y="4416741"/>
                </a:cubicBezTo>
                <a:cubicBezTo>
                  <a:pt x="1932859" y="4384122"/>
                  <a:pt x="1913695" y="4354232"/>
                  <a:pt x="1918224" y="4316158"/>
                </a:cubicBezTo>
                <a:cubicBezTo>
                  <a:pt x="1952412" y="4389538"/>
                  <a:pt x="1945675" y="4318844"/>
                  <a:pt x="1979864" y="4392224"/>
                </a:cubicBezTo>
                <a:cubicBezTo>
                  <a:pt x="1972740" y="4346005"/>
                  <a:pt x="1980251" y="4367752"/>
                  <a:pt x="1988536" y="4340550"/>
                </a:cubicBezTo>
                <a:cubicBezTo>
                  <a:pt x="1969370" y="4310659"/>
                  <a:pt x="1952798" y="4365063"/>
                  <a:pt x="1941919" y="4307973"/>
                </a:cubicBezTo>
                <a:cubicBezTo>
                  <a:pt x="1961858" y="4288913"/>
                  <a:pt x="1988923" y="4316076"/>
                  <a:pt x="2012619" y="4307890"/>
                </a:cubicBezTo>
                <a:cubicBezTo>
                  <a:pt x="1990084" y="4242654"/>
                  <a:pt x="2056254" y="4280648"/>
                  <a:pt x="2072438" y="4250718"/>
                </a:cubicBezTo>
                <a:cubicBezTo>
                  <a:pt x="2045374" y="4223554"/>
                  <a:pt x="1978817" y="4210035"/>
                  <a:pt x="1968324" y="4128468"/>
                </a:cubicBezTo>
                <a:cubicBezTo>
                  <a:pt x="1960426" y="4131197"/>
                  <a:pt x="1952527" y="4133924"/>
                  <a:pt x="1952141" y="4158399"/>
                </a:cubicBezTo>
                <a:cubicBezTo>
                  <a:pt x="1963795" y="4166543"/>
                  <a:pt x="1971307" y="4188290"/>
                  <a:pt x="1967164" y="4201891"/>
                </a:cubicBezTo>
                <a:cubicBezTo>
                  <a:pt x="1932200" y="4177456"/>
                  <a:pt x="1973899" y="4272584"/>
                  <a:pt x="1946450" y="4269897"/>
                </a:cubicBezTo>
                <a:cubicBezTo>
                  <a:pt x="1946837" y="4245422"/>
                  <a:pt x="1947224" y="4220949"/>
                  <a:pt x="1931813" y="4201931"/>
                </a:cubicBezTo>
                <a:cubicBezTo>
                  <a:pt x="1920159" y="4193785"/>
                  <a:pt x="1920159" y="4193785"/>
                  <a:pt x="1912262" y="4196514"/>
                </a:cubicBezTo>
                <a:cubicBezTo>
                  <a:pt x="1912262" y="4196514"/>
                  <a:pt x="1912262" y="4196514"/>
                  <a:pt x="1907730" y="4234590"/>
                </a:cubicBezTo>
                <a:cubicBezTo>
                  <a:pt x="1892321" y="4215573"/>
                  <a:pt x="1876525" y="4221029"/>
                  <a:pt x="1857359" y="4191139"/>
                </a:cubicBezTo>
                <a:cubicBezTo>
                  <a:pt x="1850234" y="4144920"/>
                  <a:pt x="1877298" y="4172081"/>
                  <a:pt x="1877684" y="4147607"/>
                </a:cubicBezTo>
                <a:cubicBezTo>
                  <a:pt x="1862275" y="4128590"/>
                  <a:pt x="1850622" y="4120445"/>
                  <a:pt x="1846479" y="4134045"/>
                </a:cubicBezTo>
                <a:cubicBezTo>
                  <a:pt x="1850234" y="4144920"/>
                  <a:pt x="1849848" y="4169392"/>
                  <a:pt x="1849461" y="4193867"/>
                </a:cubicBezTo>
                <a:cubicBezTo>
                  <a:pt x="1857359" y="4191139"/>
                  <a:pt x="1861114" y="4202011"/>
                  <a:pt x="1860729" y="4226486"/>
                </a:cubicBezTo>
                <a:cubicBezTo>
                  <a:pt x="1833663" y="4199324"/>
                  <a:pt x="1813724" y="4218381"/>
                  <a:pt x="1786271" y="4215693"/>
                </a:cubicBezTo>
                <a:cubicBezTo>
                  <a:pt x="1803116" y="4392428"/>
                  <a:pt x="1661057" y="4185924"/>
                  <a:pt x="1659510" y="4283819"/>
                </a:cubicBezTo>
                <a:cubicBezTo>
                  <a:pt x="1664039" y="4245745"/>
                  <a:pt x="1656528" y="4223999"/>
                  <a:pt x="1645260" y="4191380"/>
                </a:cubicBezTo>
                <a:cubicBezTo>
                  <a:pt x="1687734" y="4237561"/>
                  <a:pt x="1741862" y="4291885"/>
                  <a:pt x="1731369" y="4210318"/>
                </a:cubicBezTo>
                <a:cubicBezTo>
                  <a:pt x="1754292" y="4251079"/>
                  <a:pt x="1766332" y="4234751"/>
                  <a:pt x="1782128" y="4229294"/>
                </a:cubicBezTo>
                <a:cubicBezTo>
                  <a:pt x="1759209" y="4188531"/>
                  <a:pt x="1754678" y="4226607"/>
                  <a:pt x="1732144" y="4161369"/>
                </a:cubicBezTo>
                <a:cubicBezTo>
                  <a:pt x="1746392" y="4253808"/>
                  <a:pt x="1681772" y="4117919"/>
                  <a:pt x="1703918" y="4207629"/>
                </a:cubicBezTo>
                <a:cubicBezTo>
                  <a:pt x="1657688" y="4150576"/>
                  <a:pt x="1656914" y="4199525"/>
                  <a:pt x="1629851" y="4172362"/>
                </a:cubicBezTo>
                <a:cubicBezTo>
                  <a:pt x="1630238" y="4147890"/>
                  <a:pt x="1641891" y="4156033"/>
                  <a:pt x="1622727" y="4126143"/>
                </a:cubicBezTo>
                <a:cubicBezTo>
                  <a:pt x="1622340" y="4150617"/>
                  <a:pt x="1595662" y="4098981"/>
                  <a:pt x="1591907" y="4088109"/>
                </a:cubicBezTo>
                <a:cubicBezTo>
                  <a:pt x="1606930" y="4131600"/>
                  <a:pt x="1576110" y="4093565"/>
                  <a:pt x="1583233" y="4139784"/>
                </a:cubicBezTo>
                <a:cubicBezTo>
                  <a:pt x="1594888" y="4147931"/>
                  <a:pt x="1602788" y="4145201"/>
                  <a:pt x="1606155" y="4180548"/>
                </a:cubicBezTo>
                <a:cubicBezTo>
                  <a:pt x="1579090" y="4153387"/>
                  <a:pt x="1574561" y="4191461"/>
                  <a:pt x="1539985" y="4142554"/>
                </a:cubicBezTo>
                <a:cubicBezTo>
                  <a:pt x="1544128" y="4128952"/>
                  <a:pt x="1544517" y="4104479"/>
                  <a:pt x="1532861" y="4096334"/>
                </a:cubicBezTo>
                <a:cubicBezTo>
                  <a:pt x="1517064" y="4101791"/>
                  <a:pt x="1528330" y="4134408"/>
                  <a:pt x="1520046" y="4161610"/>
                </a:cubicBezTo>
                <a:cubicBezTo>
                  <a:pt x="1485859" y="4088230"/>
                  <a:pt x="1477184" y="4139905"/>
                  <a:pt x="1435099" y="4069253"/>
                </a:cubicBezTo>
                <a:cubicBezTo>
                  <a:pt x="1423057" y="4085582"/>
                  <a:pt x="1392236" y="4047547"/>
                  <a:pt x="1372685" y="4042131"/>
                </a:cubicBezTo>
                <a:cubicBezTo>
                  <a:pt x="1380583" y="4039403"/>
                  <a:pt x="1369315" y="4006783"/>
                  <a:pt x="1365559" y="3995910"/>
                </a:cubicBezTo>
                <a:cubicBezTo>
                  <a:pt x="1357661" y="3998638"/>
                  <a:pt x="1311431" y="3941584"/>
                  <a:pt x="1333966" y="4006823"/>
                </a:cubicBezTo>
                <a:cubicBezTo>
                  <a:pt x="1310658" y="3990533"/>
                  <a:pt x="1322699" y="3974205"/>
                  <a:pt x="1303534" y="3944312"/>
                </a:cubicBezTo>
                <a:cubicBezTo>
                  <a:pt x="1303145" y="3968788"/>
                  <a:pt x="1276470" y="3917152"/>
                  <a:pt x="1272325" y="3930753"/>
                </a:cubicBezTo>
                <a:cubicBezTo>
                  <a:pt x="1275045" y="3945028"/>
                  <a:pt x="1277603" y="3954031"/>
                  <a:pt x="1280151" y="3959807"/>
                </a:cubicBezTo>
                <a:lnTo>
                  <a:pt x="1281015" y="3960883"/>
                </a:lnTo>
                <a:lnTo>
                  <a:pt x="1248776" y="3929761"/>
                </a:lnTo>
                <a:cubicBezTo>
                  <a:pt x="1243094" y="3916510"/>
                  <a:pt x="1239436" y="3899520"/>
                  <a:pt x="1226097" y="3873701"/>
                </a:cubicBezTo>
                <a:cubicBezTo>
                  <a:pt x="1229077" y="3933522"/>
                  <a:pt x="1179480" y="3841123"/>
                  <a:pt x="1174949" y="3879198"/>
                </a:cubicBezTo>
                <a:cubicBezTo>
                  <a:pt x="1171582" y="3843851"/>
                  <a:pt x="1186991" y="3862867"/>
                  <a:pt x="1183624" y="3827522"/>
                </a:cubicBezTo>
                <a:cubicBezTo>
                  <a:pt x="1214442" y="3865556"/>
                  <a:pt x="1226484" y="3849226"/>
                  <a:pt x="1234382" y="3846498"/>
                </a:cubicBezTo>
                <a:cubicBezTo>
                  <a:pt x="1230626" y="3835626"/>
                  <a:pt x="1223115" y="3813881"/>
                  <a:pt x="1231013" y="3811152"/>
                </a:cubicBezTo>
                <a:cubicBezTo>
                  <a:pt x="1246036" y="3854644"/>
                  <a:pt x="1274261" y="3808384"/>
                  <a:pt x="1282548" y="3781180"/>
                </a:cubicBezTo>
                <a:cubicBezTo>
                  <a:pt x="1302101" y="3786598"/>
                  <a:pt x="1301713" y="3811071"/>
                  <a:pt x="1317123" y="3830089"/>
                </a:cubicBezTo>
                <a:cubicBezTo>
                  <a:pt x="1321654" y="3792013"/>
                  <a:pt x="1353247" y="3781100"/>
                  <a:pt x="1368269" y="3824592"/>
                </a:cubicBezTo>
                <a:cubicBezTo>
                  <a:pt x="1379150" y="3881685"/>
                  <a:pt x="1341206" y="3797429"/>
                  <a:pt x="1340819" y="3821904"/>
                </a:cubicBezTo>
                <a:cubicBezTo>
                  <a:pt x="1352086" y="3854522"/>
                  <a:pt x="1335900" y="3884452"/>
                  <a:pt x="1355068" y="3914342"/>
                </a:cubicBezTo>
                <a:cubicBezTo>
                  <a:pt x="1370865" y="3908885"/>
                  <a:pt x="1355455" y="3889870"/>
                  <a:pt x="1355841" y="3865395"/>
                </a:cubicBezTo>
                <a:cubicBezTo>
                  <a:pt x="1382905" y="3892557"/>
                  <a:pt x="1379536" y="3857210"/>
                  <a:pt x="1391191" y="3865354"/>
                </a:cubicBezTo>
                <a:cubicBezTo>
                  <a:pt x="1414500" y="3881643"/>
                  <a:pt x="1398314" y="3911573"/>
                  <a:pt x="1417868" y="3916991"/>
                </a:cubicBezTo>
                <a:cubicBezTo>
                  <a:pt x="1410744" y="3870771"/>
                  <a:pt x="1422784" y="3854441"/>
                  <a:pt x="1442338" y="3859859"/>
                </a:cubicBezTo>
                <a:cubicBezTo>
                  <a:pt x="1427313" y="3816366"/>
                  <a:pt x="1423558" y="3805493"/>
                  <a:pt x="1420191" y="3770147"/>
                </a:cubicBezTo>
                <a:cubicBezTo>
                  <a:pt x="1455153" y="3794581"/>
                  <a:pt x="1467582" y="3753777"/>
                  <a:pt x="1494647" y="3780939"/>
                </a:cubicBezTo>
                <a:cubicBezTo>
                  <a:pt x="1505913" y="3813558"/>
                  <a:pt x="1470950" y="3789124"/>
                  <a:pt x="1493872" y="3829886"/>
                </a:cubicBezTo>
                <a:cubicBezTo>
                  <a:pt x="1510055" y="3799957"/>
                  <a:pt x="1528834" y="3854320"/>
                  <a:pt x="1541262" y="3813517"/>
                </a:cubicBezTo>
                <a:cubicBezTo>
                  <a:pt x="1552530" y="3846135"/>
                  <a:pt x="1595391" y="3867841"/>
                  <a:pt x="1603676" y="3840638"/>
                </a:cubicBezTo>
                <a:cubicBezTo>
                  <a:pt x="1630740" y="3867801"/>
                  <a:pt x="1614555" y="3897732"/>
                  <a:pt x="1649519" y="3922164"/>
                </a:cubicBezTo>
                <a:cubicBezTo>
                  <a:pt x="1634496" y="3878674"/>
                  <a:pt x="1669459" y="3903107"/>
                  <a:pt x="1658578" y="3846014"/>
                </a:cubicBezTo>
                <a:cubicBezTo>
                  <a:pt x="1669846" y="3878634"/>
                  <a:pt x="1666477" y="3843287"/>
                  <a:pt x="1681888" y="3862304"/>
                </a:cubicBezTo>
                <a:cubicBezTo>
                  <a:pt x="1685644" y="3873176"/>
                  <a:pt x="1685254" y="3897651"/>
                  <a:pt x="1696910" y="3905795"/>
                </a:cubicBezTo>
                <a:cubicBezTo>
                  <a:pt x="1689399" y="3884050"/>
                  <a:pt x="1701052" y="3892195"/>
                  <a:pt x="1705196" y="3878594"/>
                </a:cubicBezTo>
                <a:cubicBezTo>
                  <a:pt x="1728504" y="3894882"/>
                  <a:pt x="1720218" y="3922087"/>
                  <a:pt x="1739384" y="3951977"/>
                </a:cubicBezTo>
                <a:cubicBezTo>
                  <a:pt x="1732648" y="3881282"/>
                  <a:pt x="1755569" y="3922045"/>
                  <a:pt x="1767610" y="3905717"/>
                </a:cubicBezTo>
                <a:cubicBezTo>
                  <a:pt x="1748445" y="3875825"/>
                  <a:pt x="1728892" y="3870409"/>
                  <a:pt x="1709337" y="3864992"/>
                </a:cubicBezTo>
                <a:cubicBezTo>
                  <a:pt x="1729665" y="3821459"/>
                  <a:pt x="1779651" y="3889388"/>
                  <a:pt x="1795836" y="3859455"/>
                </a:cubicBezTo>
                <a:cubicBezTo>
                  <a:pt x="1752974" y="3837750"/>
                  <a:pt x="1702602" y="3794298"/>
                  <a:pt x="1682661" y="3813356"/>
                </a:cubicBezTo>
                <a:cubicBezTo>
                  <a:pt x="1686417" y="3824229"/>
                  <a:pt x="1701826" y="3843248"/>
                  <a:pt x="1697683" y="3856848"/>
                </a:cubicBezTo>
                <a:cubicBezTo>
                  <a:pt x="1670621" y="3829685"/>
                  <a:pt x="1678519" y="3826957"/>
                  <a:pt x="1655209" y="3810667"/>
                </a:cubicBezTo>
                <a:cubicBezTo>
                  <a:pt x="1655598" y="3786195"/>
                  <a:pt x="1655985" y="3761719"/>
                  <a:pt x="1648473" y="3739974"/>
                </a:cubicBezTo>
                <a:cubicBezTo>
                  <a:pt x="1702602" y="3794298"/>
                  <a:pt x="1749218" y="3826878"/>
                  <a:pt x="1746623" y="3742581"/>
                </a:cubicBezTo>
                <a:cubicBezTo>
                  <a:pt x="1749991" y="3777929"/>
                  <a:pt x="1781200" y="3791489"/>
                  <a:pt x="1766178" y="3747998"/>
                </a:cubicBezTo>
                <a:cubicBezTo>
                  <a:pt x="1793240" y="3775159"/>
                  <a:pt x="1777058" y="3805090"/>
                  <a:pt x="1792466" y="3824108"/>
                </a:cubicBezTo>
                <a:cubicBezTo>
                  <a:pt x="1804508" y="3807779"/>
                  <a:pt x="1819917" y="3826797"/>
                  <a:pt x="1824061" y="3813195"/>
                </a:cubicBezTo>
                <a:cubicBezTo>
                  <a:pt x="1812406" y="3805051"/>
                  <a:pt x="1784956" y="3802362"/>
                  <a:pt x="1789485" y="3764287"/>
                </a:cubicBezTo>
                <a:cubicBezTo>
                  <a:pt x="1786116" y="3728940"/>
                  <a:pt x="1824061" y="3813195"/>
                  <a:pt x="1820692" y="3777849"/>
                </a:cubicBezTo>
                <a:cubicBezTo>
                  <a:pt x="1809812" y="3720755"/>
                  <a:pt x="1813567" y="3731629"/>
                  <a:pt x="1821853" y="3704426"/>
                </a:cubicBezTo>
                <a:cubicBezTo>
                  <a:pt x="1798545" y="3688136"/>
                  <a:pt x="1806831" y="3660935"/>
                  <a:pt x="1803075" y="3650062"/>
                </a:cubicBezTo>
                <a:cubicBezTo>
                  <a:pt x="1833894" y="3688097"/>
                  <a:pt x="1807606" y="3611988"/>
                  <a:pt x="1811747" y="3598386"/>
                </a:cubicBezTo>
                <a:cubicBezTo>
                  <a:pt x="1838812" y="3625547"/>
                  <a:pt x="1822628" y="3655479"/>
                  <a:pt x="1841792" y="3685368"/>
                </a:cubicBezTo>
                <a:cubicBezTo>
                  <a:pt x="1850078" y="3658166"/>
                  <a:pt x="1869631" y="3663583"/>
                  <a:pt x="1889185" y="3668999"/>
                </a:cubicBezTo>
                <a:cubicBezTo>
                  <a:pt x="1888798" y="3693472"/>
                  <a:pt x="1873387" y="3674456"/>
                  <a:pt x="1896308" y="3715218"/>
                </a:cubicBezTo>
                <a:cubicBezTo>
                  <a:pt x="1904206" y="3712490"/>
                  <a:pt x="1915474" y="3745109"/>
                  <a:pt x="1930885" y="3764127"/>
                </a:cubicBezTo>
                <a:cubicBezTo>
                  <a:pt x="1912105" y="3709761"/>
                  <a:pt x="1954579" y="3755942"/>
                  <a:pt x="1973745" y="3785832"/>
                </a:cubicBezTo>
                <a:cubicBezTo>
                  <a:pt x="1978275" y="3747757"/>
                  <a:pt x="1994074" y="3742300"/>
                  <a:pt x="1971150" y="3701537"/>
                </a:cubicBezTo>
                <a:cubicBezTo>
                  <a:pt x="2006114" y="3725970"/>
                  <a:pt x="2005727" y="3750444"/>
                  <a:pt x="2016993" y="3783063"/>
                </a:cubicBezTo>
                <a:cubicBezTo>
                  <a:pt x="2017767" y="3734116"/>
                  <a:pt x="2060241" y="3780294"/>
                  <a:pt x="2049362" y="3723202"/>
                </a:cubicBezTo>
                <a:cubicBezTo>
                  <a:pt x="2057261" y="3720474"/>
                  <a:pt x="2076039" y="3774837"/>
                  <a:pt x="2076426" y="3750365"/>
                </a:cubicBezTo>
                <a:cubicBezTo>
                  <a:pt x="2050522" y="3649780"/>
                  <a:pt x="2002358" y="3715097"/>
                  <a:pt x="1968171" y="3641716"/>
                </a:cubicBezTo>
                <a:cubicBezTo>
                  <a:pt x="1995619" y="3644404"/>
                  <a:pt x="2018929" y="3660694"/>
                  <a:pt x="2038483" y="3666109"/>
                </a:cubicBezTo>
                <a:cubicBezTo>
                  <a:pt x="2000539" y="3581854"/>
                  <a:pt x="2012966" y="3541053"/>
                  <a:pt x="1986676" y="3464941"/>
                </a:cubicBezTo>
                <a:cubicBezTo>
                  <a:pt x="2025008" y="3524722"/>
                  <a:pt x="2041966" y="3445843"/>
                  <a:pt x="2081457" y="3432202"/>
                </a:cubicBezTo>
                <a:cubicBezTo>
                  <a:pt x="2073173" y="3459405"/>
                  <a:pt x="2080685" y="3481150"/>
                  <a:pt x="2064500" y="3511081"/>
                </a:cubicBezTo>
                <a:cubicBezTo>
                  <a:pt x="2118629" y="3565404"/>
                  <a:pt x="2165245" y="3597982"/>
                  <a:pt x="2181815" y="3543578"/>
                </a:cubicBezTo>
                <a:cubicBezTo>
                  <a:pt x="2243456" y="3619646"/>
                  <a:pt x="2245003" y="3521752"/>
                  <a:pt x="2310398" y="3608694"/>
                </a:cubicBezTo>
                <a:cubicBezTo>
                  <a:pt x="2307030" y="3573347"/>
                  <a:pt x="2326198" y="3603238"/>
                  <a:pt x="2330339" y="3589635"/>
                </a:cubicBezTo>
                <a:cubicBezTo>
                  <a:pt x="2330339" y="3589635"/>
                  <a:pt x="2330339" y="3589635"/>
                  <a:pt x="2361159" y="3627672"/>
                </a:cubicBezTo>
                <a:cubicBezTo>
                  <a:pt x="2385629" y="3570538"/>
                  <a:pt x="2462680" y="3665628"/>
                  <a:pt x="2494273" y="3654714"/>
                </a:cubicBezTo>
                <a:cubicBezTo>
                  <a:pt x="2490518" y="3643841"/>
                  <a:pt x="2478863" y="3635695"/>
                  <a:pt x="2475108" y="3624823"/>
                </a:cubicBezTo>
                <a:cubicBezTo>
                  <a:pt x="2483007" y="3622094"/>
                  <a:pt x="2483780" y="3573147"/>
                  <a:pt x="2498802" y="3616638"/>
                </a:cubicBezTo>
                <a:cubicBezTo>
                  <a:pt x="2483393" y="3597619"/>
                  <a:pt x="2502172" y="3651986"/>
                  <a:pt x="2510070" y="3649258"/>
                </a:cubicBezTo>
                <a:cubicBezTo>
                  <a:pt x="2514213" y="3635658"/>
                  <a:pt x="2576628" y="3662778"/>
                  <a:pt x="2584526" y="3660050"/>
                </a:cubicBezTo>
                <a:cubicBezTo>
                  <a:pt x="2584139" y="3684523"/>
                  <a:pt x="2560441" y="3692708"/>
                  <a:pt x="2575851" y="3711727"/>
                </a:cubicBezTo>
                <a:cubicBezTo>
                  <a:pt x="2599161" y="3728016"/>
                  <a:pt x="2614958" y="3722559"/>
                  <a:pt x="2634511" y="3727975"/>
                </a:cubicBezTo>
                <a:cubicBezTo>
                  <a:pt x="2627385" y="3681755"/>
                  <a:pt x="2608221" y="3651865"/>
                  <a:pt x="2604852" y="3616519"/>
                </a:cubicBezTo>
                <a:cubicBezTo>
                  <a:pt x="2631142" y="3692628"/>
                  <a:pt x="2672841" y="3787756"/>
                  <a:pt x="2693555" y="3719749"/>
                </a:cubicBezTo>
                <a:cubicBezTo>
                  <a:pt x="2678146" y="3700733"/>
                  <a:pt x="2682288" y="3687130"/>
                  <a:pt x="2674391" y="3689859"/>
                </a:cubicBezTo>
                <a:cubicBezTo>
                  <a:pt x="2675552" y="3616437"/>
                  <a:pt x="2718027" y="3662617"/>
                  <a:pt x="2734598" y="3608213"/>
                </a:cubicBezTo>
                <a:cubicBezTo>
                  <a:pt x="2776684" y="3678866"/>
                  <a:pt x="2778232" y="3580969"/>
                  <a:pt x="2843626" y="3667912"/>
                </a:cubicBezTo>
                <a:cubicBezTo>
                  <a:pt x="2840259" y="3632565"/>
                  <a:pt x="2863180" y="3673327"/>
                  <a:pt x="2856055" y="3627108"/>
                </a:cubicBezTo>
                <a:cubicBezTo>
                  <a:pt x="2852299" y="3616236"/>
                  <a:pt x="2840646" y="3608091"/>
                  <a:pt x="2836890" y="3597218"/>
                </a:cubicBezTo>
                <a:cubicBezTo>
                  <a:pt x="2879365" y="3643398"/>
                  <a:pt x="2873014" y="3548230"/>
                  <a:pt x="2919631" y="3580808"/>
                </a:cubicBezTo>
                <a:cubicBezTo>
                  <a:pt x="2922612" y="3640629"/>
                  <a:pt x="2868484" y="3586305"/>
                  <a:pt x="2887263" y="3640670"/>
                </a:cubicBezTo>
                <a:cubicBezTo>
                  <a:pt x="2922226" y="3665103"/>
                  <a:pt x="2993698" y="3616075"/>
                  <a:pt x="2992538" y="3689496"/>
                </a:cubicBezTo>
                <a:cubicBezTo>
                  <a:pt x="3016233" y="3681311"/>
                  <a:pt x="3040704" y="3624179"/>
                  <a:pt x="3083563" y="3645885"/>
                </a:cubicBezTo>
                <a:cubicBezTo>
                  <a:pt x="3114385" y="3683919"/>
                  <a:pt x="3121895" y="3705665"/>
                  <a:pt x="3137693" y="3700209"/>
                </a:cubicBezTo>
                <a:cubicBezTo>
                  <a:pt x="3152715" y="3743700"/>
                  <a:pt x="3136919" y="3749156"/>
                  <a:pt x="3148185" y="3781775"/>
                </a:cubicBezTo>
                <a:cubicBezTo>
                  <a:pt x="3159839" y="3789919"/>
                  <a:pt x="3156083" y="3779047"/>
                  <a:pt x="3163981" y="3776319"/>
                </a:cubicBezTo>
                <a:cubicBezTo>
                  <a:pt x="3164368" y="3751844"/>
                  <a:pt x="3148960" y="3732828"/>
                  <a:pt x="3157245" y="3705624"/>
                </a:cubicBezTo>
                <a:cubicBezTo>
                  <a:pt x="3184309" y="3732786"/>
                  <a:pt x="3168123" y="3762717"/>
                  <a:pt x="3187291" y="3792609"/>
                </a:cubicBezTo>
                <a:cubicBezTo>
                  <a:pt x="3214354" y="3819769"/>
                  <a:pt x="3176799" y="3711040"/>
                  <a:pt x="3207618" y="3749075"/>
                </a:cubicBezTo>
                <a:cubicBezTo>
                  <a:pt x="3203475" y="3762677"/>
                  <a:pt x="3210987" y="3784423"/>
                  <a:pt x="3226395" y="3803440"/>
                </a:cubicBezTo>
                <a:cubicBezTo>
                  <a:pt x="3246336" y="3784383"/>
                  <a:pt x="3223028" y="3768093"/>
                  <a:pt x="3219659" y="3732746"/>
                </a:cubicBezTo>
                <a:cubicBezTo>
                  <a:pt x="3242579" y="3773510"/>
                  <a:pt x="3227945" y="3705544"/>
                  <a:pt x="3250865" y="3746307"/>
                </a:cubicBezTo>
                <a:cubicBezTo>
                  <a:pt x="3270033" y="3776197"/>
                  <a:pt x="3238823" y="3762636"/>
                  <a:pt x="3257990" y="3792526"/>
                </a:cubicBezTo>
                <a:cubicBezTo>
                  <a:pt x="3280910" y="3833290"/>
                  <a:pt x="3266664" y="3740851"/>
                  <a:pt x="3278704" y="3724520"/>
                </a:cubicBezTo>
                <a:cubicBezTo>
                  <a:pt x="3262907" y="3729976"/>
                  <a:pt x="3224189" y="3694671"/>
                  <a:pt x="3228719" y="3656595"/>
                </a:cubicBezTo>
                <a:cubicBezTo>
                  <a:pt x="3255231" y="3656566"/>
                  <a:pt x="3281524" y="3670302"/>
                  <a:pt x="3303174" y="3663394"/>
                </a:cubicBezTo>
                <a:lnTo>
                  <a:pt x="3319658" y="3650940"/>
                </a:lnTo>
                <a:lnTo>
                  <a:pt x="3331045" y="3674494"/>
                </a:lnTo>
                <a:cubicBezTo>
                  <a:pt x="3334186" y="3693186"/>
                  <a:pt x="3335872" y="3710859"/>
                  <a:pt x="3349403" y="3724441"/>
                </a:cubicBezTo>
                <a:cubicBezTo>
                  <a:pt x="3346422" y="3664620"/>
                  <a:pt x="3388121" y="3759746"/>
                  <a:pt x="3392651" y="3721672"/>
                </a:cubicBezTo>
                <a:cubicBezTo>
                  <a:pt x="3373486" y="3691781"/>
                  <a:pt x="3349789" y="3699966"/>
                  <a:pt x="3346810" y="3640145"/>
                </a:cubicBezTo>
                <a:cubicBezTo>
                  <a:pt x="3370118" y="3656436"/>
                  <a:pt x="3381384" y="3689053"/>
                  <a:pt x="3396794" y="3708070"/>
                </a:cubicBezTo>
                <a:cubicBezTo>
                  <a:pt x="3396794" y="3708070"/>
                  <a:pt x="3396794" y="3708070"/>
                  <a:pt x="3397956" y="3634649"/>
                </a:cubicBezTo>
                <a:cubicBezTo>
                  <a:pt x="3432917" y="3659082"/>
                  <a:pt x="3449103" y="3629152"/>
                  <a:pt x="3476166" y="3656314"/>
                </a:cubicBezTo>
                <a:cubicBezTo>
                  <a:pt x="3475392" y="3705262"/>
                  <a:pt x="3468655" y="3634568"/>
                  <a:pt x="3460370" y="3661770"/>
                </a:cubicBezTo>
                <a:cubicBezTo>
                  <a:pt x="3464126" y="3672643"/>
                  <a:pt x="3479535" y="3691662"/>
                  <a:pt x="3483290" y="3702534"/>
                </a:cubicBezTo>
                <a:cubicBezTo>
                  <a:pt x="3487819" y="3664459"/>
                  <a:pt x="3508147" y="3620927"/>
                  <a:pt x="3539354" y="3634487"/>
                </a:cubicBezTo>
                <a:cubicBezTo>
                  <a:pt x="3562663" y="3650777"/>
                  <a:pt x="3546478" y="3680707"/>
                  <a:pt x="3569788" y="3696995"/>
                </a:cubicBezTo>
                <a:cubicBezTo>
                  <a:pt x="3589341" y="3702413"/>
                  <a:pt x="3604750" y="3721430"/>
                  <a:pt x="3593870" y="3664339"/>
                </a:cubicBezTo>
                <a:cubicBezTo>
                  <a:pt x="3617179" y="3680626"/>
                  <a:pt x="3616790" y="3705101"/>
                  <a:pt x="3628058" y="3737719"/>
                </a:cubicBezTo>
                <a:cubicBezTo>
                  <a:pt x="3643857" y="3732262"/>
                  <a:pt x="3648000" y="3718662"/>
                  <a:pt x="3660040" y="3702332"/>
                </a:cubicBezTo>
                <a:cubicBezTo>
                  <a:pt x="3659267" y="3751280"/>
                  <a:pt x="3663409" y="3737678"/>
                  <a:pt x="3690471" y="3764841"/>
                </a:cubicBezTo>
                <a:cubicBezTo>
                  <a:pt x="3687102" y="3729494"/>
                  <a:pt x="3706657" y="3734911"/>
                  <a:pt x="3710026" y="3770257"/>
                </a:cubicBezTo>
                <a:cubicBezTo>
                  <a:pt x="3670533" y="3783899"/>
                  <a:pt x="3619773" y="3764922"/>
                  <a:pt x="3564870" y="3759546"/>
                </a:cubicBezTo>
                <a:cubicBezTo>
                  <a:pt x="3580279" y="3778564"/>
                  <a:pt x="3571994" y="3805765"/>
                  <a:pt x="3583261" y="3838383"/>
                </a:cubicBezTo>
                <a:cubicBezTo>
                  <a:pt x="3626898" y="3811141"/>
                  <a:pt x="3743438" y="3892587"/>
                  <a:pt x="3722067" y="3753927"/>
                </a:cubicBezTo>
                <a:cubicBezTo>
                  <a:pt x="3737863" y="3748471"/>
                  <a:pt x="3733333" y="3786546"/>
                  <a:pt x="3756642" y="3802835"/>
                </a:cubicBezTo>
                <a:cubicBezTo>
                  <a:pt x="3757028" y="3778361"/>
                  <a:pt x="3776583" y="3783778"/>
                  <a:pt x="3792378" y="3778322"/>
                </a:cubicBezTo>
                <a:cubicBezTo>
                  <a:pt x="3777356" y="3734829"/>
                  <a:pt x="3800665" y="3751119"/>
                  <a:pt x="3789398" y="3718500"/>
                </a:cubicBezTo>
                <a:cubicBezTo>
                  <a:pt x="3769844" y="3713085"/>
                  <a:pt x="3754434" y="3694067"/>
                  <a:pt x="3749904" y="3732142"/>
                </a:cubicBezTo>
                <a:cubicBezTo>
                  <a:pt x="3761558" y="3740286"/>
                  <a:pt x="3773214" y="3748431"/>
                  <a:pt x="3769071" y="3762032"/>
                </a:cubicBezTo>
                <a:cubicBezTo>
                  <a:pt x="3753659" y="3743014"/>
                  <a:pt x="3757028" y="3778361"/>
                  <a:pt x="3737863" y="3748471"/>
                </a:cubicBezTo>
                <a:cubicBezTo>
                  <a:pt x="3734495" y="3713124"/>
                  <a:pt x="3703675" y="3675089"/>
                  <a:pt x="3708205" y="3637014"/>
                </a:cubicBezTo>
                <a:cubicBezTo>
                  <a:pt x="3724002" y="3631557"/>
                  <a:pt x="3719472" y="3669633"/>
                  <a:pt x="3742781" y="3685923"/>
                </a:cubicBezTo>
                <a:cubicBezTo>
                  <a:pt x="3736043" y="3615229"/>
                  <a:pt x="3816460" y="3745663"/>
                  <a:pt x="3778904" y="3636934"/>
                </a:cubicBezTo>
                <a:cubicBezTo>
                  <a:pt x="3786802" y="3634206"/>
                  <a:pt x="3794701" y="3631478"/>
                  <a:pt x="3798843" y="3617876"/>
                </a:cubicBezTo>
                <a:cubicBezTo>
                  <a:pt x="3810498" y="3626021"/>
                  <a:pt x="3821378" y="3683112"/>
                  <a:pt x="3829665" y="3655911"/>
                </a:cubicBezTo>
                <a:cubicBezTo>
                  <a:pt x="3825909" y="3645038"/>
                  <a:pt x="3822154" y="3634164"/>
                  <a:pt x="3818398" y="3623292"/>
                </a:cubicBezTo>
                <a:cubicBezTo>
                  <a:pt x="3837950" y="3628709"/>
                  <a:pt x="3853745" y="3623253"/>
                  <a:pt x="3873299" y="3628667"/>
                </a:cubicBezTo>
                <a:cubicBezTo>
                  <a:pt x="3854133" y="3598778"/>
                  <a:pt x="3896995" y="3620483"/>
                  <a:pt x="3869931" y="3593321"/>
                </a:cubicBezTo>
                <a:cubicBezTo>
                  <a:pt x="3861643" y="3620524"/>
                  <a:pt x="3834581" y="3593362"/>
                  <a:pt x="3811273" y="3577073"/>
                </a:cubicBezTo>
                <a:cubicBezTo>
                  <a:pt x="3850377" y="3587906"/>
                  <a:pt x="3839110" y="3555287"/>
                  <a:pt x="3859052" y="3536230"/>
                </a:cubicBezTo>
                <a:cubicBezTo>
                  <a:pt x="3866563" y="3557975"/>
                  <a:pt x="3862420" y="3571576"/>
                  <a:pt x="3877829" y="3590592"/>
                </a:cubicBezTo>
                <a:cubicBezTo>
                  <a:pt x="3881971" y="3576992"/>
                  <a:pt x="3885727" y="3587864"/>
                  <a:pt x="3889869" y="3574264"/>
                </a:cubicBezTo>
                <a:cubicBezTo>
                  <a:pt x="3878603" y="3541645"/>
                  <a:pt x="3878990" y="3517171"/>
                  <a:pt x="3863581" y="3498154"/>
                </a:cubicBezTo>
                <a:cubicBezTo>
                  <a:pt x="3855295" y="3525356"/>
                  <a:pt x="3824476" y="3487321"/>
                  <a:pt x="3823699" y="3536269"/>
                </a:cubicBezTo>
                <a:cubicBezTo>
                  <a:pt x="3808291" y="3517253"/>
                  <a:pt x="3800780" y="3495506"/>
                  <a:pt x="3785370" y="3476490"/>
                </a:cubicBezTo>
                <a:cubicBezTo>
                  <a:pt x="3761286" y="3509147"/>
                  <a:pt x="3779679" y="3587987"/>
                  <a:pt x="3721796" y="3522788"/>
                </a:cubicBezTo>
                <a:cubicBezTo>
                  <a:pt x="3702628" y="3492899"/>
                  <a:pt x="3741735" y="3503732"/>
                  <a:pt x="3710915" y="3465697"/>
                </a:cubicBezTo>
                <a:cubicBezTo>
                  <a:pt x="3710140" y="3514645"/>
                  <a:pt x="3710140" y="3514645"/>
                  <a:pt x="3694343" y="3520101"/>
                </a:cubicBezTo>
                <a:cubicBezTo>
                  <a:pt x="3675179" y="3490211"/>
                  <a:pt x="3718426" y="3487441"/>
                  <a:pt x="3687606" y="3449408"/>
                </a:cubicBezTo>
                <a:cubicBezTo>
                  <a:pt x="3690974" y="3484755"/>
                  <a:pt x="3671424" y="3479339"/>
                  <a:pt x="3686058" y="3547304"/>
                </a:cubicBezTo>
                <a:cubicBezTo>
                  <a:pt x="3643585" y="3501124"/>
                  <a:pt x="3694730" y="3495627"/>
                  <a:pt x="3652257" y="3449448"/>
                </a:cubicBezTo>
                <a:cubicBezTo>
                  <a:pt x="3655238" y="3509268"/>
                  <a:pt x="3624419" y="3471234"/>
                  <a:pt x="3654852" y="3533743"/>
                </a:cubicBezTo>
                <a:cubicBezTo>
                  <a:pt x="3616521" y="3473962"/>
                  <a:pt x="3600723" y="3479419"/>
                  <a:pt x="3619501" y="3533784"/>
                </a:cubicBezTo>
                <a:cubicBezTo>
                  <a:pt x="3607847" y="3525638"/>
                  <a:pt x="3607847" y="3525638"/>
                  <a:pt x="3603704" y="3539240"/>
                </a:cubicBezTo>
                <a:cubicBezTo>
                  <a:pt x="3592051" y="3531095"/>
                  <a:pt x="3577415" y="3463130"/>
                  <a:pt x="3565374" y="3479459"/>
                </a:cubicBezTo>
                <a:cubicBezTo>
                  <a:pt x="3564987" y="3503932"/>
                  <a:pt x="3576255" y="3536551"/>
                  <a:pt x="3583766" y="3558297"/>
                </a:cubicBezTo>
                <a:cubicBezTo>
                  <a:pt x="3567967" y="3563754"/>
                  <a:pt x="3548028" y="3582811"/>
                  <a:pt x="3533005" y="3539319"/>
                </a:cubicBezTo>
                <a:cubicBezTo>
                  <a:pt x="3548415" y="3558338"/>
                  <a:pt x="3556700" y="3531135"/>
                  <a:pt x="3568356" y="3539279"/>
                </a:cubicBezTo>
                <a:cubicBezTo>
                  <a:pt x="3517983" y="3495829"/>
                  <a:pt x="3497268" y="3563834"/>
                  <a:pt x="3459711" y="3455106"/>
                </a:cubicBezTo>
                <a:cubicBezTo>
                  <a:pt x="3455182" y="3493180"/>
                  <a:pt x="3420607" y="3444274"/>
                  <a:pt x="3416074" y="3482347"/>
                </a:cubicBezTo>
                <a:cubicBezTo>
                  <a:pt x="3431873" y="3476891"/>
                  <a:pt x="3462307" y="3539400"/>
                  <a:pt x="3459325" y="3479580"/>
                </a:cubicBezTo>
                <a:cubicBezTo>
                  <a:pt x="3459325" y="3479580"/>
                  <a:pt x="3459325" y="3479580"/>
                  <a:pt x="3490143" y="3517615"/>
                </a:cubicBezTo>
                <a:cubicBezTo>
                  <a:pt x="3486000" y="3531215"/>
                  <a:pt x="3489757" y="3542090"/>
                  <a:pt x="3485614" y="3555690"/>
                </a:cubicBezTo>
                <a:cubicBezTo>
                  <a:pt x="3466448" y="3525799"/>
                  <a:pt x="3442752" y="3533985"/>
                  <a:pt x="3419445" y="3517696"/>
                </a:cubicBezTo>
                <a:cubicBezTo>
                  <a:pt x="3408177" y="3485075"/>
                  <a:pt x="3408563" y="3460603"/>
                  <a:pt x="3393155" y="3441586"/>
                </a:cubicBezTo>
                <a:cubicBezTo>
                  <a:pt x="3384482" y="3493261"/>
                  <a:pt x="3334110" y="3449811"/>
                  <a:pt x="3322455" y="3441666"/>
                </a:cubicBezTo>
                <a:cubicBezTo>
                  <a:pt x="3341232" y="3496030"/>
                  <a:pt x="3313782" y="3493343"/>
                  <a:pt x="3332561" y="3547707"/>
                </a:cubicBezTo>
                <a:cubicBezTo>
                  <a:pt x="3328804" y="3536834"/>
                  <a:pt x="3320906" y="3539562"/>
                  <a:pt x="3324662" y="3550436"/>
                </a:cubicBezTo>
                <a:cubicBezTo>
                  <a:pt x="3305884" y="3496071"/>
                  <a:pt x="3282188" y="3504256"/>
                  <a:pt x="3282962" y="3455307"/>
                </a:cubicBezTo>
                <a:cubicBezTo>
                  <a:pt x="3267165" y="3460763"/>
                  <a:pt x="3278046" y="3517857"/>
                  <a:pt x="3285557" y="3539602"/>
                </a:cubicBezTo>
                <a:cubicBezTo>
                  <a:pt x="3258493" y="3512441"/>
                  <a:pt x="3221982" y="3585903"/>
                  <a:pt x="3231042" y="3509753"/>
                </a:cubicBezTo>
                <a:cubicBezTo>
                  <a:pt x="3215633" y="3490735"/>
                  <a:pt x="3191550" y="3523394"/>
                  <a:pt x="3184426" y="3477173"/>
                </a:cubicBezTo>
                <a:cubicBezTo>
                  <a:pt x="3188568" y="3463573"/>
                  <a:pt x="3207732" y="3493463"/>
                  <a:pt x="3204364" y="3458117"/>
                </a:cubicBezTo>
                <a:cubicBezTo>
                  <a:pt x="3177686" y="3406478"/>
                  <a:pt x="3180670" y="3466301"/>
                  <a:pt x="3153605" y="3439137"/>
                </a:cubicBezTo>
                <a:cubicBezTo>
                  <a:pt x="3153605" y="3439137"/>
                  <a:pt x="3153605" y="3439137"/>
                  <a:pt x="3157748" y="3425537"/>
                </a:cubicBezTo>
                <a:cubicBezTo>
                  <a:pt x="3153993" y="3414662"/>
                  <a:pt x="3150238" y="3403790"/>
                  <a:pt x="3154380" y="3390189"/>
                </a:cubicBezTo>
                <a:cubicBezTo>
                  <a:pt x="3158136" y="3401062"/>
                  <a:pt x="3177301" y="3430953"/>
                  <a:pt x="3181443" y="3417352"/>
                </a:cubicBezTo>
                <a:cubicBezTo>
                  <a:pt x="3177686" y="3406478"/>
                  <a:pt x="3181830" y="3392877"/>
                  <a:pt x="3178074" y="3382005"/>
                </a:cubicBezTo>
                <a:cubicBezTo>
                  <a:pt x="3158523" y="3376588"/>
                  <a:pt x="3123560" y="3352156"/>
                  <a:pt x="3134053" y="3433721"/>
                </a:cubicBezTo>
                <a:cubicBezTo>
                  <a:pt x="3099090" y="3409287"/>
                  <a:pt x="3071640" y="3406600"/>
                  <a:pt x="3055454" y="3436530"/>
                </a:cubicBezTo>
                <a:cubicBezTo>
                  <a:pt x="3074619" y="3466420"/>
                  <a:pt x="3085887" y="3499040"/>
                  <a:pt x="3085499" y="3523514"/>
                </a:cubicBezTo>
                <a:cubicBezTo>
                  <a:pt x="3047556" y="3439258"/>
                  <a:pt x="3073459" y="3539844"/>
                  <a:pt x="3042639" y="3501810"/>
                </a:cubicBezTo>
                <a:cubicBezTo>
                  <a:pt x="3027618" y="3458318"/>
                  <a:pt x="3062964" y="3458277"/>
                  <a:pt x="3036288" y="3406640"/>
                </a:cubicBezTo>
                <a:cubicBezTo>
                  <a:pt x="3004692" y="3417553"/>
                  <a:pt x="2958077" y="3384975"/>
                  <a:pt x="2953160" y="3447525"/>
                </a:cubicBezTo>
                <a:cubicBezTo>
                  <a:pt x="2903174" y="3379598"/>
                  <a:pt x="2870806" y="3439461"/>
                  <a:pt x="2824578" y="3382408"/>
                </a:cubicBezTo>
                <a:cubicBezTo>
                  <a:pt x="2824964" y="3357934"/>
                  <a:pt x="2836618" y="3366078"/>
                  <a:pt x="2829107" y="3344334"/>
                </a:cubicBezTo>
                <a:cubicBezTo>
                  <a:pt x="2797900" y="3330772"/>
                  <a:pt x="2802818" y="3268224"/>
                  <a:pt x="2782877" y="3287281"/>
                </a:cubicBezTo>
                <a:cubicBezTo>
                  <a:pt x="2790387" y="3309025"/>
                  <a:pt x="2809556" y="3338916"/>
                  <a:pt x="2809166" y="3363391"/>
                </a:cubicBezTo>
                <a:cubicBezTo>
                  <a:pt x="2808392" y="3412338"/>
                  <a:pt x="2773430" y="3387904"/>
                  <a:pt x="2761390" y="3404235"/>
                </a:cubicBezTo>
                <a:cubicBezTo>
                  <a:pt x="2776799" y="3423251"/>
                  <a:pt x="2792208" y="3442268"/>
                  <a:pt x="2795577" y="3477615"/>
                </a:cubicBezTo>
                <a:cubicBezTo>
                  <a:pt x="2787679" y="3480344"/>
                  <a:pt x="2760615" y="3453182"/>
                  <a:pt x="2748575" y="3469511"/>
                </a:cubicBezTo>
                <a:cubicBezTo>
                  <a:pt x="2752717" y="3455910"/>
                  <a:pt x="2737307" y="3436892"/>
                  <a:pt x="2729796" y="3415147"/>
                </a:cubicBezTo>
                <a:cubicBezTo>
                  <a:pt x="2760615" y="3453182"/>
                  <a:pt x="2772268" y="3461326"/>
                  <a:pt x="2784310" y="3444998"/>
                </a:cubicBezTo>
                <a:cubicBezTo>
                  <a:pt x="2761002" y="3428708"/>
                  <a:pt x="2756859" y="3442308"/>
                  <a:pt x="2749734" y="3396089"/>
                </a:cubicBezTo>
                <a:cubicBezTo>
                  <a:pt x="2722285" y="3393401"/>
                  <a:pt x="2691076" y="3379840"/>
                  <a:pt x="2675280" y="3385296"/>
                </a:cubicBezTo>
                <a:cubicBezTo>
                  <a:pt x="2671912" y="3349949"/>
                  <a:pt x="2645235" y="3298315"/>
                  <a:pt x="2629437" y="3303772"/>
                </a:cubicBezTo>
                <a:cubicBezTo>
                  <a:pt x="2630213" y="3254824"/>
                  <a:pt x="2664401" y="3328205"/>
                  <a:pt x="2661032" y="3292859"/>
                </a:cubicBezTo>
                <a:cubicBezTo>
                  <a:pt x="2638111" y="3252096"/>
                  <a:pt x="2611046" y="3224932"/>
                  <a:pt x="2606129" y="3287481"/>
                </a:cubicBezTo>
                <a:cubicBezTo>
                  <a:pt x="2629051" y="3328246"/>
                  <a:pt x="2625294" y="3317372"/>
                  <a:pt x="2628663" y="3352719"/>
                </a:cubicBezTo>
                <a:cubicBezTo>
                  <a:pt x="2651972" y="3369008"/>
                  <a:pt x="2625682" y="3292899"/>
                  <a:pt x="2656503" y="3330933"/>
                </a:cubicBezTo>
                <a:cubicBezTo>
                  <a:pt x="2656115" y="3355406"/>
                  <a:pt x="2644461" y="3347263"/>
                  <a:pt x="2647829" y="3382609"/>
                </a:cubicBezTo>
                <a:cubicBezTo>
                  <a:pt x="2608724" y="3371776"/>
                  <a:pt x="2542554" y="3333782"/>
                  <a:pt x="2537635" y="3396330"/>
                </a:cubicBezTo>
                <a:cubicBezTo>
                  <a:pt x="2514329" y="3380042"/>
                  <a:pt x="2514715" y="3355568"/>
                  <a:pt x="2499306" y="3336552"/>
                </a:cubicBezTo>
                <a:cubicBezTo>
                  <a:pt x="2495163" y="3350153"/>
                  <a:pt x="2495163" y="3350153"/>
                  <a:pt x="2487265" y="3352880"/>
                </a:cubicBezTo>
                <a:cubicBezTo>
                  <a:pt x="2483122" y="3366481"/>
                  <a:pt x="2506043" y="3407244"/>
                  <a:pt x="2482736" y="3390955"/>
                </a:cubicBezTo>
                <a:cubicBezTo>
                  <a:pt x="2459813" y="3350193"/>
                  <a:pt x="2381603" y="3328526"/>
                  <a:pt x="2388338" y="3399221"/>
                </a:cubicBezTo>
                <a:cubicBezTo>
                  <a:pt x="2368787" y="3393805"/>
                  <a:pt x="2384970" y="3363873"/>
                  <a:pt x="2369561" y="3344858"/>
                </a:cubicBezTo>
                <a:cubicBezTo>
                  <a:pt x="2365419" y="3358458"/>
                  <a:pt x="2357907" y="3336711"/>
                  <a:pt x="2346253" y="3328567"/>
                </a:cubicBezTo>
                <a:cubicBezTo>
                  <a:pt x="2349621" y="3363914"/>
                  <a:pt x="2334210" y="3344896"/>
                  <a:pt x="2318801" y="3325879"/>
                </a:cubicBezTo>
                <a:cubicBezTo>
                  <a:pt x="2314658" y="3339481"/>
                  <a:pt x="2326312" y="3347624"/>
                  <a:pt x="2322170" y="3361227"/>
                </a:cubicBezTo>
                <a:cubicBezTo>
                  <a:pt x="2303005" y="3331335"/>
                  <a:pt x="2294718" y="3358539"/>
                  <a:pt x="2275552" y="3328648"/>
                </a:cubicBezTo>
                <a:cubicBezTo>
                  <a:pt x="2279695" y="3315047"/>
                  <a:pt x="2272182" y="3293301"/>
                  <a:pt x="2268427" y="3282429"/>
                </a:cubicBezTo>
                <a:cubicBezTo>
                  <a:pt x="2264284" y="3296029"/>
                  <a:pt x="2256387" y="3298757"/>
                  <a:pt x="2252244" y="3312360"/>
                </a:cubicBezTo>
                <a:cubicBezTo>
                  <a:pt x="2263898" y="3320504"/>
                  <a:pt x="2263898" y="3320504"/>
                  <a:pt x="2275552" y="3328648"/>
                </a:cubicBezTo>
                <a:cubicBezTo>
                  <a:pt x="2263511" y="3344976"/>
                  <a:pt x="2255613" y="3347704"/>
                  <a:pt x="2251471" y="3361307"/>
                </a:cubicBezTo>
                <a:cubicBezTo>
                  <a:pt x="2240591" y="3304213"/>
                  <a:pt x="2224018" y="3358618"/>
                  <a:pt x="2193586" y="3296111"/>
                </a:cubicBezTo>
                <a:cubicBezTo>
                  <a:pt x="2173258" y="3339642"/>
                  <a:pt x="2126256" y="3331538"/>
                  <a:pt x="2064229" y="3279942"/>
                </a:cubicBezTo>
                <a:cubicBezTo>
                  <a:pt x="2071355" y="3326162"/>
                  <a:pt x="2063842" y="3304416"/>
                  <a:pt x="2044675" y="3274526"/>
                </a:cubicBezTo>
                <a:cubicBezTo>
                  <a:pt x="2028493" y="3304457"/>
                  <a:pt x="1989000" y="3318099"/>
                  <a:pt x="1962323" y="3266462"/>
                </a:cubicBezTo>
                <a:cubicBezTo>
                  <a:pt x="1957405" y="3329012"/>
                  <a:pt x="1895767" y="3252941"/>
                  <a:pt x="1884500" y="3220323"/>
                </a:cubicBezTo>
                <a:cubicBezTo>
                  <a:pt x="1888256" y="3231195"/>
                  <a:pt x="1900296" y="3214866"/>
                  <a:pt x="1888643" y="3206722"/>
                </a:cubicBezTo>
                <a:cubicBezTo>
                  <a:pt x="1873232" y="3187703"/>
                  <a:pt x="1865335" y="3190432"/>
                  <a:pt x="1861190" y="3204033"/>
                </a:cubicBezTo>
                <a:cubicBezTo>
                  <a:pt x="1864945" y="3214907"/>
                  <a:pt x="1880356" y="3233923"/>
                  <a:pt x="1876213" y="3247526"/>
                </a:cubicBezTo>
                <a:cubicBezTo>
                  <a:pt x="1852904" y="3231236"/>
                  <a:pt x="1844619" y="3258439"/>
                  <a:pt x="1828824" y="3263895"/>
                </a:cubicBezTo>
                <a:cubicBezTo>
                  <a:pt x="1849537" y="3195889"/>
                  <a:pt x="1823246" y="3119780"/>
                  <a:pt x="1869476" y="3176831"/>
                </a:cubicBezTo>
                <a:cubicBezTo>
                  <a:pt x="1881904" y="3136029"/>
                  <a:pt x="1905214" y="3152317"/>
                  <a:pt x="1913499" y="3125116"/>
                </a:cubicBezTo>
                <a:cubicBezTo>
                  <a:pt x="1936808" y="3141404"/>
                  <a:pt x="1940176" y="3176750"/>
                  <a:pt x="1955973" y="3171293"/>
                </a:cubicBezTo>
                <a:cubicBezTo>
                  <a:pt x="1967241" y="3203912"/>
                  <a:pt x="1932277" y="3179478"/>
                  <a:pt x="1955199" y="3220242"/>
                </a:cubicBezTo>
                <a:cubicBezTo>
                  <a:pt x="1986793" y="3209329"/>
                  <a:pt x="2034185" y="3192960"/>
                  <a:pt x="2031202" y="3133138"/>
                </a:cubicBezTo>
                <a:cubicBezTo>
                  <a:pt x="2046612" y="3152157"/>
                  <a:pt x="2042083" y="3190232"/>
                  <a:pt x="2065390" y="3206519"/>
                </a:cubicBezTo>
                <a:cubicBezTo>
                  <a:pt x="2062410" y="3146700"/>
                  <a:pt x="2116537" y="3201023"/>
                  <a:pt x="2124435" y="3198294"/>
                </a:cubicBezTo>
                <a:cubicBezTo>
                  <a:pt x="2116537" y="3201023"/>
                  <a:pt x="2112395" y="3214624"/>
                  <a:pt x="2104109" y="3241827"/>
                </a:cubicBezTo>
                <a:cubicBezTo>
                  <a:pt x="2081188" y="3201062"/>
                  <a:pt x="2049594" y="3211976"/>
                  <a:pt x="2064616" y="3255468"/>
                </a:cubicBezTo>
                <a:cubicBezTo>
                  <a:pt x="2103334" y="3290775"/>
                  <a:pt x="2115764" y="3249972"/>
                  <a:pt x="2150725" y="3274406"/>
                </a:cubicBezTo>
                <a:cubicBezTo>
                  <a:pt x="2150725" y="3274406"/>
                  <a:pt x="2146970" y="3263533"/>
                  <a:pt x="2151111" y="3249931"/>
                </a:cubicBezTo>
                <a:cubicBezTo>
                  <a:pt x="2139845" y="3217312"/>
                  <a:pt x="2123662" y="3247243"/>
                  <a:pt x="2124049" y="3222768"/>
                </a:cubicBezTo>
                <a:cubicBezTo>
                  <a:pt x="2139457" y="3241787"/>
                  <a:pt x="2128578" y="3184693"/>
                  <a:pt x="2132722" y="3171092"/>
                </a:cubicBezTo>
                <a:cubicBezTo>
                  <a:pt x="2182706" y="3239018"/>
                  <a:pt x="2149293" y="3116688"/>
                  <a:pt x="2188397" y="3127520"/>
                </a:cubicBezTo>
                <a:cubicBezTo>
                  <a:pt x="2195522" y="3173739"/>
                  <a:pt x="2164315" y="3160179"/>
                  <a:pt x="2183483" y="3190069"/>
                </a:cubicBezTo>
                <a:cubicBezTo>
                  <a:pt x="2207177" y="3181885"/>
                  <a:pt x="2234626" y="3184573"/>
                  <a:pt x="2254567" y="3165515"/>
                </a:cubicBezTo>
                <a:cubicBezTo>
                  <a:pt x="2269978" y="3184533"/>
                  <a:pt x="2269591" y="3209007"/>
                  <a:pt x="2281244" y="3217152"/>
                </a:cubicBezTo>
                <a:cubicBezTo>
                  <a:pt x="2293285" y="3200821"/>
                  <a:pt x="2293674" y="3176348"/>
                  <a:pt x="2297816" y="3162746"/>
                </a:cubicBezTo>
                <a:cubicBezTo>
                  <a:pt x="2320738" y="3203511"/>
                  <a:pt x="2304552" y="3233439"/>
                  <a:pt x="2319576" y="3276931"/>
                </a:cubicBezTo>
                <a:cubicBezTo>
                  <a:pt x="2334985" y="3295948"/>
                  <a:pt x="2335373" y="3271474"/>
                  <a:pt x="2347026" y="3279620"/>
                </a:cubicBezTo>
                <a:cubicBezTo>
                  <a:pt x="2328248" y="3225256"/>
                  <a:pt x="2359455" y="3238816"/>
                  <a:pt x="2359455" y="3238816"/>
                </a:cubicBezTo>
                <a:cubicBezTo>
                  <a:pt x="2344434" y="3195325"/>
                  <a:pt x="2367740" y="3211614"/>
                  <a:pt x="2356474" y="3178995"/>
                </a:cubicBezTo>
                <a:cubicBezTo>
                  <a:pt x="2356474" y="3178995"/>
                  <a:pt x="2352718" y="3168123"/>
                  <a:pt x="2352718" y="3168123"/>
                </a:cubicBezTo>
                <a:cubicBezTo>
                  <a:pt x="2376026" y="3184412"/>
                  <a:pt x="2359843" y="3214342"/>
                  <a:pt x="2386907" y="3241505"/>
                </a:cubicBezTo>
                <a:cubicBezTo>
                  <a:pt x="2418112" y="3255066"/>
                  <a:pt x="2396354" y="3140880"/>
                  <a:pt x="2423419" y="3168043"/>
                </a:cubicBezTo>
                <a:cubicBezTo>
                  <a:pt x="2415133" y="3195243"/>
                  <a:pt x="2418889" y="3206117"/>
                  <a:pt x="2434297" y="3225134"/>
                </a:cubicBezTo>
                <a:cubicBezTo>
                  <a:pt x="2473016" y="3260441"/>
                  <a:pt x="2459153" y="3143527"/>
                  <a:pt x="2463297" y="3129927"/>
                </a:cubicBezTo>
                <a:cubicBezTo>
                  <a:pt x="2462909" y="3154402"/>
                  <a:pt x="2478320" y="3173417"/>
                  <a:pt x="2485832" y="3195164"/>
                </a:cubicBezTo>
                <a:cubicBezTo>
                  <a:pt x="2485443" y="3219637"/>
                  <a:pt x="2457606" y="3241424"/>
                  <a:pt x="2476772" y="3271312"/>
                </a:cubicBezTo>
                <a:cubicBezTo>
                  <a:pt x="2519634" y="3293020"/>
                  <a:pt x="2489588" y="3206036"/>
                  <a:pt x="2513669" y="3173379"/>
                </a:cubicBezTo>
                <a:cubicBezTo>
                  <a:pt x="2529079" y="3192395"/>
                  <a:pt x="2524936" y="3205995"/>
                  <a:pt x="2540347" y="3225013"/>
                </a:cubicBezTo>
                <a:cubicBezTo>
                  <a:pt x="2540735" y="3200538"/>
                  <a:pt x="2544877" y="3186938"/>
                  <a:pt x="2545265" y="3162465"/>
                </a:cubicBezTo>
                <a:cubicBezTo>
                  <a:pt x="2529856" y="3143446"/>
                  <a:pt x="2517425" y="3184251"/>
                  <a:pt x="2510302" y="3138032"/>
                </a:cubicBezTo>
                <a:cubicBezTo>
                  <a:pt x="2529856" y="3143446"/>
                  <a:pt x="2553164" y="3159737"/>
                  <a:pt x="2553549" y="3135262"/>
                </a:cubicBezTo>
                <a:cubicBezTo>
                  <a:pt x="2502791" y="3116285"/>
                  <a:pt x="2459543" y="3119054"/>
                  <a:pt x="2412537" y="3110950"/>
                </a:cubicBezTo>
                <a:cubicBezTo>
                  <a:pt x="2421596" y="3034799"/>
                  <a:pt x="2545265" y="3162465"/>
                  <a:pt x="2527260" y="3059151"/>
                </a:cubicBezTo>
                <a:cubicBezTo>
                  <a:pt x="2527647" y="3034679"/>
                  <a:pt x="2539302" y="3042822"/>
                  <a:pt x="2555100" y="3037365"/>
                </a:cubicBezTo>
                <a:cubicBezTo>
                  <a:pt x="2550956" y="3050966"/>
                  <a:pt x="2546813" y="3064569"/>
                  <a:pt x="2562223" y="3083586"/>
                </a:cubicBezTo>
                <a:cubicBezTo>
                  <a:pt x="2585919" y="3075402"/>
                  <a:pt x="2616737" y="3113437"/>
                  <a:pt x="2644188" y="3116124"/>
                </a:cubicBezTo>
                <a:cubicBezTo>
                  <a:pt x="2647946" y="3126997"/>
                  <a:pt x="2643803" y="3140598"/>
                  <a:pt x="2647558" y="3151471"/>
                </a:cubicBezTo>
                <a:cubicBezTo>
                  <a:pt x="2655844" y="3124269"/>
                  <a:pt x="2678764" y="3165032"/>
                  <a:pt x="2675396" y="3129684"/>
                </a:cubicBezTo>
                <a:cubicBezTo>
                  <a:pt x="2663743" y="3121541"/>
                  <a:pt x="2659599" y="3135141"/>
                  <a:pt x="2644188" y="3116124"/>
                </a:cubicBezTo>
                <a:cubicBezTo>
                  <a:pt x="2652861" y="3064448"/>
                  <a:pt x="2672415" y="3069863"/>
                  <a:pt x="2665677" y="2999170"/>
                </a:cubicBezTo>
                <a:cubicBezTo>
                  <a:pt x="2700641" y="3023604"/>
                  <a:pt x="2670206" y="2961095"/>
                  <a:pt x="2720580" y="3004546"/>
                </a:cubicBezTo>
                <a:cubicBezTo>
                  <a:pt x="2721741" y="2931125"/>
                  <a:pt x="2795421" y="2990865"/>
                  <a:pt x="2827015" y="2979951"/>
                </a:cubicBezTo>
                <a:cubicBezTo>
                  <a:pt x="2830772" y="2990825"/>
                  <a:pt x="2826630" y="3004426"/>
                  <a:pt x="2830385" y="3015298"/>
                </a:cubicBezTo>
                <a:cubicBezTo>
                  <a:pt x="2838283" y="3012570"/>
                  <a:pt x="2838283" y="3012570"/>
                  <a:pt x="2849938" y="3020715"/>
                </a:cubicBezTo>
                <a:cubicBezTo>
                  <a:pt x="2830772" y="2990825"/>
                  <a:pt x="2835300" y="2952748"/>
                  <a:pt x="2862368" y="2979912"/>
                </a:cubicBezTo>
                <a:cubicBezTo>
                  <a:pt x="2877776" y="2998928"/>
                  <a:pt x="2873634" y="3012531"/>
                  <a:pt x="2877389" y="3023402"/>
                </a:cubicBezTo>
                <a:cubicBezTo>
                  <a:pt x="2885674" y="2996200"/>
                  <a:pt x="2874020" y="2988056"/>
                  <a:pt x="2881918" y="2985328"/>
                </a:cubicBezTo>
                <a:cubicBezTo>
                  <a:pt x="2893572" y="2993472"/>
                  <a:pt x="2889431" y="3007074"/>
                  <a:pt x="2904840" y="3026090"/>
                </a:cubicBezTo>
                <a:cubicBezTo>
                  <a:pt x="2905227" y="3001617"/>
                  <a:pt x="2893572" y="2993472"/>
                  <a:pt x="2897715" y="2979872"/>
                </a:cubicBezTo>
                <a:cubicBezTo>
                  <a:pt x="2917657" y="2960814"/>
                  <a:pt x="2971785" y="3015138"/>
                  <a:pt x="2968802" y="2955316"/>
                </a:cubicBezTo>
                <a:cubicBezTo>
                  <a:pt x="2995868" y="2982478"/>
                  <a:pt x="2971785" y="3015138"/>
                  <a:pt x="2995093" y="3031426"/>
                </a:cubicBezTo>
                <a:cubicBezTo>
                  <a:pt x="2999361" y="2947803"/>
                  <a:pt x="3030874" y="2957455"/>
                  <a:pt x="3064284" y="2986989"/>
                </a:cubicBezTo>
                <a:lnTo>
                  <a:pt x="3094562" y="3017581"/>
                </a:lnTo>
                <a:lnTo>
                  <a:pt x="3093955" y="3020096"/>
                </a:lnTo>
                <a:cubicBezTo>
                  <a:pt x="3094375" y="3024515"/>
                  <a:pt x="3097192" y="3032669"/>
                  <a:pt x="3104897" y="3042178"/>
                </a:cubicBezTo>
                <a:cubicBezTo>
                  <a:pt x="3089099" y="3047634"/>
                  <a:pt x="3084183" y="3110184"/>
                  <a:pt x="3110859" y="3161820"/>
                </a:cubicBezTo>
                <a:cubicBezTo>
                  <a:pt x="3119145" y="3134618"/>
                  <a:pt x="3107879" y="3101999"/>
                  <a:pt x="3131186" y="3118289"/>
                </a:cubicBezTo>
                <a:cubicBezTo>
                  <a:pt x="3119920" y="3085670"/>
                  <a:pt x="3104511" y="3066652"/>
                  <a:pt x="3112795" y="3039450"/>
                </a:cubicBezTo>
                <a:cubicBezTo>
                  <a:pt x="3139860" y="3066611"/>
                  <a:pt x="3123676" y="3096542"/>
                  <a:pt x="3142841" y="3126433"/>
                </a:cubicBezTo>
                <a:cubicBezTo>
                  <a:pt x="3158639" y="3120976"/>
                  <a:pt x="3169906" y="3153595"/>
                  <a:pt x="3178191" y="3126392"/>
                </a:cubicBezTo>
                <a:cubicBezTo>
                  <a:pt x="3164328" y="3009479"/>
                  <a:pt x="3238397" y="3044745"/>
                  <a:pt x="3254967" y="2990341"/>
                </a:cubicBezTo>
                <a:cubicBezTo>
                  <a:pt x="3254581" y="3014816"/>
                  <a:pt x="3250438" y="3028415"/>
                  <a:pt x="3269604" y="3058306"/>
                </a:cubicBezTo>
                <a:cubicBezTo>
                  <a:pt x="3281647" y="3041976"/>
                  <a:pt x="3300811" y="3071867"/>
                  <a:pt x="3286176" y="3003901"/>
                </a:cubicBezTo>
                <a:cubicBezTo>
                  <a:pt x="3328649" y="3050081"/>
                  <a:pt x="3275295" y="2946808"/>
                  <a:pt x="3302359" y="2973971"/>
                </a:cubicBezTo>
                <a:cubicBezTo>
                  <a:pt x="3305727" y="3009317"/>
                  <a:pt x="3313239" y="3031064"/>
                  <a:pt x="3324507" y="3063683"/>
                </a:cubicBezTo>
                <a:cubicBezTo>
                  <a:pt x="3336160" y="3071827"/>
                  <a:pt x="3332405" y="3060955"/>
                  <a:pt x="3340303" y="3058227"/>
                </a:cubicBezTo>
                <a:cubicBezTo>
                  <a:pt x="3332791" y="3036480"/>
                  <a:pt x="3317382" y="3017464"/>
                  <a:pt x="3325669" y="2990260"/>
                </a:cubicBezTo>
                <a:cubicBezTo>
                  <a:pt x="3352346" y="3041897"/>
                  <a:pt x="3356876" y="3003822"/>
                  <a:pt x="3345607" y="2971202"/>
                </a:cubicBezTo>
                <a:cubicBezTo>
                  <a:pt x="3431330" y="3014614"/>
                  <a:pt x="3472372" y="2903076"/>
                  <a:pt x="3556933" y="3019908"/>
                </a:cubicBezTo>
                <a:cubicBezTo>
                  <a:pt x="3549807" y="2973689"/>
                  <a:pt x="3576873" y="3000851"/>
                  <a:pt x="3569746" y="2954631"/>
                </a:cubicBezTo>
                <a:cubicBezTo>
                  <a:pt x="3608079" y="3014411"/>
                  <a:pt x="3612608" y="2976336"/>
                  <a:pt x="3613383" y="2927389"/>
                </a:cubicBezTo>
                <a:cubicBezTo>
                  <a:pt x="3644590" y="2940950"/>
                  <a:pt x="3663756" y="2970841"/>
                  <a:pt x="3660774" y="2911019"/>
                </a:cubicBezTo>
                <a:cubicBezTo>
                  <a:pt x="3684082" y="2927309"/>
                  <a:pt x="3660000" y="2959966"/>
                  <a:pt x="3675409" y="2978985"/>
                </a:cubicBezTo>
                <a:cubicBezTo>
                  <a:pt x="3698716" y="2995273"/>
                  <a:pt x="3691593" y="2949053"/>
                  <a:pt x="3718270" y="3000691"/>
                </a:cubicBezTo>
                <a:cubicBezTo>
                  <a:pt x="3714901" y="2965344"/>
                  <a:pt x="3726557" y="2973487"/>
                  <a:pt x="3738210" y="2981631"/>
                </a:cubicBezTo>
                <a:cubicBezTo>
                  <a:pt x="3741966" y="2992505"/>
                  <a:pt x="3737823" y="3006106"/>
                  <a:pt x="3741578" y="3016978"/>
                </a:cubicBezTo>
                <a:cubicBezTo>
                  <a:pt x="3805155" y="2970679"/>
                  <a:pt x="3910816" y="2995031"/>
                  <a:pt x="3947328" y="2921570"/>
                </a:cubicBezTo>
                <a:cubicBezTo>
                  <a:pt x="3924018" y="2905280"/>
                  <a:pt x="3899936" y="2937940"/>
                  <a:pt x="3877016" y="2897176"/>
                </a:cubicBezTo>
                <a:cubicBezTo>
                  <a:pt x="3880772" y="2908049"/>
                  <a:pt x="3896569" y="2902593"/>
                  <a:pt x="3884915" y="2894449"/>
                </a:cubicBezTo>
                <a:cubicBezTo>
                  <a:pt x="3869504" y="2875431"/>
                  <a:pt x="3849950" y="2870015"/>
                  <a:pt x="3864973" y="2913506"/>
                </a:cubicBezTo>
                <a:cubicBezTo>
                  <a:pt x="3837523" y="2910818"/>
                  <a:pt x="3834542" y="2850996"/>
                  <a:pt x="3831173" y="2815650"/>
                </a:cubicBezTo>
                <a:cubicBezTo>
                  <a:pt x="3869891" y="2850955"/>
                  <a:pt x="3931918" y="2902551"/>
                  <a:pt x="3909772" y="2812841"/>
                </a:cubicBezTo>
                <a:cubicBezTo>
                  <a:pt x="3932693" y="2853604"/>
                  <a:pt x="3929710" y="2793783"/>
                  <a:pt x="3948874" y="2823673"/>
                </a:cubicBezTo>
                <a:cubicBezTo>
                  <a:pt x="3952243" y="2859020"/>
                  <a:pt x="3928937" y="2842732"/>
                  <a:pt x="3948102" y="2872623"/>
                </a:cubicBezTo>
                <a:cubicBezTo>
                  <a:pt x="3963511" y="2891639"/>
                  <a:pt x="3975554" y="2875310"/>
                  <a:pt x="3975940" y="2850836"/>
                </a:cubicBezTo>
                <a:cubicBezTo>
                  <a:pt x="3972185" y="2839963"/>
                  <a:pt x="3960530" y="2831819"/>
                  <a:pt x="3964672" y="2818216"/>
                </a:cubicBezTo>
                <a:cubicBezTo>
                  <a:pt x="3983838" y="2848107"/>
                  <a:pt x="3995106" y="2880725"/>
                  <a:pt x="3990575" y="2918801"/>
                </a:cubicBezTo>
                <a:cubicBezTo>
                  <a:pt x="3971023" y="2913385"/>
                  <a:pt x="3959756" y="2880767"/>
                  <a:pt x="3958982" y="2929714"/>
                </a:cubicBezTo>
                <a:cubicBezTo>
                  <a:pt x="3986044" y="2956876"/>
                  <a:pt x="3969862" y="2986806"/>
                  <a:pt x="3996925" y="3013968"/>
                </a:cubicBezTo>
                <a:cubicBezTo>
                  <a:pt x="4001068" y="3000367"/>
                  <a:pt x="4012721" y="3008511"/>
                  <a:pt x="4016866" y="2994910"/>
                </a:cubicBezTo>
                <a:cubicBezTo>
                  <a:pt x="3990963" y="2894327"/>
                  <a:pt x="4019575" y="2823593"/>
                  <a:pt x="4047413" y="2801807"/>
                </a:cubicBezTo>
                <a:cubicBezTo>
                  <a:pt x="4034986" y="2842611"/>
                  <a:pt x="4074090" y="2853443"/>
                  <a:pt x="4070335" y="2842570"/>
                </a:cubicBezTo>
                <a:cubicBezTo>
                  <a:pt x="4059455" y="2785476"/>
                  <a:pt x="4109826" y="2828929"/>
                  <a:pt x="4137280" y="2831616"/>
                </a:cubicBezTo>
                <a:cubicBezTo>
                  <a:pt x="4133136" y="2845217"/>
                  <a:pt x="4128992" y="2858819"/>
                  <a:pt x="4136503" y="2880565"/>
                </a:cubicBezTo>
                <a:cubicBezTo>
                  <a:pt x="4159813" y="2896854"/>
                  <a:pt x="4133911" y="2796269"/>
                  <a:pt x="4157218" y="2812560"/>
                </a:cubicBezTo>
                <a:cubicBezTo>
                  <a:pt x="4168098" y="2869651"/>
                  <a:pt x="4176770" y="2817975"/>
                  <a:pt x="4184669" y="2815247"/>
                </a:cubicBezTo>
                <a:cubicBezTo>
                  <a:pt x="4184283" y="2839722"/>
                  <a:pt x="4215489" y="2853281"/>
                  <a:pt x="4223000" y="2875028"/>
                </a:cubicBezTo>
                <a:cubicBezTo>
                  <a:pt x="4223388" y="2850552"/>
                  <a:pt x="4235042" y="2858699"/>
                  <a:pt x="4231287" y="2847824"/>
                </a:cubicBezTo>
                <a:cubicBezTo>
                  <a:pt x="4223388" y="2850552"/>
                  <a:pt x="4203835" y="2845137"/>
                  <a:pt x="4208366" y="2807062"/>
                </a:cubicBezTo>
                <a:cubicBezTo>
                  <a:pt x="4235429" y="2834224"/>
                  <a:pt x="4251226" y="2828767"/>
                  <a:pt x="4232449" y="2774404"/>
                </a:cubicBezTo>
                <a:cubicBezTo>
                  <a:pt x="4255755" y="2790692"/>
                  <a:pt x="4235817" y="2809750"/>
                  <a:pt x="4259124" y="2826039"/>
                </a:cubicBezTo>
                <a:cubicBezTo>
                  <a:pt x="4256142" y="2766220"/>
                  <a:pt x="4267023" y="2823311"/>
                  <a:pt x="4282821" y="2817854"/>
                </a:cubicBezTo>
                <a:cubicBezTo>
                  <a:pt x="4283208" y="2793380"/>
                  <a:pt x="4275696" y="2771635"/>
                  <a:pt x="4260287" y="2752617"/>
                </a:cubicBezTo>
                <a:cubicBezTo>
                  <a:pt x="4275309" y="2796108"/>
                  <a:pt x="4232835" y="2749929"/>
                  <a:pt x="4217039" y="2755386"/>
                </a:cubicBezTo>
                <a:cubicBezTo>
                  <a:pt x="4221182" y="2741785"/>
                  <a:pt x="4205771" y="2722767"/>
                  <a:pt x="4206159" y="2698293"/>
                </a:cubicBezTo>
                <a:cubicBezTo>
                  <a:pt x="4217812" y="2706438"/>
                  <a:pt x="4237365" y="2711855"/>
                  <a:pt x="4237752" y="2687379"/>
                </a:cubicBezTo>
                <a:cubicBezTo>
                  <a:pt x="4226485" y="2654761"/>
                  <a:pt x="4214830" y="2646618"/>
                  <a:pt x="4195279" y="2641202"/>
                </a:cubicBezTo>
                <a:cubicBezTo>
                  <a:pt x="4230628" y="2641160"/>
                  <a:pt x="4246038" y="2660177"/>
                  <a:pt x="4284368" y="2719959"/>
                </a:cubicBezTo>
                <a:cubicBezTo>
                  <a:pt x="4288899" y="2681885"/>
                  <a:pt x="4330986" y="2752536"/>
                  <a:pt x="4350538" y="2757953"/>
                </a:cubicBezTo>
                <a:cubicBezTo>
                  <a:pt x="4361806" y="2790572"/>
                  <a:pt x="4353520" y="2817774"/>
                  <a:pt x="4364786" y="2850393"/>
                </a:cubicBezTo>
                <a:cubicBezTo>
                  <a:pt x="4376827" y="2834063"/>
                  <a:pt x="4400137" y="2850352"/>
                  <a:pt x="4420077" y="2831295"/>
                </a:cubicBezTo>
                <a:cubicBezTo>
                  <a:pt x="4412564" y="2809549"/>
                  <a:pt x="4397542" y="2766058"/>
                  <a:pt x="4420849" y="2782346"/>
                </a:cubicBezTo>
                <a:cubicBezTo>
                  <a:pt x="4432117" y="2814965"/>
                  <a:pt x="4404665" y="2812276"/>
                  <a:pt x="4435486" y="2850312"/>
                </a:cubicBezTo>
                <a:cubicBezTo>
                  <a:pt x="4428362" y="2804092"/>
                  <a:pt x="4439628" y="2836711"/>
                  <a:pt x="4455426" y="2831254"/>
                </a:cubicBezTo>
                <a:cubicBezTo>
                  <a:pt x="4447915" y="2809508"/>
                  <a:pt x="4448302" y="2785034"/>
                  <a:pt x="4440791" y="2763289"/>
                </a:cubicBezTo>
                <a:cubicBezTo>
                  <a:pt x="4432893" y="2766017"/>
                  <a:pt x="4405440" y="2763330"/>
                  <a:pt x="4405828" y="2738855"/>
                </a:cubicBezTo>
                <a:cubicBezTo>
                  <a:pt x="4421625" y="2733398"/>
                  <a:pt x="4440791" y="2763289"/>
                  <a:pt x="4437422" y="2727941"/>
                </a:cubicBezTo>
                <a:cubicBezTo>
                  <a:pt x="4426155" y="2695323"/>
                  <a:pt x="4409972" y="2725254"/>
                  <a:pt x="4410359" y="2700779"/>
                </a:cubicBezTo>
                <a:cubicBezTo>
                  <a:pt x="4422012" y="2708926"/>
                  <a:pt x="4422400" y="2684450"/>
                  <a:pt x="4414889" y="2662704"/>
                </a:cubicBezTo>
                <a:cubicBezTo>
                  <a:pt x="4434053" y="2692594"/>
                  <a:pt x="4449464" y="2711613"/>
                  <a:pt x="4449077" y="2736086"/>
                </a:cubicBezTo>
                <a:cubicBezTo>
                  <a:pt x="4464873" y="2730629"/>
                  <a:pt x="4480282" y="2749647"/>
                  <a:pt x="4484426" y="2736046"/>
                </a:cubicBezTo>
                <a:cubicBezTo>
                  <a:pt x="4499835" y="2755063"/>
                  <a:pt x="4526125" y="2831172"/>
                  <a:pt x="4534411" y="2803971"/>
                </a:cubicBezTo>
                <a:cubicBezTo>
                  <a:pt x="4546839" y="2763168"/>
                  <a:pt x="4507734" y="2752334"/>
                  <a:pt x="4520162" y="2711531"/>
                </a:cubicBezTo>
                <a:cubicBezTo>
                  <a:pt x="4547226" y="2738693"/>
                  <a:pt x="4523145" y="2771352"/>
                  <a:pt x="4550208" y="2798514"/>
                </a:cubicBezTo>
                <a:cubicBezTo>
                  <a:pt x="4585559" y="2798473"/>
                  <a:pt x="4616764" y="2812035"/>
                  <a:pt x="4629579" y="2746758"/>
                </a:cubicBezTo>
                <a:cubicBezTo>
                  <a:pt x="4644216" y="2814722"/>
                  <a:pt x="4657032" y="2749446"/>
                  <a:pt x="4668686" y="2757590"/>
                </a:cubicBezTo>
                <a:cubicBezTo>
                  <a:pt x="4680341" y="2765734"/>
                  <a:pt x="4702875" y="2830971"/>
                  <a:pt x="4714916" y="2814642"/>
                </a:cubicBezTo>
                <a:cubicBezTo>
                  <a:pt x="4711547" y="2779296"/>
                  <a:pt x="4708566" y="2719474"/>
                  <a:pt x="4716852" y="2692273"/>
                </a:cubicBezTo>
                <a:cubicBezTo>
                  <a:pt x="4724363" y="2714017"/>
                  <a:pt x="4736018" y="2722164"/>
                  <a:pt x="4751427" y="2741180"/>
                </a:cubicBezTo>
                <a:cubicBezTo>
                  <a:pt x="4778104" y="2792817"/>
                  <a:pt x="4727731" y="2749364"/>
                  <a:pt x="4750654" y="2790128"/>
                </a:cubicBezTo>
                <a:cubicBezTo>
                  <a:pt x="4770205" y="2795544"/>
                  <a:pt x="4805555" y="2795504"/>
                  <a:pt x="4798432" y="2749285"/>
                </a:cubicBezTo>
                <a:cubicBezTo>
                  <a:pt x="4783020" y="2730267"/>
                  <a:pt x="4778490" y="2768342"/>
                  <a:pt x="4763468" y="2724851"/>
                </a:cubicBezTo>
                <a:cubicBezTo>
                  <a:pt x="4780040" y="2670447"/>
                  <a:pt x="4857475" y="2741059"/>
                  <a:pt x="4862393" y="2678511"/>
                </a:cubicBezTo>
                <a:cubicBezTo>
                  <a:pt x="4916909" y="2708360"/>
                  <a:pt x="4955240" y="2768141"/>
                  <a:pt x="4956401" y="2694718"/>
                </a:cubicBezTo>
                <a:cubicBezTo>
                  <a:pt x="4971812" y="2713737"/>
                  <a:pt x="4983078" y="2746356"/>
                  <a:pt x="4991362" y="2719153"/>
                </a:cubicBezTo>
                <a:cubicBezTo>
                  <a:pt x="4979710" y="2711009"/>
                  <a:pt x="4983852" y="2697407"/>
                  <a:pt x="4960543" y="2681117"/>
                </a:cubicBezTo>
                <a:cubicBezTo>
                  <a:pt x="4960543" y="2681117"/>
                  <a:pt x="4960543" y="2681117"/>
                  <a:pt x="4965459" y="2618569"/>
                </a:cubicBezTo>
                <a:cubicBezTo>
                  <a:pt x="5003404" y="2702824"/>
                  <a:pt x="5005340" y="2580452"/>
                  <a:pt x="5035773" y="2642961"/>
                </a:cubicBezTo>
                <a:cubicBezTo>
                  <a:pt x="5012465" y="2626674"/>
                  <a:pt x="5015834" y="2662018"/>
                  <a:pt x="5031242" y="2681037"/>
                </a:cubicBezTo>
                <a:cubicBezTo>
                  <a:pt x="5035385" y="2667437"/>
                  <a:pt x="5069961" y="2716344"/>
                  <a:pt x="5066593" y="2680997"/>
                </a:cubicBezTo>
                <a:cubicBezTo>
                  <a:pt x="5039915" y="2629361"/>
                  <a:pt x="5074880" y="2653794"/>
                  <a:pt x="5075266" y="2629320"/>
                </a:cubicBezTo>
                <a:cubicBezTo>
                  <a:pt x="5098574" y="2645609"/>
                  <a:pt x="5078635" y="2664667"/>
                  <a:pt x="5101942" y="2680957"/>
                </a:cubicBezTo>
                <a:cubicBezTo>
                  <a:pt x="5109841" y="2678228"/>
                  <a:pt x="5102330" y="2656482"/>
                  <a:pt x="5113985" y="2664628"/>
                </a:cubicBezTo>
                <a:cubicBezTo>
                  <a:pt x="5121109" y="2710847"/>
                  <a:pt x="5082002" y="2700014"/>
                  <a:pt x="5112436" y="2762523"/>
                </a:cubicBezTo>
                <a:cubicBezTo>
                  <a:pt x="5113210" y="2713576"/>
                  <a:pt x="5182360" y="2811392"/>
                  <a:pt x="5164356" y="2708078"/>
                </a:cubicBezTo>
                <a:cubicBezTo>
                  <a:pt x="5168111" y="2718950"/>
                  <a:pt x="5175624" y="2740697"/>
                  <a:pt x="5187279" y="2748842"/>
                </a:cubicBezTo>
                <a:cubicBezTo>
                  <a:pt x="5183910" y="2713494"/>
                  <a:pt x="5218871" y="2737929"/>
                  <a:pt x="5203849" y="2694437"/>
                </a:cubicBezTo>
                <a:cubicBezTo>
                  <a:pt x="5188440" y="2675420"/>
                  <a:pt x="5199320" y="2732512"/>
                  <a:pt x="5176398" y="2691749"/>
                </a:cubicBezTo>
                <a:cubicBezTo>
                  <a:pt x="5196725" y="2648217"/>
                  <a:pt x="5220034" y="2664507"/>
                  <a:pt x="5213296" y="2593811"/>
                </a:cubicBezTo>
                <a:cubicBezTo>
                  <a:pt x="5232462" y="2623703"/>
                  <a:pt x="5224177" y="2650905"/>
                  <a:pt x="5243342" y="2680795"/>
                </a:cubicBezTo>
                <a:cubicBezTo>
                  <a:pt x="5208767" y="2631888"/>
                  <a:pt x="5207605" y="2705309"/>
                  <a:pt x="5230526" y="2746075"/>
                </a:cubicBezTo>
                <a:cubicBezTo>
                  <a:pt x="5235055" y="2707998"/>
                  <a:pt x="5258366" y="2724288"/>
                  <a:pt x="5274548" y="2694357"/>
                </a:cubicBezTo>
                <a:cubicBezTo>
                  <a:pt x="5267037" y="2672611"/>
                  <a:pt x="5251627" y="2653594"/>
                  <a:pt x="5239973" y="2645449"/>
                </a:cubicBezTo>
                <a:cubicBezTo>
                  <a:pt x="5236991" y="2585627"/>
                  <a:pt x="5256157" y="2615518"/>
                  <a:pt x="5264442" y="2588316"/>
                </a:cubicBezTo>
                <a:cubicBezTo>
                  <a:pt x="5287752" y="2604605"/>
                  <a:pt x="5287364" y="2629079"/>
                  <a:pt x="5294876" y="2650824"/>
                </a:cubicBezTo>
                <a:cubicBezTo>
                  <a:pt x="5303936" y="2574674"/>
                  <a:pt x="5373862" y="2623542"/>
                  <a:pt x="5375022" y="2550120"/>
                </a:cubicBezTo>
                <a:cubicBezTo>
                  <a:pt x="5386289" y="2582739"/>
                  <a:pt x="5385903" y="2607213"/>
                  <a:pt x="5397168" y="2639829"/>
                </a:cubicBezTo>
                <a:cubicBezTo>
                  <a:pt x="5428376" y="2653392"/>
                  <a:pt x="5390432" y="2569138"/>
                  <a:pt x="5417496" y="2596300"/>
                </a:cubicBezTo>
                <a:cubicBezTo>
                  <a:pt x="5421251" y="2607172"/>
                  <a:pt x="5417108" y="2620773"/>
                  <a:pt x="5428763" y="2628916"/>
                </a:cubicBezTo>
                <a:cubicBezTo>
                  <a:pt x="5432906" y="2615316"/>
                  <a:pt x="5444948" y="2598987"/>
                  <a:pt x="5433680" y="2566368"/>
                </a:cubicBezTo>
                <a:cubicBezTo>
                  <a:pt x="5417882" y="2571825"/>
                  <a:pt x="5409984" y="2574553"/>
                  <a:pt x="5398331" y="2566410"/>
                </a:cubicBezTo>
                <a:cubicBezTo>
                  <a:pt x="5402474" y="2552807"/>
                  <a:pt x="5387063" y="2533790"/>
                  <a:pt x="5371652" y="2514773"/>
                </a:cubicBezTo>
                <a:cubicBezTo>
                  <a:pt x="5391594" y="2495716"/>
                  <a:pt x="5422801" y="2509276"/>
                  <a:pt x="5446496" y="2501090"/>
                </a:cubicBezTo>
                <a:cubicBezTo>
                  <a:pt x="5458923" y="2460287"/>
                  <a:pt x="5431861" y="2433125"/>
                  <a:pt x="5424350" y="2411381"/>
                </a:cubicBezTo>
                <a:cubicBezTo>
                  <a:pt x="5459311" y="2435814"/>
                  <a:pt x="5439759" y="2430397"/>
                  <a:pt x="5474334" y="2479305"/>
                </a:cubicBezTo>
                <a:cubicBezTo>
                  <a:pt x="5465275" y="2555455"/>
                  <a:pt x="5434455" y="2517419"/>
                  <a:pt x="5418271" y="2547351"/>
                </a:cubicBezTo>
                <a:cubicBezTo>
                  <a:pt x="5441579" y="2563640"/>
                  <a:pt x="5437435" y="2577241"/>
                  <a:pt x="5460745" y="2593531"/>
                </a:cubicBezTo>
                <a:cubicBezTo>
                  <a:pt x="5475766" y="2637022"/>
                  <a:pt x="5459970" y="2642478"/>
                  <a:pt x="5478749" y="2696844"/>
                </a:cubicBezTo>
                <a:cubicBezTo>
                  <a:pt x="5471238" y="2675098"/>
                  <a:pt x="5450910" y="2718631"/>
                  <a:pt x="5462565" y="2726774"/>
                </a:cubicBezTo>
                <a:cubicBezTo>
                  <a:pt x="5485485" y="2767537"/>
                  <a:pt x="5498301" y="2702261"/>
                  <a:pt x="5475381" y="2661498"/>
                </a:cubicBezTo>
                <a:cubicBezTo>
                  <a:pt x="5506199" y="2699532"/>
                  <a:pt x="5518628" y="2658729"/>
                  <a:pt x="5511117" y="2636983"/>
                </a:cubicBezTo>
                <a:cubicBezTo>
                  <a:pt x="5488195" y="2596218"/>
                  <a:pt x="5499077" y="2653313"/>
                  <a:pt x="5483664" y="2634294"/>
                </a:cubicBezTo>
                <a:cubicBezTo>
                  <a:pt x="5479909" y="2623421"/>
                  <a:pt x="5472397" y="2601675"/>
                  <a:pt x="5460745" y="2593531"/>
                </a:cubicBezTo>
                <a:cubicBezTo>
                  <a:pt x="5497256" y="2520068"/>
                  <a:pt x="5652515" y="2636821"/>
                  <a:pt x="5599935" y="2484600"/>
                </a:cubicBezTo>
                <a:cubicBezTo>
                  <a:pt x="5603692" y="2495475"/>
                  <a:pt x="5587894" y="2500930"/>
                  <a:pt x="5576628" y="2468311"/>
                </a:cubicBezTo>
                <a:cubicBezTo>
                  <a:pt x="5584526" y="2465583"/>
                  <a:pt x="5611977" y="2468271"/>
                  <a:pt x="5596568" y="2449254"/>
                </a:cubicBezTo>
                <a:cubicBezTo>
                  <a:pt x="5577015" y="2443837"/>
                  <a:pt x="5572486" y="2481912"/>
                  <a:pt x="5560057" y="2522716"/>
                </a:cubicBezTo>
                <a:cubicBezTo>
                  <a:pt x="5521724" y="2462936"/>
                  <a:pt x="5532218" y="2544502"/>
                  <a:pt x="5501400" y="2506467"/>
                </a:cubicBezTo>
                <a:cubicBezTo>
                  <a:pt x="5505929" y="2468392"/>
                  <a:pt x="5520950" y="2511883"/>
                  <a:pt x="5532991" y="2495554"/>
                </a:cubicBezTo>
                <a:cubicBezTo>
                  <a:pt x="5517582" y="2476536"/>
                  <a:pt x="5517969" y="2452064"/>
                  <a:pt x="5502560" y="2433045"/>
                </a:cubicBezTo>
                <a:cubicBezTo>
                  <a:pt x="5518744" y="2403114"/>
                  <a:pt x="5495821" y="2362351"/>
                  <a:pt x="5522888" y="2389514"/>
                </a:cubicBezTo>
                <a:cubicBezTo>
                  <a:pt x="5537909" y="2433005"/>
                  <a:pt x="5506315" y="2443917"/>
                  <a:pt x="5540891" y="2492826"/>
                </a:cubicBezTo>
                <a:cubicBezTo>
                  <a:pt x="5545808" y="2430276"/>
                  <a:pt x="5554093" y="2403075"/>
                  <a:pt x="5539071" y="2359582"/>
                </a:cubicBezTo>
                <a:cubicBezTo>
                  <a:pt x="5523662" y="2340566"/>
                  <a:pt x="5511233" y="2381369"/>
                  <a:pt x="5504109" y="2335150"/>
                </a:cubicBezTo>
                <a:cubicBezTo>
                  <a:pt x="5512007" y="2332422"/>
                  <a:pt x="5519906" y="2329693"/>
                  <a:pt x="5516150" y="2318820"/>
                </a:cubicBezTo>
                <a:cubicBezTo>
                  <a:pt x="5546583" y="2381329"/>
                  <a:pt x="5571054" y="2324196"/>
                  <a:pt x="5593199" y="2413907"/>
                </a:cubicBezTo>
                <a:cubicBezTo>
                  <a:pt x="5586075" y="2367687"/>
                  <a:pt x="5622587" y="2294226"/>
                  <a:pt x="5665059" y="2340404"/>
                </a:cubicBezTo>
                <a:cubicBezTo>
                  <a:pt x="5653406" y="2332260"/>
                  <a:pt x="5649650" y="2321386"/>
                  <a:pt x="5653793" y="2307785"/>
                </a:cubicBezTo>
                <a:cubicBezTo>
                  <a:pt x="5657548" y="2318657"/>
                  <a:pt x="5669203" y="2326803"/>
                  <a:pt x="5669590" y="2302329"/>
                </a:cubicBezTo>
                <a:cubicBezTo>
                  <a:pt x="5680858" y="2334947"/>
                  <a:pt x="5688370" y="2356694"/>
                  <a:pt x="5687982" y="2381166"/>
                </a:cubicBezTo>
                <a:cubicBezTo>
                  <a:pt x="5664674" y="2364879"/>
                  <a:pt x="5652631" y="2381208"/>
                  <a:pt x="5628935" y="2389393"/>
                </a:cubicBezTo>
                <a:cubicBezTo>
                  <a:pt x="5644347" y="2408410"/>
                  <a:pt x="5636060" y="2435612"/>
                  <a:pt x="5651470" y="2454630"/>
                </a:cubicBezTo>
                <a:cubicBezTo>
                  <a:pt x="5648488" y="2394808"/>
                  <a:pt x="5710517" y="2446404"/>
                  <a:pt x="5711676" y="2372982"/>
                </a:cubicBezTo>
                <a:cubicBezTo>
                  <a:pt x="5696268" y="2353966"/>
                  <a:pt x="5692125" y="2367566"/>
                  <a:pt x="5688756" y="2332219"/>
                </a:cubicBezTo>
                <a:cubicBezTo>
                  <a:pt x="5704939" y="2302289"/>
                  <a:pt x="5763211" y="2343011"/>
                  <a:pt x="5736921" y="2266902"/>
                </a:cubicBezTo>
                <a:cubicBezTo>
                  <a:pt x="5759841" y="2307665"/>
                  <a:pt x="5786519" y="2359302"/>
                  <a:pt x="5779783" y="2288607"/>
                </a:cubicBezTo>
                <a:cubicBezTo>
                  <a:pt x="5795193" y="2307624"/>
                  <a:pt x="5798949" y="2318497"/>
                  <a:pt x="5814357" y="2337514"/>
                </a:cubicBezTo>
                <a:cubicBezTo>
                  <a:pt x="5817727" y="2372861"/>
                  <a:pt x="5787293" y="2310352"/>
                  <a:pt x="5794419" y="2356573"/>
                </a:cubicBezTo>
                <a:cubicBezTo>
                  <a:pt x="5836891" y="2402751"/>
                  <a:pt x="5790273" y="2370174"/>
                  <a:pt x="5801541" y="2402793"/>
                </a:cubicBezTo>
                <a:cubicBezTo>
                  <a:pt x="5828605" y="2429955"/>
                  <a:pt x="5825239" y="2394607"/>
                  <a:pt x="5836891" y="2402751"/>
                </a:cubicBezTo>
                <a:cubicBezTo>
                  <a:pt x="5810217" y="2351116"/>
                  <a:pt x="5833909" y="2342932"/>
                  <a:pt x="5807233" y="2291295"/>
                </a:cubicBezTo>
                <a:cubicBezTo>
                  <a:pt x="5822257" y="2334786"/>
                  <a:pt x="5868873" y="2367364"/>
                  <a:pt x="5857993" y="2310273"/>
                </a:cubicBezTo>
                <a:cubicBezTo>
                  <a:pt x="5869647" y="2318417"/>
                  <a:pt x="5877545" y="2315688"/>
                  <a:pt x="5881301" y="2326562"/>
                </a:cubicBezTo>
                <a:cubicBezTo>
                  <a:pt x="5915491" y="2399943"/>
                  <a:pt x="5853075" y="2372821"/>
                  <a:pt x="5891407" y="2432603"/>
                </a:cubicBezTo>
                <a:cubicBezTo>
                  <a:pt x="5828993" y="2405479"/>
                  <a:pt x="5808279" y="2473486"/>
                  <a:pt x="5768785" y="2487127"/>
                </a:cubicBezTo>
                <a:cubicBezTo>
                  <a:pt x="5807119" y="2546909"/>
                  <a:pt x="5800767" y="2451740"/>
                  <a:pt x="5823303" y="2516977"/>
                </a:cubicBezTo>
                <a:cubicBezTo>
                  <a:pt x="5835343" y="2500648"/>
                  <a:pt x="5831587" y="2489774"/>
                  <a:pt x="5828219" y="2454428"/>
                </a:cubicBezTo>
                <a:cubicBezTo>
                  <a:pt x="5863181" y="2478861"/>
                  <a:pt x="5836117" y="2451700"/>
                  <a:pt x="5854895" y="2506064"/>
                </a:cubicBezTo>
                <a:cubicBezTo>
                  <a:pt x="5863181" y="2478861"/>
                  <a:pt x="5878591" y="2497879"/>
                  <a:pt x="5863569" y="2454388"/>
                </a:cubicBezTo>
                <a:cubicBezTo>
                  <a:pt x="5891021" y="2457075"/>
                  <a:pt x="5881961" y="2533228"/>
                  <a:pt x="5901127" y="2563118"/>
                </a:cubicBezTo>
                <a:cubicBezTo>
                  <a:pt x="5905655" y="2525042"/>
                  <a:pt x="5943987" y="2584824"/>
                  <a:pt x="5948517" y="2546749"/>
                </a:cubicBezTo>
                <a:cubicBezTo>
                  <a:pt x="5936863" y="2538602"/>
                  <a:pt x="5929351" y="2516858"/>
                  <a:pt x="5921839" y="2495112"/>
                </a:cubicBezTo>
                <a:cubicBezTo>
                  <a:pt x="5928963" y="2541331"/>
                  <a:pt x="5909799" y="2511443"/>
                  <a:pt x="5909411" y="2535915"/>
                </a:cubicBezTo>
                <a:cubicBezTo>
                  <a:pt x="5905559" y="2531160"/>
                  <a:pt x="5901263" y="2523517"/>
                  <a:pt x="5897223" y="2515025"/>
                </a:cubicBezTo>
                <a:lnTo>
                  <a:pt x="5892665" y="2503886"/>
                </a:lnTo>
                <a:lnTo>
                  <a:pt x="5895109" y="2508909"/>
                </a:lnTo>
                <a:cubicBezTo>
                  <a:pt x="5896801" y="2510605"/>
                  <a:pt x="5898047" y="2509416"/>
                  <a:pt x="5898143" y="2503297"/>
                </a:cubicBezTo>
                <a:cubicBezTo>
                  <a:pt x="5906429" y="2476094"/>
                  <a:pt x="5902673" y="2465219"/>
                  <a:pt x="5895163" y="2443475"/>
                </a:cubicBezTo>
                <a:cubicBezTo>
                  <a:pt x="5914715" y="2448891"/>
                  <a:pt x="5957577" y="2470596"/>
                  <a:pt x="5946309" y="2437977"/>
                </a:cubicBezTo>
                <a:cubicBezTo>
                  <a:pt x="5919245" y="2410815"/>
                  <a:pt x="5926369" y="2457034"/>
                  <a:pt x="5899305" y="2429874"/>
                </a:cubicBezTo>
                <a:cubicBezTo>
                  <a:pt x="5896325" y="2370052"/>
                  <a:pt x="5923001" y="2421690"/>
                  <a:pt x="5915877" y="2375469"/>
                </a:cubicBezTo>
                <a:cubicBezTo>
                  <a:pt x="5942167" y="2451578"/>
                  <a:pt x="6005355" y="2429752"/>
                  <a:pt x="5979065" y="2353642"/>
                </a:cubicBezTo>
                <a:cubicBezTo>
                  <a:pt x="6002373" y="2369932"/>
                  <a:pt x="6009497" y="2416152"/>
                  <a:pt x="6017783" y="2388950"/>
                </a:cubicBezTo>
                <a:cubicBezTo>
                  <a:pt x="6021925" y="2375349"/>
                  <a:pt x="6006515" y="2356331"/>
                  <a:pt x="6010659" y="2342729"/>
                </a:cubicBezTo>
                <a:cubicBezTo>
                  <a:pt x="6029825" y="2372620"/>
                  <a:pt x="6014803" y="2329129"/>
                  <a:pt x="6018945" y="2315526"/>
                </a:cubicBezTo>
                <a:cubicBezTo>
                  <a:pt x="6038497" y="2320944"/>
                  <a:pt x="6053907" y="2339961"/>
                  <a:pt x="6069705" y="2334506"/>
                </a:cubicBezTo>
                <a:cubicBezTo>
                  <a:pt x="6061419" y="2361706"/>
                  <a:pt x="6055109" y="2388227"/>
                  <a:pt x="6051711" y="2416785"/>
                </a:cubicBezTo>
                <a:lnTo>
                  <a:pt x="6051509" y="2454132"/>
                </a:lnTo>
                <a:lnTo>
                  <a:pt x="6048215" y="2451460"/>
                </a:lnTo>
                <a:lnTo>
                  <a:pt x="6051461" y="2462879"/>
                </a:lnTo>
                <a:lnTo>
                  <a:pt x="6051197" y="2511280"/>
                </a:lnTo>
                <a:cubicBezTo>
                  <a:pt x="6059095" y="2508552"/>
                  <a:pt x="6060229" y="2499033"/>
                  <a:pt x="6058447" y="2487478"/>
                </a:cubicBezTo>
                <a:lnTo>
                  <a:pt x="6051461" y="2462879"/>
                </a:lnTo>
                <a:lnTo>
                  <a:pt x="6051509" y="2454132"/>
                </a:lnTo>
                <a:lnTo>
                  <a:pt x="6066455" y="2466267"/>
                </a:lnTo>
                <a:cubicBezTo>
                  <a:pt x="6080573" y="2469946"/>
                  <a:pt x="6084601" y="2448017"/>
                  <a:pt x="6098977" y="2470436"/>
                </a:cubicBezTo>
                <a:cubicBezTo>
                  <a:pt x="6098589" y="2494910"/>
                  <a:pt x="6113999" y="2513929"/>
                  <a:pt x="6129409" y="2532946"/>
                </a:cubicBezTo>
                <a:cubicBezTo>
                  <a:pt x="6134325" y="2470395"/>
                  <a:pt x="6164757" y="2532905"/>
                  <a:pt x="6172655" y="2530177"/>
                </a:cubicBezTo>
                <a:cubicBezTo>
                  <a:pt x="6173045" y="2505704"/>
                  <a:pt x="6177187" y="2492102"/>
                  <a:pt x="6161777" y="2473085"/>
                </a:cubicBezTo>
                <a:cubicBezTo>
                  <a:pt x="6161777" y="2473085"/>
                  <a:pt x="6145593" y="2503015"/>
                  <a:pt x="6142223" y="2467667"/>
                </a:cubicBezTo>
                <a:cubicBezTo>
                  <a:pt x="6142223" y="2467667"/>
                  <a:pt x="6154653" y="2426866"/>
                  <a:pt x="6150897" y="2415991"/>
                </a:cubicBezTo>
                <a:cubicBezTo>
                  <a:pt x="6150511" y="2440466"/>
                  <a:pt x="6123059" y="2437779"/>
                  <a:pt x="6119689" y="2402430"/>
                </a:cubicBezTo>
                <a:cubicBezTo>
                  <a:pt x="6112953" y="2331736"/>
                  <a:pt x="6151285" y="2391517"/>
                  <a:pt x="6144547" y="2320823"/>
                </a:cubicBezTo>
                <a:cubicBezTo>
                  <a:pt x="6159957" y="2339841"/>
                  <a:pt x="6155813" y="2353442"/>
                  <a:pt x="6159569" y="2364314"/>
                </a:cubicBezTo>
                <a:cubicBezTo>
                  <a:pt x="6175365" y="2358857"/>
                  <a:pt x="6218229" y="2380562"/>
                  <a:pt x="6199451" y="2326199"/>
                </a:cubicBezTo>
                <a:cubicBezTo>
                  <a:pt x="6249821" y="2369650"/>
                  <a:pt x="6231429" y="2290812"/>
                  <a:pt x="6255127" y="2282627"/>
                </a:cubicBezTo>
                <a:cubicBezTo>
                  <a:pt x="6255127" y="2282627"/>
                  <a:pt x="6285945" y="2320662"/>
                  <a:pt x="6267167" y="2266298"/>
                </a:cubicBezTo>
                <a:cubicBezTo>
                  <a:pt x="6290475" y="2282586"/>
                  <a:pt x="6290089" y="2307061"/>
                  <a:pt x="6301743" y="2315205"/>
                </a:cubicBezTo>
                <a:cubicBezTo>
                  <a:pt x="6290863" y="2258113"/>
                  <a:pt x="6341235" y="2301564"/>
                  <a:pt x="6349521" y="2274362"/>
                </a:cubicBezTo>
                <a:cubicBezTo>
                  <a:pt x="6353277" y="2285235"/>
                  <a:pt x="6360789" y="2306979"/>
                  <a:pt x="6376197" y="2325997"/>
                </a:cubicBezTo>
                <a:cubicBezTo>
                  <a:pt x="6399507" y="2342289"/>
                  <a:pt x="6372829" y="2290650"/>
                  <a:pt x="6384483" y="2298794"/>
                </a:cubicBezTo>
                <a:cubicBezTo>
                  <a:pt x="6388239" y="2309669"/>
                  <a:pt x="6391993" y="2320541"/>
                  <a:pt x="6407405" y="2339561"/>
                </a:cubicBezTo>
                <a:cubicBezTo>
                  <a:pt x="6400279" y="2293338"/>
                  <a:pt x="6422813" y="2358577"/>
                  <a:pt x="6423203" y="2334104"/>
                </a:cubicBezTo>
                <a:cubicBezTo>
                  <a:pt x="6435243" y="2317773"/>
                  <a:pt x="6411935" y="2301483"/>
                  <a:pt x="6412323" y="2277008"/>
                </a:cubicBezTo>
                <a:cubicBezTo>
                  <a:pt x="6443529" y="2290570"/>
                  <a:pt x="6448445" y="2228021"/>
                  <a:pt x="6479653" y="2241582"/>
                </a:cubicBezTo>
                <a:cubicBezTo>
                  <a:pt x="6479265" y="2266055"/>
                  <a:pt x="6483021" y="2276929"/>
                  <a:pt x="6486777" y="2287801"/>
                </a:cubicBezTo>
                <a:cubicBezTo>
                  <a:pt x="6499205" y="2246999"/>
                  <a:pt x="6503349" y="2233396"/>
                  <a:pt x="6525883" y="2298636"/>
                </a:cubicBezTo>
                <a:cubicBezTo>
                  <a:pt x="6538311" y="2257831"/>
                  <a:pt x="6558639" y="2214299"/>
                  <a:pt x="6596969" y="2274081"/>
                </a:cubicBezTo>
                <a:cubicBezTo>
                  <a:pt x="6601499" y="2236005"/>
                  <a:pt x="6620665" y="2265897"/>
                  <a:pt x="6632707" y="2249565"/>
                </a:cubicBezTo>
                <a:cubicBezTo>
                  <a:pt x="6621439" y="2216945"/>
                  <a:pt x="6633093" y="2225092"/>
                  <a:pt x="6625969" y="2178872"/>
                </a:cubicBezTo>
                <a:cubicBezTo>
                  <a:pt x="6648889" y="2219635"/>
                  <a:pt x="6652645" y="2230507"/>
                  <a:pt x="6664687" y="2214178"/>
                </a:cubicBezTo>
                <a:cubicBezTo>
                  <a:pt x="6679711" y="2257671"/>
                  <a:pt x="6648503" y="2244109"/>
                  <a:pt x="6644361" y="2257712"/>
                </a:cubicBezTo>
                <a:cubicBezTo>
                  <a:pt x="6667281" y="2298474"/>
                  <a:pt x="6670651" y="2333822"/>
                  <a:pt x="6674019" y="2369168"/>
                </a:cubicBezTo>
                <a:cubicBezTo>
                  <a:pt x="6693571" y="2374584"/>
                  <a:pt x="6713123" y="2380002"/>
                  <a:pt x="6694345" y="2325637"/>
                </a:cubicBezTo>
                <a:cubicBezTo>
                  <a:pt x="6725553" y="2339196"/>
                  <a:pt x="6764271" y="2374504"/>
                  <a:pt x="6761677" y="2290210"/>
                </a:cubicBezTo>
                <a:cubicBezTo>
                  <a:pt x="6773331" y="2298354"/>
                  <a:pt x="6776313" y="2358174"/>
                  <a:pt x="6788353" y="2341845"/>
                </a:cubicBezTo>
                <a:cubicBezTo>
                  <a:pt x="6784597" y="2330973"/>
                  <a:pt x="6780841" y="2320098"/>
                  <a:pt x="6777085" y="2309226"/>
                </a:cubicBezTo>
                <a:cubicBezTo>
                  <a:pt x="6831215" y="2363550"/>
                  <a:pt x="6860215" y="2268342"/>
                  <a:pt x="6922629" y="2295464"/>
                </a:cubicBezTo>
                <a:cubicBezTo>
                  <a:pt x="6891809" y="2257429"/>
                  <a:pt x="6899319" y="2279174"/>
                  <a:pt x="6864745" y="2230267"/>
                </a:cubicBezTo>
                <a:cubicBezTo>
                  <a:pt x="6871869" y="2276487"/>
                  <a:pt x="6841437" y="2213977"/>
                  <a:pt x="6848559" y="2260199"/>
                </a:cubicBezTo>
                <a:cubicBezTo>
                  <a:pt x="6860215" y="2268342"/>
                  <a:pt x="6864359" y="2254741"/>
                  <a:pt x="6860215" y="2268342"/>
                </a:cubicBezTo>
                <a:cubicBezTo>
                  <a:pt x="6836131" y="2301000"/>
                  <a:pt x="6801557" y="2252093"/>
                  <a:pt x="6777473" y="2284753"/>
                </a:cubicBezTo>
                <a:cubicBezTo>
                  <a:pt x="6777861" y="2260278"/>
                  <a:pt x="6793659" y="2254821"/>
                  <a:pt x="6766593" y="2227659"/>
                </a:cubicBezTo>
                <a:cubicBezTo>
                  <a:pt x="6771125" y="2189583"/>
                  <a:pt x="6782779" y="2197728"/>
                  <a:pt x="6805699" y="2238491"/>
                </a:cubicBezTo>
                <a:cubicBezTo>
                  <a:pt x="6806087" y="2214019"/>
                  <a:pt x="6830557" y="2156884"/>
                  <a:pt x="6853865" y="2173174"/>
                </a:cubicBezTo>
                <a:cubicBezTo>
                  <a:pt x="6861375" y="2194921"/>
                  <a:pt x="6857233" y="2208521"/>
                  <a:pt x="6868887" y="2216665"/>
                </a:cubicBezTo>
                <a:cubicBezTo>
                  <a:pt x="6888053" y="2246557"/>
                  <a:pt x="6880927" y="2200337"/>
                  <a:pt x="6888827" y="2197608"/>
                </a:cubicBezTo>
                <a:cubicBezTo>
                  <a:pt x="6888827" y="2197608"/>
                  <a:pt x="6888827" y="2197608"/>
                  <a:pt x="6869661" y="2167717"/>
                </a:cubicBezTo>
                <a:cubicBezTo>
                  <a:pt x="6905011" y="2167679"/>
                  <a:pt x="6940749" y="2143163"/>
                  <a:pt x="6968585" y="2121376"/>
                </a:cubicBezTo>
                <a:cubicBezTo>
                  <a:pt x="6991895" y="2137667"/>
                  <a:pt x="6991509" y="2162140"/>
                  <a:pt x="7003163" y="2170284"/>
                </a:cubicBezTo>
                <a:cubicBezTo>
                  <a:pt x="7007305" y="2156683"/>
                  <a:pt x="7003549" y="2145811"/>
                  <a:pt x="7007691" y="2132211"/>
                </a:cubicBezTo>
                <a:cubicBezTo>
                  <a:pt x="7023101" y="2151227"/>
                  <a:pt x="7018959" y="2164828"/>
                  <a:pt x="7022715" y="2175701"/>
                </a:cubicBezTo>
                <a:cubicBezTo>
                  <a:pt x="7026857" y="2162100"/>
                  <a:pt x="7046023" y="2191991"/>
                  <a:pt x="7042653" y="2156643"/>
                </a:cubicBezTo>
                <a:cubicBezTo>
                  <a:pt x="7030999" y="2148498"/>
                  <a:pt x="7027243" y="2137626"/>
                  <a:pt x="7023489" y="2126754"/>
                </a:cubicBezTo>
                <a:cubicBezTo>
                  <a:pt x="7035143" y="2134898"/>
                  <a:pt x="7039673" y="2096821"/>
                  <a:pt x="7058839" y="2126714"/>
                </a:cubicBezTo>
                <a:cubicBezTo>
                  <a:pt x="7054697" y="2140314"/>
                  <a:pt x="7050553" y="2153914"/>
                  <a:pt x="7073861" y="2170205"/>
                </a:cubicBezTo>
                <a:cubicBezTo>
                  <a:pt x="7074249" y="2145729"/>
                  <a:pt x="7081759" y="2167475"/>
                  <a:pt x="7078391" y="2132129"/>
                </a:cubicBezTo>
                <a:cubicBezTo>
                  <a:pt x="7070879" y="2110384"/>
                  <a:pt x="7067123" y="2099510"/>
                  <a:pt x="7063367" y="2088637"/>
                </a:cubicBezTo>
                <a:cubicBezTo>
                  <a:pt x="7105455" y="2159291"/>
                  <a:pt x="7099105" y="2064123"/>
                  <a:pt x="7130311" y="2077684"/>
                </a:cubicBezTo>
                <a:cubicBezTo>
                  <a:pt x="7137823" y="2099431"/>
                  <a:pt x="7125783" y="2115759"/>
                  <a:pt x="7141191" y="2134777"/>
                </a:cubicBezTo>
                <a:cubicBezTo>
                  <a:pt x="7199463" y="2175499"/>
                  <a:pt x="7236749" y="2053091"/>
                  <a:pt x="7329595" y="2142720"/>
                </a:cubicBezTo>
                <a:cubicBezTo>
                  <a:pt x="7325839" y="2131846"/>
                  <a:pt x="7310429" y="2112830"/>
                  <a:pt x="7314573" y="2099230"/>
                </a:cubicBezTo>
                <a:cubicBezTo>
                  <a:pt x="7338269" y="2091044"/>
                  <a:pt x="7322083" y="2120974"/>
                  <a:pt x="7345393" y="2137263"/>
                </a:cubicBezTo>
                <a:cubicBezTo>
                  <a:pt x="7364945" y="2142679"/>
                  <a:pt x="7329983" y="2118246"/>
                  <a:pt x="7338269" y="2091044"/>
                </a:cubicBezTo>
                <a:cubicBezTo>
                  <a:pt x="7353677" y="2110061"/>
                  <a:pt x="7353291" y="2134535"/>
                  <a:pt x="7376599" y="2150826"/>
                </a:cubicBezTo>
                <a:cubicBezTo>
                  <a:pt x="7381129" y="2112748"/>
                  <a:pt x="7408193" y="2139912"/>
                  <a:pt x="7416479" y="2112709"/>
                </a:cubicBezTo>
                <a:cubicBezTo>
                  <a:pt x="7401067" y="2093691"/>
                  <a:pt x="7397313" y="2082819"/>
                  <a:pt x="7389801" y="2061073"/>
                </a:cubicBezTo>
                <a:cubicBezTo>
                  <a:pt x="7401457" y="2069218"/>
                  <a:pt x="7405599" y="2055616"/>
                  <a:pt x="7401843" y="2044744"/>
                </a:cubicBezTo>
                <a:cubicBezTo>
                  <a:pt x="7444317" y="2090922"/>
                  <a:pt x="7437579" y="2020228"/>
                  <a:pt x="7468787" y="2033789"/>
                </a:cubicBezTo>
                <a:cubicBezTo>
                  <a:pt x="7491321" y="2099027"/>
                  <a:pt x="7452603" y="2063720"/>
                  <a:pt x="7440561" y="2080050"/>
                </a:cubicBezTo>
                <a:cubicBezTo>
                  <a:pt x="7452215" y="2088194"/>
                  <a:pt x="7448073" y="2101796"/>
                  <a:pt x="7459727" y="2109940"/>
                </a:cubicBezTo>
                <a:cubicBezTo>
                  <a:pt x="7483423" y="2101755"/>
                  <a:pt x="7510875" y="2104444"/>
                  <a:pt x="7542469" y="2093531"/>
                </a:cubicBezTo>
                <a:cubicBezTo>
                  <a:pt x="7515403" y="2066367"/>
                  <a:pt x="7495851" y="2060952"/>
                  <a:pt x="7483811" y="2077280"/>
                </a:cubicBezTo>
                <a:cubicBezTo>
                  <a:pt x="7484197" y="2052808"/>
                  <a:pt x="7472543" y="2044663"/>
                  <a:pt x="7468787" y="2033789"/>
                </a:cubicBezTo>
                <a:cubicBezTo>
                  <a:pt x="7511261" y="2079970"/>
                  <a:pt x="7480829" y="2017461"/>
                  <a:pt x="7508279" y="2020148"/>
                </a:cubicBezTo>
                <a:cubicBezTo>
                  <a:pt x="7515791" y="2041895"/>
                  <a:pt x="7546611" y="2079929"/>
                  <a:pt x="7562407" y="2074472"/>
                </a:cubicBezTo>
                <a:cubicBezTo>
                  <a:pt x="7547385" y="2030981"/>
                  <a:pt x="7535731" y="2022837"/>
                  <a:pt x="7528221" y="2001090"/>
                </a:cubicBezTo>
                <a:cubicBezTo>
                  <a:pt x="7543629" y="2020109"/>
                  <a:pt x="7544017" y="1995634"/>
                  <a:pt x="7566937" y="2036397"/>
                </a:cubicBezTo>
                <a:cubicBezTo>
                  <a:pt x="7563569" y="2001050"/>
                  <a:pt x="7583509" y="1981993"/>
                  <a:pt x="7602287" y="2036357"/>
                </a:cubicBezTo>
                <a:cubicBezTo>
                  <a:pt x="7615103" y="1971080"/>
                  <a:pt x="7646309" y="1984641"/>
                  <a:pt x="7681661" y="1984601"/>
                </a:cubicBezTo>
                <a:cubicBezTo>
                  <a:pt x="7693701" y="1968271"/>
                  <a:pt x="7663269" y="1905763"/>
                  <a:pt x="7682821" y="1911179"/>
                </a:cubicBezTo>
                <a:cubicBezTo>
                  <a:pt x="7693701" y="1968271"/>
                  <a:pt x="7706129" y="1927467"/>
                  <a:pt x="7724907" y="1981832"/>
                </a:cubicBezTo>
                <a:cubicBezTo>
                  <a:pt x="7730213" y="1894808"/>
                  <a:pt x="7792239" y="1946405"/>
                  <a:pt x="7777991" y="1853964"/>
                </a:cubicBezTo>
                <a:cubicBezTo>
                  <a:pt x="7797157" y="1883855"/>
                  <a:pt x="7790031" y="1837634"/>
                  <a:pt x="7809585" y="1843051"/>
                </a:cubicBezTo>
                <a:cubicBezTo>
                  <a:pt x="7831343" y="1957236"/>
                  <a:pt x="7891937" y="1851116"/>
                  <a:pt x="7896467" y="1813040"/>
                </a:cubicBezTo>
                <a:cubicBezTo>
                  <a:pt x="7926901" y="1875549"/>
                  <a:pt x="7884039" y="1853844"/>
                  <a:pt x="7895307" y="1886462"/>
                </a:cubicBezTo>
                <a:cubicBezTo>
                  <a:pt x="7910717" y="1905481"/>
                  <a:pt x="7926125" y="1924497"/>
                  <a:pt x="7941923" y="1919040"/>
                </a:cubicBezTo>
                <a:cubicBezTo>
                  <a:pt x="7919001" y="1878278"/>
                  <a:pt x="7938167" y="1908168"/>
                  <a:pt x="7946067" y="1905439"/>
                </a:cubicBezTo>
                <a:cubicBezTo>
                  <a:pt x="7931045" y="1861948"/>
                  <a:pt x="7938943" y="1859220"/>
                  <a:pt x="7935575" y="1823873"/>
                </a:cubicBezTo>
                <a:cubicBezTo>
                  <a:pt x="7950983" y="1842890"/>
                  <a:pt x="7942699" y="1870092"/>
                  <a:pt x="7953965" y="1902711"/>
                </a:cubicBezTo>
                <a:cubicBezTo>
                  <a:pt x="7981029" y="1929874"/>
                  <a:pt x="7996827" y="1924417"/>
                  <a:pt x="8019361" y="1989654"/>
                </a:cubicBezTo>
                <a:cubicBezTo>
                  <a:pt x="8012237" y="1943435"/>
                  <a:pt x="7997213" y="1899942"/>
                  <a:pt x="7993845" y="1864597"/>
                </a:cubicBezTo>
                <a:cubicBezTo>
                  <a:pt x="8016765" y="1905360"/>
                  <a:pt x="8040463" y="1897174"/>
                  <a:pt x="8067525" y="1924337"/>
                </a:cubicBezTo>
                <a:cubicBezTo>
                  <a:pt x="8052503" y="1880844"/>
                  <a:pt x="8013785" y="1845539"/>
                  <a:pt x="8002517" y="1812920"/>
                </a:cubicBezTo>
                <a:cubicBezTo>
                  <a:pt x="8022457" y="1793862"/>
                  <a:pt x="8067525" y="1924337"/>
                  <a:pt x="8080729" y="1834585"/>
                </a:cubicBezTo>
                <a:cubicBezTo>
                  <a:pt x="8033725" y="1826480"/>
                  <a:pt x="8022845" y="1769388"/>
                  <a:pt x="7972085" y="1750409"/>
                </a:cubicBezTo>
                <a:cubicBezTo>
                  <a:pt x="7987883" y="1744952"/>
                  <a:pt x="8015719" y="1723167"/>
                  <a:pt x="8034885" y="1753057"/>
                </a:cubicBezTo>
                <a:cubicBezTo>
                  <a:pt x="8026987" y="1755786"/>
                  <a:pt x="8026987" y="1755786"/>
                  <a:pt x="8022845" y="1769388"/>
                </a:cubicBezTo>
                <a:cubicBezTo>
                  <a:pt x="8057419" y="1818296"/>
                  <a:pt x="8076973" y="1823712"/>
                  <a:pt x="8092769" y="1818255"/>
                </a:cubicBezTo>
                <a:cubicBezTo>
                  <a:pt x="8096139" y="1853602"/>
                  <a:pt x="8088241" y="1856330"/>
                  <a:pt x="8119061" y="1894366"/>
                </a:cubicBezTo>
                <a:cubicBezTo>
                  <a:pt x="8123203" y="1880764"/>
                  <a:pt x="8142367" y="1910654"/>
                  <a:pt x="8142755" y="1886182"/>
                </a:cubicBezTo>
                <a:cubicBezTo>
                  <a:pt x="8123589" y="1856290"/>
                  <a:pt x="8115305" y="1883492"/>
                  <a:pt x="8119833" y="1845418"/>
                </a:cubicBezTo>
                <a:cubicBezTo>
                  <a:pt x="8147285" y="1848105"/>
                  <a:pt x="8166451" y="1877996"/>
                  <a:pt x="8151815" y="1810031"/>
                </a:cubicBezTo>
                <a:cubicBezTo>
                  <a:pt x="8190147" y="1869812"/>
                  <a:pt x="8222127" y="1834425"/>
                  <a:pt x="8199207" y="1793661"/>
                </a:cubicBezTo>
                <a:cubicBezTo>
                  <a:pt x="8210859" y="1801806"/>
                  <a:pt x="8214615" y="1812678"/>
                  <a:pt x="8226271" y="1820821"/>
                </a:cubicBezTo>
                <a:cubicBezTo>
                  <a:pt x="8219145" y="1774602"/>
                  <a:pt x="8234557" y="1793620"/>
                  <a:pt x="8246597" y="1777292"/>
                </a:cubicBezTo>
                <a:cubicBezTo>
                  <a:pt x="8269519" y="1818055"/>
                  <a:pt x="8269131" y="1842528"/>
                  <a:pt x="8288683" y="1847945"/>
                </a:cubicBezTo>
                <a:cubicBezTo>
                  <a:pt x="8293213" y="1809870"/>
                  <a:pt x="8297745" y="1771794"/>
                  <a:pt x="8332707" y="1796228"/>
                </a:cubicBezTo>
                <a:cubicBezTo>
                  <a:pt x="8332319" y="1820703"/>
                  <a:pt x="8301113" y="1807141"/>
                  <a:pt x="8316135" y="1850632"/>
                </a:cubicBezTo>
                <a:cubicBezTo>
                  <a:pt x="8331933" y="1845175"/>
                  <a:pt x="8343199" y="1877794"/>
                  <a:pt x="8351097" y="1875066"/>
                </a:cubicBezTo>
                <a:cubicBezTo>
                  <a:pt x="8363527" y="1834262"/>
                  <a:pt x="8375179" y="1842406"/>
                  <a:pt x="8368443" y="1771713"/>
                </a:cubicBezTo>
                <a:cubicBezTo>
                  <a:pt x="8422571" y="1826037"/>
                  <a:pt x="8409485" y="1660176"/>
                  <a:pt x="8486533" y="1755263"/>
                </a:cubicBezTo>
                <a:cubicBezTo>
                  <a:pt x="8475267" y="1722645"/>
                  <a:pt x="8475267" y="1722645"/>
                  <a:pt x="8479409" y="1709044"/>
                </a:cubicBezTo>
                <a:cubicBezTo>
                  <a:pt x="8510617" y="1722603"/>
                  <a:pt x="8509453" y="1796026"/>
                  <a:pt x="8529395" y="1776968"/>
                </a:cubicBezTo>
                <a:cubicBezTo>
                  <a:pt x="8533539" y="1763368"/>
                  <a:pt x="8506475" y="1736205"/>
                  <a:pt x="8518515" y="1719874"/>
                </a:cubicBezTo>
                <a:cubicBezTo>
                  <a:pt x="8538455" y="1700818"/>
                  <a:pt x="8565519" y="1727980"/>
                  <a:pt x="8562539" y="1668160"/>
                </a:cubicBezTo>
                <a:cubicBezTo>
                  <a:pt x="8585845" y="1684448"/>
                  <a:pt x="8565907" y="1703505"/>
                  <a:pt x="8581317" y="1722523"/>
                </a:cubicBezTo>
                <a:cubicBezTo>
                  <a:pt x="8597113" y="1717067"/>
                  <a:pt x="8628319" y="1730628"/>
                  <a:pt x="8621583" y="1659934"/>
                </a:cubicBezTo>
                <a:cubicBezTo>
                  <a:pt x="8641135" y="1665351"/>
                  <a:pt x="8656547" y="1684368"/>
                  <a:pt x="8668973" y="1643565"/>
                </a:cubicBezTo>
                <a:cubicBezTo>
                  <a:pt x="8684383" y="1662581"/>
                  <a:pt x="8683997" y="1687056"/>
                  <a:pt x="8707305" y="1703346"/>
                </a:cubicBezTo>
                <a:cubicBezTo>
                  <a:pt x="8696423" y="1646253"/>
                  <a:pt x="8742269" y="1727779"/>
                  <a:pt x="8735145" y="1681559"/>
                </a:cubicBezTo>
                <a:cubicBezTo>
                  <a:pt x="8727633" y="1659814"/>
                  <a:pt x="8724263" y="1624467"/>
                  <a:pt x="8716751" y="1602720"/>
                </a:cubicBezTo>
                <a:cubicBezTo>
                  <a:pt x="8747571" y="1640755"/>
                  <a:pt x="8727245" y="1684288"/>
                  <a:pt x="8758065" y="1722322"/>
                </a:cubicBezTo>
                <a:cubicBezTo>
                  <a:pt x="8758451" y="1697848"/>
                  <a:pt x="8773861" y="1716866"/>
                  <a:pt x="8781761" y="1714138"/>
                </a:cubicBezTo>
                <a:cubicBezTo>
                  <a:pt x="8766349" y="1695120"/>
                  <a:pt x="8758839" y="1673375"/>
                  <a:pt x="8759227" y="1648901"/>
                </a:cubicBezTo>
                <a:cubicBezTo>
                  <a:pt x="8782535" y="1665189"/>
                  <a:pt x="8778005" y="1703264"/>
                  <a:pt x="8793801" y="1697807"/>
                </a:cubicBezTo>
                <a:cubicBezTo>
                  <a:pt x="8790433" y="1662461"/>
                  <a:pt x="8779165" y="1629841"/>
                  <a:pt x="8763757" y="1610825"/>
                </a:cubicBezTo>
                <a:cubicBezTo>
                  <a:pt x="8794575" y="1648860"/>
                  <a:pt x="8756631" y="1564605"/>
                  <a:pt x="8775797" y="1594497"/>
                </a:cubicBezTo>
                <a:cubicBezTo>
                  <a:pt x="8783309" y="1616241"/>
                  <a:pt x="8787451" y="1602640"/>
                  <a:pt x="8802861" y="1621657"/>
                </a:cubicBezTo>
                <a:cubicBezTo>
                  <a:pt x="8798719" y="1635259"/>
                  <a:pt x="8787065" y="1627114"/>
                  <a:pt x="8794575" y="1648860"/>
                </a:cubicBezTo>
                <a:cubicBezTo>
                  <a:pt x="8825395" y="1686894"/>
                  <a:pt x="8822027" y="1651549"/>
                  <a:pt x="8834069" y="1635218"/>
                </a:cubicBezTo>
                <a:cubicBezTo>
                  <a:pt x="8814903" y="1605327"/>
                  <a:pt x="8825783" y="1662421"/>
                  <a:pt x="8802861" y="1621657"/>
                </a:cubicBezTo>
                <a:cubicBezTo>
                  <a:pt x="8796125" y="1550963"/>
                  <a:pt x="8842355" y="1608015"/>
                  <a:pt x="8812309" y="1521034"/>
                </a:cubicBezTo>
                <a:cubicBezTo>
                  <a:pt x="8827331" y="1564525"/>
                  <a:pt x="8838985" y="1572670"/>
                  <a:pt x="8854395" y="1591687"/>
                </a:cubicBezTo>
                <a:cubicBezTo>
                  <a:pt x="8850253" y="1605287"/>
                  <a:pt x="8853621" y="1640636"/>
                  <a:pt x="8861133" y="1662380"/>
                </a:cubicBezTo>
                <a:cubicBezTo>
                  <a:pt x="8876929" y="1656923"/>
                  <a:pt x="8923545" y="1689501"/>
                  <a:pt x="8901011" y="1624266"/>
                </a:cubicBezTo>
                <a:cubicBezTo>
                  <a:pt x="8904381" y="1659612"/>
                  <a:pt x="8869419" y="1635179"/>
                  <a:pt x="8854395" y="1591687"/>
                </a:cubicBezTo>
                <a:cubicBezTo>
                  <a:pt x="8870579" y="1561757"/>
                  <a:pt x="8898033" y="1564444"/>
                  <a:pt x="8906703" y="1512767"/>
                </a:cubicBezTo>
                <a:cubicBezTo>
                  <a:pt x="8937523" y="1550803"/>
                  <a:pt x="8934929" y="1466509"/>
                  <a:pt x="8961219" y="1542618"/>
                </a:cubicBezTo>
                <a:cubicBezTo>
                  <a:pt x="8965749" y="1504543"/>
                  <a:pt x="8989057" y="1520833"/>
                  <a:pt x="8985687" y="1485485"/>
                </a:cubicBezTo>
                <a:cubicBezTo>
                  <a:pt x="9004467" y="1539849"/>
                  <a:pt x="9013527" y="1463699"/>
                  <a:pt x="9036447" y="1504463"/>
                </a:cubicBezTo>
                <a:cubicBezTo>
                  <a:pt x="9039815" y="1539808"/>
                  <a:pt x="9008997" y="1501773"/>
                  <a:pt x="9012365" y="1537121"/>
                </a:cubicBezTo>
                <a:cubicBezTo>
                  <a:pt x="9058595" y="1594173"/>
                  <a:pt x="8992425" y="1556178"/>
                  <a:pt x="9019103" y="1607815"/>
                </a:cubicBezTo>
                <a:cubicBezTo>
                  <a:pt x="9042411" y="1624104"/>
                  <a:pt x="9046553" y="1610502"/>
                  <a:pt x="9058207" y="1618648"/>
                </a:cubicBezTo>
                <a:cubicBezTo>
                  <a:pt x="9055225" y="1558827"/>
                  <a:pt x="9075167" y="1539769"/>
                  <a:pt x="9080083" y="1477220"/>
                </a:cubicBezTo>
                <a:cubicBezTo>
                  <a:pt x="9099249" y="1507110"/>
                  <a:pt x="9083065" y="1537041"/>
                  <a:pt x="9102231" y="1566931"/>
                </a:cubicBezTo>
                <a:cubicBezTo>
                  <a:pt x="9105599" y="1602278"/>
                  <a:pt x="9070635" y="1577845"/>
                  <a:pt x="9093559" y="1618606"/>
                </a:cubicBezTo>
                <a:cubicBezTo>
                  <a:pt x="9113497" y="1599550"/>
                  <a:pt x="9121783" y="1572347"/>
                  <a:pt x="9160501" y="1607653"/>
                </a:cubicBezTo>
                <a:cubicBezTo>
                  <a:pt x="9168787" y="1580452"/>
                  <a:pt x="9169561" y="1531505"/>
                  <a:pt x="9204137" y="1580410"/>
                </a:cubicBezTo>
                <a:cubicBezTo>
                  <a:pt x="9227833" y="1572226"/>
                  <a:pt x="9194419" y="1449897"/>
                  <a:pt x="9233137" y="1485204"/>
                </a:cubicBezTo>
                <a:cubicBezTo>
                  <a:pt x="9224851" y="1512406"/>
                  <a:pt x="9232363" y="1534151"/>
                  <a:pt x="9247385" y="1577642"/>
                </a:cubicBezTo>
                <a:cubicBezTo>
                  <a:pt x="9263955" y="1523238"/>
                  <a:pt x="9326369" y="1550359"/>
                  <a:pt x="9311735" y="1482396"/>
                </a:cubicBezTo>
                <a:cubicBezTo>
                  <a:pt x="9288813" y="1441631"/>
                  <a:pt x="9326757" y="1525887"/>
                  <a:pt x="9292183" y="1476978"/>
                </a:cubicBezTo>
                <a:cubicBezTo>
                  <a:pt x="9292183" y="1476978"/>
                  <a:pt x="9292183" y="1476978"/>
                  <a:pt x="9300855" y="1425302"/>
                </a:cubicBezTo>
                <a:cubicBezTo>
                  <a:pt x="9319633" y="1479667"/>
                  <a:pt x="9343329" y="1471483"/>
                  <a:pt x="9351227" y="1468754"/>
                </a:cubicBezTo>
                <a:cubicBezTo>
                  <a:pt x="9332835" y="1389915"/>
                  <a:pt x="9371555" y="1425220"/>
                  <a:pt x="9376085" y="1387147"/>
                </a:cubicBezTo>
                <a:cubicBezTo>
                  <a:pt x="9399393" y="1403435"/>
                  <a:pt x="9406905" y="1425181"/>
                  <a:pt x="9414803" y="1422453"/>
                </a:cubicBezTo>
                <a:cubicBezTo>
                  <a:pt x="9419719" y="1359903"/>
                  <a:pt x="9349021" y="1359983"/>
                  <a:pt x="9377245" y="1313725"/>
                </a:cubicBezTo>
                <a:cubicBezTo>
                  <a:pt x="9391881" y="1381690"/>
                  <a:pt x="9461805" y="1430558"/>
                  <a:pt x="9474235" y="1389752"/>
                </a:cubicBezTo>
                <a:cubicBezTo>
                  <a:pt x="9470481" y="1378880"/>
                  <a:pt x="9462969" y="1357135"/>
                  <a:pt x="9459213" y="1346261"/>
                </a:cubicBezTo>
                <a:cubicBezTo>
                  <a:pt x="9482521" y="1362551"/>
                  <a:pt x="9470481" y="1378880"/>
                  <a:pt x="9493787" y="1395170"/>
                </a:cubicBezTo>
                <a:cubicBezTo>
                  <a:pt x="9513727" y="1376111"/>
                  <a:pt x="9494949" y="1321748"/>
                  <a:pt x="9529523" y="1370654"/>
                </a:cubicBezTo>
                <a:cubicBezTo>
                  <a:pt x="9529911" y="1346182"/>
                  <a:pt x="9514501" y="1327163"/>
                  <a:pt x="9514889" y="1302689"/>
                </a:cubicBezTo>
                <a:cubicBezTo>
                  <a:pt x="9530299" y="1321707"/>
                  <a:pt x="9529911" y="1346182"/>
                  <a:pt x="9541567" y="1354326"/>
                </a:cubicBezTo>
                <a:cubicBezTo>
                  <a:pt x="9553995" y="1313522"/>
                  <a:pt x="9566035" y="1297193"/>
                  <a:pt x="9593099" y="1324355"/>
                </a:cubicBezTo>
                <a:cubicBezTo>
                  <a:pt x="9601385" y="1297153"/>
                  <a:pt x="9570177" y="1283591"/>
                  <a:pt x="9578465" y="1256390"/>
                </a:cubicBezTo>
                <a:cubicBezTo>
                  <a:pt x="9590119" y="1264534"/>
                  <a:pt x="9598405" y="1237333"/>
                  <a:pt x="9606303" y="1234605"/>
                </a:cubicBezTo>
                <a:cubicBezTo>
                  <a:pt x="9605915" y="1259077"/>
                  <a:pt x="9601773" y="1272677"/>
                  <a:pt x="9617183" y="1291696"/>
                </a:cubicBezTo>
                <a:cubicBezTo>
                  <a:pt x="9672859" y="1248124"/>
                  <a:pt x="9716493" y="1220881"/>
                  <a:pt x="9783437" y="1209928"/>
                </a:cubicBezTo>
                <a:cubicBezTo>
                  <a:pt x="9779681" y="1199056"/>
                  <a:pt x="9768029" y="1190911"/>
                  <a:pt x="9772171" y="1177310"/>
                </a:cubicBezTo>
                <a:cubicBezTo>
                  <a:pt x="9791337" y="1207199"/>
                  <a:pt x="9784213" y="1160980"/>
                  <a:pt x="9799623" y="1179998"/>
                </a:cubicBezTo>
                <a:cubicBezTo>
                  <a:pt x="9803379" y="1190870"/>
                  <a:pt x="9810891" y="1212616"/>
                  <a:pt x="9822545" y="1220760"/>
                </a:cubicBezTo>
                <a:cubicBezTo>
                  <a:pt x="9830829" y="1193558"/>
                  <a:pt x="9857893" y="1220721"/>
                  <a:pt x="9858669" y="1171772"/>
                </a:cubicBezTo>
                <a:cubicBezTo>
                  <a:pt x="9874079" y="1190790"/>
                  <a:pt x="9877833" y="1201662"/>
                  <a:pt x="9885345" y="1223409"/>
                </a:cubicBezTo>
                <a:cubicBezTo>
                  <a:pt x="9886505" y="1149987"/>
                  <a:pt x="9932735" y="1207040"/>
                  <a:pt x="9945165" y="1166235"/>
                </a:cubicBezTo>
                <a:cubicBezTo>
                  <a:pt x="9933511" y="1158090"/>
                  <a:pt x="9929755" y="1147218"/>
                  <a:pt x="9929755" y="1147218"/>
                </a:cubicBezTo>
                <a:cubicBezTo>
                  <a:pt x="9925611" y="1160819"/>
                  <a:pt x="9902303" y="1144530"/>
                  <a:pt x="9890649" y="1136387"/>
                </a:cubicBezTo>
                <a:cubicBezTo>
                  <a:pt x="9902689" y="1120055"/>
                  <a:pt x="9914731" y="1103725"/>
                  <a:pt x="9903851" y="1046634"/>
                </a:cubicBezTo>
                <a:cubicBezTo>
                  <a:pt x="9938813" y="1071066"/>
                  <a:pt x="9903077" y="1095581"/>
                  <a:pt x="9922243" y="1125473"/>
                </a:cubicBezTo>
                <a:cubicBezTo>
                  <a:pt x="9962121" y="1087355"/>
                  <a:pt x="10003939" y="926870"/>
                  <a:pt x="10066351" y="953993"/>
                </a:cubicBezTo>
                <a:cubicBezTo>
                  <a:pt x="10059227" y="907772"/>
                  <a:pt x="10074637" y="926789"/>
                  <a:pt x="10082537" y="924062"/>
                </a:cubicBezTo>
                <a:cubicBezTo>
                  <a:pt x="10105071" y="989298"/>
                  <a:pt x="10050167" y="983922"/>
                  <a:pt x="10088497" y="1043703"/>
                </a:cubicBezTo>
                <a:cubicBezTo>
                  <a:pt x="10120093" y="1032789"/>
                  <a:pt x="10144175" y="1000130"/>
                  <a:pt x="10168645" y="942998"/>
                </a:cubicBezTo>
                <a:cubicBezTo>
                  <a:pt x="10195709" y="970160"/>
                  <a:pt x="10195323" y="994634"/>
                  <a:pt x="10172403" y="953871"/>
                </a:cubicBezTo>
                <a:cubicBezTo>
                  <a:pt x="10183669" y="986488"/>
                  <a:pt x="10151687" y="1021876"/>
                  <a:pt x="10174607" y="1062640"/>
                </a:cubicBezTo>
                <a:cubicBezTo>
                  <a:pt x="10198303" y="1054457"/>
                  <a:pt x="10211119" y="989178"/>
                  <a:pt x="10207751" y="953832"/>
                </a:cubicBezTo>
                <a:cubicBezTo>
                  <a:pt x="10203607" y="967432"/>
                  <a:pt x="10219017" y="986449"/>
                  <a:pt x="10230671" y="994594"/>
                </a:cubicBezTo>
                <a:cubicBezTo>
                  <a:pt x="10255529" y="912987"/>
                  <a:pt x="10302921" y="896616"/>
                  <a:pt x="10301487" y="738901"/>
                </a:cubicBezTo>
                <a:cubicBezTo>
                  <a:pt x="10328551" y="766063"/>
                  <a:pt x="10328163" y="790537"/>
                  <a:pt x="10339429" y="823154"/>
                </a:cubicBezTo>
                <a:cubicBezTo>
                  <a:pt x="10327777" y="815010"/>
                  <a:pt x="10316509" y="782392"/>
                  <a:pt x="10312367" y="795993"/>
                </a:cubicBezTo>
                <a:cubicBezTo>
                  <a:pt x="10304469" y="798722"/>
                  <a:pt x="10308225" y="809595"/>
                  <a:pt x="10319491" y="842212"/>
                </a:cubicBezTo>
                <a:cubicBezTo>
                  <a:pt x="10331531" y="825883"/>
                  <a:pt x="10346941" y="844901"/>
                  <a:pt x="10358985" y="828571"/>
                </a:cubicBezTo>
                <a:cubicBezTo>
                  <a:pt x="10347329" y="820426"/>
                  <a:pt x="10347717" y="795953"/>
                  <a:pt x="10343963" y="785081"/>
                </a:cubicBezTo>
                <a:cubicBezTo>
                  <a:pt x="10356003" y="768750"/>
                  <a:pt x="10386433" y="831260"/>
                  <a:pt x="10390577" y="817659"/>
                </a:cubicBezTo>
                <a:cubicBezTo>
                  <a:pt x="10383065" y="795912"/>
                  <a:pt x="10387207" y="782312"/>
                  <a:pt x="10383451" y="771439"/>
                </a:cubicBezTo>
                <a:cubicBezTo>
                  <a:pt x="10371411" y="787769"/>
                  <a:pt x="10371411" y="787769"/>
                  <a:pt x="10348491" y="747005"/>
                </a:cubicBezTo>
                <a:cubicBezTo>
                  <a:pt x="10344347" y="760606"/>
                  <a:pt x="10332695" y="752462"/>
                  <a:pt x="10316897" y="757919"/>
                </a:cubicBezTo>
                <a:cubicBezTo>
                  <a:pt x="10321429" y="719843"/>
                  <a:pt x="10289445" y="755229"/>
                  <a:pt x="10293975" y="717154"/>
                </a:cubicBezTo>
                <a:cubicBezTo>
                  <a:pt x="10306017" y="700825"/>
                  <a:pt x="10301873" y="714426"/>
                  <a:pt x="10328939" y="741587"/>
                </a:cubicBezTo>
                <a:cubicBezTo>
                  <a:pt x="10368043" y="752421"/>
                  <a:pt x="10357551" y="670855"/>
                  <a:pt x="10377491" y="651798"/>
                </a:cubicBezTo>
                <a:cubicBezTo>
                  <a:pt x="10380473" y="711617"/>
                  <a:pt x="10383451" y="771439"/>
                  <a:pt x="10410129" y="823074"/>
                </a:cubicBezTo>
                <a:cubicBezTo>
                  <a:pt x="10441337" y="836636"/>
                  <a:pt x="10427089" y="744196"/>
                  <a:pt x="10450783" y="736011"/>
                </a:cubicBezTo>
                <a:cubicBezTo>
                  <a:pt x="10489115" y="795791"/>
                  <a:pt x="10489889" y="746844"/>
                  <a:pt x="10501543" y="754987"/>
                </a:cubicBezTo>
                <a:cubicBezTo>
                  <a:pt x="10486521" y="711497"/>
                  <a:pt x="10515133" y="640762"/>
                  <a:pt x="10530157" y="684254"/>
                </a:cubicBezTo>
                <a:cubicBezTo>
                  <a:pt x="10522257" y="686983"/>
                  <a:pt x="10506075" y="716912"/>
                  <a:pt x="10533137" y="744075"/>
                </a:cubicBezTo>
                <a:cubicBezTo>
                  <a:pt x="10529767" y="708729"/>
                  <a:pt x="10541425" y="716873"/>
                  <a:pt x="10553465" y="700543"/>
                </a:cubicBezTo>
                <a:cubicBezTo>
                  <a:pt x="10541811" y="692399"/>
                  <a:pt x="10550097" y="665195"/>
                  <a:pt x="10530545" y="659780"/>
                </a:cubicBezTo>
                <a:cubicBezTo>
                  <a:pt x="10550871" y="616248"/>
                  <a:pt x="10546727" y="629849"/>
                  <a:pt x="10567055" y="586319"/>
                </a:cubicBezTo>
                <a:cubicBezTo>
                  <a:pt x="10628693" y="662388"/>
                  <a:pt x="10591913" y="504711"/>
                  <a:pt x="10657307" y="591653"/>
                </a:cubicBezTo>
                <a:cubicBezTo>
                  <a:pt x="10653939" y="556308"/>
                  <a:pt x="10669349" y="575325"/>
                  <a:pt x="10670123" y="526377"/>
                </a:cubicBezTo>
                <a:cubicBezTo>
                  <a:pt x="10684757" y="594342"/>
                  <a:pt x="10691883" y="640561"/>
                  <a:pt x="10694865" y="700381"/>
                </a:cubicBezTo>
                <a:cubicBezTo>
                  <a:pt x="10738499" y="673140"/>
                  <a:pt x="10797545" y="664914"/>
                  <a:pt x="10779927" y="537128"/>
                </a:cubicBezTo>
                <a:cubicBezTo>
                  <a:pt x="10815275" y="537087"/>
                  <a:pt x="10870567" y="517989"/>
                  <a:pt x="10856705" y="401076"/>
                </a:cubicBezTo>
                <a:cubicBezTo>
                  <a:pt x="10783413" y="316862"/>
                  <a:pt x="10803235" y="553419"/>
                  <a:pt x="10745353" y="488222"/>
                </a:cubicBezTo>
                <a:cubicBezTo>
                  <a:pt x="10757007" y="496365"/>
                  <a:pt x="10759987" y="556185"/>
                  <a:pt x="10748333" y="548041"/>
                </a:cubicBezTo>
                <a:cubicBezTo>
                  <a:pt x="10740823" y="526297"/>
                  <a:pt x="10737067" y="515422"/>
                  <a:pt x="10729555" y="493678"/>
                </a:cubicBezTo>
                <a:cubicBezTo>
                  <a:pt x="10713373" y="523607"/>
                  <a:pt x="10742641" y="659539"/>
                  <a:pt x="10699781" y="637833"/>
                </a:cubicBezTo>
                <a:cubicBezTo>
                  <a:pt x="10693043" y="567140"/>
                  <a:pt x="10691225" y="433895"/>
                  <a:pt x="10722817" y="422983"/>
                </a:cubicBezTo>
                <a:cubicBezTo>
                  <a:pt x="10730329" y="444729"/>
                  <a:pt x="10714145" y="474660"/>
                  <a:pt x="10737453" y="490949"/>
                </a:cubicBezTo>
                <a:cubicBezTo>
                  <a:pt x="10746127" y="439273"/>
                  <a:pt x="10758167" y="422943"/>
                  <a:pt x="10751819" y="327776"/>
                </a:cubicBezTo>
                <a:cubicBezTo>
                  <a:pt x="10775127" y="344065"/>
                  <a:pt x="10802577" y="346752"/>
                  <a:pt x="10830029" y="349441"/>
                </a:cubicBezTo>
                <a:cubicBezTo>
                  <a:pt x="10827435" y="265147"/>
                  <a:pt x="10854499" y="292309"/>
                  <a:pt x="10832351" y="202598"/>
                </a:cubicBezTo>
                <a:cubicBezTo>
                  <a:pt x="10855659" y="218887"/>
                  <a:pt x="10839477" y="248816"/>
                  <a:pt x="10866541" y="275978"/>
                </a:cubicBezTo>
                <a:cubicBezTo>
                  <a:pt x="10890235" y="267793"/>
                  <a:pt x="10870683" y="262378"/>
                  <a:pt x="10897359" y="314013"/>
                </a:cubicBezTo>
                <a:cubicBezTo>
                  <a:pt x="10897359" y="314013"/>
                  <a:pt x="10897359" y="314013"/>
                  <a:pt x="10902665" y="226990"/>
                </a:cubicBezTo>
                <a:cubicBezTo>
                  <a:pt x="10925973" y="243280"/>
                  <a:pt x="10933871" y="240552"/>
                  <a:pt x="10942157" y="213349"/>
                </a:cubicBezTo>
                <a:cubicBezTo>
                  <a:pt x="10922991" y="183458"/>
                  <a:pt x="10926359" y="218805"/>
                  <a:pt x="10914707" y="210661"/>
                </a:cubicBezTo>
                <a:cubicBezTo>
                  <a:pt x="10919235" y="172586"/>
                  <a:pt x="10911723" y="150839"/>
                  <a:pt x="10904213" y="129095"/>
                </a:cubicBezTo>
                <a:cubicBezTo>
                  <a:pt x="10923765" y="134511"/>
                  <a:pt x="10920397" y="99164"/>
                  <a:pt x="10943317" y="139926"/>
                </a:cubicBezTo>
                <a:cubicBezTo>
                  <a:pt x="10950829" y="161673"/>
                  <a:pt x="10950443" y="186147"/>
                  <a:pt x="10969607" y="216038"/>
                </a:cubicBezTo>
                <a:cubicBezTo>
                  <a:pt x="10966625" y="156216"/>
                  <a:pt x="10967403" y="107268"/>
                  <a:pt x="10972319" y="44719"/>
                </a:cubicBezTo>
                <a:cubicBezTo>
                  <a:pt x="11002231" y="108928"/>
                  <a:pt x="10980983" y="-14179"/>
                  <a:pt x="11003397" y="1373"/>
                </a:cubicBezTo>
                <a:close/>
              </a:path>
            </a:pathLst>
          </a:custGeom>
        </p:spPr>
        <p:txBody>
          <a:bodyPr wrap="square">
            <a:noAutofit/>
          </a:bodyPr>
          <a:lstStyle/>
          <a:p>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91794" y="1230924"/>
            <a:ext cx="4254990" cy="11254152"/>
          </a:xfrm>
          <a:prstGeom prst="rect">
            <a:avLst/>
          </a:prstGeom>
        </p:spPr>
        <p:txBody>
          <a:bodyPr/>
          <a:lstStyle/>
          <a:p>
            <a:endParaRPr lang="en-US"/>
          </a:p>
        </p:txBody>
      </p:sp>
      <p:sp>
        <p:nvSpPr>
          <p:cNvPr id="5" name="Picture Placeholder 3"/>
          <p:cNvSpPr>
            <a:spLocks noGrp="1"/>
          </p:cNvSpPr>
          <p:nvPr>
            <p:ph type="pic" sz="quarter" idx="11"/>
          </p:nvPr>
        </p:nvSpPr>
        <p:spPr>
          <a:xfrm>
            <a:off x="5420028" y="1230924"/>
            <a:ext cx="4254990" cy="11254152"/>
          </a:xfrm>
          <a:prstGeom prst="rect">
            <a:avLst/>
          </a:prstGeom>
        </p:spPr>
        <p:txBody>
          <a:bodyPr/>
          <a:lstStyle/>
          <a:p>
            <a:endParaRPr lang="en-US"/>
          </a:p>
        </p:txBody>
      </p:sp>
      <p:sp>
        <p:nvSpPr>
          <p:cNvPr id="6" name="Picture Placeholder 3"/>
          <p:cNvSpPr>
            <a:spLocks noGrp="1"/>
          </p:cNvSpPr>
          <p:nvPr>
            <p:ph type="pic" sz="quarter" idx="12"/>
          </p:nvPr>
        </p:nvSpPr>
        <p:spPr>
          <a:xfrm>
            <a:off x="10048262" y="1230924"/>
            <a:ext cx="4254990" cy="11254152"/>
          </a:xfrm>
          <a:prstGeom prst="rect">
            <a:avLst/>
          </a:prstGeom>
        </p:spPr>
        <p:txBody>
          <a:bodyPr/>
          <a:lstStyle/>
          <a:p>
            <a:endParaRPr lang="en-US"/>
          </a:p>
        </p:txBody>
      </p:sp>
      <p:sp>
        <p:nvSpPr>
          <p:cNvPr id="7" name="Picture Placeholder 3"/>
          <p:cNvSpPr>
            <a:spLocks noGrp="1"/>
          </p:cNvSpPr>
          <p:nvPr>
            <p:ph type="pic" sz="quarter" idx="13"/>
          </p:nvPr>
        </p:nvSpPr>
        <p:spPr>
          <a:xfrm>
            <a:off x="14676496" y="1230924"/>
            <a:ext cx="4254990" cy="11254152"/>
          </a:xfrm>
          <a:prstGeom prst="rect">
            <a:avLst/>
          </a:prstGeom>
        </p:spPr>
        <p:txBody>
          <a:bodyPr/>
          <a:lstStyle/>
          <a:p>
            <a:endParaRPr lang="en-US"/>
          </a:p>
        </p:txBody>
      </p:sp>
      <p:sp>
        <p:nvSpPr>
          <p:cNvPr id="8" name="Picture Placeholder 3"/>
          <p:cNvSpPr>
            <a:spLocks noGrp="1"/>
          </p:cNvSpPr>
          <p:nvPr>
            <p:ph type="pic" sz="quarter" idx="14"/>
          </p:nvPr>
        </p:nvSpPr>
        <p:spPr>
          <a:xfrm>
            <a:off x="19304731" y="1230924"/>
            <a:ext cx="4254990" cy="11254152"/>
          </a:xfrm>
          <a:prstGeom prst="rect">
            <a:avLst/>
          </a:prstGeom>
        </p:spPr>
        <p:txBody>
          <a:bodyPr/>
          <a:lstStyle/>
          <a:p>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3096" y="161295"/>
            <a:ext cx="24139512" cy="7060027"/>
          </a:xfrm>
          <a:custGeom>
            <a:avLst/>
            <a:gdLst>
              <a:gd name="connsiteX0" fmla="*/ 2212063 w 24139512"/>
              <a:gd name="connsiteY0" fmla="*/ 7025244 h 7060027"/>
              <a:gd name="connsiteX1" fmla="*/ 2208298 w 24139512"/>
              <a:gd name="connsiteY1" fmla="*/ 7027443 h 7060027"/>
              <a:gd name="connsiteX2" fmla="*/ 2205291 w 24139512"/>
              <a:gd name="connsiteY2" fmla="*/ 7029198 h 7060027"/>
              <a:gd name="connsiteX3" fmla="*/ 2232378 w 24139512"/>
              <a:gd name="connsiteY3" fmla="*/ 7013388 h 7060027"/>
              <a:gd name="connsiteX4" fmla="*/ 2223347 w 24139512"/>
              <a:gd name="connsiteY4" fmla="*/ 7018660 h 7060027"/>
              <a:gd name="connsiteX5" fmla="*/ 2212063 w 24139512"/>
              <a:gd name="connsiteY5" fmla="*/ 7025244 h 7060027"/>
              <a:gd name="connsiteX6" fmla="*/ 6692698 w 24139512"/>
              <a:gd name="connsiteY6" fmla="*/ 6952033 h 7060027"/>
              <a:gd name="connsiteX7" fmla="*/ 6700828 w 24139512"/>
              <a:gd name="connsiteY7" fmla="*/ 6955446 h 7060027"/>
              <a:gd name="connsiteX8" fmla="*/ 6676065 w 24139512"/>
              <a:gd name="connsiteY8" fmla="*/ 6977996 h 7060027"/>
              <a:gd name="connsiteX9" fmla="*/ 6692698 w 24139512"/>
              <a:gd name="connsiteY9" fmla="*/ 6952033 h 7060027"/>
              <a:gd name="connsiteX10" fmla="*/ 7037048 w 24139512"/>
              <a:gd name="connsiteY10" fmla="*/ 6948452 h 7060027"/>
              <a:gd name="connsiteX11" fmla="*/ 7053281 w 24139512"/>
              <a:gd name="connsiteY11" fmla="*/ 6948591 h 7060027"/>
              <a:gd name="connsiteX12" fmla="*/ 7041211 w 24139512"/>
              <a:gd name="connsiteY12" fmla="*/ 6952332 h 7060027"/>
              <a:gd name="connsiteX13" fmla="*/ 5686896 w 24139512"/>
              <a:gd name="connsiteY13" fmla="*/ 6948119 h 7060027"/>
              <a:gd name="connsiteX14" fmla="*/ 5698604 w 24139512"/>
              <a:gd name="connsiteY14" fmla="*/ 6957728 h 7060027"/>
              <a:gd name="connsiteX15" fmla="*/ 5667711 w 24139512"/>
              <a:gd name="connsiteY15" fmla="*/ 6958860 h 7060027"/>
              <a:gd name="connsiteX16" fmla="*/ 6975802 w 24139512"/>
              <a:gd name="connsiteY16" fmla="*/ 6947914 h 7060027"/>
              <a:gd name="connsiteX17" fmla="*/ 7007563 w 24139512"/>
              <a:gd name="connsiteY17" fmla="*/ 6948192 h 7060027"/>
              <a:gd name="connsiteX18" fmla="*/ 6991791 w 24139512"/>
              <a:gd name="connsiteY18" fmla="*/ 6952425 h 7060027"/>
              <a:gd name="connsiteX19" fmla="*/ 6915040 w 24139512"/>
              <a:gd name="connsiteY19" fmla="*/ 6947383 h 7060027"/>
              <a:gd name="connsiteX20" fmla="*/ 6958041 w 24139512"/>
              <a:gd name="connsiteY20" fmla="*/ 6947760 h 7060027"/>
              <a:gd name="connsiteX21" fmla="*/ 6896880 w 24139512"/>
              <a:gd name="connsiteY21" fmla="*/ 6954818 h 7060027"/>
              <a:gd name="connsiteX22" fmla="*/ 6833534 w 24139512"/>
              <a:gd name="connsiteY22" fmla="*/ 6946667 h 7060027"/>
              <a:gd name="connsiteX23" fmla="*/ 6847029 w 24139512"/>
              <a:gd name="connsiteY23" fmla="*/ 6946787 h 7060027"/>
              <a:gd name="connsiteX24" fmla="*/ 6896880 w 24139512"/>
              <a:gd name="connsiteY24" fmla="*/ 6954818 h 7060027"/>
              <a:gd name="connsiteX25" fmla="*/ 6765047 w 24139512"/>
              <a:gd name="connsiteY25" fmla="*/ 6964592 h 7060027"/>
              <a:gd name="connsiteX26" fmla="*/ 5652843 w 24139512"/>
              <a:gd name="connsiteY26" fmla="*/ 6937022 h 7060027"/>
              <a:gd name="connsiteX27" fmla="*/ 5640321 w 24139512"/>
              <a:gd name="connsiteY27" fmla="*/ 6942729 h 7060027"/>
              <a:gd name="connsiteX28" fmla="*/ 5637751 w 24139512"/>
              <a:gd name="connsiteY28" fmla="*/ 6948468 h 7060027"/>
              <a:gd name="connsiteX29" fmla="*/ 5636335 w 24139512"/>
              <a:gd name="connsiteY29" fmla="*/ 6951632 h 7060027"/>
              <a:gd name="connsiteX30" fmla="*/ 5635075 w 24139512"/>
              <a:gd name="connsiteY30" fmla="*/ 6954445 h 7060027"/>
              <a:gd name="connsiteX31" fmla="*/ 5633783 w 24139512"/>
              <a:gd name="connsiteY31" fmla="*/ 6957332 h 7060027"/>
              <a:gd name="connsiteX32" fmla="*/ 5633467 w 24139512"/>
              <a:gd name="connsiteY32" fmla="*/ 6958032 h 7060027"/>
              <a:gd name="connsiteX33" fmla="*/ 5632611 w 24139512"/>
              <a:gd name="connsiteY33" fmla="*/ 6959944 h 7060027"/>
              <a:gd name="connsiteX34" fmla="*/ 5633783 w 24139512"/>
              <a:gd name="connsiteY34" fmla="*/ 6957332 h 7060027"/>
              <a:gd name="connsiteX35" fmla="*/ 5636335 w 24139512"/>
              <a:gd name="connsiteY35" fmla="*/ 6951632 h 7060027"/>
              <a:gd name="connsiteX36" fmla="*/ 5640321 w 24139512"/>
              <a:gd name="connsiteY36" fmla="*/ 6942729 h 7060027"/>
              <a:gd name="connsiteX37" fmla="*/ 5658712 w 24139512"/>
              <a:gd name="connsiteY37" fmla="*/ 6959190 h 7060027"/>
              <a:gd name="connsiteX38" fmla="*/ 5235769 w 24139512"/>
              <a:gd name="connsiteY38" fmla="*/ 6974703 h 7060027"/>
              <a:gd name="connsiteX39" fmla="*/ 3630589 w 24139512"/>
              <a:gd name="connsiteY39" fmla="*/ 7059733 h 7060027"/>
              <a:gd name="connsiteX40" fmla="*/ 3742105 w 24139512"/>
              <a:gd name="connsiteY40" fmla="*/ 7024482 h 7060027"/>
              <a:gd name="connsiteX41" fmla="*/ 5458208 w 24139512"/>
              <a:gd name="connsiteY41" fmla="*/ 6947334 h 7060027"/>
              <a:gd name="connsiteX42" fmla="*/ 6114453 w 24139512"/>
              <a:gd name="connsiteY42" fmla="*/ 6718231 h 7060027"/>
              <a:gd name="connsiteX43" fmla="*/ 6095328 w 24139512"/>
              <a:gd name="connsiteY43" fmla="*/ 6761423 h 7060027"/>
              <a:gd name="connsiteX44" fmla="*/ 6118743 w 24139512"/>
              <a:gd name="connsiteY44" fmla="*/ 6762922 h 7060027"/>
              <a:gd name="connsiteX45" fmla="*/ 3611517 w 24139512"/>
              <a:gd name="connsiteY45" fmla="*/ 6691669 h 7060027"/>
              <a:gd name="connsiteX46" fmla="*/ 3517289 w 24139512"/>
              <a:gd name="connsiteY46" fmla="*/ 6695521 h 7060027"/>
              <a:gd name="connsiteX47" fmla="*/ 3611517 w 24139512"/>
              <a:gd name="connsiteY47" fmla="*/ 6691669 h 7060027"/>
              <a:gd name="connsiteX48" fmla="*/ 3487036 w 24139512"/>
              <a:gd name="connsiteY48" fmla="*/ 6691627 h 7060027"/>
              <a:gd name="connsiteX49" fmla="*/ 3485023 w 24139512"/>
              <a:gd name="connsiteY49" fmla="*/ 6698584 h 7060027"/>
              <a:gd name="connsiteX50" fmla="*/ 3479611 w 24139512"/>
              <a:gd name="connsiteY50" fmla="*/ 6703399 h 7060027"/>
              <a:gd name="connsiteX51" fmla="*/ 3487036 w 24139512"/>
              <a:gd name="connsiteY51" fmla="*/ 6691627 h 7060027"/>
              <a:gd name="connsiteX52" fmla="*/ 5495326 w 24139512"/>
              <a:gd name="connsiteY52" fmla="*/ 6689859 h 7060027"/>
              <a:gd name="connsiteX53" fmla="*/ 5433763 w 24139512"/>
              <a:gd name="connsiteY53" fmla="*/ 6691633 h 7060027"/>
              <a:gd name="connsiteX54" fmla="*/ 5430120 w 24139512"/>
              <a:gd name="connsiteY54" fmla="*/ 6692519 h 7060027"/>
              <a:gd name="connsiteX55" fmla="*/ 5431993 w 24139512"/>
              <a:gd name="connsiteY55" fmla="*/ 6700192 h 7060027"/>
              <a:gd name="connsiteX56" fmla="*/ 5455791 w 24139512"/>
              <a:gd name="connsiteY56" fmla="*/ 6715686 h 7060027"/>
              <a:gd name="connsiteX57" fmla="*/ 5498562 w 24139512"/>
              <a:gd name="connsiteY57" fmla="*/ 6719210 h 7060027"/>
              <a:gd name="connsiteX58" fmla="*/ 5498622 w 24139512"/>
              <a:gd name="connsiteY58" fmla="*/ 6719118 h 7060027"/>
              <a:gd name="connsiteX59" fmla="*/ 5495326 w 24139512"/>
              <a:gd name="connsiteY59" fmla="*/ 6689859 h 7060027"/>
              <a:gd name="connsiteX60" fmla="*/ 8003521 w 24139512"/>
              <a:gd name="connsiteY60" fmla="*/ 6657689 h 7060027"/>
              <a:gd name="connsiteX61" fmla="*/ 7991018 w 24139512"/>
              <a:gd name="connsiteY61" fmla="*/ 6685611 h 7060027"/>
              <a:gd name="connsiteX62" fmla="*/ 8003521 w 24139512"/>
              <a:gd name="connsiteY62" fmla="*/ 6657689 h 7060027"/>
              <a:gd name="connsiteX63" fmla="*/ 8063206 w 24139512"/>
              <a:gd name="connsiteY63" fmla="*/ 6655407 h 7060027"/>
              <a:gd name="connsiteX64" fmla="*/ 8081644 w 24139512"/>
              <a:gd name="connsiteY64" fmla="*/ 6661730 h 7060027"/>
              <a:gd name="connsiteX65" fmla="*/ 8068539 w 24139512"/>
              <a:gd name="connsiteY65" fmla="*/ 6669400 h 7060027"/>
              <a:gd name="connsiteX66" fmla="*/ 8050101 w 24139512"/>
              <a:gd name="connsiteY66" fmla="*/ 6663075 h 7060027"/>
              <a:gd name="connsiteX67" fmla="*/ 8063206 w 24139512"/>
              <a:gd name="connsiteY67" fmla="*/ 6655407 h 7060027"/>
              <a:gd name="connsiteX68" fmla="*/ 9191312 w 24139512"/>
              <a:gd name="connsiteY68" fmla="*/ 6648155 h 7060027"/>
              <a:gd name="connsiteX69" fmla="*/ 9284032 w 24139512"/>
              <a:gd name="connsiteY69" fmla="*/ 6654871 h 7060027"/>
              <a:gd name="connsiteX70" fmla="*/ 9295275 w 24139512"/>
              <a:gd name="connsiteY70" fmla="*/ 6661099 h 7060027"/>
              <a:gd name="connsiteX71" fmla="*/ 9016474 w 24139512"/>
              <a:gd name="connsiteY71" fmla="*/ 6703969 h 7060027"/>
              <a:gd name="connsiteX72" fmla="*/ 8612246 w 24139512"/>
              <a:gd name="connsiteY72" fmla="*/ 6763030 h 7060027"/>
              <a:gd name="connsiteX73" fmla="*/ 8507163 w 24139512"/>
              <a:gd name="connsiteY73" fmla="*/ 6770154 h 7060027"/>
              <a:gd name="connsiteX74" fmla="*/ 8347957 w 24139512"/>
              <a:gd name="connsiteY74" fmla="*/ 6781004 h 7060027"/>
              <a:gd name="connsiteX75" fmla="*/ 7364331 w 24139512"/>
              <a:gd name="connsiteY75" fmla="*/ 6835558 h 7060027"/>
              <a:gd name="connsiteX76" fmla="*/ 7208796 w 24139512"/>
              <a:gd name="connsiteY76" fmla="*/ 6834875 h 7060027"/>
              <a:gd name="connsiteX77" fmla="*/ 7636640 w 24139512"/>
              <a:gd name="connsiteY77" fmla="*/ 6801037 h 7060027"/>
              <a:gd name="connsiteX78" fmla="*/ 7774074 w 24139512"/>
              <a:gd name="connsiteY78" fmla="*/ 6785544 h 7060027"/>
              <a:gd name="connsiteX79" fmla="*/ 7870492 w 24139512"/>
              <a:gd name="connsiteY79" fmla="*/ 6781466 h 7060027"/>
              <a:gd name="connsiteX80" fmla="*/ 8136676 w 24139512"/>
              <a:gd name="connsiteY80" fmla="*/ 6757234 h 7060027"/>
              <a:gd name="connsiteX81" fmla="*/ 8137164 w 24139512"/>
              <a:gd name="connsiteY81" fmla="*/ 6757652 h 7060027"/>
              <a:gd name="connsiteX82" fmla="*/ 8144815 w 24139512"/>
              <a:gd name="connsiteY82" fmla="*/ 6756492 h 7060027"/>
              <a:gd name="connsiteX83" fmla="*/ 8269800 w 24139512"/>
              <a:gd name="connsiteY83" fmla="*/ 6745112 h 7060027"/>
              <a:gd name="connsiteX84" fmla="*/ 8271138 w 24139512"/>
              <a:gd name="connsiteY84" fmla="*/ 6746168 h 7060027"/>
              <a:gd name="connsiteX85" fmla="*/ 8288920 w 24139512"/>
              <a:gd name="connsiteY85" fmla="*/ 6743373 h 7060027"/>
              <a:gd name="connsiteX86" fmla="*/ 8308232 w 24139512"/>
              <a:gd name="connsiteY86" fmla="*/ 6741615 h 7060027"/>
              <a:gd name="connsiteX87" fmla="*/ 9191312 w 24139512"/>
              <a:gd name="connsiteY87" fmla="*/ 6648155 h 7060027"/>
              <a:gd name="connsiteX88" fmla="*/ 6279275 w 24139512"/>
              <a:gd name="connsiteY88" fmla="*/ 6640226 h 7060027"/>
              <a:gd name="connsiteX89" fmla="*/ 6276269 w 24139512"/>
              <a:gd name="connsiteY89" fmla="*/ 6645527 h 7060027"/>
              <a:gd name="connsiteX90" fmla="*/ 6227020 w 24139512"/>
              <a:gd name="connsiteY90" fmla="*/ 6732419 h 7060027"/>
              <a:gd name="connsiteX91" fmla="*/ 6156665 w 24139512"/>
              <a:gd name="connsiteY91" fmla="*/ 6732419 h 7060027"/>
              <a:gd name="connsiteX92" fmla="*/ 6198877 w 24139512"/>
              <a:gd name="connsiteY92" fmla="*/ 6746605 h 7060027"/>
              <a:gd name="connsiteX93" fmla="*/ 6189737 w 24139512"/>
              <a:gd name="connsiteY93" fmla="*/ 6767012 h 7060027"/>
              <a:gd name="connsiteX94" fmla="*/ 6323172 w 24139512"/>
              <a:gd name="connsiteY94" fmla="*/ 6774371 h 7060027"/>
              <a:gd name="connsiteX95" fmla="*/ 6318483 w 24139512"/>
              <a:gd name="connsiteY95" fmla="*/ 6744831 h 7060027"/>
              <a:gd name="connsiteX96" fmla="*/ 6311447 w 24139512"/>
              <a:gd name="connsiteY96" fmla="*/ 6689859 h 7060027"/>
              <a:gd name="connsiteX97" fmla="*/ 6286823 w 24139512"/>
              <a:gd name="connsiteY97" fmla="*/ 6655917 h 7060027"/>
              <a:gd name="connsiteX98" fmla="*/ 6284417 w 24139512"/>
              <a:gd name="connsiteY98" fmla="*/ 6640324 h 7060027"/>
              <a:gd name="connsiteX99" fmla="*/ 8316587 w 24139512"/>
              <a:gd name="connsiteY99" fmla="*/ 6638025 h 7060027"/>
              <a:gd name="connsiteX100" fmla="*/ 8263636 w 24139512"/>
              <a:gd name="connsiteY100" fmla="*/ 6656941 h 7060027"/>
              <a:gd name="connsiteX101" fmla="*/ 8081644 w 24139512"/>
              <a:gd name="connsiteY101" fmla="*/ 6661730 h 7060027"/>
              <a:gd name="connsiteX102" fmla="*/ 8316587 w 24139512"/>
              <a:gd name="connsiteY102" fmla="*/ 6638025 h 7060027"/>
              <a:gd name="connsiteX103" fmla="*/ 5354610 w 24139512"/>
              <a:gd name="connsiteY103" fmla="*/ 6633114 h 7060027"/>
              <a:gd name="connsiteX104" fmla="*/ 5353787 w 24139512"/>
              <a:gd name="connsiteY104" fmla="*/ 6646397 h 7060027"/>
              <a:gd name="connsiteX105" fmla="*/ 5355033 w 24139512"/>
              <a:gd name="connsiteY105" fmla="*/ 6646143 h 7060027"/>
              <a:gd name="connsiteX106" fmla="*/ 5358037 w 24139512"/>
              <a:gd name="connsiteY106" fmla="*/ 6646927 h 7060027"/>
              <a:gd name="connsiteX107" fmla="*/ 2569595 w 24139512"/>
              <a:gd name="connsiteY107" fmla="*/ 6623196 h 7060027"/>
              <a:gd name="connsiteX108" fmla="*/ 2569974 w 24139512"/>
              <a:gd name="connsiteY108" fmla="*/ 6623213 h 7060027"/>
              <a:gd name="connsiteX109" fmla="*/ 2569979 w 24139512"/>
              <a:gd name="connsiteY109" fmla="*/ 6623248 h 7060027"/>
              <a:gd name="connsiteX110" fmla="*/ 5960076 w 24139512"/>
              <a:gd name="connsiteY110" fmla="*/ 6621678 h 7060027"/>
              <a:gd name="connsiteX111" fmla="*/ 5941504 w 24139512"/>
              <a:gd name="connsiteY111" fmla="*/ 6638405 h 7060027"/>
              <a:gd name="connsiteX112" fmla="*/ 5856088 w 24139512"/>
              <a:gd name="connsiteY112" fmla="*/ 6660018 h 7060027"/>
              <a:gd name="connsiteX113" fmla="*/ 5851912 w 24139512"/>
              <a:gd name="connsiteY113" fmla="*/ 6642189 h 7060027"/>
              <a:gd name="connsiteX114" fmla="*/ 5800784 w 24139512"/>
              <a:gd name="connsiteY114" fmla="*/ 6644477 h 7060027"/>
              <a:gd name="connsiteX115" fmla="*/ 5790815 w 24139512"/>
              <a:gd name="connsiteY115" fmla="*/ 6661486 h 7060027"/>
              <a:gd name="connsiteX116" fmla="*/ 5804885 w 24139512"/>
              <a:gd name="connsiteY116" fmla="*/ 6718231 h 7060027"/>
              <a:gd name="connsiteX117" fmla="*/ 5664175 w 24139512"/>
              <a:gd name="connsiteY117" fmla="*/ 6730645 h 7060027"/>
              <a:gd name="connsiteX118" fmla="*/ 5659215 w 24139512"/>
              <a:gd name="connsiteY118" fmla="*/ 6732233 h 7060027"/>
              <a:gd name="connsiteX119" fmla="*/ 5716889 w 24139512"/>
              <a:gd name="connsiteY119" fmla="*/ 6737216 h 7060027"/>
              <a:gd name="connsiteX120" fmla="*/ 5926819 w 24139512"/>
              <a:gd name="connsiteY120" fmla="*/ 6750644 h 7060027"/>
              <a:gd name="connsiteX121" fmla="*/ 5961432 w 24139512"/>
              <a:gd name="connsiteY121" fmla="*/ 6734191 h 7060027"/>
              <a:gd name="connsiteX122" fmla="*/ 6008177 w 24139512"/>
              <a:gd name="connsiteY122" fmla="*/ 6658632 h 7060027"/>
              <a:gd name="connsiteX123" fmla="*/ 6012675 w 24139512"/>
              <a:gd name="connsiteY123" fmla="*/ 6627462 h 7060027"/>
              <a:gd name="connsiteX124" fmla="*/ 20185536 w 24139512"/>
              <a:gd name="connsiteY124" fmla="*/ 6618926 h 7060027"/>
              <a:gd name="connsiteX125" fmla="*/ 20188460 w 24139512"/>
              <a:gd name="connsiteY125" fmla="*/ 6623387 h 7060027"/>
              <a:gd name="connsiteX126" fmla="*/ 20187514 w 24139512"/>
              <a:gd name="connsiteY126" fmla="*/ 6624468 h 7060027"/>
              <a:gd name="connsiteX127" fmla="*/ 20185536 w 24139512"/>
              <a:gd name="connsiteY127" fmla="*/ 6618926 h 7060027"/>
              <a:gd name="connsiteX128" fmla="*/ 2498892 w 24139512"/>
              <a:gd name="connsiteY128" fmla="*/ 6617389 h 7060027"/>
              <a:gd name="connsiteX129" fmla="*/ 2531480 w 24139512"/>
              <a:gd name="connsiteY129" fmla="*/ 6617792 h 7060027"/>
              <a:gd name="connsiteX130" fmla="*/ 2569595 w 24139512"/>
              <a:gd name="connsiteY130" fmla="*/ 6623196 h 7060027"/>
              <a:gd name="connsiteX131" fmla="*/ 2474648 w 24139512"/>
              <a:gd name="connsiteY131" fmla="*/ 6618812 h 7060027"/>
              <a:gd name="connsiteX132" fmla="*/ 2498892 w 24139512"/>
              <a:gd name="connsiteY132" fmla="*/ 6617389 h 7060027"/>
              <a:gd name="connsiteX133" fmla="*/ 2568879 w 24139512"/>
              <a:gd name="connsiteY133" fmla="*/ 6614960 h 7060027"/>
              <a:gd name="connsiteX134" fmla="*/ 2660848 w 24139512"/>
              <a:gd name="connsiteY134" fmla="*/ 6625350 h 7060027"/>
              <a:gd name="connsiteX135" fmla="*/ 2617916 w 24139512"/>
              <a:gd name="connsiteY135" fmla="*/ 6625425 h 7060027"/>
              <a:gd name="connsiteX136" fmla="*/ 2569974 w 24139512"/>
              <a:gd name="connsiteY136" fmla="*/ 6623213 h 7060027"/>
              <a:gd name="connsiteX137" fmla="*/ 2234713 w 24139512"/>
              <a:gd name="connsiteY137" fmla="*/ 6605044 h 7060027"/>
              <a:gd name="connsiteX138" fmla="*/ 2219455 w 24139512"/>
              <a:gd name="connsiteY138" fmla="*/ 6614645 h 7060027"/>
              <a:gd name="connsiteX139" fmla="*/ 2249783 w 24139512"/>
              <a:gd name="connsiteY139" fmla="*/ 6614551 h 7060027"/>
              <a:gd name="connsiteX140" fmla="*/ 2248608 w 24139512"/>
              <a:gd name="connsiteY140" fmla="*/ 6610249 h 7060027"/>
              <a:gd name="connsiteX141" fmla="*/ 2234713 w 24139512"/>
              <a:gd name="connsiteY141" fmla="*/ 6605044 h 7060027"/>
              <a:gd name="connsiteX142" fmla="*/ 5847101 w 24139512"/>
              <a:gd name="connsiteY142" fmla="*/ 6604740 h 7060027"/>
              <a:gd name="connsiteX143" fmla="*/ 5813682 w 24139512"/>
              <a:gd name="connsiteY143" fmla="*/ 6622474 h 7060027"/>
              <a:gd name="connsiteX144" fmla="*/ 5807747 w 24139512"/>
              <a:gd name="connsiteY144" fmla="*/ 6632596 h 7060027"/>
              <a:gd name="connsiteX145" fmla="*/ 5850353 w 24139512"/>
              <a:gd name="connsiteY145" fmla="*/ 6633901 h 7060027"/>
              <a:gd name="connsiteX146" fmla="*/ 5298329 w 24139512"/>
              <a:gd name="connsiteY146" fmla="*/ 6604740 h 7060027"/>
              <a:gd name="connsiteX147" fmla="*/ 5278542 w 24139512"/>
              <a:gd name="connsiteY147" fmla="*/ 6646633 h 7060027"/>
              <a:gd name="connsiteX148" fmla="*/ 5277609 w 24139512"/>
              <a:gd name="connsiteY148" fmla="*/ 6649532 h 7060027"/>
              <a:gd name="connsiteX149" fmla="*/ 5324699 w 24139512"/>
              <a:gd name="connsiteY149" fmla="*/ 6647280 h 7060027"/>
              <a:gd name="connsiteX150" fmla="*/ 5993116 w 24139512"/>
              <a:gd name="connsiteY150" fmla="*/ 6600667 h 7060027"/>
              <a:gd name="connsiteX151" fmla="*/ 5968911 w 24139512"/>
              <a:gd name="connsiteY151" fmla="*/ 6614101 h 7060027"/>
              <a:gd name="connsiteX152" fmla="*/ 6015031 w 24139512"/>
              <a:gd name="connsiteY152" fmla="*/ 6611137 h 7060027"/>
              <a:gd name="connsiteX153" fmla="*/ 6015954 w 24139512"/>
              <a:gd name="connsiteY153" fmla="*/ 6604740 h 7060027"/>
              <a:gd name="connsiteX154" fmla="*/ 5993116 w 24139512"/>
              <a:gd name="connsiteY154" fmla="*/ 6600667 h 7060027"/>
              <a:gd name="connsiteX155" fmla="*/ 5129329 w 24139512"/>
              <a:gd name="connsiteY155" fmla="*/ 6582908 h 7060027"/>
              <a:gd name="connsiteX156" fmla="*/ 4700565 w 24139512"/>
              <a:gd name="connsiteY156" fmla="*/ 6598938 h 7060027"/>
              <a:gd name="connsiteX157" fmla="*/ 4661835 w 24139512"/>
              <a:gd name="connsiteY157" fmla="*/ 6602331 h 7060027"/>
              <a:gd name="connsiteX158" fmla="*/ 4155485 w 24139512"/>
              <a:gd name="connsiteY158" fmla="*/ 6627221 h 7060027"/>
              <a:gd name="connsiteX159" fmla="*/ 4136144 w 24139512"/>
              <a:gd name="connsiteY159" fmla="*/ 6637804 h 7060027"/>
              <a:gd name="connsiteX160" fmla="*/ 4264052 w 24139512"/>
              <a:gd name="connsiteY160" fmla="*/ 6632416 h 7060027"/>
              <a:gd name="connsiteX161" fmla="*/ 4439228 w 24139512"/>
              <a:gd name="connsiteY161" fmla="*/ 6634060 h 7060027"/>
              <a:gd name="connsiteX162" fmla="*/ 4778359 w 24139512"/>
              <a:gd name="connsiteY162" fmla="*/ 6604950 h 7060027"/>
              <a:gd name="connsiteX163" fmla="*/ 5031258 w 24139512"/>
              <a:gd name="connsiteY163" fmla="*/ 6589801 h 7060027"/>
              <a:gd name="connsiteX164" fmla="*/ 1881783 w 24139512"/>
              <a:gd name="connsiteY164" fmla="*/ 6564922 h 7060027"/>
              <a:gd name="connsiteX165" fmla="*/ 1904829 w 24139512"/>
              <a:gd name="connsiteY165" fmla="*/ 6573131 h 7060027"/>
              <a:gd name="connsiteX166" fmla="*/ 1883091 w 24139512"/>
              <a:gd name="connsiteY166" fmla="*/ 6574767 h 7060027"/>
              <a:gd name="connsiteX167" fmla="*/ 1856994 w 24139512"/>
              <a:gd name="connsiteY167" fmla="*/ 6567007 h 7060027"/>
              <a:gd name="connsiteX168" fmla="*/ 1881783 w 24139512"/>
              <a:gd name="connsiteY168" fmla="*/ 6564922 h 7060027"/>
              <a:gd name="connsiteX169" fmla="*/ 1844256 w 24139512"/>
              <a:gd name="connsiteY169" fmla="*/ 6558970 h 7060027"/>
              <a:gd name="connsiteX170" fmla="*/ 1856994 w 24139512"/>
              <a:gd name="connsiteY170" fmla="*/ 6567007 h 7060027"/>
              <a:gd name="connsiteX171" fmla="*/ 1850502 w 24139512"/>
              <a:gd name="connsiteY171" fmla="*/ 6569558 h 7060027"/>
              <a:gd name="connsiteX172" fmla="*/ 1839226 w 24139512"/>
              <a:gd name="connsiteY172" fmla="*/ 6563391 h 7060027"/>
              <a:gd name="connsiteX173" fmla="*/ 1844256 w 24139512"/>
              <a:gd name="connsiteY173" fmla="*/ 6558970 h 7060027"/>
              <a:gd name="connsiteX174" fmla="*/ 1826488 w 24139512"/>
              <a:gd name="connsiteY174" fmla="*/ 6555356 h 7060027"/>
              <a:gd name="connsiteX175" fmla="*/ 1839226 w 24139512"/>
              <a:gd name="connsiteY175" fmla="*/ 6563391 h 7060027"/>
              <a:gd name="connsiteX176" fmla="*/ 1832736 w 24139512"/>
              <a:gd name="connsiteY176" fmla="*/ 6565944 h 7060027"/>
              <a:gd name="connsiteX177" fmla="*/ 1821457 w 24139512"/>
              <a:gd name="connsiteY177" fmla="*/ 6559777 h 7060027"/>
              <a:gd name="connsiteX178" fmla="*/ 1826488 w 24139512"/>
              <a:gd name="connsiteY178" fmla="*/ 6555356 h 7060027"/>
              <a:gd name="connsiteX179" fmla="*/ 6519149 w 24139512"/>
              <a:gd name="connsiteY179" fmla="*/ 6524618 h 7060027"/>
              <a:gd name="connsiteX180" fmla="*/ 6402456 w 24139512"/>
              <a:gd name="connsiteY180" fmla="*/ 6531141 h 7060027"/>
              <a:gd name="connsiteX181" fmla="*/ 6395874 w 24139512"/>
              <a:gd name="connsiteY181" fmla="*/ 6547994 h 7060027"/>
              <a:gd name="connsiteX182" fmla="*/ 6513719 w 24139512"/>
              <a:gd name="connsiteY182" fmla="*/ 6530260 h 7060027"/>
              <a:gd name="connsiteX183" fmla="*/ 6637295 w 24139512"/>
              <a:gd name="connsiteY183" fmla="*/ 6518015 h 7060027"/>
              <a:gd name="connsiteX184" fmla="*/ 6612543 w 24139512"/>
              <a:gd name="connsiteY184" fmla="*/ 6519398 h 7060027"/>
              <a:gd name="connsiteX185" fmla="*/ 6605620 w 24139512"/>
              <a:gd name="connsiteY185" fmla="*/ 6528044 h 7060027"/>
              <a:gd name="connsiteX186" fmla="*/ 6578799 w 24139512"/>
              <a:gd name="connsiteY186" fmla="*/ 6562181 h 7060027"/>
              <a:gd name="connsiteX187" fmla="*/ 6570877 w 24139512"/>
              <a:gd name="connsiteY187" fmla="*/ 6575402 h 7060027"/>
              <a:gd name="connsiteX188" fmla="*/ 6622789 w 24139512"/>
              <a:gd name="connsiteY188" fmla="*/ 6572064 h 7060027"/>
              <a:gd name="connsiteX189" fmla="*/ 6638600 w 24139512"/>
              <a:gd name="connsiteY189" fmla="*/ 6533808 h 7060027"/>
              <a:gd name="connsiteX190" fmla="*/ 2237130 w 24139512"/>
              <a:gd name="connsiteY190" fmla="*/ 6479583 h 7060027"/>
              <a:gd name="connsiteX191" fmla="*/ 2253081 w 24139512"/>
              <a:gd name="connsiteY191" fmla="*/ 6487749 h 7060027"/>
              <a:gd name="connsiteX192" fmla="*/ 2238650 w 24139512"/>
              <a:gd name="connsiteY192" fmla="*/ 6489089 h 7060027"/>
              <a:gd name="connsiteX193" fmla="*/ 2222829 w 24139512"/>
              <a:gd name="connsiteY193" fmla="*/ 6483855 h 7060027"/>
              <a:gd name="connsiteX194" fmla="*/ 2237130 w 24139512"/>
              <a:gd name="connsiteY194" fmla="*/ 6479583 h 7060027"/>
              <a:gd name="connsiteX195" fmla="*/ 1617501 w 24139512"/>
              <a:gd name="connsiteY195" fmla="*/ 6471621 h 7060027"/>
              <a:gd name="connsiteX196" fmla="*/ 1641985 w 24139512"/>
              <a:gd name="connsiteY196" fmla="*/ 6474544 h 7060027"/>
              <a:gd name="connsiteX197" fmla="*/ 1636826 w 24139512"/>
              <a:gd name="connsiteY197" fmla="*/ 6475299 h 7060027"/>
              <a:gd name="connsiteX198" fmla="*/ 2073383 w 24139512"/>
              <a:gd name="connsiteY198" fmla="*/ 6412994 h 7060027"/>
              <a:gd name="connsiteX199" fmla="*/ 2089928 w 24139512"/>
              <a:gd name="connsiteY199" fmla="*/ 6415201 h 7060027"/>
              <a:gd name="connsiteX200" fmla="*/ 2092021 w 24139512"/>
              <a:gd name="connsiteY200" fmla="*/ 6420165 h 7060027"/>
              <a:gd name="connsiteX201" fmla="*/ 2076220 w 24139512"/>
              <a:gd name="connsiteY201" fmla="*/ 6421140 h 7060027"/>
              <a:gd name="connsiteX202" fmla="*/ 2063634 w 24139512"/>
              <a:gd name="connsiteY202" fmla="*/ 6415071 h 7060027"/>
              <a:gd name="connsiteX203" fmla="*/ 2073383 w 24139512"/>
              <a:gd name="connsiteY203" fmla="*/ 6412994 h 7060027"/>
              <a:gd name="connsiteX204" fmla="*/ 2561390 w 24139512"/>
              <a:gd name="connsiteY204" fmla="*/ 6405490 h 7060027"/>
              <a:gd name="connsiteX205" fmla="*/ 2510296 w 24139512"/>
              <a:gd name="connsiteY205" fmla="*/ 6406089 h 7060027"/>
              <a:gd name="connsiteX206" fmla="*/ 2567440 w 24139512"/>
              <a:gd name="connsiteY206" fmla="*/ 6410099 h 7060027"/>
              <a:gd name="connsiteX207" fmla="*/ 2583396 w 24139512"/>
              <a:gd name="connsiteY207" fmla="*/ 6408692 h 7060027"/>
              <a:gd name="connsiteX208" fmla="*/ 2571336 w 24139512"/>
              <a:gd name="connsiteY208" fmla="*/ 6405773 h 7060027"/>
              <a:gd name="connsiteX209" fmla="*/ 1845159 w 24139512"/>
              <a:gd name="connsiteY209" fmla="*/ 6269558 h 7060027"/>
              <a:gd name="connsiteX210" fmla="*/ 1822619 w 24139512"/>
              <a:gd name="connsiteY210" fmla="*/ 6291405 h 7060027"/>
              <a:gd name="connsiteX211" fmla="*/ 1845159 w 24139512"/>
              <a:gd name="connsiteY211" fmla="*/ 6269558 h 7060027"/>
              <a:gd name="connsiteX212" fmla="*/ 23591280 w 24139512"/>
              <a:gd name="connsiteY212" fmla="*/ 6249517 h 7060027"/>
              <a:gd name="connsiteX213" fmla="*/ 23593476 w 24139512"/>
              <a:gd name="connsiteY213" fmla="*/ 6254016 h 7060027"/>
              <a:gd name="connsiteX214" fmla="*/ 23590742 w 24139512"/>
              <a:gd name="connsiteY214" fmla="*/ 6250075 h 7060027"/>
              <a:gd name="connsiteX215" fmla="*/ 1840793 w 24139512"/>
              <a:gd name="connsiteY215" fmla="*/ 6195973 h 7060027"/>
              <a:gd name="connsiteX216" fmla="*/ 1829957 w 24139512"/>
              <a:gd name="connsiteY216" fmla="*/ 6196895 h 7060027"/>
              <a:gd name="connsiteX217" fmla="*/ 1823293 w 24139512"/>
              <a:gd name="connsiteY217" fmla="*/ 6200400 h 7060027"/>
              <a:gd name="connsiteX218" fmla="*/ 1694165 w 24139512"/>
              <a:gd name="connsiteY218" fmla="*/ 6226493 h 7060027"/>
              <a:gd name="connsiteX219" fmla="*/ 1823293 w 24139512"/>
              <a:gd name="connsiteY219" fmla="*/ 6200400 h 7060027"/>
              <a:gd name="connsiteX220" fmla="*/ 23590740 w 24139512"/>
              <a:gd name="connsiteY220" fmla="*/ 6164956 h 7060027"/>
              <a:gd name="connsiteX221" fmla="*/ 23632952 w 24139512"/>
              <a:gd name="connsiteY221" fmla="*/ 6164956 h 7060027"/>
              <a:gd name="connsiteX222" fmla="*/ 23661096 w 24139512"/>
              <a:gd name="connsiteY222" fmla="*/ 6264264 h 7060027"/>
              <a:gd name="connsiteX223" fmla="*/ 23617564 w 24139512"/>
              <a:gd name="connsiteY223" fmla="*/ 6222366 h 7060027"/>
              <a:gd name="connsiteX224" fmla="*/ 23591280 w 24139512"/>
              <a:gd name="connsiteY224" fmla="*/ 6249517 h 7060027"/>
              <a:gd name="connsiteX225" fmla="*/ 23587220 w 24139512"/>
              <a:gd name="connsiteY225" fmla="*/ 6241207 h 7060027"/>
              <a:gd name="connsiteX226" fmla="*/ 23562596 w 24139512"/>
              <a:gd name="connsiteY226" fmla="*/ 6221703 h 7060027"/>
              <a:gd name="connsiteX227" fmla="*/ 23590740 w 24139512"/>
              <a:gd name="connsiteY227" fmla="*/ 6164956 h 7060027"/>
              <a:gd name="connsiteX228" fmla="*/ 15453633 w 24139512"/>
              <a:gd name="connsiteY228" fmla="*/ 6108714 h 7060027"/>
              <a:gd name="connsiteX229" fmla="*/ 15454134 w 24139512"/>
              <a:gd name="connsiteY229" fmla="*/ 6115302 h 7060027"/>
              <a:gd name="connsiteX230" fmla="*/ 15443582 w 24139512"/>
              <a:gd name="connsiteY230" fmla="*/ 6136584 h 7060027"/>
              <a:gd name="connsiteX231" fmla="*/ 15451496 w 24139512"/>
              <a:gd name="connsiteY231" fmla="*/ 6125943 h 7060027"/>
              <a:gd name="connsiteX232" fmla="*/ 15452626 w 24139512"/>
              <a:gd name="connsiteY232" fmla="*/ 6095541 h 7060027"/>
              <a:gd name="connsiteX233" fmla="*/ 15454134 w 24139512"/>
              <a:gd name="connsiteY233" fmla="*/ 6104661 h 7060027"/>
              <a:gd name="connsiteX234" fmla="*/ 15453633 w 24139512"/>
              <a:gd name="connsiteY234" fmla="*/ 6108714 h 7060027"/>
              <a:gd name="connsiteX235" fmla="*/ 1801850 w 24139512"/>
              <a:gd name="connsiteY235" fmla="*/ 6068233 h 7060027"/>
              <a:gd name="connsiteX236" fmla="*/ 1795808 w 24139512"/>
              <a:gd name="connsiteY236" fmla="*/ 6070292 h 7060027"/>
              <a:gd name="connsiteX237" fmla="*/ 1790963 w 24139512"/>
              <a:gd name="connsiteY237" fmla="*/ 6071587 h 7060027"/>
              <a:gd name="connsiteX238" fmla="*/ 1780122 w 24139512"/>
              <a:gd name="connsiteY238" fmla="*/ 6071340 h 7060027"/>
              <a:gd name="connsiteX239" fmla="*/ 1801850 w 24139512"/>
              <a:gd name="connsiteY239" fmla="*/ 6068233 h 7060027"/>
              <a:gd name="connsiteX240" fmla="*/ 1652918 w 24139512"/>
              <a:gd name="connsiteY240" fmla="*/ 5988511 h 7060027"/>
              <a:gd name="connsiteX241" fmla="*/ 1647162 w 24139512"/>
              <a:gd name="connsiteY241" fmla="*/ 5996745 h 7060027"/>
              <a:gd name="connsiteX242" fmla="*/ 1652918 w 24139512"/>
              <a:gd name="connsiteY242" fmla="*/ 5988511 h 7060027"/>
              <a:gd name="connsiteX243" fmla="*/ 9820032 w 24139512"/>
              <a:gd name="connsiteY243" fmla="*/ 5969497 h 7060027"/>
              <a:gd name="connsiteX244" fmla="*/ 9812053 w 24139512"/>
              <a:gd name="connsiteY244" fmla="*/ 5971963 h 7060027"/>
              <a:gd name="connsiteX245" fmla="*/ 9520157 w 24139512"/>
              <a:gd name="connsiteY245" fmla="*/ 6005032 h 7060027"/>
              <a:gd name="connsiteX246" fmla="*/ 9457425 w 24139512"/>
              <a:gd name="connsiteY246" fmla="*/ 6014417 h 7060027"/>
              <a:gd name="connsiteX247" fmla="*/ 9422010 w 24139512"/>
              <a:gd name="connsiteY247" fmla="*/ 6039078 h 7060027"/>
              <a:gd name="connsiteX248" fmla="*/ 9417354 w 24139512"/>
              <a:gd name="connsiteY248" fmla="*/ 6044896 h 7060027"/>
              <a:gd name="connsiteX249" fmla="*/ 9578938 w 24139512"/>
              <a:gd name="connsiteY249" fmla="*/ 6025102 h 7060027"/>
              <a:gd name="connsiteX250" fmla="*/ 9817474 w 24139512"/>
              <a:gd name="connsiteY250" fmla="*/ 5990135 h 7060027"/>
              <a:gd name="connsiteX251" fmla="*/ 10662171 w 24139512"/>
              <a:gd name="connsiteY251" fmla="*/ 5948670 h 7060027"/>
              <a:gd name="connsiteX252" fmla="*/ 10659560 w 24139512"/>
              <a:gd name="connsiteY252" fmla="*/ 5949143 h 7060027"/>
              <a:gd name="connsiteX253" fmla="*/ 10656499 w 24139512"/>
              <a:gd name="connsiteY253" fmla="*/ 5953653 h 7060027"/>
              <a:gd name="connsiteX254" fmla="*/ 10645341 w 24139512"/>
              <a:gd name="connsiteY254" fmla="*/ 5980530 h 7060027"/>
              <a:gd name="connsiteX255" fmla="*/ 10608403 w 24139512"/>
              <a:gd name="connsiteY255" fmla="*/ 5959249 h 7060027"/>
              <a:gd name="connsiteX256" fmla="*/ 10601076 w 24139512"/>
              <a:gd name="connsiteY256" fmla="*/ 5959726 h 7060027"/>
              <a:gd name="connsiteX257" fmla="*/ 10585226 w 24139512"/>
              <a:gd name="connsiteY257" fmla="*/ 5962595 h 7060027"/>
              <a:gd name="connsiteX258" fmla="*/ 10560914 w 24139512"/>
              <a:gd name="connsiteY258" fmla="*/ 5980529 h 7060027"/>
              <a:gd name="connsiteX259" fmla="*/ 10558217 w 24139512"/>
              <a:gd name="connsiteY259" fmla="*/ 5967482 h 7060027"/>
              <a:gd name="connsiteX260" fmla="*/ 10465918 w 24139512"/>
              <a:gd name="connsiteY260" fmla="*/ 5984185 h 7060027"/>
              <a:gd name="connsiteX261" fmla="*/ 10462415 w 24139512"/>
              <a:gd name="connsiteY261" fmla="*/ 6008903 h 7060027"/>
              <a:gd name="connsiteX262" fmla="*/ 10457854 w 24139512"/>
              <a:gd name="connsiteY262" fmla="*/ 5985644 h 7060027"/>
              <a:gd name="connsiteX263" fmla="*/ 10370417 w 24139512"/>
              <a:gd name="connsiteY263" fmla="*/ 6001467 h 7060027"/>
              <a:gd name="connsiteX264" fmla="*/ 10370296 w 24139512"/>
              <a:gd name="connsiteY264" fmla="*/ 6002475 h 7060027"/>
              <a:gd name="connsiteX265" fmla="*/ 10368013 w 24139512"/>
              <a:gd name="connsiteY265" fmla="*/ 6003999 h 7060027"/>
              <a:gd name="connsiteX266" fmla="*/ 10367157 w 24139512"/>
              <a:gd name="connsiteY266" fmla="*/ 6002057 h 7060027"/>
              <a:gd name="connsiteX267" fmla="*/ 10270474 w 24139512"/>
              <a:gd name="connsiteY267" fmla="*/ 6019553 h 7060027"/>
              <a:gd name="connsiteX268" fmla="*/ 10267289 w 24139512"/>
              <a:gd name="connsiteY268" fmla="*/ 6031680 h 7060027"/>
              <a:gd name="connsiteX269" fmla="*/ 10265421 w 24139512"/>
              <a:gd name="connsiteY269" fmla="*/ 6065649 h 7060027"/>
              <a:gd name="connsiteX270" fmla="*/ 10263004 w 24139512"/>
              <a:gd name="connsiteY270" fmla="*/ 6030183 h 7060027"/>
              <a:gd name="connsiteX271" fmla="*/ 10260726 w 24139512"/>
              <a:gd name="connsiteY271" fmla="*/ 6021317 h 7060027"/>
              <a:gd name="connsiteX272" fmla="*/ 10080804 w 24139512"/>
              <a:gd name="connsiteY272" fmla="*/ 6053876 h 7060027"/>
              <a:gd name="connsiteX273" fmla="*/ 8774976 w 24139512"/>
              <a:gd name="connsiteY273" fmla="*/ 6299792 h 7060027"/>
              <a:gd name="connsiteX274" fmla="*/ 7507259 w 24139512"/>
              <a:gd name="connsiteY274" fmla="*/ 6425688 h 7060027"/>
              <a:gd name="connsiteX275" fmla="*/ 6877219 w 24139512"/>
              <a:gd name="connsiteY275" fmla="*/ 6504605 h 7060027"/>
              <a:gd name="connsiteX276" fmla="*/ 6691995 w 24139512"/>
              <a:gd name="connsiteY276" fmla="*/ 6514957 h 7060027"/>
              <a:gd name="connsiteX277" fmla="*/ 6687299 w 24139512"/>
              <a:gd name="connsiteY277" fmla="*/ 6522503 h 7060027"/>
              <a:gd name="connsiteX278" fmla="*/ 6642668 w 24139512"/>
              <a:gd name="connsiteY278" fmla="*/ 6569496 h 7060027"/>
              <a:gd name="connsiteX279" fmla="*/ 6637570 w 24139512"/>
              <a:gd name="connsiteY279" fmla="*/ 6571114 h 7060027"/>
              <a:gd name="connsiteX280" fmla="*/ 6818481 w 24139512"/>
              <a:gd name="connsiteY280" fmla="*/ 6559483 h 7060027"/>
              <a:gd name="connsiteX281" fmla="*/ 7827536 w 24139512"/>
              <a:gd name="connsiteY281" fmla="*/ 6476588 h 7060027"/>
              <a:gd name="connsiteX282" fmla="*/ 10498470 w 24139512"/>
              <a:gd name="connsiteY282" fmla="*/ 6099530 h 7060027"/>
              <a:gd name="connsiteX283" fmla="*/ 10664156 w 24139512"/>
              <a:gd name="connsiteY283" fmla="*/ 6069672 h 7060027"/>
              <a:gd name="connsiteX284" fmla="*/ 10662171 w 24139512"/>
              <a:gd name="connsiteY284" fmla="*/ 6069660 h 7060027"/>
              <a:gd name="connsiteX285" fmla="*/ 10662171 w 24139512"/>
              <a:gd name="connsiteY285" fmla="*/ 6016048 h 7060027"/>
              <a:gd name="connsiteX286" fmla="*/ 1649823 w 24139512"/>
              <a:gd name="connsiteY286" fmla="*/ 5934590 h 7060027"/>
              <a:gd name="connsiteX287" fmla="*/ 1650771 w 24139512"/>
              <a:gd name="connsiteY287" fmla="*/ 5935446 h 7060027"/>
              <a:gd name="connsiteX288" fmla="*/ 1649090 w 24139512"/>
              <a:gd name="connsiteY288" fmla="*/ 5936457 h 7060027"/>
              <a:gd name="connsiteX289" fmla="*/ 1649823 w 24139512"/>
              <a:gd name="connsiteY289" fmla="*/ 5934590 h 7060027"/>
              <a:gd name="connsiteX290" fmla="*/ 9944875 w 24139512"/>
              <a:gd name="connsiteY290" fmla="*/ 5932859 h 7060027"/>
              <a:gd name="connsiteX291" fmla="*/ 9877036 w 24139512"/>
              <a:gd name="connsiteY291" fmla="*/ 5951883 h 7060027"/>
              <a:gd name="connsiteX292" fmla="*/ 9850636 w 24139512"/>
              <a:gd name="connsiteY292" fmla="*/ 5960040 h 7060027"/>
              <a:gd name="connsiteX293" fmla="*/ 9846587 w 24139512"/>
              <a:gd name="connsiteY293" fmla="*/ 5964570 h 7060027"/>
              <a:gd name="connsiteX294" fmla="*/ 9829732 w 24139512"/>
              <a:gd name="connsiteY294" fmla="*/ 5988338 h 7060027"/>
              <a:gd name="connsiteX295" fmla="*/ 9857820 w 24139512"/>
              <a:gd name="connsiteY295" fmla="*/ 5984220 h 7060027"/>
              <a:gd name="connsiteX296" fmla="*/ 9955429 w 24139512"/>
              <a:gd name="connsiteY296" fmla="*/ 5965300 h 7060027"/>
              <a:gd name="connsiteX297" fmla="*/ 9945525 w 24139512"/>
              <a:gd name="connsiteY297" fmla="*/ 5941157 h 7060027"/>
              <a:gd name="connsiteX298" fmla="*/ 11542373 w 24139512"/>
              <a:gd name="connsiteY298" fmla="*/ 5899622 h 7060027"/>
              <a:gd name="connsiteX299" fmla="*/ 11531819 w 24139512"/>
              <a:gd name="connsiteY299" fmla="*/ 5909595 h 7060027"/>
              <a:gd name="connsiteX300" fmla="*/ 11532869 w 24139512"/>
              <a:gd name="connsiteY300" fmla="*/ 5911404 h 7060027"/>
              <a:gd name="connsiteX301" fmla="*/ 11556563 w 24139512"/>
              <a:gd name="connsiteY301" fmla="*/ 5906797 h 7060027"/>
              <a:gd name="connsiteX302" fmla="*/ 11552928 w 24139512"/>
              <a:gd name="connsiteY302" fmla="*/ 5904277 h 7060027"/>
              <a:gd name="connsiteX303" fmla="*/ 11542373 w 24139512"/>
              <a:gd name="connsiteY303" fmla="*/ 5899622 h 7060027"/>
              <a:gd name="connsiteX304" fmla="*/ 10392060 w 24139512"/>
              <a:gd name="connsiteY304" fmla="*/ 5867038 h 7060027"/>
              <a:gd name="connsiteX305" fmla="*/ 10390727 w 24139512"/>
              <a:gd name="connsiteY305" fmla="*/ 5874879 h 7060027"/>
              <a:gd name="connsiteX306" fmla="*/ 10391249 w 24139512"/>
              <a:gd name="connsiteY306" fmla="*/ 5879670 h 7060027"/>
              <a:gd name="connsiteX307" fmla="*/ 10399726 w 24139512"/>
              <a:gd name="connsiteY307" fmla="*/ 5871453 h 7060027"/>
              <a:gd name="connsiteX308" fmla="*/ 10463312 w 24139512"/>
              <a:gd name="connsiteY308" fmla="*/ 5857418 h 7060027"/>
              <a:gd name="connsiteX309" fmla="*/ 10454200 w 24139512"/>
              <a:gd name="connsiteY309" fmla="*/ 5868054 h 7060027"/>
              <a:gd name="connsiteX310" fmla="*/ 10449012 w 24139512"/>
              <a:gd name="connsiteY310" fmla="*/ 5876136 h 7060027"/>
              <a:gd name="connsiteX311" fmla="*/ 10465255 w 24139512"/>
              <a:gd name="connsiteY311" fmla="*/ 5867317 h 7060027"/>
              <a:gd name="connsiteX312" fmla="*/ 11785098 w 24139512"/>
              <a:gd name="connsiteY312" fmla="*/ 5838664 h 7060027"/>
              <a:gd name="connsiteX313" fmla="*/ 11780961 w 24139512"/>
              <a:gd name="connsiteY313" fmla="*/ 5863166 h 7060027"/>
              <a:gd name="connsiteX314" fmla="*/ 11786151 w 24139512"/>
              <a:gd name="connsiteY314" fmla="*/ 5862157 h 7060027"/>
              <a:gd name="connsiteX315" fmla="*/ 20181452 w 24139512"/>
              <a:gd name="connsiteY315" fmla="*/ 5813365 h 7060027"/>
              <a:gd name="connsiteX316" fmla="*/ 20183778 w 24139512"/>
              <a:gd name="connsiteY316" fmla="*/ 5817384 h 7060027"/>
              <a:gd name="connsiteX317" fmla="*/ 20185536 w 24139512"/>
              <a:gd name="connsiteY317" fmla="*/ 5838664 h 7060027"/>
              <a:gd name="connsiteX318" fmla="*/ 20178400 w 24139512"/>
              <a:gd name="connsiteY318" fmla="*/ 5794454 h 7060027"/>
              <a:gd name="connsiteX319" fmla="*/ 20181452 w 24139512"/>
              <a:gd name="connsiteY319" fmla="*/ 5813365 h 7060027"/>
              <a:gd name="connsiteX320" fmla="*/ 20171468 w 24139512"/>
              <a:gd name="connsiteY320" fmla="*/ 5796104 h 7060027"/>
              <a:gd name="connsiteX321" fmla="*/ 22999752 w 24139512"/>
              <a:gd name="connsiteY321" fmla="*/ 5611679 h 7060027"/>
              <a:gd name="connsiteX322" fmla="*/ 22999774 w 24139512"/>
              <a:gd name="connsiteY322" fmla="*/ 5612077 h 7060027"/>
              <a:gd name="connsiteX323" fmla="*/ 22999464 w 24139512"/>
              <a:gd name="connsiteY323" fmla="*/ 5612027 h 7060027"/>
              <a:gd name="connsiteX324" fmla="*/ 22975128 w 24139512"/>
              <a:gd name="connsiteY324" fmla="*/ 5608132 h 7060027"/>
              <a:gd name="connsiteX325" fmla="*/ 22999464 w 24139512"/>
              <a:gd name="connsiteY325" fmla="*/ 5612027 h 7060027"/>
              <a:gd name="connsiteX326" fmla="*/ 22971612 w 24139512"/>
              <a:gd name="connsiteY326" fmla="*/ 5645373 h 7060027"/>
              <a:gd name="connsiteX327" fmla="*/ 22943470 w 24139512"/>
              <a:gd name="connsiteY327" fmla="*/ 5668425 h 7060027"/>
              <a:gd name="connsiteX328" fmla="*/ 22975128 w 24139512"/>
              <a:gd name="connsiteY328" fmla="*/ 5608132 h 7060027"/>
              <a:gd name="connsiteX329" fmla="*/ 1724641 w 24139512"/>
              <a:gd name="connsiteY329" fmla="*/ 5480174 h 7060027"/>
              <a:gd name="connsiteX330" fmla="*/ 1753192 w 24139512"/>
              <a:gd name="connsiteY330" fmla="*/ 5488813 h 7060027"/>
              <a:gd name="connsiteX331" fmla="*/ 1766284 w 24139512"/>
              <a:gd name="connsiteY331" fmla="*/ 5491761 h 7060027"/>
              <a:gd name="connsiteX332" fmla="*/ 1633475 w 24139512"/>
              <a:gd name="connsiteY332" fmla="*/ 5508609 h 7060027"/>
              <a:gd name="connsiteX333" fmla="*/ 1617859 w 24139512"/>
              <a:gd name="connsiteY333" fmla="*/ 5505974 h 7060027"/>
              <a:gd name="connsiteX334" fmla="*/ 1599633 w 24139512"/>
              <a:gd name="connsiteY334" fmla="*/ 5501547 h 7060027"/>
              <a:gd name="connsiteX335" fmla="*/ 1663359 w 24139512"/>
              <a:gd name="connsiteY335" fmla="*/ 5489311 h 7060027"/>
              <a:gd name="connsiteX336" fmla="*/ 2559012 w 24139512"/>
              <a:gd name="connsiteY336" fmla="*/ 5464229 h 7060027"/>
              <a:gd name="connsiteX337" fmla="*/ 2556321 w 24139512"/>
              <a:gd name="connsiteY337" fmla="*/ 5465243 h 7060027"/>
              <a:gd name="connsiteX338" fmla="*/ 2557528 w 24139512"/>
              <a:gd name="connsiteY338" fmla="*/ 5466366 h 7060027"/>
              <a:gd name="connsiteX339" fmla="*/ 2570454 w 24139512"/>
              <a:gd name="connsiteY339" fmla="*/ 5468488 h 7060027"/>
              <a:gd name="connsiteX340" fmla="*/ 2572709 w 24139512"/>
              <a:gd name="connsiteY340" fmla="*/ 5466815 h 7060027"/>
              <a:gd name="connsiteX341" fmla="*/ 2571502 w 24139512"/>
              <a:gd name="connsiteY341" fmla="*/ 5464510 h 7060027"/>
              <a:gd name="connsiteX342" fmla="*/ 2559012 w 24139512"/>
              <a:gd name="connsiteY342" fmla="*/ 5464229 h 7060027"/>
              <a:gd name="connsiteX343" fmla="*/ 2012681 w 24139512"/>
              <a:gd name="connsiteY343" fmla="*/ 5442195 h 7060027"/>
              <a:gd name="connsiteX344" fmla="*/ 2072402 w 24139512"/>
              <a:gd name="connsiteY344" fmla="*/ 5453861 h 7060027"/>
              <a:gd name="connsiteX345" fmla="*/ 2153404 w 24139512"/>
              <a:gd name="connsiteY345" fmla="*/ 5463106 h 7060027"/>
              <a:gd name="connsiteX346" fmla="*/ 2119709 w 24139512"/>
              <a:gd name="connsiteY346" fmla="*/ 5468017 h 7060027"/>
              <a:gd name="connsiteX347" fmla="*/ 1961242 w 24139512"/>
              <a:gd name="connsiteY347" fmla="*/ 5470906 h 7060027"/>
              <a:gd name="connsiteX348" fmla="*/ 1883927 w 24139512"/>
              <a:gd name="connsiteY348" fmla="*/ 5478937 h 7060027"/>
              <a:gd name="connsiteX349" fmla="*/ 1885180 w 24139512"/>
              <a:gd name="connsiteY349" fmla="*/ 5477532 h 7060027"/>
              <a:gd name="connsiteX350" fmla="*/ 1844464 w 24139512"/>
              <a:gd name="connsiteY350" fmla="*/ 5467909 h 7060027"/>
              <a:gd name="connsiteX351" fmla="*/ 1829184 w 24139512"/>
              <a:gd name="connsiteY351" fmla="*/ 5464587 h 7060027"/>
              <a:gd name="connsiteX352" fmla="*/ 1853493 w 24139512"/>
              <a:gd name="connsiteY352" fmla="*/ 5460963 h 7060027"/>
              <a:gd name="connsiteX353" fmla="*/ 2307041 w 24139512"/>
              <a:gd name="connsiteY353" fmla="*/ 5424500 h 7060027"/>
              <a:gd name="connsiteX354" fmla="*/ 2297566 w 24139512"/>
              <a:gd name="connsiteY354" fmla="*/ 5425013 h 7060027"/>
              <a:gd name="connsiteX355" fmla="*/ 2293748 w 24139512"/>
              <a:gd name="connsiteY355" fmla="*/ 5433994 h 7060027"/>
              <a:gd name="connsiteX356" fmla="*/ 2324075 w 24139512"/>
              <a:gd name="connsiteY356" fmla="*/ 5433903 h 7060027"/>
              <a:gd name="connsiteX357" fmla="*/ 2322899 w 24139512"/>
              <a:gd name="connsiteY357" fmla="*/ 5429600 h 7060027"/>
              <a:gd name="connsiteX358" fmla="*/ 2310567 w 24139512"/>
              <a:gd name="connsiteY358" fmla="*/ 5424981 h 7060027"/>
              <a:gd name="connsiteX359" fmla="*/ 1956074 w 24139512"/>
              <a:gd name="connsiteY359" fmla="*/ 5384273 h 7060027"/>
              <a:gd name="connsiteX360" fmla="*/ 1979120 w 24139512"/>
              <a:gd name="connsiteY360" fmla="*/ 5392483 h 7060027"/>
              <a:gd name="connsiteX361" fmla="*/ 1957381 w 24139512"/>
              <a:gd name="connsiteY361" fmla="*/ 5394116 h 7060027"/>
              <a:gd name="connsiteX362" fmla="*/ 1931285 w 24139512"/>
              <a:gd name="connsiteY362" fmla="*/ 5386355 h 7060027"/>
              <a:gd name="connsiteX363" fmla="*/ 1956074 w 24139512"/>
              <a:gd name="connsiteY363" fmla="*/ 5384273 h 7060027"/>
              <a:gd name="connsiteX364" fmla="*/ 1918547 w 24139512"/>
              <a:gd name="connsiteY364" fmla="*/ 5378321 h 7060027"/>
              <a:gd name="connsiteX365" fmla="*/ 1931285 w 24139512"/>
              <a:gd name="connsiteY365" fmla="*/ 5386355 h 7060027"/>
              <a:gd name="connsiteX366" fmla="*/ 1924794 w 24139512"/>
              <a:gd name="connsiteY366" fmla="*/ 5388908 h 7060027"/>
              <a:gd name="connsiteX367" fmla="*/ 1913514 w 24139512"/>
              <a:gd name="connsiteY367" fmla="*/ 5382743 h 7060027"/>
              <a:gd name="connsiteX368" fmla="*/ 1918547 w 24139512"/>
              <a:gd name="connsiteY368" fmla="*/ 5378321 h 7060027"/>
              <a:gd name="connsiteX369" fmla="*/ 1900779 w 24139512"/>
              <a:gd name="connsiteY369" fmla="*/ 5374707 h 7060027"/>
              <a:gd name="connsiteX370" fmla="*/ 1913514 w 24139512"/>
              <a:gd name="connsiteY370" fmla="*/ 5382743 h 7060027"/>
              <a:gd name="connsiteX371" fmla="*/ 1907025 w 24139512"/>
              <a:gd name="connsiteY371" fmla="*/ 5385294 h 7060027"/>
              <a:gd name="connsiteX372" fmla="*/ 1895748 w 24139512"/>
              <a:gd name="connsiteY372" fmla="*/ 5379128 h 7060027"/>
              <a:gd name="connsiteX373" fmla="*/ 1900779 w 24139512"/>
              <a:gd name="connsiteY373" fmla="*/ 5374707 h 7060027"/>
              <a:gd name="connsiteX374" fmla="*/ 2338531 w 24139512"/>
              <a:gd name="connsiteY374" fmla="*/ 5309738 h 7060027"/>
              <a:gd name="connsiteX375" fmla="*/ 2311610 w 24139512"/>
              <a:gd name="connsiteY375" fmla="*/ 5310360 h 7060027"/>
              <a:gd name="connsiteX376" fmla="*/ 2251940 w 24139512"/>
              <a:gd name="connsiteY376" fmla="*/ 5311378 h 7060027"/>
              <a:gd name="connsiteX377" fmla="*/ 2289264 w 24139512"/>
              <a:gd name="connsiteY377" fmla="*/ 5316129 h 7060027"/>
              <a:gd name="connsiteX378" fmla="*/ 2345948 w 24139512"/>
              <a:gd name="connsiteY378" fmla="*/ 5324404 h 7060027"/>
              <a:gd name="connsiteX379" fmla="*/ 2368191 w 24139512"/>
              <a:gd name="connsiteY379" fmla="*/ 5319125 h 7060027"/>
              <a:gd name="connsiteX380" fmla="*/ 2375677 w 24139512"/>
              <a:gd name="connsiteY380" fmla="*/ 5317665 h 7060027"/>
              <a:gd name="connsiteX381" fmla="*/ 2358117 w 24139512"/>
              <a:gd name="connsiteY381" fmla="*/ 5314370 h 7060027"/>
              <a:gd name="connsiteX382" fmla="*/ 2434373 w 24139512"/>
              <a:gd name="connsiteY382" fmla="*/ 5307525 h 7060027"/>
              <a:gd name="connsiteX383" fmla="*/ 2379270 w 24139512"/>
              <a:gd name="connsiteY383" fmla="*/ 5308798 h 7060027"/>
              <a:gd name="connsiteX384" fmla="*/ 2404007 w 24139512"/>
              <a:gd name="connsiteY384" fmla="*/ 5312418 h 7060027"/>
              <a:gd name="connsiteX385" fmla="*/ 2611729 w 24139512"/>
              <a:gd name="connsiteY385" fmla="*/ 5303426 h 7060027"/>
              <a:gd name="connsiteX386" fmla="*/ 2609893 w 24139512"/>
              <a:gd name="connsiteY386" fmla="*/ 5303469 h 7060027"/>
              <a:gd name="connsiteX387" fmla="*/ 2636205 w 24139512"/>
              <a:gd name="connsiteY387" fmla="*/ 5307060 h 7060027"/>
              <a:gd name="connsiteX388" fmla="*/ 2642309 w 24139512"/>
              <a:gd name="connsiteY388" fmla="*/ 5306883 h 7060027"/>
              <a:gd name="connsiteX389" fmla="*/ 2189433 w 24139512"/>
              <a:gd name="connsiteY389" fmla="*/ 5295006 h 7060027"/>
              <a:gd name="connsiteX390" fmla="*/ 2188125 w 24139512"/>
              <a:gd name="connsiteY390" fmla="*/ 5296774 h 7060027"/>
              <a:gd name="connsiteX391" fmla="*/ 2183756 w 24139512"/>
              <a:gd name="connsiteY391" fmla="*/ 5302700 h 7060027"/>
              <a:gd name="connsiteX392" fmla="*/ 1691794 w 24139512"/>
              <a:gd name="connsiteY392" fmla="*/ 5290971 h 7060027"/>
              <a:gd name="connsiteX393" fmla="*/ 1716274 w 24139512"/>
              <a:gd name="connsiteY393" fmla="*/ 5293895 h 7060027"/>
              <a:gd name="connsiteX394" fmla="*/ 1711117 w 24139512"/>
              <a:gd name="connsiteY394" fmla="*/ 5294649 h 7060027"/>
              <a:gd name="connsiteX395" fmla="*/ 2026488 w 24139512"/>
              <a:gd name="connsiteY395" fmla="*/ 5274544 h 7060027"/>
              <a:gd name="connsiteX396" fmla="*/ 2009323 w 24139512"/>
              <a:gd name="connsiteY396" fmla="*/ 5277415 h 7060027"/>
              <a:gd name="connsiteX397" fmla="*/ 1994526 w 24139512"/>
              <a:gd name="connsiteY397" fmla="*/ 5278263 h 7060027"/>
              <a:gd name="connsiteX398" fmla="*/ 1995401 w 24139512"/>
              <a:gd name="connsiteY398" fmla="*/ 5278508 h 7060027"/>
              <a:gd name="connsiteX399" fmla="*/ 1998690 w 24139512"/>
              <a:gd name="connsiteY399" fmla="*/ 5279505 h 7060027"/>
              <a:gd name="connsiteX400" fmla="*/ 2053648 w 24139512"/>
              <a:gd name="connsiteY400" fmla="*/ 5286372 h 7060027"/>
              <a:gd name="connsiteX401" fmla="*/ 2147674 w 24139512"/>
              <a:gd name="connsiteY401" fmla="*/ 5232344 h 7060027"/>
              <a:gd name="connsiteX402" fmla="*/ 2164219 w 24139512"/>
              <a:gd name="connsiteY402" fmla="*/ 5234553 h 7060027"/>
              <a:gd name="connsiteX403" fmla="*/ 2166313 w 24139512"/>
              <a:gd name="connsiteY403" fmla="*/ 5239517 h 7060027"/>
              <a:gd name="connsiteX404" fmla="*/ 2150508 w 24139512"/>
              <a:gd name="connsiteY404" fmla="*/ 5240493 h 7060027"/>
              <a:gd name="connsiteX405" fmla="*/ 2137924 w 24139512"/>
              <a:gd name="connsiteY405" fmla="*/ 5234419 h 7060027"/>
              <a:gd name="connsiteX406" fmla="*/ 2147674 w 24139512"/>
              <a:gd name="connsiteY406" fmla="*/ 5232344 h 7060027"/>
              <a:gd name="connsiteX407" fmla="*/ 1958609 w 24139512"/>
              <a:gd name="connsiteY407" fmla="*/ 5011612 h 7060027"/>
              <a:gd name="connsiteX408" fmla="*/ 1930881 w 24139512"/>
              <a:gd name="connsiteY408" fmla="*/ 5013976 h 7060027"/>
              <a:gd name="connsiteX409" fmla="*/ 1936066 w 24139512"/>
              <a:gd name="connsiteY409" fmla="*/ 5014004 h 7060027"/>
              <a:gd name="connsiteX410" fmla="*/ 1959194 w 24139512"/>
              <a:gd name="connsiteY410" fmla="*/ 5012573 h 7060027"/>
              <a:gd name="connsiteX411" fmla="*/ 1876141 w 24139512"/>
              <a:gd name="connsiteY411" fmla="*/ 4887583 h 7060027"/>
              <a:gd name="connsiteX412" fmla="*/ 1870099 w 24139512"/>
              <a:gd name="connsiteY412" fmla="*/ 4889643 h 7060027"/>
              <a:gd name="connsiteX413" fmla="*/ 1865252 w 24139512"/>
              <a:gd name="connsiteY413" fmla="*/ 4890937 h 7060027"/>
              <a:gd name="connsiteX414" fmla="*/ 1854413 w 24139512"/>
              <a:gd name="connsiteY414" fmla="*/ 4890690 h 7060027"/>
              <a:gd name="connsiteX415" fmla="*/ 1876141 w 24139512"/>
              <a:gd name="connsiteY415" fmla="*/ 4887583 h 7060027"/>
              <a:gd name="connsiteX416" fmla="*/ 1727209 w 24139512"/>
              <a:gd name="connsiteY416" fmla="*/ 4807861 h 7060027"/>
              <a:gd name="connsiteX417" fmla="*/ 1721451 w 24139512"/>
              <a:gd name="connsiteY417" fmla="*/ 4816096 h 7060027"/>
              <a:gd name="connsiteX418" fmla="*/ 1727209 w 24139512"/>
              <a:gd name="connsiteY418" fmla="*/ 4807861 h 7060027"/>
              <a:gd name="connsiteX419" fmla="*/ 21293634 w 24139512"/>
              <a:gd name="connsiteY419" fmla="*/ 4750290 h 7060027"/>
              <a:gd name="connsiteX420" fmla="*/ 21304190 w 24139512"/>
              <a:gd name="connsiteY420" fmla="*/ 4753392 h 7060027"/>
              <a:gd name="connsiteX421" fmla="*/ 21304798 w 24139512"/>
              <a:gd name="connsiteY421" fmla="*/ 4753570 h 7060027"/>
              <a:gd name="connsiteX422" fmla="*/ 21283316 w 24139512"/>
              <a:gd name="connsiteY422" fmla="*/ 4761191 h 7060027"/>
              <a:gd name="connsiteX423" fmla="*/ 21283084 w 24139512"/>
              <a:gd name="connsiteY423" fmla="*/ 4760487 h 7060027"/>
              <a:gd name="connsiteX424" fmla="*/ 21293634 w 24139512"/>
              <a:gd name="connsiteY424" fmla="*/ 4750290 h 7060027"/>
              <a:gd name="connsiteX425" fmla="*/ 21325296 w 24139512"/>
              <a:gd name="connsiteY425" fmla="*/ 4746301 h 7060027"/>
              <a:gd name="connsiteX426" fmla="*/ 21314740 w 24139512"/>
              <a:gd name="connsiteY426" fmla="*/ 4756496 h 7060027"/>
              <a:gd name="connsiteX427" fmla="*/ 21304798 w 24139512"/>
              <a:gd name="connsiteY427" fmla="*/ 4753570 h 7060027"/>
              <a:gd name="connsiteX428" fmla="*/ 3328058 w 24139512"/>
              <a:gd name="connsiteY428" fmla="*/ 4365505 h 7060027"/>
              <a:gd name="connsiteX429" fmla="*/ 3226143 w 24139512"/>
              <a:gd name="connsiteY429" fmla="*/ 4370790 h 7060027"/>
              <a:gd name="connsiteX430" fmla="*/ 3216549 w 24139512"/>
              <a:gd name="connsiteY430" fmla="*/ 4370964 h 7060027"/>
              <a:gd name="connsiteX431" fmla="*/ 3223542 w 24139512"/>
              <a:gd name="connsiteY431" fmla="*/ 4371460 h 7060027"/>
              <a:gd name="connsiteX432" fmla="*/ 3327397 w 24139512"/>
              <a:gd name="connsiteY432" fmla="*/ 4366096 h 7060027"/>
              <a:gd name="connsiteX433" fmla="*/ 1798932 w 24139512"/>
              <a:gd name="connsiteY433" fmla="*/ 4299524 h 7060027"/>
              <a:gd name="connsiteX434" fmla="*/ 1827484 w 24139512"/>
              <a:gd name="connsiteY434" fmla="*/ 4308164 h 7060027"/>
              <a:gd name="connsiteX435" fmla="*/ 1840575 w 24139512"/>
              <a:gd name="connsiteY435" fmla="*/ 4311111 h 7060027"/>
              <a:gd name="connsiteX436" fmla="*/ 1707767 w 24139512"/>
              <a:gd name="connsiteY436" fmla="*/ 4327961 h 7060027"/>
              <a:gd name="connsiteX437" fmla="*/ 1692150 w 24139512"/>
              <a:gd name="connsiteY437" fmla="*/ 4325324 h 7060027"/>
              <a:gd name="connsiteX438" fmla="*/ 1673925 w 24139512"/>
              <a:gd name="connsiteY438" fmla="*/ 4320897 h 7060027"/>
              <a:gd name="connsiteX439" fmla="*/ 1737650 w 24139512"/>
              <a:gd name="connsiteY439" fmla="*/ 4308662 h 7060027"/>
              <a:gd name="connsiteX440" fmla="*/ 2633304 w 24139512"/>
              <a:gd name="connsiteY440" fmla="*/ 4283579 h 7060027"/>
              <a:gd name="connsiteX441" fmla="*/ 2628516 w 24139512"/>
              <a:gd name="connsiteY441" fmla="*/ 4290172 h 7060027"/>
              <a:gd name="connsiteX442" fmla="*/ 2632664 w 24139512"/>
              <a:gd name="connsiteY442" fmla="*/ 4291163 h 7060027"/>
              <a:gd name="connsiteX443" fmla="*/ 2646179 w 24139512"/>
              <a:gd name="connsiteY443" fmla="*/ 4290480 h 7060027"/>
              <a:gd name="connsiteX444" fmla="*/ 2645791 w 24139512"/>
              <a:gd name="connsiteY444" fmla="*/ 4283860 h 7060027"/>
              <a:gd name="connsiteX445" fmla="*/ 2633304 w 24139512"/>
              <a:gd name="connsiteY445" fmla="*/ 4283579 h 7060027"/>
              <a:gd name="connsiteX446" fmla="*/ 1674507 w 24139512"/>
              <a:gd name="connsiteY446" fmla="*/ 4156235 h 7060027"/>
              <a:gd name="connsiteX447" fmla="*/ 1634444 w 24139512"/>
              <a:gd name="connsiteY447" fmla="*/ 4159540 h 7060027"/>
              <a:gd name="connsiteX448" fmla="*/ 1624289 w 24139512"/>
              <a:gd name="connsiteY448" fmla="*/ 4156922 h 7060027"/>
              <a:gd name="connsiteX449" fmla="*/ 1772442 w 24139512"/>
              <a:gd name="connsiteY449" fmla="*/ 4154903 h 7060027"/>
              <a:gd name="connsiteX450" fmla="*/ 1789151 w 24139512"/>
              <a:gd name="connsiteY450" fmla="*/ 4155328 h 7060027"/>
              <a:gd name="connsiteX451" fmla="*/ 1747859 w 24139512"/>
              <a:gd name="connsiteY451" fmla="*/ 4156509 h 7060027"/>
              <a:gd name="connsiteX452" fmla="*/ 1683925 w 24139512"/>
              <a:gd name="connsiteY452" fmla="*/ 4156110 h 7060027"/>
              <a:gd name="connsiteX453" fmla="*/ 1311074 w 24139512"/>
              <a:gd name="connsiteY453" fmla="*/ 4151214 h 7060027"/>
              <a:gd name="connsiteX454" fmla="*/ 1445930 w 24139512"/>
              <a:gd name="connsiteY454" fmla="*/ 4155249 h 7060027"/>
              <a:gd name="connsiteX455" fmla="*/ 1331793 w 24139512"/>
              <a:gd name="connsiteY455" fmla="*/ 4164415 h 7060027"/>
              <a:gd name="connsiteX456" fmla="*/ 1259156 w 24139512"/>
              <a:gd name="connsiteY456" fmla="*/ 4157192 h 7060027"/>
              <a:gd name="connsiteX457" fmla="*/ 2234543 w 24139512"/>
              <a:gd name="connsiteY457" fmla="*/ 4147907 h 7060027"/>
              <a:gd name="connsiteX458" fmla="*/ 2217909 w 24139512"/>
              <a:gd name="connsiteY458" fmla="*/ 4173871 h 7060027"/>
              <a:gd name="connsiteX459" fmla="*/ 2240442 w 24139512"/>
              <a:gd name="connsiteY459" fmla="*/ 4152024 h 7060027"/>
              <a:gd name="connsiteX460" fmla="*/ 2234543 w 24139512"/>
              <a:gd name="connsiteY460" fmla="*/ 4147907 h 7060027"/>
              <a:gd name="connsiteX461" fmla="*/ 2187633 w 24139512"/>
              <a:gd name="connsiteY461" fmla="*/ 4146978 h 7060027"/>
              <a:gd name="connsiteX462" fmla="*/ 2171300 w 24139512"/>
              <a:gd name="connsiteY462" fmla="*/ 4173879 h 7060027"/>
              <a:gd name="connsiteX463" fmla="*/ 2193834 w 24139512"/>
              <a:gd name="connsiteY463" fmla="*/ 4152033 h 7060027"/>
              <a:gd name="connsiteX464" fmla="*/ 2187633 w 24139512"/>
              <a:gd name="connsiteY464" fmla="*/ 4146978 h 7060027"/>
              <a:gd name="connsiteX465" fmla="*/ 2024544 w 24139512"/>
              <a:gd name="connsiteY465" fmla="*/ 4144200 h 7060027"/>
              <a:gd name="connsiteX466" fmla="*/ 2002011 w 24139512"/>
              <a:gd name="connsiteY466" fmla="*/ 4166047 h 7060027"/>
              <a:gd name="connsiteX467" fmla="*/ 2007914 w 24139512"/>
              <a:gd name="connsiteY467" fmla="*/ 4170162 h 7060027"/>
              <a:gd name="connsiteX468" fmla="*/ 2024544 w 24139512"/>
              <a:gd name="connsiteY468" fmla="*/ 4144200 h 7060027"/>
              <a:gd name="connsiteX469" fmla="*/ 871904 w 24139512"/>
              <a:gd name="connsiteY469" fmla="*/ 3936441 h 7060027"/>
              <a:gd name="connsiteX470" fmla="*/ 870826 w 24139512"/>
              <a:gd name="connsiteY470" fmla="*/ 3937021 h 7060027"/>
              <a:gd name="connsiteX471" fmla="*/ 871338 w 24139512"/>
              <a:gd name="connsiteY471" fmla="*/ 3936745 h 7060027"/>
              <a:gd name="connsiteX472" fmla="*/ 3425088 w 24139512"/>
              <a:gd name="connsiteY472" fmla="*/ 3920384 h 7060027"/>
              <a:gd name="connsiteX473" fmla="*/ 3169771 w 24139512"/>
              <a:gd name="connsiteY473" fmla="*/ 3924805 h 7060027"/>
              <a:gd name="connsiteX474" fmla="*/ 3073432 w 24139512"/>
              <a:gd name="connsiteY474" fmla="*/ 3923038 h 7060027"/>
              <a:gd name="connsiteX475" fmla="*/ 2856209 w 24139512"/>
              <a:gd name="connsiteY475" fmla="*/ 3931919 h 7060027"/>
              <a:gd name="connsiteX476" fmla="*/ 2848634 w 24139512"/>
              <a:gd name="connsiteY476" fmla="*/ 3932100 h 7060027"/>
              <a:gd name="connsiteX477" fmla="*/ 3029073 w 24139512"/>
              <a:gd name="connsiteY477" fmla="*/ 3947461 h 7060027"/>
              <a:gd name="connsiteX478" fmla="*/ 3101980 w 24139512"/>
              <a:gd name="connsiteY478" fmla="*/ 3950245 h 7060027"/>
              <a:gd name="connsiteX479" fmla="*/ 3376382 w 24139512"/>
              <a:gd name="connsiteY479" fmla="*/ 3945052 h 7060027"/>
              <a:gd name="connsiteX480" fmla="*/ 3534702 w 24139512"/>
              <a:gd name="connsiteY480" fmla="*/ 3940141 h 7060027"/>
              <a:gd name="connsiteX481" fmla="*/ 3678679 w 24139512"/>
              <a:gd name="connsiteY481" fmla="*/ 3922753 h 7060027"/>
              <a:gd name="connsiteX482" fmla="*/ 3425088 w 24139512"/>
              <a:gd name="connsiteY482" fmla="*/ 3920384 h 7060027"/>
              <a:gd name="connsiteX483" fmla="*/ 903557 w 24139512"/>
              <a:gd name="connsiteY483" fmla="*/ 3919426 h 7060027"/>
              <a:gd name="connsiteX484" fmla="*/ 883101 w 24139512"/>
              <a:gd name="connsiteY484" fmla="*/ 3930422 h 7060027"/>
              <a:gd name="connsiteX485" fmla="*/ 871904 w 24139512"/>
              <a:gd name="connsiteY485" fmla="*/ 3936441 h 7060027"/>
              <a:gd name="connsiteX486" fmla="*/ 881280 w 24139512"/>
              <a:gd name="connsiteY486" fmla="*/ 3931401 h 7060027"/>
              <a:gd name="connsiteX487" fmla="*/ 903557 w 24139512"/>
              <a:gd name="connsiteY487" fmla="*/ 3919426 h 7060027"/>
              <a:gd name="connsiteX488" fmla="*/ 432879 w 24139512"/>
              <a:gd name="connsiteY488" fmla="*/ 3816579 h 7060027"/>
              <a:gd name="connsiteX489" fmla="*/ 432360 w 24139512"/>
              <a:gd name="connsiteY489" fmla="*/ 3816827 h 7060027"/>
              <a:gd name="connsiteX490" fmla="*/ 431754 w 24139512"/>
              <a:gd name="connsiteY490" fmla="*/ 3817115 h 7060027"/>
              <a:gd name="connsiteX491" fmla="*/ 462262 w 24139512"/>
              <a:gd name="connsiteY491" fmla="*/ 3802573 h 7060027"/>
              <a:gd name="connsiteX492" fmla="*/ 446258 w 24139512"/>
              <a:gd name="connsiteY492" fmla="*/ 3810203 h 7060027"/>
              <a:gd name="connsiteX493" fmla="*/ 432879 w 24139512"/>
              <a:gd name="connsiteY493" fmla="*/ 3816579 h 7060027"/>
              <a:gd name="connsiteX494" fmla="*/ 470433 w 24139512"/>
              <a:gd name="connsiteY494" fmla="*/ 3798680 h 7060027"/>
              <a:gd name="connsiteX495" fmla="*/ 462262 w 24139512"/>
              <a:gd name="connsiteY495" fmla="*/ 3802573 h 7060027"/>
              <a:gd name="connsiteX496" fmla="*/ 462574 w 24139512"/>
              <a:gd name="connsiteY496" fmla="*/ 3802424 h 7060027"/>
              <a:gd name="connsiteX497" fmla="*/ 470433 w 24139512"/>
              <a:gd name="connsiteY497" fmla="*/ 3798680 h 7060027"/>
              <a:gd name="connsiteX498" fmla="*/ 377014 w 24139512"/>
              <a:gd name="connsiteY498" fmla="*/ 3791745 h 7060027"/>
              <a:gd name="connsiteX499" fmla="*/ 392833 w 24139512"/>
              <a:gd name="connsiteY499" fmla="*/ 3793760 h 7060027"/>
              <a:gd name="connsiteX500" fmla="*/ 356919 w 24139512"/>
              <a:gd name="connsiteY500" fmla="*/ 3819837 h 7060027"/>
              <a:gd name="connsiteX501" fmla="*/ 377014 w 24139512"/>
              <a:gd name="connsiteY501" fmla="*/ 3791745 h 7060027"/>
              <a:gd name="connsiteX502" fmla="*/ 23675166 w 24139512"/>
              <a:gd name="connsiteY502" fmla="*/ 3753237 h 7060027"/>
              <a:gd name="connsiteX503" fmla="*/ 23687546 w 24139512"/>
              <a:gd name="connsiteY503" fmla="*/ 3763996 h 7060027"/>
              <a:gd name="connsiteX504" fmla="*/ 23685720 w 24139512"/>
              <a:gd name="connsiteY504" fmla="*/ 3764763 h 7060027"/>
              <a:gd name="connsiteX505" fmla="*/ 23675166 w 24139512"/>
              <a:gd name="connsiteY505" fmla="*/ 3753237 h 7060027"/>
              <a:gd name="connsiteX506" fmla="*/ 364700 w 24139512"/>
              <a:gd name="connsiteY506" fmla="*/ 3603887 h 7060027"/>
              <a:gd name="connsiteX507" fmla="*/ 339942 w 24139512"/>
              <a:gd name="connsiteY507" fmla="*/ 3626439 h 7060027"/>
              <a:gd name="connsiteX508" fmla="*/ 364700 w 24139512"/>
              <a:gd name="connsiteY508" fmla="*/ 3603887 h 7060027"/>
              <a:gd name="connsiteX509" fmla="*/ 830078 w 24139512"/>
              <a:gd name="connsiteY509" fmla="*/ 3473092 h 7060027"/>
              <a:gd name="connsiteX510" fmla="*/ 830029 w 24139512"/>
              <a:gd name="connsiteY510" fmla="*/ 3473170 h 7060027"/>
              <a:gd name="connsiteX511" fmla="*/ 823907 w 24139512"/>
              <a:gd name="connsiteY511" fmla="*/ 3473452 h 7060027"/>
              <a:gd name="connsiteX512" fmla="*/ 862312 w 24139512"/>
              <a:gd name="connsiteY512" fmla="*/ 3462678 h 7060027"/>
              <a:gd name="connsiteX513" fmla="*/ 855144 w 24139512"/>
              <a:gd name="connsiteY513" fmla="*/ 3471627 h 7060027"/>
              <a:gd name="connsiteX514" fmla="*/ 830078 w 24139512"/>
              <a:gd name="connsiteY514" fmla="*/ 3473092 h 7060027"/>
              <a:gd name="connsiteX515" fmla="*/ 833534 w 24139512"/>
              <a:gd name="connsiteY515" fmla="*/ 3467532 h 7060027"/>
              <a:gd name="connsiteX516" fmla="*/ 833385 w 24139512"/>
              <a:gd name="connsiteY516" fmla="*/ 3463372 h 7060027"/>
              <a:gd name="connsiteX517" fmla="*/ 468526 w 24139512"/>
              <a:gd name="connsiteY517" fmla="*/ 3427666 h 7060027"/>
              <a:gd name="connsiteX518" fmla="*/ 476866 w 24139512"/>
              <a:gd name="connsiteY518" fmla="*/ 3431011 h 7060027"/>
              <a:gd name="connsiteX519" fmla="*/ 472558 w 24139512"/>
              <a:gd name="connsiteY519" fmla="*/ 3435882 h 7060027"/>
              <a:gd name="connsiteX520" fmla="*/ 453213 w 24139512"/>
              <a:gd name="connsiteY520" fmla="*/ 3436435 h 7060027"/>
              <a:gd name="connsiteX521" fmla="*/ 454621 w 24139512"/>
              <a:gd name="connsiteY521" fmla="*/ 3434362 h 7060027"/>
              <a:gd name="connsiteX522" fmla="*/ 468526 w 24139512"/>
              <a:gd name="connsiteY522" fmla="*/ 3427666 h 7060027"/>
              <a:gd name="connsiteX523" fmla="*/ 528523 w 24139512"/>
              <a:gd name="connsiteY523" fmla="*/ 3423461 h 7060027"/>
              <a:gd name="connsiteX524" fmla="*/ 536851 w 24139512"/>
              <a:gd name="connsiteY524" fmla="*/ 3426770 h 7060027"/>
              <a:gd name="connsiteX525" fmla="*/ 531164 w 24139512"/>
              <a:gd name="connsiteY525" fmla="*/ 3434198 h 7060027"/>
              <a:gd name="connsiteX526" fmla="*/ 512082 w 24139512"/>
              <a:gd name="connsiteY526" fmla="*/ 3434746 h 7060027"/>
              <a:gd name="connsiteX527" fmla="*/ 514694 w 24139512"/>
              <a:gd name="connsiteY527" fmla="*/ 3430402 h 7060027"/>
              <a:gd name="connsiteX528" fmla="*/ 528523 w 24139512"/>
              <a:gd name="connsiteY528" fmla="*/ 3423461 h 7060027"/>
              <a:gd name="connsiteX529" fmla="*/ 588909 w 24139512"/>
              <a:gd name="connsiteY529" fmla="*/ 3420476 h 7060027"/>
              <a:gd name="connsiteX530" fmla="*/ 597547 w 24139512"/>
              <a:gd name="connsiteY530" fmla="*/ 3424762 h 7060027"/>
              <a:gd name="connsiteX531" fmla="*/ 590489 w 24139512"/>
              <a:gd name="connsiteY531" fmla="*/ 3432744 h 7060027"/>
              <a:gd name="connsiteX532" fmla="*/ 571240 w 24139512"/>
              <a:gd name="connsiteY532" fmla="*/ 3433171 h 7060027"/>
              <a:gd name="connsiteX533" fmla="*/ 575039 w 24139512"/>
              <a:gd name="connsiteY533" fmla="*/ 3427279 h 7060027"/>
              <a:gd name="connsiteX534" fmla="*/ 588909 w 24139512"/>
              <a:gd name="connsiteY534" fmla="*/ 3420476 h 7060027"/>
              <a:gd name="connsiteX535" fmla="*/ 1294515 w 24139512"/>
              <a:gd name="connsiteY535" fmla="*/ 3371314 h 7060027"/>
              <a:gd name="connsiteX536" fmla="*/ 1305513 w 24139512"/>
              <a:gd name="connsiteY536" fmla="*/ 3386471 h 7060027"/>
              <a:gd name="connsiteX537" fmla="*/ 1294515 w 24139512"/>
              <a:gd name="connsiteY537" fmla="*/ 3371314 h 7060027"/>
              <a:gd name="connsiteX538" fmla="*/ 551510 w 24139512"/>
              <a:gd name="connsiteY538" fmla="*/ 3294879 h 7060027"/>
              <a:gd name="connsiteX539" fmla="*/ 558058 w 24139512"/>
              <a:gd name="connsiteY539" fmla="*/ 3299827 h 7060027"/>
              <a:gd name="connsiteX540" fmla="*/ 533292 w 24139512"/>
              <a:gd name="connsiteY540" fmla="*/ 3322379 h 7060027"/>
              <a:gd name="connsiteX541" fmla="*/ 551510 w 24139512"/>
              <a:gd name="connsiteY541" fmla="*/ 3294879 h 7060027"/>
              <a:gd name="connsiteX542" fmla="*/ 2447317 w 24139512"/>
              <a:gd name="connsiteY542" fmla="*/ 2975005 h 7060027"/>
              <a:gd name="connsiteX543" fmla="*/ 2454378 w 24139512"/>
              <a:gd name="connsiteY543" fmla="*/ 2985066 h 7060027"/>
              <a:gd name="connsiteX544" fmla="*/ 2455894 w 24139512"/>
              <a:gd name="connsiteY544" fmla="*/ 2987227 h 7060027"/>
              <a:gd name="connsiteX545" fmla="*/ 2458613 w 24139512"/>
              <a:gd name="connsiteY545" fmla="*/ 2991102 h 7060027"/>
              <a:gd name="connsiteX546" fmla="*/ 2458437 w 24139512"/>
              <a:gd name="connsiteY546" fmla="*/ 2990851 h 7060027"/>
              <a:gd name="connsiteX547" fmla="*/ 2455894 w 24139512"/>
              <a:gd name="connsiteY547" fmla="*/ 2987227 h 7060027"/>
              <a:gd name="connsiteX548" fmla="*/ 2703356 w 24139512"/>
              <a:gd name="connsiteY548" fmla="*/ 2970139 h 7060027"/>
              <a:gd name="connsiteX549" fmla="*/ 2716985 w 24139512"/>
              <a:gd name="connsiteY549" fmla="*/ 2992792 h 7060027"/>
              <a:gd name="connsiteX550" fmla="*/ 2703356 w 24139512"/>
              <a:gd name="connsiteY550" fmla="*/ 2970139 h 7060027"/>
              <a:gd name="connsiteX551" fmla="*/ 2369715 w 24139512"/>
              <a:gd name="connsiteY551" fmla="*/ 2970088 h 7060027"/>
              <a:gd name="connsiteX552" fmla="*/ 2331569 w 24139512"/>
              <a:gd name="connsiteY552" fmla="*/ 2996870 h 7060027"/>
              <a:gd name="connsiteX553" fmla="*/ 2347440 w 24139512"/>
              <a:gd name="connsiteY553" fmla="*/ 2997835 h 7060027"/>
              <a:gd name="connsiteX554" fmla="*/ 2369715 w 24139512"/>
              <a:gd name="connsiteY554" fmla="*/ 2970088 h 7060027"/>
              <a:gd name="connsiteX555" fmla="*/ 2625756 w 24139512"/>
              <a:gd name="connsiteY555" fmla="*/ 2965224 h 7060027"/>
              <a:gd name="connsiteX556" fmla="*/ 2603224 w 24139512"/>
              <a:gd name="connsiteY556" fmla="*/ 2987069 h 7060027"/>
              <a:gd name="connsiteX557" fmla="*/ 2609123 w 24139512"/>
              <a:gd name="connsiteY557" fmla="*/ 2991184 h 7060027"/>
              <a:gd name="connsiteX558" fmla="*/ 2625756 w 24139512"/>
              <a:gd name="connsiteY558" fmla="*/ 2965224 h 7060027"/>
              <a:gd name="connsiteX559" fmla="*/ 2790814 w 24139512"/>
              <a:gd name="connsiteY559" fmla="*/ 2959671 h 7060027"/>
              <a:gd name="connsiteX560" fmla="*/ 2768279 w 24139512"/>
              <a:gd name="connsiteY560" fmla="*/ 2981520 h 7060027"/>
              <a:gd name="connsiteX561" fmla="*/ 2781706 w 24139512"/>
              <a:gd name="connsiteY561" fmla="*/ 2983254 h 7060027"/>
              <a:gd name="connsiteX562" fmla="*/ 2790814 w 24139512"/>
              <a:gd name="connsiteY562" fmla="*/ 2959671 h 7060027"/>
              <a:gd name="connsiteX563" fmla="*/ 22477932 w 24139512"/>
              <a:gd name="connsiteY563" fmla="*/ 2064636 h 7060027"/>
              <a:gd name="connsiteX564" fmla="*/ 22479124 w 24139512"/>
              <a:gd name="connsiteY564" fmla="*/ 2065038 h 7060027"/>
              <a:gd name="connsiteX565" fmla="*/ 22478690 w 24139512"/>
              <a:gd name="connsiteY565" fmla="*/ 2066017 h 7060027"/>
              <a:gd name="connsiteX566" fmla="*/ 19381992 w 24139512"/>
              <a:gd name="connsiteY566" fmla="*/ 2059740 h 7060027"/>
              <a:gd name="connsiteX567" fmla="*/ 19357892 w 24139512"/>
              <a:gd name="connsiteY567" fmla="*/ 2069991 h 7060027"/>
              <a:gd name="connsiteX568" fmla="*/ 19317572 w 24139512"/>
              <a:gd name="connsiteY568" fmla="*/ 2093819 h 7060027"/>
              <a:gd name="connsiteX569" fmla="*/ 19166982 w 24139512"/>
              <a:gd name="connsiteY569" fmla="*/ 2198907 h 7060027"/>
              <a:gd name="connsiteX570" fmla="*/ 19358184 w 24139512"/>
              <a:gd name="connsiteY570" fmla="*/ 2226317 h 7060027"/>
              <a:gd name="connsiteX571" fmla="*/ 19707890 w 24139512"/>
              <a:gd name="connsiteY571" fmla="*/ 2116317 h 7060027"/>
              <a:gd name="connsiteX572" fmla="*/ 19700084 w 24139512"/>
              <a:gd name="connsiteY572" fmla="*/ 2114690 h 7060027"/>
              <a:gd name="connsiteX573" fmla="*/ 19524194 w 24139512"/>
              <a:gd name="connsiteY573" fmla="*/ 2093409 h 7060027"/>
              <a:gd name="connsiteX574" fmla="*/ 19538268 w 24139512"/>
              <a:gd name="connsiteY574" fmla="*/ 2135969 h 7060027"/>
              <a:gd name="connsiteX575" fmla="*/ 19424738 w 24139512"/>
              <a:gd name="connsiteY575" fmla="*/ 2063403 h 7060027"/>
              <a:gd name="connsiteX576" fmla="*/ 22450926 w 24139512"/>
              <a:gd name="connsiteY576" fmla="*/ 2034641 h 7060027"/>
              <a:gd name="connsiteX577" fmla="*/ 22461976 w 24139512"/>
              <a:gd name="connsiteY577" fmla="*/ 2035553 h 7060027"/>
              <a:gd name="connsiteX578" fmla="*/ 22477932 w 24139512"/>
              <a:gd name="connsiteY578" fmla="*/ 2064636 h 7060027"/>
              <a:gd name="connsiteX579" fmla="*/ 22458014 w 24139512"/>
              <a:gd name="connsiteY579" fmla="*/ 2057944 h 7060027"/>
              <a:gd name="connsiteX580" fmla="*/ 22436910 w 24139512"/>
              <a:gd name="connsiteY580" fmla="*/ 2050852 h 7060027"/>
              <a:gd name="connsiteX581" fmla="*/ 22450926 w 24139512"/>
              <a:gd name="connsiteY581" fmla="*/ 2034641 h 7060027"/>
              <a:gd name="connsiteX582" fmla="*/ 9353474 w 24139512"/>
              <a:gd name="connsiteY582" fmla="*/ 1783972 h 7060027"/>
              <a:gd name="connsiteX583" fmla="*/ 9352561 w 24139512"/>
              <a:gd name="connsiteY583" fmla="*/ 1790171 h 7060027"/>
              <a:gd name="connsiteX584" fmla="*/ 9352622 w 24139512"/>
              <a:gd name="connsiteY584" fmla="*/ 1797938 h 7060027"/>
              <a:gd name="connsiteX585" fmla="*/ 9350801 w 24139512"/>
              <a:gd name="connsiteY585" fmla="*/ 1795493 h 7060027"/>
              <a:gd name="connsiteX586" fmla="*/ 9354979 w 24139512"/>
              <a:gd name="connsiteY586" fmla="*/ 1776206 h 7060027"/>
              <a:gd name="connsiteX587" fmla="*/ 9354293 w 24139512"/>
              <a:gd name="connsiteY587" fmla="*/ 1780448 h 7060027"/>
              <a:gd name="connsiteX588" fmla="*/ 9353474 w 24139512"/>
              <a:gd name="connsiteY588" fmla="*/ 1783972 h 7060027"/>
              <a:gd name="connsiteX589" fmla="*/ 9354016 w 24139512"/>
              <a:gd name="connsiteY589" fmla="*/ 1780280 h 7060027"/>
              <a:gd name="connsiteX590" fmla="*/ 9354979 w 24139512"/>
              <a:gd name="connsiteY590" fmla="*/ 1776206 h 7060027"/>
              <a:gd name="connsiteX591" fmla="*/ 19445250 w 24139512"/>
              <a:gd name="connsiteY591" fmla="*/ 374 h 7060027"/>
              <a:gd name="connsiteX592" fmla="*/ 19552772 w 24139512"/>
              <a:gd name="connsiteY592" fmla="*/ 75261 h 7060027"/>
              <a:gd name="connsiteX593" fmla="*/ 19700614 w 24139512"/>
              <a:gd name="connsiteY593" fmla="*/ 31010 h 7060027"/>
              <a:gd name="connsiteX594" fmla="*/ 19418372 w 24139512"/>
              <a:gd name="connsiteY594" fmla="*/ 228440 h 7060027"/>
              <a:gd name="connsiteX595" fmla="*/ 18336448 w 24139512"/>
              <a:gd name="connsiteY595" fmla="*/ 803712 h 7060027"/>
              <a:gd name="connsiteX596" fmla="*/ 18390208 w 24139512"/>
              <a:gd name="connsiteY596" fmla="*/ 837752 h 7060027"/>
              <a:gd name="connsiteX597" fmla="*/ 18638848 w 24139512"/>
              <a:gd name="connsiteY597" fmla="*/ 769672 h 7060027"/>
              <a:gd name="connsiteX598" fmla="*/ 18551486 w 24139512"/>
              <a:gd name="connsiteY598" fmla="*/ 882003 h 7060027"/>
              <a:gd name="connsiteX599" fmla="*/ 19001730 w 24139512"/>
              <a:gd name="connsiteY599" fmla="*/ 834348 h 7060027"/>
              <a:gd name="connsiteX600" fmla="*/ 19230212 w 24139512"/>
              <a:gd name="connsiteY600" fmla="*/ 939871 h 7060027"/>
              <a:gd name="connsiteX601" fmla="*/ 19633412 w 24139512"/>
              <a:gd name="connsiteY601" fmla="*/ 967102 h 7060027"/>
              <a:gd name="connsiteX602" fmla="*/ 19552770 w 24139512"/>
              <a:gd name="connsiteY602" fmla="*/ 888811 h 7060027"/>
              <a:gd name="connsiteX603" fmla="*/ 19740934 w 24139512"/>
              <a:gd name="connsiteY603" fmla="*/ 963699 h 7060027"/>
              <a:gd name="connsiteX604" fmla="*/ 19398212 w 24139512"/>
              <a:gd name="connsiteY604" fmla="*/ 1079434 h 7060027"/>
              <a:gd name="connsiteX605" fmla="*/ 19425092 w 24139512"/>
              <a:gd name="connsiteY605" fmla="*/ 1103261 h 7060027"/>
              <a:gd name="connsiteX606" fmla="*/ 20003014 w 24139512"/>
              <a:gd name="connsiteY606" fmla="*/ 960295 h 7060027"/>
              <a:gd name="connsiteX607" fmla="*/ 20433096 w 24139512"/>
              <a:gd name="connsiteY607" fmla="*/ 813923 h 7060027"/>
              <a:gd name="connsiteX608" fmla="*/ 20903500 w 24139512"/>
              <a:gd name="connsiteY608" fmla="*/ 769672 h 7060027"/>
              <a:gd name="connsiteX609" fmla="*/ 20937100 w 24139512"/>
              <a:gd name="connsiteY609" fmla="*/ 847963 h 7060027"/>
              <a:gd name="connsiteX610" fmla="*/ 20923660 w 24139512"/>
              <a:gd name="connsiteY610" fmla="*/ 854772 h 7060027"/>
              <a:gd name="connsiteX611" fmla="*/ 20648136 w 24139512"/>
              <a:gd name="connsiteY611" fmla="*/ 973911 h 7060027"/>
              <a:gd name="connsiteX612" fmla="*/ 20587658 w 24139512"/>
              <a:gd name="connsiteY612" fmla="*/ 1028374 h 7060027"/>
              <a:gd name="connsiteX613" fmla="*/ 21044618 w 24139512"/>
              <a:gd name="connsiteY613" fmla="*/ 984122 h 7060027"/>
              <a:gd name="connsiteX614" fmla="*/ 20211336 w 24139512"/>
              <a:gd name="connsiteY614" fmla="*/ 1355156 h 7060027"/>
              <a:gd name="connsiteX615" fmla="*/ 19955974 w 24139512"/>
              <a:gd name="connsiteY615" fmla="*/ 1409619 h 7060027"/>
              <a:gd name="connsiteX616" fmla="*/ 20197896 w 24139512"/>
              <a:gd name="connsiteY616" fmla="*/ 1477699 h 7060027"/>
              <a:gd name="connsiteX617" fmla="*/ 20903500 w 24139512"/>
              <a:gd name="connsiteY617" fmla="*/ 1239421 h 7060027"/>
              <a:gd name="connsiteX618" fmla="*/ 20943820 w 24139512"/>
              <a:gd name="connsiteY618" fmla="*/ 1259844 h 7060027"/>
              <a:gd name="connsiteX619" fmla="*/ 20681738 w 24139512"/>
              <a:gd name="connsiteY619" fmla="*/ 1375580 h 7060027"/>
              <a:gd name="connsiteX620" fmla="*/ 20822858 w 24139512"/>
              <a:gd name="connsiteY620" fmla="*/ 1385792 h 7060027"/>
              <a:gd name="connsiteX621" fmla="*/ 20459976 w 24139512"/>
              <a:gd name="connsiteY621" fmla="*/ 1457275 h 7060027"/>
              <a:gd name="connsiteX622" fmla="*/ 20341536 w 24139512"/>
              <a:gd name="connsiteY622" fmla="*/ 1528758 h 7060027"/>
              <a:gd name="connsiteX623" fmla="*/ 20250496 w 24139512"/>
              <a:gd name="connsiteY623" fmla="*/ 1600745 h 7060027"/>
              <a:gd name="connsiteX624" fmla="*/ 20288872 w 24139512"/>
              <a:gd name="connsiteY624" fmla="*/ 1603751 h 7060027"/>
              <a:gd name="connsiteX625" fmla="*/ 20396604 w 24139512"/>
              <a:gd name="connsiteY625" fmla="*/ 1611066 h 7060027"/>
              <a:gd name="connsiteX626" fmla="*/ 20424744 w 24139512"/>
              <a:gd name="connsiteY626" fmla="*/ 1681998 h 7060027"/>
              <a:gd name="connsiteX627" fmla="*/ 20509172 w 24139512"/>
              <a:gd name="connsiteY627" fmla="*/ 1611066 h 7060027"/>
              <a:gd name="connsiteX628" fmla="*/ 20621740 w 24139512"/>
              <a:gd name="connsiteY628" fmla="*/ 1696186 h 7060027"/>
              <a:gd name="connsiteX629" fmla="*/ 20875020 w 24139512"/>
              <a:gd name="connsiteY629" fmla="*/ 1710371 h 7060027"/>
              <a:gd name="connsiteX630" fmla="*/ 21043870 w 24139512"/>
              <a:gd name="connsiteY630" fmla="*/ 1781307 h 7060027"/>
              <a:gd name="connsiteX631" fmla="*/ 21057942 w 24139512"/>
              <a:gd name="connsiteY631" fmla="*/ 1710371 h 7060027"/>
              <a:gd name="connsiteX632" fmla="*/ 21128300 w 24139512"/>
              <a:gd name="connsiteY632" fmla="*/ 1724558 h 7060027"/>
              <a:gd name="connsiteX633" fmla="*/ 21325296 w 24139512"/>
              <a:gd name="connsiteY633" fmla="*/ 1781307 h 7060027"/>
              <a:gd name="connsiteX634" fmla="*/ 21339366 w 24139512"/>
              <a:gd name="connsiteY634" fmla="*/ 1894798 h 7060027"/>
              <a:gd name="connsiteX635" fmla="*/ 21536362 w 24139512"/>
              <a:gd name="connsiteY635" fmla="*/ 1809679 h 7060027"/>
              <a:gd name="connsiteX636" fmla="*/ 21494148 w 24139512"/>
              <a:gd name="connsiteY636" fmla="*/ 1866424 h 7060027"/>
              <a:gd name="connsiteX637" fmla="*/ 21508218 w 24139512"/>
              <a:gd name="connsiteY637" fmla="*/ 1951544 h 7060027"/>
              <a:gd name="connsiteX638" fmla="*/ 21620786 w 24139512"/>
              <a:gd name="connsiteY638" fmla="*/ 1923173 h 7060027"/>
              <a:gd name="connsiteX639" fmla="*/ 21578576 w 24139512"/>
              <a:gd name="connsiteY639" fmla="*/ 1965732 h 7060027"/>
              <a:gd name="connsiteX640" fmla="*/ 21691144 w 24139512"/>
              <a:gd name="connsiteY640" fmla="*/ 1937359 h 7060027"/>
              <a:gd name="connsiteX641" fmla="*/ 21719284 w 24139512"/>
              <a:gd name="connsiteY641" fmla="*/ 2008292 h 7060027"/>
              <a:gd name="connsiteX642" fmla="*/ 21789642 w 24139512"/>
              <a:gd name="connsiteY642" fmla="*/ 1937358 h 7060027"/>
              <a:gd name="connsiteX643" fmla="*/ 21958494 w 24139512"/>
              <a:gd name="connsiteY643" fmla="*/ 1965732 h 7060027"/>
              <a:gd name="connsiteX644" fmla="*/ 21944422 w 24139512"/>
              <a:gd name="connsiteY644" fmla="*/ 1880613 h 7060027"/>
              <a:gd name="connsiteX645" fmla="*/ 21986636 w 24139512"/>
              <a:gd name="connsiteY645" fmla="*/ 1979918 h 7060027"/>
              <a:gd name="connsiteX646" fmla="*/ 22028848 w 24139512"/>
              <a:gd name="connsiteY646" fmla="*/ 1923173 h 7060027"/>
              <a:gd name="connsiteX647" fmla="*/ 22014780 w 24139512"/>
              <a:gd name="connsiteY647" fmla="*/ 1979918 h 7060027"/>
              <a:gd name="connsiteX648" fmla="*/ 22225844 w 24139512"/>
              <a:gd name="connsiteY648" fmla="*/ 2022478 h 7060027"/>
              <a:gd name="connsiteX649" fmla="*/ 22225844 w 24139512"/>
              <a:gd name="connsiteY649" fmla="*/ 2036664 h 7060027"/>
              <a:gd name="connsiteX650" fmla="*/ 22394700 w 24139512"/>
              <a:gd name="connsiteY650" fmla="*/ 2036664 h 7060027"/>
              <a:gd name="connsiteX651" fmla="*/ 22436910 w 24139512"/>
              <a:gd name="connsiteY651" fmla="*/ 2050852 h 7060027"/>
              <a:gd name="connsiteX652" fmla="*/ 22422840 w 24139512"/>
              <a:gd name="connsiteY652" fmla="*/ 2121783 h 7060027"/>
              <a:gd name="connsiteX653" fmla="*/ 22466374 w 24139512"/>
              <a:gd name="connsiteY653" fmla="*/ 2093854 h 7060027"/>
              <a:gd name="connsiteX654" fmla="*/ 22478690 w 24139512"/>
              <a:gd name="connsiteY654" fmla="*/ 2066017 h 7060027"/>
              <a:gd name="connsiteX655" fmla="*/ 22479122 w 24139512"/>
              <a:gd name="connsiteY655" fmla="*/ 2066810 h 7060027"/>
              <a:gd name="connsiteX656" fmla="*/ 22521338 w 24139512"/>
              <a:gd name="connsiteY656" fmla="*/ 2093409 h 7060027"/>
              <a:gd name="connsiteX657" fmla="*/ 22577622 w 24139512"/>
              <a:gd name="connsiteY657" fmla="*/ 2121783 h 7060027"/>
              <a:gd name="connsiteX658" fmla="*/ 22549482 w 24139512"/>
              <a:gd name="connsiteY658" fmla="*/ 2178529 h 7060027"/>
              <a:gd name="connsiteX659" fmla="*/ 22718332 w 24139512"/>
              <a:gd name="connsiteY659" fmla="*/ 2164342 h 7060027"/>
              <a:gd name="connsiteX660" fmla="*/ 22704262 w 24139512"/>
              <a:gd name="connsiteY660" fmla="*/ 2221088 h 7060027"/>
              <a:gd name="connsiteX661" fmla="*/ 22746474 w 24139512"/>
              <a:gd name="connsiteY661" fmla="*/ 2206903 h 7060027"/>
              <a:gd name="connsiteX662" fmla="*/ 22760548 w 24139512"/>
              <a:gd name="connsiteY662" fmla="*/ 2150157 h 7060027"/>
              <a:gd name="connsiteX663" fmla="*/ 22830902 w 24139512"/>
              <a:gd name="connsiteY663" fmla="*/ 2192717 h 7060027"/>
              <a:gd name="connsiteX664" fmla="*/ 22844972 w 24139512"/>
              <a:gd name="connsiteY664" fmla="*/ 2150157 h 7060027"/>
              <a:gd name="connsiteX665" fmla="*/ 22915330 w 24139512"/>
              <a:gd name="connsiteY665" fmla="*/ 2206903 h 7060027"/>
              <a:gd name="connsiteX666" fmla="*/ 22887186 w 24139512"/>
              <a:gd name="connsiteY666" fmla="*/ 2292022 h 7060027"/>
              <a:gd name="connsiteX667" fmla="*/ 22971612 w 24139512"/>
              <a:gd name="connsiteY667" fmla="*/ 2263648 h 7060027"/>
              <a:gd name="connsiteX668" fmla="*/ 23027898 w 24139512"/>
              <a:gd name="connsiteY668" fmla="*/ 2221089 h 7060027"/>
              <a:gd name="connsiteX669" fmla="*/ 22999754 w 24139512"/>
              <a:gd name="connsiteY669" fmla="*/ 2334582 h 7060027"/>
              <a:gd name="connsiteX670" fmla="*/ 23041968 w 24139512"/>
              <a:gd name="connsiteY670" fmla="*/ 2277836 h 7060027"/>
              <a:gd name="connsiteX671" fmla="*/ 23182678 w 24139512"/>
              <a:gd name="connsiteY671" fmla="*/ 2391328 h 7060027"/>
              <a:gd name="connsiteX672" fmla="*/ 23182678 w 24139512"/>
              <a:gd name="connsiteY672" fmla="*/ 2348768 h 7060027"/>
              <a:gd name="connsiteX673" fmla="*/ 23210818 w 24139512"/>
              <a:gd name="connsiteY673" fmla="*/ 2348768 h 7060027"/>
              <a:gd name="connsiteX674" fmla="*/ 23253034 w 24139512"/>
              <a:gd name="connsiteY674" fmla="*/ 2405514 h 7060027"/>
              <a:gd name="connsiteX675" fmla="*/ 23238964 w 24139512"/>
              <a:gd name="connsiteY675" fmla="*/ 2504821 h 7060027"/>
              <a:gd name="connsiteX676" fmla="*/ 23140466 w 24139512"/>
              <a:gd name="connsiteY676" fmla="*/ 2490633 h 7060027"/>
              <a:gd name="connsiteX677" fmla="*/ 23070110 w 24139512"/>
              <a:gd name="connsiteY677" fmla="*/ 2391328 h 7060027"/>
              <a:gd name="connsiteX678" fmla="*/ 23027898 w 24139512"/>
              <a:gd name="connsiteY678" fmla="*/ 2448074 h 7060027"/>
              <a:gd name="connsiteX679" fmla="*/ 23041968 w 24139512"/>
              <a:gd name="connsiteY679" fmla="*/ 2391328 h 7060027"/>
              <a:gd name="connsiteX680" fmla="*/ 23013828 w 24139512"/>
              <a:gd name="connsiteY680" fmla="*/ 2362954 h 7060027"/>
              <a:gd name="connsiteX681" fmla="*/ 22985684 w 24139512"/>
              <a:gd name="connsiteY681" fmla="*/ 2490633 h 7060027"/>
              <a:gd name="connsiteX682" fmla="*/ 22985682 w 24139512"/>
              <a:gd name="connsiteY682" fmla="*/ 2362954 h 7060027"/>
              <a:gd name="connsiteX683" fmla="*/ 22887186 w 24139512"/>
              <a:gd name="connsiteY683" fmla="*/ 2377142 h 7060027"/>
              <a:gd name="connsiteX684" fmla="*/ 22901254 w 24139512"/>
              <a:gd name="connsiteY684" fmla="*/ 2490633 h 7060027"/>
              <a:gd name="connsiteX685" fmla="*/ 22873114 w 24139512"/>
              <a:gd name="connsiteY685" fmla="*/ 2362954 h 7060027"/>
              <a:gd name="connsiteX686" fmla="*/ 22690190 w 24139512"/>
              <a:gd name="connsiteY686" fmla="*/ 2377142 h 7060027"/>
              <a:gd name="connsiteX687" fmla="*/ 22676120 w 24139512"/>
              <a:gd name="connsiteY687" fmla="*/ 2405514 h 7060027"/>
              <a:gd name="connsiteX688" fmla="*/ 22718332 w 24139512"/>
              <a:gd name="connsiteY688" fmla="*/ 2433887 h 7060027"/>
              <a:gd name="connsiteX689" fmla="*/ 22647980 w 24139512"/>
              <a:gd name="connsiteY689" fmla="*/ 2377142 h 7060027"/>
              <a:gd name="connsiteX690" fmla="*/ 22619836 w 24139512"/>
              <a:gd name="connsiteY690" fmla="*/ 2433888 h 7060027"/>
              <a:gd name="connsiteX691" fmla="*/ 22591690 w 24139512"/>
              <a:gd name="connsiteY691" fmla="*/ 2334582 h 7060027"/>
              <a:gd name="connsiteX692" fmla="*/ 22394700 w 24139512"/>
              <a:gd name="connsiteY692" fmla="*/ 2405513 h 7060027"/>
              <a:gd name="connsiteX693" fmla="*/ 22380628 w 24139512"/>
              <a:gd name="connsiteY693" fmla="*/ 2334581 h 7060027"/>
              <a:gd name="connsiteX694" fmla="*/ 22239916 w 24139512"/>
              <a:gd name="connsiteY694" fmla="*/ 2334582 h 7060027"/>
              <a:gd name="connsiteX695" fmla="*/ 22253988 w 24139512"/>
              <a:gd name="connsiteY695" fmla="*/ 2263648 h 7060027"/>
              <a:gd name="connsiteX696" fmla="*/ 22211774 w 24139512"/>
              <a:gd name="connsiteY696" fmla="*/ 2306209 h 7060027"/>
              <a:gd name="connsiteX697" fmla="*/ 22225844 w 24139512"/>
              <a:gd name="connsiteY697" fmla="*/ 2377142 h 7060027"/>
              <a:gd name="connsiteX698" fmla="*/ 22169558 w 24139512"/>
              <a:gd name="connsiteY698" fmla="*/ 2348767 h 7060027"/>
              <a:gd name="connsiteX699" fmla="*/ 22169560 w 24139512"/>
              <a:gd name="connsiteY699" fmla="*/ 2249462 h 7060027"/>
              <a:gd name="connsiteX700" fmla="*/ 22028848 w 24139512"/>
              <a:gd name="connsiteY700" fmla="*/ 2277836 h 7060027"/>
              <a:gd name="connsiteX701" fmla="*/ 22000708 w 24139512"/>
              <a:gd name="connsiteY701" fmla="*/ 2235277 h 7060027"/>
              <a:gd name="connsiteX702" fmla="*/ 21958494 w 24139512"/>
              <a:gd name="connsiteY702" fmla="*/ 2277837 h 7060027"/>
              <a:gd name="connsiteX703" fmla="*/ 21972564 w 24139512"/>
              <a:gd name="connsiteY703" fmla="*/ 2320396 h 7060027"/>
              <a:gd name="connsiteX704" fmla="*/ 21859996 w 24139512"/>
              <a:gd name="connsiteY704" fmla="*/ 2235276 h 7060027"/>
              <a:gd name="connsiteX705" fmla="*/ 21859996 w 24139512"/>
              <a:gd name="connsiteY705" fmla="*/ 2277837 h 7060027"/>
              <a:gd name="connsiteX706" fmla="*/ 21902210 w 24139512"/>
              <a:gd name="connsiteY706" fmla="*/ 2320396 h 7060027"/>
              <a:gd name="connsiteX707" fmla="*/ 21648932 w 24139512"/>
              <a:gd name="connsiteY707" fmla="*/ 2320397 h 7060027"/>
              <a:gd name="connsiteX708" fmla="*/ 21648932 w 24139512"/>
              <a:gd name="connsiteY708" fmla="*/ 2277837 h 7060027"/>
              <a:gd name="connsiteX709" fmla="*/ 21480078 w 24139512"/>
              <a:gd name="connsiteY709" fmla="*/ 2221088 h 7060027"/>
              <a:gd name="connsiteX710" fmla="*/ 21311224 w 24139512"/>
              <a:gd name="connsiteY710" fmla="*/ 2249463 h 7060027"/>
              <a:gd name="connsiteX711" fmla="*/ 21212726 w 24139512"/>
              <a:gd name="connsiteY711" fmla="*/ 2164343 h 7060027"/>
              <a:gd name="connsiteX712" fmla="*/ 21128300 w 24139512"/>
              <a:gd name="connsiteY712" fmla="*/ 2192717 h 7060027"/>
              <a:gd name="connsiteX713" fmla="*/ 21001660 w 24139512"/>
              <a:gd name="connsiteY713" fmla="*/ 2206903 h 7060027"/>
              <a:gd name="connsiteX714" fmla="*/ 20987586 w 24139512"/>
              <a:gd name="connsiteY714" fmla="*/ 2135969 h 7060027"/>
              <a:gd name="connsiteX715" fmla="*/ 20931302 w 24139512"/>
              <a:gd name="connsiteY715" fmla="*/ 2121784 h 7060027"/>
              <a:gd name="connsiteX716" fmla="*/ 20903164 w 24139512"/>
              <a:gd name="connsiteY716" fmla="*/ 2178529 h 7060027"/>
              <a:gd name="connsiteX717" fmla="*/ 20931304 w 24139512"/>
              <a:gd name="connsiteY717" fmla="*/ 2107598 h 7060027"/>
              <a:gd name="connsiteX718" fmla="*/ 20846878 w 24139512"/>
              <a:gd name="connsiteY718" fmla="*/ 2164343 h 7060027"/>
              <a:gd name="connsiteX719" fmla="*/ 20818736 w 24139512"/>
              <a:gd name="connsiteY719" fmla="*/ 2093410 h 7060027"/>
              <a:gd name="connsiteX720" fmla="*/ 20720238 w 24139512"/>
              <a:gd name="connsiteY720" fmla="*/ 2192717 h 7060027"/>
              <a:gd name="connsiteX721" fmla="*/ 20734310 w 24139512"/>
              <a:gd name="connsiteY721" fmla="*/ 2235277 h 7060027"/>
              <a:gd name="connsiteX722" fmla="*/ 20720238 w 24139512"/>
              <a:gd name="connsiteY722" fmla="*/ 2221088 h 7060027"/>
              <a:gd name="connsiteX723" fmla="*/ 20734310 w 24139512"/>
              <a:gd name="connsiteY723" fmla="*/ 2292023 h 7060027"/>
              <a:gd name="connsiteX724" fmla="*/ 20621740 w 24139512"/>
              <a:gd name="connsiteY724" fmla="*/ 2235277 h 7060027"/>
              <a:gd name="connsiteX725" fmla="*/ 20649886 w 24139512"/>
              <a:gd name="connsiteY725" fmla="*/ 2178529 h 7060027"/>
              <a:gd name="connsiteX726" fmla="*/ 20706168 w 24139512"/>
              <a:gd name="connsiteY726" fmla="*/ 2150158 h 7060027"/>
              <a:gd name="connsiteX727" fmla="*/ 20649886 w 24139512"/>
              <a:gd name="connsiteY727" fmla="*/ 2093409 h 7060027"/>
              <a:gd name="connsiteX728" fmla="*/ 20579528 w 24139512"/>
              <a:gd name="connsiteY728" fmla="*/ 2135969 h 7060027"/>
              <a:gd name="connsiteX729" fmla="*/ 20621740 w 24139512"/>
              <a:gd name="connsiteY729" fmla="*/ 2164342 h 7060027"/>
              <a:gd name="connsiteX730" fmla="*/ 20621740 w 24139512"/>
              <a:gd name="connsiteY730" fmla="*/ 2235277 h 7060027"/>
              <a:gd name="connsiteX731" fmla="*/ 20565458 w 24139512"/>
              <a:gd name="connsiteY731" fmla="*/ 2249462 h 7060027"/>
              <a:gd name="connsiteX732" fmla="*/ 20579528 w 24139512"/>
              <a:gd name="connsiteY732" fmla="*/ 2192717 h 7060027"/>
              <a:gd name="connsiteX733" fmla="*/ 20551388 w 24139512"/>
              <a:gd name="connsiteY733" fmla="*/ 2178529 h 7060027"/>
              <a:gd name="connsiteX734" fmla="*/ 20537312 w 24139512"/>
              <a:gd name="connsiteY734" fmla="*/ 2263649 h 7060027"/>
              <a:gd name="connsiteX735" fmla="*/ 20340320 w 24139512"/>
              <a:gd name="connsiteY735" fmla="*/ 2135970 h 7060027"/>
              <a:gd name="connsiteX736" fmla="*/ 20312176 w 24139512"/>
              <a:gd name="connsiteY736" fmla="*/ 2178529 h 7060027"/>
              <a:gd name="connsiteX737" fmla="*/ 20340318 w 24139512"/>
              <a:gd name="connsiteY737" fmla="*/ 2221088 h 7060027"/>
              <a:gd name="connsiteX738" fmla="*/ 20227752 w 24139512"/>
              <a:gd name="connsiteY738" fmla="*/ 2121783 h 7060027"/>
              <a:gd name="connsiteX739" fmla="*/ 20213680 w 24139512"/>
              <a:gd name="connsiteY739" fmla="*/ 2121783 h 7060027"/>
              <a:gd name="connsiteX740" fmla="*/ 20185534 w 24139512"/>
              <a:gd name="connsiteY740" fmla="*/ 2206902 h 7060027"/>
              <a:gd name="connsiteX741" fmla="*/ 19875970 w 24139512"/>
              <a:gd name="connsiteY741" fmla="*/ 2178529 h 7060027"/>
              <a:gd name="connsiteX742" fmla="*/ 19833154 w 24139512"/>
              <a:gd name="connsiteY742" fmla="*/ 2151597 h 7060027"/>
              <a:gd name="connsiteX743" fmla="*/ 19809610 w 24139512"/>
              <a:gd name="connsiteY743" fmla="*/ 2141768 h 7060027"/>
              <a:gd name="connsiteX744" fmla="*/ 19735580 w 24139512"/>
              <a:gd name="connsiteY744" fmla="*/ 2173705 h 7060027"/>
              <a:gd name="connsiteX745" fmla="*/ 19545214 w 24139512"/>
              <a:gd name="connsiteY745" fmla="*/ 2235083 h 7060027"/>
              <a:gd name="connsiteX746" fmla="*/ 19507746 w 24139512"/>
              <a:gd name="connsiteY746" fmla="*/ 2248433 h 7060027"/>
              <a:gd name="connsiteX747" fmla="*/ 19883004 w 24139512"/>
              <a:gd name="connsiteY747" fmla="*/ 2312072 h 7060027"/>
              <a:gd name="connsiteX748" fmla="*/ 20284036 w 24139512"/>
              <a:gd name="connsiteY748" fmla="*/ 2391328 h 7060027"/>
              <a:gd name="connsiteX749" fmla="*/ 20523242 w 24139512"/>
              <a:gd name="connsiteY749" fmla="*/ 2448073 h 7060027"/>
              <a:gd name="connsiteX750" fmla="*/ 20663956 w 24139512"/>
              <a:gd name="connsiteY750" fmla="*/ 2391328 h 7060027"/>
              <a:gd name="connsiteX751" fmla="*/ 20692096 w 24139512"/>
              <a:gd name="connsiteY751" fmla="*/ 2448073 h 7060027"/>
              <a:gd name="connsiteX752" fmla="*/ 20790594 w 24139512"/>
              <a:gd name="connsiteY752" fmla="*/ 2462261 h 7060027"/>
              <a:gd name="connsiteX753" fmla="*/ 20917234 w 24139512"/>
              <a:gd name="connsiteY753" fmla="*/ 2476448 h 7060027"/>
              <a:gd name="connsiteX754" fmla="*/ 20860948 w 24139512"/>
              <a:gd name="connsiteY754" fmla="*/ 2490633 h 7060027"/>
              <a:gd name="connsiteX755" fmla="*/ 21057942 w 24139512"/>
              <a:gd name="connsiteY755" fmla="*/ 2547381 h 7060027"/>
              <a:gd name="connsiteX756" fmla="*/ 21297154 w 24139512"/>
              <a:gd name="connsiteY756" fmla="*/ 2504820 h 7060027"/>
              <a:gd name="connsiteX757" fmla="*/ 21339366 w 24139512"/>
              <a:gd name="connsiteY757" fmla="*/ 2561567 h 7060027"/>
              <a:gd name="connsiteX758" fmla="*/ 21409720 w 24139512"/>
              <a:gd name="connsiteY758" fmla="*/ 2604126 h 7060027"/>
              <a:gd name="connsiteX759" fmla="*/ 21592646 w 24139512"/>
              <a:gd name="connsiteY759" fmla="*/ 2589941 h 7060027"/>
              <a:gd name="connsiteX760" fmla="*/ 21578576 w 24139512"/>
              <a:gd name="connsiteY760" fmla="*/ 2675058 h 7060027"/>
              <a:gd name="connsiteX761" fmla="*/ 21592646 w 24139512"/>
              <a:gd name="connsiteY761" fmla="*/ 2604127 h 7060027"/>
              <a:gd name="connsiteX762" fmla="*/ 21803710 w 24139512"/>
              <a:gd name="connsiteY762" fmla="*/ 2618313 h 7060027"/>
              <a:gd name="connsiteX763" fmla="*/ 21845926 w 24139512"/>
              <a:gd name="connsiteY763" fmla="*/ 2604126 h 7060027"/>
              <a:gd name="connsiteX764" fmla="*/ 21859996 w 24139512"/>
              <a:gd name="connsiteY764" fmla="*/ 2660873 h 7060027"/>
              <a:gd name="connsiteX765" fmla="*/ 21944424 w 24139512"/>
              <a:gd name="connsiteY765" fmla="*/ 2632499 h 7060027"/>
              <a:gd name="connsiteX766" fmla="*/ 22028850 w 24139512"/>
              <a:gd name="connsiteY766" fmla="*/ 2660873 h 7060027"/>
              <a:gd name="connsiteX767" fmla="*/ 22282130 w 24139512"/>
              <a:gd name="connsiteY767" fmla="*/ 2802738 h 7060027"/>
              <a:gd name="connsiteX768" fmla="*/ 22535408 w 24139512"/>
              <a:gd name="connsiteY768" fmla="*/ 2788551 h 7060027"/>
              <a:gd name="connsiteX769" fmla="*/ 22577622 w 24139512"/>
              <a:gd name="connsiteY769" fmla="*/ 2816925 h 7060027"/>
              <a:gd name="connsiteX770" fmla="*/ 22394700 w 24139512"/>
              <a:gd name="connsiteY770" fmla="*/ 2859485 h 7060027"/>
              <a:gd name="connsiteX771" fmla="*/ 22394700 w 24139512"/>
              <a:gd name="connsiteY771" fmla="*/ 2944602 h 7060027"/>
              <a:gd name="connsiteX772" fmla="*/ 22450980 w 24139512"/>
              <a:gd name="connsiteY772" fmla="*/ 2902043 h 7060027"/>
              <a:gd name="connsiteX773" fmla="*/ 22450982 w 24139512"/>
              <a:gd name="connsiteY773" fmla="*/ 3015535 h 7060027"/>
              <a:gd name="connsiteX774" fmla="*/ 22507268 w 24139512"/>
              <a:gd name="connsiteY774" fmla="*/ 2930416 h 7060027"/>
              <a:gd name="connsiteX775" fmla="*/ 22577622 w 24139512"/>
              <a:gd name="connsiteY775" fmla="*/ 2958791 h 7060027"/>
              <a:gd name="connsiteX776" fmla="*/ 22591692 w 24139512"/>
              <a:gd name="connsiteY776" fmla="*/ 2831111 h 7060027"/>
              <a:gd name="connsiteX777" fmla="*/ 22690188 w 24139512"/>
              <a:gd name="connsiteY777" fmla="*/ 2831111 h 7060027"/>
              <a:gd name="connsiteX778" fmla="*/ 22704262 w 24139512"/>
              <a:gd name="connsiteY778" fmla="*/ 2902043 h 7060027"/>
              <a:gd name="connsiteX779" fmla="*/ 22830902 w 24139512"/>
              <a:gd name="connsiteY779" fmla="*/ 2944602 h 7060027"/>
              <a:gd name="connsiteX780" fmla="*/ 22746476 w 24139512"/>
              <a:gd name="connsiteY780" fmla="*/ 2958791 h 7060027"/>
              <a:gd name="connsiteX781" fmla="*/ 22774616 w 24139512"/>
              <a:gd name="connsiteY781" fmla="*/ 3058096 h 7060027"/>
              <a:gd name="connsiteX782" fmla="*/ 22802758 w 24139512"/>
              <a:gd name="connsiteY782" fmla="*/ 3001350 h 7060027"/>
              <a:gd name="connsiteX783" fmla="*/ 22971612 w 24139512"/>
              <a:gd name="connsiteY783" fmla="*/ 3086470 h 7060027"/>
              <a:gd name="connsiteX784" fmla="*/ 22985684 w 24139512"/>
              <a:gd name="connsiteY784" fmla="*/ 3157403 h 7060027"/>
              <a:gd name="connsiteX785" fmla="*/ 22999754 w 24139512"/>
              <a:gd name="connsiteY785" fmla="*/ 3143216 h 7060027"/>
              <a:gd name="connsiteX786" fmla="*/ 22999752 w 24139512"/>
              <a:gd name="connsiteY786" fmla="*/ 3015536 h 7060027"/>
              <a:gd name="connsiteX787" fmla="*/ 23056038 w 24139512"/>
              <a:gd name="connsiteY787" fmla="*/ 3029722 h 7060027"/>
              <a:gd name="connsiteX788" fmla="*/ 23013826 w 24139512"/>
              <a:gd name="connsiteY788" fmla="*/ 2958790 h 7060027"/>
              <a:gd name="connsiteX789" fmla="*/ 23084180 w 24139512"/>
              <a:gd name="connsiteY789" fmla="*/ 2987163 h 7060027"/>
              <a:gd name="connsiteX790" fmla="*/ 23041968 w 24139512"/>
              <a:gd name="connsiteY790" fmla="*/ 3086470 h 7060027"/>
              <a:gd name="connsiteX791" fmla="*/ 23112326 w 24139512"/>
              <a:gd name="connsiteY791" fmla="*/ 3100655 h 7060027"/>
              <a:gd name="connsiteX792" fmla="*/ 23112326 w 24139512"/>
              <a:gd name="connsiteY792" fmla="*/ 3199963 h 7060027"/>
              <a:gd name="connsiteX793" fmla="*/ 23070108 w 24139512"/>
              <a:gd name="connsiteY793" fmla="*/ 3285083 h 7060027"/>
              <a:gd name="connsiteX794" fmla="*/ 23126394 w 24139512"/>
              <a:gd name="connsiteY794" fmla="*/ 3228337 h 7060027"/>
              <a:gd name="connsiteX795" fmla="*/ 23140466 w 24139512"/>
              <a:gd name="connsiteY795" fmla="*/ 3327642 h 7060027"/>
              <a:gd name="connsiteX796" fmla="*/ 23168608 w 24139512"/>
              <a:gd name="connsiteY796" fmla="*/ 3256709 h 7060027"/>
              <a:gd name="connsiteX797" fmla="*/ 23140466 w 24139512"/>
              <a:gd name="connsiteY797" fmla="*/ 3199963 h 7060027"/>
              <a:gd name="connsiteX798" fmla="*/ 23126396 w 24139512"/>
              <a:gd name="connsiteY798" fmla="*/ 3214150 h 7060027"/>
              <a:gd name="connsiteX799" fmla="*/ 23140466 w 24139512"/>
              <a:gd name="connsiteY799" fmla="*/ 3157403 h 7060027"/>
              <a:gd name="connsiteX800" fmla="*/ 23182678 w 24139512"/>
              <a:gd name="connsiteY800" fmla="*/ 3256709 h 7060027"/>
              <a:gd name="connsiteX801" fmla="*/ 23210820 w 24139512"/>
              <a:gd name="connsiteY801" fmla="*/ 3214150 h 7060027"/>
              <a:gd name="connsiteX802" fmla="*/ 23182678 w 24139512"/>
              <a:gd name="connsiteY802" fmla="*/ 3171590 h 7060027"/>
              <a:gd name="connsiteX803" fmla="*/ 23323390 w 24139512"/>
              <a:gd name="connsiteY803" fmla="*/ 3214149 h 7060027"/>
              <a:gd name="connsiteX804" fmla="*/ 23196750 w 24139512"/>
              <a:gd name="connsiteY804" fmla="*/ 3299266 h 7060027"/>
              <a:gd name="connsiteX805" fmla="*/ 23196748 w 24139512"/>
              <a:gd name="connsiteY805" fmla="*/ 3341828 h 7060027"/>
              <a:gd name="connsiteX806" fmla="*/ 23351532 w 24139512"/>
              <a:gd name="connsiteY806" fmla="*/ 3285083 h 7060027"/>
              <a:gd name="connsiteX807" fmla="*/ 23365602 w 24139512"/>
              <a:gd name="connsiteY807" fmla="*/ 3356017 h 7060027"/>
              <a:gd name="connsiteX808" fmla="*/ 23379676 w 24139512"/>
              <a:gd name="connsiteY808" fmla="*/ 3341829 h 7060027"/>
              <a:gd name="connsiteX809" fmla="*/ 23379676 w 24139512"/>
              <a:gd name="connsiteY809" fmla="*/ 3285083 h 7060027"/>
              <a:gd name="connsiteX810" fmla="*/ 23450028 w 24139512"/>
              <a:gd name="connsiteY810" fmla="*/ 3327642 h 7060027"/>
              <a:gd name="connsiteX811" fmla="*/ 23590742 w 24139512"/>
              <a:gd name="connsiteY811" fmla="*/ 3285082 h 7060027"/>
              <a:gd name="connsiteX812" fmla="*/ 23478174 w 24139512"/>
              <a:gd name="connsiteY812" fmla="*/ 3384388 h 7060027"/>
              <a:gd name="connsiteX813" fmla="*/ 23604812 w 24139512"/>
              <a:gd name="connsiteY813" fmla="*/ 3384388 h 7060027"/>
              <a:gd name="connsiteX814" fmla="*/ 23604810 w 24139512"/>
              <a:gd name="connsiteY814" fmla="*/ 3256709 h 7060027"/>
              <a:gd name="connsiteX815" fmla="*/ 23647026 w 24139512"/>
              <a:gd name="connsiteY815" fmla="*/ 3270897 h 7060027"/>
              <a:gd name="connsiteX816" fmla="*/ 23618880 w 24139512"/>
              <a:gd name="connsiteY816" fmla="*/ 3398576 h 7060027"/>
              <a:gd name="connsiteX817" fmla="*/ 23689238 w 24139512"/>
              <a:gd name="connsiteY817" fmla="*/ 3441134 h 7060027"/>
              <a:gd name="connsiteX818" fmla="*/ 23872162 w 24139512"/>
              <a:gd name="connsiteY818" fmla="*/ 3398576 h 7060027"/>
              <a:gd name="connsiteX819" fmla="*/ 23801806 w 24139512"/>
              <a:gd name="connsiteY819" fmla="*/ 3512068 h 7060027"/>
              <a:gd name="connsiteX820" fmla="*/ 23942518 w 24139512"/>
              <a:gd name="connsiteY820" fmla="*/ 3568814 h 7060027"/>
              <a:gd name="connsiteX821" fmla="*/ 24055086 w 24139512"/>
              <a:gd name="connsiteY821" fmla="*/ 3554627 h 7060027"/>
              <a:gd name="connsiteX822" fmla="*/ 24083228 w 24139512"/>
              <a:gd name="connsiteY822" fmla="*/ 3469507 h 7060027"/>
              <a:gd name="connsiteX823" fmla="*/ 24111372 w 24139512"/>
              <a:gd name="connsiteY823" fmla="*/ 3497882 h 7060027"/>
              <a:gd name="connsiteX824" fmla="*/ 24111372 w 24139512"/>
              <a:gd name="connsiteY824" fmla="*/ 3441134 h 7060027"/>
              <a:gd name="connsiteX825" fmla="*/ 24083228 w 24139512"/>
              <a:gd name="connsiteY825" fmla="*/ 3540442 h 7060027"/>
              <a:gd name="connsiteX826" fmla="*/ 24097302 w 24139512"/>
              <a:gd name="connsiteY826" fmla="*/ 3625560 h 7060027"/>
              <a:gd name="connsiteX827" fmla="*/ 24139512 w 24139512"/>
              <a:gd name="connsiteY827" fmla="*/ 3611373 h 7060027"/>
              <a:gd name="connsiteX828" fmla="*/ 24055086 w 24139512"/>
              <a:gd name="connsiteY828" fmla="*/ 3653932 h 7060027"/>
              <a:gd name="connsiteX829" fmla="*/ 24069154 w 24139512"/>
              <a:gd name="connsiteY829" fmla="*/ 3682307 h 7060027"/>
              <a:gd name="connsiteX830" fmla="*/ 24111372 w 24139512"/>
              <a:gd name="connsiteY830" fmla="*/ 3710680 h 7060027"/>
              <a:gd name="connsiteX831" fmla="*/ 23984730 w 24139512"/>
              <a:gd name="connsiteY831" fmla="*/ 3724866 h 7060027"/>
              <a:gd name="connsiteX832" fmla="*/ 23998802 w 24139512"/>
              <a:gd name="connsiteY832" fmla="*/ 3795798 h 7060027"/>
              <a:gd name="connsiteX833" fmla="*/ 23942518 w 24139512"/>
              <a:gd name="connsiteY833" fmla="*/ 3739052 h 7060027"/>
              <a:gd name="connsiteX834" fmla="*/ 23956588 w 24139512"/>
              <a:gd name="connsiteY834" fmla="*/ 3696493 h 7060027"/>
              <a:gd name="connsiteX835" fmla="*/ 23886234 w 24139512"/>
              <a:gd name="connsiteY835" fmla="*/ 3767426 h 7060027"/>
              <a:gd name="connsiteX836" fmla="*/ 23844022 w 24139512"/>
              <a:gd name="connsiteY836" fmla="*/ 3710680 h 7060027"/>
              <a:gd name="connsiteX837" fmla="*/ 23914376 w 24139512"/>
              <a:gd name="connsiteY837" fmla="*/ 3696492 h 7060027"/>
              <a:gd name="connsiteX838" fmla="*/ 23829948 w 24139512"/>
              <a:gd name="connsiteY838" fmla="*/ 3583002 h 7060027"/>
              <a:gd name="connsiteX839" fmla="*/ 23801806 w 24139512"/>
              <a:gd name="connsiteY839" fmla="*/ 3597187 h 7060027"/>
              <a:gd name="connsiteX840" fmla="*/ 23829948 w 24139512"/>
              <a:gd name="connsiteY840" fmla="*/ 3653932 h 7060027"/>
              <a:gd name="connsiteX841" fmla="*/ 23815876 w 24139512"/>
              <a:gd name="connsiteY841" fmla="*/ 3710680 h 7060027"/>
              <a:gd name="connsiteX842" fmla="*/ 23759592 w 24139512"/>
              <a:gd name="connsiteY842" fmla="*/ 3753237 h 7060027"/>
              <a:gd name="connsiteX843" fmla="*/ 23787734 w 24139512"/>
              <a:gd name="connsiteY843" fmla="*/ 3809985 h 7060027"/>
              <a:gd name="connsiteX844" fmla="*/ 23726172 w 24139512"/>
              <a:gd name="connsiteY844" fmla="*/ 3797570 h 7060027"/>
              <a:gd name="connsiteX845" fmla="*/ 23687546 w 24139512"/>
              <a:gd name="connsiteY845" fmla="*/ 3763996 h 7060027"/>
              <a:gd name="connsiteX846" fmla="*/ 23696272 w 24139512"/>
              <a:gd name="connsiteY846" fmla="*/ 3760332 h 7060027"/>
              <a:gd name="connsiteX847" fmla="*/ 23717380 w 24139512"/>
              <a:gd name="connsiteY847" fmla="*/ 3724866 h 7060027"/>
              <a:gd name="connsiteX848" fmla="*/ 23576670 w 24139512"/>
              <a:gd name="connsiteY848" fmla="*/ 3668118 h 7060027"/>
              <a:gd name="connsiteX849" fmla="*/ 23590742 w 24139512"/>
              <a:gd name="connsiteY849" fmla="*/ 3724866 h 7060027"/>
              <a:gd name="connsiteX850" fmla="*/ 23520384 w 24139512"/>
              <a:gd name="connsiteY850" fmla="*/ 3767426 h 7060027"/>
              <a:gd name="connsiteX851" fmla="*/ 23337460 w 24139512"/>
              <a:gd name="connsiteY851" fmla="*/ 3739052 h 7060027"/>
              <a:gd name="connsiteX852" fmla="*/ 23365602 w 24139512"/>
              <a:gd name="connsiteY852" fmla="*/ 3682307 h 7060027"/>
              <a:gd name="connsiteX853" fmla="*/ 23295248 w 24139512"/>
              <a:gd name="connsiteY853" fmla="*/ 3696492 h 7060027"/>
              <a:gd name="connsiteX854" fmla="*/ 23295248 w 24139512"/>
              <a:gd name="connsiteY854" fmla="*/ 3625561 h 7060027"/>
              <a:gd name="connsiteX855" fmla="*/ 23267104 w 24139512"/>
              <a:gd name="connsiteY855" fmla="*/ 3682306 h 7060027"/>
              <a:gd name="connsiteX856" fmla="*/ 23140466 w 24139512"/>
              <a:gd name="connsiteY856" fmla="*/ 3739052 h 7060027"/>
              <a:gd name="connsiteX857" fmla="*/ 23041968 w 24139512"/>
              <a:gd name="connsiteY857" fmla="*/ 3781611 h 7060027"/>
              <a:gd name="connsiteX858" fmla="*/ 23070110 w 24139512"/>
              <a:gd name="connsiteY858" fmla="*/ 3781612 h 7060027"/>
              <a:gd name="connsiteX859" fmla="*/ 23070108 w 24139512"/>
              <a:gd name="connsiteY859" fmla="*/ 3838358 h 7060027"/>
              <a:gd name="connsiteX860" fmla="*/ 22999754 w 24139512"/>
              <a:gd name="connsiteY860" fmla="*/ 3767426 h 7060027"/>
              <a:gd name="connsiteX861" fmla="*/ 23070110 w 24139512"/>
              <a:gd name="connsiteY861" fmla="*/ 3682307 h 7060027"/>
              <a:gd name="connsiteX862" fmla="*/ 22915330 w 24139512"/>
              <a:gd name="connsiteY862" fmla="*/ 3696492 h 7060027"/>
              <a:gd name="connsiteX863" fmla="*/ 22873114 w 24139512"/>
              <a:gd name="connsiteY863" fmla="*/ 3639746 h 7060027"/>
              <a:gd name="connsiteX864" fmla="*/ 22788688 w 24139512"/>
              <a:gd name="connsiteY864" fmla="*/ 3639746 h 7060027"/>
              <a:gd name="connsiteX865" fmla="*/ 22746476 w 24139512"/>
              <a:gd name="connsiteY865" fmla="*/ 3724866 h 7060027"/>
              <a:gd name="connsiteX866" fmla="*/ 22732404 w 24139512"/>
              <a:gd name="connsiteY866" fmla="*/ 3611373 h 7060027"/>
              <a:gd name="connsiteX867" fmla="*/ 22647980 w 24139512"/>
              <a:gd name="connsiteY867" fmla="*/ 3625561 h 7060027"/>
              <a:gd name="connsiteX868" fmla="*/ 22647980 w 24139512"/>
              <a:gd name="connsiteY868" fmla="*/ 3682307 h 7060027"/>
              <a:gd name="connsiteX869" fmla="*/ 22591690 w 24139512"/>
              <a:gd name="connsiteY869" fmla="*/ 3625560 h 7060027"/>
              <a:gd name="connsiteX870" fmla="*/ 22436910 w 24139512"/>
              <a:gd name="connsiteY870" fmla="*/ 3653932 h 7060027"/>
              <a:gd name="connsiteX871" fmla="*/ 22408770 w 24139512"/>
              <a:gd name="connsiteY871" fmla="*/ 3696492 h 7060027"/>
              <a:gd name="connsiteX872" fmla="*/ 22422840 w 24139512"/>
              <a:gd name="connsiteY872" fmla="*/ 3611373 h 7060027"/>
              <a:gd name="connsiteX873" fmla="*/ 22282130 w 24139512"/>
              <a:gd name="connsiteY873" fmla="*/ 3653933 h 7060027"/>
              <a:gd name="connsiteX874" fmla="*/ 22324342 w 24139512"/>
              <a:gd name="connsiteY874" fmla="*/ 3696492 h 7060027"/>
              <a:gd name="connsiteX875" fmla="*/ 22225842 w 24139512"/>
              <a:gd name="connsiteY875" fmla="*/ 3682307 h 7060027"/>
              <a:gd name="connsiteX876" fmla="*/ 22253988 w 24139512"/>
              <a:gd name="connsiteY876" fmla="*/ 3653932 h 7060027"/>
              <a:gd name="connsiteX877" fmla="*/ 22169558 w 24139512"/>
              <a:gd name="connsiteY877" fmla="*/ 3668118 h 7060027"/>
              <a:gd name="connsiteX878" fmla="*/ 22197704 w 24139512"/>
              <a:gd name="connsiteY878" fmla="*/ 3724866 h 7060027"/>
              <a:gd name="connsiteX879" fmla="*/ 22155490 w 24139512"/>
              <a:gd name="connsiteY879" fmla="*/ 3668118 h 7060027"/>
              <a:gd name="connsiteX880" fmla="*/ 22099206 w 24139512"/>
              <a:gd name="connsiteY880" fmla="*/ 3724866 h 7060027"/>
              <a:gd name="connsiteX881" fmla="*/ 22141420 w 24139512"/>
              <a:gd name="connsiteY881" fmla="*/ 3809986 h 7060027"/>
              <a:gd name="connsiteX882" fmla="*/ 22183632 w 24139512"/>
              <a:gd name="connsiteY882" fmla="*/ 3753238 h 7060027"/>
              <a:gd name="connsiteX883" fmla="*/ 22394700 w 24139512"/>
              <a:gd name="connsiteY883" fmla="*/ 3852546 h 7060027"/>
              <a:gd name="connsiteX884" fmla="*/ 22507268 w 24139512"/>
              <a:gd name="connsiteY884" fmla="*/ 3838357 h 7060027"/>
              <a:gd name="connsiteX885" fmla="*/ 22718332 w 24139512"/>
              <a:gd name="connsiteY885" fmla="*/ 3880917 h 7060027"/>
              <a:gd name="connsiteX886" fmla="*/ 22718330 w 24139512"/>
              <a:gd name="connsiteY886" fmla="*/ 3966037 h 7060027"/>
              <a:gd name="connsiteX887" fmla="*/ 22774618 w 24139512"/>
              <a:gd name="connsiteY887" fmla="*/ 3966037 h 7060027"/>
              <a:gd name="connsiteX888" fmla="*/ 22788688 w 24139512"/>
              <a:gd name="connsiteY888" fmla="*/ 4093716 h 7060027"/>
              <a:gd name="connsiteX889" fmla="*/ 22830902 w 24139512"/>
              <a:gd name="connsiteY889" fmla="*/ 4008597 h 7060027"/>
              <a:gd name="connsiteX890" fmla="*/ 22887186 w 24139512"/>
              <a:gd name="connsiteY890" fmla="*/ 4079530 h 7060027"/>
              <a:gd name="connsiteX891" fmla="*/ 22929400 w 24139512"/>
              <a:gd name="connsiteY891" fmla="*/ 4036970 h 7060027"/>
              <a:gd name="connsiteX892" fmla="*/ 22901256 w 24139512"/>
              <a:gd name="connsiteY892" fmla="*/ 4136276 h 7060027"/>
              <a:gd name="connsiteX893" fmla="*/ 22957540 w 24139512"/>
              <a:gd name="connsiteY893" fmla="*/ 4164649 h 7060027"/>
              <a:gd name="connsiteX894" fmla="*/ 23013826 w 24139512"/>
              <a:gd name="connsiteY894" fmla="*/ 4136275 h 7060027"/>
              <a:gd name="connsiteX895" fmla="*/ 23027898 w 24139512"/>
              <a:gd name="connsiteY895" fmla="*/ 4022782 h 7060027"/>
              <a:gd name="connsiteX896" fmla="*/ 23027898 w 24139512"/>
              <a:gd name="connsiteY896" fmla="*/ 4107902 h 7060027"/>
              <a:gd name="connsiteX897" fmla="*/ 23140466 w 24139512"/>
              <a:gd name="connsiteY897" fmla="*/ 4136276 h 7060027"/>
              <a:gd name="connsiteX898" fmla="*/ 23112324 w 24139512"/>
              <a:gd name="connsiteY898" fmla="*/ 4235582 h 7060027"/>
              <a:gd name="connsiteX899" fmla="*/ 23070110 w 24139512"/>
              <a:gd name="connsiteY899" fmla="*/ 4278141 h 7060027"/>
              <a:gd name="connsiteX900" fmla="*/ 22999754 w 24139512"/>
              <a:gd name="connsiteY900" fmla="*/ 4263955 h 7060027"/>
              <a:gd name="connsiteX901" fmla="*/ 23027898 w 24139512"/>
              <a:gd name="connsiteY901" fmla="*/ 4207207 h 7060027"/>
              <a:gd name="connsiteX902" fmla="*/ 22957540 w 24139512"/>
              <a:gd name="connsiteY902" fmla="*/ 4235581 h 7060027"/>
              <a:gd name="connsiteX903" fmla="*/ 22830902 w 24139512"/>
              <a:gd name="connsiteY903" fmla="*/ 4136275 h 7060027"/>
              <a:gd name="connsiteX904" fmla="*/ 22816830 w 24139512"/>
              <a:gd name="connsiteY904" fmla="*/ 4193022 h 7060027"/>
              <a:gd name="connsiteX905" fmla="*/ 22788688 w 24139512"/>
              <a:gd name="connsiteY905" fmla="*/ 4193022 h 7060027"/>
              <a:gd name="connsiteX906" fmla="*/ 22788688 w 24139512"/>
              <a:gd name="connsiteY906" fmla="*/ 4122089 h 7060027"/>
              <a:gd name="connsiteX907" fmla="*/ 22746476 w 24139512"/>
              <a:gd name="connsiteY907" fmla="*/ 4178836 h 7060027"/>
              <a:gd name="connsiteX908" fmla="*/ 22718330 w 24139512"/>
              <a:gd name="connsiteY908" fmla="*/ 4107901 h 7060027"/>
              <a:gd name="connsiteX909" fmla="*/ 22619836 w 24139512"/>
              <a:gd name="connsiteY909" fmla="*/ 4065341 h 7060027"/>
              <a:gd name="connsiteX910" fmla="*/ 22605764 w 24139512"/>
              <a:gd name="connsiteY910" fmla="*/ 4136276 h 7060027"/>
              <a:gd name="connsiteX911" fmla="*/ 22577622 w 24139512"/>
              <a:gd name="connsiteY911" fmla="*/ 4164650 h 7060027"/>
              <a:gd name="connsiteX912" fmla="*/ 22521338 w 24139512"/>
              <a:gd name="connsiteY912" fmla="*/ 4122089 h 7060027"/>
              <a:gd name="connsiteX913" fmla="*/ 22338412 w 24139512"/>
              <a:gd name="connsiteY913" fmla="*/ 4065342 h 7060027"/>
              <a:gd name="connsiteX914" fmla="*/ 22296202 w 24139512"/>
              <a:gd name="connsiteY914" fmla="*/ 4207207 h 7060027"/>
              <a:gd name="connsiteX915" fmla="*/ 22338412 w 24139512"/>
              <a:gd name="connsiteY915" fmla="*/ 4150462 h 7060027"/>
              <a:gd name="connsiteX916" fmla="*/ 22338412 w 24139512"/>
              <a:gd name="connsiteY916" fmla="*/ 4221395 h 7060027"/>
              <a:gd name="connsiteX917" fmla="*/ 22633904 w 24139512"/>
              <a:gd name="connsiteY917" fmla="*/ 4320701 h 7060027"/>
              <a:gd name="connsiteX918" fmla="*/ 22577622 w 24139512"/>
              <a:gd name="connsiteY918" fmla="*/ 4349075 h 7060027"/>
              <a:gd name="connsiteX919" fmla="*/ 22577622 w 24139512"/>
              <a:gd name="connsiteY919" fmla="*/ 4434194 h 7060027"/>
              <a:gd name="connsiteX920" fmla="*/ 22563550 w 24139512"/>
              <a:gd name="connsiteY920" fmla="*/ 4391634 h 7060027"/>
              <a:gd name="connsiteX921" fmla="*/ 22493196 w 24139512"/>
              <a:gd name="connsiteY921" fmla="*/ 4448379 h 7060027"/>
              <a:gd name="connsiteX922" fmla="*/ 22521336 w 24139512"/>
              <a:gd name="connsiteY922" fmla="*/ 4363261 h 7060027"/>
              <a:gd name="connsiteX923" fmla="*/ 22549482 w 24139512"/>
              <a:gd name="connsiteY923" fmla="*/ 4405820 h 7060027"/>
              <a:gd name="connsiteX924" fmla="*/ 22549482 w 24139512"/>
              <a:gd name="connsiteY924" fmla="*/ 4306515 h 7060027"/>
              <a:gd name="connsiteX925" fmla="*/ 22493196 w 24139512"/>
              <a:gd name="connsiteY925" fmla="*/ 4349074 h 7060027"/>
              <a:gd name="connsiteX926" fmla="*/ 22450982 w 24139512"/>
              <a:gd name="connsiteY926" fmla="*/ 4420006 h 7060027"/>
              <a:gd name="connsiteX927" fmla="*/ 22211774 w 24139512"/>
              <a:gd name="connsiteY927" fmla="*/ 4377446 h 7060027"/>
              <a:gd name="connsiteX928" fmla="*/ 22211772 w 24139512"/>
              <a:gd name="connsiteY928" fmla="*/ 4462566 h 7060027"/>
              <a:gd name="connsiteX929" fmla="*/ 22113276 w 24139512"/>
              <a:gd name="connsiteY929" fmla="*/ 4363261 h 7060027"/>
              <a:gd name="connsiteX930" fmla="*/ 22169560 w 24139512"/>
              <a:gd name="connsiteY930" fmla="*/ 4320701 h 7060027"/>
              <a:gd name="connsiteX931" fmla="*/ 22169560 w 24139512"/>
              <a:gd name="connsiteY931" fmla="*/ 4363261 h 7060027"/>
              <a:gd name="connsiteX932" fmla="*/ 22211774 w 24139512"/>
              <a:gd name="connsiteY932" fmla="*/ 4292327 h 7060027"/>
              <a:gd name="connsiteX933" fmla="*/ 22099204 w 24139512"/>
              <a:gd name="connsiteY933" fmla="*/ 4391634 h 7060027"/>
              <a:gd name="connsiteX934" fmla="*/ 22028850 w 24139512"/>
              <a:gd name="connsiteY934" fmla="*/ 4363261 h 7060027"/>
              <a:gd name="connsiteX935" fmla="*/ 22056990 w 24139512"/>
              <a:gd name="connsiteY935" fmla="*/ 4278141 h 7060027"/>
              <a:gd name="connsiteX936" fmla="*/ 21986636 w 24139512"/>
              <a:gd name="connsiteY936" fmla="*/ 4306515 h 7060027"/>
              <a:gd name="connsiteX937" fmla="*/ 21888140 w 24139512"/>
              <a:gd name="connsiteY937" fmla="*/ 4405820 h 7060027"/>
              <a:gd name="connsiteX938" fmla="*/ 21902208 w 24139512"/>
              <a:gd name="connsiteY938" fmla="*/ 4349075 h 7060027"/>
              <a:gd name="connsiteX939" fmla="*/ 21845926 w 24139512"/>
              <a:gd name="connsiteY939" fmla="*/ 4363261 h 7060027"/>
              <a:gd name="connsiteX940" fmla="*/ 21803712 w 24139512"/>
              <a:gd name="connsiteY940" fmla="*/ 4306514 h 7060027"/>
              <a:gd name="connsiteX941" fmla="*/ 21761500 w 24139512"/>
              <a:gd name="connsiteY941" fmla="*/ 4391635 h 7060027"/>
              <a:gd name="connsiteX942" fmla="*/ 21719284 w 24139512"/>
              <a:gd name="connsiteY942" fmla="*/ 4334887 h 7060027"/>
              <a:gd name="connsiteX943" fmla="*/ 21677074 w 24139512"/>
              <a:gd name="connsiteY943" fmla="*/ 4377446 h 7060027"/>
              <a:gd name="connsiteX944" fmla="*/ 21677072 w 24139512"/>
              <a:gd name="connsiteY944" fmla="*/ 4320701 h 7060027"/>
              <a:gd name="connsiteX945" fmla="*/ 21663000 w 24139512"/>
              <a:gd name="connsiteY945" fmla="*/ 4377446 h 7060027"/>
              <a:gd name="connsiteX946" fmla="*/ 21634860 w 24139512"/>
              <a:gd name="connsiteY946" fmla="*/ 4334887 h 7060027"/>
              <a:gd name="connsiteX947" fmla="*/ 21663002 w 24139512"/>
              <a:gd name="connsiteY947" fmla="*/ 4278141 h 7060027"/>
              <a:gd name="connsiteX948" fmla="*/ 21592646 w 24139512"/>
              <a:gd name="connsiteY948" fmla="*/ 4363261 h 7060027"/>
              <a:gd name="connsiteX949" fmla="*/ 21536362 w 24139512"/>
              <a:gd name="connsiteY949" fmla="*/ 4334887 h 7060027"/>
              <a:gd name="connsiteX950" fmla="*/ 21522292 w 24139512"/>
              <a:gd name="connsiteY950" fmla="*/ 4278141 h 7060027"/>
              <a:gd name="connsiteX951" fmla="*/ 21311224 w 24139512"/>
              <a:gd name="connsiteY951" fmla="*/ 4306514 h 7060027"/>
              <a:gd name="connsiteX952" fmla="*/ 21297154 w 24139512"/>
              <a:gd name="connsiteY952" fmla="*/ 4221395 h 7060027"/>
              <a:gd name="connsiteX953" fmla="*/ 21198656 w 24139512"/>
              <a:gd name="connsiteY953" fmla="*/ 4235582 h 7060027"/>
              <a:gd name="connsiteX954" fmla="*/ 21142370 w 24139512"/>
              <a:gd name="connsiteY954" fmla="*/ 4278141 h 7060027"/>
              <a:gd name="connsiteX955" fmla="*/ 21128300 w 24139512"/>
              <a:gd name="connsiteY955" fmla="*/ 4235581 h 7060027"/>
              <a:gd name="connsiteX956" fmla="*/ 21015732 w 24139512"/>
              <a:gd name="connsiteY956" fmla="*/ 4249769 h 7060027"/>
              <a:gd name="connsiteX957" fmla="*/ 20917234 w 24139512"/>
              <a:gd name="connsiteY957" fmla="*/ 4363261 h 7060027"/>
              <a:gd name="connsiteX958" fmla="*/ 20776522 w 24139512"/>
              <a:gd name="connsiteY958" fmla="*/ 4263955 h 7060027"/>
              <a:gd name="connsiteX959" fmla="*/ 20720238 w 24139512"/>
              <a:gd name="connsiteY959" fmla="*/ 4263954 h 7060027"/>
              <a:gd name="connsiteX960" fmla="*/ 20748382 w 24139512"/>
              <a:gd name="connsiteY960" fmla="*/ 4221395 h 7060027"/>
              <a:gd name="connsiteX961" fmla="*/ 20663956 w 24139512"/>
              <a:gd name="connsiteY961" fmla="*/ 4278141 h 7060027"/>
              <a:gd name="connsiteX962" fmla="*/ 20706166 w 24139512"/>
              <a:gd name="connsiteY962" fmla="*/ 4306515 h 7060027"/>
              <a:gd name="connsiteX963" fmla="*/ 20579528 w 24139512"/>
              <a:gd name="connsiteY963" fmla="*/ 4235581 h 7060027"/>
              <a:gd name="connsiteX964" fmla="*/ 20565458 w 24139512"/>
              <a:gd name="connsiteY964" fmla="*/ 4306514 h 7060027"/>
              <a:gd name="connsiteX965" fmla="*/ 20509172 w 24139512"/>
              <a:gd name="connsiteY965" fmla="*/ 4292327 h 7060027"/>
              <a:gd name="connsiteX966" fmla="*/ 20537312 w 24139512"/>
              <a:gd name="connsiteY966" fmla="*/ 4377446 h 7060027"/>
              <a:gd name="connsiteX967" fmla="*/ 20621738 w 24139512"/>
              <a:gd name="connsiteY967" fmla="*/ 4405820 h 7060027"/>
              <a:gd name="connsiteX968" fmla="*/ 20551388 w 24139512"/>
              <a:gd name="connsiteY968" fmla="*/ 4405820 h 7060027"/>
              <a:gd name="connsiteX969" fmla="*/ 20481032 w 24139512"/>
              <a:gd name="connsiteY969" fmla="*/ 4306515 h 7060027"/>
              <a:gd name="connsiteX970" fmla="*/ 20452888 w 24139512"/>
              <a:gd name="connsiteY970" fmla="*/ 4405820 h 7060027"/>
              <a:gd name="connsiteX971" fmla="*/ 20438816 w 24139512"/>
              <a:gd name="connsiteY971" fmla="*/ 4377446 h 7060027"/>
              <a:gd name="connsiteX972" fmla="*/ 20424744 w 24139512"/>
              <a:gd name="connsiteY972" fmla="*/ 4377446 h 7060027"/>
              <a:gd name="connsiteX973" fmla="*/ 20466960 w 24139512"/>
              <a:gd name="connsiteY973" fmla="*/ 4278141 h 7060027"/>
              <a:gd name="connsiteX974" fmla="*/ 20452888 w 24139512"/>
              <a:gd name="connsiteY974" fmla="*/ 4193022 h 7060027"/>
              <a:gd name="connsiteX975" fmla="*/ 20382532 w 24139512"/>
              <a:gd name="connsiteY975" fmla="*/ 4263954 h 7060027"/>
              <a:gd name="connsiteX976" fmla="*/ 20269964 w 24139512"/>
              <a:gd name="connsiteY976" fmla="*/ 4320701 h 7060027"/>
              <a:gd name="connsiteX977" fmla="*/ 20269964 w 24139512"/>
              <a:gd name="connsiteY977" fmla="*/ 4164650 h 7060027"/>
              <a:gd name="connsiteX978" fmla="*/ 20227752 w 24139512"/>
              <a:gd name="connsiteY978" fmla="*/ 4292327 h 7060027"/>
              <a:gd name="connsiteX979" fmla="*/ 20143322 w 24139512"/>
              <a:gd name="connsiteY979" fmla="*/ 4292327 h 7060027"/>
              <a:gd name="connsiteX980" fmla="*/ 20143324 w 24139512"/>
              <a:gd name="connsiteY980" fmla="*/ 4164650 h 7060027"/>
              <a:gd name="connsiteX981" fmla="*/ 20087040 w 24139512"/>
              <a:gd name="connsiteY981" fmla="*/ 4249769 h 7060027"/>
              <a:gd name="connsiteX982" fmla="*/ 20016682 w 24139512"/>
              <a:gd name="connsiteY982" fmla="*/ 4164649 h 7060027"/>
              <a:gd name="connsiteX983" fmla="*/ 20002614 w 24139512"/>
              <a:gd name="connsiteY983" fmla="*/ 4207207 h 7060027"/>
              <a:gd name="connsiteX984" fmla="*/ 19890044 w 24139512"/>
              <a:gd name="connsiteY984" fmla="*/ 4249769 h 7060027"/>
              <a:gd name="connsiteX985" fmla="*/ 19819692 w 24139512"/>
              <a:gd name="connsiteY985" fmla="*/ 4249769 h 7060027"/>
              <a:gd name="connsiteX986" fmla="*/ 19721192 w 24139512"/>
              <a:gd name="connsiteY986" fmla="*/ 4207208 h 7060027"/>
              <a:gd name="connsiteX987" fmla="*/ 19693046 w 24139512"/>
              <a:gd name="connsiteY987" fmla="*/ 4221395 h 7060027"/>
              <a:gd name="connsiteX988" fmla="*/ 19707118 w 24139512"/>
              <a:gd name="connsiteY988" fmla="*/ 4278140 h 7060027"/>
              <a:gd name="connsiteX989" fmla="*/ 19636766 w 24139512"/>
              <a:gd name="connsiteY989" fmla="*/ 4292327 h 7060027"/>
              <a:gd name="connsiteX990" fmla="*/ 19678976 w 24139512"/>
              <a:gd name="connsiteY990" fmla="*/ 4221396 h 7060027"/>
              <a:gd name="connsiteX991" fmla="*/ 19538266 w 24139512"/>
              <a:gd name="connsiteY991" fmla="*/ 4150461 h 7060027"/>
              <a:gd name="connsiteX992" fmla="*/ 19510124 w 24139512"/>
              <a:gd name="connsiteY992" fmla="*/ 4249769 h 7060027"/>
              <a:gd name="connsiteX993" fmla="*/ 19566408 w 24139512"/>
              <a:gd name="connsiteY993" fmla="*/ 4207208 h 7060027"/>
              <a:gd name="connsiteX994" fmla="*/ 19552338 w 24139512"/>
              <a:gd name="connsiteY994" fmla="*/ 4349075 h 7060027"/>
              <a:gd name="connsiteX995" fmla="*/ 19481984 w 24139512"/>
              <a:gd name="connsiteY995" fmla="*/ 4263955 h 7060027"/>
              <a:gd name="connsiteX996" fmla="*/ 19481984 w 24139512"/>
              <a:gd name="connsiteY996" fmla="*/ 4150462 h 7060027"/>
              <a:gd name="connsiteX997" fmla="*/ 19453840 w 24139512"/>
              <a:gd name="connsiteY997" fmla="*/ 4207207 h 7060027"/>
              <a:gd name="connsiteX998" fmla="*/ 19453840 w 24139512"/>
              <a:gd name="connsiteY998" fmla="*/ 4150461 h 7060027"/>
              <a:gd name="connsiteX999" fmla="*/ 19369412 w 24139512"/>
              <a:gd name="connsiteY999" fmla="*/ 4178836 h 7060027"/>
              <a:gd name="connsiteX1000" fmla="*/ 19214632 w 24139512"/>
              <a:gd name="connsiteY1000" fmla="*/ 4107902 h 7060027"/>
              <a:gd name="connsiteX1001" fmla="*/ 19214632 w 24139512"/>
              <a:gd name="connsiteY1001" fmla="*/ 4178836 h 7060027"/>
              <a:gd name="connsiteX1002" fmla="*/ 19172422 w 24139512"/>
              <a:gd name="connsiteY1002" fmla="*/ 4178835 h 7060027"/>
              <a:gd name="connsiteX1003" fmla="*/ 19073918 w 24139512"/>
              <a:gd name="connsiteY1003" fmla="*/ 4178836 h 7060027"/>
              <a:gd name="connsiteX1004" fmla="*/ 19045780 w 24139512"/>
              <a:gd name="connsiteY1004" fmla="*/ 4107901 h 7060027"/>
              <a:gd name="connsiteX1005" fmla="*/ 19102062 w 24139512"/>
              <a:gd name="connsiteY1005" fmla="*/ 4065342 h 7060027"/>
              <a:gd name="connsiteX1006" fmla="*/ 18989496 w 24139512"/>
              <a:gd name="connsiteY1006" fmla="*/ 4036970 h 7060027"/>
              <a:gd name="connsiteX1007" fmla="*/ 19045778 w 24139512"/>
              <a:gd name="connsiteY1007" fmla="*/ 4079530 h 7060027"/>
              <a:gd name="connsiteX1008" fmla="*/ 18862856 w 24139512"/>
              <a:gd name="connsiteY1008" fmla="*/ 4136275 h 7060027"/>
              <a:gd name="connsiteX1009" fmla="*/ 18876924 w 24139512"/>
              <a:gd name="connsiteY1009" fmla="*/ 4178836 h 7060027"/>
              <a:gd name="connsiteX1010" fmla="*/ 18848784 w 24139512"/>
              <a:gd name="connsiteY1010" fmla="*/ 4235581 h 7060027"/>
              <a:gd name="connsiteX1011" fmla="*/ 18820640 w 24139512"/>
              <a:gd name="connsiteY1011" fmla="*/ 4122090 h 7060027"/>
              <a:gd name="connsiteX1012" fmla="*/ 18750288 w 24139512"/>
              <a:gd name="connsiteY1012" fmla="*/ 4107901 h 7060027"/>
              <a:gd name="connsiteX1013" fmla="*/ 18806570 w 24139512"/>
              <a:gd name="connsiteY1013" fmla="*/ 4193022 h 7060027"/>
              <a:gd name="connsiteX1014" fmla="*/ 18736216 w 24139512"/>
              <a:gd name="connsiteY1014" fmla="*/ 4235581 h 7060027"/>
              <a:gd name="connsiteX1015" fmla="*/ 18708074 w 24139512"/>
              <a:gd name="connsiteY1015" fmla="*/ 4051156 h 7060027"/>
              <a:gd name="connsiteX1016" fmla="*/ 18581436 w 24139512"/>
              <a:gd name="connsiteY1016" fmla="*/ 4207207 h 7060027"/>
              <a:gd name="connsiteX1017" fmla="*/ 18679930 w 24139512"/>
              <a:gd name="connsiteY1017" fmla="*/ 4164649 h 7060027"/>
              <a:gd name="connsiteX1018" fmla="*/ 18651788 w 24139512"/>
              <a:gd name="connsiteY1018" fmla="*/ 4235581 h 7060027"/>
              <a:gd name="connsiteX1019" fmla="*/ 18482936 w 24139512"/>
              <a:gd name="connsiteY1019" fmla="*/ 4207207 h 7060027"/>
              <a:gd name="connsiteX1020" fmla="*/ 18511078 w 24139512"/>
              <a:gd name="connsiteY1020" fmla="*/ 4207207 h 7060027"/>
              <a:gd name="connsiteX1021" fmla="*/ 18497008 w 24139512"/>
              <a:gd name="connsiteY1021" fmla="*/ 4136275 h 7060027"/>
              <a:gd name="connsiteX1022" fmla="*/ 18525146 w 24139512"/>
              <a:gd name="connsiteY1022" fmla="*/ 4164649 h 7060027"/>
              <a:gd name="connsiteX1023" fmla="*/ 18525146 w 24139512"/>
              <a:gd name="connsiteY1023" fmla="*/ 4093716 h 7060027"/>
              <a:gd name="connsiteX1024" fmla="*/ 18595504 w 24139512"/>
              <a:gd name="connsiteY1024" fmla="*/ 4051157 h 7060027"/>
              <a:gd name="connsiteX1025" fmla="*/ 18525148 w 24139512"/>
              <a:gd name="connsiteY1025" fmla="*/ 4022782 h 7060027"/>
              <a:gd name="connsiteX1026" fmla="*/ 18482936 w 24139512"/>
              <a:gd name="connsiteY1026" fmla="*/ 4079530 h 7060027"/>
              <a:gd name="connsiteX1027" fmla="*/ 18497008 w 24139512"/>
              <a:gd name="connsiteY1027" fmla="*/ 3994411 h 7060027"/>
              <a:gd name="connsiteX1028" fmla="*/ 18454796 w 24139512"/>
              <a:gd name="connsiteY1028" fmla="*/ 4051156 h 7060027"/>
              <a:gd name="connsiteX1029" fmla="*/ 18497008 w 24139512"/>
              <a:gd name="connsiteY1029" fmla="*/ 4122090 h 7060027"/>
              <a:gd name="connsiteX1030" fmla="*/ 18426652 w 24139512"/>
              <a:gd name="connsiteY1030" fmla="*/ 4107902 h 7060027"/>
              <a:gd name="connsiteX1031" fmla="*/ 18412580 w 24139512"/>
              <a:gd name="connsiteY1031" fmla="*/ 4164650 h 7060027"/>
              <a:gd name="connsiteX1032" fmla="*/ 18468866 w 24139512"/>
              <a:gd name="connsiteY1032" fmla="*/ 4178836 h 7060027"/>
              <a:gd name="connsiteX1033" fmla="*/ 18412580 w 24139512"/>
              <a:gd name="connsiteY1033" fmla="*/ 4235582 h 7060027"/>
              <a:gd name="connsiteX1034" fmla="*/ 18511078 w 24139512"/>
              <a:gd name="connsiteY1034" fmla="*/ 4249770 h 7060027"/>
              <a:gd name="connsiteX1035" fmla="*/ 18497008 w 24139512"/>
              <a:gd name="connsiteY1035" fmla="*/ 4306514 h 7060027"/>
              <a:gd name="connsiteX1036" fmla="*/ 18525148 w 24139512"/>
              <a:gd name="connsiteY1036" fmla="*/ 4249769 h 7060027"/>
              <a:gd name="connsiteX1037" fmla="*/ 18623644 w 24139512"/>
              <a:gd name="connsiteY1037" fmla="*/ 4249769 h 7060027"/>
              <a:gd name="connsiteX1038" fmla="*/ 18651786 w 24139512"/>
              <a:gd name="connsiteY1038" fmla="*/ 4249770 h 7060027"/>
              <a:gd name="connsiteX1039" fmla="*/ 18651788 w 24139512"/>
              <a:gd name="connsiteY1039" fmla="*/ 4306514 h 7060027"/>
              <a:gd name="connsiteX1040" fmla="*/ 18694004 w 24139512"/>
              <a:gd name="connsiteY1040" fmla="*/ 4263955 h 7060027"/>
              <a:gd name="connsiteX1041" fmla="*/ 18792498 w 24139512"/>
              <a:gd name="connsiteY1041" fmla="*/ 4278141 h 7060027"/>
              <a:gd name="connsiteX1042" fmla="*/ 18806572 w 24139512"/>
              <a:gd name="connsiteY1042" fmla="*/ 4349075 h 7060027"/>
              <a:gd name="connsiteX1043" fmla="*/ 18961352 w 24139512"/>
              <a:gd name="connsiteY1043" fmla="*/ 4306515 h 7060027"/>
              <a:gd name="connsiteX1044" fmla="*/ 19017636 w 24139512"/>
              <a:gd name="connsiteY1044" fmla="*/ 4306515 h 7060027"/>
              <a:gd name="connsiteX1045" fmla="*/ 19045780 w 24139512"/>
              <a:gd name="connsiteY1045" fmla="*/ 4391634 h 7060027"/>
              <a:gd name="connsiteX1046" fmla="*/ 19186492 w 24139512"/>
              <a:gd name="connsiteY1046" fmla="*/ 4405820 h 7060027"/>
              <a:gd name="connsiteX1047" fmla="*/ 19186492 w 24139512"/>
              <a:gd name="connsiteY1047" fmla="*/ 4349074 h 7060027"/>
              <a:gd name="connsiteX1048" fmla="*/ 19270918 w 24139512"/>
              <a:gd name="connsiteY1048" fmla="*/ 4377446 h 7060027"/>
              <a:gd name="connsiteX1049" fmla="*/ 19256844 w 24139512"/>
              <a:gd name="connsiteY1049" fmla="*/ 4448380 h 7060027"/>
              <a:gd name="connsiteX1050" fmla="*/ 19467912 w 24139512"/>
              <a:gd name="connsiteY1050" fmla="*/ 4420006 h 7060027"/>
              <a:gd name="connsiteX1051" fmla="*/ 19481984 w 24139512"/>
              <a:gd name="connsiteY1051" fmla="*/ 4334887 h 7060027"/>
              <a:gd name="connsiteX1052" fmla="*/ 19552338 w 24139512"/>
              <a:gd name="connsiteY1052" fmla="*/ 4363261 h 7060027"/>
              <a:gd name="connsiteX1053" fmla="*/ 19524196 w 24139512"/>
              <a:gd name="connsiteY1053" fmla="*/ 4448380 h 7060027"/>
              <a:gd name="connsiteX1054" fmla="*/ 19875972 w 24139512"/>
              <a:gd name="connsiteY1054" fmla="*/ 4519313 h 7060027"/>
              <a:gd name="connsiteX1055" fmla="*/ 19833760 w 24139512"/>
              <a:gd name="connsiteY1055" fmla="*/ 4533500 h 7060027"/>
              <a:gd name="connsiteX1056" fmla="*/ 19861904 w 24139512"/>
              <a:gd name="connsiteY1056" fmla="*/ 4604433 h 7060027"/>
              <a:gd name="connsiteX1057" fmla="*/ 19932260 w 24139512"/>
              <a:gd name="connsiteY1057" fmla="*/ 4618621 h 7060027"/>
              <a:gd name="connsiteX1058" fmla="*/ 19960400 w 24139512"/>
              <a:gd name="connsiteY1058" fmla="*/ 4533500 h 7060027"/>
              <a:gd name="connsiteX1059" fmla="*/ 20016684 w 24139512"/>
              <a:gd name="connsiteY1059" fmla="*/ 4618621 h 7060027"/>
              <a:gd name="connsiteX1060" fmla="*/ 20016682 w 24139512"/>
              <a:gd name="connsiteY1060" fmla="*/ 4561871 h 7060027"/>
              <a:gd name="connsiteX1061" fmla="*/ 20101112 w 24139512"/>
              <a:gd name="connsiteY1061" fmla="*/ 4576059 h 7060027"/>
              <a:gd name="connsiteX1062" fmla="*/ 20044828 w 24139512"/>
              <a:gd name="connsiteY1062" fmla="*/ 4590247 h 7060027"/>
              <a:gd name="connsiteX1063" fmla="*/ 20087040 w 24139512"/>
              <a:gd name="connsiteY1063" fmla="*/ 4717926 h 7060027"/>
              <a:gd name="connsiteX1064" fmla="*/ 20101112 w 24139512"/>
              <a:gd name="connsiteY1064" fmla="*/ 4632806 h 7060027"/>
              <a:gd name="connsiteX1065" fmla="*/ 20255892 w 24139512"/>
              <a:gd name="connsiteY1065" fmla="*/ 4675367 h 7060027"/>
              <a:gd name="connsiteX1066" fmla="*/ 20312176 w 24139512"/>
              <a:gd name="connsiteY1066" fmla="*/ 4576059 h 7060027"/>
              <a:gd name="connsiteX1067" fmla="*/ 20326246 w 24139512"/>
              <a:gd name="connsiteY1067" fmla="*/ 4675367 h 7060027"/>
              <a:gd name="connsiteX1068" fmla="*/ 20396604 w 24139512"/>
              <a:gd name="connsiteY1068" fmla="*/ 4590247 h 7060027"/>
              <a:gd name="connsiteX1069" fmla="*/ 20382532 w 24139512"/>
              <a:gd name="connsiteY1069" fmla="*/ 4547686 h 7060027"/>
              <a:gd name="connsiteX1070" fmla="*/ 20410674 w 24139512"/>
              <a:gd name="connsiteY1070" fmla="*/ 4490940 h 7060027"/>
              <a:gd name="connsiteX1071" fmla="*/ 20481032 w 24139512"/>
              <a:gd name="connsiteY1071" fmla="*/ 4519314 h 7060027"/>
              <a:gd name="connsiteX1072" fmla="*/ 20438816 w 24139512"/>
              <a:gd name="connsiteY1072" fmla="*/ 4547686 h 7060027"/>
              <a:gd name="connsiteX1073" fmla="*/ 20424744 w 24139512"/>
              <a:gd name="connsiteY1073" fmla="*/ 4590247 h 7060027"/>
              <a:gd name="connsiteX1074" fmla="*/ 20481032 w 24139512"/>
              <a:gd name="connsiteY1074" fmla="*/ 4646995 h 7060027"/>
              <a:gd name="connsiteX1075" fmla="*/ 20466958 w 24139512"/>
              <a:gd name="connsiteY1075" fmla="*/ 4689552 h 7060027"/>
              <a:gd name="connsiteX1076" fmla="*/ 20593596 w 24139512"/>
              <a:gd name="connsiteY1076" fmla="*/ 4646995 h 7060027"/>
              <a:gd name="connsiteX1077" fmla="*/ 20579528 w 24139512"/>
              <a:gd name="connsiteY1077" fmla="*/ 4732113 h 7060027"/>
              <a:gd name="connsiteX1078" fmla="*/ 20678026 w 24139512"/>
              <a:gd name="connsiteY1078" fmla="*/ 4661181 h 7060027"/>
              <a:gd name="connsiteX1079" fmla="*/ 20649884 w 24139512"/>
              <a:gd name="connsiteY1079" fmla="*/ 4689553 h 7060027"/>
              <a:gd name="connsiteX1080" fmla="*/ 20748382 w 24139512"/>
              <a:gd name="connsiteY1080" fmla="*/ 4675367 h 7060027"/>
              <a:gd name="connsiteX1081" fmla="*/ 20776524 w 24139512"/>
              <a:gd name="connsiteY1081" fmla="*/ 4746301 h 7060027"/>
              <a:gd name="connsiteX1082" fmla="*/ 20818736 w 24139512"/>
              <a:gd name="connsiteY1082" fmla="*/ 4689553 h 7060027"/>
              <a:gd name="connsiteX1083" fmla="*/ 20846878 w 24139512"/>
              <a:gd name="connsiteY1083" fmla="*/ 4717927 h 7060027"/>
              <a:gd name="connsiteX1084" fmla="*/ 20846878 w 24139512"/>
              <a:gd name="connsiteY1084" fmla="*/ 4774672 h 7060027"/>
              <a:gd name="connsiteX1085" fmla="*/ 21029802 w 24139512"/>
              <a:gd name="connsiteY1085" fmla="*/ 4732113 h 7060027"/>
              <a:gd name="connsiteX1086" fmla="*/ 21015732 w 24139512"/>
              <a:gd name="connsiteY1086" fmla="*/ 4845606 h 7060027"/>
              <a:gd name="connsiteX1087" fmla="*/ 21086086 w 24139512"/>
              <a:gd name="connsiteY1087" fmla="*/ 4817232 h 7060027"/>
              <a:gd name="connsiteX1088" fmla="*/ 21043872 w 24139512"/>
              <a:gd name="connsiteY1088" fmla="*/ 4774672 h 7060027"/>
              <a:gd name="connsiteX1089" fmla="*/ 21128300 w 24139512"/>
              <a:gd name="connsiteY1089" fmla="*/ 4859792 h 7060027"/>
              <a:gd name="connsiteX1090" fmla="*/ 21114230 w 24139512"/>
              <a:gd name="connsiteY1090" fmla="*/ 4760486 h 7060027"/>
              <a:gd name="connsiteX1091" fmla="*/ 21230314 w 24139512"/>
              <a:gd name="connsiteY1091" fmla="*/ 4779994 h 7060027"/>
              <a:gd name="connsiteX1092" fmla="*/ 21283316 w 24139512"/>
              <a:gd name="connsiteY1092" fmla="*/ 4761191 h 7060027"/>
              <a:gd name="connsiteX1093" fmla="*/ 21297154 w 24139512"/>
              <a:gd name="connsiteY1093" fmla="*/ 4803046 h 7060027"/>
              <a:gd name="connsiteX1094" fmla="*/ 21311224 w 24139512"/>
              <a:gd name="connsiteY1094" fmla="*/ 4845606 h 7060027"/>
              <a:gd name="connsiteX1095" fmla="*/ 21536362 w 24139512"/>
              <a:gd name="connsiteY1095" fmla="*/ 4845605 h 7060027"/>
              <a:gd name="connsiteX1096" fmla="*/ 21536362 w 24139512"/>
              <a:gd name="connsiteY1096" fmla="*/ 4916537 h 7060027"/>
              <a:gd name="connsiteX1097" fmla="*/ 21606716 w 24139512"/>
              <a:gd name="connsiteY1097" fmla="*/ 4831417 h 7060027"/>
              <a:gd name="connsiteX1098" fmla="*/ 21606714 w 24139512"/>
              <a:gd name="connsiteY1098" fmla="*/ 4888166 h 7060027"/>
              <a:gd name="connsiteX1099" fmla="*/ 21789642 w 24139512"/>
              <a:gd name="connsiteY1099" fmla="*/ 4845606 h 7060027"/>
              <a:gd name="connsiteX1100" fmla="*/ 21775572 w 24139512"/>
              <a:gd name="connsiteY1100" fmla="*/ 4902352 h 7060027"/>
              <a:gd name="connsiteX1101" fmla="*/ 21930354 w 24139512"/>
              <a:gd name="connsiteY1101" fmla="*/ 4959096 h 7060027"/>
              <a:gd name="connsiteX1102" fmla="*/ 21916282 w 24139512"/>
              <a:gd name="connsiteY1102" fmla="*/ 5030031 h 7060027"/>
              <a:gd name="connsiteX1103" fmla="*/ 21972564 w 24139512"/>
              <a:gd name="connsiteY1103" fmla="*/ 5030031 h 7060027"/>
              <a:gd name="connsiteX1104" fmla="*/ 22000708 w 24139512"/>
              <a:gd name="connsiteY1104" fmla="*/ 4959096 h 7060027"/>
              <a:gd name="connsiteX1105" fmla="*/ 22042922 w 24139512"/>
              <a:gd name="connsiteY1105" fmla="*/ 4987471 h 7060027"/>
              <a:gd name="connsiteX1106" fmla="*/ 22028850 w 24139512"/>
              <a:gd name="connsiteY1106" fmla="*/ 4930726 h 7060027"/>
              <a:gd name="connsiteX1107" fmla="*/ 22113276 w 24139512"/>
              <a:gd name="connsiteY1107" fmla="*/ 4987471 h 7060027"/>
              <a:gd name="connsiteX1108" fmla="*/ 22099206 w 24139512"/>
              <a:gd name="connsiteY1108" fmla="*/ 4916537 h 7060027"/>
              <a:gd name="connsiteX1109" fmla="*/ 22225844 w 24139512"/>
              <a:gd name="connsiteY1109" fmla="*/ 5086776 h 7060027"/>
              <a:gd name="connsiteX1110" fmla="*/ 22310272 w 24139512"/>
              <a:gd name="connsiteY1110" fmla="*/ 5086777 h 7060027"/>
              <a:gd name="connsiteX1111" fmla="*/ 22296202 w 24139512"/>
              <a:gd name="connsiteY1111" fmla="*/ 5129336 h 7060027"/>
              <a:gd name="connsiteX1112" fmla="*/ 22366554 w 24139512"/>
              <a:gd name="connsiteY1112" fmla="*/ 5171895 h 7060027"/>
              <a:gd name="connsiteX1113" fmla="*/ 22380628 w 24139512"/>
              <a:gd name="connsiteY1113" fmla="*/ 5015845 h 7060027"/>
              <a:gd name="connsiteX1114" fmla="*/ 22465054 w 24139512"/>
              <a:gd name="connsiteY1114" fmla="*/ 5044217 h 7060027"/>
              <a:gd name="connsiteX1115" fmla="*/ 23056038 w 24139512"/>
              <a:gd name="connsiteY1115" fmla="*/ 5228642 h 7060027"/>
              <a:gd name="connsiteX1116" fmla="*/ 22999754 w 24139512"/>
              <a:gd name="connsiteY1116" fmla="*/ 5228642 h 7060027"/>
              <a:gd name="connsiteX1117" fmla="*/ 22985684 w 24139512"/>
              <a:gd name="connsiteY1117" fmla="*/ 5299575 h 7060027"/>
              <a:gd name="connsiteX1118" fmla="*/ 23013826 w 24139512"/>
              <a:gd name="connsiteY1118" fmla="*/ 5313761 h 7060027"/>
              <a:gd name="connsiteX1119" fmla="*/ 23027896 w 24139512"/>
              <a:gd name="connsiteY1119" fmla="*/ 5257016 h 7060027"/>
              <a:gd name="connsiteX1120" fmla="*/ 23041966 w 24139512"/>
              <a:gd name="connsiteY1120" fmla="*/ 5327949 h 7060027"/>
              <a:gd name="connsiteX1121" fmla="*/ 23084180 w 24139512"/>
              <a:gd name="connsiteY1121" fmla="*/ 5342134 h 7060027"/>
              <a:gd name="connsiteX1122" fmla="*/ 23098252 w 24139512"/>
              <a:gd name="connsiteY1122" fmla="*/ 5285389 h 7060027"/>
              <a:gd name="connsiteX1123" fmla="*/ 23056038 w 24139512"/>
              <a:gd name="connsiteY1123" fmla="*/ 5143522 h 7060027"/>
              <a:gd name="connsiteX1124" fmla="*/ 23112326 w 24139512"/>
              <a:gd name="connsiteY1124" fmla="*/ 5171896 h 7060027"/>
              <a:gd name="connsiteX1125" fmla="*/ 23098250 w 24139512"/>
              <a:gd name="connsiteY1125" fmla="*/ 5242830 h 7060027"/>
              <a:gd name="connsiteX1126" fmla="*/ 23238964 w 24139512"/>
              <a:gd name="connsiteY1126" fmla="*/ 5271202 h 7060027"/>
              <a:gd name="connsiteX1127" fmla="*/ 23267106 w 24139512"/>
              <a:gd name="connsiteY1127" fmla="*/ 5271201 h 7060027"/>
              <a:gd name="connsiteX1128" fmla="*/ 23309318 w 24139512"/>
              <a:gd name="connsiteY1128" fmla="*/ 5313761 h 7060027"/>
              <a:gd name="connsiteX1129" fmla="*/ 23238964 w 24139512"/>
              <a:gd name="connsiteY1129" fmla="*/ 5356321 h 7060027"/>
              <a:gd name="connsiteX1130" fmla="*/ 23365602 w 24139512"/>
              <a:gd name="connsiteY1130" fmla="*/ 5398881 h 7060027"/>
              <a:gd name="connsiteX1131" fmla="*/ 23421888 w 24139512"/>
              <a:gd name="connsiteY1131" fmla="*/ 5455626 h 7060027"/>
              <a:gd name="connsiteX1132" fmla="*/ 23393746 w 24139512"/>
              <a:gd name="connsiteY1132" fmla="*/ 5583306 h 7060027"/>
              <a:gd name="connsiteX1133" fmla="*/ 23478174 w 24139512"/>
              <a:gd name="connsiteY1133" fmla="*/ 5554934 h 7060027"/>
              <a:gd name="connsiteX1134" fmla="*/ 23492242 w 24139512"/>
              <a:gd name="connsiteY1134" fmla="*/ 5469814 h 7060027"/>
              <a:gd name="connsiteX1135" fmla="*/ 23548526 w 24139512"/>
              <a:gd name="connsiteY1135" fmla="*/ 5569120 h 7060027"/>
              <a:gd name="connsiteX1136" fmla="*/ 23534456 w 24139512"/>
              <a:gd name="connsiteY1136" fmla="*/ 5668425 h 7060027"/>
              <a:gd name="connsiteX1137" fmla="*/ 23464100 w 24139512"/>
              <a:gd name="connsiteY1137" fmla="*/ 5696798 h 7060027"/>
              <a:gd name="connsiteX1138" fmla="*/ 23281178 w 24139512"/>
              <a:gd name="connsiteY1138" fmla="*/ 5611679 h 7060027"/>
              <a:gd name="connsiteX1139" fmla="*/ 23168608 w 24139512"/>
              <a:gd name="connsiteY1139" fmla="*/ 5625865 h 7060027"/>
              <a:gd name="connsiteX1140" fmla="*/ 23168608 w 24139512"/>
              <a:gd name="connsiteY1140" fmla="*/ 5668425 h 7060027"/>
              <a:gd name="connsiteX1141" fmla="*/ 23112326 w 24139512"/>
              <a:gd name="connsiteY1141" fmla="*/ 5611679 h 7060027"/>
              <a:gd name="connsiteX1142" fmla="*/ 23126394 w 24139512"/>
              <a:gd name="connsiteY1142" fmla="*/ 5526560 h 7060027"/>
              <a:gd name="connsiteX1143" fmla="*/ 23098252 w 24139512"/>
              <a:gd name="connsiteY1143" fmla="*/ 5526560 h 7060027"/>
              <a:gd name="connsiteX1144" fmla="*/ 23070110 w 24139512"/>
              <a:gd name="connsiteY1144" fmla="*/ 5654239 h 7060027"/>
              <a:gd name="connsiteX1145" fmla="*/ 23013828 w 24139512"/>
              <a:gd name="connsiteY1145" fmla="*/ 5668425 h 7060027"/>
              <a:gd name="connsiteX1146" fmla="*/ 23001512 w 24139512"/>
              <a:gd name="connsiteY1146" fmla="*/ 5645373 h 7060027"/>
              <a:gd name="connsiteX1147" fmla="*/ 22999774 w 24139512"/>
              <a:gd name="connsiteY1147" fmla="*/ 5612077 h 7060027"/>
              <a:gd name="connsiteX1148" fmla="*/ 23002832 w 24139512"/>
              <a:gd name="connsiteY1148" fmla="*/ 5612566 h 7060027"/>
              <a:gd name="connsiteX1149" fmla="*/ 23027896 w 24139512"/>
              <a:gd name="connsiteY1149" fmla="*/ 5611679 h 7060027"/>
              <a:gd name="connsiteX1150" fmla="*/ 23027898 w 24139512"/>
              <a:gd name="connsiteY1150" fmla="*/ 5526560 h 7060027"/>
              <a:gd name="connsiteX1151" fmla="*/ 22929400 w 24139512"/>
              <a:gd name="connsiteY1151" fmla="*/ 5569120 h 7060027"/>
              <a:gd name="connsiteX1152" fmla="*/ 22887186 w 24139512"/>
              <a:gd name="connsiteY1152" fmla="*/ 5554934 h 7060027"/>
              <a:gd name="connsiteX1153" fmla="*/ 22859046 w 24139512"/>
              <a:gd name="connsiteY1153" fmla="*/ 5469814 h 7060027"/>
              <a:gd name="connsiteX1154" fmla="*/ 22816830 w 24139512"/>
              <a:gd name="connsiteY1154" fmla="*/ 5526560 h 7060027"/>
              <a:gd name="connsiteX1155" fmla="*/ 22788688 w 24139512"/>
              <a:gd name="connsiteY1155" fmla="*/ 5455627 h 7060027"/>
              <a:gd name="connsiteX1156" fmla="*/ 22774618 w 24139512"/>
              <a:gd name="connsiteY1156" fmla="*/ 5583306 h 7060027"/>
              <a:gd name="connsiteX1157" fmla="*/ 22718332 w 24139512"/>
              <a:gd name="connsiteY1157" fmla="*/ 5469814 h 7060027"/>
              <a:gd name="connsiteX1158" fmla="*/ 22676120 w 24139512"/>
              <a:gd name="connsiteY1158" fmla="*/ 5526560 h 7060027"/>
              <a:gd name="connsiteX1159" fmla="*/ 22732404 w 24139512"/>
              <a:gd name="connsiteY1159" fmla="*/ 5583306 h 7060027"/>
              <a:gd name="connsiteX1160" fmla="*/ 22619836 w 24139512"/>
              <a:gd name="connsiteY1160" fmla="*/ 5554934 h 7060027"/>
              <a:gd name="connsiteX1161" fmla="*/ 22493196 w 24139512"/>
              <a:gd name="connsiteY1161" fmla="*/ 5597493 h 7060027"/>
              <a:gd name="connsiteX1162" fmla="*/ 22591692 w 24139512"/>
              <a:gd name="connsiteY1162" fmla="*/ 5781918 h 7060027"/>
              <a:gd name="connsiteX1163" fmla="*/ 22633906 w 24139512"/>
              <a:gd name="connsiteY1163" fmla="*/ 5753544 h 7060027"/>
              <a:gd name="connsiteX1164" fmla="*/ 22633906 w 24139512"/>
              <a:gd name="connsiteY1164" fmla="*/ 5696798 h 7060027"/>
              <a:gd name="connsiteX1165" fmla="*/ 22704262 w 24139512"/>
              <a:gd name="connsiteY1165" fmla="*/ 5625865 h 7060027"/>
              <a:gd name="connsiteX1166" fmla="*/ 22690190 w 24139512"/>
              <a:gd name="connsiteY1166" fmla="*/ 5710985 h 7060027"/>
              <a:gd name="connsiteX1167" fmla="*/ 22718332 w 24139512"/>
              <a:gd name="connsiteY1167" fmla="*/ 5725172 h 7060027"/>
              <a:gd name="connsiteX1168" fmla="*/ 22746476 w 24139512"/>
              <a:gd name="connsiteY1168" fmla="*/ 5682610 h 7060027"/>
              <a:gd name="connsiteX1169" fmla="*/ 22802758 w 24139512"/>
              <a:gd name="connsiteY1169" fmla="*/ 5753545 h 7060027"/>
              <a:gd name="connsiteX1170" fmla="*/ 22746476 w 24139512"/>
              <a:gd name="connsiteY1170" fmla="*/ 5796104 h 7060027"/>
              <a:gd name="connsiteX1171" fmla="*/ 22788688 w 24139512"/>
              <a:gd name="connsiteY1171" fmla="*/ 5824478 h 7060027"/>
              <a:gd name="connsiteX1172" fmla="*/ 22816830 w 24139512"/>
              <a:gd name="connsiteY1172" fmla="*/ 5753545 h 7060027"/>
              <a:gd name="connsiteX1173" fmla="*/ 22816830 w 24139512"/>
              <a:gd name="connsiteY1173" fmla="*/ 5710984 h 7060027"/>
              <a:gd name="connsiteX1174" fmla="*/ 22929400 w 24139512"/>
              <a:gd name="connsiteY1174" fmla="*/ 5753544 h 7060027"/>
              <a:gd name="connsiteX1175" fmla="*/ 23168608 w 24139512"/>
              <a:gd name="connsiteY1175" fmla="*/ 5725173 h 7060027"/>
              <a:gd name="connsiteX1176" fmla="*/ 23140466 w 24139512"/>
              <a:gd name="connsiteY1176" fmla="*/ 5838664 h 7060027"/>
              <a:gd name="connsiteX1177" fmla="*/ 23013828 w 24139512"/>
              <a:gd name="connsiteY1177" fmla="*/ 5781918 h 7060027"/>
              <a:gd name="connsiteX1178" fmla="*/ 22943470 w 24139512"/>
              <a:gd name="connsiteY1178" fmla="*/ 5739359 h 7060027"/>
              <a:gd name="connsiteX1179" fmla="*/ 22985684 w 24139512"/>
              <a:gd name="connsiteY1179" fmla="*/ 5838664 h 7060027"/>
              <a:gd name="connsiteX1180" fmla="*/ 23056038 w 24139512"/>
              <a:gd name="connsiteY1180" fmla="*/ 5796104 h 7060027"/>
              <a:gd name="connsiteX1181" fmla="*/ 23154534 w 24139512"/>
              <a:gd name="connsiteY1181" fmla="*/ 5867038 h 7060027"/>
              <a:gd name="connsiteX1182" fmla="*/ 23140466 w 24139512"/>
              <a:gd name="connsiteY1182" fmla="*/ 5923784 h 7060027"/>
              <a:gd name="connsiteX1183" fmla="*/ 23168608 w 24139512"/>
              <a:gd name="connsiteY1183" fmla="*/ 5980529 h 7060027"/>
              <a:gd name="connsiteX1184" fmla="*/ 23210818 w 24139512"/>
              <a:gd name="connsiteY1184" fmla="*/ 5923784 h 7060027"/>
              <a:gd name="connsiteX1185" fmla="*/ 23196750 w 24139512"/>
              <a:gd name="connsiteY1185" fmla="*/ 5867038 h 7060027"/>
              <a:gd name="connsiteX1186" fmla="*/ 23281178 w 24139512"/>
              <a:gd name="connsiteY1186" fmla="*/ 5937970 h 7060027"/>
              <a:gd name="connsiteX1187" fmla="*/ 23267106 w 24139512"/>
              <a:gd name="connsiteY1187" fmla="*/ 5994715 h 7060027"/>
              <a:gd name="connsiteX1188" fmla="*/ 23323390 w 24139512"/>
              <a:gd name="connsiteY1188" fmla="*/ 5923784 h 7060027"/>
              <a:gd name="connsiteX1189" fmla="*/ 23407816 w 24139512"/>
              <a:gd name="connsiteY1189" fmla="*/ 6065649 h 7060027"/>
              <a:gd name="connsiteX1190" fmla="*/ 23492244 w 24139512"/>
              <a:gd name="connsiteY1190" fmla="*/ 6122395 h 7060027"/>
              <a:gd name="connsiteX1191" fmla="*/ 23478172 w 24139512"/>
              <a:gd name="connsiteY1191" fmla="*/ 6179143 h 7060027"/>
              <a:gd name="connsiteX1192" fmla="*/ 23534456 w 24139512"/>
              <a:gd name="connsiteY1192" fmla="*/ 6179143 h 7060027"/>
              <a:gd name="connsiteX1193" fmla="*/ 23548526 w 24139512"/>
              <a:gd name="connsiteY1193" fmla="*/ 6264263 h 7060027"/>
              <a:gd name="connsiteX1194" fmla="*/ 23590742 w 24139512"/>
              <a:gd name="connsiteY1194" fmla="*/ 6292636 h 7060027"/>
              <a:gd name="connsiteX1195" fmla="*/ 23594260 w 24139512"/>
              <a:gd name="connsiteY1195" fmla="*/ 6255618 h 7060027"/>
              <a:gd name="connsiteX1196" fmla="*/ 23593476 w 24139512"/>
              <a:gd name="connsiteY1196" fmla="*/ 6254016 h 7060027"/>
              <a:gd name="connsiteX1197" fmla="*/ 23627676 w 24139512"/>
              <a:gd name="connsiteY1197" fmla="*/ 6303275 h 7060027"/>
              <a:gd name="connsiteX1198" fmla="*/ 23632954 w 24139512"/>
              <a:gd name="connsiteY1198" fmla="*/ 6377755 h 7060027"/>
              <a:gd name="connsiteX1199" fmla="*/ 23717380 w 24139512"/>
              <a:gd name="connsiteY1199" fmla="*/ 6391941 h 7060027"/>
              <a:gd name="connsiteX1200" fmla="*/ 23675166 w 24139512"/>
              <a:gd name="connsiteY1200" fmla="*/ 6448687 h 7060027"/>
              <a:gd name="connsiteX1201" fmla="*/ 23604812 w 24139512"/>
              <a:gd name="connsiteY1201" fmla="*/ 6406129 h 7060027"/>
              <a:gd name="connsiteX1202" fmla="*/ 23590742 w 24139512"/>
              <a:gd name="connsiteY1202" fmla="*/ 6448687 h 7060027"/>
              <a:gd name="connsiteX1203" fmla="*/ 23492242 w 24139512"/>
              <a:gd name="connsiteY1203" fmla="*/ 6462874 h 7060027"/>
              <a:gd name="connsiteX1204" fmla="*/ 23464100 w 24139512"/>
              <a:gd name="connsiteY1204" fmla="*/ 6391941 h 7060027"/>
              <a:gd name="connsiteX1205" fmla="*/ 23379676 w 24139512"/>
              <a:gd name="connsiteY1205" fmla="*/ 6377755 h 7060027"/>
              <a:gd name="connsiteX1206" fmla="*/ 23421888 w 24139512"/>
              <a:gd name="connsiteY1206" fmla="*/ 6391941 h 7060027"/>
              <a:gd name="connsiteX1207" fmla="*/ 23450028 w 24139512"/>
              <a:gd name="connsiteY1207" fmla="*/ 6278450 h 7060027"/>
              <a:gd name="connsiteX1208" fmla="*/ 23421888 w 24139512"/>
              <a:gd name="connsiteY1208" fmla="*/ 6335195 h 7060027"/>
              <a:gd name="connsiteX1209" fmla="*/ 23365602 w 24139512"/>
              <a:gd name="connsiteY1209" fmla="*/ 6321010 h 7060027"/>
              <a:gd name="connsiteX1210" fmla="*/ 23351532 w 24139512"/>
              <a:gd name="connsiteY1210" fmla="*/ 6250076 h 7060027"/>
              <a:gd name="connsiteX1211" fmla="*/ 23281178 w 24139512"/>
              <a:gd name="connsiteY1211" fmla="*/ 6306822 h 7060027"/>
              <a:gd name="connsiteX1212" fmla="*/ 23267106 w 24139512"/>
              <a:gd name="connsiteY1212" fmla="*/ 6420314 h 7060027"/>
              <a:gd name="connsiteX1213" fmla="*/ 23154536 w 24139512"/>
              <a:gd name="connsiteY1213" fmla="*/ 6377755 h 7060027"/>
              <a:gd name="connsiteX1214" fmla="*/ 23182676 w 24139512"/>
              <a:gd name="connsiteY1214" fmla="*/ 6321009 h 7060027"/>
              <a:gd name="connsiteX1215" fmla="*/ 23098252 w 24139512"/>
              <a:gd name="connsiteY1215" fmla="*/ 6321010 h 7060027"/>
              <a:gd name="connsiteX1216" fmla="*/ 23013828 w 24139512"/>
              <a:gd name="connsiteY1216" fmla="*/ 6264264 h 7060027"/>
              <a:gd name="connsiteX1217" fmla="*/ 22985684 w 24139512"/>
              <a:gd name="connsiteY1217" fmla="*/ 6150770 h 7060027"/>
              <a:gd name="connsiteX1218" fmla="*/ 22929400 w 24139512"/>
              <a:gd name="connsiteY1218" fmla="*/ 6235890 h 7060027"/>
              <a:gd name="connsiteX1219" fmla="*/ 22901256 w 24139512"/>
              <a:gd name="connsiteY1219" fmla="*/ 6207516 h 7060027"/>
              <a:gd name="connsiteX1220" fmla="*/ 22901256 w 24139512"/>
              <a:gd name="connsiteY1220" fmla="*/ 6150770 h 7060027"/>
              <a:gd name="connsiteX1221" fmla="*/ 22873114 w 24139512"/>
              <a:gd name="connsiteY1221" fmla="*/ 6179142 h 7060027"/>
              <a:gd name="connsiteX1222" fmla="*/ 22859046 w 24139512"/>
              <a:gd name="connsiteY1222" fmla="*/ 6079834 h 7060027"/>
              <a:gd name="connsiteX1223" fmla="*/ 22788688 w 24139512"/>
              <a:gd name="connsiteY1223" fmla="*/ 6122394 h 7060027"/>
              <a:gd name="connsiteX1224" fmla="*/ 22859046 w 24139512"/>
              <a:gd name="connsiteY1224" fmla="*/ 6193331 h 7060027"/>
              <a:gd name="connsiteX1225" fmla="*/ 22718332 w 24139512"/>
              <a:gd name="connsiteY1225" fmla="*/ 6164956 h 7060027"/>
              <a:gd name="connsiteX1226" fmla="*/ 22873116 w 24139512"/>
              <a:gd name="connsiteY1226" fmla="*/ 6264264 h 7060027"/>
              <a:gd name="connsiteX1227" fmla="*/ 22873116 w 24139512"/>
              <a:gd name="connsiteY1227" fmla="*/ 6207517 h 7060027"/>
              <a:gd name="connsiteX1228" fmla="*/ 22915330 w 24139512"/>
              <a:gd name="connsiteY1228" fmla="*/ 6278450 h 7060027"/>
              <a:gd name="connsiteX1229" fmla="*/ 22887184 w 24139512"/>
              <a:gd name="connsiteY1229" fmla="*/ 6363569 h 7060027"/>
              <a:gd name="connsiteX1230" fmla="*/ 22732404 w 24139512"/>
              <a:gd name="connsiteY1230" fmla="*/ 6321010 h 7060027"/>
              <a:gd name="connsiteX1231" fmla="*/ 22704260 w 24139512"/>
              <a:gd name="connsiteY1231" fmla="*/ 6306821 h 7060027"/>
              <a:gd name="connsiteX1232" fmla="*/ 22704262 w 24139512"/>
              <a:gd name="connsiteY1232" fmla="*/ 6207516 h 7060027"/>
              <a:gd name="connsiteX1233" fmla="*/ 22647980 w 24139512"/>
              <a:gd name="connsiteY1233" fmla="*/ 6207516 h 7060027"/>
              <a:gd name="connsiteX1234" fmla="*/ 22676118 w 24139512"/>
              <a:gd name="connsiteY1234" fmla="*/ 6278450 h 7060027"/>
              <a:gd name="connsiteX1235" fmla="*/ 22633906 w 24139512"/>
              <a:gd name="connsiteY1235" fmla="*/ 6250076 h 7060027"/>
              <a:gd name="connsiteX1236" fmla="*/ 22591692 w 24139512"/>
              <a:gd name="connsiteY1236" fmla="*/ 6335195 h 7060027"/>
              <a:gd name="connsiteX1237" fmla="*/ 22591690 w 24139512"/>
              <a:gd name="connsiteY1237" fmla="*/ 6406129 h 7060027"/>
              <a:gd name="connsiteX1238" fmla="*/ 22549482 w 24139512"/>
              <a:gd name="connsiteY1238" fmla="*/ 6462874 h 7060027"/>
              <a:gd name="connsiteX1239" fmla="*/ 22549480 w 24139512"/>
              <a:gd name="connsiteY1239" fmla="*/ 6349381 h 7060027"/>
              <a:gd name="connsiteX1240" fmla="*/ 22465054 w 24139512"/>
              <a:gd name="connsiteY1240" fmla="*/ 6349381 h 7060027"/>
              <a:gd name="connsiteX1241" fmla="*/ 22479124 w 24139512"/>
              <a:gd name="connsiteY1241" fmla="*/ 6292636 h 7060027"/>
              <a:gd name="connsiteX1242" fmla="*/ 22450980 w 24139512"/>
              <a:gd name="connsiteY1242" fmla="*/ 6221702 h 7060027"/>
              <a:gd name="connsiteX1243" fmla="*/ 22394700 w 24139512"/>
              <a:gd name="connsiteY1243" fmla="*/ 6179142 h 7060027"/>
              <a:gd name="connsiteX1244" fmla="*/ 22352484 w 24139512"/>
              <a:gd name="connsiteY1244" fmla="*/ 6278450 h 7060027"/>
              <a:gd name="connsiteX1245" fmla="*/ 22324340 w 24139512"/>
              <a:gd name="connsiteY1245" fmla="*/ 6164957 h 7060027"/>
              <a:gd name="connsiteX1246" fmla="*/ 22239916 w 24139512"/>
              <a:gd name="connsiteY1246" fmla="*/ 6221702 h 7060027"/>
              <a:gd name="connsiteX1247" fmla="*/ 22211774 w 24139512"/>
              <a:gd name="connsiteY1247" fmla="*/ 6179142 h 7060027"/>
              <a:gd name="connsiteX1248" fmla="*/ 22324340 w 24139512"/>
              <a:gd name="connsiteY1248" fmla="*/ 6349381 h 7060027"/>
              <a:gd name="connsiteX1249" fmla="*/ 22225844 w 24139512"/>
              <a:gd name="connsiteY1249" fmla="*/ 6292636 h 7060027"/>
              <a:gd name="connsiteX1250" fmla="*/ 22197702 w 24139512"/>
              <a:gd name="connsiteY1250" fmla="*/ 6547994 h 7060027"/>
              <a:gd name="connsiteX1251" fmla="*/ 22028850 w 24139512"/>
              <a:gd name="connsiteY1251" fmla="*/ 6547995 h 7060027"/>
              <a:gd name="connsiteX1252" fmla="*/ 22099206 w 24139512"/>
              <a:gd name="connsiteY1252" fmla="*/ 6462874 h 7060027"/>
              <a:gd name="connsiteX1253" fmla="*/ 21930354 w 24139512"/>
              <a:gd name="connsiteY1253" fmla="*/ 6377755 h 7060027"/>
              <a:gd name="connsiteX1254" fmla="*/ 21761498 w 24139512"/>
              <a:gd name="connsiteY1254" fmla="*/ 6250075 h 7060027"/>
              <a:gd name="connsiteX1255" fmla="*/ 21719282 w 24139512"/>
              <a:gd name="connsiteY1255" fmla="*/ 6264263 h 7060027"/>
              <a:gd name="connsiteX1256" fmla="*/ 21691144 w 24139512"/>
              <a:gd name="connsiteY1256" fmla="*/ 6207516 h 7060027"/>
              <a:gd name="connsiteX1257" fmla="*/ 21494148 w 24139512"/>
              <a:gd name="connsiteY1257" fmla="*/ 6122394 h 7060027"/>
              <a:gd name="connsiteX1258" fmla="*/ 21508218 w 24139512"/>
              <a:gd name="connsiteY1258" fmla="*/ 6164956 h 7060027"/>
              <a:gd name="connsiteX1259" fmla="*/ 21466006 w 24139512"/>
              <a:gd name="connsiteY1259" fmla="*/ 6164956 h 7060027"/>
              <a:gd name="connsiteX1260" fmla="*/ 21466006 w 24139512"/>
              <a:gd name="connsiteY1260" fmla="*/ 6122394 h 7060027"/>
              <a:gd name="connsiteX1261" fmla="*/ 21353436 w 24139512"/>
              <a:gd name="connsiteY1261" fmla="*/ 6079835 h 7060027"/>
              <a:gd name="connsiteX1262" fmla="*/ 21395652 w 24139512"/>
              <a:gd name="connsiteY1262" fmla="*/ 6023090 h 7060027"/>
              <a:gd name="connsiteX1263" fmla="*/ 21311224 w 24139512"/>
              <a:gd name="connsiteY1263" fmla="*/ 5980530 h 7060027"/>
              <a:gd name="connsiteX1264" fmla="*/ 21297154 w 24139512"/>
              <a:gd name="connsiteY1264" fmla="*/ 6122394 h 7060027"/>
              <a:gd name="connsiteX1265" fmla="*/ 21212728 w 24139512"/>
              <a:gd name="connsiteY1265" fmla="*/ 5966343 h 7060027"/>
              <a:gd name="connsiteX1266" fmla="*/ 21226798 w 24139512"/>
              <a:gd name="connsiteY1266" fmla="*/ 6008904 h 7060027"/>
              <a:gd name="connsiteX1267" fmla="*/ 21086086 w 24139512"/>
              <a:gd name="connsiteY1267" fmla="*/ 6079835 h 7060027"/>
              <a:gd name="connsiteX1268" fmla="*/ 20945376 w 24139512"/>
              <a:gd name="connsiteY1268" fmla="*/ 5966343 h 7060027"/>
              <a:gd name="connsiteX1269" fmla="*/ 20903164 w 24139512"/>
              <a:gd name="connsiteY1269" fmla="*/ 6008903 h 7060027"/>
              <a:gd name="connsiteX1270" fmla="*/ 20917234 w 24139512"/>
              <a:gd name="connsiteY1270" fmla="*/ 6051462 h 7060027"/>
              <a:gd name="connsiteX1271" fmla="*/ 20776524 w 24139512"/>
              <a:gd name="connsiteY1271" fmla="*/ 6037278 h 7060027"/>
              <a:gd name="connsiteX1272" fmla="*/ 20860950 w 24139512"/>
              <a:gd name="connsiteY1272" fmla="*/ 5980529 h 7060027"/>
              <a:gd name="connsiteX1273" fmla="*/ 20720238 w 24139512"/>
              <a:gd name="connsiteY1273" fmla="*/ 5881224 h 7060027"/>
              <a:gd name="connsiteX1274" fmla="*/ 20551388 w 24139512"/>
              <a:gd name="connsiteY1274" fmla="*/ 5895410 h 7060027"/>
              <a:gd name="connsiteX1275" fmla="*/ 20495100 w 24139512"/>
              <a:gd name="connsiteY1275" fmla="*/ 5810290 h 7060027"/>
              <a:gd name="connsiteX1276" fmla="*/ 20523240 w 24139512"/>
              <a:gd name="connsiteY1276" fmla="*/ 5710985 h 7060027"/>
              <a:gd name="connsiteX1277" fmla="*/ 20495100 w 24139512"/>
              <a:gd name="connsiteY1277" fmla="*/ 5710985 h 7060027"/>
              <a:gd name="connsiteX1278" fmla="*/ 20466958 w 24139512"/>
              <a:gd name="connsiteY1278" fmla="*/ 5796104 h 7060027"/>
              <a:gd name="connsiteX1279" fmla="*/ 20466960 w 24139512"/>
              <a:gd name="connsiteY1279" fmla="*/ 5682611 h 7060027"/>
              <a:gd name="connsiteX1280" fmla="*/ 20410674 w 24139512"/>
              <a:gd name="connsiteY1280" fmla="*/ 5725173 h 7060027"/>
              <a:gd name="connsiteX1281" fmla="*/ 20410674 w 24139512"/>
              <a:gd name="connsiteY1281" fmla="*/ 5654239 h 7060027"/>
              <a:gd name="connsiteX1282" fmla="*/ 20382532 w 24139512"/>
              <a:gd name="connsiteY1282" fmla="*/ 5739359 h 7060027"/>
              <a:gd name="connsiteX1283" fmla="*/ 20340320 w 24139512"/>
              <a:gd name="connsiteY1283" fmla="*/ 5710985 h 7060027"/>
              <a:gd name="connsiteX1284" fmla="*/ 20354388 w 24139512"/>
              <a:gd name="connsiteY1284" fmla="*/ 5654239 h 7060027"/>
              <a:gd name="connsiteX1285" fmla="*/ 20284036 w 24139512"/>
              <a:gd name="connsiteY1285" fmla="*/ 5725173 h 7060027"/>
              <a:gd name="connsiteX1286" fmla="*/ 20326246 w 24139512"/>
              <a:gd name="connsiteY1286" fmla="*/ 5824478 h 7060027"/>
              <a:gd name="connsiteX1287" fmla="*/ 20211482 w 24139512"/>
              <a:gd name="connsiteY1287" fmla="*/ 5786573 h 7060027"/>
              <a:gd name="connsiteX1288" fmla="*/ 20178400 w 24139512"/>
              <a:gd name="connsiteY1288" fmla="*/ 5794454 h 7060027"/>
              <a:gd name="connsiteX1289" fmla="*/ 20173224 w 24139512"/>
              <a:gd name="connsiteY1289" fmla="*/ 5762413 h 7060027"/>
              <a:gd name="connsiteX1290" fmla="*/ 20171468 w 24139512"/>
              <a:gd name="connsiteY1290" fmla="*/ 5696799 h 7060027"/>
              <a:gd name="connsiteX1291" fmla="*/ 20101110 w 24139512"/>
              <a:gd name="connsiteY1291" fmla="*/ 5682611 h 7060027"/>
              <a:gd name="connsiteX1292" fmla="*/ 20129252 w 24139512"/>
              <a:gd name="connsiteY1292" fmla="*/ 5796104 h 7060027"/>
              <a:gd name="connsiteX1293" fmla="*/ 20087040 w 24139512"/>
              <a:gd name="connsiteY1293" fmla="*/ 5696799 h 7060027"/>
              <a:gd name="connsiteX1294" fmla="*/ 20044828 w 24139512"/>
              <a:gd name="connsiteY1294" fmla="*/ 5781918 h 7060027"/>
              <a:gd name="connsiteX1295" fmla="*/ 19932258 w 24139512"/>
              <a:gd name="connsiteY1295" fmla="*/ 5725172 h 7060027"/>
              <a:gd name="connsiteX1296" fmla="*/ 19960400 w 24139512"/>
              <a:gd name="connsiteY1296" fmla="*/ 5725173 h 7060027"/>
              <a:gd name="connsiteX1297" fmla="*/ 19946330 w 24139512"/>
              <a:gd name="connsiteY1297" fmla="*/ 5668426 h 7060027"/>
              <a:gd name="connsiteX1298" fmla="*/ 19819692 w 24139512"/>
              <a:gd name="connsiteY1298" fmla="*/ 5725173 h 7060027"/>
              <a:gd name="connsiteX1299" fmla="*/ 19805614 w 24139512"/>
              <a:gd name="connsiteY1299" fmla="*/ 5640053 h 7060027"/>
              <a:gd name="connsiteX1300" fmla="*/ 19749334 w 24139512"/>
              <a:gd name="connsiteY1300" fmla="*/ 5668426 h 7060027"/>
              <a:gd name="connsiteX1301" fmla="*/ 19735264 w 24139512"/>
              <a:gd name="connsiteY1301" fmla="*/ 5569120 h 7060027"/>
              <a:gd name="connsiteX1302" fmla="*/ 19664908 w 24139512"/>
              <a:gd name="connsiteY1302" fmla="*/ 5597493 h 7060027"/>
              <a:gd name="connsiteX1303" fmla="*/ 19650836 w 24139512"/>
              <a:gd name="connsiteY1303" fmla="*/ 5512374 h 7060027"/>
              <a:gd name="connsiteX1304" fmla="*/ 19622692 w 24139512"/>
              <a:gd name="connsiteY1304" fmla="*/ 5498186 h 7060027"/>
              <a:gd name="connsiteX1305" fmla="*/ 19847832 w 24139512"/>
              <a:gd name="connsiteY1305" fmla="*/ 5569119 h 7060027"/>
              <a:gd name="connsiteX1306" fmla="*/ 19861904 w 24139512"/>
              <a:gd name="connsiteY1306" fmla="*/ 5469814 h 7060027"/>
              <a:gd name="connsiteX1307" fmla="*/ 19594550 w 24139512"/>
              <a:gd name="connsiteY1307" fmla="*/ 5512374 h 7060027"/>
              <a:gd name="connsiteX1308" fmla="*/ 19566408 w 24139512"/>
              <a:gd name="connsiteY1308" fmla="*/ 5441441 h 7060027"/>
              <a:gd name="connsiteX1309" fmla="*/ 19496054 w 24139512"/>
              <a:gd name="connsiteY1309" fmla="*/ 5455627 h 7060027"/>
              <a:gd name="connsiteX1310" fmla="*/ 19467912 w 24139512"/>
              <a:gd name="connsiteY1310" fmla="*/ 5526560 h 7060027"/>
              <a:gd name="connsiteX1311" fmla="*/ 19538268 w 24139512"/>
              <a:gd name="connsiteY1311" fmla="*/ 5526560 h 7060027"/>
              <a:gd name="connsiteX1312" fmla="*/ 19524196 w 24139512"/>
              <a:gd name="connsiteY1312" fmla="*/ 5484000 h 7060027"/>
              <a:gd name="connsiteX1313" fmla="*/ 19566408 w 24139512"/>
              <a:gd name="connsiteY1313" fmla="*/ 5512375 h 7060027"/>
              <a:gd name="connsiteX1314" fmla="*/ 19552338 w 24139512"/>
              <a:gd name="connsiteY1314" fmla="*/ 5654240 h 7060027"/>
              <a:gd name="connsiteX1315" fmla="*/ 19524196 w 24139512"/>
              <a:gd name="connsiteY1315" fmla="*/ 5583306 h 7060027"/>
              <a:gd name="connsiteX1316" fmla="*/ 19439770 w 24139512"/>
              <a:gd name="connsiteY1316" fmla="*/ 5625865 h 7060027"/>
              <a:gd name="connsiteX1317" fmla="*/ 19397556 w 24139512"/>
              <a:gd name="connsiteY1317" fmla="*/ 5640053 h 7060027"/>
              <a:gd name="connsiteX1318" fmla="*/ 19369412 w 24139512"/>
              <a:gd name="connsiteY1318" fmla="*/ 5583306 h 7060027"/>
              <a:gd name="connsiteX1319" fmla="*/ 19369412 w 24139512"/>
              <a:gd name="connsiteY1319" fmla="*/ 5625865 h 7060027"/>
              <a:gd name="connsiteX1320" fmla="*/ 19284988 w 24139512"/>
              <a:gd name="connsiteY1320" fmla="*/ 5597494 h 7060027"/>
              <a:gd name="connsiteX1321" fmla="*/ 19270916 w 24139512"/>
              <a:gd name="connsiteY1321" fmla="*/ 5640053 h 7060027"/>
              <a:gd name="connsiteX1322" fmla="*/ 19355344 w 24139512"/>
              <a:gd name="connsiteY1322" fmla="*/ 5682610 h 7060027"/>
              <a:gd name="connsiteX1323" fmla="*/ 19256842 w 24139512"/>
              <a:gd name="connsiteY1323" fmla="*/ 5710985 h 7060027"/>
              <a:gd name="connsiteX1324" fmla="*/ 19256844 w 24139512"/>
              <a:gd name="connsiteY1324" fmla="*/ 5640053 h 7060027"/>
              <a:gd name="connsiteX1325" fmla="*/ 19228704 w 24139512"/>
              <a:gd name="connsiteY1325" fmla="*/ 5654239 h 7060027"/>
              <a:gd name="connsiteX1326" fmla="*/ 19228702 w 24139512"/>
              <a:gd name="connsiteY1326" fmla="*/ 5753544 h 7060027"/>
              <a:gd name="connsiteX1327" fmla="*/ 19313130 w 24139512"/>
              <a:gd name="connsiteY1327" fmla="*/ 5725173 h 7060027"/>
              <a:gd name="connsiteX1328" fmla="*/ 19341272 w 24139512"/>
              <a:gd name="connsiteY1328" fmla="*/ 5810290 h 7060027"/>
              <a:gd name="connsiteX1329" fmla="*/ 19467912 w 24139512"/>
              <a:gd name="connsiteY1329" fmla="*/ 5781918 h 7060027"/>
              <a:gd name="connsiteX1330" fmla="*/ 19453840 w 24139512"/>
              <a:gd name="connsiteY1330" fmla="*/ 5852850 h 7060027"/>
              <a:gd name="connsiteX1331" fmla="*/ 19510124 w 24139512"/>
              <a:gd name="connsiteY1331" fmla="*/ 5796105 h 7060027"/>
              <a:gd name="connsiteX1332" fmla="*/ 19481982 w 24139512"/>
              <a:gd name="connsiteY1332" fmla="*/ 5881224 h 7060027"/>
              <a:gd name="connsiteX1333" fmla="*/ 19538266 w 24139512"/>
              <a:gd name="connsiteY1333" fmla="*/ 5767730 h 7060027"/>
              <a:gd name="connsiteX1334" fmla="*/ 19538268 w 24139512"/>
              <a:gd name="connsiteY1334" fmla="*/ 5895410 h 7060027"/>
              <a:gd name="connsiteX1335" fmla="*/ 19580478 w 24139512"/>
              <a:gd name="connsiteY1335" fmla="*/ 5796104 h 7060027"/>
              <a:gd name="connsiteX1336" fmla="*/ 19636766 w 24139512"/>
              <a:gd name="connsiteY1336" fmla="*/ 5810291 h 7060027"/>
              <a:gd name="connsiteX1337" fmla="*/ 19664906 w 24139512"/>
              <a:gd name="connsiteY1337" fmla="*/ 5810290 h 7060027"/>
              <a:gd name="connsiteX1338" fmla="*/ 19693048 w 24139512"/>
              <a:gd name="connsiteY1338" fmla="*/ 5895410 h 7060027"/>
              <a:gd name="connsiteX1339" fmla="*/ 19707118 w 24139512"/>
              <a:gd name="connsiteY1339" fmla="*/ 5796104 h 7060027"/>
              <a:gd name="connsiteX1340" fmla="*/ 19777474 w 24139512"/>
              <a:gd name="connsiteY1340" fmla="*/ 5838664 h 7060027"/>
              <a:gd name="connsiteX1341" fmla="*/ 19721192 w 24139512"/>
              <a:gd name="connsiteY1341" fmla="*/ 5824478 h 7060027"/>
              <a:gd name="connsiteX1342" fmla="*/ 19847832 w 24139512"/>
              <a:gd name="connsiteY1342" fmla="*/ 5966343 h 7060027"/>
              <a:gd name="connsiteX1343" fmla="*/ 19932260 w 24139512"/>
              <a:gd name="connsiteY1343" fmla="*/ 5952158 h 7060027"/>
              <a:gd name="connsiteX1344" fmla="*/ 19861904 w 24139512"/>
              <a:gd name="connsiteY1344" fmla="*/ 5937970 h 7060027"/>
              <a:gd name="connsiteX1345" fmla="*/ 19833760 w 24139512"/>
              <a:gd name="connsiteY1345" fmla="*/ 5881224 h 7060027"/>
              <a:gd name="connsiteX1346" fmla="*/ 19861904 w 24139512"/>
              <a:gd name="connsiteY1346" fmla="*/ 5838664 h 7060027"/>
              <a:gd name="connsiteX1347" fmla="*/ 19946330 w 24139512"/>
              <a:gd name="connsiteY1347" fmla="*/ 5909596 h 7060027"/>
              <a:gd name="connsiteX1348" fmla="*/ 19946330 w 24139512"/>
              <a:gd name="connsiteY1348" fmla="*/ 6008903 h 7060027"/>
              <a:gd name="connsiteX1349" fmla="*/ 20058898 w 24139512"/>
              <a:gd name="connsiteY1349" fmla="*/ 6037277 h 7060027"/>
              <a:gd name="connsiteX1350" fmla="*/ 20101112 w 24139512"/>
              <a:gd name="connsiteY1350" fmla="*/ 5909596 h 7060027"/>
              <a:gd name="connsiteX1351" fmla="*/ 20115182 w 24139512"/>
              <a:gd name="connsiteY1351" fmla="*/ 5909596 h 7060027"/>
              <a:gd name="connsiteX1352" fmla="*/ 20129252 w 24139512"/>
              <a:gd name="connsiteY1352" fmla="*/ 6037277 h 7060027"/>
              <a:gd name="connsiteX1353" fmla="*/ 20171468 w 24139512"/>
              <a:gd name="connsiteY1353" fmla="*/ 5937969 h 7060027"/>
              <a:gd name="connsiteX1354" fmla="*/ 20241820 w 24139512"/>
              <a:gd name="connsiteY1354" fmla="*/ 5994715 h 7060027"/>
              <a:gd name="connsiteX1355" fmla="*/ 20298104 w 24139512"/>
              <a:gd name="connsiteY1355" fmla="*/ 6051462 h 7060027"/>
              <a:gd name="connsiteX1356" fmla="*/ 20255892 w 24139512"/>
              <a:gd name="connsiteY1356" fmla="*/ 6065649 h 7060027"/>
              <a:gd name="connsiteX1357" fmla="*/ 20326246 w 24139512"/>
              <a:gd name="connsiteY1357" fmla="*/ 6108211 h 7060027"/>
              <a:gd name="connsiteX1358" fmla="*/ 20312176 w 24139512"/>
              <a:gd name="connsiteY1358" fmla="*/ 6122397 h 7060027"/>
              <a:gd name="connsiteX1359" fmla="*/ 20298104 w 24139512"/>
              <a:gd name="connsiteY1359" fmla="*/ 6164956 h 7060027"/>
              <a:gd name="connsiteX1360" fmla="*/ 20269964 w 24139512"/>
              <a:gd name="connsiteY1360" fmla="*/ 6122397 h 7060027"/>
              <a:gd name="connsiteX1361" fmla="*/ 20255892 w 24139512"/>
              <a:gd name="connsiteY1361" fmla="*/ 6164956 h 7060027"/>
              <a:gd name="connsiteX1362" fmla="*/ 20354388 w 24139512"/>
              <a:gd name="connsiteY1362" fmla="*/ 6122397 h 7060027"/>
              <a:gd name="connsiteX1363" fmla="*/ 20481032 w 24139512"/>
              <a:gd name="connsiteY1363" fmla="*/ 6150770 h 7060027"/>
              <a:gd name="connsiteX1364" fmla="*/ 20481032 w 24139512"/>
              <a:gd name="connsiteY1364" fmla="*/ 6037277 h 7060027"/>
              <a:gd name="connsiteX1365" fmla="*/ 20537312 w 24139512"/>
              <a:gd name="connsiteY1365" fmla="*/ 6079835 h 7060027"/>
              <a:gd name="connsiteX1366" fmla="*/ 20495100 w 24139512"/>
              <a:gd name="connsiteY1366" fmla="*/ 6193330 h 7060027"/>
              <a:gd name="connsiteX1367" fmla="*/ 20649886 w 24139512"/>
              <a:gd name="connsiteY1367" fmla="*/ 6179143 h 7060027"/>
              <a:gd name="connsiteX1368" fmla="*/ 20818734 w 24139512"/>
              <a:gd name="connsiteY1368" fmla="*/ 6306822 h 7060027"/>
              <a:gd name="connsiteX1369" fmla="*/ 20790592 w 24139512"/>
              <a:gd name="connsiteY1369" fmla="*/ 6349381 h 7060027"/>
              <a:gd name="connsiteX1370" fmla="*/ 20832808 w 24139512"/>
              <a:gd name="connsiteY1370" fmla="*/ 6434501 h 7060027"/>
              <a:gd name="connsiteX1371" fmla="*/ 20832808 w 24139512"/>
              <a:gd name="connsiteY1371" fmla="*/ 6335195 h 7060027"/>
              <a:gd name="connsiteX1372" fmla="*/ 20931304 w 24139512"/>
              <a:gd name="connsiteY1372" fmla="*/ 6306822 h 7060027"/>
              <a:gd name="connsiteX1373" fmla="*/ 20917234 w 24139512"/>
              <a:gd name="connsiteY1373" fmla="*/ 6207517 h 7060027"/>
              <a:gd name="connsiteX1374" fmla="*/ 20987586 w 24139512"/>
              <a:gd name="connsiteY1374" fmla="*/ 6235890 h 7060027"/>
              <a:gd name="connsiteX1375" fmla="*/ 20987588 w 24139512"/>
              <a:gd name="connsiteY1375" fmla="*/ 6306822 h 7060027"/>
              <a:gd name="connsiteX1376" fmla="*/ 20917232 w 24139512"/>
              <a:gd name="connsiteY1376" fmla="*/ 6250076 h 7060027"/>
              <a:gd name="connsiteX1377" fmla="*/ 20945376 w 24139512"/>
              <a:gd name="connsiteY1377" fmla="*/ 6321009 h 7060027"/>
              <a:gd name="connsiteX1378" fmla="*/ 21057942 w 24139512"/>
              <a:gd name="connsiteY1378" fmla="*/ 6363569 h 7060027"/>
              <a:gd name="connsiteX1379" fmla="*/ 21086084 w 24139512"/>
              <a:gd name="connsiteY1379" fmla="*/ 6477061 h 7060027"/>
              <a:gd name="connsiteX1380" fmla="*/ 21029802 w 24139512"/>
              <a:gd name="connsiteY1380" fmla="*/ 6477061 h 7060027"/>
              <a:gd name="connsiteX1381" fmla="*/ 21114228 w 24139512"/>
              <a:gd name="connsiteY1381" fmla="*/ 6505434 h 7060027"/>
              <a:gd name="connsiteX1382" fmla="*/ 21114230 w 24139512"/>
              <a:gd name="connsiteY1382" fmla="*/ 6420315 h 7060027"/>
              <a:gd name="connsiteX1383" fmla="*/ 21057942 w 24139512"/>
              <a:gd name="connsiteY1383" fmla="*/ 6434501 h 7060027"/>
              <a:gd name="connsiteX1384" fmla="*/ 21100156 w 24139512"/>
              <a:gd name="connsiteY1384" fmla="*/ 6377755 h 7060027"/>
              <a:gd name="connsiteX1385" fmla="*/ 21283084 w 24139512"/>
              <a:gd name="connsiteY1385" fmla="*/ 6406129 h 7060027"/>
              <a:gd name="connsiteX1386" fmla="*/ 21311224 w 24139512"/>
              <a:gd name="connsiteY1386" fmla="*/ 6491246 h 7060027"/>
              <a:gd name="connsiteX1387" fmla="*/ 21339366 w 24139512"/>
              <a:gd name="connsiteY1387" fmla="*/ 6477061 h 7060027"/>
              <a:gd name="connsiteX1388" fmla="*/ 21367508 w 24139512"/>
              <a:gd name="connsiteY1388" fmla="*/ 6434501 h 7060027"/>
              <a:gd name="connsiteX1389" fmla="*/ 21522292 w 24139512"/>
              <a:gd name="connsiteY1389" fmla="*/ 6462874 h 7060027"/>
              <a:gd name="connsiteX1390" fmla="*/ 21522290 w 24139512"/>
              <a:gd name="connsiteY1390" fmla="*/ 6533806 h 7060027"/>
              <a:gd name="connsiteX1391" fmla="*/ 21550432 w 24139512"/>
              <a:gd name="connsiteY1391" fmla="*/ 6562180 h 7060027"/>
              <a:gd name="connsiteX1392" fmla="*/ 21592646 w 24139512"/>
              <a:gd name="connsiteY1392" fmla="*/ 6576368 h 7060027"/>
              <a:gd name="connsiteX1393" fmla="*/ 21606714 w 24139512"/>
              <a:gd name="connsiteY1393" fmla="*/ 6533806 h 7060027"/>
              <a:gd name="connsiteX1394" fmla="*/ 21663002 w 24139512"/>
              <a:gd name="connsiteY1394" fmla="*/ 6590554 h 7060027"/>
              <a:gd name="connsiteX1395" fmla="*/ 21648932 w 24139512"/>
              <a:gd name="connsiteY1395" fmla="*/ 6647300 h 7060027"/>
              <a:gd name="connsiteX1396" fmla="*/ 21691144 w 24139512"/>
              <a:gd name="connsiteY1396" fmla="*/ 6618926 h 7060027"/>
              <a:gd name="connsiteX1397" fmla="*/ 21663002 w 24139512"/>
              <a:gd name="connsiteY1397" fmla="*/ 6590554 h 7060027"/>
              <a:gd name="connsiteX1398" fmla="*/ 21719284 w 24139512"/>
              <a:gd name="connsiteY1398" fmla="*/ 6562181 h 7060027"/>
              <a:gd name="connsiteX1399" fmla="*/ 21775570 w 24139512"/>
              <a:gd name="connsiteY1399" fmla="*/ 6661485 h 7060027"/>
              <a:gd name="connsiteX1400" fmla="*/ 21972562 w 24139512"/>
              <a:gd name="connsiteY1400" fmla="*/ 6732419 h 7060027"/>
              <a:gd name="connsiteX1401" fmla="*/ 22000708 w 24139512"/>
              <a:gd name="connsiteY1401" fmla="*/ 6746605 h 7060027"/>
              <a:gd name="connsiteX1402" fmla="*/ 22127348 w 24139512"/>
              <a:gd name="connsiteY1402" fmla="*/ 6789165 h 7060027"/>
              <a:gd name="connsiteX1403" fmla="*/ 22225844 w 24139512"/>
              <a:gd name="connsiteY1403" fmla="*/ 6874284 h 7060027"/>
              <a:gd name="connsiteX1404" fmla="*/ 22211772 w 24139512"/>
              <a:gd name="connsiteY1404" fmla="*/ 6888470 h 7060027"/>
              <a:gd name="connsiteX1405" fmla="*/ 22253988 w 24139512"/>
              <a:gd name="connsiteY1405" fmla="*/ 6902658 h 7060027"/>
              <a:gd name="connsiteX1406" fmla="*/ 22253988 w 24139512"/>
              <a:gd name="connsiteY1406" fmla="*/ 6845910 h 7060027"/>
              <a:gd name="connsiteX1407" fmla="*/ 22338412 w 24139512"/>
              <a:gd name="connsiteY1407" fmla="*/ 6845910 h 7060027"/>
              <a:gd name="connsiteX1408" fmla="*/ 22225844 w 24139512"/>
              <a:gd name="connsiteY1408" fmla="*/ 6931030 h 7060027"/>
              <a:gd name="connsiteX1409" fmla="*/ 22127348 w 24139512"/>
              <a:gd name="connsiteY1409" fmla="*/ 6973590 h 7060027"/>
              <a:gd name="connsiteX1410" fmla="*/ 22085132 w 24139512"/>
              <a:gd name="connsiteY1410" fmla="*/ 6902658 h 7060027"/>
              <a:gd name="connsiteX1411" fmla="*/ 22113276 w 24139512"/>
              <a:gd name="connsiteY1411" fmla="*/ 6845910 h 7060027"/>
              <a:gd name="connsiteX1412" fmla="*/ 21944424 w 24139512"/>
              <a:gd name="connsiteY1412" fmla="*/ 6916844 h 7060027"/>
              <a:gd name="connsiteX1413" fmla="*/ 21930354 w 24139512"/>
              <a:gd name="connsiteY1413" fmla="*/ 6817539 h 7060027"/>
              <a:gd name="connsiteX1414" fmla="*/ 21831856 w 24139512"/>
              <a:gd name="connsiteY1414" fmla="*/ 6803352 h 7060027"/>
              <a:gd name="connsiteX1415" fmla="*/ 21888140 w 24139512"/>
              <a:gd name="connsiteY1415" fmla="*/ 6760791 h 7060027"/>
              <a:gd name="connsiteX1416" fmla="*/ 21958492 w 24139512"/>
              <a:gd name="connsiteY1416" fmla="*/ 6760791 h 7060027"/>
              <a:gd name="connsiteX1417" fmla="*/ 21831856 w 24139512"/>
              <a:gd name="connsiteY1417" fmla="*/ 6704045 h 7060027"/>
              <a:gd name="connsiteX1418" fmla="*/ 21817782 w 24139512"/>
              <a:gd name="connsiteY1418" fmla="*/ 6732419 h 7060027"/>
              <a:gd name="connsiteX1419" fmla="*/ 21845926 w 24139512"/>
              <a:gd name="connsiteY1419" fmla="*/ 6774979 h 7060027"/>
              <a:gd name="connsiteX1420" fmla="*/ 21803710 w 24139512"/>
              <a:gd name="connsiteY1420" fmla="*/ 6831725 h 7060027"/>
              <a:gd name="connsiteX1421" fmla="*/ 21691142 w 24139512"/>
              <a:gd name="connsiteY1421" fmla="*/ 6860098 h 7060027"/>
              <a:gd name="connsiteX1422" fmla="*/ 21733356 w 24139512"/>
              <a:gd name="connsiteY1422" fmla="*/ 6789165 h 7060027"/>
              <a:gd name="connsiteX1423" fmla="*/ 21606716 w 24139512"/>
              <a:gd name="connsiteY1423" fmla="*/ 6789165 h 7060027"/>
              <a:gd name="connsiteX1424" fmla="*/ 21592646 w 24139512"/>
              <a:gd name="connsiteY1424" fmla="*/ 6718231 h 7060027"/>
              <a:gd name="connsiteX1425" fmla="*/ 21536362 w 24139512"/>
              <a:gd name="connsiteY1425" fmla="*/ 6774979 h 7060027"/>
              <a:gd name="connsiteX1426" fmla="*/ 21564504 w 24139512"/>
              <a:gd name="connsiteY1426" fmla="*/ 6633114 h 7060027"/>
              <a:gd name="connsiteX1427" fmla="*/ 21522292 w 24139512"/>
              <a:gd name="connsiteY1427" fmla="*/ 6618925 h 7060027"/>
              <a:gd name="connsiteX1428" fmla="*/ 21480078 w 24139512"/>
              <a:gd name="connsiteY1428" fmla="*/ 6661486 h 7060027"/>
              <a:gd name="connsiteX1429" fmla="*/ 21451936 w 24139512"/>
              <a:gd name="connsiteY1429" fmla="*/ 6732419 h 7060027"/>
              <a:gd name="connsiteX1430" fmla="*/ 21451936 w 24139512"/>
              <a:gd name="connsiteY1430" fmla="*/ 6746605 h 7060027"/>
              <a:gd name="connsiteX1431" fmla="*/ 21437864 w 24139512"/>
              <a:gd name="connsiteY1431" fmla="*/ 6647300 h 7060027"/>
              <a:gd name="connsiteX1432" fmla="*/ 21339366 w 24139512"/>
              <a:gd name="connsiteY1432" fmla="*/ 6718232 h 7060027"/>
              <a:gd name="connsiteX1433" fmla="*/ 21353436 w 24139512"/>
              <a:gd name="connsiteY1433" fmla="*/ 6647300 h 7060027"/>
              <a:gd name="connsiteX1434" fmla="*/ 21254936 w 24139512"/>
              <a:gd name="connsiteY1434" fmla="*/ 6746605 h 7060027"/>
              <a:gd name="connsiteX1435" fmla="*/ 21254938 w 24139512"/>
              <a:gd name="connsiteY1435" fmla="*/ 6661486 h 7060027"/>
              <a:gd name="connsiteX1436" fmla="*/ 21311222 w 24139512"/>
              <a:gd name="connsiteY1436" fmla="*/ 6576369 h 7060027"/>
              <a:gd name="connsiteX1437" fmla="*/ 21198656 w 24139512"/>
              <a:gd name="connsiteY1437" fmla="*/ 6675671 h 7060027"/>
              <a:gd name="connsiteX1438" fmla="*/ 21184584 w 24139512"/>
              <a:gd name="connsiteY1438" fmla="*/ 6604740 h 7060027"/>
              <a:gd name="connsiteX1439" fmla="*/ 21142370 w 24139512"/>
              <a:gd name="connsiteY1439" fmla="*/ 6675671 h 7060027"/>
              <a:gd name="connsiteX1440" fmla="*/ 21184582 w 24139512"/>
              <a:gd name="connsiteY1440" fmla="*/ 6718231 h 7060027"/>
              <a:gd name="connsiteX1441" fmla="*/ 21114230 w 24139512"/>
              <a:gd name="connsiteY1441" fmla="*/ 6704045 h 7060027"/>
              <a:gd name="connsiteX1442" fmla="*/ 21325296 w 24139512"/>
              <a:gd name="connsiteY1442" fmla="*/ 6789165 h 7060027"/>
              <a:gd name="connsiteX1443" fmla="*/ 21114230 w 24139512"/>
              <a:gd name="connsiteY1443" fmla="*/ 6803353 h 7060027"/>
              <a:gd name="connsiteX1444" fmla="*/ 21057942 w 24139512"/>
              <a:gd name="connsiteY1444" fmla="*/ 6817539 h 7060027"/>
              <a:gd name="connsiteX1445" fmla="*/ 21072014 w 24139512"/>
              <a:gd name="connsiteY1445" fmla="*/ 6760791 h 7060027"/>
              <a:gd name="connsiteX1446" fmla="*/ 20959448 w 24139512"/>
              <a:gd name="connsiteY1446" fmla="*/ 6689859 h 7060027"/>
              <a:gd name="connsiteX1447" fmla="*/ 20973518 w 24139512"/>
              <a:gd name="connsiteY1447" fmla="*/ 6647300 h 7060027"/>
              <a:gd name="connsiteX1448" fmla="*/ 20917234 w 24139512"/>
              <a:gd name="connsiteY1448" fmla="*/ 6661486 h 7060027"/>
              <a:gd name="connsiteX1449" fmla="*/ 20959448 w 24139512"/>
              <a:gd name="connsiteY1449" fmla="*/ 6689859 h 7060027"/>
              <a:gd name="connsiteX1450" fmla="*/ 20860950 w 24139512"/>
              <a:gd name="connsiteY1450" fmla="*/ 6817539 h 7060027"/>
              <a:gd name="connsiteX1451" fmla="*/ 20776524 w 24139512"/>
              <a:gd name="connsiteY1451" fmla="*/ 6789165 h 7060027"/>
              <a:gd name="connsiteX1452" fmla="*/ 20593598 w 24139512"/>
              <a:gd name="connsiteY1452" fmla="*/ 6774979 h 7060027"/>
              <a:gd name="connsiteX1453" fmla="*/ 20607670 w 24139512"/>
              <a:gd name="connsiteY1453" fmla="*/ 6732419 h 7060027"/>
              <a:gd name="connsiteX1454" fmla="*/ 20579528 w 24139512"/>
              <a:gd name="connsiteY1454" fmla="*/ 6718231 h 7060027"/>
              <a:gd name="connsiteX1455" fmla="*/ 20537312 w 24139512"/>
              <a:gd name="connsiteY1455" fmla="*/ 6760790 h 7060027"/>
              <a:gd name="connsiteX1456" fmla="*/ 20537312 w 24139512"/>
              <a:gd name="connsiteY1456" fmla="*/ 6704045 h 7060027"/>
              <a:gd name="connsiteX1457" fmla="*/ 20509172 w 24139512"/>
              <a:gd name="connsiteY1457" fmla="*/ 6746605 h 7060027"/>
              <a:gd name="connsiteX1458" fmla="*/ 20495100 w 24139512"/>
              <a:gd name="connsiteY1458" fmla="*/ 6689860 h 7060027"/>
              <a:gd name="connsiteX1459" fmla="*/ 20481030 w 24139512"/>
              <a:gd name="connsiteY1459" fmla="*/ 6746605 h 7060027"/>
              <a:gd name="connsiteX1460" fmla="*/ 20354390 w 24139512"/>
              <a:gd name="connsiteY1460" fmla="*/ 6746605 h 7060027"/>
              <a:gd name="connsiteX1461" fmla="*/ 20354390 w 24139512"/>
              <a:gd name="connsiteY1461" fmla="*/ 6647299 h 7060027"/>
              <a:gd name="connsiteX1462" fmla="*/ 20219836 w 24139512"/>
              <a:gd name="connsiteY1462" fmla="*/ 6671239 h 7060027"/>
              <a:gd name="connsiteX1463" fmla="*/ 20188460 w 24139512"/>
              <a:gd name="connsiteY1463" fmla="*/ 6623387 h 7060027"/>
              <a:gd name="connsiteX1464" fmla="*/ 20190812 w 24139512"/>
              <a:gd name="connsiteY1464" fmla="*/ 6620700 h 7060027"/>
              <a:gd name="connsiteX1465" fmla="*/ 20185536 w 24139512"/>
              <a:gd name="connsiteY1465" fmla="*/ 6590554 h 7060027"/>
              <a:gd name="connsiteX1466" fmla="*/ 20241818 w 24139512"/>
              <a:gd name="connsiteY1466" fmla="*/ 6448687 h 7060027"/>
              <a:gd name="connsiteX1467" fmla="*/ 20185536 w 24139512"/>
              <a:gd name="connsiteY1467" fmla="*/ 6491246 h 7060027"/>
              <a:gd name="connsiteX1468" fmla="*/ 20171466 w 24139512"/>
              <a:gd name="connsiteY1468" fmla="*/ 6590554 h 7060027"/>
              <a:gd name="connsiteX1469" fmla="*/ 20171468 w 24139512"/>
              <a:gd name="connsiteY1469" fmla="*/ 6477060 h 7060027"/>
              <a:gd name="connsiteX1470" fmla="*/ 20115182 w 24139512"/>
              <a:gd name="connsiteY1470" fmla="*/ 6462875 h 7060027"/>
              <a:gd name="connsiteX1471" fmla="*/ 19918188 w 24139512"/>
              <a:gd name="connsiteY1471" fmla="*/ 6590554 h 7060027"/>
              <a:gd name="connsiteX1472" fmla="*/ 19932258 w 24139512"/>
              <a:gd name="connsiteY1472" fmla="*/ 6505434 h 7060027"/>
              <a:gd name="connsiteX1473" fmla="*/ 19875972 w 24139512"/>
              <a:gd name="connsiteY1473" fmla="*/ 6562180 h 7060027"/>
              <a:gd name="connsiteX1474" fmla="*/ 19833760 w 24139512"/>
              <a:gd name="connsiteY1474" fmla="*/ 6590554 h 7060027"/>
              <a:gd name="connsiteX1475" fmla="*/ 19847830 w 24139512"/>
              <a:gd name="connsiteY1475" fmla="*/ 6477061 h 7060027"/>
              <a:gd name="connsiteX1476" fmla="*/ 19819692 w 24139512"/>
              <a:gd name="connsiteY1476" fmla="*/ 6477061 h 7060027"/>
              <a:gd name="connsiteX1477" fmla="*/ 19805616 w 24139512"/>
              <a:gd name="connsiteY1477" fmla="*/ 6562180 h 7060027"/>
              <a:gd name="connsiteX1478" fmla="*/ 19763404 w 24139512"/>
              <a:gd name="connsiteY1478" fmla="*/ 6576368 h 7060027"/>
              <a:gd name="connsiteX1479" fmla="*/ 19453840 w 24139512"/>
              <a:gd name="connsiteY1479" fmla="*/ 6434501 h 7060027"/>
              <a:gd name="connsiteX1480" fmla="*/ 19397556 w 24139512"/>
              <a:gd name="connsiteY1480" fmla="*/ 6505434 h 7060027"/>
              <a:gd name="connsiteX1481" fmla="*/ 19313132 w 24139512"/>
              <a:gd name="connsiteY1481" fmla="*/ 6519620 h 7060027"/>
              <a:gd name="connsiteX1482" fmla="*/ 19228704 w 24139512"/>
              <a:gd name="connsiteY1482" fmla="*/ 6519620 h 7060027"/>
              <a:gd name="connsiteX1483" fmla="*/ 19242774 w 24139512"/>
              <a:gd name="connsiteY1483" fmla="*/ 6434501 h 7060027"/>
              <a:gd name="connsiteX1484" fmla="*/ 19186492 w 24139512"/>
              <a:gd name="connsiteY1484" fmla="*/ 6391942 h 7060027"/>
              <a:gd name="connsiteX1485" fmla="*/ 19144276 w 24139512"/>
              <a:gd name="connsiteY1485" fmla="*/ 6406129 h 7060027"/>
              <a:gd name="connsiteX1486" fmla="*/ 19158348 w 24139512"/>
              <a:gd name="connsiteY1486" fmla="*/ 6363569 h 7060027"/>
              <a:gd name="connsiteX1487" fmla="*/ 18778428 w 24139512"/>
              <a:gd name="connsiteY1487" fmla="*/ 6391941 h 7060027"/>
              <a:gd name="connsiteX1488" fmla="*/ 18876926 w 24139512"/>
              <a:gd name="connsiteY1488" fmla="*/ 6448687 h 7060027"/>
              <a:gd name="connsiteX1489" fmla="*/ 18862854 w 24139512"/>
              <a:gd name="connsiteY1489" fmla="*/ 6448687 h 7060027"/>
              <a:gd name="connsiteX1490" fmla="*/ 18905068 w 24139512"/>
              <a:gd name="connsiteY1490" fmla="*/ 6434501 h 7060027"/>
              <a:gd name="connsiteX1491" fmla="*/ 18905068 w 24139512"/>
              <a:gd name="connsiteY1491" fmla="*/ 6562180 h 7060027"/>
              <a:gd name="connsiteX1492" fmla="*/ 18778428 w 24139512"/>
              <a:gd name="connsiteY1492" fmla="*/ 6533806 h 7060027"/>
              <a:gd name="connsiteX1493" fmla="*/ 18722146 w 24139512"/>
              <a:gd name="connsiteY1493" fmla="*/ 6505434 h 7060027"/>
              <a:gd name="connsiteX1494" fmla="*/ 18750288 w 24139512"/>
              <a:gd name="connsiteY1494" fmla="*/ 6448686 h 7060027"/>
              <a:gd name="connsiteX1495" fmla="*/ 18694002 w 24139512"/>
              <a:gd name="connsiteY1495" fmla="*/ 6462875 h 7060027"/>
              <a:gd name="connsiteX1496" fmla="*/ 18694004 w 24139512"/>
              <a:gd name="connsiteY1496" fmla="*/ 6505434 h 7060027"/>
              <a:gd name="connsiteX1497" fmla="*/ 18708074 w 24139512"/>
              <a:gd name="connsiteY1497" fmla="*/ 6377755 h 7060027"/>
              <a:gd name="connsiteX1498" fmla="*/ 18764358 w 24139512"/>
              <a:gd name="connsiteY1498" fmla="*/ 6377755 h 7060027"/>
              <a:gd name="connsiteX1499" fmla="*/ 18750288 w 24139512"/>
              <a:gd name="connsiteY1499" fmla="*/ 6264264 h 7060027"/>
              <a:gd name="connsiteX1500" fmla="*/ 18708074 w 24139512"/>
              <a:gd name="connsiteY1500" fmla="*/ 6278450 h 7060027"/>
              <a:gd name="connsiteX1501" fmla="*/ 18553292 w 24139512"/>
              <a:gd name="connsiteY1501" fmla="*/ 6491246 h 7060027"/>
              <a:gd name="connsiteX1502" fmla="*/ 18539218 w 24139512"/>
              <a:gd name="connsiteY1502" fmla="*/ 6434501 h 7060027"/>
              <a:gd name="connsiteX1503" fmla="*/ 18426652 w 24139512"/>
              <a:gd name="connsiteY1503" fmla="*/ 6420315 h 7060027"/>
              <a:gd name="connsiteX1504" fmla="*/ 18454796 w 24139512"/>
              <a:gd name="connsiteY1504" fmla="*/ 6363569 h 7060027"/>
              <a:gd name="connsiteX1505" fmla="*/ 18384438 w 24139512"/>
              <a:gd name="connsiteY1505" fmla="*/ 6434501 h 7060027"/>
              <a:gd name="connsiteX1506" fmla="*/ 18342224 w 24139512"/>
              <a:gd name="connsiteY1506" fmla="*/ 6420315 h 7060027"/>
              <a:gd name="connsiteX1507" fmla="*/ 18314084 w 24139512"/>
              <a:gd name="connsiteY1507" fmla="*/ 6335195 h 7060027"/>
              <a:gd name="connsiteX1508" fmla="*/ 18285940 w 24139512"/>
              <a:gd name="connsiteY1508" fmla="*/ 6363570 h 7060027"/>
              <a:gd name="connsiteX1509" fmla="*/ 18300010 w 24139512"/>
              <a:gd name="connsiteY1509" fmla="*/ 6420315 h 7060027"/>
              <a:gd name="connsiteX1510" fmla="*/ 18243726 w 24139512"/>
              <a:gd name="connsiteY1510" fmla="*/ 6448687 h 7060027"/>
              <a:gd name="connsiteX1511" fmla="*/ 18229656 w 24139512"/>
              <a:gd name="connsiteY1511" fmla="*/ 6377756 h 7060027"/>
              <a:gd name="connsiteX1512" fmla="*/ 18187444 w 24139512"/>
              <a:gd name="connsiteY1512" fmla="*/ 6377756 h 7060027"/>
              <a:gd name="connsiteX1513" fmla="*/ 18187442 w 24139512"/>
              <a:gd name="connsiteY1513" fmla="*/ 6462875 h 7060027"/>
              <a:gd name="connsiteX1514" fmla="*/ 18257798 w 24139512"/>
              <a:gd name="connsiteY1514" fmla="*/ 6477061 h 7060027"/>
              <a:gd name="connsiteX1515" fmla="*/ 18243726 w 24139512"/>
              <a:gd name="connsiteY1515" fmla="*/ 6547994 h 7060027"/>
              <a:gd name="connsiteX1516" fmla="*/ 18187444 w 24139512"/>
              <a:gd name="connsiteY1516" fmla="*/ 6547994 h 7060027"/>
              <a:gd name="connsiteX1517" fmla="*/ 18229656 w 24139512"/>
              <a:gd name="connsiteY1517" fmla="*/ 6618926 h 7060027"/>
              <a:gd name="connsiteX1518" fmla="*/ 18131160 w 24139512"/>
              <a:gd name="connsiteY1518" fmla="*/ 6491246 h 7060027"/>
              <a:gd name="connsiteX1519" fmla="*/ 18046732 w 24139512"/>
              <a:gd name="connsiteY1519" fmla="*/ 6420314 h 7060027"/>
              <a:gd name="connsiteX1520" fmla="*/ 18074876 w 24139512"/>
              <a:gd name="connsiteY1520" fmla="*/ 6306822 h 7060027"/>
              <a:gd name="connsiteX1521" fmla="*/ 17976376 w 24139512"/>
              <a:gd name="connsiteY1521" fmla="*/ 6306822 h 7060027"/>
              <a:gd name="connsiteX1522" fmla="*/ 17948236 w 24139512"/>
              <a:gd name="connsiteY1522" fmla="*/ 6363569 h 7060027"/>
              <a:gd name="connsiteX1523" fmla="*/ 17962308 w 24139512"/>
              <a:gd name="connsiteY1523" fmla="*/ 6278450 h 7060027"/>
              <a:gd name="connsiteX1524" fmla="*/ 17920092 w 24139512"/>
              <a:gd name="connsiteY1524" fmla="*/ 6292636 h 7060027"/>
              <a:gd name="connsiteX1525" fmla="*/ 17906020 w 24139512"/>
              <a:gd name="connsiteY1525" fmla="*/ 6377755 h 7060027"/>
              <a:gd name="connsiteX1526" fmla="*/ 17948236 w 24139512"/>
              <a:gd name="connsiteY1526" fmla="*/ 6420315 h 7060027"/>
              <a:gd name="connsiteX1527" fmla="*/ 17891950 w 24139512"/>
              <a:gd name="connsiteY1527" fmla="*/ 6420315 h 7060027"/>
              <a:gd name="connsiteX1528" fmla="*/ 17920092 w 24139512"/>
              <a:gd name="connsiteY1528" fmla="*/ 6462875 h 7060027"/>
              <a:gd name="connsiteX1529" fmla="*/ 17891950 w 24139512"/>
              <a:gd name="connsiteY1529" fmla="*/ 6505434 h 7060027"/>
              <a:gd name="connsiteX1530" fmla="*/ 17877880 w 24139512"/>
              <a:gd name="connsiteY1530" fmla="*/ 6406129 h 7060027"/>
              <a:gd name="connsiteX1531" fmla="*/ 17821596 w 24139512"/>
              <a:gd name="connsiteY1531" fmla="*/ 6391941 h 7060027"/>
              <a:gd name="connsiteX1532" fmla="*/ 17779378 w 24139512"/>
              <a:gd name="connsiteY1532" fmla="*/ 6292636 h 7060027"/>
              <a:gd name="connsiteX1533" fmla="*/ 17751238 w 24139512"/>
              <a:gd name="connsiteY1533" fmla="*/ 6406129 h 7060027"/>
              <a:gd name="connsiteX1534" fmla="*/ 17751240 w 24139512"/>
              <a:gd name="connsiteY1534" fmla="*/ 6292636 h 7060027"/>
              <a:gd name="connsiteX1535" fmla="*/ 17596458 w 24139512"/>
              <a:gd name="connsiteY1535" fmla="*/ 6321010 h 7060027"/>
              <a:gd name="connsiteX1536" fmla="*/ 17540174 w 24139512"/>
              <a:gd name="connsiteY1536" fmla="*/ 6292636 h 7060027"/>
              <a:gd name="connsiteX1537" fmla="*/ 17497958 w 24139512"/>
              <a:gd name="connsiteY1537" fmla="*/ 6207516 h 7060027"/>
              <a:gd name="connsiteX1538" fmla="*/ 17427604 w 24139512"/>
              <a:gd name="connsiteY1538" fmla="*/ 6349381 h 7060027"/>
              <a:gd name="connsiteX1539" fmla="*/ 17399464 w 24139512"/>
              <a:gd name="connsiteY1539" fmla="*/ 6278450 h 7060027"/>
              <a:gd name="connsiteX1540" fmla="*/ 17427602 w 24139512"/>
              <a:gd name="connsiteY1540" fmla="*/ 6221702 h 7060027"/>
              <a:gd name="connsiteX1541" fmla="*/ 17329106 w 24139512"/>
              <a:gd name="connsiteY1541" fmla="*/ 6250076 h 7060027"/>
              <a:gd name="connsiteX1542" fmla="*/ 17371322 w 24139512"/>
              <a:gd name="connsiteY1542" fmla="*/ 6292636 h 7060027"/>
              <a:gd name="connsiteX1543" fmla="*/ 17188396 w 24139512"/>
              <a:gd name="connsiteY1543" fmla="*/ 6306822 h 7060027"/>
              <a:gd name="connsiteX1544" fmla="*/ 17047682 w 24139512"/>
              <a:gd name="connsiteY1544" fmla="*/ 6250075 h 7060027"/>
              <a:gd name="connsiteX1545" fmla="*/ 17005472 w 24139512"/>
              <a:gd name="connsiteY1545" fmla="*/ 6207516 h 7060027"/>
              <a:gd name="connsiteX1546" fmla="*/ 17033614 w 24139512"/>
              <a:gd name="connsiteY1546" fmla="*/ 6264264 h 7060027"/>
              <a:gd name="connsiteX1547" fmla="*/ 16991404 w 24139512"/>
              <a:gd name="connsiteY1547" fmla="*/ 6335195 h 7060027"/>
              <a:gd name="connsiteX1548" fmla="*/ 16892904 w 24139512"/>
              <a:gd name="connsiteY1548" fmla="*/ 6278450 h 7060027"/>
              <a:gd name="connsiteX1549" fmla="*/ 16921046 w 24139512"/>
              <a:gd name="connsiteY1549" fmla="*/ 6235890 h 7060027"/>
              <a:gd name="connsiteX1550" fmla="*/ 16864762 w 24139512"/>
              <a:gd name="connsiteY1550" fmla="*/ 6221702 h 7060027"/>
              <a:gd name="connsiteX1551" fmla="*/ 16822548 w 24139512"/>
              <a:gd name="connsiteY1551" fmla="*/ 6278449 h 7060027"/>
              <a:gd name="connsiteX1552" fmla="*/ 16808478 w 24139512"/>
              <a:gd name="connsiteY1552" fmla="*/ 6207516 h 7060027"/>
              <a:gd name="connsiteX1553" fmla="*/ 16780336 w 24139512"/>
              <a:gd name="connsiteY1553" fmla="*/ 6221702 h 7060027"/>
              <a:gd name="connsiteX1554" fmla="*/ 16836620 w 24139512"/>
              <a:gd name="connsiteY1554" fmla="*/ 6108211 h 7060027"/>
              <a:gd name="connsiteX1555" fmla="*/ 16724049 w 24139512"/>
              <a:gd name="connsiteY1555" fmla="*/ 6150771 h 7060027"/>
              <a:gd name="connsiteX1556" fmla="*/ 16709978 w 24139512"/>
              <a:gd name="connsiteY1556" fmla="*/ 6094023 h 7060027"/>
              <a:gd name="connsiteX1557" fmla="*/ 16653695 w 24139512"/>
              <a:gd name="connsiteY1557" fmla="*/ 6150770 h 7060027"/>
              <a:gd name="connsiteX1558" fmla="*/ 16695906 w 24139512"/>
              <a:gd name="connsiteY1558" fmla="*/ 6164956 h 7060027"/>
              <a:gd name="connsiteX1559" fmla="*/ 16583338 w 24139512"/>
              <a:gd name="connsiteY1559" fmla="*/ 6264264 h 7060027"/>
              <a:gd name="connsiteX1560" fmla="*/ 16583338 w 24139512"/>
              <a:gd name="connsiteY1560" fmla="*/ 6150770 h 7060027"/>
              <a:gd name="connsiteX1561" fmla="*/ 16639625 w 24139512"/>
              <a:gd name="connsiteY1561" fmla="*/ 6079835 h 7060027"/>
              <a:gd name="connsiteX1562" fmla="*/ 16541126 w 24139512"/>
              <a:gd name="connsiteY1562" fmla="*/ 6122396 h 7060027"/>
              <a:gd name="connsiteX1563" fmla="*/ 16569267 w 24139512"/>
              <a:gd name="connsiteY1563" fmla="*/ 6193330 h 7060027"/>
              <a:gd name="connsiteX1564" fmla="*/ 16498914 w 24139512"/>
              <a:gd name="connsiteY1564" fmla="*/ 6250075 h 7060027"/>
              <a:gd name="connsiteX1565" fmla="*/ 16484842 w 24139512"/>
              <a:gd name="connsiteY1565" fmla="*/ 6164956 h 7060027"/>
              <a:gd name="connsiteX1566" fmla="*/ 16301917 w 24139512"/>
              <a:gd name="connsiteY1566" fmla="*/ 6250075 h 7060027"/>
              <a:gd name="connsiteX1567" fmla="*/ 16315987 w 24139512"/>
              <a:gd name="connsiteY1567" fmla="*/ 6136585 h 7060027"/>
              <a:gd name="connsiteX1568" fmla="*/ 16259704 w 24139512"/>
              <a:gd name="connsiteY1568" fmla="*/ 6179142 h 7060027"/>
              <a:gd name="connsiteX1569" fmla="*/ 16259704 w 24139512"/>
              <a:gd name="connsiteY1569" fmla="*/ 6136585 h 7060027"/>
              <a:gd name="connsiteX1570" fmla="*/ 16217491 w 24139512"/>
              <a:gd name="connsiteY1570" fmla="*/ 6207516 h 7060027"/>
              <a:gd name="connsiteX1571" fmla="*/ 16273776 w 24139512"/>
              <a:gd name="connsiteY1571" fmla="*/ 6221703 h 7060027"/>
              <a:gd name="connsiteX1572" fmla="*/ 16287846 w 24139512"/>
              <a:gd name="connsiteY1572" fmla="*/ 6292636 h 7060027"/>
              <a:gd name="connsiteX1573" fmla="*/ 16161205 w 24139512"/>
              <a:gd name="connsiteY1573" fmla="*/ 6278449 h 7060027"/>
              <a:gd name="connsiteX1574" fmla="*/ 16147136 w 24139512"/>
              <a:gd name="connsiteY1574" fmla="*/ 6391941 h 7060027"/>
              <a:gd name="connsiteX1575" fmla="*/ 16104921 w 24139512"/>
              <a:gd name="connsiteY1575" fmla="*/ 6292635 h 7060027"/>
              <a:gd name="connsiteX1576" fmla="*/ 16231560 w 24139512"/>
              <a:gd name="connsiteY1576" fmla="*/ 6235890 h 7060027"/>
              <a:gd name="connsiteX1577" fmla="*/ 16189349 w 24139512"/>
              <a:gd name="connsiteY1577" fmla="*/ 6164957 h 7060027"/>
              <a:gd name="connsiteX1578" fmla="*/ 16217490 w 24139512"/>
              <a:gd name="connsiteY1578" fmla="*/ 6037277 h 7060027"/>
              <a:gd name="connsiteX1579" fmla="*/ 16259703 w 24139512"/>
              <a:gd name="connsiteY1579" fmla="*/ 6008903 h 7060027"/>
              <a:gd name="connsiteX1580" fmla="*/ 16203419 w 24139512"/>
              <a:gd name="connsiteY1580" fmla="*/ 6079834 h 7060027"/>
              <a:gd name="connsiteX1581" fmla="*/ 16133065 w 24139512"/>
              <a:gd name="connsiteY1581" fmla="*/ 6094022 h 7060027"/>
              <a:gd name="connsiteX1582" fmla="*/ 16175278 w 24139512"/>
              <a:gd name="connsiteY1582" fmla="*/ 6108211 h 7060027"/>
              <a:gd name="connsiteX1583" fmla="*/ 16189349 w 24139512"/>
              <a:gd name="connsiteY1583" fmla="*/ 6164957 h 7060027"/>
              <a:gd name="connsiteX1584" fmla="*/ 15907929 w 24139512"/>
              <a:gd name="connsiteY1584" fmla="*/ 6235889 h 7060027"/>
              <a:gd name="connsiteX1585" fmla="*/ 15936070 w 24139512"/>
              <a:gd name="connsiteY1585" fmla="*/ 6264264 h 7060027"/>
              <a:gd name="connsiteX1586" fmla="*/ 15893855 w 24139512"/>
              <a:gd name="connsiteY1586" fmla="*/ 6278450 h 7060027"/>
              <a:gd name="connsiteX1587" fmla="*/ 15992354 w 24139512"/>
              <a:gd name="connsiteY1587" fmla="*/ 6207516 h 7060027"/>
              <a:gd name="connsiteX1588" fmla="*/ 16076779 w 24139512"/>
              <a:gd name="connsiteY1588" fmla="*/ 6250076 h 7060027"/>
              <a:gd name="connsiteX1589" fmla="*/ 16020496 w 24139512"/>
              <a:gd name="connsiteY1589" fmla="*/ 6250075 h 7060027"/>
              <a:gd name="connsiteX1590" fmla="*/ 16034567 w 24139512"/>
              <a:gd name="connsiteY1590" fmla="*/ 6335195 h 7060027"/>
              <a:gd name="connsiteX1591" fmla="*/ 15978281 w 24139512"/>
              <a:gd name="connsiteY1591" fmla="*/ 6377755 h 7060027"/>
              <a:gd name="connsiteX1592" fmla="*/ 16006426 w 24139512"/>
              <a:gd name="connsiteY1592" fmla="*/ 6250075 h 7060027"/>
              <a:gd name="connsiteX1593" fmla="*/ 15936070 w 24139512"/>
              <a:gd name="connsiteY1593" fmla="*/ 6406129 h 7060027"/>
              <a:gd name="connsiteX1594" fmla="*/ 15978281 w 24139512"/>
              <a:gd name="connsiteY1594" fmla="*/ 6448687 h 7060027"/>
              <a:gd name="connsiteX1595" fmla="*/ 15950139 w 24139512"/>
              <a:gd name="connsiteY1595" fmla="*/ 6462875 h 7060027"/>
              <a:gd name="connsiteX1596" fmla="*/ 15879786 w 24139512"/>
              <a:gd name="connsiteY1596" fmla="*/ 6321009 h 7060027"/>
              <a:gd name="connsiteX1597" fmla="*/ 15725003 w 24139512"/>
              <a:gd name="connsiteY1597" fmla="*/ 6377756 h 7060027"/>
              <a:gd name="connsiteX1598" fmla="*/ 15725004 w 24139512"/>
              <a:gd name="connsiteY1598" fmla="*/ 6420315 h 7060027"/>
              <a:gd name="connsiteX1599" fmla="*/ 15696859 w 24139512"/>
              <a:gd name="connsiteY1599" fmla="*/ 6420315 h 7060027"/>
              <a:gd name="connsiteX1600" fmla="*/ 15710930 w 24139512"/>
              <a:gd name="connsiteY1600" fmla="*/ 6321010 h 7060027"/>
              <a:gd name="connsiteX1601" fmla="*/ 15809431 w 24139512"/>
              <a:gd name="connsiteY1601" fmla="*/ 6335196 h 7060027"/>
              <a:gd name="connsiteX1602" fmla="*/ 15809430 w 24139512"/>
              <a:gd name="connsiteY1602" fmla="*/ 6250076 h 7060027"/>
              <a:gd name="connsiteX1603" fmla="*/ 15668718 w 24139512"/>
              <a:gd name="connsiteY1603" fmla="*/ 6321010 h 7060027"/>
              <a:gd name="connsiteX1604" fmla="*/ 15682789 w 24139512"/>
              <a:gd name="connsiteY1604" fmla="*/ 6377755 h 7060027"/>
              <a:gd name="connsiteX1605" fmla="*/ 15570220 w 24139512"/>
              <a:gd name="connsiteY1605" fmla="*/ 6434500 h 7060027"/>
              <a:gd name="connsiteX1606" fmla="*/ 15513936 w 24139512"/>
              <a:gd name="connsiteY1606" fmla="*/ 6391941 h 7060027"/>
              <a:gd name="connsiteX1607" fmla="*/ 15485793 w 24139512"/>
              <a:gd name="connsiteY1607" fmla="*/ 6321009 h 7060027"/>
              <a:gd name="connsiteX1608" fmla="*/ 15528007 w 24139512"/>
              <a:gd name="connsiteY1608" fmla="*/ 6306822 h 7060027"/>
              <a:gd name="connsiteX1609" fmla="*/ 15542079 w 24139512"/>
              <a:gd name="connsiteY1609" fmla="*/ 6250076 h 7060027"/>
              <a:gd name="connsiteX1610" fmla="*/ 15485794 w 24139512"/>
              <a:gd name="connsiteY1610" fmla="*/ 6235890 h 7060027"/>
              <a:gd name="connsiteX1611" fmla="*/ 15471723 w 24139512"/>
              <a:gd name="connsiteY1611" fmla="*/ 6377755 h 7060027"/>
              <a:gd name="connsiteX1612" fmla="*/ 15401369 w 24139512"/>
              <a:gd name="connsiteY1612" fmla="*/ 6335195 h 7060027"/>
              <a:gd name="connsiteX1613" fmla="*/ 15373225 w 24139512"/>
              <a:gd name="connsiteY1613" fmla="*/ 6306821 h 7060027"/>
              <a:gd name="connsiteX1614" fmla="*/ 15415439 w 24139512"/>
              <a:gd name="connsiteY1614" fmla="*/ 6179142 h 7060027"/>
              <a:gd name="connsiteX1615" fmla="*/ 15640577 w 24139512"/>
              <a:gd name="connsiteY1615" fmla="*/ 6164956 h 7060027"/>
              <a:gd name="connsiteX1616" fmla="*/ 15570220 w 24139512"/>
              <a:gd name="connsiteY1616" fmla="*/ 6108210 h 7060027"/>
              <a:gd name="connsiteX1617" fmla="*/ 15528008 w 24139512"/>
              <a:gd name="connsiteY1617" fmla="*/ 6179142 h 7060027"/>
              <a:gd name="connsiteX1618" fmla="*/ 15513936 w 24139512"/>
              <a:gd name="connsiteY1618" fmla="*/ 6108211 h 7060027"/>
              <a:gd name="connsiteX1619" fmla="*/ 15471723 w 24139512"/>
              <a:gd name="connsiteY1619" fmla="*/ 6164956 h 7060027"/>
              <a:gd name="connsiteX1620" fmla="*/ 15471724 w 24139512"/>
              <a:gd name="connsiteY1620" fmla="*/ 6023089 h 7060027"/>
              <a:gd name="connsiteX1621" fmla="*/ 15387297 w 24139512"/>
              <a:gd name="connsiteY1621" fmla="*/ 6023089 h 7060027"/>
              <a:gd name="connsiteX1622" fmla="*/ 15401369 w 24139512"/>
              <a:gd name="connsiteY1622" fmla="*/ 6094023 h 7060027"/>
              <a:gd name="connsiteX1623" fmla="*/ 15443582 w 24139512"/>
              <a:gd name="connsiteY1623" fmla="*/ 6051463 h 7060027"/>
              <a:gd name="connsiteX1624" fmla="*/ 15451496 w 24139512"/>
              <a:gd name="connsiteY1624" fmla="*/ 6080722 h 7060027"/>
              <a:gd name="connsiteX1625" fmla="*/ 15452626 w 24139512"/>
              <a:gd name="connsiteY1625" fmla="*/ 6095541 h 7060027"/>
              <a:gd name="connsiteX1626" fmla="*/ 15451497 w 24139512"/>
              <a:gd name="connsiteY1626" fmla="*/ 6088703 h 7060027"/>
              <a:gd name="connsiteX1627" fmla="*/ 15443582 w 24139512"/>
              <a:gd name="connsiteY1627" fmla="*/ 6094023 h 7060027"/>
              <a:gd name="connsiteX1628" fmla="*/ 15415438 w 24139512"/>
              <a:gd name="connsiteY1628" fmla="*/ 6164957 h 7060027"/>
              <a:gd name="connsiteX1629" fmla="*/ 15331011 w 24139512"/>
              <a:gd name="connsiteY1629" fmla="*/ 6150770 h 7060027"/>
              <a:gd name="connsiteX1630" fmla="*/ 15401368 w 24139512"/>
              <a:gd name="connsiteY1630" fmla="*/ 6179142 h 7060027"/>
              <a:gd name="connsiteX1631" fmla="*/ 15345082 w 24139512"/>
              <a:gd name="connsiteY1631" fmla="*/ 6235890 h 7060027"/>
              <a:gd name="connsiteX1632" fmla="*/ 15232513 w 24139512"/>
              <a:gd name="connsiteY1632" fmla="*/ 6235890 h 7060027"/>
              <a:gd name="connsiteX1633" fmla="*/ 15190302 w 24139512"/>
              <a:gd name="connsiteY1633" fmla="*/ 6179142 h 7060027"/>
              <a:gd name="connsiteX1634" fmla="*/ 15176232 w 24139512"/>
              <a:gd name="connsiteY1634" fmla="*/ 6235890 h 7060027"/>
              <a:gd name="connsiteX1635" fmla="*/ 15148088 w 24139512"/>
              <a:gd name="connsiteY1635" fmla="*/ 6264264 h 7060027"/>
              <a:gd name="connsiteX1636" fmla="*/ 15077734 w 24139512"/>
              <a:gd name="connsiteY1636" fmla="*/ 6221702 h 7060027"/>
              <a:gd name="connsiteX1637" fmla="*/ 15151606 w 24139512"/>
              <a:gd name="connsiteY1637" fmla="*/ 6133035 h 7060027"/>
              <a:gd name="connsiteX1638" fmla="*/ 15172460 w 24139512"/>
              <a:gd name="connsiteY1638" fmla="*/ 6089583 h 7060027"/>
              <a:gd name="connsiteX1639" fmla="*/ 15176231 w 24139512"/>
              <a:gd name="connsiteY1639" fmla="*/ 6094023 h 7060027"/>
              <a:gd name="connsiteX1640" fmla="*/ 15177346 w 24139512"/>
              <a:gd name="connsiteY1640" fmla="*/ 6079405 h 7060027"/>
              <a:gd name="connsiteX1641" fmla="*/ 15204373 w 24139512"/>
              <a:gd name="connsiteY1641" fmla="*/ 6023089 h 7060027"/>
              <a:gd name="connsiteX1642" fmla="*/ 15179750 w 24139512"/>
              <a:gd name="connsiteY1642" fmla="*/ 6047916 h 7060027"/>
              <a:gd name="connsiteX1643" fmla="*/ 15177346 w 24139512"/>
              <a:gd name="connsiteY1643" fmla="*/ 6079405 h 7060027"/>
              <a:gd name="connsiteX1644" fmla="*/ 15172460 w 24139512"/>
              <a:gd name="connsiteY1644" fmla="*/ 6089583 h 7060027"/>
              <a:gd name="connsiteX1645" fmla="*/ 15155344 w 24139512"/>
              <a:gd name="connsiteY1645" fmla="*/ 6069418 h 7060027"/>
              <a:gd name="connsiteX1646" fmla="*/ 15105874 w 24139512"/>
              <a:gd name="connsiteY1646" fmla="*/ 6051462 h 7060027"/>
              <a:gd name="connsiteX1647" fmla="*/ 15091804 w 24139512"/>
              <a:gd name="connsiteY1647" fmla="*/ 5966344 h 7060027"/>
              <a:gd name="connsiteX1648" fmla="*/ 15021450 w 24139512"/>
              <a:gd name="connsiteY1648" fmla="*/ 5952157 h 7060027"/>
              <a:gd name="connsiteX1649" fmla="*/ 15007378 w 24139512"/>
              <a:gd name="connsiteY1649" fmla="*/ 6023089 h 7060027"/>
              <a:gd name="connsiteX1650" fmla="*/ 15035521 w 24139512"/>
              <a:gd name="connsiteY1650" fmla="*/ 6037277 h 7060027"/>
              <a:gd name="connsiteX1651" fmla="*/ 14993306 w 24139512"/>
              <a:gd name="connsiteY1651" fmla="*/ 6094022 h 7060027"/>
              <a:gd name="connsiteX1652" fmla="*/ 15035520 w 24139512"/>
              <a:gd name="connsiteY1652" fmla="*/ 6122396 h 7060027"/>
              <a:gd name="connsiteX1653" fmla="*/ 14951093 w 24139512"/>
              <a:gd name="connsiteY1653" fmla="*/ 6207516 h 7060027"/>
              <a:gd name="connsiteX1654" fmla="*/ 14951092 w 24139512"/>
              <a:gd name="connsiteY1654" fmla="*/ 6150770 h 7060027"/>
              <a:gd name="connsiteX1655" fmla="*/ 14866665 w 24139512"/>
              <a:gd name="connsiteY1655" fmla="*/ 6179142 h 7060027"/>
              <a:gd name="connsiteX1656" fmla="*/ 14754098 w 24139512"/>
              <a:gd name="connsiteY1656" fmla="*/ 6207516 h 7060027"/>
              <a:gd name="connsiteX1657" fmla="*/ 14725957 w 24139512"/>
              <a:gd name="connsiteY1657" fmla="*/ 6221702 h 7060027"/>
              <a:gd name="connsiteX1658" fmla="*/ 14697812 w 24139512"/>
              <a:gd name="connsiteY1658" fmla="*/ 6150770 h 7060027"/>
              <a:gd name="connsiteX1659" fmla="*/ 14599315 w 24139512"/>
              <a:gd name="connsiteY1659" fmla="*/ 6179142 h 7060027"/>
              <a:gd name="connsiteX1660" fmla="*/ 14585245 w 24139512"/>
              <a:gd name="connsiteY1660" fmla="*/ 6108211 h 7060027"/>
              <a:gd name="connsiteX1661" fmla="*/ 14557103 w 24139512"/>
              <a:gd name="connsiteY1661" fmla="*/ 6136585 h 7060027"/>
              <a:gd name="connsiteX1662" fmla="*/ 14543033 w 24139512"/>
              <a:gd name="connsiteY1662" fmla="*/ 6079835 h 7060027"/>
              <a:gd name="connsiteX1663" fmla="*/ 14514887 w 24139512"/>
              <a:gd name="connsiteY1663" fmla="*/ 6079834 h 7060027"/>
              <a:gd name="connsiteX1664" fmla="*/ 14500817 w 24139512"/>
              <a:gd name="connsiteY1664" fmla="*/ 6150770 h 7060027"/>
              <a:gd name="connsiteX1665" fmla="*/ 14374179 w 24139512"/>
              <a:gd name="connsiteY1665" fmla="*/ 6164956 h 7060027"/>
              <a:gd name="connsiteX1666" fmla="*/ 14388249 w 24139512"/>
              <a:gd name="connsiteY1666" fmla="*/ 6108211 h 7060027"/>
              <a:gd name="connsiteX1667" fmla="*/ 14331964 w 24139512"/>
              <a:gd name="connsiteY1667" fmla="*/ 6079834 h 7060027"/>
              <a:gd name="connsiteX1668" fmla="*/ 14205325 w 24139512"/>
              <a:gd name="connsiteY1668" fmla="*/ 6079834 h 7060027"/>
              <a:gd name="connsiteX1669" fmla="*/ 14134970 w 24139512"/>
              <a:gd name="connsiteY1669" fmla="*/ 6094023 h 7060027"/>
              <a:gd name="connsiteX1670" fmla="*/ 14106829 w 24139512"/>
              <a:gd name="connsiteY1670" fmla="*/ 6179142 h 7060027"/>
              <a:gd name="connsiteX1671" fmla="*/ 14064614 w 24139512"/>
              <a:gd name="connsiteY1671" fmla="*/ 6122397 h 7060027"/>
              <a:gd name="connsiteX1672" fmla="*/ 14120898 w 24139512"/>
              <a:gd name="connsiteY1672" fmla="*/ 6079835 h 7060027"/>
              <a:gd name="connsiteX1673" fmla="*/ 14134969 w 24139512"/>
              <a:gd name="connsiteY1673" fmla="*/ 5937970 h 7060027"/>
              <a:gd name="connsiteX1674" fmla="*/ 14078686 w 24139512"/>
              <a:gd name="connsiteY1674" fmla="*/ 5980529 h 7060027"/>
              <a:gd name="connsiteX1675" fmla="*/ 13952045 w 24139512"/>
              <a:gd name="connsiteY1675" fmla="*/ 5994715 h 7060027"/>
              <a:gd name="connsiteX1676" fmla="*/ 13937975 w 24139512"/>
              <a:gd name="connsiteY1676" fmla="*/ 5923783 h 7060027"/>
              <a:gd name="connsiteX1677" fmla="*/ 13937975 w 24139512"/>
              <a:gd name="connsiteY1677" fmla="*/ 5966344 h 7060027"/>
              <a:gd name="connsiteX1678" fmla="*/ 13698766 w 24139512"/>
              <a:gd name="connsiteY1678" fmla="*/ 5923784 h 7060027"/>
              <a:gd name="connsiteX1679" fmla="*/ 13755050 w 24139512"/>
              <a:gd name="connsiteY1679" fmla="*/ 6023089 h 7060027"/>
              <a:gd name="connsiteX1680" fmla="*/ 13797266 w 24139512"/>
              <a:gd name="connsiteY1680" fmla="*/ 5994716 h 7060027"/>
              <a:gd name="connsiteX1681" fmla="*/ 13783192 w 24139512"/>
              <a:gd name="connsiteY1681" fmla="*/ 5980529 h 7060027"/>
              <a:gd name="connsiteX1682" fmla="*/ 13923904 w 24139512"/>
              <a:gd name="connsiteY1682" fmla="*/ 5994715 h 7060027"/>
              <a:gd name="connsiteX1683" fmla="*/ 13909833 w 24139512"/>
              <a:gd name="connsiteY1683" fmla="*/ 6065649 h 7060027"/>
              <a:gd name="connsiteX1684" fmla="*/ 13853548 w 24139512"/>
              <a:gd name="connsiteY1684" fmla="*/ 6037277 h 7060027"/>
              <a:gd name="connsiteX1685" fmla="*/ 13740980 w 24139512"/>
              <a:gd name="connsiteY1685" fmla="*/ 6094023 h 7060027"/>
              <a:gd name="connsiteX1686" fmla="*/ 13740979 w 24139512"/>
              <a:gd name="connsiteY1686" fmla="*/ 6037277 h 7060027"/>
              <a:gd name="connsiteX1687" fmla="*/ 13698766 w 24139512"/>
              <a:gd name="connsiteY1687" fmla="*/ 6051462 h 7060027"/>
              <a:gd name="connsiteX1688" fmla="*/ 13712839 w 24139512"/>
              <a:gd name="connsiteY1688" fmla="*/ 6094023 h 7060027"/>
              <a:gd name="connsiteX1689" fmla="*/ 13529913 w 24139512"/>
              <a:gd name="connsiteY1689" fmla="*/ 6108211 h 7060027"/>
              <a:gd name="connsiteX1690" fmla="*/ 13501771 w 24139512"/>
              <a:gd name="connsiteY1690" fmla="*/ 6037277 h 7060027"/>
              <a:gd name="connsiteX1691" fmla="*/ 13473629 w 24139512"/>
              <a:gd name="connsiteY1691" fmla="*/ 6079835 h 7060027"/>
              <a:gd name="connsiteX1692" fmla="*/ 13473630 w 24139512"/>
              <a:gd name="connsiteY1692" fmla="*/ 6023089 h 7060027"/>
              <a:gd name="connsiteX1693" fmla="*/ 13431417 w 24139512"/>
              <a:gd name="connsiteY1693" fmla="*/ 6037277 h 7060027"/>
              <a:gd name="connsiteX1694" fmla="*/ 13445488 w 24139512"/>
              <a:gd name="connsiteY1694" fmla="*/ 6079834 h 7060027"/>
              <a:gd name="connsiteX1695" fmla="*/ 13389202 w 24139512"/>
              <a:gd name="connsiteY1695" fmla="*/ 6065649 h 7060027"/>
              <a:gd name="connsiteX1696" fmla="*/ 13389203 w 24139512"/>
              <a:gd name="connsiteY1696" fmla="*/ 6008904 h 7060027"/>
              <a:gd name="connsiteX1697" fmla="*/ 13361062 w 24139512"/>
              <a:gd name="connsiteY1697" fmla="*/ 6051463 h 7060027"/>
              <a:gd name="connsiteX1698" fmla="*/ 13361061 w 24139512"/>
              <a:gd name="connsiteY1698" fmla="*/ 6108211 h 7060027"/>
              <a:gd name="connsiteX1699" fmla="*/ 13248493 w 24139512"/>
              <a:gd name="connsiteY1699" fmla="*/ 6094023 h 7060027"/>
              <a:gd name="connsiteX1700" fmla="*/ 13262563 w 24139512"/>
              <a:gd name="connsiteY1700" fmla="*/ 6023089 h 7060027"/>
              <a:gd name="connsiteX1701" fmla="*/ 13005161 w 24139512"/>
              <a:gd name="connsiteY1701" fmla="*/ 5979449 h 7060027"/>
              <a:gd name="connsiteX1702" fmla="*/ 12987934 w 24139512"/>
              <a:gd name="connsiteY1702" fmla="*/ 5960689 h 7060027"/>
              <a:gd name="connsiteX1703" fmla="*/ 12971792 w 24139512"/>
              <a:gd name="connsiteY1703" fmla="*/ 5963363 h 7060027"/>
              <a:gd name="connsiteX1704" fmla="*/ 12972346 w 24139512"/>
              <a:gd name="connsiteY1704" fmla="*/ 5966344 h 7060027"/>
              <a:gd name="connsiteX1705" fmla="*/ 12967069 w 24139512"/>
              <a:gd name="connsiteY1705" fmla="*/ 5994716 h 7060027"/>
              <a:gd name="connsiteX1706" fmla="*/ 12947721 w 24139512"/>
              <a:gd name="connsiteY1706" fmla="*/ 5976983 h 7060027"/>
              <a:gd name="connsiteX1707" fmla="*/ 12945629 w 24139512"/>
              <a:gd name="connsiteY1707" fmla="*/ 5967697 h 7060027"/>
              <a:gd name="connsiteX1708" fmla="*/ 12934631 w 24139512"/>
              <a:gd name="connsiteY1708" fmla="*/ 5969519 h 7060027"/>
              <a:gd name="connsiteX1709" fmla="*/ 12934970 w 24139512"/>
              <a:gd name="connsiteY1709" fmla="*/ 5971884 h 7060027"/>
              <a:gd name="connsiteX1710" fmla="*/ 12924855 w 24139512"/>
              <a:gd name="connsiteY1710" fmla="*/ 5994715 h 7060027"/>
              <a:gd name="connsiteX1711" fmla="*/ 12920145 w 24139512"/>
              <a:gd name="connsiteY1711" fmla="*/ 5971919 h 7060027"/>
              <a:gd name="connsiteX1712" fmla="*/ 12825305 w 24139512"/>
              <a:gd name="connsiteY1712" fmla="*/ 5987630 h 7060027"/>
              <a:gd name="connsiteX1713" fmla="*/ 12826360 w 24139512"/>
              <a:gd name="connsiteY1713" fmla="*/ 6008903 h 7060027"/>
              <a:gd name="connsiteX1714" fmla="*/ 12798218 w 24139512"/>
              <a:gd name="connsiteY1714" fmla="*/ 6023089 h 7060027"/>
              <a:gd name="connsiteX1715" fmla="*/ 12782992 w 24139512"/>
              <a:gd name="connsiteY1715" fmla="*/ 6003278 h 7060027"/>
              <a:gd name="connsiteX1716" fmla="*/ 12771497 w 24139512"/>
              <a:gd name="connsiteY1716" fmla="*/ 5996544 h 7060027"/>
              <a:gd name="connsiteX1717" fmla="*/ 12737571 w 24139512"/>
              <a:gd name="connsiteY1717" fmla="*/ 6002164 h 7060027"/>
              <a:gd name="connsiteX1718" fmla="*/ 12715109 w 24139512"/>
              <a:gd name="connsiteY1718" fmla="*/ 6013115 h 7060027"/>
              <a:gd name="connsiteX1719" fmla="*/ 12700873 w 24139512"/>
              <a:gd name="connsiteY1719" fmla="*/ 6014750 h 7060027"/>
              <a:gd name="connsiteX1720" fmla="*/ 12689035 w 24139512"/>
              <a:gd name="connsiteY1720" fmla="*/ 6010204 h 7060027"/>
              <a:gd name="connsiteX1721" fmla="*/ 12661155 w 24139512"/>
              <a:gd name="connsiteY1721" fmla="*/ 6014822 h 7060027"/>
              <a:gd name="connsiteX1722" fmla="*/ 12311847 w 24139512"/>
              <a:gd name="connsiteY1722" fmla="*/ 6065390 h 7060027"/>
              <a:gd name="connsiteX1723" fmla="*/ 10911090 w 24139512"/>
              <a:gd name="connsiteY1723" fmla="*/ 6268340 h 7060027"/>
              <a:gd name="connsiteX1724" fmla="*/ 9650769 w 24139512"/>
              <a:gd name="connsiteY1724" fmla="*/ 6405261 h 7060027"/>
              <a:gd name="connsiteX1725" fmla="*/ 9607685 w 24139512"/>
              <a:gd name="connsiteY1725" fmla="*/ 6432378 h 7060027"/>
              <a:gd name="connsiteX1726" fmla="*/ 9926519 w 24139512"/>
              <a:gd name="connsiteY1726" fmla="*/ 6399829 h 7060027"/>
              <a:gd name="connsiteX1727" fmla="*/ 10367907 w 24139512"/>
              <a:gd name="connsiteY1727" fmla="*/ 6375756 h 7060027"/>
              <a:gd name="connsiteX1728" fmla="*/ 11205495 w 24139512"/>
              <a:gd name="connsiteY1728" fmla="*/ 6255792 h 7060027"/>
              <a:gd name="connsiteX1729" fmla="*/ 12154872 w 24139512"/>
              <a:gd name="connsiteY1729" fmla="*/ 6141423 h 7060027"/>
              <a:gd name="connsiteX1730" fmla="*/ 12289559 w 24139512"/>
              <a:gd name="connsiteY1730" fmla="*/ 6123521 h 7060027"/>
              <a:gd name="connsiteX1731" fmla="*/ 12154943 w 24139512"/>
              <a:gd name="connsiteY1731" fmla="*/ 6153533 h 7060027"/>
              <a:gd name="connsiteX1732" fmla="*/ 11745759 w 24139512"/>
              <a:gd name="connsiteY1732" fmla="*/ 6235164 h 7060027"/>
              <a:gd name="connsiteX1733" fmla="*/ 11128137 w 24139512"/>
              <a:gd name="connsiteY1733" fmla="*/ 6319134 h 7060027"/>
              <a:gd name="connsiteX1734" fmla="*/ 9328689 w 24139512"/>
              <a:gd name="connsiteY1734" fmla="*/ 6485350 h 7060027"/>
              <a:gd name="connsiteX1735" fmla="*/ 8431644 w 24139512"/>
              <a:gd name="connsiteY1735" fmla="*/ 6594152 h 7060027"/>
              <a:gd name="connsiteX1736" fmla="*/ 6689863 w 24139512"/>
              <a:gd name="connsiteY1736" fmla="*/ 6648075 h 7060027"/>
              <a:gd name="connsiteX1737" fmla="*/ 6534701 w 24139512"/>
              <a:gd name="connsiteY1737" fmla="*/ 6645108 h 7060027"/>
              <a:gd name="connsiteX1738" fmla="*/ 6522514 w 24139512"/>
              <a:gd name="connsiteY1738" fmla="*/ 6675671 h 7060027"/>
              <a:gd name="connsiteX1739" fmla="*/ 6474498 w 24139512"/>
              <a:gd name="connsiteY1739" fmla="*/ 6643957 h 7060027"/>
              <a:gd name="connsiteX1740" fmla="*/ 6398468 w 24139512"/>
              <a:gd name="connsiteY1740" fmla="*/ 6642504 h 7060027"/>
              <a:gd name="connsiteX1741" fmla="*/ 6394773 w 24139512"/>
              <a:gd name="connsiteY1741" fmla="*/ 6650098 h 7060027"/>
              <a:gd name="connsiteX1742" fmla="*/ 6331454 w 24139512"/>
              <a:gd name="connsiteY1742" fmla="*/ 6753338 h 7060027"/>
              <a:gd name="connsiteX1743" fmla="*/ 6327927 w 24139512"/>
              <a:gd name="connsiteY1743" fmla="*/ 6774633 h 7060027"/>
              <a:gd name="connsiteX1744" fmla="*/ 6575850 w 24139512"/>
              <a:gd name="connsiteY1744" fmla="*/ 6788307 h 7060027"/>
              <a:gd name="connsiteX1745" fmla="*/ 7429186 w 24139512"/>
              <a:gd name="connsiteY1745" fmla="*/ 6800139 h 7060027"/>
              <a:gd name="connsiteX1746" fmla="*/ 7510191 w 24139512"/>
              <a:gd name="connsiteY1746" fmla="*/ 6796711 h 7060027"/>
              <a:gd name="connsiteX1747" fmla="*/ 7194033 w 24139512"/>
              <a:gd name="connsiteY1747" fmla="*/ 6834808 h 7060027"/>
              <a:gd name="connsiteX1748" fmla="*/ 6911610 w 24139512"/>
              <a:gd name="connsiteY1748" fmla="*/ 6833570 h 7060027"/>
              <a:gd name="connsiteX1749" fmla="*/ 6264870 w 24139512"/>
              <a:gd name="connsiteY1749" fmla="*/ 6809482 h 7060027"/>
              <a:gd name="connsiteX1750" fmla="*/ 6173937 w 24139512"/>
              <a:gd name="connsiteY1750" fmla="*/ 6805588 h 7060027"/>
              <a:gd name="connsiteX1751" fmla="*/ 6170738 w 24139512"/>
              <a:gd name="connsiteY1751" fmla="*/ 6845910 h 7060027"/>
              <a:gd name="connsiteX1752" fmla="*/ 6114453 w 24139512"/>
              <a:gd name="connsiteY1752" fmla="*/ 6817539 h 7060027"/>
              <a:gd name="connsiteX1753" fmla="*/ 6116170 w 24139512"/>
              <a:gd name="connsiteY1753" fmla="*/ 6803116 h 7060027"/>
              <a:gd name="connsiteX1754" fmla="*/ 6077598 w 24139512"/>
              <a:gd name="connsiteY1754" fmla="*/ 6801463 h 7060027"/>
              <a:gd name="connsiteX1755" fmla="*/ 6070480 w 24139512"/>
              <a:gd name="connsiteY1755" fmla="*/ 6817537 h 7060027"/>
              <a:gd name="connsiteX1756" fmla="*/ 6015954 w 24139512"/>
              <a:gd name="connsiteY1756" fmla="*/ 6916844 h 7060027"/>
              <a:gd name="connsiteX1757" fmla="*/ 5990479 w 24139512"/>
              <a:gd name="connsiteY1757" fmla="*/ 6903877 h 7060027"/>
              <a:gd name="connsiteX1758" fmla="*/ 5981491 w 24139512"/>
              <a:gd name="connsiteY1758" fmla="*/ 6919609 h 7060027"/>
              <a:gd name="connsiteX1759" fmla="*/ 6065157 w 24139512"/>
              <a:gd name="connsiteY1759" fmla="*/ 6915175 h 7060027"/>
              <a:gd name="connsiteX1760" fmla="*/ 6198567 w 24139512"/>
              <a:gd name="connsiteY1760" fmla="*/ 6923037 h 7060027"/>
              <a:gd name="connsiteX1761" fmla="*/ 6161847 w 24139512"/>
              <a:gd name="connsiteY1761" fmla="*/ 6922757 h 7060027"/>
              <a:gd name="connsiteX1762" fmla="*/ 6068754 w 24139512"/>
              <a:gd name="connsiteY1762" fmla="*/ 6927033 h 7060027"/>
              <a:gd name="connsiteX1763" fmla="*/ 6003849 w 24139512"/>
              <a:gd name="connsiteY1763" fmla="*/ 6962277 h 7060027"/>
              <a:gd name="connsiteX1764" fmla="*/ 6008766 w 24139512"/>
              <a:gd name="connsiteY1764" fmla="*/ 6931272 h 7060027"/>
              <a:gd name="connsiteX1765" fmla="*/ 5986469 w 24139512"/>
              <a:gd name="connsiteY1765" fmla="*/ 6926474 h 7060027"/>
              <a:gd name="connsiteX1766" fmla="*/ 5976051 w 24139512"/>
              <a:gd name="connsiteY1766" fmla="*/ 6928850 h 7060027"/>
              <a:gd name="connsiteX1767" fmla="*/ 5966899 w 24139512"/>
              <a:gd name="connsiteY1767" fmla="*/ 6943997 h 7060027"/>
              <a:gd name="connsiteX1768" fmla="*/ 5942659 w 24139512"/>
              <a:gd name="connsiteY1768" fmla="*/ 6954859 h 7060027"/>
              <a:gd name="connsiteX1769" fmla="*/ 5937892 w 24139512"/>
              <a:gd name="connsiteY1769" fmla="*/ 6944656 h 7060027"/>
              <a:gd name="connsiteX1770" fmla="*/ 5916208 w 24139512"/>
              <a:gd name="connsiteY1770" fmla="*/ 6956043 h 7060027"/>
              <a:gd name="connsiteX1771" fmla="*/ 5902738 w 24139512"/>
              <a:gd name="connsiteY1771" fmla="*/ 6963490 h 7060027"/>
              <a:gd name="connsiteX1772" fmla="*/ 5894335 w 24139512"/>
              <a:gd name="connsiteY1772" fmla="*/ 6963321 h 7060027"/>
              <a:gd name="connsiteX1773" fmla="*/ 5885975 w 24139512"/>
              <a:gd name="connsiteY1773" fmla="*/ 6954135 h 7060027"/>
              <a:gd name="connsiteX1774" fmla="*/ 5874699 w 24139512"/>
              <a:gd name="connsiteY1774" fmla="*/ 6941749 h 7060027"/>
              <a:gd name="connsiteX1775" fmla="*/ 5855849 w 24139512"/>
              <a:gd name="connsiteY1775" fmla="*/ 6962546 h 7060027"/>
              <a:gd name="connsiteX1776" fmla="*/ 5832795 w 24139512"/>
              <a:gd name="connsiteY1776" fmla="*/ 6962080 h 7060027"/>
              <a:gd name="connsiteX1777" fmla="*/ 5819311 w 24139512"/>
              <a:gd name="connsiteY1777" fmla="*/ 6959565 h 7060027"/>
              <a:gd name="connsiteX1778" fmla="*/ 5787951 w 24139512"/>
              <a:gd name="connsiteY1778" fmla="*/ 6954448 h 7060027"/>
              <a:gd name="connsiteX1779" fmla="*/ 5709815 w 24139512"/>
              <a:gd name="connsiteY1779" fmla="*/ 6957315 h 7060027"/>
              <a:gd name="connsiteX1780" fmla="*/ 5697116 w 24139512"/>
              <a:gd name="connsiteY1780" fmla="*/ 6946890 h 7060027"/>
              <a:gd name="connsiteX1781" fmla="*/ 5686896 w 24139512"/>
              <a:gd name="connsiteY1781" fmla="*/ 6948119 h 7060027"/>
              <a:gd name="connsiteX1782" fmla="*/ 5657557 w 24139512"/>
              <a:gd name="connsiteY1782" fmla="*/ 6936772 h 7060027"/>
              <a:gd name="connsiteX1783" fmla="*/ 5932135 w 24139512"/>
              <a:gd name="connsiteY1783" fmla="*/ 6922224 h 7060027"/>
              <a:gd name="connsiteX1784" fmla="*/ 5932738 w 24139512"/>
              <a:gd name="connsiteY1784" fmla="*/ 6913408 h 7060027"/>
              <a:gd name="connsiteX1785" fmla="*/ 5959670 w 24139512"/>
              <a:gd name="connsiteY1785" fmla="*/ 6845910 h 7060027"/>
              <a:gd name="connsiteX1786" fmla="*/ 6001884 w 24139512"/>
              <a:gd name="connsiteY1786" fmla="*/ 6831725 h 7060027"/>
              <a:gd name="connsiteX1787" fmla="*/ 6000132 w 24139512"/>
              <a:gd name="connsiteY1787" fmla="*/ 6798147 h 7060027"/>
              <a:gd name="connsiteX1788" fmla="*/ 5971490 w 24139512"/>
              <a:gd name="connsiteY1788" fmla="*/ 6796921 h 7060027"/>
              <a:gd name="connsiteX1789" fmla="*/ 5970003 w 24139512"/>
              <a:gd name="connsiteY1789" fmla="*/ 6798918 h 7060027"/>
              <a:gd name="connsiteX1790" fmla="*/ 5945598 w 24139512"/>
              <a:gd name="connsiteY1790" fmla="*/ 6831724 h 7060027"/>
              <a:gd name="connsiteX1791" fmla="*/ 5943730 w 24139512"/>
              <a:gd name="connsiteY1791" fmla="*/ 6807202 h 7060027"/>
              <a:gd name="connsiteX1792" fmla="*/ 5938719 w 24139512"/>
              <a:gd name="connsiteY1792" fmla="*/ 6795518 h 7060027"/>
              <a:gd name="connsiteX1793" fmla="*/ 5920222 w 24139512"/>
              <a:gd name="connsiteY1793" fmla="*/ 6794725 h 7060027"/>
              <a:gd name="connsiteX1794" fmla="*/ 5898109 w 24139512"/>
              <a:gd name="connsiteY1794" fmla="*/ 6801800 h 7060027"/>
              <a:gd name="connsiteX1795" fmla="*/ 5886347 w 24139512"/>
              <a:gd name="connsiteY1795" fmla="*/ 6799722 h 7060027"/>
              <a:gd name="connsiteX1796" fmla="*/ 5879246 w 24139512"/>
              <a:gd name="connsiteY1796" fmla="*/ 6792971 h 7060027"/>
              <a:gd name="connsiteX1797" fmla="*/ 5601837 w 24139512"/>
              <a:gd name="connsiteY1797" fmla="*/ 6781094 h 7060027"/>
              <a:gd name="connsiteX1798" fmla="*/ 5516735 w 24139512"/>
              <a:gd name="connsiteY1798" fmla="*/ 6775423 h 7060027"/>
              <a:gd name="connsiteX1799" fmla="*/ 5509395 w 24139512"/>
              <a:gd name="connsiteY1799" fmla="*/ 6789165 h 7060027"/>
              <a:gd name="connsiteX1800" fmla="*/ 5504489 w 24139512"/>
              <a:gd name="connsiteY1800" fmla="*/ 6774607 h 7060027"/>
              <a:gd name="connsiteX1801" fmla="*/ 5483815 w 24139512"/>
              <a:gd name="connsiteY1801" fmla="*/ 6773231 h 7060027"/>
              <a:gd name="connsiteX1802" fmla="*/ 5471802 w 24139512"/>
              <a:gd name="connsiteY1802" fmla="*/ 6781185 h 7060027"/>
              <a:gd name="connsiteX1803" fmla="*/ 5453114 w 24139512"/>
              <a:gd name="connsiteY1803" fmla="*/ 6774979 h 7060027"/>
              <a:gd name="connsiteX1804" fmla="*/ 5455283 w 24139512"/>
              <a:gd name="connsiteY1804" fmla="*/ 6771329 h 7060027"/>
              <a:gd name="connsiteX1805" fmla="*/ 5358344 w 24139512"/>
              <a:gd name="connsiteY1805" fmla="*/ 6764871 h 7060027"/>
              <a:gd name="connsiteX1806" fmla="*/ 5096533 w 24139512"/>
              <a:gd name="connsiteY1806" fmla="*/ 6763651 h 7060027"/>
              <a:gd name="connsiteX1807" fmla="*/ 5178145 w 24139512"/>
              <a:gd name="connsiteY1807" fmla="*/ 6800201 h 7060027"/>
              <a:gd name="connsiteX1808" fmla="*/ 5314546 w 24139512"/>
              <a:gd name="connsiteY1808" fmla="*/ 6812295 h 7060027"/>
              <a:gd name="connsiteX1809" fmla="*/ 5836610 w 24139512"/>
              <a:gd name="connsiteY1809" fmla="*/ 6901710 h 7060027"/>
              <a:gd name="connsiteX1810" fmla="*/ 5848870 w 24139512"/>
              <a:gd name="connsiteY1810" fmla="*/ 6902434 h 7060027"/>
              <a:gd name="connsiteX1811" fmla="*/ 4686709 w 24139512"/>
              <a:gd name="connsiteY1811" fmla="*/ 6959008 h 7060027"/>
              <a:gd name="connsiteX1812" fmla="*/ 2232378 w 24139512"/>
              <a:gd name="connsiteY1812" fmla="*/ 7013388 h 7060027"/>
              <a:gd name="connsiteX1813" fmla="*/ 2393202 w 24139512"/>
              <a:gd name="connsiteY1813" fmla="*/ 6994454 h 7060027"/>
              <a:gd name="connsiteX1814" fmla="*/ 2508950 w 24139512"/>
              <a:gd name="connsiteY1814" fmla="*/ 6972587 h 7060027"/>
              <a:gd name="connsiteX1815" fmla="*/ 2142064 w 24139512"/>
              <a:gd name="connsiteY1815" fmla="*/ 6921693 h 7060027"/>
              <a:gd name="connsiteX1816" fmla="*/ 2928013 w 24139512"/>
              <a:gd name="connsiteY1816" fmla="*/ 6854842 h 7060027"/>
              <a:gd name="connsiteX1817" fmla="*/ 2928013 w 24139512"/>
              <a:gd name="connsiteY1817" fmla="*/ 6854842 h 7060027"/>
              <a:gd name="connsiteX1818" fmla="*/ 3108658 w 24139512"/>
              <a:gd name="connsiteY1818" fmla="*/ 6797737 h 7060027"/>
              <a:gd name="connsiteX1819" fmla="*/ 3190430 w 24139512"/>
              <a:gd name="connsiteY1819" fmla="*/ 6766368 h 7060027"/>
              <a:gd name="connsiteX1820" fmla="*/ 3245659 w 24139512"/>
              <a:gd name="connsiteY1820" fmla="*/ 6752065 h 7060027"/>
              <a:gd name="connsiteX1821" fmla="*/ 3220425 w 24139512"/>
              <a:gd name="connsiteY1821" fmla="*/ 6751294 h 7060027"/>
              <a:gd name="connsiteX1822" fmla="*/ 3043169 w 24139512"/>
              <a:gd name="connsiteY1822" fmla="*/ 6738031 h 7060027"/>
              <a:gd name="connsiteX1823" fmla="*/ 2918270 w 24139512"/>
              <a:gd name="connsiteY1823" fmla="*/ 6724593 h 7060027"/>
              <a:gd name="connsiteX1824" fmla="*/ 2930133 w 24139512"/>
              <a:gd name="connsiteY1824" fmla="*/ 6723524 h 7060027"/>
              <a:gd name="connsiteX1825" fmla="*/ 3025497 w 24139512"/>
              <a:gd name="connsiteY1825" fmla="*/ 6722682 h 7060027"/>
              <a:gd name="connsiteX1826" fmla="*/ 3034734 w 24139512"/>
              <a:gd name="connsiteY1826" fmla="*/ 6721944 h 7060027"/>
              <a:gd name="connsiteX1827" fmla="*/ 3085239 w 24139512"/>
              <a:gd name="connsiteY1827" fmla="*/ 6727347 h 7060027"/>
              <a:gd name="connsiteX1828" fmla="*/ 3249048 w 24139512"/>
              <a:gd name="connsiteY1828" fmla="*/ 6737701 h 7060027"/>
              <a:gd name="connsiteX1829" fmla="*/ 3304350 w 24139512"/>
              <a:gd name="connsiteY1829" fmla="*/ 6738964 h 7060027"/>
              <a:gd name="connsiteX1830" fmla="*/ 3418152 w 24139512"/>
              <a:gd name="connsiteY1830" fmla="*/ 6723332 h 7060027"/>
              <a:gd name="connsiteX1831" fmla="*/ 3841543 w 24139512"/>
              <a:gd name="connsiteY1831" fmla="*/ 6718213 h 7060027"/>
              <a:gd name="connsiteX1832" fmla="*/ 5267820 w 24139512"/>
              <a:gd name="connsiteY1832" fmla="*/ 6650000 h 7060027"/>
              <a:gd name="connsiteX1833" fmla="*/ 5263151 w 24139512"/>
              <a:gd name="connsiteY1833" fmla="*/ 6599419 h 7060027"/>
              <a:gd name="connsiteX1834" fmla="*/ 5262158 w 24139512"/>
              <a:gd name="connsiteY1834" fmla="*/ 6590156 h 7060027"/>
              <a:gd name="connsiteX1835" fmla="*/ 5006324 w 24139512"/>
              <a:gd name="connsiteY1835" fmla="*/ 6609675 h 7060027"/>
              <a:gd name="connsiteX1836" fmla="*/ 4742311 w 24139512"/>
              <a:gd name="connsiteY1836" fmla="*/ 6630313 h 7060027"/>
              <a:gd name="connsiteX1837" fmla="*/ 4022006 w 24139512"/>
              <a:gd name="connsiteY1837" fmla="*/ 6653147 h 7060027"/>
              <a:gd name="connsiteX1838" fmla="*/ 3660579 w 24139512"/>
              <a:gd name="connsiteY1838" fmla="*/ 6675784 h 7060027"/>
              <a:gd name="connsiteX1839" fmla="*/ 2741727 w 24139512"/>
              <a:gd name="connsiteY1839" fmla="*/ 6630327 h 7060027"/>
              <a:gd name="connsiteX1840" fmla="*/ 2603299 w 24139512"/>
              <a:gd name="connsiteY1840" fmla="*/ 6606550 h 7060027"/>
              <a:gd name="connsiteX1841" fmla="*/ 2565685 w 24139512"/>
              <a:gd name="connsiteY1841" fmla="*/ 6608437 h 7060027"/>
              <a:gd name="connsiteX1842" fmla="*/ 2564845 w 24139512"/>
              <a:gd name="connsiteY1842" fmla="*/ 6606721 h 7060027"/>
              <a:gd name="connsiteX1843" fmla="*/ 2559068 w 24139512"/>
              <a:gd name="connsiteY1843" fmla="*/ 6608770 h 7060027"/>
              <a:gd name="connsiteX1844" fmla="*/ 2565685 w 24139512"/>
              <a:gd name="connsiteY1844" fmla="*/ 6608437 h 7060027"/>
              <a:gd name="connsiteX1845" fmla="*/ 2568879 w 24139512"/>
              <a:gd name="connsiteY1845" fmla="*/ 6614960 h 7060027"/>
              <a:gd name="connsiteX1846" fmla="*/ 2486717 w 24139512"/>
              <a:gd name="connsiteY1846" fmla="*/ 6611391 h 7060027"/>
              <a:gd name="connsiteX1847" fmla="*/ 2450819 w 24139512"/>
              <a:gd name="connsiteY1847" fmla="*/ 6614381 h 7060027"/>
              <a:gd name="connsiteX1848" fmla="*/ 2450034 w 24139512"/>
              <a:gd name="connsiteY1848" fmla="*/ 6614082 h 7060027"/>
              <a:gd name="connsiteX1849" fmla="*/ 2444397 w 24139512"/>
              <a:gd name="connsiteY1849" fmla="*/ 6614916 h 7060027"/>
              <a:gd name="connsiteX1850" fmla="*/ 2450819 w 24139512"/>
              <a:gd name="connsiteY1850" fmla="*/ 6614381 h 7060027"/>
              <a:gd name="connsiteX1851" fmla="*/ 2459095 w 24139512"/>
              <a:gd name="connsiteY1851" fmla="*/ 6617543 h 7060027"/>
              <a:gd name="connsiteX1852" fmla="*/ 2471221 w 24139512"/>
              <a:gd name="connsiteY1852" fmla="*/ 6624245 h 7060027"/>
              <a:gd name="connsiteX1853" fmla="*/ 2483237 w 24139512"/>
              <a:gd name="connsiteY1853" fmla="*/ 6647015 h 7060027"/>
              <a:gd name="connsiteX1854" fmla="*/ 2583624 w 24139512"/>
              <a:gd name="connsiteY1854" fmla="*/ 6663507 h 7060027"/>
              <a:gd name="connsiteX1855" fmla="*/ 2746421 w 24139512"/>
              <a:gd name="connsiteY1855" fmla="*/ 6686753 h 7060027"/>
              <a:gd name="connsiteX1856" fmla="*/ 2887791 w 24139512"/>
              <a:gd name="connsiteY1856" fmla="*/ 6705503 h 7060027"/>
              <a:gd name="connsiteX1857" fmla="*/ 2852180 w 24139512"/>
              <a:gd name="connsiteY1857" fmla="*/ 6704293 h 7060027"/>
              <a:gd name="connsiteX1858" fmla="*/ 2669253 w 24139512"/>
              <a:gd name="connsiteY1858" fmla="*/ 6679403 h 7060027"/>
              <a:gd name="connsiteX1859" fmla="*/ 2290120 w 24139512"/>
              <a:gd name="connsiteY1859" fmla="*/ 6636439 h 7060027"/>
              <a:gd name="connsiteX1860" fmla="*/ 2089810 w 24139512"/>
              <a:gd name="connsiteY1860" fmla="*/ 6605646 h 7060027"/>
              <a:gd name="connsiteX1861" fmla="*/ 1904829 w 24139512"/>
              <a:gd name="connsiteY1861" fmla="*/ 6573131 h 7060027"/>
              <a:gd name="connsiteX1862" fmla="*/ 2123028 w 24139512"/>
              <a:gd name="connsiteY1862" fmla="*/ 6601915 h 7060027"/>
              <a:gd name="connsiteX1863" fmla="*/ 2196588 w 24139512"/>
              <a:gd name="connsiteY1863" fmla="*/ 6609080 h 7060027"/>
              <a:gd name="connsiteX1864" fmla="*/ 2133881 w 24139512"/>
              <a:gd name="connsiteY1864" fmla="*/ 6584711 h 7060027"/>
              <a:gd name="connsiteX1865" fmla="*/ 1647629 w 24139512"/>
              <a:gd name="connsiteY1865" fmla="*/ 6505816 h 7060027"/>
              <a:gd name="connsiteX1866" fmla="*/ 2100670 w 24139512"/>
              <a:gd name="connsiteY1866" fmla="*/ 6563760 h 7060027"/>
              <a:gd name="connsiteX1867" fmla="*/ 2134922 w 24139512"/>
              <a:gd name="connsiteY1867" fmla="*/ 6561316 h 7060027"/>
              <a:gd name="connsiteX1868" fmla="*/ 2104098 w 24139512"/>
              <a:gd name="connsiteY1868" fmla="*/ 6558328 h 7060027"/>
              <a:gd name="connsiteX1869" fmla="*/ 1854550 w 24139512"/>
              <a:gd name="connsiteY1869" fmla="*/ 6516726 h 7060027"/>
              <a:gd name="connsiteX1870" fmla="*/ 1695170 w 24139512"/>
              <a:gd name="connsiteY1870" fmla="*/ 6486400 h 7060027"/>
              <a:gd name="connsiteX1871" fmla="*/ 1718310 w 24139512"/>
              <a:gd name="connsiteY1871" fmla="*/ 6483991 h 7060027"/>
              <a:gd name="connsiteX1872" fmla="*/ 1719311 w 24139512"/>
              <a:gd name="connsiteY1872" fmla="*/ 6483782 h 7060027"/>
              <a:gd name="connsiteX1873" fmla="*/ 1726418 w 24139512"/>
              <a:gd name="connsiteY1873" fmla="*/ 6484632 h 7060027"/>
              <a:gd name="connsiteX1874" fmla="*/ 1839290 w 24139512"/>
              <a:gd name="connsiteY1874" fmla="*/ 6501403 h 7060027"/>
              <a:gd name="connsiteX1875" fmla="*/ 1764096 w 24139512"/>
              <a:gd name="connsiteY1875" fmla="*/ 6476754 h 7060027"/>
              <a:gd name="connsiteX1876" fmla="*/ 1756001 w 24139512"/>
              <a:gd name="connsiteY1876" fmla="*/ 6475717 h 7060027"/>
              <a:gd name="connsiteX1877" fmla="*/ 1763363 w 24139512"/>
              <a:gd name="connsiteY1877" fmla="*/ 6466195 h 7060027"/>
              <a:gd name="connsiteX1878" fmla="*/ 1735984 w 24139512"/>
              <a:gd name="connsiteY1878" fmla="*/ 6465054 h 7060027"/>
              <a:gd name="connsiteX1879" fmla="*/ 1703115 w 24139512"/>
              <a:gd name="connsiteY1879" fmla="*/ 6467821 h 7060027"/>
              <a:gd name="connsiteX1880" fmla="*/ 1680721 w 24139512"/>
              <a:gd name="connsiteY1880" fmla="*/ 6463400 h 7060027"/>
              <a:gd name="connsiteX1881" fmla="*/ 1753936 w 24139512"/>
              <a:gd name="connsiteY1881" fmla="*/ 6462749 h 7060027"/>
              <a:gd name="connsiteX1882" fmla="*/ 2181783 w 24139512"/>
              <a:gd name="connsiteY1882" fmla="*/ 6528849 h 7060027"/>
              <a:gd name="connsiteX1883" fmla="*/ 2350673 w 24139512"/>
              <a:gd name="connsiteY1883" fmla="*/ 6540454 h 7060027"/>
              <a:gd name="connsiteX1884" fmla="*/ 2327804 w 24139512"/>
              <a:gd name="connsiteY1884" fmla="*/ 6534888 h 7060027"/>
              <a:gd name="connsiteX1885" fmla="*/ 1978050 w 24139512"/>
              <a:gd name="connsiteY1885" fmla="*/ 6478812 h 7060027"/>
              <a:gd name="connsiteX1886" fmla="*/ 1846085 w 24139512"/>
              <a:gd name="connsiteY1886" fmla="*/ 6458853 h 7060027"/>
              <a:gd name="connsiteX1887" fmla="*/ 1924401 w 24139512"/>
              <a:gd name="connsiteY1887" fmla="*/ 6460155 h 7060027"/>
              <a:gd name="connsiteX1888" fmla="*/ 2317119 w 24139512"/>
              <a:gd name="connsiteY1888" fmla="*/ 6511688 h 7060027"/>
              <a:gd name="connsiteX1889" fmla="*/ 2472952 w 24139512"/>
              <a:gd name="connsiteY1889" fmla="*/ 6523918 h 7060027"/>
              <a:gd name="connsiteX1890" fmla="*/ 2363281 w 24139512"/>
              <a:gd name="connsiteY1890" fmla="*/ 6510431 h 7060027"/>
              <a:gd name="connsiteX1891" fmla="*/ 2253081 w 24139512"/>
              <a:gd name="connsiteY1891" fmla="*/ 6487749 h 7060027"/>
              <a:gd name="connsiteX1892" fmla="*/ 2449553 w 24139512"/>
              <a:gd name="connsiteY1892" fmla="*/ 6509157 h 7060027"/>
              <a:gd name="connsiteX1893" fmla="*/ 2512957 w 24139512"/>
              <a:gd name="connsiteY1893" fmla="*/ 6502315 h 7060027"/>
              <a:gd name="connsiteX1894" fmla="*/ 2546616 w 24139512"/>
              <a:gd name="connsiteY1894" fmla="*/ 6504112 h 7060027"/>
              <a:gd name="connsiteX1895" fmla="*/ 2547764 w 24139512"/>
              <a:gd name="connsiteY1895" fmla="*/ 6504532 h 7060027"/>
              <a:gd name="connsiteX1896" fmla="*/ 2554267 w 24139512"/>
              <a:gd name="connsiteY1896" fmla="*/ 6504520 h 7060027"/>
              <a:gd name="connsiteX1897" fmla="*/ 2626393 w 24139512"/>
              <a:gd name="connsiteY1897" fmla="*/ 6508369 h 7060027"/>
              <a:gd name="connsiteX1898" fmla="*/ 2737827 w 24139512"/>
              <a:gd name="connsiteY1898" fmla="*/ 6518852 h 7060027"/>
              <a:gd name="connsiteX1899" fmla="*/ 2772075 w 24139512"/>
              <a:gd name="connsiteY1899" fmla="*/ 6516409 h 7060027"/>
              <a:gd name="connsiteX1900" fmla="*/ 2714428 w 24139512"/>
              <a:gd name="connsiteY1900" fmla="*/ 6504092 h 7060027"/>
              <a:gd name="connsiteX1901" fmla="*/ 2658986 w 24139512"/>
              <a:gd name="connsiteY1901" fmla="*/ 6497822 h 7060027"/>
              <a:gd name="connsiteX1902" fmla="*/ 2591336 w 24139512"/>
              <a:gd name="connsiteY1902" fmla="*/ 6504456 h 7060027"/>
              <a:gd name="connsiteX1903" fmla="*/ 2554267 w 24139512"/>
              <a:gd name="connsiteY1903" fmla="*/ 6504520 h 7060027"/>
              <a:gd name="connsiteX1904" fmla="*/ 2546616 w 24139512"/>
              <a:gd name="connsiteY1904" fmla="*/ 6504112 h 7060027"/>
              <a:gd name="connsiteX1905" fmla="*/ 2525203 w 24139512"/>
              <a:gd name="connsiteY1905" fmla="*/ 6496297 h 7060027"/>
              <a:gd name="connsiteX1906" fmla="*/ 2556229 w 24139512"/>
              <a:gd name="connsiteY1906" fmla="*/ 6486202 h 7060027"/>
              <a:gd name="connsiteX1907" fmla="*/ 2470543 w 24139512"/>
              <a:gd name="connsiteY1907" fmla="*/ 6476511 h 7060027"/>
              <a:gd name="connsiteX1908" fmla="*/ 2238336 w 24139512"/>
              <a:gd name="connsiteY1908" fmla="*/ 6439204 h 7060027"/>
              <a:gd name="connsiteX1909" fmla="*/ 2439822 w 24139512"/>
              <a:gd name="connsiteY1909" fmla="*/ 6459979 h 7060027"/>
              <a:gd name="connsiteX1910" fmla="*/ 2616818 w 24139512"/>
              <a:gd name="connsiteY1910" fmla="*/ 6476896 h 7060027"/>
              <a:gd name="connsiteX1911" fmla="*/ 2650410 w 24139512"/>
              <a:gd name="connsiteY1911" fmla="*/ 6472363 h 7060027"/>
              <a:gd name="connsiteX1912" fmla="*/ 2695803 w 24139512"/>
              <a:gd name="connsiteY1912" fmla="*/ 6467228 h 7060027"/>
              <a:gd name="connsiteX1913" fmla="*/ 2687543 w 24139512"/>
              <a:gd name="connsiteY1913" fmla="*/ 6463081 h 7060027"/>
              <a:gd name="connsiteX1914" fmla="*/ 2216735 w 24139512"/>
              <a:gd name="connsiteY1914" fmla="*/ 6401525 h 7060027"/>
              <a:gd name="connsiteX1915" fmla="*/ 2172079 w 24139512"/>
              <a:gd name="connsiteY1915" fmla="*/ 6390108 h 7060027"/>
              <a:gd name="connsiteX1916" fmla="*/ 2110435 w 24139512"/>
              <a:gd name="connsiteY1916" fmla="*/ 6392075 h 7060027"/>
              <a:gd name="connsiteX1917" fmla="*/ 2148149 w 24139512"/>
              <a:gd name="connsiteY1917" fmla="*/ 6373467 h 7060027"/>
              <a:gd name="connsiteX1918" fmla="*/ 2225091 w 24139512"/>
              <a:gd name="connsiteY1918" fmla="*/ 6359413 h 7060027"/>
              <a:gd name="connsiteX1919" fmla="*/ 2180031 w 24139512"/>
              <a:gd name="connsiteY1919" fmla="*/ 6354118 h 7060027"/>
              <a:gd name="connsiteX1920" fmla="*/ 2227541 w 24139512"/>
              <a:gd name="connsiteY1920" fmla="*/ 6341909 h 7060027"/>
              <a:gd name="connsiteX1921" fmla="*/ 2154597 w 24139512"/>
              <a:gd name="connsiteY1921" fmla="*/ 6332343 h 7060027"/>
              <a:gd name="connsiteX1922" fmla="*/ 2084635 w 24139512"/>
              <a:gd name="connsiteY1922" fmla="*/ 6341313 h 7060027"/>
              <a:gd name="connsiteX1923" fmla="*/ 2036342 w 24139512"/>
              <a:gd name="connsiteY1923" fmla="*/ 6334560 h 7060027"/>
              <a:gd name="connsiteX1924" fmla="*/ 2030512 w 24139512"/>
              <a:gd name="connsiteY1924" fmla="*/ 6333767 h 7060027"/>
              <a:gd name="connsiteX1925" fmla="*/ 2058295 w 24139512"/>
              <a:gd name="connsiteY1925" fmla="*/ 6328496 h 7060027"/>
              <a:gd name="connsiteX1926" fmla="*/ 2168667 w 24139512"/>
              <a:gd name="connsiteY1926" fmla="*/ 6311651 h 7060027"/>
              <a:gd name="connsiteX1927" fmla="*/ 2297934 w 24139512"/>
              <a:gd name="connsiteY1927" fmla="*/ 6300079 h 7060027"/>
              <a:gd name="connsiteX1928" fmla="*/ 2390370 w 24139512"/>
              <a:gd name="connsiteY1928" fmla="*/ 6288206 h 7060027"/>
              <a:gd name="connsiteX1929" fmla="*/ 2355607 w 24139512"/>
              <a:gd name="connsiteY1929" fmla="*/ 6277566 h 7060027"/>
              <a:gd name="connsiteX1930" fmla="*/ 2347873 w 24139512"/>
              <a:gd name="connsiteY1930" fmla="*/ 6277956 h 7060027"/>
              <a:gd name="connsiteX1931" fmla="*/ 2225827 w 24139512"/>
              <a:gd name="connsiteY1931" fmla="*/ 6286576 h 7060027"/>
              <a:gd name="connsiteX1932" fmla="*/ 2181539 w 24139512"/>
              <a:gd name="connsiteY1932" fmla="*/ 6275335 h 7060027"/>
              <a:gd name="connsiteX1933" fmla="*/ 2135543 w 24139512"/>
              <a:gd name="connsiteY1933" fmla="*/ 6287925 h 7060027"/>
              <a:gd name="connsiteX1934" fmla="*/ 2090226 w 24139512"/>
              <a:gd name="connsiteY1934" fmla="*/ 6276426 h 7060027"/>
              <a:gd name="connsiteX1935" fmla="*/ 1972896 w 24139512"/>
              <a:gd name="connsiteY1935" fmla="*/ 6293898 h 7060027"/>
              <a:gd name="connsiteX1936" fmla="*/ 1949845 w 24139512"/>
              <a:gd name="connsiteY1936" fmla="*/ 6289409 h 7060027"/>
              <a:gd name="connsiteX1937" fmla="*/ 1959712 w 24139512"/>
              <a:gd name="connsiteY1937" fmla="*/ 6285066 h 7060027"/>
              <a:gd name="connsiteX1938" fmla="*/ 1902086 w 24139512"/>
              <a:gd name="connsiteY1938" fmla="*/ 6293240 h 7060027"/>
              <a:gd name="connsiteX1939" fmla="*/ 1866999 w 24139512"/>
              <a:gd name="connsiteY1939" fmla="*/ 6292102 h 7060027"/>
              <a:gd name="connsiteX1940" fmla="*/ 1936137 w 24139512"/>
              <a:gd name="connsiteY1940" fmla="*/ 6270245 h 7060027"/>
              <a:gd name="connsiteX1941" fmla="*/ 2022524 w 24139512"/>
              <a:gd name="connsiteY1941" fmla="*/ 6259310 h 7060027"/>
              <a:gd name="connsiteX1942" fmla="*/ 2126732 w 24139512"/>
              <a:gd name="connsiteY1942" fmla="*/ 6242534 h 7060027"/>
              <a:gd name="connsiteX1943" fmla="*/ 2140420 w 24139512"/>
              <a:gd name="connsiteY1943" fmla="*/ 6232983 h 7060027"/>
              <a:gd name="connsiteX1944" fmla="*/ 2184664 w 24139512"/>
              <a:gd name="connsiteY1944" fmla="*/ 6221784 h 7060027"/>
              <a:gd name="connsiteX1945" fmla="*/ 2200924 w 24139512"/>
              <a:gd name="connsiteY1945" fmla="*/ 6220524 h 7060027"/>
              <a:gd name="connsiteX1946" fmla="*/ 2195094 w 24139512"/>
              <a:gd name="connsiteY1946" fmla="*/ 6220288 h 7060027"/>
              <a:gd name="connsiteX1947" fmla="*/ 2176950 w 24139512"/>
              <a:gd name="connsiteY1947" fmla="*/ 6221389 h 7060027"/>
              <a:gd name="connsiteX1948" fmla="*/ 2072199 w 24139512"/>
              <a:gd name="connsiteY1948" fmla="*/ 6232271 h 7060027"/>
              <a:gd name="connsiteX1949" fmla="*/ 2035721 w 24139512"/>
              <a:gd name="connsiteY1949" fmla="*/ 6230679 h 7060027"/>
              <a:gd name="connsiteX1950" fmla="*/ 2031828 w 24139512"/>
              <a:gd name="connsiteY1950" fmla="*/ 6230341 h 7060027"/>
              <a:gd name="connsiteX1951" fmla="*/ 1982481 w 24139512"/>
              <a:gd name="connsiteY1951" fmla="*/ 6233512 h 7060027"/>
              <a:gd name="connsiteX1952" fmla="*/ 1940568 w 24139512"/>
              <a:gd name="connsiteY1952" fmla="*/ 6234906 h 7060027"/>
              <a:gd name="connsiteX1953" fmla="*/ 1940480 w 24139512"/>
              <a:gd name="connsiteY1953" fmla="*/ 6234920 h 7060027"/>
              <a:gd name="connsiteX1954" fmla="*/ 1940416 w 24139512"/>
              <a:gd name="connsiteY1954" fmla="*/ 6234912 h 7060027"/>
              <a:gd name="connsiteX1955" fmla="*/ 1791610 w 24139512"/>
              <a:gd name="connsiteY1955" fmla="*/ 6239861 h 7060027"/>
              <a:gd name="connsiteX1956" fmla="*/ 1638409 w 24139512"/>
              <a:gd name="connsiteY1956" fmla="*/ 6244118 h 7060027"/>
              <a:gd name="connsiteX1957" fmla="*/ 1658826 w 24139512"/>
              <a:gd name="connsiteY1957" fmla="*/ 6223097 h 7060027"/>
              <a:gd name="connsiteX1958" fmla="*/ 1631031 w 24139512"/>
              <a:gd name="connsiteY1958" fmla="*/ 6226844 h 7060027"/>
              <a:gd name="connsiteX1959" fmla="*/ 1623246 w 24139512"/>
              <a:gd name="connsiteY1959" fmla="*/ 6223333 h 7060027"/>
              <a:gd name="connsiteX1960" fmla="*/ 1600017 w 24139512"/>
              <a:gd name="connsiteY1960" fmla="*/ 6215313 h 7060027"/>
              <a:gd name="connsiteX1961" fmla="*/ 1622519 w 24139512"/>
              <a:gd name="connsiteY1961" fmla="*/ 6211543 h 7060027"/>
              <a:gd name="connsiteX1962" fmla="*/ 1960265 w 24139512"/>
              <a:gd name="connsiteY1962" fmla="*/ 6155351 h 7060027"/>
              <a:gd name="connsiteX1963" fmla="*/ 2011971 w 24139512"/>
              <a:gd name="connsiteY1963" fmla="*/ 6147245 h 7060027"/>
              <a:gd name="connsiteX1964" fmla="*/ 2073516 w 24139512"/>
              <a:gd name="connsiteY1964" fmla="*/ 6137104 h 7060027"/>
              <a:gd name="connsiteX1965" fmla="*/ 2148681 w 24139512"/>
              <a:gd name="connsiteY1965" fmla="*/ 6118091 h 7060027"/>
              <a:gd name="connsiteX1966" fmla="*/ 2182383 w 24139512"/>
              <a:gd name="connsiteY1966" fmla="*/ 6111370 h 7060027"/>
              <a:gd name="connsiteX1967" fmla="*/ 2162911 w 24139512"/>
              <a:gd name="connsiteY1967" fmla="*/ 6110408 h 7060027"/>
              <a:gd name="connsiteX1968" fmla="*/ 2252081 w 24139512"/>
              <a:gd name="connsiteY1968" fmla="*/ 6095329 h 7060027"/>
              <a:gd name="connsiteX1969" fmla="*/ 2287014 w 24139512"/>
              <a:gd name="connsiteY1969" fmla="*/ 6056949 h 7060027"/>
              <a:gd name="connsiteX1970" fmla="*/ 2075878 w 24139512"/>
              <a:gd name="connsiteY1970" fmla="*/ 6082539 h 7060027"/>
              <a:gd name="connsiteX1971" fmla="*/ 1929114 w 24139512"/>
              <a:gd name="connsiteY1971" fmla="*/ 6084885 h 7060027"/>
              <a:gd name="connsiteX1972" fmla="*/ 1899679 w 24139512"/>
              <a:gd name="connsiteY1972" fmla="*/ 6069755 h 7060027"/>
              <a:gd name="connsiteX1973" fmla="*/ 1739259 w 24139512"/>
              <a:gd name="connsiteY1973" fmla="*/ 6091616 h 7060027"/>
              <a:gd name="connsiteX1974" fmla="*/ 1780122 w 24139512"/>
              <a:gd name="connsiteY1974" fmla="*/ 6071340 h 7060027"/>
              <a:gd name="connsiteX1975" fmla="*/ 1778325 w 24139512"/>
              <a:gd name="connsiteY1975" fmla="*/ 6074965 h 7060027"/>
              <a:gd name="connsiteX1976" fmla="*/ 1771453 w 24139512"/>
              <a:gd name="connsiteY1976" fmla="*/ 6076802 h 7060027"/>
              <a:gd name="connsiteX1977" fmla="*/ 1777171 w 24139512"/>
              <a:gd name="connsiteY1977" fmla="*/ 6077294 h 7060027"/>
              <a:gd name="connsiteX1978" fmla="*/ 1778325 w 24139512"/>
              <a:gd name="connsiteY1978" fmla="*/ 6074965 h 7060027"/>
              <a:gd name="connsiteX1979" fmla="*/ 1790963 w 24139512"/>
              <a:gd name="connsiteY1979" fmla="*/ 6071587 h 7060027"/>
              <a:gd name="connsiteX1980" fmla="*/ 1799471 w 24139512"/>
              <a:gd name="connsiteY1980" fmla="*/ 6071781 h 7060027"/>
              <a:gd name="connsiteX1981" fmla="*/ 1808777 w 24139512"/>
              <a:gd name="connsiteY1981" fmla="*/ 6069675 h 7060027"/>
              <a:gd name="connsiteX1982" fmla="*/ 1832547 w 24139512"/>
              <a:gd name="connsiteY1982" fmla="*/ 6043785 h 7060027"/>
              <a:gd name="connsiteX1983" fmla="*/ 1910603 w 24139512"/>
              <a:gd name="connsiteY1983" fmla="*/ 6029433 h 7060027"/>
              <a:gd name="connsiteX1984" fmla="*/ 1958983 w 24139512"/>
              <a:gd name="connsiteY1984" fmla="*/ 6023667 h 7060027"/>
              <a:gd name="connsiteX1985" fmla="*/ 1936744 w 24139512"/>
              <a:gd name="connsiteY1985" fmla="*/ 6010246 h 7060027"/>
              <a:gd name="connsiteX1986" fmla="*/ 1909249 w 24139512"/>
              <a:gd name="connsiteY1986" fmla="*/ 5993592 h 7060027"/>
              <a:gd name="connsiteX1987" fmla="*/ 1904798 w 24139512"/>
              <a:gd name="connsiteY1987" fmla="*/ 5992303 h 7060027"/>
              <a:gd name="connsiteX1988" fmla="*/ 1762509 w 24139512"/>
              <a:gd name="connsiteY1988" fmla="*/ 6007021 h 7060027"/>
              <a:gd name="connsiteX1989" fmla="*/ 1531851 w 24139512"/>
              <a:gd name="connsiteY1989" fmla="*/ 6042697 h 7060027"/>
              <a:gd name="connsiteX1990" fmla="*/ 1516077 w 24139512"/>
              <a:gd name="connsiteY1990" fmla="*/ 6037997 h 7060027"/>
              <a:gd name="connsiteX1991" fmla="*/ 1478527 w 24139512"/>
              <a:gd name="connsiteY1991" fmla="*/ 6029211 h 7060027"/>
              <a:gd name="connsiteX1992" fmla="*/ 1550449 w 24139512"/>
              <a:gd name="connsiteY1992" fmla="*/ 6013065 h 7060027"/>
              <a:gd name="connsiteX1993" fmla="*/ 1609832 w 24139512"/>
              <a:gd name="connsiteY1993" fmla="*/ 6003874 h 7060027"/>
              <a:gd name="connsiteX1994" fmla="*/ 1550449 w 24139512"/>
              <a:gd name="connsiteY1994" fmla="*/ 6013065 h 7060027"/>
              <a:gd name="connsiteX1995" fmla="*/ 1479453 w 24139512"/>
              <a:gd name="connsiteY1995" fmla="*/ 6018220 h 7060027"/>
              <a:gd name="connsiteX1996" fmla="*/ 1481704 w 24139512"/>
              <a:gd name="connsiteY1996" fmla="*/ 6001122 h 7060027"/>
              <a:gd name="connsiteX1997" fmla="*/ 1491514 w 24139512"/>
              <a:gd name="connsiteY1997" fmla="*/ 6007310 h 7060027"/>
              <a:gd name="connsiteX1998" fmla="*/ 1481704 w 24139512"/>
              <a:gd name="connsiteY1998" fmla="*/ 6001122 h 7060027"/>
              <a:gd name="connsiteX1999" fmla="*/ 1457299 w 24139512"/>
              <a:gd name="connsiteY1999" fmla="*/ 5997307 h 7060027"/>
              <a:gd name="connsiteX2000" fmla="*/ 1525292 w 24139512"/>
              <a:gd name="connsiteY2000" fmla="*/ 5984084 h 7060027"/>
              <a:gd name="connsiteX2001" fmla="*/ 1546859 w 24139512"/>
              <a:gd name="connsiteY2001" fmla="*/ 5983302 h 7060027"/>
              <a:gd name="connsiteX2002" fmla="*/ 1557062 w 24139512"/>
              <a:gd name="connsiteY2002" fmla="*/ 5985367 h 7060027"/>
              <a:gd name="connsiteX2003" fmla="*/ 1554584 w 24139512"/>
              <a:gd name="connsiteY2003" fmla="*/ 5978385 h 7060027"/>
              <a:gd name="connsiteX2004" fmla="*/ 1645557 w 24139512"/>
              <a:gd name="connsiteY2004" fmla="*/ 5960693 h 7060027"/>
              <a:gd name="connsiteX2005" fmla="*/ 1673145 w 24139512"/>
              <a:gd name="connsiteY2005" fmla="*/ 5963599 h 7060027"/>
              <a:gd name="connsiteX2006" fmla="*/ 1679187 w 24139512"/>
              <a:gd name="connsiteY2006" fmla="*/ 5964490 h 7060027"/>
              <a:gd name="connsiteX2007" fmla="*/ 1655121 w 24139512"/>
              <a:gd name="connsiteY2007" fmla="*/ 5939420 h 7060027"/>
              <a:gd name="connsiteX2008" fmla="*/ 1650771 w 24139512"/>
              <a:gd name="connsiteY2008" fmla="*/ 5935446 h 7060027"/>
              <a:gd name="connsiteX2009" fmla="*/ 1656098 w 24139512"/>
              <a:gd name="connsiteY2009" fmla="*/ 5932239 h 7060027"/>
              <a:gd name="connsiteX2010" fmla="*/ 1739850 w 24139512"/>
              <a:gd name="connsiteY2010" fmla="*/ 5880107 h 7060027"/>
              <a:gd name="connsiteX2011" fmla="*/ 1755826 w 24139512"/>
              <a:gd name="connsiteY2011" fmla="*/ 5868987 h 7060027"/>
              <a:gd name="connsiteX2012" fmla="*/ 1824886 w 24139512"/>
              <a:gd name="connsiteY2012" fmla="*/ 5864133 h 7060027"/>
              <a:gd name="connsiteX2013" fmla="*/ 1901747 w 24139512"/>
              <a:gd name="connsiteY2013" fmla="*/ 5848267 h 7060027"/>
              <a:gd name="connsiteX2014" fmla="*/ 1849178 w 24139512"/>
              <a:gd name="connsiteY2014" fmla="*/ 5840298 h 7060027"/>
              <a:gd name="connsiteX2015" fmla="*/ 1904904 w 24139512"/>
              <a:gd name="connsiteY2015" fmla="*/ 5839038 h 7060027"/>
              <a:gd name="connsiteX2016" fmla="*/ 1913227 w 24139512"/>
              <a:gd name="connsiteY2016" fmla="*/ 5838851 h 7060027"/>
              <a:gd name="connsiteX2017" fmla="*/ 1998879 w 24139512"/>
              <a:gd name="connsiteY2017" fmla="*/ 5837235 h 7060027"/>
              <a:gd name="connsiteX2018" fmla="*/ 2041490 w 24139512"/>
              <a:gd name="connsiteY2018" fmla="*/ 5832644 h 7060027"/>
              <a:gd name="connsiteX2019" fmla="*/ 2095950 w 24139512"/>
              <a:gd name="connsiteY2019" fmla="*/ 5810564 h 7060027"/>
              <a:gd name="connsiteX2020" fmla="*/ 2070204 w 24139512"/>
              <a:gd name="connsiteY2020" fmla="*/ 5804032 h 7060027"/>
              <a:gd name="connsiteX2021" fmla="*/ 2181351 w 24139512"/>
              <a:gd name="connsiteY2021" fmla="*/ 5784988 h 7060027"/>
              <a:gd name="connsiteX2022" fmla="*/ 2296185 w 24139512"/>
              <a:gd name="connsiteY2022" fmla="*/ 5774545 h 7060027"/>
              <a:gd name="connsiteX2023" fmla="*/ 2299971 w 24139512"/>
              <a:gd name="connsiteY2023" fmla="*/ 5766248 h 7060027"/>
              <a:gd name="connsiteX2024" fmla="*/ 2308369 w 24139512"/>
              <a:gd name="connsiteY2024" fmla="*/ 5756129 h 7060027"/>
              <a:gd name="connsiteX2025" fmla="*/ 2275565 w 24139512"/>
              <a:gd name="connsiteY2025" fmla="*/ 5753146 h 7060027"/>
              <a:gd name="connsiteX2026" fmla="*/ 2182803 w 24139512"/>
              <a:gd name="connsiteY2026" fmla="*/ 5736152 h 7060027"/>
              <a:gd name="connsiteX2027" fmla="*/ 2145226 w 24139512"/>
              <a:gd name="connsiteY2027" fmla="*/ 5733367 h 7060027"/>
              <a:gd name="connsiteX2028" fmla="*/ 2052701 w 24139512"/>
              <a:gd name="connsiteY2028" fmla="*/ 5736226 h 7060027"/>
              <a:gd name="connsiteX2029" fmla="*/ 1951068 w 24139512"/>
              <a:gd name="connsiteY2029" fmla="*/ 5738739 h 7060027"/>
              <a:gd name="connsiteX2030" fmla="*/ 1926761 w 24139512"/>
              <a:gd name="connsiteY2030" fmla="*/ 5741019 h 7060027"/>
              <a:gd name="connsiteX2031" fmla="*/ 1894805 w 24139512"/>
              <a:gd name="connsiteY2031" fmla="*/ 5745246 h 7060027"/>
              <a:gd name="connsiteX2032" fmla="*/ 1874559 w 24139512"/>
              <a:gd name="connsiteY2032" fmla="*/ 5751675 h 7060027"/>
              <a:gd name="connsiteX2033" fmla="*/ 1862901 w 24139512"/>
              <a:gd name="connsiteY2033" fmla="*/ 5749798 h 7060027"/>
              <a:gd name="connsiteX2034" fmla="*/ 1863292 w 24139512"/>
              <a:gd name="connsiteY2034" fmla="*/ 5749416 h 7060027"/>
              <a:gd name="connsiteX2035" fmla="*/ 1860208 w 24139512"/>
              <a:gd name="connsiteY2035" fmla="*/ 5749825 h 7060027"/>
              <a:gd name="connsiteX2036" fmla="*/ 1817012 w 24139512"/>
              <a:gd name="connsiteY2036" fmla="*/ 5745955 h 7060027"/>
              <a:gd name="connsiteX2037" fmla="*/ 1824959 w 24139512"/>
              <a:gd name="connsiteY2037" fmla="*/ 5741260 h 7060027"/>
              <a:gd name="connsiteX2038" fmla="*/ 1892215 w 24139512"/>
              <a:gd name="connsiteY2038" fmla="*/ 5738048 h 7060027"/>
              <a:gd name="connsiteX2039" fmla="*/ 1899409 w 24139512"/>
              <a:gd name="connsiteY2039" fmla="*/ 5722480 h 7060027"/>
              <a:gd name="connsiteX2040" fmla="*/ 1904675 w 24139512"/>
              <a:gd name="connsiteY2040" fmla="*/ 5716823 h 7060027"/>
              <a:gd name="connsiteX2041" fmla="*/ 1940519 w 24139512"/>
              <a:gd name="connsiteY2041" fmla="*/ 5711055 h 7060027"/>
              <a:gd name="connsiteX2042" fmla="*/ 1959523 w 24139512"/>
              <a:gd name="connsiteY2042" fmla="*/ 5715629 h 7060027"/>
              <a:gd name="connsiteX2043" fmla="*/ 1945180 w 24139512"/>
              <a:gd name="connsiteY2043" fmla="*/ 5698739 h 7060027"/>
              <a:gd name="connsiteX2044" fmla="*/ 1971680 w 24139512"/>
              <a:gd name="connsiteY2044" fmla="*/ 5697081 h 7060027"/>
              <a:gd name="connsiteX2045" fmla="*/ 2202180 w 24139512"/>
              <a:gd name="connsiteY2045" fmla="*/ 5689923 h 7060027"/>
              <a:gd name="connsiteX2046" fmla="*/ 1972616 w 24139512"/>
              <a:gd name="connsiteY2046" fmla="*/ 5641204 h 7060027"/>
              <a:gd name="connsiteX2047" fmla="*/ 1789167 w 24139512"/>
              <a:gd name="connsiteY2047" fmla="*/ 5642152 h 7060027"/>
              <a:gd name="connsiteX2048" fmla="*/ 1672374 w 24139512"/>
              <a:gd name="connsiteY2048" fmla="*/ 5629528 h 7060027"/>
              <a:gd name="connsiteX2049" fmla="*/ 1670927 w 24139512"/>
              <a:gd name="connsiteY2049" fmla="*/ 5625268 h 7060027"/>
              <a:gd name="connsiteX2050" fmla="*/ 1635316 w 24139512"/>
              <a:gd name="connsiteY2050" fmla="*/ 5621993 h 7060027"/>
              <a:gd name="connsiteX2051" fmla="*/ 1612376 w 24139512"/>
              <a:gd name="connsiteY2051" fmla="*/ 5623470 h 7060027"/>
              <a:gd name="connsiteX2052" fmla="*/ 1517060 w 24139512"/>
              <a:gd name="connsiteY2052" fmla="*/ 5613895 h 7060027"/>
              <a:gd name="connsiteX2053" fmla="*/ 1539581 w 24139512"/>
              <a:gd name="connsiteY2053" fmla="*/ 5594512 h 7060027"/>
              <a:gd name="connsiteX2054" fmla="*/ 1612641 w 24139512"/>
              <a:gd name="connsiteY2054" fmla="*/ 5574075 h 7060027"/>
              <a:gd name="connsiteX2055" fmla="*/ 1639755 w 24139512"/>
              <a:gd name="connsiteY2055" fmla="*/ 5574536 h 7060027"/>
              <a:gd name="connsiteX2056" fmla="*/ 1909289 w 24139512"/>
              <a:gd name="connsiteY2056" fmla="*/ 5557342 h 7060027"/>
              <a:gd name="connsiteX2057" fmla="*/ 1968418 w 24139512"/>
              <a:gd name="connsiteY2057" fmla="*/ 5515396 h 7060027"/>
              <a:gd name="connsiteX2058" fmla="*/ 2240644 w 24139512"/>
              <a:gd name="connsiteY2058" fmla="*/ 5533945 h 7060027"/>
              <a:gd name="connsiteX2059" fmla="*/ 2233907 w 24139512"/>
              <a:gd name="connsiteY2059" fmla="*/ 5507246 h 7060027"/>
              <a:gd name="connsiteX2060" fmla="*/ 2238624 w 24139512"/>
              <a:gd name="connsiteY2060" fmla="*/ 5481224 h 7060027"/>
              <a:gd name="connsiteX2061" fmla="*/ 2226656 w 24139512"/>
              <a:gd name="connsiteY2061" fmla="*/ 5479832 h 7060027"/>
              <a:gd name="connsiteX2062" fmla="*/ 2234341 w 24139512"/>
              <a:gd name="connsiteY2062" fmla="*/ 5473142 h 7060027"/>
              <a:gd name="connsiteX2063" fmla="*/ 2239338 w 24139512"/>
              <a:gd name="connsiteY2063" fmla="*/ 5471282 h 7060027"/>
              <a:gd name="connsiteX2064" fmla="*/ 2240406 w 24139512"/>
              <a:gd name="connsiteY2064" fmla="*/ 5471382 h 7060027"/>
              <a:gd name="connsiteX2065" fmla="*/ 2240846 w 24139512"/>
              <a:gd name="connsiteY2065" fmla="*/ 5468958 h 7060027"/>
              <a:gd name="connsiteX2066" fmla="*/ 2243682 w 24139512"/>
              <a:gd name="connsiteY2066" fmla="*/ 5466530 h 7060027"/>
              <a:gd name="connsiteX2067" fmla="*/ 2354531 w 24139512"/>
              <a:gd name="connsiteY2067" fmla="*/ 5459981 h 7060027"/>
              <a:gd name="connsiteX2068" fmla="*/ 2296688 w 24139512"/>
              <a:gd name="connsiteY2068" fmla="*/ 5446853 h 7060027"/>
              <a:gd name="connsiteX2069" fmla="*/ 2308505 w 24139512"/>
              <a:gd name="connsiteY2069" fmla="*/ 5447194 h 7060027"/>
              <a:gd name="connsiteX2070" fmla="*/ 2164102 w 24139512"/>
              <a:gd name="connsiteY2070" fmla="*/ 5424996 h 7060027"/>
              <a:gd name="connsiteX2071" fmla="*/ 1979120 w 24139512"/>
              <a:gd name="connsiteY2071" fmla="*/ 5392483 h 7060027"/>
              <a:gd name="connsiteX2072" fmla="*/ 2197315 w 24139512"/>
              <a:gd name="connsiteY2072" fmla="*/ 5421266 h 7060027"/>
              <a:gd name="connsiteX2073" fmla="*/ 2270879 w 24139512"/>
              <a:gd name="connsiteY2073" fmla="*/ 5428430 h 7060027"/>
              <a:gd name="connsiteX2074" fmla="*/ 2265971 w 24139512"/>
              <a:gd name="connsiteY2074" fmla="*/ 5419697 h 7060027"/>
              <a:gd name="connsiteX2075" fmla="*/ 2263103 w 24139512"/>
              <a:gd name="connsiteY2075" fmla="*/ 5418523 h 7060027"/>
              <a:gd name="connsiteX2076" fmla="*/ 2240058 w 24139512"/>
              <a:gd name="connsiteY2076" fmla="*/ 5415391 h 7060027"/>
              <a:gd name="connsiteX2077" fmla="*/ 2249908 w 24139512"/>
              <a:gd name="connsiteY2077" fmla="*/ 5414229 h 7060027"/>
              <a:gd name="connsiteX2078" fmla="*/ 2252065 w 24139512"/>
              <a:gd name="connsiteY2078" fmla="*/ 5414013 h 7060027"/>
              <a:gd name="connsiteX2079" fmla="*/ 2246989 w 24139512"/>
              <a:gd name="connsiteY2079" fmla="*/ 5411937 h 7060027"/>
              <a:gd name="connsiteX2080" fmla="*/ 2208172 w 24139512"/>
              <a:gd name="connsiteY2080" fmla="*/ 5404061 h 7060027"/>
              <a:gd name="connsiteX2081" fmla="*/ 1721922 w 24139512"/>
              <a:gd name="connsiteY2081" fmla="*/ 5325167 h 7060027"/>
              <a:gd name="connsiteX2082" fmla="*/ 2174959 w 24139512"/>
              <a:gd name="connsiteY2082" fmla="*/ 5383110 h 7060027"/>
              <a:gd name="connsiteX2083" fmla="*/ 2209215 w 24139512"/>
              <a:gd name="connsiteY2083" fmla="*/ 5380667 h 7060027"/>
              <a:gd name="connsiteX2084" fmla="*/ 2178389 w 24139512"/>
              <a:gd name="connsiteY2084" fmla="*/ 5377679 h 7060027"/>
              <a:gd name="connsiteX2085" fmla="*/ 1928841 w 24139512"/>
              <a:gd name="connsiteY2085" fmla="*/ 5336078 h 7060027"/>
              <a:gd name="connsiteX2086" fmla="*/ 1769461 w 24139512"/>
              <a:gd name="connsiteY2086" fmla="*/ 5305752 h 7060027"/>
              <a:gd name="connsiteX2087" fmla="*/ 1792598 w 24139512"/>
              <a:gd name="connsiteY2087" fmla="*/ 5303341 h 7060027"/>
              <a:gd name="connsiteX2088" fmla="*/ 1793602 w 24139512"/>
              <a:gd name="connsiteY2088" fmla="*/ 5303134 h 7060027"/>
              <a:gd name="connsiteX2089" fmla="*/ 1800708 w 24139512"/>
              <a:gd name="connsiteY2089" fmla="*/ 5303979 h 7060027"/>
              <a:gd name="connsiteX2090" fmla="*/ 1913577 w 24139512"/>
              <a:gd name="connsiteY2090" fmla="*/ 5320755 h 7060027"/>
              <a:gd name="connsiteX2091" fmla="*/ 1838386 w 24139512"/>
              <a:gd name="connsiteY2091" fmla="*/ 5296104 h 7060027"/>
              <a:gd name="connsiteX2092" fmla="*/ 1830294 w 24139512"/>
              <a:gd name="connsiteY2092" fmla="*/ 5295069 h 7060027"/>
              <a:gd name="connsiteX2093" fmla="*/ 1837654 w 24139512"/>
              <a:gd name="connsiteY2093" fmla="*/ 5285545 h 7060027"/>
              <a:gd name="connsiteX2094" fmla="*/ 1810277 w 24139512"/>
              <a:gd name="connsiteY2094" fmla="*/ 5284403 h 7060027"/>
              <a:gd name="connsiteX2095" fmla="*/ 1777403 w 24139512"/>
              <a:gd name="connsiteY2095" fmla="*/ 5287174 h 7060027"/>
              <a:gd name="connsiteX2096" fmla="*/ 1755012 w 24139512"/>
              <a:gd name="connsiteY2096" fmla="*/ 5282750 h 7060027"/>
              <a:gd name="connsiteX2097" fmla="*/ 1828227 w 24139512"/>
              <a:gd name="connsiteY2097" fmla="*/ 5282099 h 7060027"/>
              <a:gd name="connsiteX2098" fmla="*/ 2256076 w 24139512"/>
              <a:gd name="connsiteY2098" fmla="*/ 5348198 h 7060027"/>
              <a:gd name="connsiteX2099" fmla="*/ 2313330 w 24139512"/>
              <a:gd name="connsiteY2099" fmla="*/ 5357286 h 7060027"/>
              <a:gd name="connsiteX2100" fmla="*/ 2335990 w 24139512"/>
              <a:gd name="connsiteY2100" fmla="*/ 5360623 h 7060027"/>
              <a:gd name="connsiteX2101" fmla="*/ 2334765 w 24139512"/>
              <a:gd name="connsiteY2101" fmla="*/ 5359310 h 7060027"/>
              <a:gd name="connsiteX2102" fmla="*/ 2323294 w 24139512"/>
              <a:gd name="connsiteY2102" fmla="*/ 5345847 h 7060027"/>
              <a:gd name="connsiteX2103" fmla="*/ 2321131 w 24139512"/>
              <a:gd name="connsiteY2103" fmla="*/ 5340718 h 7060027"/>
              <a:gd name="connsiteX2104" fmla="*/ 2225735 w 24139512"/>
              <a:gd name="connsiteY2104" fmla="*/ 5324788 h 7060027"/>
              <a:gd name="connsiteX2105" fmla="*/ 2149773 w 24139512"/>
              <a:gd name="connsiteY2105" fmla="*/ 5313123 h 7060027"/>
              <a:gd name="connsiteX2106" fmla="*/ 2116392 w 24139512"/>
              <a:gd name="connsiteY2106" fmla="*/ 5313693 h 7060027"/>
              <a:gd name="connsiteX2107" fmla="*/ 2096184 w 24139512"/>
              <a:gd name="connsiteY2107" fmla="*/ 5304893 h 7060027"/>
              <a:gd name="connsiteX2108" fmla="*/ 2052342 w 24139512"/>
              <a:gd name="connsiteY2108" fmla="*/ 5298161 h 7060027"/>
              <a:gd name="connsiteX2109" fmla="*/ 1920375 w 24139512"/>
              <a:gd name="connsiteY2109" fmla="*/ 5278202 h 7060027"/>
              <a:gd name="connsiteX2110" fmla="*/ 1960206 w 24139512"/>
              <a:gd name="connsiteY2110" fmla="*/ 5270260 h 7060027"/>
              <a:gd name="connsiteX2111" fmla="*/ 1967890 w 24139512"/>
              <a:gd name="connsiteY2111" fmla="*/ 5271948 h 7060027"/>
              <a:gd name="connsiteX2112" fmla="*/ 1980987 w 24139512"/>
              <a:gd name="connsiteY2112" fmla="*/ 5268598 h 7060027"/>
              <a:gd name="connsiteX2113" fmla="*/ 2062536 w 24139512"/>
              <a:gd name="connsiteY2113" fmla="*/ 5255606 h 7060027"/>
              <a:gd name="connsiteX2114" fmla="*/ 2139430 w 24139512"/>
              <a:gd name="connsiteY2114" fmla="*/ 5244531 h 7060027"/>
              <a:gd name="connsiteX2115" fmla="*/ 2150559 w 24139512"/>
              <a:gd name="connsiteY2115" fmla="*/ 5242493 h 7060027"/>
              <a:gd name="connsiteX2116" fmla="*/ 2235654 w 24139512"/>
              <a:gd name="connsiteY2116" fmla="*/ 5252990 h 7060027"/>
              <a:gd name="connsiteX2117" fmla="*/ 2131376 w 24139512"/>
              <a:gd name="connsiteY2117" fmla="*/ 5257751 h 7060027"/>
              <a:gd name="connsiteX2118" fmla="*/ 2079364 w 24139512"/>
              <a:gd name="connsiteY2118" fmla="*/ 5265696 h 7060027"/>
              <a:gd name="connsiteX2119" fmla="*/ 2069894 w 24139512"/>
              <a:gd name="connsiteY2119" fmla="*/ 5267283 h 7060027"/>
              <a:gd name="connsiteX2120" fmla="*/ 2138772 w 24139512"/>
              <a:gd name="connsiteY2120" fmla="*/ 5268380 h 7060027"/>
              <a:gd name="connsiteX2121" fmla="*/ 2252399 w 24139512"/>
              <a:gd name="connsiteY2121" fmla="*/ 5274311 h 7060027"/>
              <a:gd name="connsiteX2122" fmla="*/ 2341484 w 24139512"/>
              <a:gd name="connsiteY2122" fmla="*/ 5278006 h 7060027"/>
              <a:gd name="connsiteX2123" fmla="*/ 2351734 w 24139512"/>
              <a:gd name="connsiteY2123" fmla="*/ 5272145 h 7060027"/>
              <a:gd name="connsiteX2124" fmla="*/ 2364644 w 24139512"/>
              <a:gd name="connsiteY2124" fmla="*/ 5268792 h 7060027"/>
              <a:gd name="connsiteX2125" fmla="*/ 2377812 w 24139512"/>
              <a:gd name="connsiteY2125" fmla="*/ 5270399 h 7060027"/>
              <a:gd name="connsiteX2126" fmla="*/ 2312629 w 24139512"/>
              <a:gd name="connsiteY2126" fmla="*/ 5258554 h 7060027"/>
              <a:gd name="connsiteX2127" fmla="*/ 2448786 w 24139512"/>
              <a:gd name="connsiteY2127" fmla="*/ 5270188 h 7060027"/>
              <a:gd name="connsiteX2128" fmla="*/ 2416844 w 24139512"/>
              <a:gd name="connsiteY2128" fmla="*/ 5264629 h 7060027"/>
              <a:gd name="connsiteX2129" fmla="*/ 2405557 w 24139512"/>
              <a:gd name="connsiteY2129" fmla="*/ 5263253 h 7060027"/>
              <a:gd name="connsiteX2130" fmla="*/ 2312928 w 24139512"/>
              <a:gd name="connsiteY2130" fmla="*/ 5254610 h 7060027"/>
              <a:gd name="connsiteX2131" fmla="*/ 2266324 w 24139512"/>
              <a:gd name="connsiteY2131" fmla="*/ 5250268 h 7060027"/>
              <a:gd name="connsiteX2132" fmla="*/ 2224306 w 24139512"/>
              <a:gd name="connsiteY2132" fmla="*/ 5246353 h 7060027"/>
              <a:gd name="connsiteX2133" fmla="*/ 2187947 w 24139512"/>
              <a:gd name="connsiteY2133" fmla="*/ 5237328 h 7060027"/>
              <a:gd name="connsiteX2134" fmla="*/ 2226532 w 24139512"/>
              <a:gd name="connsiteY2134" fmla="*/ 5225778 h 7060027"/>
              <a:gd name="connsiteX2135" fmla="*/ 2269577 w 24139512"/>
              <a:gd name="connsiteY2135" fmla="*/ 5216218 h 7060027"/>
              <a:gd name="connsiteX2136" fmla="*/ 2258325 w 24139512"/>
              <a:gd name="connsiteY2136" fmla="*/ 5213776 h 7060027"/>
              <a:gd name="connsiteX2137" fmla="*/ 2253287 w 24139512"/>
              <a:gd name="connsiteY2137" fmla="*/ 5197069 h 7060027"/>
              <a:gd name="connsiteX2138" fmla="*/ 2301460 w 24139512"/>
              <a:gd name="connsiteY2138" fmla="*/ 5200652 h 7060027"/>
              <a:gd name="connsiteX2139" fmla="*/ 2305695 w 24139512"/>
              <a:gd name="connsiteY2139" fmla="*/ 5196831 h 7060027"/>
              <a:gd name="connsiteX2140" fmla="*/ 2288962 w 24139512"/>
              <a:gd name="connsiteY2140" fmla="*/ 5192649 h 7060027"/>
              <a:gd name="connsiteX2141" fmla="*/ 2287021 w 24139512"/>
              <a:gd name="connsiteY2141" fmla="*/ 5192957 h 7060027"/>
              <a:gd name="connsiteX2142" fmla="*/ 2285104 w 24139512"/>
              <a:gd name="connsiteY2142" fmla="*/ 5191684 h 7060027"/>
              <a:gd name="connsiteX2143" fmla="*/ 2275128 w 24139512"/>
              <a:gd name="connsiteY2143" fmla="*/ 5189189 h 7060027"/>
              <a:gd name="connsiteX2144" fmla="*/ 2207005 w 24139512"/>
              <a:gd name="connsiteY2144" fmla="*/ 5181667 h 7060027"/>
              <a:gd name="connsiteX2145" fmla="*/ 1712476 w 24139512"/>
              <a:gd name="connsiteY2145" fmla="*/ 5136781 h 7060027"/>
              <a:gd name="connsiteX2146" fmla="*/ 1894294 w 24139512"/>
              <a:gd name="connsiteY2146" fmla="*/ 5106977 h 7060027"/>
              <a:gd name="connsiteX2147" fmla="*/ 1564287 w 24139512"/>
              <a:gd name="connsiteY2147" fmla="*/ 5086021 h 7060027"/>
              <a:gd name="connsiteX2148" fmla="*/ 1510420 w 24139512"/>
              <a:gd name="connsiteY2148" fmla="*/ 5087369 h 7060027"/>
              <a:gd name="connsiteX2149" fmla="*/ 1560248 w 24139512"/>
              <a:gd name="connsiteY2149" fmla="*/ 5081127 h 7060027"/>
              <a:gd name="connsiteX2150" fmla="*/ 1460099 w 24139512"/>
              <a:gd name="connsiteY2150" fmla="*/ 5051439 h 7060027"/>
              <a:gd name="connsiteX2151" fmla="*/ 1328949 w 24139512"/>
              <a:gd name="connsiteY2151" fmla="*/ 5016825 h 7060027"/>
              <a:gd name="connsiteX2152" fmla="*/ 1284923 w 24139512"/>
              <a:gd name="connsiteY2152" fmla="*/ 5011556 h 7060027"/>
              <a:gd name="connsiteX2153" fmla="*/ 1755153 w 24139512"/>
              <a:gd name="connsiteY2153" fmla="*/ 5012093 h 7060027"/>
              <a:gd name="connsiteX2154" fmla="*/ 1805088 w 24139512"/>
              <a:gd name="connsiteY2154" fmla="*/ 5012879 h 7060027"/>
              <a:gd name="connsiteX2155" fmla="*/ 1888962 w 24139512"/>
              <a:gd name="connsiteY2155" fmla="*/ 4998925 h 7060027"/>
              <a:gd name="connsiteX2156" fmla="*/ 1850922 w 24139512"/>
              <a:gd name="connsiteY2156" fmla="*/ 4991162 h 7060027"/>
              <a:gd name="connsiteX2157" fmla="*/ 2000313 w 24139512"/>
              <a:gd name="connsiteY2157" fmla="*/ 4971634 h 7060027"/>
              <a:gd name="connsiteX2158" fmla="*/ 1960236 w 24139512"/>
              <a:gd name="connsiteY2158" fmla="*/ 4957919 h 7060027"/>
              <a:gd name="connsiteX2159" fmla="*/ 1930467 w 24139512"/>
              <a:gd name="connsiteY2159" fmla="*/ 4923169 h 7060027"/>
              <a:gd name="connsiteX2160" fmla="*/ 1907215 w 24139512"/>
              <a:gd name="connsiteY2160" fmla="*/ 4896763 h 7060027"/>
              <a:gd name="connsiteX2161" fmla="*/ 1870556 w 24139512"/>
              <a:gd name="connsiteY2161" fmla="*/ 4906118 h 7060027"/>
              <a:gd name="connsiteX2162" fmla="*/ 1813551 w 24139512"/>
              <a:gd name="connsiteY2162" fmla="*/ 4910968 h 7060027"/>
              <a:gd name="connsiteX2163" fmla="*/ 1854413 w 24139512"/>
              <a:gd name="connsiteY2163" fmla="*/ 4890690 h 7060027"/>
              <a:gd name="connsiteX2164" fmla="*/ 1852616 w 24139512"/>
              <a:gd name="connsiteY2164" fmla="*/ 4894315 h 7060027"/>
              <a:gd name="connsiteX2165" fmla="*/ 1845744 w 24139512"/>
              <a:gd name="connsiteY2165" fmla="*/ 4896151 h 7060027"/>
              <a:gd name="connsiteX2166" fmla="*/ 1851459 w 24139512"/>
              <a:gd name="connsiteY2166" fmla="*/ 4896646 h 7060027"/>
              <a:gd name="connsiteX2167" fmla="*/ 1852616 w 24139512"/>
              <a:gd name="connsiteY2167" fmla="*/ 4894315 h 7060027"/>
              <a:gd name="connsiteX2168" fmla="*/ 1865252 w 24139512"/>
              <a:gd name="connsiteY2168" fmla="*/ 4890937 h 7060027"/>
              <a:gd name="connsiteX2169" fmla="*/ 1873763 w 24139512"/>
              <a:gd name="connsiteY2169" fmla="*/ 4891133 h 7060027"/>
              <a:gd name="connsiteX2170" fmla="*/ 1883070 w 24139512"/>
              <a:gd name="connsiteY2170" fmla="*/ 4889025 h 7060027"/>
              <a:gd name="connsiteX2171" fmla="*/ 1906840 w 24139512"/>
              <a:gd name="connsiteY2171" fmla="*/ 4863134 h 7060027"/>
              <a:gd name="connsiteX2172" fmla="*/ 2061080 w 24139512"/>
              <a:gd name="connsiteY2172" fmla="*/ 4839703 h 7060027"/>
              <a:gd name="connsiteX2173" fmla="*/ 2081327 w 24139512"/>
              <a:gd name="connsiteY2173" fmla="*/ 4820582 h 7060027"/>
              <a:gd name="connsiteX2174" fmla="*/ 2143850 w 24139512"/>
              <a:gd name="connsiteY2174" fmla="*/ 4806752 h 7060027"/>
              <a:gd name="connsiteX2175" fmla="*/ 2155758 w 24139512"/>
              <a:gd name="connsiteY2175" fmla="*/ 4805885 h 7060027"/>
              <a:gd name="connsiteX2176" fmla="*/ 2139049 w 24139512"/>
              <a:gd name="connsiteY2176" fmla="*/ 4804277 h 7060027"/>
              <a:gd name="connsiteX2177" fmla="*/ 2091228 w 24139512"/>
              <a:gd name="connsiteY2177" fmla="*/ 4800054 h 7060027"/>
              <a:gd name="connsiteX2178" fmla="*/ 1836800 w 24139512"/>
              <a:gd name="connsiteY2178" fmla="*/ 4826373 h 7060027"/>
              <a:gd name="connsiteX2179" fmla="*/ 1606138 w 24139512"/>
              <a:gd name="connsiteY2179" fmla="*/ 4862045 h 7060027"/>
              <a:gd name="connsiteX2180" fmla="*/ 1590368 w 24139512"/>
              <a:gd name="connsiteY2180" fmla="*/ 4857347 h 7060027"/>
              <a:gd name="connsiteX2181" fmla="*/ 1552818 w 24139512"/>
              <a:gd name="connsiteY2181" fmla="*/ 4848560 h 7060027"/>
              <a:gd name="connsiteX2182" fmla="*/ 1624736 w 24139512"/>
              <a:gd name="connsiteY2182" fmla="*/ 4832416 h 7060027"/>
              <a:gd name="connsiteX2183" fmla="*/ 1684124 w 24139512"/>
              <a:gd name="connsiteY2183" fmla="*/ 4823226 h 7060027"/>
              <a:gd name="connsiteX2184" fmla="*/ 1624736 w 24139512"/>
              <a:gd name="connsiteY2184" fmla="*/ 4832416 h 7060027"/>
              <a:gd name="connsiteX2185" fmla="*/ 1553744 w 24139512"/>
              <a:gd name="connsiteY2185" fmla="*/ 4837570 h 7060027"/>
              <a:gd name="connsiteX2186" fmla="*/ 1555996 w 24139512"/>
              <a:gd name="connsiteY2186" fmla="*/ 4820472 h 7060027"/>
              <a:gd name="connsiteX2187" fmla="*/ 1565805 w 24139512"/>
              <a:gd name="connsiteY2187" fmla="*/ 4826661 h 7060027"/>
              <a:gd name="connsiteX2188" fmla="*/ 1555996 w 24139512"/>
              <a:gd name="connsiteY2188" fmla="*/ 4820472 h 7060027"/>
              <a:gd name="connsiteX2189" fmla="*/ 1531591 w 24139512"/>
              <a:gd name="connsiteY2189" fmla="*/ 4816657 h 7060027"/>
              <a:gd name="connsiteX2190" fmla="*/ 1599579 w 24139512"/>
              <a:gd name="connsiteY2190" fmla="*/ 4803435 h 7060027"/>
              <a:gd name="connsiteX2191" fmla="*/ 1621150 w 24139512"/>
              <a:gd name="connsiteY2191" fmla="*/ 4802652 h 7060027"/>
              <a:gd name="connsiteX2192" fmla="*/ 1631353 w 24139512"/>
              <a:gd name="connsiteY2192" fmla="*/ 4804717 h 7060027"/>
              <a:gd name="connsiteX2193" fmla="*/ 1628878 w 24139512"/>
              <a:gd name="connsiteY2193" fmla="*/ 4797737 h 7060027"/>
              <a:gd name="connsiteX2194" fmla="*/ 1719848 w 24139512"/>
              <a:gd name="connsiteY2194" fmla="*/ 4780043 h 7060027"/>
              <a:gd name="connsiteX2195" fmla="*/ 1747436 w 24139512"/>
              <a:gd name="connsiteY2195" fmla="*/ 4782949 h 7060027"/>
              <a:gd name="connsiteX2196" fmla="*/ 1810181 w 24139512"/>
              <a:gd name="connsiteY2196" fmla="*/ 4792209 h 7060027"/>
              <a:gd name="connsiteX2197" fmla="*/ 1887172 w 24139512"/>
              <a:gd name="connsiteY2197" fmla="*/ 4793941 h 7060027"/>
              <a:gd name="connsiteX2198" fmla="*/ 1756528 w 24139512"/>
              <a:gd name="connsiteY2198" fmla="*/ 4773555 h 7060027"/>
              <a:gd name="connsiteX2199" fmla="*/ 1755105 w 24139512"/>
              <a:gd name="connsiteY2199" fmla="*/ 4773186 h 7060027"/>
              <a:gd name="connsiteX2200" fmla="*/ 1779905 w 24139512"/>
              <a:gd name="connsiteY2200" fmla="*/ 4768361 h 7060027"/>
              <a:gd name="connsiteX2201" fmla="*/ 1995894 w 24139512"/>
              <a:gd name="connsiteY2201" fmla="*/ 4738576 h 7060027"/>
              <a:gd name="connsiteX2202" fmla="*/ 2071079 w 24139512"/>
              <a:gd name="connsiteY2202" fmla="*/ 4730118 h 7060027"/>
              <a:gd name="connsiteX2203" fmla="*/ 2053614 w 24139512"/>
              <a:gd name="connsiteY2203" fmla="*/ 4728706 h 7060027"/>
              <a:gd name="connsiteX2204" fmla="*/ 1819842 w 24139512"/>
              <a:gd name="connsiteY2204" fmla="*/ 4698592 h 7060027"/>
              <a:gd name="connsiteX2205" fmla="*/ 1865095 w 24139512"/>
              <a:gd name="connsiteY2205" fmla="*/ 4695201 h 7060027"/>
              <a:gd name="connsiteX2206" fmla="*/ 2143034 w 24139512"/>
              <a:gd name="connsiteY2206" fmla="*/ 4697526 h 7060027"/>
              <a:gd name="connsiteX2207" fmla="*/ 2167347 w 24139512"/>
              <a:gd name="connsiteY2207" fmla="*/ 4697394 h 7060027"/>
              <a:gd name="connsiteX2208" fmla="*/ 2181862 w 24139512"/>
              <a:gd name="connsiteY2208" fmla="*/ 4689689 h 7060027"/>
              <a:gd name="connsiteX2209" fmla="*/ 2257190 w 24139512"/>
              <a:gd name="connsiteY2209" fmla="*/ 4696910 h 7060027"/>
              <a:gd name="connsiteX2210" fmla="*/ 2287008 w 24139512"/>
              <a:gd name="connsiteY2210" fmla="*/ 4696751 h 7060027"/>
              <a:gd name="connsiteX2211" fmla="*/ 2216339 w 24139512"/>
              <a:gd name="connsiteY2211" fmla="*/ 4682676 h 7060027"/>
              <a:gd name="connsiteX2212" fmla="*/ 2222772 w 24139512"/>
              <a:gd name="connsiteY2212" fmla="*/ 4681527 h 7060027"/>
              <a:gd name="connsiteX2213" fmla="*/ 2372192 w 24139512"/>
              <a:gd name="connsiteY2213" fmla="*/ 4649235 h 7060027"/>
              <a:gd name="connsiteX2214" fmla="*/ 2153681 w 24139512"/>
              <a:gd name="connsiteY2214" fmla="*/ 4657633 h 7060027"/>
              <a:gd name="connsiteX2215" fmla="*/ 2105349 w 24139512"/>
              <a:gd name="connsiteY2215" fmla="*/ 4656223 h 7060027"/>
              <a:gd name="connsiteX2216" fmla="*/ 2163649 w 24139512"/>
              <a:gd name="connsiteY2216" fmla="*/ 4632585 h 7060027"/>
              <a:gd name="connsiteX2217" fmla="*/ 2151917 w 24139512"/>
              <a:gd name="connsiteY2217" fmla="*/ 4632663 h 7060027"/>
              <a:gd name="connsiteX2218" fmla="*/ 1794370 w 24139512"/>
              <a:gd name="connsiteY2218" fmla="*/ 4639532 h 7060027"/>
              <a:gd name="connsiteX2219" fmla="*/ 1685700 w 24139512"/>
              <a:gd name="connsiteY2219" fmla="*/ 4637747 h 7060027"/>
              <a:gd name="connsiteX2220" fmla="*/ 1753619 w 24139512"/>
              <a:gd name="connsiteY2220" fmla="*/ 4633222 h 7060027"/>
              <a:gd name="connsiteX2221" fmla="*/ 1934623 w 24139512"/>
              <a:gd name="connsiteY2221" fmla="*/ 4625798 h 7060027"/>
              <a:gd name="connsiteX2222" fmla="*/ 2138588 w 24139512"/>
              <a:gd name="connsiteY2222" fmla="*/ 4618499 h 7060027"/>
              <a:gd name="connsiteX2223" fmla="*/ 1967030 w 24139512"/>
              <a:gd name="connsiteY2223" fmla="*/ 4574705 h 7060027"/>
              <a:gd name="connsiteX2224" fmla="*/ 1774435 w 24139512"/>
              <a:gd name="connsiteY2224" fmla="*/ 4556050 h 7060027"/>
              <a:gd name="connsiteX2225" fmla="*/ 1868768 w 24139512"/>
              <a:gd name="connsiteY2225" fmla="*/ 4543873 h 7060027"/>
              <a:gd name="connsiteX2226" fmla="*/ 1913936 w 24139512"/>
              <a:gd name="connsiteY2226" fmla="*/ 4533309 h 7060027"/>
              <a:gd name="connsiteX2227" fmla="*/ 2384846 w 24139512"/>
              <a:gd name="connsiteY2227" fmla="*/ 4499832 h 7060027"/>
              <a:gd name="connsiteX2228" fmla="*/ 2412000 w 24139512"/>
              <a:gd name="connsiteY2228" fmla="*/ 4476747 h 7060027"/>
              <a:gd name="connsiteX2229" fmla="*/ 2539814 w 24139512"/>
              <a:gd name="connsiteY2229" fmla="*/ 4470873 h 7060027"/>
              <a:gd name="connsiteX2230" fmla="*/ 2546508 w 24139512"/>
              <a:gd name="connsiteY2230" fmla="*/ 4432987 h 7060027"/>
              <a:gd name="connsiteX2231" fmla="*/ 2707337 w 24139512"/>
              <a:gd name="connsiteY2231" fmla="*/ 4409956 h 7060027"/>
              <a:gd name="connsiteX2232" fmla="*/ 2708100 w 24139512"/>
              <a:gd name="connsiteY2232" fmla="*/ 4407816 h 7060027"/>
              <a:gd name="connsiteX2233" fmla="*/ 2709049 w 24139512"/>
              <a:gd name="connsiteY2233" fmla="*/ 4405137 h 7060027"/>
              <a:gd name="connsiteX2234" fmla="*/ 2709364 w 24139512"/>
              <a:gd name="connsiteY2234" fmla="*/ 4404246 h 7060027"/>
              <a:gd name="connsiteX2235" fmla="*/ 2709617 w 24139512"/>
              <a:gd name="connsiteY2235" fmla="*/ 4403531 h 7060027"/>
              <a:gd name="connsiteX2236" fmla="*/ 2709049 w 24139512"/>
              <a:gd name="connsiteY2236" fmla="*/ 4405137 h 7060027"/>
              <a:gd name="connsiteX2237" fmla="*/ 2707337 w 24139512"/>
              <a:gd name="connsiteY2237" fmla="*/ 4409956 h 7060027"/>
              <a:gd name="connsiteX2238" fmla="*/ 2572935 w 24139512"/>
              <a:gd name="connsiteY2238" fmla="*/ 4415436 h 7060027"/>
              <a:gd name="connsiteX2239" fmla="*/ 2473343 w 24139512"/>
              <a:gd name="connsiteY2239" fmla="*/ 4408999 h 7060027"/>
              <a:gd name="connsiteX2240" fmla="*/ 2467577 w 24139512"/>
              <a:gd name="connsiteY2240" fmla="*/ 4409431 h 7060027"/>
              <a:gd name="connsiteX2241" fmla="*/ 2466245 w 24139512"/>
              <a:gd name="connsiteY2241" fmla="*/ 4414666 h 7060027"/>
              <a:gd name="connsiteX2242" fmla="*/ 2453766 w 24139512"/>
              <a:gd name="connsiteY2242" fmla="*/ 4424304 h 7060027"/>
              <a:gd name="connsiteX2243" fmla="*/ 2447867 w 24139512"/>
              <a:gd name="connsiteY2243" fmla="*/ 4420189 h 7060027"/>
              <a:gd name="connsiteX2244" fmla="*/ 2448260 w 24139512"/>
              <a:gd name="connsiteY2244" fmla="*/ 4412704 h 7060027"/>
              <a:gd name="connsiteX2245" fmla="*/ 2451446 w 24139512"/>
              <a:gd name="connsiteY2245" fmla="*/ 4410636 h 7060027"/>
              <a:gd name="connsiteX2246" fmla="*/ 2363508 w 24139512"/>
              <a:gd name="connsiteY2246" fmla="*/ 4417204 h 7060027"/>
              <a:gd name="connsiteX2247" fmla="*/ 2516968 w 24139512"/>
              <a:gd name="connsiteY2247" fmla="*/ 4376975 h 7060027"/>
              <a:gd name="connsiteX2248" fmla="*/ 2503397 w 24139512"/>
              <a:gd name="connsiteY2248" fmla="*/ 4372120 h 7060027"/>
              <a:gd name="connsiteX2249" fmla="*/ 2167733 w 24139512"/>
              <a:gd name="connsiteY2249" fmla="*/ 4356598 h 7060027"/>
              <a:gd name="connsiteX2250" fmla="*/ 1971681 w 24139512"/>
              <a:gd name="connsiteY2250" fmla="*/ 4357225 h 7060027"/>
              <a:gd name="connsiteX2251" fmla="*/ 1846771 w 24139512"/>
              <a:gd name="connsiteY2251" fmla="*/ 4361012 h 7060027"/>
              <a:gd name="connsiteX2252" fmla="*/ 1799471 w 24139512"/>
              <a:gd name="connsiteY2252" fmla="*/ 4360883 h 7060027"/>
              <a:gd name="connsiteX2253" fmla="*/ 1805090 w 24139512"/>
              <a:gd name="connsiteY2253" fmla="*/ 4333338 h 7060027"/>
              <a:gd name="connsiteX2254" fmla="*/ 1861760 w 24139512"/>
              <a:gd name="connsiteY2254" fmla="*/ 4327786 h 7060027"/>
              <a:gd name="connsiteX2255" fmla="*/ 1936803 w 24139512"/>
              <a:gd name="connsiteY2255" fmla="*/ 4330550 h 7060027"/>
              <a:gd name="connsiteX2256" fmla="*/ 2082906 w 24139512"/>
              <a:gd name="connsiteY2256" fmla="*/ 4323347 h 7060027"/>
              <a:gd name="connsiteX2257" fmla="*/ 2066571 w 24139512"/>
              <a:gd name="connsiteY2257" fmla="*/ 4317044 h 7060027"/>
              <a:gd name="connsiteX2258" fmla="*/ 2215026 w 24139512"/>
              <a:gd name="connsiteY2258" fmla="*/ 4312203 h 7060027"/>
              <a:gd name="connsiteX2259" fmla="*/ 2353084 w 24139512"/>
              <a:gd name="connsiteY2259" fmla="*/ 4305248 h 7060027"/>
              <a:gd name="connsiteX2260" fmla="*/ 2300947 w 24139512"/>
              <a:gd name="connsiteY2260" fmla="*/ 4299183 h 7060027"/>
              <a:gd name="connsiteX2261" fmla="*/ 2308630 w 24139512"/>
              <a:gd name="connsiteY2261" fmla="*/ 4292494 h 7060027"/>
              <a:gd name="connsiteX2262" fmla="*/ 2313629 w 24139512"/>
              <a:gd name="connsiteY2262" fmla="*/ 4290632 h 7060027"/>
              <a:gd name="connsiteX2263" fmla="*/ 2427473 w 24139512"/>
              <a:gd name="connsiteY2263" fmla="*/ 4301247 h 7060027"/>
              <a:gd name="connsiteX2264" fmla="*/ 2422544 w 24139512"/>
              <a:gd name="connsiteY2264" fmla="*/ 4301748 h 7060027"/>
              <a:gd name="connsiteX2265" fmla="*/ 2553582 w 24139512"/>
              <a:gd name="connsiteY2265" fmla="*/ 4295145 h 7060027"/>
              <a:gd name="connsiteX2266" fmla="*/ 2532846 w 24139512"/>
              <a:gd name="connsiteY2266" fmla="*/ 4294181 h 7060027"/>
              <a:gd name="connsiteX2267" fmla="*/ 2521939 w 24139512"/>
              <a:gd name="connsiteY2267" fmla="*/ 4294602 h 7060027"/>
              <a:gd name="connsiteX2268" fmla="*/ 2457224 w 24139512"/>
              <a:gd name="connsiteY2268" fmla="*/ 4285778 h 7060027"/>
              <a:gd name="connsiteX2269" fmla="*/ 2370983 w 24139512"/>
              <a:gd name="connsiteY2269" fmla="*/ 4266202 h 7060027"/>
              <a:gd name="connsiteX2270" fmla="*/ 2585814 w 24139512"/>
              <a:gd name="connsiteY2270" fmla="*/ 4285267 h 7060027"/>
              <a:gd name="connsiteX2271" fmla="*/ 2576226 w 24139512"/>
              <a:gd name="connsiteY2271" fmla="*/ 4270357 h 7060027"/>
              <a:gd name="connsiteX2272" fmla="*/ 2439431 w 24139512"/>
              <a:gd name="connsiteY2272" fmla="*/ 4251752 h 7060027"/>
              <a:gd name="connsiteX2273" fmla="*/ 2290977 w 24139512"/>
              <a:gd name="connsiteY2273" fmla="*/ 4257146 h 7060027"/>
              <a:gd name="connsiteX2274" fmla="*/ 2099966 w 24139512"/>
              <a:gd name="connsiteY2274" fmla="*/ 4264086 h 7060027"/>
              <a:gd name="connsiteX2275" fmla="*/ 2146693 w 24139512"/>
              <a:gd name="connsiteY2275" fmla="*/ 4273211 h 7060027"/>
              <a:gd name="connsiteX2276" fmla="*/ 2227695 w 24139512"/>
              <a:gd name="connsiteY2276" fmla="*/ 4282457 h 7060027"/>
              <a:gd name="connsiteX2277" fmla="*/ 2193996 w 24139512"/>
              <a:gd name="connsiteY2277" fmla="*/ 4287370 h 7060027"/>
              <a:gd name="connsiteX2278" fmla="*/ 2035533 w 24139512"/>
              <a:gd name="connsiteY2278" fmla="*/ 4290256 h 7060027"/>
              <a:gd name="connsiteX2279" fmla="*/ 1958214 w 24139512"/>
              <a:gd name="connsiteY2279" fmla="*/ 4298288 h 7060027"/>
              <a:gd name="connsiteX2280" fmla="*/ 1959471 w 24139512"/>
              <a:gd name="connsiteY2280" fmla="*/ 4296882 h 7060027"/>
              <a:gd name="connsiteX2281" fmla="*/ 1918755 w 24139512"/>
              <a:gd name="connsiteY2281" fmla="*/ 4287258 h 7060027"/>
              <a:gd name="connsiteX2282" fmla="*/ 1903475 w 24139512"/>
              <a:gd name="connsiteY2282" fmla="*/ 4283937 h 7060027"/>
              <a:gd name="connsiteX2283" fmla="*/ 1927784 w 24139512"/>
              <a:gd name="connsiteY2283" fmla="*/ 4280313 h 7060027"/>
              <a:gd name="connsiteX2284" fmla="*/ 2055883 w 24139512"/>
              <a:gd name="connsiteY2284" fmla="*/ 4265212 h 7060027"/>
              <a:gd name="connsiteX2285" fmla="*/ 1898540 w 24139512"/>
              <a:gd name="connsiteY2285" fmla="*/ 4267463 h 7060027"/>
              <a:gd name="connsiteX2286" fmla="*/ 1729692 w 24139512"/>
              <a:gd name="connsiteY2286" fmla="*/ 4266850 h 7060027"/>
              <a:gd name="connsiteX2287" fmla="*/ 1746277 w 24139512"/>
              <a:gd name="connsiteY2287" fmla="*/ 4252405 h 7060027"/>
              <a:gd name="connsiteX2288" fmla="*/ 1746326 w 24139512"/>
              <a:gd name="connsiteY2288" fmla="*/ 4251868 h 7060027"/>
              <a:gd name="connsiteX2289" fmla="*/ 1762780 w 24139512"/>
              <a:gd name="connsiteY2289" fmla="*/ 4254898 h 7060027"/>
              <a:gd name="connsiteX2290" fmla="*/ 1928057 w 24139512"/>
              <a:gd name="connsiteY2290" fmla="*/ 4238013 h 7060027"/>
              <a:gd name="connsiteX2291" fmla="*/ 1563548 w 24139512"/>
              <a:gd name="connsiteY2291" fmla="*/ 4220212 h 7060027"/>
              <a:gd name="connsiteX2292" fmla="*/ 1415110 w 24139512"/>
              <a:gd name="connsiteY2292" fmla="*/ 4199140 h 7060027"/>
              <a:gd name="connsiteX2293" fmla="*/ 1412292 w 24139512"/>
              <a:gd name="connsiteY2293" fmla="*/ 4198853 h 7060027"/>
              <a:gd name="connsiteX2294" fmla="*/ 1505096 w 24139512"/>
              <a:gd name="connsiteY2294" fmla="*/ 4187852 h 7060027"/>
              <a:gd name="connsiteX2295" fmla="*/ 1656992 w 24139512"/>
              <a:gd name="connsiteY2295" fmla="*/ 4184314 h 7060027"/>
              <a:gd name="connsiteX2296" fmla="*/ 1906799 w 24139512"/>
              <a:gd name="connsiteY2296" fmla="*/ 4151972 h 7060027"/>
              <a:gd name="connsiteX2297" fmla="*/ 1803221 w 24139512"/>
              <a:gd name="connsiteY2297" fmla="*/ 4154929 h 7060027"/>
              <a:gd name="connsiteX2298" fmla="*/ 1759209 w 24139512"/>
              <a:gd name="connsiteY2298" fmla="*/ 4152562 h 7060027"/>
              <a:gd name="connsiteX2299" fmla="*/ 1634403 w 24139512"/>
              <a:gd name="connsiteY2299" fmla="*/ 4107659 h 7060027"/>
              <a:gd name="connsiteX2300" fmla="*/ 1854072 w 24139512"/>
              <a:gd name="connsiteY2300" fmla="*/ 4090810 h 7060027"/>
              <a:gd name="connsiteX2301" fmla="*/ 1648881 w 24139512"/>
              <a:gd name="connsiteY2301" fmla="*/ 4065354 h 7060027"/>
              <a:gd name="connsiteX2302" fmla="*/ 1436125 w 24139512"/>
              <a:gd name="connsiteY2302" fmla="*/ 4054723 h 7060027"/>
              <a:gd name="connsiteX2303" fmla="*/ 1340390 w 24139512"/>
              <a:gd name="connsiteY2303" fmla="*/ 4021955 h 7060027"/>
              <a:gd name="connsiteX2304" fmla="*/ 1260615 w 24139512"/>
              <a:gd name="connsiteY2304" fmla="*/ 4018167 h 7060027"/>
              <a:gd name="connsiteX2305" fmla="*/ 1908916 w 24139512"/>
              <a:gd name="connsiteY2305" fmla="*/ 3978606 h 7060027"/>
              <a:gd name="connsiteX2306" fmla="*/ 2422819 w 24139512"/>
              <a:gd name="connsiteY2306" fmla="*/ 3964845 h 7060027"/>
              <a:gd name="connsiteX2307" fmla="*/ 2416016 w 24139512"/>
              <a:gd name="connsiteY2307" fmla="*/ 3955547 h 7060027"/>
              <a:gd name="connsiteX2308" fmla="*/ 2429407 w 24139512"/>
              <a:gd name="connsiteY2308" fmla="*/ 3958945 h 7060027"/>
              <a:gd name="connsiteX2309" fmla="*/ 2426078 w 24139512"/>
              <a:gd name="connsiteY2309" fmla="*/ 3964757 h 7060027"/>
              <a:gd name="connsiteX2310" fmla="*/ 2481510 w 24139512"/>
              <a:gd name="connsiteY2310" fmla="*/ 3963273 h 7060027"/>
              <a:gd name="connsiteX2311" fmla="*/ 2488308 w 24139512"/>
              <a:gd name="connsiteY2311" fmla="*/ 3960963 h 7060027"/>
              <a:gd name="connsiteX2312" fmla="*/ 2487347 w 24139512"/>
              <a:gd name="connsiteY2312" fmla="*/ 3950664 h 7060027"/>
              <a:gd name="connsiteX2313" fmla="*/ 2429407 w 24139512"/>
              <a:gd name="connsiteY2313" fmla="*/ 3958945 h 7060027"/>
              <a:gd name="connsiteX2314" fmla="*/ 2427444 w 24139512"/>
              <a:gd name="connsiteY2314" fmla="*/ 3942219 h 7060027"/>
              <a:gd name="connsiteX2315" fmla="*/ 1864435 w 24139512"/>
              <a:gd name="connsiteY2315" fmla="*/ 3955747 h 7060027"/>
              <a:gd name="connsiteX2316" fmla="*/ 903557 w 24139512"/>
              <a:gd name="connsiteY2316" fmla="*/ 3919426 h 7060027"/>
              <a:gd name="connsiteX2317" fmla="*/ 1193508 w 24139512"/>
              <a:gd name="connsiteY2317" fmla="*/ 3874395 h 7060027"/>
              <a:gd name="connsiteX2318" fmla="*/ 962229 w 24139512"/>
              <a:gd name="connsiteY2318" fmla="*/ 3856712 h 7060027"/>
              <a:gd name="connsiteX2319" fmla="*/ 902226 w 24139512"/>
              <a:gd name="connsiteY2319" fmla="*/ 3814330 h 7060027"/>
              <a:gd name="connsiteX2320" fmla="*/ 470433 w 24139512"/>
              <a:gd name="connsiteY2320" fmla="*/ 3798680 h 7060027"/>
              <a:gd name="connsiteX2321" fmla="*/ 548209 w 24139512"/>
              <a:gd name="connsiteY2321" fmla="*/ 3784383 h 7060027"/>
              <a:gd name="connsiteX2322" fmla="*/ 558191 w 24139512"/>
              <a:gd name="connsiteY2322" fmla="*/ 3785890 h 7060027"/>
              <a:gd name="connsiteX2323" fmla="*/ 573349 w 24139512"/>
              <a:gd name="connsiteY2323" fmla="*/ 3782655 h 7060027"/>
              <a:gd name="connsiteX2324" fmla="*/ 603024 w 24139512"/>
              <a:gd name="connsiteY2324" fmla="*/ 3781611 h 7060027"/>
              <a:gd name="connsiteX2325" fmla="*/ 663776 w 24139512"/>
              <a:gd name="connsiteY2325" fmla="*/ 3781732 h 7060027"/>
              <a:gd name="connsiteX2326" fmla="*/ 871211 w 24139512"/>
              <a:gd name="connsiteY2326" fmla="*/ 3762783 h 7060027"/>
              <a:gd name="connsiteX2327" fmla="*/ 701924 w 24139512"/>
              <a:gd name="connsiteY2327" fmla="*/ 3754950 h 7060027"/>
              <a:gd name="connsiteX2328" fmla="*/ 609784 w 24139512"/>
              <a:gd name="connsiteY2328" fmla="*/ 3774874 h 7060027"/>
              <a:gd name="connsiteX2329" fmla="*/ 573349 w 24139512"/>
              <a:gd name="connsiteY2329" fmla="*/ 3782655 h 7060027"/>
              <a:gd name="connsiteX2330" fmla="*/ 553896 w 24139512"/>
              <a:gd name="connsiteY2330" fmla="*/ 3783337 h 7060027"/>
              <a:gd name="connsiteX2331" fmla="*/ 548209 w 24139512"/>
              <a:gd name="connsiteY2331" fmla="*/ 3784383 h 7060027"/>
              <a:gd name="connsiteX2332" fmla="*/ 526189 w 24139512"/>
              <a:gd name="connsiteY2332" fmla="*/ 3781053 h 7060027"/>
              <a:gd name="connsiteX2333" fmla="*/ 645405 w 24139512"/>
              <a:gd name="connsiteY2333" fmla="*/ 3732654 h 7060027"/>
              <a:gd name="connsiteX2334" fmla="*/ 666315 w 24139512"/>
              <a:gd name="connsiteY2334" fmla="*/ 3731453 h 7060027"/>
              <a:gd name="connsiteX2335" fmla="*/ 669022 w 24139512"/>
              <a:gd name="connsiteY2335" fmla="*/ 3731375 h 7060027"/>
              <a:gd name="connsiteX2336" fmla="*/ 669485 w 24139512"/>
              <a:gd name="connsiteY2336" fmla="*/ 3731272 h 7060027"/>
              <a:gd name="connsiteX2337" fmla="*/ 666315 w 24139512"/>
              <a:gd name="connsiteY2337" fmla="*/ 3731453 h 7060027"/>
              <a:gd name="connsiteX2338" fmla="*/ 633471 w 24139512"/>
              <a:gd name="connsiteY2338" fmla="*/ 3732417 h 7060027"/>
              <a:gd name="connsiteX2339" fmla="*/ 304043 w 24139512"/>
              <a:gd name="connsiteY2339" fmla="*/ 3699134 h 7060027"/>
              <a:gd name="connsiteX2340" fmla="*/ 378527 w 24139512"/>
              <a:gd name="connsiteY2340" fmla="*/ 3654423 h 7060027"/>
              <a:gd name="connsiteX2341" fmla="*/ 401392 w 24139512"/>
              <a:gd name="connsiteY2341" fmla="*/ 3651643 h 7060027"/>
              <a:gd name="connsiteX2342" fmla="*/ 513627 w 24139512"/>
              <a:gd name="connsiteY2342" fmla="*/ 3646957 h 7060027"/>
              <a:gd name="connsiteX2343" fmla="*/ 709570 w 24139512"/>
              <a:gd name="connsiteY2343" fmla="*/ 3619501 h 7060027"/>
              <a:gd name="connsiteX2344" fmla="*/ 533873 w 24139512"/>
              <a:gd name="connsiteY2344" fmla="*/ 3615958 h 7060027"/>
              <a:gd name="connsiteX2345" fmla="*/ 526432 w 24139512"/>
              <a:gd name="connsiteY2345" fmla="*/ 3616492 h 7060027"/>
              <a:gd name="connsiteX2346" fmla="*/ 518584 w 24139512"/>
              <a:gd name="connsiteY2346" fmla="*/ 3615364 h 7060027"/>
              <a:gd name="connsiteX2347" fmla="*/ 442303 w 24139512"/>
              <a:gd name="connsiteY2347" fmla="*/ 3608804 h 7060027"/>
              <a:gd name="connsiteX2348" fmla="*/ 410167 w 24139512"/>
              <a:gd name="connsiteY2348" fmla="*/ 3587673 h 7060027"/>
              <a:gd name="connsiteX2349" fmla="*/ 426243 w 24139512"/>
              <a:gd name="connsiteY2349" fmla="*/ 3581249 h 7060027"/>
              <a:gd name="connsiteX2350" fmla="*/ 936160 w 24139512"/>
              <a:gd name="connsiteY2350" fmla="*/ 3575172 h 7060027"/>
              <a:gd name="connsiteX2351" fmla="*/ 1117982 w 24139512"/>
              <a:gd name="connsiteY2351" fmla="*/ 3545371 h 7060027"/>
              <a:gd name="connsiteX2352" fmla="*/ 900657 w 24139512"/>
              <a:gd name="connsiteY2352" fmla="*/ 3548097 h 7060027"/>
              <a:gd name="connsiteX2353" fmla="*/ 725171 w 24139512"/>
              <a:gd name="connsiteY2353" fmla="*/ 3545752 h 7060027"/>
              <a:gd name="connsiteX2354" fmla="*/ 702257 w 24139512"/>
              <a:gd name="connsiteY2354" fmla="*/ 3527928 h 7060027"/>
              <a:gd name="connsiteX2355" fmla="*/ 777591 w 24139512"/>
              <a:gd name="connsiteY2355" fmla="*/ 3521909 h 7060027"/>
              <a:gd name="connsiteX2356" fmla="*/ 1462446 w 24139512"/>
              <a:gd name="connsiteY2356" fmla="*/ 3514546 h 7060027"/>
              <a:gd name="connsiteX2357" fmla="*/ 1523118 w 24139512"/>
              <a:gd name="connsiteY2357" fmla="*/ 3465917 h 7060027"/>
              <a:gd name="connsiteX2358" fmla="*/ 883893 w 24139512"/>
              <a:gd name="connsiteY2358" fmla="*/ 3469212 h 7060027"/>
              <a:gd name="connsiteX2359" fmla="*/ 886170 w 24139512"/>
              <a:gd name="connsiteY2359" fmla="*/ 3462110 h 7060027"/>
              <a:gd name="connsiteX2360" fmla="*/ 888404 w 24139512"/>
              <a:gd name="connsiteY2360" fmla="*/ 3462056 h 7060027"/>
              <a:gd name="connsiteX2361" fmla="*/ 1169442 w 24139512"/>
              <a:gd name="connsiteY2361" fmla="*/ 3438616 h 7060027"/>
              <a:gd name="connsiteX2362" fmla="*/ 1174442 w 24139512"/>
              <a:gd name="connsiteY2362" fmla="*/ 3432058 h 7060027"/>
              <a:gd name="connsiteX2363" fmla="*/ 1179593 w 24139512"/>
              <a:gd name="connsiteY2363" fmla="*/ 3425302 h 7060027"/>
              <a:gd name="connsiteX2364" fmla="*/ 1180861 w 24139512"/>
              <a:gd name="connsiteY2364" fmla="*/ 3423638 h 7060027"/>
              <a:gd name="connsiteX2365" fmla="*/ 1174442 w 24139512"/>
              <a:gd name="connsiteY2365" fmla="*/ 3432058 h 7060027"/>
              <a:gd name="connsiteX2366" fmla="*/ 1173247 w 24139512"/>
              <a:gd name="connsiteY2366" fmla="*/ 3433624 h 7060027"/>
              <a:gd name="connsiteX2367" fmla="*/ 1169442 w 24139512"/>
              <a:gd name="connsiteY2367" fmla="*/ 3438616 h 7060027"/>
              <a:gd name="connsiteX2368" fmla="*/ 873338 w 24139512"/>
              <a:gd name="connsiteY2368" fmla="*/ 3426467 h 7060027"/>
              <a:gd name="connsiteX2369" fmla="*/ 677321 w 24139512"/>
              <a:gd name="connsiteY2369" fmla="*/ 3430816 h 7060027"/>
              <a:gd name="connsiteX2370" fmla="*/ 672920 w 24139512"/>
              <a:gd name="connsiteY2370" fmla="*/ 3430388 h 7060027"/>
              <a:gd name="connsiteX2371" fmla="*/ 1056087 w 24139512"/>
              <a:gd name="connsiteY2371" fmla="*/ 3385333 h 7060027"/>
              <a:gd name="connsiteX2372" fmla="*/ 1169601 w 24139512"/>
              <a:gd name="connsiteY2372" fmla="*/ 3364176 h 7060027"/>
              <a:gd name="connsiteX2373" fmla="*/ 944554 w 24139512"/>
              <a:gd name="connsiteY2373" fmla="*/ 3373966 h 7060027"/>
              <a:gd name="connsiteX2374" fmla="*/ 882546 w 24139512"/>
              <a:gd name="connsiteY2374" fmla="*/ 3317496 h 7060027"/>
              <a:gd name="connsiteX2375" fmla="*/ 689198 w 24139512"/>
              <a:gd name="connsiteY2375" fmla="*/ 3334443 h 7060027"/>
              <a:gd name="connsiteX2376" fmla="*/ 579902 w 24139512"/>
              <a:gd name="connsiteY2376" fmla="*/ 3322368 h 7060027"/>
              <a:gd name="connsiteX2377" fmla="*/ 598201 w 24139512"/>
              <a:gd name="connsiteY2377" fmla="*/ 3287140 h 7060027"/>
              <a:gd name="connsiteX2378" fmla="*/ 368924 w 24139512"/>
              <a:gd name="connsiteY2378" fmla="*/ 3283541 h 7060027"/>
              <a:gd name="connsiteX2379" fmla="*/ 217935 w 24139512"/>
              <a:gd name="connsiteY2379" fmla="*/ 3240474 h 7060027"/>
              <a:gd name="connsiteX2380" fmla="*/ 213001 w 24139512"/>
              <a:gd name="connsiteY2380" fmla="*/ 3224856 h 7060027"/>
              <a:gd name="connsiteX2381" fmla="*/ 13401 w 24139512"/>
              <a:gd name="connsiteY2381" fmla="*/ 3167711 h 7060027"/>
              <a:gd name="connsiteX2382" fmla="*/ 155908 w 24139512"/>
              <a:gd name="connsiteY2382" fmla="*/ 3137387 h 7060027"/>
              <a:gd name="connsiteX2383" fmla="*/ 0 w 24139512"/>
              <a:gd name="connsiteY2383" fmla="*/ 3125320 h 7060027"/>
              <a:gd name="connsiteX2384" fmla="*/ 238408 w 24139512"/>
              <a:gd name="connsiteY2384" fmla="*/ 3064685 h 7060027"/>
              <a:gd name="connsiteX2385" fmla="*/ 2071298 w 24139512"/>
              <a:gd name="connsiteY2385" fmla="*/ 2988348 h 7060027"/>
              <a:gd name="connsiteX2386" fmla="*/ 2115672 w 24139512"/>
              <a:gd name="connsiteY2386" fmla="*/ 2989045 h 7060027"/>
              <a:gd name="connsiteX2387" fmla="*/ 2115672 w 24139512"/>
              <a:gd name="connsiteY2387" fmla="*/ 2989045 h 7060027"/>
              <a:gd name="connsiteX2388" fmla="*/ 2071298 w 24139512"/>
              <a:gd name="connsiteY2388" fmla="*/ 2988348 h 7060027"/>
              <a:gd name="connsiteX2389" fmla="*/ 1427844 w 24139512"/>
              <a:gd name="connsiteY2389" fmla="*/ 2978258 h 7060027"/>
              <a:gd name="connsiteX2390" fmla="*/ 773235 w 24139512"/>
              <a:gd name="connsiteY2390" fmla="*/ 2971692 h 7060027"/>
              <a:gd name="connsiteX2391" fmla="*/ 548877 w 24139512"/>
              <a:gd name="connsiteY2391" fmla="*/ 2937094 h 7060027"/>
              <a:gd name="connsiteX2392" fmla="*/ 644780 w 24139512"/>
              <a:gd name="connsiteY2392" fmla="*/ 2906779 h 7060027"/>
              <a:gd name="connsiteX2393" fmla="*/ 809129 w 24139512"/>
              <a:gd name="connsiteY2393" fmla="*/ 2898997 h 7060027"/>
              <a:gd name="connsiteX2394" fmla="*/ 1791146 w 24139512"/>
              <a:gd name="connsiteY2394" fmla="*/ 2878137 h 7060027"/>
              <a:gd name="connsiteX2395" fmla="*/ 7106886 w 24139512"/>
              <a:gd name="connsiteY2395" fmla="*/ 2613705 h 7060027"/>
              <a:gd name="connsiteX2396" fmla="*/ 7127790 w 24139512"/>
              <a:gd name="connsiteY2396" fmla="*/ 2610941 h 7060027"/>
              <a:gd name="connsiteX2397" fmla="*/ 7128891 w 24139512"/>
              <a:gd name="connsiteY2397" fmla="*/ 2574229 h 7060027"/>
              <a:gd name="connsiteX2398" fmla="*/ 7211997 w 24139512"/>
              <a:gd name="connsiteY2398" fmla="*/ 2391329 h 7060027"/>
              <a:gd name="connsiteX2399" fmla="*/ 7718557 w 24139512"/>
              <a:gd name="connsiteY2399" fmla="*/ 2320396 h 7060027"/>
              <a:gd name="connsiteX2400" fmla="*/ 7901480 w 24139512"/>
              <a:gd name="connsiteY2400" fmla="*/ 2206903 h 7060027"/>
              <a:gd name="connsiteX2401" fmla="*/ 8196973 w 24139512"/>
              <a:gd name="connsiteY2401" fmla="*/ 2093410 h 7060027"/>
              <a:gd name="connsiteX2402" fmla="*/ 8393966 w 24139512"/>
              <a:gd name="connsiteY2402" fmla="*/ 1937358 h 7060027"/>
              <a:gd name="connsiteX2403" fmla="*/ 8422110 w 24139512"/>
              <a:gd name="connsiteY2403" fmla="*/ 1994103 h 7060027"/>
              <a:gd name="connsiteX2404" fmla="*/ 8548749 w 24139512"/>
              <a:gd name="connsiteY2404" fmla="*/ 1880613 h 7060027"/>
              <a:gd name="connsiteX2405" fmla="*/ 8534677 w 24139512"/>
              <a:gd name="connsiteY2405" fmla="*/ 1937359 h 7060027"/>
              <a:gd name="connsiteX2406" fmla="*/ 8802029 w 24139512"/>
              <a:gd name="connsiteY2406" fmla="*/ 1852239 h 7060027"/>
              <a:gd name="connsiteX2407" fmla="*/ 8675389 w 24139512"/>
              <a:gd name="connsiteY2407" fmla="*/ 1866425 h 7060027"/>
              <a:gd name="connsiteX2408" fmla="*/ 8562820 w 24139512"/>
              <a:gd name="connsiteY2408" fmla="*/ 1994104 h 7060027"/>
              <a:gd name="connsiteX2409" fmla="*/ 8605031 w 24139512"/>
              <a:gd name="connsiteY2409" fmla="*/ 2022478 h 7060027"/>
              <a:gd name="connsiteX2410" fmla="*/ 8520607 w 24139512"/>
              <a:gd name="connsiteY2410" fmla="*/ 2093409 h 7060027"/>
              <a:gd name="connsiteX2411" fmla="*/ 8647246 w 24139512"/>
              <a:gd name="connsiteY2411" fmla="*/ 1979918 h 7060027"/>
              <a:gd name="connsiteX2412" fmla="*/ 8984953 w 24139512"/>
              <a:gd name="connsiteY2412" fmla="*/ 1965732 h 7060027"/>
              <a:gd name="connsiteX2413" fmla="*/ 9027167 w 24139512"/>
              <a:gd name="connsiteY2413" fmla="*/ 1894798 h 7060027"/>
              <a:gd name="connsiteX2414" fmla="*/ 9069379 w 24139512"/>
              <a:gd name="connsiteY2414" fmla="*/ 1923173 h 7060027"/>
              <a:gd name="connsiteX2415" fmla="*/ 9055307 w 24139512"/>
              <a:gd name="connsiteY2415" fmla="*/ 1965732 h 7060027"/>
              <a:gd name="connsiteX2416" fmla="*/ 9181949 w 24139512"/>
              <a:gd name="connsiteY2416" fmla="*/ 1894798 h 7060027"/>
              <a:gd name="connsiteX2417" fmla="*/ 9167878 w 24139512"/>
              <a:gd name="connsiteY2417" fmla="*/ 1838053 h 7060027"/>
              <a:gd name="connsiteX2418" fmla="*/ 9224159 w 24139512"/>
              <a:gd name="connsiteY2418" fmla="*/ 1852239 h 7060027"/>
              <a:gd name="connsiteX2419" fmla="*/ 9252303 w 24139512"/>
              <a:gd name="connsiteY2419" fmla="*/ 1923172 h 7060027"/>
              <a:gd name="connsiteX2420" fmla="*/ 9364872 w 24139512"/>
              <a:gd name="connsiteY2420" fmla="*/ 1838053 h 7060027"/>
              <a:gd name="connsiteX2421" fmla="*/ 9352781 w 24139512"/>
              <a:gd name="connsiteY2421" fmla="*/ 1817435 h 7060027"/>
              <a:gd name="connsiteX2422" fmla="*/ 9352622 w 24139512"/>
              <a:gd name="connsiteY2422" fmla="*/ 1797938 h 7060027"/>
              <a:gd name="connsiteX2423" fmla="*/ 9356076 w 24139512"/>
              <a:gd name="connsiteY2423" fmla="*/ 1802585 h 7060027"/>
              <a:gd name="connsiteX2424" fmla="*/ 9393015 w 24139512"/>
              <a:gd name="connsiteY2424" fmla="*/ 1852239 h 7060027"/>
              <a:gd name="connsiteX2425" fmla="*/ 9618152 w 24139512"/>
              <a:gd name="connsiteY2425" fmla="*/ 1724557 h 7060027"/>
              <a:gd name="connsiteX2426" fmla="*/ 9575939 w 24139512"/>
              <a:gd name="connsiteY2426" fmla="*/ 1795494 h 7060027"/>
              <a:gd name="connsiteX2427" fmla="*/ 9688506 w 24139512"/>
              <a:gd name="connsiteY2427" fmla="*/ 1738745 h 7060027"/>
              <a:gd name="connsiteX2428" fmla="*/ 9674436 w 24139512"/>
              <a:gd name="connsiteY2428" fmla="*/ 1781307 h 7060027"/>
              <a:gd name="connsiteX2429" fmla="*/ 9744789 w 24139512"/>
              <a:gd name="connsiteY2429" fmla="*/ 1752932 h 7060027"/>
              <a:gd name="connsiteX2430" fmla="*/ 9730719 w 24139512"/>
              <a:gd name="connsiteY2430" fmla="*/ 1724558 h 7060027"/>
              <a:gd name="connsiteX2431" fmla="*/ 9787003 w 24139512"/>
              <a:gd name="connsiteY2431" fmla="*/ 1681998 h 7060027"/>
              <a:gd name="connsiteX2432" fmla="*/ 9801076 w 24139512"/>
              <a:gd name="connsiteY2432" fmla="*/ 1752931 h 7060027"/>
              <a:gd name="connsiteX2433" fmla="*/ 10012142 w 24139512"/>
              <a:gd name="connsiteY2433" fmla="*/ 1696185 h 7060027"/>
              <a:gd name="connsiteX2434" fmla="*/ 10068429 w 24139512"/>
              <a:gd name="connsiteY2434" fmla="*/ 1696186 h 7060027"/>
              <a:gd name="connsiteX2435" fmla="*/ 10082499 w 24139512"/>
              <a:gd name="connsiteY2435" fmla="*/ 1752931 h 7060027"/>
              <a:gd name="connsiteX2436" fmla="*/ 10223208 w 24139512"/>
              <a:gd name="connsiteY2436" fmla="*/ 1738745 h 7060027"/>
              <a:gd name="connsiteX2437" fmla="*/ 10237277 w 24139512"/>
              <a:gd name="connsiteY2437" fmla="*/ 1696185 h 7060027"/>
              <a:gd name="connsiteX2438" fmla="*/ 10954903 w 24139512"/>
              <a:gd name="connsiteY2438" fmla="*/ 1724557 h 7060027"/>
              <a:gd name="connsiteX2439" fmla="*/ 11095615 w 24139512"/>
              <a:gd name="connsiteY2439" fmla="*/ 1710371 h 7060027"/>
              <a:gd name="connsiteX2440" fmla="*/ 11123756 w 24139512"/>
              <a:gd name="connsiteY2440" fmla="*/ 1653626 h 7060027"/>
              <a:gd name="connsiteX2441" fmla="*/ 11236323 w 24139512"/>
              <a:gd name="connsiteY2441" fmla="*/ 1653626 h 7060027"/>
              <a:gd name="connsiteX2442" fmla="*/ 11292610 w 24139512"/>
              <a:gd name="connsiteY2442" fmla="*/ 1625252 h 7060027"/>
              <a:gd name="connsiteX2443" fmla="*/ 11714743 w 24139512"/>
              <a:gd name="connsiteY2443" fmla="*/ 1625252 h 7060027"/>
              <a:gd name="connsiteX2444" fmla="*/ 11728814 w 24139512"/>
              <a:gd name="connsiteY2444" fmla="*/ 1582692 h 7060027"/>
              <a:gd name="connsiteX2445" fmla="*/ 12495029 w 24139512"/>
              <a:gd name="connsiteY2445" fmla="*/ 1517079 h 7060027"/>
              <a:gd name="connsiteX2446" fmla="*/ 12654818 w 24139512"/>
              <a:gd name="connsiteY2446" fmla="*/ 1498865 h 7060027"/>
              <a:gd name="connsiteX2447" fmla="*/ 12739816 w 24139512"/>
              <a:gd name="connsiteY2447" fmla="*/ 1467540 h 7060027"/>
              <a:gd name="connsiteX2448" fmla="*/ 12906661 w 24139512"/>
              <a:gd name="connsiteY2448" fmla="*/ 1409619 h 7060027"/>
              <a:gd name="connsiteX2449" fmla="*/ 13202342 w 24139512"/>
              <a:gd name="connsiteY2449" fmla="*/ 1314308 h 7060027"/>
              <a:gd name="connsiteX2450" fmla="*/ 13249384 w 24139512"/>
              <a:gd name="connsiteY2450" fmla="*/ 1293884 h 7060027"/>
              <a:gd name="connsiteX2451" fmla="*/ 13296423 w 24139512"/>
              <a:gd name="connsiteY2451" fmla="*/ 1293884 h 7060027"/>
              <a:gd name="connsiteX2452" fmla="*/ 13840746 w 24139512"/>
              <a:gd name="connsiteY2452" fmla="*/ 1103262 h 7060027"/>
              <a:gd name="connsiteX2453" fmla="*/ 13928105 w 24139512"/>
              <a:gd name="connsiteY2453" fmla="*/ 1021566 h 7060027"/>
              <a:gd name="connsiteX2454" fmla="*/ 14239957 w 24139512"/>
              <a:gd name="connsiteY2454" fmla="*/ 993324 h 7060027"/>
              <a:gd name="connsiteX2455" fmla="*/ 14291376 w 24139512"/>
              <a:gd name="connsiteY2455" fmla="*/ 1013053 h 7060027"/>
              <a:gd name="connsiteX2456" fmla="*/ 14540626 w 24139512"/>
              <a:gd name="connsiteY2456" fmla="*/ 916591 h 7060027"/>
              <a:gd name="connsiteX2457" fmla="*/ 15025593 w 24139512"/>
              <a:gd name="connsiteY2457" fmla="*/ 707025 h 7060027"/>
              <a:gd name="connsiteX2458" fmla="*/ 15052047 w 24139512"/>
              <a:gd name="connsiteY2458" fmla="*/ 710755 h 7060027"/>
              <a:gd name="connsiteX2459" fmla="*/ 14921561 w 24139512"/>
              <a:gd name="connsiteY2459" fmla="*/ 872247 h 7060027"/>
              <a:gd name="connsiteX2460" fmla="*/ 14819520 w 24139512"/>
              <a:gd name="connsiteY2460" fmla="*/ 928734 h 7060027"/>
              <a:gd name="connsiteX2461" fmla="*/ 14811460 w 24139512"/>
              <a:gd name="connsiteY2461" fmla="*/ 932624 h 7060027"/>
              <a:gd name="connsiteX2462" fmla="*/ 14852110 w 24139512"/>
              <a:gd name="connsiteY2462" fmla="*/ 919447 h 7060027"/>
              <a:gd name="connsiteX2463" fmla="*/ 14936111 w 24139512"/>
              <a:gd name="connsiteY2463" fmla="*/ 892215 h 7060027"/>
              <a:gd name="connsiteX2464" fmla="*/ 15601393 w 24139512"/>
              <a:gd name="connsiteY2464" fmla="*/ 633513 h 7060027"/>
              <a:gd name="connsiteX2465" fmla="*/ 15648434 w 24139512"/>
              <a:gd name="connsiteY2465" fmla="*/ 592665 h 7060027"/>
              <a:gd name="connsiteX2466" fmla="*/ 15829874 w 24139512"/>
              <a:gd name="connsiteY2466" fmla="*/ 545010 h 7060027"/>
              <a:gd name="connsiteX2467" fmla="*/ 16038195 w 24139512"/>
              <a:gd name="connsiteY2467" fmla="*/ 609685 h 7060027"/>
              <a:gd name="connsiteX2468" fmla="*/ 16401077 w 24139512"/>
              <a:gd name="connsiteY2468" fmla="*/ 582454 h 7060027"/>
              <a:gd name="connsiteX2469" fmla="*/ 16884918 w 24139512"/>
              <a:gd name="connsiteY2469" fmla="*/ 425871 h 7060027"/>
              <a:gd name="connsiteX2470" fmla="*/ 17180602 w 24139512"/>
              <a:gd name="connsiteY2470" fmla="*/ 381619 h 7060027"/>
              <a:gd name="connsiteX2471" fmla="*/ 17147002 w 24139512"/>
              <a:gd name="connsiteY2471" fmla="*/ 347579 h 7060027"/>
              <a:gd name="connsiteX2472" fmla="*/ 17328444 w 24139512"/>
              <a:gd name="connsiteY2472" fmla="*/ 228440 h 7060027"/>
              <a:gd name="connsiteX2473" fmla="*/ 17422524 w 24139512"/>
              <a:gd name="connsiteY2473" fmla="*/ 139937 h 7060027"/>
              <a:gd name="connsiteX2474" fmla="*/ 17792124 w 24139512"/>
              <a:gd name="connsiteY2474" fmla="*/ 109301 h 7060027"/>
              <a:gd name="connsiteX2475" fmla="*/ 17751804 w 24139512"/>
              <a:gd name="connsiteY2475" fmla="*/ 190996 h 7060027"/>
              <a:gd name="connsiteX2476" fmla="*/ 18000446 w 24139512"/>
              <a:gd name="connsiteY2476" fmla="*/ 153553 h 7060027"/>
              <a:gd name="connsiteX2477" fmla="*/ 17913084 w 24139512"/>
              <a:gd name="connsiteY2477" fmla="*/ 368003 h 7060027"/>
              <a:gd name="connsiteX2478" fmla="*/ 17852604 w 24139512"/>
              <a:gd name="connsiteY2478" fmla="*/ 402043 h 7060027"/>
              <a:gd name="connsiteX2479" fmla="*/ 17637564 w 24139512"/>
              <a:gd name="connsiteY2479" fmla="*/ 368002 h 7060027"/>
              <a:gd name="connsiteX2480" fmla="*/ 17046200 w 24139512"/>
              <a:gd name="connsiteY2480" fmla="*/ 711805 h 7060027"/>
              <a:gd name="connsiteX2481" fmla="*/ 17019320 w 24139512"/>
              <a:gd name="connsiteY2481" fmla="*/ 684572 h 7060027"/>
              <a:gd name="connsiteX2482" fmla="*/ 16911800 w 24139512"/>
              <a:gd name="connsiteY2482" fmla="*/ 762864 h 7060027"/>
              <a:gd name="connsiteX2483" fmla="*/ 16938678 w 24139512"/>
              <a:gd name="connsiteY2483" fmla="*/ 783288 h 7060027"/>
              <a:gd name="connsiteX2484" fmla="*/ 17328444 w 24139512"/>
              <a:gd name="connsiteY2484" fmla="*/ 687977 h 7060027"/>
              <a:gd name="connsiteX2485" fmla="*/ 17933244 w 24139512"/>
              <a:gd name="connsiteY2485" fmla="*/ 466718 h 7060027"/>
              <a:gd name="connsiteX2486" fmla="*/ 18020606 w 24139512"/>
              <a:gd name="connsiteY2486" fmla="*/ 442891 h 7060027"/>
              <a:gd name="connsiteX2487" fmla="*/ 18692606 w 24139512"/>
              <a:gd name="connsiteY2487" fmla="*/ 279499 h 7060027"/>
              <a:gd name="connsiteX2488" fmla="*/ 18867330 w 24139512"/>
              <a:gd name="connsiteY2488" fmla="*/ 259076 h 7060027"/>
              <a:gd name="connsiteX2489" fmla="*/ 19075652 w 24139512"/>
              <a:gd name="connsiteY2489" fmla="*/ 139937 h 7060027"/>
              <a:gd name="connsiteX2490" fmla="*/ 19250370 w 24139512"/>
              <a:gd name="connsiteY2490" fmla="*/ 37817 h 7060027"/>
              <a:gd name="connsiteX2491" fmla="*/ 19445250 w 24139512"/>
              <a:gd name="connsiteY2491" fmla="*/ 374 h 706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Lst>
            <a:rect l="l" t="t" r="r" b="b"/>
            <a:pathLst>
              <a:path w="24139512" h="7060027">
                <a:moveTo>
                  <a:pt x="2212063" y="7025244"/>
                </a:moveTo>
                <a:lnTo>
                  <a:pt x="2208298" y="7027443"/>
                </a:lnTo>
                <a:cubicBezTo>
                  <a:pt x="2204289" y="7029784"/>
                  <a:pt x="2202276" y="7030952"/>
                  <a:pt x="2205291" y="7029198"/>
                </a:cubicBezTo>
                <a:close/>
                <a:moveTo>
                  <a:pt x="2232378" y="7013388"/>
                </a:moveTo>
                <a:cubicBezTo>
                  <a:pt x="2232378" y="7013388"/>
                  <a:pt x="2228361" y="7015730"/>
                  <a:pt x="2223347" y="7018660"/>
                </a:cubicBezTo>
                <a:lnTo>
                  <a:pt x="2212063" y="7025244"/>
                </a:lnTo>
                <a:close/>
                <a:moveTo>
                  <a:pt x="6692698" y="6952033"/>
                </a:moveTo>
                <a:cubicBezTo>
                  <a:pt x="6696592" y="6951263"/>
                  <a:pt x="6699770" y="6952099"/>
                  <a:pt x="6700828" y="6955446"/>
                </a:cubicBezTo>
                <a:lnTo>
                  <a:pt x="6676065" y="6977996"/>
                </a:lnTo>
                <a:cubicBezTo>
                  <a:pt x="6662855" y="6971128"/>
                  <a:pt x="6681009" y="6954347"/>
                  <a:pt x="6692698" y="6952033"/>
                </a:cubicBezTo>
                <a:close/>
                <a:moveTo>
                  <a:pt x="7037048" y="6948452"/>
                </a:moveTo>
                <a:lnTo>
                  <a:pt x="7053281" y="6948591"/>
                </a:lnTo>
                <a:lnTo>
                  <a:pt x="7041211" y="6952332"/>
                </a:lnTo>
                <a:close/>
                <a:moveTo>
                  <a:pt x="5686896" y="6948119"/>
                </a:moveTo>
                <a:lnTo>
                  <a:pt x="5698604" y="6957728"/>
                </a:lnTo>
                <a:lnTo>
                  <a:pt x="5667711" y="6958860"/>
                </a:lnTo>
                <a:close/>
                <a:moveTo>
                  <a:pt x="6975802" y="6947914"/>
                </a:moveTo>
                <a:lnTo>
                  <a:pt x="7007563" y="6948192"/>
                </a:lnTo>
                <a:lnTo>
                  <a:pt x="6991791" y="6952425"/>
                </a:lnTo>
                <a:close/>
                <a:moveTo>
                  <a:pt x="6915040" y="6947383"/>
                </a:moveTo>
                <a:lnTo>
                  <a:pt x="6958041" y="6947760"/>
                </a:lnTo>
                <a:lnTo>
                  <a:pt x="6896880" y="6954818"/>
                </a:lnTo>
                <a:close/>
                <a:moveTo>
                  <a:pt x="6833534" y="6946667"/>
                </a:moveTo>
                <a:lnTo>
                  <a:pt x="6847029" y="6946787"/>
                </a:lnTo>
                <a:lnTo>
                  <a:pt x="6896880" y="6954818"/>
                </a:lnTo>
                <a:cubicBezTo>
                  <a:pt x="6856734" y="6967510"/>
                  <a:pt x="6796747" y="6971749"/>
                  <a:pt x="6765047" y="6964592"/>
                </a:cubicBezTo>
                <a:close/>
                <a:moveTo>
                  <a:pt x="5652843" y="6937022"/>
                </a:moveTo>
                <a:lnTo>
                  <a:pt x="5640321" y="6942729"/>
                </a:lnTo>
                <a:cubicBezTo>
                  <a:pt x="5640321" y="6942729"/>
                  <a:pt x="5639178" y="6945280"/>
                  <a:pt x="5637751" y="6948468"/>
                </a:cubicBezTo>
                <a:lnTo>
                  <a:pt x="5636335" y="6951632"/>
                </a:lnTo>
                <a:lnTo>
                  <a:pt x="5635075" y="6954445"/>
                </a:lnTo>
                <a:lnTo>
                  <a:pt x="5633783" y="6957332"/>
                </a:lnTo>
                <a:lnTo>
                  <a:pt x="5633467" y="6958032"/>
                </a:lnTo>
                <a:cubicBezTo>
                  <a:pt x="5632326" y="6960582"/>
                  <a:pt x="5631754" y="6961858"/>
                  <a:pt x="5632611" y="6959944"/>
                </a:cubicBezTo>
                <a:lnTo>
                  <a:pt x="5633783" y="6957332"/>
                </a:lnTo>
                <a:lnTo>
                  <a:pt x="5636335" y="6951632"/>
                </a:lnTo>
                <a:lnTo>
                  <a:pt x="5640321" y="6942729"/>
                </a:lnTo>
                <a:lnTo>
                  <a:pt x="5658712" y="6959190"/>
                </a:lnTo>
                <a:lnTo>
                  <a:pt x="5235769" y="6974703"/>
                </a:lnTo>
                <a:cubicBezTo>
                  <a:pt x="4688793" y="7006815"/>
                  <a:pt x="4156497" y="7064654"/>
                  <a:pt x="3630589" y="7059733"/>
                </a:cubicBezTo>
                <a:cubicBezTo>
                  <a:pt x="3401312" y="7056140"/>
                  <a:pt x="3663795" y="7017335"/>
                  <a:pt x="3742105" y="7024482"/>
                </a:cubicBezTo>
                <a:cubicBezTo>
                  <a:pt x="4317745" y="6994663"/>
                  <a:pt x="4888817" y="6973650"/>
                  <a:pt x="5458208" y="6947334"/>
                </a:cubicBezTo>
                <a:close/>
                <a:moveTo>
                  <a:pt x="6114453" y="6718231"/>
                </a:moveTo>
                <a:lnTo>
                  <a:pt x="6095328" y="6761423"/>
                </a:lnTo>
                <a:lnTo>
                  <a:pt x="6118743" y="6762922"/>
                </a:lnTo>
                <a:close/>
                <a:moveTo>
                  <a:pt x="3611517" y="6691669"/>
                </a:moveTo>
                <a:cubicBezTo>
                  <a:pt x="3582896" y="6705263"/>
                  <a:pt x="3548115" y="6698511"/>
                  <a:pt x="3517289" y="6695521"/>
                </a:cubicBezTo>
                <a:cubicBezTo>
                  <a:pt x="3547011" y="6690221"/>
                  <a:pt x="3580692" y="6688682"/>
                  <a:pt x="3611517" y="6691669"/>
                </a:cubicBezTo>
                <a:close/>
                <a:moveTo>
                  <a:pt x="3487036" y="6691627"/>
                </a:moveTo>
                <a:cubicBezTo>
                  <a:pt x="3489299" y="6693054"/>
                  <a:pt x="3487444" y="6695997"/>
                  <a:pt x="3485023" y="6698584"/>
                </a:cubicBezTo>
                <a:cubicBezTo>
                  <a:pt x="3482598" y="6701170"/>
                  <a:pt x="3479611" y="6703399"/>
                  <a:pt x="3479611" y="6703399"/>
                </a:cubicBezTo>
                <a:cubicBezTo>
                  <a:pt x="3470553" y="6697685"/>
                  <a:pt x="3482506" y="6688769"/>
                  <a:pt x="3487036" y="6691627"/>
                </a:cubicBezTo>
                <a:close/>
                <a:moveTo>
                  <a:pt x="5495326" y="6689859"/>
                </a:moveTo>
                <a:cubicBezTo>
                  <a:pt x="5474218" y="6689859"/>
                  <a:pt x="5453110" y="6689859"/>
                  <a:pt x="5433763" y="6691633"/>
                </a:cubicBezTo>
                <a:lnTo>
                  <a:pt x="5430120" y="6692519"/>
                </a:lnTo>
                <a:lnTo>
                  <a:pt x="5431993" y="6700192"/>
                </a:lnTo>
                <a:cubicBezTo>
                  <a:pt x="5435439" y="6704637"/>
                  <a:pt x="5442369" y="6709674"/>
                  <a:pt x="5455791" y="6715686"/>
                </a:cubicBezTo>
                <a:lnTo>
                  <a:pt x="5498562" y="6719210"/>
                </a:lnTo>
                <a:lnTo>
                  <a:pt x="5498622" y="6719118"/>
                </a:lnTo>
                <a:cubicBezTo>
                  <a:pt x="5499722" y="6712912"/>
                  <a:pt x="5498841" y="6704046"/>
                  <a:pt x="5495326" y="6689859"/>
                </a:cubicBezTo>
                <a:close/>
                <a:moveTo>
                  <a:pt x="8003521" y="6657689"/>
                </a:moveTo>
                <a:cubicBezTo>
                  <a:pt x="8016408" y="6663458"/>
                  <a:pt x="7991018" y="6685611"/>
                  <a:pt x="7991018" y="6685611"/>
                </a:cubicBezTo>
                <a:cubicBezTo>
                  <a:pt x="7965246" y="6674066"/>
                  <a:pt x="7990637" y="6651916"/>
                  <a:pt x="8003521" y="6657689"/>
                </a:cubicBezTo>
                <a:close/>
                <a:moveTo>
                  <a:pt x="8063206" y="6655407"/>
                </a:moveTo>
                <a:cubicBezTo>
                  <a:pt x="8068760" y="6655960"/>
                  <a:pt x="8075202" y="6658846"/>
                  <a:pt x="8081644" y="6661730"/>
                </a:cubicBezTo>
                <a:cubicBezTo>
                  <a:pt x="8078759" y="6668176"/>
                  <a:pt x="8074095" y="6669954"/>
                  <a:pt x="8068539" y="6669400"/>
                </a:cubicBezTo>
                <a:cubicBezTo>
                  <a:pt x="8062987" y="6668848"/>
                  <a:pt x="8056541" y="6665962"/>
                  <a:pt x="8050101" y="6663075"/>
                </a:cubicBezTo>
                <a:cubicBezTo>
                  <a:pt x="8052987" y="6656632"/>
                  <a:pt x="8057652" y="6654853"/>
                  <a:pt x="8063206" y="6655407"/>
                </a:cubicBezTo>
                <a:close/>
                <a:moveTo>
                  <a:pt x="9191312" y="6648155"/>
                </a:moveTo>
                <a:cubicBezTo>
                  <a:pt x="9200976" y="6652485"/>
                  <a:pt x="9258374" y="6650628"/>
                  <a:pt x="9284032" y="6654871"/>
                </a:cubicBezTo>
                <a:lnTo>
                  <a:pt x="9295275" y="6661099"/>
                </a:lnTo>
                <a:lnTo>
                  <a:pt x="9016474" y="6703969"/>
                </a:lnTo>
                <a:lnTo>
                  <a:pt x="8612246" y="6763030"/>
                </a:lnTo>
                <a:lnTo>
                  <a:pt x="8507163" y="6770154"/>
                </a:lnTo>
                <a:cubicBezTo>
                  <a:pt x="8447793" y="6773984"/>
                  <a:pt x="8393365" y="6777490"/>
                  <a:pt x="8347957" y="6781004"/>
                </a:cubicBezTo>
                <a:cubicBezTo>
                  <a:pt x="7984692" y="6809124"/>
                  <a:pt x="7718203" y="6834173"/>
                  <a:pt x="7364331" y="6835558"/>
                </a:cubicBezTo>
                <a:lnTo>
                  <a:pt x="7208796" y="6834875"/>
                </a:lnTo>
                <a:lnTo>
                  <a:pt x="7636640" y="6801037"/>
                </a:lnTo>
                <a:lnTo>
                  <a:pt x="7774074" y="6785544"/>
                </a:lnTo>
                <a:lnTo>
                  <a:pt x="7870492" y="6781466"/>
                </a:lnTo>
                <a:lnTo>
                  <a:pt x="8136676" y="6757234"/>
                </a:lnTo>
                <a:lnTo>
                  <a:pt x="8137164" y="6757652"/>
                </a:lnTo>
                <a:lnTo>
                  <a:pt x="8144815" y="6756492"/>
                </a:lnTo>
                <a:lnTo>
                  <a:pt x="8269800" y="6745112"/>
                </a:lnTo>
                <a:lnTo>
                  <a:pt x="8271138" y="6746168"/>
                </a:lnTo>
                <a:lnTo>
                  <a:pt x="8288920" y="6743373"/>
                </a:lnTo>
                <a:lnTo>
                  <a:pt x="8308232" y="6741615"/>
                </a:lnTo>
                <a:cubicBezTo>
                  <a:pt x="8599881" y="6710753"/>
                  <a:pt x="8892207" y="6674070"/>
                  <a:pt x="9191312" y="6648155"/>
                </a:cubicBezTo>
                <a:close/>
                <a:moveTo>
                  <a:pt x="6279275" y="6640226"/>
                </a:moveTo>
                <a:lnTo>
                  <a:pt x="6276269" y="6645527"/>
                </a:lnTo>
                <a:cubicBezTo>
                  <a:pt x="6269235" y="6657939"/>
                  <a:pt x="6255163" y="6682766"/>
                  <a:pt x="6227020" y="6732419"/>
                </a:cubicBezTo>
                <a:cubicBezTo>
                  <a:pt x="6198878" y="6704046"/>
                  <a:pt x="6184805" y="6704045"/>
                  <a:pt x="6156665" y="6732419"/>
                </a:cubicBezTo>
                <a:cubicBezTo>
                  <a:pt x="6170737" y="6774979"/>
                  <a:pt x="6184805" y="6732420"/>
                  <a:pt x="6198877" y="6746605"/>
                </a:cubicBezTo>
                <a:lnTo>
                  <a:pt x="6189737" y="6767012"/>
                </a:lnTo>
                <a:lnTo>
                  <a:pt x="6323172" y="6774371"/>
                </a:lnTo>
                <a:lnTo>
                  <a:pt x="6318483" y="6744831"/>
                </a:lnTo>
                <a:cubicBezTo>
                  <a:pt x="6322000" y="6728872"/>
                  <a:pt x="6325517" y="6711140"/>
                  <a:pt x="6311447" y="6689859"/>
                </a:cubicBezTo>
                <a:cubicBezTo>
                  <a:pt x="6274513" y="6689859"/>
                  <a:pt x="6291442" y="6700720"/>
                  <a:pt x="6286823" y="6655917"/>
                </a:cubicBezTo>
                <a:lnTo>
                  <a:pt x="6284417" y="6640324"/>
                </a:lnTo>
                <a:close/>
                <a:moveTo>
                  <a:pt x="8316587" y="6638025"/>
                </a:moveTo>
                <a:cubicBezTo>
                  <a:pt x="8300376" y="6646882"/>
                  <a:pt x="8282529" y="6652907"/>
                  <a:pt x="8263636" y="6656941"/>
                </a:cubicBezTo>
                <a:cubicBezTo>
                  <a:pt x="8206976" y="6669032"/>
                  <a:pt x="8140958" y="6663154"/>
                  <a:pt x="8081644" y="6661730"/>
                </a:cubicBezTo>
                <a:cubicBezTo>
                  <a:pt x="8153613" y="6644971"/>
                  <a:pt x="8237504" y="6636129"/>
                  <a:pt x="8316587" y="6638025"/>
                </a:cubicBezTo>
                <a:close/>
                <a:moveTo>
                  <a:pt x="5354610" y="6633114"/>
                </a:moveTo>
                <a:lnTo>
                  <a:pt x="5353787" y="6646397"/>
                </a:lnTo>
                <a:lnTo>
                  <a:pt x="5355033" y="6646143"/>
                </a:lnTo>
                <a:lnTo>
                  <a:pt x="5358037" y="6646927"/>
                </a:lnTo>
                <a:close/>
                <a:moveTo>
                  <a:pt x="2569595" y="6623196"/>
                </a:moveTo>
                <a:lnTo>
                  <a:pt x="2569974" y="6623213"/>
                </a:lnTo>
                <a:lnTo>
                  <a:pt x="2569979" y="6623248"/>
                </a:lnTo>
                <a:close/>
                <a:moveTo>
                  <a:pt x="5960076" y="6621678"/>
                </a:moveTo>
                <a:lnTo>
                  <a:pt x="5941504" y="6638405"/>
                </a:lnTo>
                <a:cubicBezTo>
                  <a:pt x="5906438" y="6672652"/>
                  <a:pt x="5872686" y="6710004"/>
                  <a:pt x="5856088" y="6660018"/>
                </a:cubicBezTo>
                <a:lnTo>
                  <a:pt x="5851912" y="6642189"/>
                </a:lnTo>
                <a:lnTo>
                  <a:pt x="5800784" y="6644477"/>
                </a:lnTo>
                <a:lnTo>
                  <a:pt x="5790815" y="6661486"/>
                </a:lnTo>
                <a:cubicBezTo>
                  <a:pt x="5804885" y="6675671"/>
                  <a:pt x="5818960" y="6704045"/>
                  <a:pt x="5804885" y="6718231"/>
                </a:cubicBezTo>
                <a:cubicBezTo>
                  <a:pt x="5755636" y="6696952"/>
                  <a:pt x="5709907" y="6714684"/>
                  <a:pt x="5664175" y="6730645"/>
                </a:cubicBezTo>
                <a:lnTo>
                  <a:pt x="5659215" y="6732233"/>
                </a:lnTo>
                <a:lnTo>
                  <a:pt x="5716889" y="6737216"/>
                </a:lnTo>
                <a:lnTo>
                  <a:pt x="5926819" y="6750644"/>
                </a:lnTo>
                <a:lnTo>
                  <a:pt x="5961432" y="6734191"/>
                </a:lnTo>
                <a:cubicBezTo>
                  <a:pt x="5981216" y="6722223"/>
                  <a:pt x="5998036" y="6703270"/>
                  <a:pt x="6008177" y="6658632"/>
                </a:cubicBezTo>
                <a:lnTo>
                  <a:pt x="6012675" y="6627462"/>
                </a:lnTo>
                <a:close/>
                <a:moveTo>
                  <a:pt x="20185536" y="6618926"/>
                </a:moveTo>
                <a:lnTo>
                  <a:pt x="20188460" y="6623387"/>
                </a:lnTo>
                <a:lnTo>
                  <a:pt x="20187514" y="6624468"/>
                </a:lnTo>
                <a:cubicBezTo>
                  <a:pt x="20186416" y="6624246"/>
                  <a:pt x="20185536" y="6622472"/>
                  <a:pt x="20185536" y="6618926"/>
                </a:cubicBezTo>
                <a:close/>
                <a:moveTo>
                  <a:pt x="2498892" y="6617389"/>
                </a:moveTo>
                <a:cubicBezTo>
                  <a:pt x="2509082" y="6617231"/>
                  <a:pt x="2520663" y="6617376"/>
                  <a:pt x="2531480" y="6617792"/>
                </a:cubicBezTo>
                <a:lnTo>
                  <a:pt x="2569595" y="6623196"/>
                </a:lnTo>
                <a:lnTo>
                  <a:pt x="2474648" y="6618812"/>
                </a:lnTo>
                <a:cubicBezTo>
                  <a:pt x="2479902" y="6618011"/>
                  <a:pt x="2488702" y="6617548"/>
                  <a:pt x="2498892" y="6617389"/>
                </a:cubicBezTo>
                <a:close/>
                <a:moveTo>
                  <a:pt x="2568879" y="6614960"/>
                </a:moveTo>
                <a:cubicBezTo>
                  <a:pt x="2618523" y="6619062"/>
                  <a:pt x="2662866" y="6623617"/>
                  <a:pt x="2660848" y="6625350"/>
                </a:cubicBezTo>
                <a:cubicBezTo>
                  <a:pt x="2659840" y="6626219"/>
                  <a:pt x="2647240" y="6626380"/>
                  <a:pt x="2617916" y="6625425"/>
                </a:cubicBezTo>
                <a:lnTo>
                  <a:pt x="2569974" y="6623213"/>
                </a:lnTo>
                <a:close/>
                <a:moveTo>
                  <a:pt x="2234713" y="6605044"/>
                </a:moveTo>
                <a:cubicBezTo>
                  <a:pt x="2221560" y="6603155"/>
                  <a:pt x="2212095" y="6610002"/>
                  <a:pt x="2219455" y="6614645"/>
                </a:cubicBezTo>
                <a:cubicBezTo>
                  <a:pt x="2219455" y="6614645"/>
                  <a:pt x="2243495" y="6616994"/>
                  <a:pt x="2249783" y="6614551"/>
                </a:cubicBezTo>
                <a:cubicBezTo>
                  <a:pt x="2251880" y="6613740"/>
                  <a:pt x="2252007" y="6612391"/>
                  <a:pt x="2248608" y="6610249"/>
                </a:cubicBezTo>
                <a:cubicBezTo>
                  <a:pt x="2243891" y="6607273"/>
                  <a:pt x="2239096" y="6605674"/>
                  <a:pt x="2234713" y="6605044"/>
                </a:cubicBezTo>
                <a:close/>
                <a:moveTo>
                  <a:pt x="5847101" y="6604740"/>
                </a:moveTo>
                <a:cubicBezTo>
                  <a:pt x="5833031" y="6604740"/>
                  <a:pt x="5822478" y="6611833"/>
                  <a:pt x="5813682" y="6622474"/>
                </a:cubicBezTo>
                <a:lnTo>
                  <a:pt x="5807747" y="6632596"/>
                </a:lnTo>
                <a:lnTo>
                  <a:pt x="5850353" y="6633901"/>
                </a:lnTo>
                <a:close/>
                <a:moveTo>
                  <a:pt x="5298329" y="6604740"/>
                </a:moveTo>
                <a:cubicBezTo>
                  <a:pt x="5287775" y="6636659"/>
                  <a:pt x="5285139" y="6628679"/>
                  <a:pt x="5278542" y="6646633"/>
                </a:cubicBezTo>
                <a:lnTo>
                  <a:pt x="5277609" y="6649532"/>
                </a:lnTo>
                <a:lnTo>
                  <a:pt x="5324699" y="6647280"/>
                </a:lnTo>
                <a:close/>
                <a:moveTo>
                  <a:pt x="5993116" y="6600667"/>
                </a:moveTo>
                <a:lnTo>
                  <a:pt x="5968911" y="6614101"/>
                </a:lnTo>
                <a:lnTo>
                  <a:pt x="6015031" y="6611137"/>
                </a:lnTo>
                <a:lnTo>
                  <a:pt x="6015954" y="6604740"/>
                </a:lnTo>
                <a:cubicBezTo>
                  <a:pt x="6008919" y="6599420"/>
                  <a:pt x="6001224" y="6598533"/>
                  <a:pt x="5993116" y="6600667"/>
                </a:cubicBezTo>
                <a:close/>
                <a:moveTo>
                  <a:pt x="5129329" y="6582908"/>
                </a:moveTo>
                <a:lnTo>
                  <a:pt x="4700565" y="6598938"/>
                </a:lnTo>
                <a:lnTo>
                  <a:pt x="4661835" y="6602331"/>
                </a:lnTo>
                <a:cubicBezTo>
                  <a:pt x="4495147" y="6607306"/>
                  <a:pt x="4338267" y="6618474"/>
                  <a:pt x="4155485" y="6627221"/>
                </a:cubicBezTo>
                <a:cubicBezTo>
                  <a:pt x="4129760" y="6626182"/>
                  <a:pt x="4045344" y="6636223"/>
                  <a:pt x="4136144" y="6637804"/>
                </a:cubicBezTo>
                <a:cubicBezTo>
                  <a:pt x="4177784" y="6633690"/>
                  <a:pt x="4224518" y="6631527"/>
                  <a:pt x="4264052" y="6632416"/>
                </a:cubicBezTo>
                <a:cubicBezTo>
                  <a:pt x="4336512" y="6631291"/>
                  <a:pt x="4374151" y="6633514"/>
                  <a:pt x="4439228" y="6634060"/>
                </a:cubicBezTo>
                <a:cubicBezTo>
                  <a:pt x="4545367" y="6631396"/>
                  <a:pt x="4671645" y="6608521"/>
                  <a:pt x="4778359" y="6604950"/>
                </a:cubicBezTo>
                <a:cubicBezTo>
                  <a:pt x="4863416" y="6599745"/>
                  <a:pt x="4946296" y="6595065"/>
                  <a:pt x="5031258" y="6589801"/>
                </a:cubicBezTo>
                <a:close/>
                <a:moveTo>
                  <a:pt x="1881783" y="6564922"/>
                </a:moveTo>
                <a:cubicBezTo>
                  <a:pt x="1890056" y="6566026"/>
                  <a:pt x="1898036" y="6568847"/>
                  <a:pt x="1904829" y="6573131"/>
                </a:cubicBezTo>
                <a:cubicBezTo>
                  <a:pt x="1896587" y="6576161"/>
                  <a:pt x="1890204" y="6576248"/>
                  <a:pt x="1883091" y="6574767"/>
                </a:cubicBezTo>
                <a:cubicBezTo>
                  <a:pt x="1875978" y="6573287"/>
                  <a:pt x="1868139" y="6570240"/>
                  <a:pt x="1856994" y="6567007"/>
                </a:cubicBezTo>
                <a:cubicBezTo>
                  <a:pt x="1864949" y="6564429"/>
                  <a:pt x="1873511" y="6563818"/>
                  <a:pt x="1881783" y="6564922"/>
                </a:cubicBezTo>
                <a:close/>
                <a:moveTo>
                  <a:pt x="1844256" y="6558970"/>
                </a:moveTo>
                <a:cubicBezTo>
                  <a:pt x="1849156" y="6557791"/>
                  <a:pt x="1853597" y="6564864"/>
                  <a:pt x="1856994" y="6567007"/>
                </a:cubicBezTo>
                <a:cubicBezTo>
                  <a:pt x="1855280" y="6569724"/>
                  <a:pt x="1853289" y="6570367"/>
                  <a:pt x="1850502" y="6569558"/>
                </a:cubicBezTo>
                <a:cubicBezTo>
                  <a:pt x="1847716" y="6568748"/>
                  <a:pt x="1844131" y="6566485"/>
                  <a:pt x="1839226" y="6563391"/>
                </a:cubicBezTo>
                <a:cubicBezTo>
                  <a:pt x="1840939" y="6560674"/>
                  <a:pt x="1842623" y="6559364"/>
                  <a:pt x="1844256" y="6558970"/>
                </a:cubicBezTo>
                <a:close/>
                <a:moveTo>
                  <a:pt x="1826488" y="6555356"/>
                </a:moveTo>
                <a:cubicBezTo>
                  <a:pt x="1831388" y="6554175"/>
                  <a:pt x="1835830" y="6561248"/>
                  <a:pt x="1839226" y="6563391"/>
                </a:cubicBezTo>
                <a:cubicBezTo>
                  <a:pt x="1837510" y="6566109"/>
                  <a:pt x="1835523" y="6566751"/>
                  <a:pt x="1832736" y="6565944"/>
                </a:cubicBezTo>
                <a:cubicBezTo>
                  <a:pt x="1829948" y="6565134"/>
                  <a:pt x="1826362" y="6562872"/>
                  <a:pt x="1821457" y="6559777"/>
                </a:cubicBezTo>
                <a:cubicBezTo>
                  <a:pt x="1823170" y="6557061"/>
                  <a:pt x="1824855" y="6555750"/>
                  <a:pt x="1826488" y="6555356"/>
                </a:cubicBezTo>
                <a:close/>
                <a:moveTo>
                  <a:pt x="6519149" y="6524618"/>
                </a:moveTo>
                <a:lnTo>
                  <a:pt x="6402456" y="6531141"/>
                </a:lnTo>
                <a:lnTo>
                  <a:pt x="6395874" y="6547994"/>
                </a:lnTo>
                <a:cubicBezTo>
                  <a:pt x="6431051" y="6611833"/>
                  <a:pt x="6473264" y="6572820"/>
                  <a:pt x="6513719" y="6530260"/>
                </a:cubicBezTo>
                <a:close/>
                <a:moveTo>
                  <a:pt x="6637295" y="6518015"/>
                </a:moveTo>
                <a:lnTo>
                  <a:pt x="6612543" y="6519398"/>
                </a:lnTo>
                <a:lnTo>
                  <a:pt x="6605620" y="6528044"/>
                </a:lnTo>
                <a:cubicBezTo>
                  <a:pt x="6596386" y="6539127"/>
                  <a:pt x="6587591" y="6549767"/>
                  <a:pt x="6578799" y="6562181"/>
                </a:cubicBezTo>
                <a:lnTo>
                  <a:pt x="6570877" y="6575402"/>
                </a:lnTo>
                <a:lnTo>
                  <a:pt x="6622789" y="6572064"/>
                </a:lnTo>
                <a:lnTo>
                  <a:pt x="6638600" y="6533808"/>
                </a:lnTo>
                <a:close/>
                <a:moveTo>
                  <a:pt x="2237130" y="6479583"/>
                </a:moveTo>
                <a:cubicBezTo>
                  <a:pt x="2241572" y="6480488"/>
                  <a:pt x="2246290" y="6483463"/>
                  <a:pt x="2253081" y="6487749"/>
                </a:cubicBezTo>
                <a:cubicBezTo>
                  <a:pt x="2249105" y="6489037"/>
                  <a:pt x="2243992" y="6489612"/>
                  <a:pt x="2238650" y="6489089"/>
                </a:cubicBezTo>
                <a:cubicBezTo>
                  <a:pt x="2233311" y="6488568"/>
                  <a:pt x="2227734" y="6486950"/>
                  <a:pt x="2222829" y="6483855"/>
                </a:cubicBezTo>
                <a:cubicBezTo>
                  <a:pt x="2228521" y="6479850"/>
                  <a:pt x="2232688" y="6478681"/>
                  <a:pt x="2237130" y="6479583"/>
                </a:cubicBezTo>
                <a:close/>
                <a:moveTo>
                  <a:pt x="1617501" y="6471621"/>
                </a:moveTo>
                <a:lnTo>
                  <a:pt x="1641985" y="6474544"/>
                </a:lnTo>
                <a:lnTo>
                  <a:pt x="1636826" y="6475299"/>
                </a:lnTo>
                <a:close/>
                <a:moveTo>
                  <a:pt x="2073383" y="6412994"/>
                </a:moveTo>
                <a:cubicBezTo>
                  <a:pt x="2078825" y="6412313"/>
                  <a:pt x="2085399" y="6412347"/>
                  <a:pt x="2089928" y="6415201"/>
                </a:cubicBezTo>
                <a:cubicBezTo>
                  <a:pt x="2093513" y="6417465"/>
                  <a:pt x="2093731" y="6419105"/>
                  <a:pt x="2092021" y="6420165"/>
                </a:cubicBezTo>
                <a:cubicBezTo>
                  <a:pt x="2089463" y="6421754"/>
                  <a:pt x="2082569" y="6422035"/>
                  <a:pt x="2076220" y="6421140"/>
                </a:cubicBezTo>
                <a:cubicBezTo>
                  <a:pt x="2069861" y="6420247"/>
                  <a:pt x="2064043" y="6418179"/>
                  <a:pt x="2063634" y="6415071"/>
                </a:cubicBezTo>
                <a:cubicBezTo>
                  <a:pt x="2063634" y="6415071"/>
                  <a:pt x="2067942" y="6413676"/>
                  <a:pt x="2073383" y="6412994"/>
                </a:cubicBezTo>
                <a:close/>
                <a:moveTo>
                  <a:pt x="2561390" y="6405490"/>
                </a:moveTo>
                <a:lnTo>
                  <a:pt x="2510296" y="6406089"/>
                </a:lnTo>
                <a:lnTo>
                  <a:pt x="2567440" y="6410099"/>
                </a:lnTo>
                <a:cubicBezTo>
                  <a:pt x="2577939" y="6410392"/>
                  <a:pt x="2584727" y="6410087"/>
                  <a:pt x="2583396" y="6408692"/>
                </a:cubicBezTo>
                <a:lnTo>
                  <a:pt x="2571336" y="6405773"/>
                </a:lnTo>
                <a:close/>
                <a:moveTo>
                  <a:pt x="1845159" y="6269558"/>
                </a:moveTo>
                <a:cubicBezTo>
                  <a:pt x="1858535" y="6265329"/>
                  <a:pt x="1822619" y="6291405"/>
                  <a:pt x="1822619" y="6291405"/>
                </a:cubicBezTo>
                <a:cubicBezTo>
                  <a:pt x="1818390" y="6278020"/>
                  <a:pt x="1845159" y="6269558"/>
                  <a:pt x="1845159" y="6269558"/>
                </a:cubicBezTo>
                <a:close/>
                <a:moveTo>
                  <a:pt x="23591280" y="6249517"/>
                </a:moveTo>
                <a:lnTo>
                  <a:pt x="23593476" y="6254016"/>
                </a:lnTo>
                <a:lnTo>
                  <a:pt x="23590742" y="6250075"/>
                </a:lnTo>
                <a:close/>
                <a:moveTo>
                  <a:pt x="1840793" y="6195973"/>
                </a:moveTo>
                <a:lnTo>
                  <a:pt x="1829957" y="6196895"/>
                </a:lnTo>
                <a:lnTo>
                  <a:pt x="1823293" y="6200400"/>
                </a:lnTo>
                <a:cubicBezTo>
                  <a:pt x="1778915" y="6199703"/>
                  <a:pt x="1736538" y="6213098"/>
                  <a:pt x="1694165" y="6226493"/>
                </a:cubicBezTo>
                <a:cubicBezTo>
                  <a:pt x="1749921" y="6208867"/>
                  <a:pt x="1796526" y="6208860"/>
                  <a:pt x="1823293" y="6200400"/>
                </a:cubicBezTo>
                <a:close/>
                <a:moveTo>
                  <a:pt x="23590740" y="6164956"/>
                </a:moveTo>
                <a:cubicBezTo>
                  <a:pt x="23604812" y="6207516"/>
                  <a:pt x="23618882" y="6207516"/>
                  <a:pt x="23632952" y="6164956"/>
                </a:cubicBezTo>
                <a:cubicBezTo>
                  <a:pt x="23632954" y="6221702"/>
                  <a:pt x="23675164" y="6207516"/>
                  <a:pt x="23661096" y="6264264"/>
                </a:cubicBezTo>
                <a:cubicBezTo>
                  <a:pt x="23650542" y="6264264"/>
                  <a:pt x="23639988" y="6216382"/>
                  <a:pt x="23617564" y="6222366"/>
                </a:cubicBezTo>
                <a:lnTo>
                  <a:pt x="23591280" y="6249517"/>
                </a:lnTo>
                <a:lnTo>
                  <a:pt x="23587220" y="6241207"/>
                </a:lnTo>
                <a:cubicBezTo>
                  <a:pt x="23580184" y="6235889"/>
                  <a:pt x="23569634" y="6235890"/>
                  <a:pt x="23562596" y="6221703"/>
                </a:cubicBezTo>
                <a:cubicBezTo>
                  <a:pt x="23562598" y="6179143"/>
                  <a:pt x="23576670" y="6207516"/>
                  <a:pt x="23590740" y="6164956"/>
                </a:cubicBezTo>
                <a:close/>
                <a:moveTo>
                  <a:pt x="15453633" y="6108714"/>
                </a:moveTo>
                <a:lnTo>
                  <a:pt x="15454134" y="6115302"/>
                </a:lnTo>
                <a:cubicBezTo>
                  <a:pt x="15454134" y="6136585"/>
                  <a:pt x="15450617" y="6150771"/>
                  <a:pt x="15443582" y="6136584"/>
                </a:cubicBezTo>
                <a:cubicBezTo>
                  <a:pt x="15447099" y="6136585"/>
                  <a:pt x="15449736" y="6132150"/>
                  <a:pt x="15451496" y="6125943"/>
                </a:cubicBezTo>
                <a:close/>
                <a:moveTo>
                  <a:pt x="15452626" y="6095541"/>
                </a:moveTo>
                <a:lnTo>
                  <a:pt x="15454134" y="6104661"/>
                </a:lnTo>
                <a:lnTo>
                  <a:pt x="15453633" y="6108714"/>
                </a:lnTo>
                <a:close/>
                <a:moveTo>
                  <a:pt x="1801850" y="6068233"/>
                </a:moveTo>
                <a:cubicBezTo>
                  <a:pt x="1802301" y="6068351"/>
                  <a:pt x="1800577" y="6068949"/>
                  <a:pt x="1795808" y="6070292"/>
                </a:cubicBezTo>
                <a:lnTo>
                  <a:pt x="1790963" y="6071587"/>
                </a:lnTo>
                <a:lnTo>
                  <a:pt x="1780122" y="6071340"/>
                </a:lnTo>
                <a:cubicBezTo>
                  <a:pt x="1791362" y="6069724"/>
                  <a:pt x="1800950" y="6068006"/>
                  <a:pt x="1801850" y="6068233"/>
                </a:cubicBezTo>
                <a:close/>
                <a:moveTo>
                  <a:pt x="1652918" y="5988511"/>
                </a:moveTo>
                <a:cubicBezTo>
                  <a:pt x="1652279" y="5989424"/>
                  <a:pt x="1650572" y="5991866"/>
                  <a:pt x="1647162" y="5996745"/>
                </a:cubicBezTo>
                <a:cubicBezTo>
                  <a:pt x="1647162" y="5996745"/>
                  <a:pt x="1654840" y="5985765"/>
                  <a:pt x="1652918" y="5988511"/>
                </a:cubicBezTo>
                <a:close/>
                <a:moveTo>
                  <a:pt x="9820032" y="5969497"/>
                </a:moveTo>
                <a:lnTo>
                  <a:pt x="9812053" y="5971963"/>
                </a:lnTo>
                <a:cubicBezTo>
                  <a:pt x="9701644" y="5983552"/>
                  <a:pt x="9609757" y="5993580"/>
                  <a:pt x="9520157" y="6005032"/>
                </a:cubicBezTo>
                <a:lnTo>
                  <a:pt x="9457425" y="6014417"/>
                </a:lnTo>
                <a:lnTo>
                  <a:pt x="9422010" y="6039078"/>
                </a:lnTo>
                <a:lnTo>
                  <a:pt x="9417354" y="6044896"/>
                </a:lnTo>
                <a:lnTo>
                  <a:pt x="9578938" y="6025102"/>
                </a:lnTo>
                <a:lnTo>
                  <a:pt x="9817474" y="5990135"/>
                </a:lnTo>
                <a:close/>
                <a:moveTo>
                  <a:pt x="10662171" y="5948670"/>
                </a:moveTo>
                <a:lnTo>
                  <a:pt x="10659560" y="5949143"/>
                </a:lnTo>
                <a:lnTo>
                  <a:pt x="10656499" y="5953653"/>
                </a:lnTo>
                <a:cubicBezTo>
                  <a:pt x="10652597" y="5961022"/>
                  <a:pt x="10648860" y="5969889"/>
                  <a:pt x="10645341" y="5980530"/>
                </a:cubicBezTo>
                <a:cubicBezTo>
                  <a:pt x="10631270" y="5973436"/>
                  <a:pt x="10620715" y="5962796"/>
                  <a:pt x="10608403" y="5959249"/>
                </a:cubicBezTo>
                <a:lnTo>
                  <a:pt x="10601076" y="5959726"/>
                </a:lnTo>
                <a:lnTo>
                  <a:pt x="10585226" y="5962595"/>
                </a:lnTo>
                <a:lnTo>
                  <a:pt x="10560914" y="5980529"/>
                </a:lnTo>
                <a:lnTo>
                  <a:pt x="10558217" y="5967482"/>
                </a:lnTo>
                <a:lnTo>
                  <a:pt x="10465918" y="5984185"/>
                </a:lnTo>
                <a:lnTo>
                  <a:pt x="10462415" y="6008903"/>
                </a:lnTo>
                <a:lnTo>
                  <a:pt x="10457854" y="5985644"/>
                </a:lnTo>
                <a:lnTo>
                  <a:pt x="10370417" y="6001467"/>
                </a:lnTo>
                <a:lnTo>
                  <a:pt x="10370296" y="6002475"/>
                </a:lnTo>
                <a:cubicBezTo>
                  <a:pt x="10369745" y="6004359"/>
                  <a:pt x="10369031" y="6005079"/>
                  <a:pt x="10368013" y="6003999"/>
                </a:cubicBezTo>
                <a:lnTo>
                  <a:pt x="10367157" y="6002057"/>
                </a:lnTo>
                <a:lnTo>
                  <a:pt x="10270474" y="6019553"/>
                </a:lnTo>
                <a:lnTo>
                  <a:pt x="10267289" y="6031680"/>
                </a:lnTo>
                <a:cubicBezTo>
                  <a:pt x="10266081" y="6040380"/>
                  <a:pt x="10265421" y="6051462"/>
                  <a:pt x="10265421" y="6065649"/>
                </a:cubicBezTo>
                <a:cubicBezTo>
                  <a:pt x="10265421" y="6051462"/>
                  <a:pt x="10264542" y="6039936"/>
                  <a:pt x="10263004" y="6030183"/>
                </a:cubicBezTo>
                <a:lnTo>
                  <a:pt x="10260726" y="6021317"/>
                </a:lnTo>
                <a:lnTo>
                  <a:pt x="10080804" y="6053876"/>
                </a:lnTo>
                <a:cubicBezTo>
                  <a:pt x="9657494" y="6111615"/>
                  <a:pt x="9225051" y="6233588"/>
                  <a:pt x="8774976" y="6299792"/>
                </a:cubicBezTo>
                <a:cubicBezTo>
                  <a:pt x="8347434" y="6344145"/>
                  <a:pt x="7910728" y="6359496"/>
                  <a:pt x="7507259" y="6425688"/>
                </a:cubicBezTo>
                <a:cubicBezTo>
                  <a:pt x="7271537" y="6456029"/>
                  <a:pt x="7083947" y="6483425"/>
                  <a:pt x="6877219" y="6504605"/>
                </a:cubicBezTo>
                <a:lnTo>
                  <a:pt x="6691995" y="6514957"/>
                </a:lnTo>
                <a:lnTo>
                  <a:pt x="6687299" y="6522503"/>
                </a:lnTo>
                <a:cubicBezTo>
                  <a:pt x="6672568" y="6543783"/>
                  <a:pt x="6657398" y="6560630"/>
                  <a:pt x="6642668" y="6569496"/>
                </a:cubicBezTo>
                <a:lnTo>
                  <a:pt x="6637570" y="6571114"/>
                </a:lnTo>
                <a:lnTo>
                  <a:pt x="6818481" y="6559483"/>
                </a:lnTo>
                <a:cubicBezTo>
                  <a:pt x="7151573" y="6535358"/>
                  <a:pt x="7487304" y="6508065"/>
                  <a:pt x="7827536" y="6476588"/>
                </a:cubicBezTo>
                <a:cubicBezTo>
                  <a:pt x="8694691" y="6408604"/>
                  <a:pt x="9589288" y="6261549"/>
                  <a:pt x="10498470" y="6099530"/>
                </a:cubicBezTo>
                <a:lnTo>
                  <a:pt x="10664156" y="6069672"/>
                </a:lnTo>
                <a:lnTo>
                  <a:pt x="10662171" y="6069660"/>
                </a:lnTo>
                <a:cubicBezTo>
                  <a:pt x="10662172" y="6054342"/>
                  <a:pt x="10662171" y="6036471"/>
                  <a:pt x="10662171" y="6016048"/>
                </a:cubicBezTo>
                <a:close/>
                <a:moveTo>
                  <a:pt x="1649823" y="5934590"/>
                </a:moveTo>
                <a:lnTo>
                  <a:pt x="1650771" y="5935446"/>
                </a:lnTo>
                <a:lnTo>
                  <a:pt x="1649090" y="5936457"/>
                </a:lnTo>
                <a:cubicBezTo>
                  <a:pt x="1648472" y="5934502"/>
                  <a:pt x="1648771" y="5933987"/>
                  <a:pt x="1649823" y="5934590"/>
                </a:cubicBezTo>
                <a:close/>
                <a:moveTo>
                  <a:pt x="9944875" y="5932859"/>
                </a:moveTo>
                <a:lnTo>
                  <a:pt x="9877036" y="5951883"/>
                </a:lnTo>
                <a:lnTo>
                  <a:pt x="9850636" y="5960040"/>
                </a:lnTo>
                <a:lnTo>
                  <a:pt x="9846587" y="5964570"/>
                </a:lnTo>
                <a:lnTo>
                  <a:pt x="9829732" y="5988338"/>
                </a:lnTo>
                <a:lnTo>
                  <a:pt x="9857820" y="5984220"/>
                </a:lnTo>
                <a:lnTo>
                  <a:pt x="9955429" y="5965300"/>
                </a:lnTo>
                <a:lnTo>
                  <a:pt x="9945525" y="5941157"/>
                </a:lnTo>
                <a:close/>
                <a:moveTo>
                  <a:pt x="11542373" y="5899622"/>
                </a:moveTo>
                <a:cubicBezTo>
                  <a:pt x="11538855" y="5899843"/>
                  <a:pt x="11535337" y="5902503"/>
                  <a:pt x="11531819" y="5909595"/>
                </a:cubicBezTo>
                <a:lnTo>
                  <a:pt x="11532869" y="5911404"/>
                </a:lnTo>
                <a:lnTo>
                  <a:pt x="11556563" y="5906797"/>
                </a:lnTo>
                <a:lnTo>
                  <a:pt x="11552928" y="5904277"/>
                </a:lnTo>
                <a:cubicBezTo>
                  <a:pt x="11549410" y="5901616"/>
                  <a:pt x="11545892" y="5899400"/>
                  <a:pt x="11542373" y="5899622"/>
                </a:cubicBezTo>
                <a:close/>
                <a:moveTo>
                  <a:pt x="10392060" y="5867038"/>
                </a:moveTo>
                <a:lnTo>
                  <a:pt x="10390727" y="5874879"/>
                </a:lnTo>
                <a:lnTo>
                  <a:pt x="10391249" y="5879670"/>
                </a:lnTo>
                <a:lnTo>
                  <a:pt x="10399726" y="5871453"/>
                </a:lnTo>
                <a:close/>
                <a:moveTo>
                  <a:pt x="10463312" y="5857418"/>
                </a:moveTo>
                <a:lnTo>
                  <a:pt x="10454200" y="5868054"/>
                </a:lnTo>
                <a:cubicBezTo>
                  <a:pt x="10450867" y="5872788"/>
                  <a:pt x="10449012" y="5876136"/>
                  <a:pt x="10449012" y="5876136"/>
                </a:cubicBezTo>
                <a:lnTo>
                  <a:pt x="10465255" y="5867317"/>
                </a:lnTo>
                <a:close/>
                <a:moveTo>
                  <a:pt x="11785098" y="5838664"/>
                </a:moveTo>
                <a:lnTo>
                  <a:pt x="11780961" y="5863166"/>
                </a:lnTo>
                <a:lnTo>
                  <a:pt x="11786151" y="5862157"/>
                </a:lnTo>
                <a:close/>
                <a:moveTo>
                  <a:pt x="20181452" y="5813365"/>
                </a:moveTo>
                <a:lnTo>
                  <a:pt x="20183778" y="5817384"/>
                </a:lnTo>
                <a:cubicBezTo>
                  <a:pt x="20185536" y="5824478"/>
                  <a:pt x="20185536" y="5831571"/>
                  <a:pt x="20185536" y="5838664"/>
                </a:cubicBezTo>
                <a:close/>
                <a:moveTo>
                  <a:pt x="20178400" y="5794454"/>
                </a:moveTo>
                <a:lnTo>
                  <a:pt x="20181452" y="5813365"/>
                </a:lnTo>
                <a:lnTo>
                  <a:pt x="20171468" y="5796104"/>
                </a:lnTo>
                <a:close/>
                <a:moveTo>
                  <a:pt x="22999752" y="5611679"/>
                </a:moveTo>
                <a:lnTo>
                  <a:pt x="22999774" y="5612077"/>
                </a:lnTo>
                <a:lnTo>
                  <a:pt x="22999464" y="5612027"/>
                </a:lnTo>
                <a:close/>
                <a:moveTo>
                  <a:pt x="22975128" y="5608132"/>
                </a:moveTo>
                <a:lnTo>
                  <a:pt x="22999464" y="5612027"/>
                </a:lnTo>
                <a:lnTo>
                  <a:pt x="22971612" y="5645373"/>
                </a:lnTo>
                <a:cubicBezTo>
                  <a:pt x="22961056" y="5657784"/>
                  <a:pt x="22950506" y="5668425"/>
                  <a:pt x="22943470" y="5668425"/>
                </a:cubicBezTo>
                <a:cubicBezTo>
                  <a:pt x="22943470" y="5618773"/>
                  <a:pt x="22957538" y="5608133"/>
                  <a:pt x="22975128" y="5608132"/>
                </a:cubicBezTo>
                <a:close/>
                <a:moveTo>
                  <a:pt x="1724641" y="5480174"/>
                </a:moveTo>
                <a:lnTo>
                  <a:pt x="1753192" y="5488813"/>
                </a:lnTo>
                <a:lnTo>
                  <a:pt x="1766284" y="5491761"/>
                </a:lnTo>
                <a:lnTo>
                  <a:pt x="1633475" y="5508609"/>
                </a:lnTo>
                <a:lnTo>
                  <a:pt x="1617859" y="5505974"/>
                </a:lnTo>
                <a:lnTo>
                  <a:pt x="1599633" y="5501547"/>
                </a:lnTo>
                <a:lnTo>
                  <a:pt x="1663359" y="5489311"/>
                </a:lnTo>
                <a:close/>
                <a:moveTo>
                  <a:pt x="2559012" y="5464229"/>
                </a:moveTo>
                <a:lnTo>
                  <a:pt x="2556321" y="5465243"/>
                </a:lnTo>
                <a:lnTo>
                  <a:pt x="2557528" y="5466366"/>
                </a:lnTo>
                <a:lnTo>
                  <a:pt x="2570454" y="5468488"/>
                </a:lnTo>
                <a:lnTo>
                  <a:pt x="2572709" y="5466815"/>
                </a:lnTo>
                <a:lnTo>
                  <a:pt x="2571502" y="5464510"/>
                </a:lnTo>
                <a:cubicBezTo>
                  <a:pt x="2566970" y="5461651"/>
                  <a:pt x="2563542" y="5467085"/>
                  <a:pt x="2559012" y="5464229"/>
                </a:cubicBezTo>
                <a:close/>
                <a:moveTo>
                  <a:pt x="2012681" y="5442195"/>
                </a:moveTo>
                <a:lnTo>
                  <a:pt x="2072402" y="5453861"/>
                </a:lnTo>
                <a:lnTo>
                  <a:pt x="2153404" y="5463106"/>
                </a:lnTo>
                <a:lnTo>
                  <a:pt x="2119709" y="5468017"/>
                </a:lnTo>
                <a:cubicBezTo>
                  <a:pt x="2067871" y="5466996"/>
                  <a:pt x="2015410" y="5467729"/>
                  <a:pt x="1961242" y="5470906"/>
                </a:cubicBezTo>
                <a:lnTo>
                  <a:pt x="1883927" y="5478937"/>
                </a:lnTo>
                <a:lnTo>
                  <a:pt x="1885180" y="5477532"/>
                </a:lnTo>
                <a:cubicBezTo>
                  <a:pt x="1880020" y="5475621"/>
                  <a:pt x="1867571" y="5472673"/>
                  <a:pt x="1844464" y="5467909"/>
                </a:cubicBezTo>
                <a:lnTo>
                  <a:pt x="1829184" y="5464587"/>
                </a:lnTo>
                <a:lnTo>
                  <a:pt x="1853493" y="5460963"/>
                </a:lnTo>
                <a:close/>
                <a:moveTo>
                  <a:pt x="2307041" y="5424500"/>
                </a:moveTo>
                <a:lnTo>
                  <a:pt x="2297566" y="5425013"/>
                </a:lnTo>
                <a:cubicBezTo>
                  <a:pt x="2291410" y="5426824"/>
                  <a:pt x="2288839" y="5430900"/>
                  <a:pt x="2293748" y="5433994"/>
                </a:cubicBezTo>
                <a:cubicBezTo>
                  <a:pt x="2293748" y="5433994"/>
                  <a:pt x="2317788" y="5436344"/>
                  <a:pt x="2324075" y="5433903"/>
                </a:cubicBezTo>
                <a:cubicBezTo>
                  <a:pt x="2326171" y="5433089"/>
                  <a:pt x="2326293" y="5431743"/>
                  <a:pt x="2322899" y="5429600"/>
                </a:cubicBezTo>
                <a:lnTo>
                  <a:pt x="2310567" y="5424981"/>
                </a:lnTo>
                <a:close/>
                <a:moveTo>
                  <a:pt x="1956074" y="5384273"/>
                </a:moveTo>
                <a:cubicBezTo>
                  <a:pt x="1964346" y="5385377"/>
                  <a:pt x="1972327" y="5388198"/>
                  <a:pt x="1979120" y="5392483"/>
                </a:cubicBezTo>
                <a:cubicBezTo>
                  <a:pt x="1970878" y="5395513"/>
                  <a:pt x="1964493" y="5395598"/>
                  <a:pt x="1957381" y="5394116"/>
                </a:cubicBezTo>
                <a:cubicBezTo>
                  <a:pt x="1950269" y="5392637"/>
                  <a:pt x="1942431" y="5389593"/>
                  <a:pt x="1931285" y="5386355"/>
                </a:cubicBezTo>
                <a:cubicBezTo>
                  <a:pt x="1939238" y="5383780"/>
                  <a:pt x="1947801" y="5383169"/>
                  <a:pt x="1956074" y="5384273"/>
                </a:cubicBezTo>
                <a:close/>
                <a:moveTo>
                  <a:pt x="1918547" y="5378321"/>
                </a:moveTo>
                <a:cubicBezTo>
                  <a:pt x="1923447" y="5377140"/>
                  <a:pt x="1927889" y="5384212"/>
                  <a:pt x="1931285" y="5386355"/>
                </a:cubicBezTo>
                <a:cubicBezTo>
                  <a:pt x="1929572" y="5389072"/>
                  <a:pt x="1927582" y="5389717"/>
                  <a:pt x="1924794" y="5388908"/>
                </a:cubicBezTo>
                <a:cubicBezTo>
                  <a:pt x="1922007" y="5388099"/>
                  <a:pt x="1918422" y="5385835"/>
                  <a:pt x="1913514" y="5382743"/>
                </a:cubicBezTo>
                <a:cubicBezTo>
                  <a:pt x="1915228" y="5380026"/>
                  <a:pt x="1916914" y="5378716"/>
                  <a:pt x="1918547" y="5378321"/>
                </a:cubicBezTo>
                <a:close/>
                <a:moveTo>
                  <a:pt x="1900779" y="5374707"/>
                </a:moveTo>
                <a:cubicBezTo>
                  <a:pt x="1905679" y="5373526"/>
                  <a:pt x="1910118" y="5380600"/>
                  <a:pt x="1913514" y="5382743"/>
                </a:cubicBezTo>
                <a:cubicBezTo>
                  <a:pt x="1911802" y="5385458"/>
                  <a:pt x="1909815" y="5386103"/>
                  <a:pt x="1907025" y="5385294"/>
                </a:cubicBezTo>
                <a:cubicBezTo>
                  <a:pt x="1904239" y="5384483"/>
                  <a:pt x="1900655" y="5382222"/>
                  <a:pt x="1895748" y="5379128"/>
                </a:cubicBezTo>
                <a:cubicBezTo>
                  <a:pt x="1897463" y="5376411"/>
                  <a:pt x="1899146" y="5375101"/>
                  <a:pt x="1900779" y="5374707"/>
                </a:cubicBezTo>
                <a:close/>
                <a:moveTo>
                  <a:pt x="2338531" y="5309738"/>
                </a:moveTo>
                <a:lnTo>
                  <a:pt x="2311610" y="5310360"/>
                </a:lnTo>
                <a:lnTo>
                  <a:pt x="2251940" y="5311378"/>
                </a:lnTo>
                <a:lnTo>
                  <a:pt x="2289264" y="5316129"/>
                </a:lnTo>
                <a:lnTo>
                  <a:pt x="2345948" y="5324404"/>
                </a:lnTo>
                <a:lnTo>
                  <a:pt x="2368191" y="5319125"/>
                </a:lnTo>
                <a:lnTo>
                  <a:pt x="2375677" y="5317665"/>
                </a:lnTo>
                <a:lnTo>
                  <a:pt x="2358117" y="5314370"/>
                </a:lnTo>
                <a:close/>
                <a:moveTo>
                  <a:pt x="2434373" y="5307525"/>
                </a:moveTo>
                <a:lnTo>
                  <a:pt x="2379270" y="5308798"/>
                </a:lnTo>
                <a:lnTo>
                  <a:pt x="2404007" y="5312418"/>
                </a:lnTo>
                <a:close/>
                <a:moveTo>
                  <a:pt x="2611729" y="5303426"/>
                </a:moveTo>
                <a:lnTo>
                  <a:pt x="2609893" y="5303469"/>
                </a:lnTo>
                <a:lnTo>
                  <a:pt x="2636205" y="5307060"/>
                </a:lnTo>
                <a:lnTo>
                  <a:pt x="2642309" y="5306883"/>
                </a:lnTo>
                <a:close/>
                <a:moveTo>
                  <a:pt x="2189433" y="5295006"/>
                </a:moveTo>
                <a:cubicBezTo>
                  <a:pt x="2190736" y="5293238"/>
                  <a:pt x="2189868" y="5294417"/>
                  <a:pt x="2188125" y="5296774"/>
                </a:cubicBezTo>
                <a:lnTo>
                  <a:pt x="2183756" y="5302700"/>
                </a:lnTo>
                <a:close/>
                <a:moveTo>
                  <a:pt x="1691794" y="5290971"/>
                </a:moveTo>
                <a:lnTo>
                  <a:pt x="1716274" y="5293895"/>
                </a:lnTo>
                <a:lnTo>
                  <a:pt x="1711117" y="5294649"/>
                </a:lnTo>
                <a:close/>
                <a:moveTo>
                  <a:pt x="2026488" y="5274544"/>
                </a:moveTo>
                <a:lnTo>
                  <a:pt x="2009323" y="5277415"/>
                </a:lnTo>
                <a:lnTo>
                  <a:pt x="1994526" y="5278263"/>
                </a:lnTo>
                <a:lnTo>
                  <a:pt x="1995401" y="5278508"/>
                </a:lnTo>
                <a:cubicBezTo>
                  <a:pt x="1997497" y="5279127"/>
                  <a:pt x="1998690" y="5279505"/>
                  <a:pt x="1998690" y="5279505"/>
                </a:cubicBezTo>
                <a:lnTo>
                  <a:pt x="2053648" y="5286372"/>
                </a:lnTo>
                <a:close/>
                <a:moveTo>
                  <a:pt x="2147674" y="5232344"/>
                </a:moveTo>
                <a:cubicBezTo>
                  <a:pt x="2153116" y="5231663"/>
                  <a:pt x="2159689" y="5231697"/>
                  <a:pt x="2164219" y="5234553"/>
                </a:cubicBezTo>
                <a:cubicBezTo>
                  <a:pt x="2167804" y="5236815"/>
                  <a:pt x="2168021" y="5238458"/>
                  <a:pt x="2166313" y="5239517"/>
                </a:cubicBezTo>
                <a:cubicBezTo>
                  <a:pt x="2163750" y="5241105"/>
                  <a:pt x="2156862" y="5241385"/>
                  <a:pt x="2150508" y="5240493"/>
                </a:cubicBezTo>
                <a:cubicBezTo>
                  <a:pt x="2144152" y="5239597"/>
                  <a:pt x="2138333" y="5237530"/>
                  <a:pt x="2137924" y="5234419"/>
                </a:cubicBezTo>
                <a:cubicBezTo>
                  <a:pt x="2137924" y="5234419"/>
                  <a:pt x="2142232" y="5233025"/>
                  <a:pt x="2147674" y="5232344"/>
                </a:cubicBezTo>
                <a:close/>
                <a:moveTo>
                  <a:pt x="1958609" y="5011612"/>
                </a:moveTo>
                <a:lnTo>
                  <a:pt x="1930881" y="5013976"/>
                </a:lnTo>
                <a:lnTo>
                  <a:pt x="1936066" y="5014004"/>
                </a:lnTo>
                <a:lnTo>
                  <a:pt x="1959194" y="5012573"/>
                </a:lnTo>
                <a:close/>
                <a:moveTo>
                  <a:pt x="1876141" y="4887583"/>
                </a:moveTo>
                <a:cubicBezTo>
                  <a:pt x="1876593" y="4887700"/>
                  <a:pt x="1874870" y="4888301"/>
                  <a:pt x="1870099" y="4889643"/>
                </a:cubicBezTo>
                <a:lnTo>
                  <a:pt x="1865252" y="4890937"/>
                </a:lnTo>
                <a:lnTo>
                  <a:pt x="1854413" y="4890690"/>
                </a:lnTo>
                <a:cubicBezTo>
                  <a:pt x="1865651" y="4889074"/>
                  <a:pt x="1875242" y="4887359"/>
                  <a:pt x="1876141" y="4887583"/>
                </a:cubicBezTo>
                <a:close/>
                <a:moveTo>
                  <a:pt x="1727209" y="4807861"/>
                </a:moveTo>
                <a:cubicBezTo>
                  <a:pt x="1726571" y="4808776"/>
                  <a:pt x="1724863" y="4811216"/>
                  <a:pt x="1721451" y="4816096"/>
                </a:cubicBezTo>
                <a:cubicBezTo>
                  <a:pt x="1721451" y="4816096"/>
                  <a:pt x="1729131" y="4805119"/>
                  <a:pt x="1727209" y="4807861"/>
                </a:cubicBezTo>
                <a:close/>
                <a:moveTo>
                  <a:pt x="21293634" y="4750290"/>
                </a:moveTo>
                <a:cubicBezTo>
                  <a:pt x="21297154" y="4749845"/>
                  <a:pt x="21300670" y="4751620"/>
                  <a:pt x="21304190" y="4753392"/>
                </a:cubicBezTo>
                <a:lnTo>
                  <a:pt x="21304798" y="4753570"/>
                </a:lnTo>
                <a:lnTo>
                  <a:pt x="21283316" y="4761191"/>
                </a:lnTo>
                <a:lnTo>
                  <a:pt x="21283084" y="4760487"/>
                </a:lnTo>
                <a:cubicBezTo>
                  <a:pt x="21286600" y="4753392"/>
                  <a:pt x="21290120" y="4750732"/>
                  <a:pt x="21293634" y="4750290"/>
                </a:cubicBezTo>
                <a:close/>
                <a:moveTo>
                  <a:pt x="21325296" y="4746301"/>
                </a:moveTo>
                <a:cubicBezTo>
                  <a:pt x="21321778" y="4753392"/>
                  <a:pt x="21318258" y="4756053"/>
                  <a:pt x="21314740" y="4756496"/>
                </a:cubicBezTo>
                <a:lnTo>
                  <a:pt x="21304798" y="4753570"/>
                </a:lnTo>
                <a:close/>
                <a:moveTo>
                  <a:pt x="3328058" y="4365505"/>
                </a:moveTo>
                <a:lnTo>
                  <a:pt x="3226143" y="4370790"/>
                </a:lnTo>
                <a:lnTo>
                  <a:pt x="3216549" y="4370964"/>
                </a:lnTo>
                <a:lnTo>
                  <a:pt x="3223542" y="4371460"/>
                </a:lnTo>
                <a:cubicBezTo>
                  <a:pt x="3258585" y="4372659"/>
                  <a:pt x="3304073" y="4371896"/>
                  <a:pt x="3327397" y="4366096"/>
                </a:cubicBezTo>
                <a:close/>
                <a:moveTo>
                  <a:pt x="1798932" y="4299524"/>
                </a:moveTo>
                <a:lnTo>
                  <a:pt x="1827484" y="4308164"/>
                </a:lnTo>
                <a:lnTo>
                  <a:pt x="1840575" y="4311111"/>
                </a:lnTo>
                <a:lnTo>
                  <a:pt x="1707767" y="4327961"/>
                </a:lnTo>
                <a:lnTo>
                  <a:pt x="1692150" y="4325324"/>
                </a:lnTo>
                <a:lnTo>
                  <a:pt x="1673925" y="4320897"/>
                </a:lnTo>
                <a:lnTo>
                  <a:pt x="1737650" y="4308662"/>
                </a:lnTo>
                <a:close/>
                <a:moveTo>
                  <a:pt x="2633304" y="4283579"/>
                </a:moveTo>
                <a:cubicBezTo>
                  <a:pt x="2622373" y="4285230"/>
                  <a:pt x="2623568" y="4288120"/>
                  <a:pt x="2628516" y="4290172"/>
                </a:cubicBezTo>
                <a:lnTo>
                  <a:pt x="2632664" y="4291163"/>
                </a:lnTo>
                <a:lnTo>
                  <a:pt x="2646179" y="4290480"/>
                </a:lnTo>
                <a:lnTo>
                  <a:pt x="2645791" y="4283860"/>
                </a:lnTo>
                <a:cubicBezTo>
                  <a:pt x="2641262" y="4281003"/>
                  <a:pt x="2637834" y="4286437"/>
                  <a:pt x="2633304" y="4283579"/>
                </a:cubicBezTo>
                <a:close/>
                <a:moveTo>
                  <a:pt x="1674507" y="4156235"/>
                </a:moveTo>
                <a:lnTo>
                  <a:pt x="1634444" y="4159540"/>
                </a:lnTo>
                <a:lnTo>
                  <a:pt x="1624289" y="4156922"/>
                </a:lnTo>
                <a:close/>
                <a:moveTo>
                  <a:pt x="1772442" y="4154903"/>
                </a:moveTo>
                <a:lnTo>
                  <a:pt x="1789151" y="4155328"/>
                </a:lnTo>
                <a:lnTo>
                  <a:pt x="1747859" y="4156509"/>
                </a:lnTo>
                <a:lnTo>
                  <a:pt x="1683925" y="4156110"/>
                </a:lnTo>
                <a:close/>
                <a:moveTo>
                  <a:pt x="1311074" y="4151214"/>
                </a:moveTo>
                <a:lnTo>
                  <a:pt x="1445930" y="4155249"/>
                </a:lnTo>
                <a:lnTo>
                  <a:pt x="1331793" y="4164415"/>
                </a:lnTo>
                <a:lnTo>
                  <a:pt x="1259156" y="4157192"/>
                </a:lnTo>
                <a:close/>
                <a:moveTo>
                  <a:pt x="2234543" y="4147907"/>
                </a:moveTo>
                <a:cubicBezTo>
                  <a:pt x="2226618" y="4149032"/>
                  <a:pt x="2214734" y="4163832"/>
                  <a:pt x="2217909" y="4173871"/>
                </a:cubicBezTo>
                <a:cubicBezTo>
                  <a:pt x="2231294" y="4169640"/>
                  <a:pt x="2253822" y="4147794"/>
                  <a:pt x="2240442" y="4152024"/>
                </a:cubicBezTo>
                <a:cubicBezTo>
                  <a:pt x="2239384" y="4148677"/>
                  <a:pt x="2237185" y="4147532"/>
                  <a:pt x="2234543" y="4147907"/>
                </a:cubicBezTo>
                <a:close/>
                <a:moveTo>
                  <a:pt x="2187633" y="4146978"/>
                </a:moveTo>
                <a:cubicBezTo>
                  <a:pt x="2179613" y="4147788"/>
                  <a:pt x="2168127" y="4163841"/>
                  <a:pt x="2171300" y="4173879"/>
                </a:cubicBezTo>
                <a:cubicBezTo>
                  <a:pt x="2184685" y="4169648"/>
                  <a:pt x="2209446" y="4147098"/>
                  <a:pt x="2193834" y="4152033"/>
                </a:cubicBezTo>
                <a:cubicBezTo>
                  <a:pt x="2192600" y="4148130"/>
                  <a:pt x="2190308" y="4146707"/>
                  <a:pt x="2187633" y="4146978"/>
                </a:cubicBezTo>
                <a:close/>
                <a:moveTo>
                  <a:pt x="2024544" y="4144200"/>
                </a:moveTo>
                <a:cubicBezTo>
                  <a:pt x="2024544" y="4144200"/>
                  <a:pt x="1988634" y="4170277"/>
                  <a:pt x="2002011" y="4166047"/>
                </a:cubicBezTo>
                <a:cubicBezTo>
                  <a:pt x="2003069" y="4169389"/>
                  <a:pt x="2005270" y="4170536"/>
                  <a:pt x="2007914" y="4170162"/>
                </a:cubicBezTo>
                <a:cubicBezTo>
                  <a:pt x="2015837" y="4169037"/>
                  <a:pt x="2027721" y="4154238"/>
                  <a:pt x="2024544" y="4144200"/>
                </a:cubicBezTo>
                <a:close/>
                <a:moveTo>
                  <a:pt x="871904" y="3936441"/>
                </a:moveTo>
                <a:lnTo>
                  <a:pt x="870826" y="3937021"/>
                </a:lnTo>
                <a:cubicBezTo>
                  <a:pt x="868099" y="3938487"/>
                  <a:pt x="868781" y="3938120"/>
                  <a:pt x="871338" y="3936745"/>
                </a:cubicBezTo>
                <a:close/>
                <a:moveTo>
                  <a:pt x="3425088" y="3920384"/>
                </a:moveTo>
                <a:cubicBezTo>
                  <a:pt x="3340952" y="3921848"/>
                  <a:pt x="3256532" y="3924442"/>
                  <a:pt x="3169771" y="3924805"/>
                </a:cubicBezTo>
                <a:lnTo>
                  <a:pt x="3073432" y="3923038"/>
                </a:lnTo>
                <a:lnTo>
                  <a:pt x="2856209" y="3931919"/>
                </a:lnTo>
                <a:lnTo>
                  <a:pt x="2848634" y="3932100"/>
                </a:lnTo>
                <a:lnTo>
                  <a:pt x="3029073" y="3947461"/>
                </a:lnTo>
                <a:lnTo>
                  <a:pt x="3101980" y="3950245"/>
                </a:lnTo>
                <a:lnTo>
                  <a:pt x="3376382" y="3945052"/>
                </a:lnTo>
                <a:lnTo>
                  <a:pt x="3534702" y="3940141"/>
                </a:lnTo>
                <a:lnTo>
                  <a:pt x="3678679" y="3922753"/>
                </a:lnTo>
                <a:cubicBezTo>
                  <a:pt x="3593069" y="3918590"/>
                  <a:pt x="3509222" y="3918922"/>
                  <a:pt x="3425088" y="3920384"/>
                </a:cubicBezTo>
                <a:close/>
                <a:moveTo>
                  <a:pt x="903557" y="3919426"/>
                </a:moveTo>
                <a:cubicBezTo>
                  <a:pt x="903557" y="3919426"/>
                  <a:pt x="892647" y="3925291"/>
                  <a:pt x="883101" y="3930422"/>
                </a:cubicBezTo>
                <a:lnTo>
                  <a:pt x="871904" y="3936441"/>
                </a:lnTo>
                <a:lnTo>
                  <a:pt x="881280" y="3931401"/>
                </a:lnTo>
                <a:cubicBezTo>
                  <a:pt x="886583" y="3928550"/>
                  <a:pt x="893857" y="3924640"/>
                  <a:pt x="903557" y="3919426"/>
                </a:cubicBezTo>
                <a:close/>
                <a:moveTo>
                  <a:pt x="432879" y="3816579"/>
                </a:moveTo>
                <a:lnTo>
                  <a:pt x="432360" y="3816827"/>
                </a:lnTo>
                <a:cubicBezTo>
                  <a:pt x="429337" y="3818267"/>
                  <a:pt x="428532" y="3818650"/>
                  <a:pt x="431754" y="3817115"/>
                </a:cubicBezTo>
                <a:close/>
                <a:moveTo>
                  <a:pt x="462262" y="3802573"/>
                </a:moveTo>
                <a:lnTo>
                  <a:pt x="446258" y="3810203"/>
                </a:lnTo>
                <a:lnTo>
                  <a:pt x="432879" y="3816579"/>
                </a:lnTo>
                <a:close/>
                <a:moveTo>
                  <a:pt x="470433" y="3798680"/>
                </a:moveTo>
                <a:lnTo>
                  <a:pt x="462262" y="3802573"/>
                </a:lnTo>
                <a:lnTo>
                  <a:pt x="462574" y="3802424"/>
                </a:lnTo>
                <a:cubicBezTo>
                  <a:pt x="467208" y="3800218"/>
                  <a:pt x="470433" y="3798680"/>
                  <a:pt x="470433" y="3798680"/>
                </a:cubicBezTo>
                <a:close/>
                <a:moveTo>
                  <a:pt x="377014" y="3791745"/>
                </a:moveTo>
                <a:cubicBezTo>
                  <a:pt x="382616" y="3790549"/>
                  <a:pt x="388252" y="3790914"/>
                  <a:pt x="392833" y="3793760"/>
                </a:cubicBezTo>
                <a:lnTo>
                  <a:pt x="356919" y="3819837"/>
                </a:lnTo>
                <a:cubicBezTo>
                  <a:pt x="343707" y="3812972"/>
                  <a:pt x="360208" y="3795333"/>
                  <a:pt x="377014" y="3791745"/>
                </a:cubicBezTo>
                <a:close/>
                <a:moveTo>
                  <a:pt x="23675166" y="3753237"/>
                </a:moveTo>
                <a:lnTo>
                  <a:pt x="23687546" y="3763996"/>
                </a:lnTo>
                <a:lnTo>
                  <a:pt x="23685720" y="3764763"/>
                </a:lnTo>
                <a:cubicBezTo>
                  <a:pt x="23682202" y="3763879"/>
                  <a:pt x="23678684" y="3760332"/>
                  <a:pt x="23675166" y="3753237"/>
                </a:cubicBezTo>
                <a:close/>
                <a:moveTo>
                  <a:pt x="364700" y="3603887"/>
                </a:moveTo>
                <a:cubicBezTo>
                  <a:pt x="368936" y="3617274"/>
                  <a:pt x="339942" y="3626439"/>
                  <a:pt x="339942" y="3626439"/>
                </a:cubicBezTo>
                <a:cubicBezTo>
                  <a:pt x="326554" y="3630669"/>
                  <a:pt x="351321" y="3608117"/>
                  <a:pt x="364700" y="3603887"/>
                </a:cubicBezTo>
                <a:close/>
                <a:moveTo>
                  <a:pt x="830078" y="3473092"/>
                </a:moveTo>
                <a:lnTo>
                  <a:pt x="830029" y="3473170"/>
                </a:lnTo>
                <a:cubicBezTo>
                  <a:pt x="828426" y="3474285"/>
                  <a:pt x="826387" y="3474508"/>
                  <a:pt x="823907" y="3473452"/>
                </a:cubicBezTo>
                <a:close/>
                <a:moveTo>
                  <a:pt x="862312" y="3462678"/>
                </a:moveTo>
                <a:lnTo>
                  <a:pt x="855144" y="3471627"/>
                </a:lnTo>
                <a:lnTo>
                  <a:pt x="830078" y="3473092"/>
                </a:lnTo>
                <a:lnTo>
                  <a:pt x="833534" y="3467532"/>
                </a:lnTo>
                <a:lnTo>
                  <a:pt x="833385" y="3463372"/>
                </a:lnTo>
                <a:close/>
                <a:moveTo>
                  <a:pt x="468526" y="3427666"/>
                </a:moveTo>
                <a:cubicBezTo>
                  <a:pt x="472630" y="3426828"/>
                  <a:pt x="475808" y="3427665"/>
                  <a:pt x="476866" y="3431011"/>
                </a:cubicBezTo>
                <a:lnTo>
                  <a:pt x="472558" y="3435882"/>
                </a:lnTo>
                <a:lnTo>
                  <a:pt x="453213" y="3436435"/>
                </a:lnTo>
                <a:lnTo>
                  <a:pt x="454621" y="3434362"/>
                </a:lnTo>
                <a:cubicBezTo>
                  <a:pt x="459390" y="3431014"/>
                  <a:pt x="464421" y="3428503"/>
                  <a:pt x="468526" y="3427666"/>
                </a:cubicBezTo>
                <a:close/>
                <a:moveTo>
                  <a:pt x="528523" y="3423461"/>
                </a:moveTo>
                <a:cubicBezTo>
                  <a:pt x="532616" y="3422589"/>
                  <a:pt x="535796" y="3423425"/>
                  <a:pt x="536851" y="3426770"/>
                </a:cubicBezTo>
                <a:lnTo>
                  <a:pt x="531164" y="3434198"/>
                </a:lnTo>
                <a:lnTo>
                  <a:pt x="512082" y="3434746"/>
                </a:lnTo>
                <a:lnTo>
                  <a:pt x="514694" y="3430402"/>
                </a:lnTo>
                <a:cubicBezTo>
                  <a:pt x="519418" y="3426914"/>
                  <a:pt x="524429" y="3424334"/>
                  <a:pt x="528523" y="3423461"/>
                </a:cubicBezTo>
                <a:close/>
                <a:moveTo>
                  <a:pt x="588909" y="3420476"/>
                </a:moveTo>
                <a:cubicBezTo>
                  <a:pt x="593049" y="3419742"/>
                  <a:pt x="596313" y="3420857"/>
                  <a:pt x="597547" y="3424762"/>
                </a:cubicBezTo>
                <a:lnTo>
                  <a:pt x="590489" y="3432744"/>
                </a:lnTo>
                <a:lnTo>
                  <a:pt x="571240" y="3433171"/>
                </a:lnTo>
                <a:lnTo>
                  <a:pt x="575039" y="3427279"/>
                </a:lnTo>
                <a:cubicBezTo>
                  <a:pt x="579763" y="3423790"/>
                  <a:pt x="584772" y="3421209"/>
                  <a:pt x="588909" y="3420476"/>
                </a:cubicBezTo>
                <a:close/>
                <a:moveTo>
                  <a:pt x="1294515" y="3371314"/>
                </a:moveTo>
                <a:cubicBezTo>
                  <a:pt x="1294515" y="3371314"/>
                  <a:pt x="1309179" y="3391526"/>
                  <a:pt x="1305513" y="3386471"/>
                </a:cubicBezTo>
                <a:cubicBezTo>
                  <a:pt x="1304289" y="3384787"/>
                  <a:pt x="1301028" y="3380299"/>
                  <a:pt x="1294515" y="3371314"/>
                </a:cubicBezTo>
                <a:close/>
                <a:moveTo>
                  <a:pt x="551510" y="3294879"/>
                </a:moveTo>
                <a:cubicBezTo>
                  <a:pt x="554395" y="3294543"/>
                  <a:pt x="556824" y="3295922"/>
                  <a:pt x="558058" y="3299827"/>
                </a:cubicBezTo>
                <a:cubicBezTo>
                  <a:pt x="571437" y="3295598"/>
                  <a:pt x="546677" y="3318149"/>
                  <a:pt x="533292" y="3322379"/>
                </a:cubicBezTo>
                <a:cubicBezTo>
                  <a:pt x="530118" y="3312339"/>
                  <a:pt x="542858" y="3295888"/>
                  <a:pt x="551510" y="3294879"/>
                </a:cubicBezTo>
                <a:close/>
                <a:moveTo>
                  <a:pt x="2447317" y="2975005"/>
                </a:moveTo>
                <a:cubicBezTo>
                  <a:pt x="2447317" y="2975005"/>
                  <a:pt x="2451083" y="2980371"/>
                  <a:pt x="2454378" y="2985066"/>
                </a:cubicBezTo>
                <a:lnTo>
                  <a:pt x="2455894" y="2987227"/>
                </a:lnTo>
                <a:lnTo>
                  <a:pt x="2458613" y="2991102"/>
                </a:lnTo>
                <a:cubicBezTo>
                  <a:pt x="2459554" y="2992444"/>
                  <a:pt x="2459319" y="2992109"/>
                  <a:pt x="2458437" y="2990851"/>
                </a:cubicBezTo>
                <a:lnTo>
                  <a:pt x="2455894" y="2987227"/>
                </a:lnTo>
                <a:close/>
                <a:moveTo>
                  <a:pt x="2703356" y="2970139"/>
                </a:moveTo>
                <a:cubicBezTo>
                  <a:pt x="2714985" y="2989470"/>
                  <a:pt x="2717893" y="2994304"/>
                  <a:pt x="2716985" y="2992792"/>
                </a:cubicBezTo>
                <a:cubicBezTo>
                  <a:pt x="2715470" y="2990275"/>
                  <a:pt x="2703356" y="2970139"/>
                  <a:pt x="2703356" y="2970139"/>
                </a:cubicBezTo>
                <a:close/>
                <a:moveTo>
                  <a:pt x="2369715" y="2970088"/>
                </a:moveTo>
                <a:lnTo>
                  <a:pt x="2331569" y="2996870"/>
                </a:lnTo>
                <a:cubicBezTo>
                  <a:pt x="2335972" y="2999155"/>
                  <a:pt x="2341660" y="2999198"/>
                  <a:pt x="2347440" y="2997835"/>
                </a:cubicBezTo>
                <a:cubicBezTo>
                  <a:pt x="2364768" y="2993735"/>
                  <a:pt x="2382923" y="2976955"/>
                  <a:pt x="2369715" y="2970088"/>
                </a:cubicBezTo>
                <a:close/>
                <a:moveTo>
                  <a:pt x="2625756" y="2965224"/>
                </a:moveTo>
                <a:cubicBezTo>
                  <a:pt x="2625756" y="2965224"/>
                  <a:pt x="2587609" y="2992005"/>
                  <a:pt x="2603224" y="2987069"/>
                </a:cubicBezTo>
                <a:cubicBezTo>
                  <a:pt x="2604278" y="2990417"/>
                  <a:pt x="2606481" y="2991560"/>
                  <a:pt x="2609123" y="2991184"/>
                </a:cubicBezTo>
                <a:cubicBezTo>
                  <a:pt x="2617049" y="2990063"/>
                  <a:pt x="2628928" y="2975262"/>
                  <a:pt x="2625756" y="2965224"/>
                </a:cubicBezTo>
                <a:close/>
                <a:moveTo>
                  <a:pt x="2790814" y="2959671"/>
                </a:moveTo>
                <a:lnTo>
                  <a:pt x="2768279" y="2981520"/>
                </a:lnTo>
                <a:cubicBezTo>
                  <a:pt x="2772684" y="2983808"/>
                  <a:pt x="2777392" y="2984159"/>
                  <a:pt x="2781706" y="2983254"/>
                </a:cubicBezTo>
                <a:cubicBezTo>
                  <a:pt x="2794651" y="2980543"/>
                  <a:pt x="2804022" y="2966539"/>
                  <a:pt x="2790814" y="2959671"/>
                </a:cubicBezTo>
                <a:close/>
                <a:moveTo>
                  <a:pt x="22477932" y="2064636"/>
                </a:moveTo>
                <a:lnTo>
                  <a:pt x="22479124" y="2065038"/>
                </a:lnTo>
                <a:lnTo>
                  <a:pt x="22478690" y="2066017"/>
                </a:lnTo>
                <a:close/>
                <a:moveTo>
                  <a:pt x="19381992" y="2059740"/>
                </a:moveTo>
                <a:lnTo>
                  <a:pt x="19357892" y="2069991"/>
                </a:lnTo>
                <a:cubicBezTo>
                  <a:pt x="19344452" y="2076798"/>
                  <a:pt x="19331012" y="2083606"/>
                  <a:pt x="19317572" y="2093819"/>
                </a:cubicBezTo>
                <a:lnTo>
                  <a:pt x="19166982" y="2198907"/>
                </a:lnTo>
                <a:lnTo>
                  <a:pt x="19358184" y="2226317"/>
                </a:lnTo>
                <a:lnTo>
                  <a:pt x="19707890" y="2116317"/>
                </a:lnTo>
                <a:lnTo>
                  <a:pt x="19700084" y="2114690"/>
                </a:lnTo>
                <a:cubicBezTo>
                  <a:pt x="19640282" y="2107596"/>
                  <a:pt x="19580480" y="2107596"/>
                  <a:pt x="19524194" y="2093409"/>
                </a:cubicBezTo>
                <a:cubicBezTo>
                  <a:pt x="19538266" y="2107597"/>
                  <a:pt x="19538268" y="2121783"/>
                  <a:pt x="19538268" y="2135969"/>
                </a:cubicBezTo>
                <a:cubicBezTo>
                  <a:pt x="19506608" y="2088091"/>
                  <a:pt x="19467030" y="2070135"/>
                  <a:pt x="19424738" y="2063403"/>
                </a:cubicBezTo>
                <a:close/>
                <a:moveTo>
                  <a:pt x="22450926" y="2034641"/>
                </a:moveTo>
                <a:cubicBezTo>
                  <a:pt x="22455050" y="2032397"/>
                  <a:pt x="22458678" y="2033006"/>
                  <a:pt x="22461976" y="2035553"/>
                </a:cubicBezTo>
                <a:lnTo>
                  <a:pt x="22477932" y="2064636"/>
                </a:lnTo>
                <a:lnTo>
                  <a:pt x="22458014" y="2057944"/>
                </a:lnTo>
                <a:cubicBezTo>
                  <a:pt x="22450982" y="2054396"/>
                  <a:pt x="22443944" y="2050851"/>
                  <a:pt x="22436910" y="2050852"/>
                </a:cubicBezTo>
                <a:cubicBezTo>
                  <a:pt x="22442188" y="2041984"/>
                  <a:pt x="22446802" y="2036884"/>
                  <a:pt x="22450926" y="2034641"/>
                </a:cubicBezTo>
                <a:close/>
                <a:moveTo>
                  <a:pt x="9353474" y="1783972"/>
                </a:moveTo>
                <a:lnTo>
                  <a:pt x="9352561" y="1790171"/>
                </a:lnTo>
                <a:lnTo>
                  <a:pt x="9352622" y="1797938"/>
                </a:lnTo>
                <a:lnTo>
                  <a:pt x="9350801" y="1795493"/>
                </a:lnTo>
                <a:close/>
                <a:moveTo>
                  <a:pt x="9354979" y="1776206"/>
                </a:moveTo>
                <a:cubicBezTo>
                  <a:pt x="9355088" y="1776096"/>
                  <a:pt x="9354924" y="1777371"/>
                  <a:pt x="9354293" y="1780448"/>
                </a:cubicBezTo>
                <a:lnTo>
                  <a:pt x="9353474" y="1783972"/>
                </a:lnTo>
                <a:lnTo>
                  <a:pt x="9354016" y="1780280"/>
                </a:lnTo>
                <a:cubicBezTo>
                  <a:pt x="9354484" y="1777814"/>
                  <a:pt x="9354870" y="1776318"/>
                  <a:pt x="9354979" y="1776206"/>
                </a:cubicBezTo>
                <a:close/>
                <a:moveTo>
                  <a:pt x="19445250" y="374"/>
                </a:moveTo>
                <a:cubicBezTo>
                  <a:pt x="19485570" y="3777"/>
                  <a:pt x="19519172" y="48029"/>
                  <a:pt x="19552772" y="75261"/>
                </a:cubicBezTo>
                <a:cubicBezTo>
                  <a:pt x="19586372" y="65049"/>
                  <a:pt x="19640132" y="51433"/>
                  <a:pt x="19700614" y="31010"/>
                </a:cubicBezTo>
                <a:cubicBezTo>
                  <a:pt x="19700612" y="225036"/>
                  <a:pt x="19613250" y="286308"/>
                  <a:pt x="19418372" y="228440"/>
                </a:cubicBezTo>
                <a:cubicBezTo>
                  <a:pt x="19055492" y="419063"/>
                  <a:pt x="18699328" y="609685"/>
                  <a:pt x="18336448" y="803712"/>
                </a:cubicBezTo>
                <a:cubicBezTo>
                  <a:pt x="18356608" y="813924"/>
                  <a:pt x="18370048" y="827539"/>
                  <a:pt x="18390208" y="837752"/>
                </a:cubicBezTo>
                <a:cubicBezTo>
                  <a:pt x="18470848" y="817328"/>
                  <a:pt x="18551488" y="796903"/>
                  <a:pt x="18638848" y="769672"/>
                </a:cubicBezTo>
                <a:cubicBezTo>
                  <a:pt x="18611968" y="803712"/>
                  <a:pt x="18585088" y="834347"/>
                  <a:pt x="18551486" y="882003"/>
                </a:cubicBezTo>
                <a:cubicBezTo>
                  <a:pt x="18706048" y="830944"/>
                  <a:pt x="18887490" y="997739"/>
                  <a:pt x="19001730" y="834348"/>
                </a:cubicBezTo>
                <a:cubicBezTo>
                  <a:pt x="19048772" y="899022"/>
                  <a:pt x="19317572" y="820731"/>
                  <a:pt x="19230212" y="939871"/>
                </a:cubicBezTo>
                <a:cubicBezTo>
                  <a:pt x="19371330" y="950082"/>
                  <a:pt x="19499012" y="956890"/>
                  <a:pt x="19633412" y="967102"/>
                </a:cubicBezTo>
                <a:cubicBezTo>
                  <a:pt x="19619972" y="950082"/>
                  <a:pt x="19599812" y="936467"/>
                  <a:pt x="19552770" y="888811"/>
                </a:cubicBezTo>
                <a:cubicBezTo>
                  <a:pt x="19640132" y="922851"/>
                  <a:pt x="19687172" y="939871"/>
                  <a:pt x="19740934" y="963699"/>
                </a:cubicBezTo>
                <a:cubicBezTo>
                  <a:pt x="19619972" y="1004546"/>
                  <a:pt x="19505732" y="1041990"/>
                  <a:pt x="19398212" y="1079434"/>
                </a:cubicBezTo>
                <a:cubicBezTo>
                  <a:pt x="19404932" y="1089645"/>
                  <a:pt x="19418372" y="1096453"/>
                  <a:pt x="19425092" y="1103261"/>
                </a:cubicBezTo>
                <a:cubicBezTo>
                  <a:pt x="19613252" y="1055606"/>
                  <a:pt x="19801414" y="1001142"/>
                  <a:pt x="20003014" y="960295"/>
                </a:cubicBezTo>
                <a:cubicBezTo>
                  <a:pt x="20164296" y="922851"/>
                  <a:pt x="20291976" y="864983"/>
                  <a:pt x="20433096" y="813923"/>
                </a:cubicBezTo>
                <a:cubicBezTo>
                  <a:pt x="20554056" y="769672"/>
                  <a:pt x="20722058" y="735632"/>
                  <a:pt x="20903500" y="769672"/>
                </a:cubicBezTo>
                <a:cubicBezTo>
                  <a:pt x="21011020" y="790096"/>
                  <a:pt x="21044618" y="807116"/>
                  <a:pt x="20937100" y="847963"/>
                </a:cubicBezTo>
                <a:cubicBezTo>
                  <a:pt x="20930378" y="851367"/>
                  <a:pt x="20923660" y="851367"/>
                  <a:pt x="20923660" y="854772"/>
                </a:cubicBezTo>
                <a:cubicBezTo>
                  <a:pt x="20910220" y="936467"/>
                  <a:pt x="20755660" y="943275"/>
                  <a:pt x="20648136" y="973911"/>
                </a:cubicBezTo>
                <a:cubicBezTo>
                  <a:pt x="20621258" y="984122"/>
                  <a:pt x="20601098" y="997739"/>
                  <a:pt x="20587658" y="1028374"/>
                </a:cubicBezTo>
                <a:cubicBezTo>
                  <a:pt x="20728780" y="1014758"/>
                  <a:pt x="20869900" y="1001142"/>
                  <a:pt x="21044618" y="984122"/>
                </a:cubicBezTo>
                <a:cubicBezTo>
                  <a:pt x="20742220" y="1116877"/>
                  <a:pt x="20486854" y="1239421"/>
                  <a:pt x="20211336" y="1355156"/>
                </a:cubicBezTo>
                <a:cubicBezTo>
                  <a:pt x="20157576" y="1382387"/>
                  <a:pt x="20070216" y="1385791"/>
                  <a:pt x="19955974" y="1409619"/>
                </a:cubicBezTo>
                <a:cubicBezTo>
                  <a:pt x="20063494" y="1436851"/>
                  <a:pt x="20130694" y="1457275"/>
                  <a:pt x="20197896" y="1477699"/>
                </a:cubicBezTo>
                <a:cubicBezTo>
                  <a:pt x="20439816" y="1396003"/>
                  <a:pt x="20675016" y="1317712"/>
                  <a:pt x="20903500" y="1239421"/>
                </a:cubicBezTo>
                <a:cubicBezTo>
                  <a:pt x="20916940" y="1246229"/>
                  <a:pt x="20930380" y="1253036"/>
                  <a:pt x="20943820" y="1259844"/>
                </a:cubicBezTo>
                <a:cubicBezTo>
                  <a:pt x="20856458" y="1297288"/>
                  <a:pt x="20775820" y="1334732"/>
                  <a:pt x="20681738" y="1375580"/>
                </a:cubicBezTo>
                <a:cubicBezTo>
                  <a:pt x="20722058" y="1378983"/>
                  <a:pt x="20755660" y="1378983"/>
                  <a:pt x="20822858" y="1385792"/>
                </a:cubicBezTo>
                <a:cubicBezTo>
                  <a:pt x="20681736" y="1413023"/>
                  <a:pt x="20554058" y="1419831"/>
                  <a:pt x="20459976" y="1457275"/>
                </a:cubicBezTo>
                <a:cubicBezTo>
                  <a:pt x="20412936" y="1475997"/>
                  <a:pt x="20375976" y="1501527"/>
                  <a:pt x="20341536" y="1528758"/>
                </a:cubicBezTo>
                <a:lnTo>
                  <a:pt x="20250496" y="1600745"/>
                </a:lnTo>
                <a:lnTo>
                  <a:pt x="20288872" y="1603751"/>
                </a:lnTo>
                <a:cubicBezTo>
                  <a:pt x="20325368" y="1605746"/>
                  <a:pt x="20361426" y="1607519"/>
                  <a:pt x="20396604" y="1611066"/>
                </a:cubicBezTo>
                <a:cubicBezTo>
                  <a:pt x="20410674" y="1639438"/>
                  <a:pt x="20396604" y="1653626"/>
                  <a:pt x="20424744" y="1681998"/>
                </a:cubicBezTo>
                <a:cubicBezTo>
                  <a:pt x="20452888" y="1611067"/>
                  <a:pt x="20481032" y="1667812"/>
                  <a:pt x="20509172" y="1611066"/>
                </a:cubicBezTo>
                <a:cubicBezTo>
                  <a:pt x="20537312" y="1696185"/>
                  <a:pt x="20579526" y="1625252"/>
                  <a:pt x="20621740" y="1696186"/>
                </a:cubicBezTo>
                <a:cubicBezTo>
                  <a:pt x="20678026" y="1639438"/>
                  <a:pt x="20790592" y="1710371"/>
                  <a:pt x="20875020" y="1710371"/>
                </a:cubicBezTo>
                <a:cubicBezTo>
                  <a:pt x="20875020" y="1823864"/>
                  <a:pt x="20987588" y="1696186"/>
                  <a:pt x="21043870" y="1781307"/>
                </a:cubicBezTo>
                <a:cubicBezTo>
                  <a:pt x="21057942" y="1767120"/>
                  <a:pt x="21043872" y="1738745"/>
                  <a:pt x="21057942" y="1710371"/>
                </a:cubicBezTo>
                <a:cubicBezTo>
                  <a:pt x="21072014" y="1724557"/>
                  <a:pt x="21100158" y="1795493"/>
                  <a:pt x="21128300" y="1724558"/>
                </a:cubicBezTo>
                <a:cubicBezTo>
                  <a:pt x="21198656" y="1795493"/>
                  <a:pt x="21269012" y="1781307"/>
                  <a:pt x="21325296" y="1781307"/>
                </a:cubicBezTo>
                <a:cubicBezTo>
                  <a:pt x="21353436" y="1823865"/>
                  <a:pt x="21297152" y="1852239"/>
                  <a:pt x="21339366" y="1894798"/>
                </a:cubicBezTo>
                <a:cubicBezTo>
                  <a:pt x="21409722" y="1823864"/>
                  <a:pt x="21451936" y="1809679"/>
                  <a:pt x="21536362" y="1809679"/>
                </a:cubicBezTo>
                <a:cubicBezTo>
                  <a:pt x="21536360" y="1866425"/>
                  <a:pt x="21508218" y="1838053"/>
                  <a:pt x="21494148" y="1866424"/>
                </a:cubicBezTo>
                <a:cubicBezTo>
                  <a:pt x="21522292" y="1894799"/>
                  <a:pt x="21480078" y="1923172"/>
                  <a:pt x="21508218" y="1951544"/>
                </a:cubicBezTo>
                <a:cubicBezTo>
                  <a:pt x="21550430" y="1908984"/>
                  <a:pt x="21592646" y="1880613"/>
                  <a:pt x="21620786" y="1923173"/>
                </a:cubicBezTo>
                <a:cubicBezTo>
                  <a:pt x="21606716" y="1937358"/>
                  <a:pt x="21564504" y="1908985"/>
                  <a:pt x="21578576" y="1965732"/>
                </a:cubicBezTo>
                <a:cubicBezTo>
                  <a:pt x="21606716" y="1965731"/>
                  <a:pt x="21648932" y="1979918"/>
                  <a:pt x="21691144" y="1937359"/>
                </a:cubicBezTo>
                <a:cubicBezTo>
                  <a:pt x="21705214" y="1965732"/>
                  <a:pt x="21691144" y="1979918"/>
                  <a:pt x="21719284" y="2008292"/>
                </a:cubicBezTo>
                <a:cubicBezTo>
                  <a:pt x="21747426" y="1979918"/>
                  <a:pt x="21775572" y="2022478"/>
                  <a:pt x="21789642" y="1937358"/>
                </a:cubicBezTo>
                <a:cubicBezTo>
                  <a:pt x="21845926" y="2022478"/>
                  <a:pt x="21902210" y="1965732"/>
                  <a:pt x="21958494" y="1965732"/>
                </a:cubicBezTo>
                <a:cubicBezTo>
                  <a:pt x="21972562" y="1937358"/>
                  <a:pt x="21916282" y="1908984"/>
                  <a:pt x="21944422" y="1880613"/>
                </a:cubicBezTo>
                <a:cubicBezTo>
                  <a:pt x="21986636" y="1908984"/>
                  <a:pt x="21944422" y="1994104"/>
                  <a:pt x="21986636" y="1979918"/>
                </a:cubicBezTo>
                <a:cubicBezTo>
                  <a:pt x="21986636" y="1951544"/>
                  <a:pt x="22000706" y="1866424"/>
                  <a:pt x="22028848" y="1923173"/>
                </a:cubicBezTo>
                <a:cubicBezTo>
                  <a:pt x="22014778" y="1951544"/>
                  <a:pt x="22000706" y="1965732"/>
                  <a:pt x="22014780" y="1979918"/>
                </a:cubicBezTo>
                <a:cubicBezTo>
                  <a:pt x="22085132" y="2022478"/>
                  <a:pt x="22155490" y="2022477"/>
                  <a:pt x="22225844" y="2022478"/>
                </a:cubicBezTo>
                <a:cubicBezTo>
                  <a:pt x="22225844" y="2022478"/>
                  <a:pt x="22225844" y="2036664"/>
                  <a:pt x="22225844" y="2036664"/>
                </a:cubicBezTo>
                <a:cubicBezTo>
                  <a:pt x="22282130" y="2065037"/>
                  <a:pt x="22394700" y="2121783"/>
                  <a:pt x="22394700" y="2036664"/>
                </a:cubicBezTo>
                <a:cubicBezTo>
                  <a:pt x="22408768" y="2065037"/>
                  <a:pt x="22422840" y="2050852"/>
                  <a:pt x="22436910" y="2050852"/>
                </a:cubicBezTo>
                <a:cubicBezTo>
                  <a:pt x="22422838" y="2079223"/>
                  <a:pt x="22408770" y="2093410"/>
                  <a:pt x="22422840" y="2121783"/>
                </a:cubicBezTo>
                <a:cubicBezTo>
                  <a:pt x="22433394" y="2068582"/>
                  <a:pt x="22451862" y="2103163"/>
                  <a:pt x="22466374" y="2093854"/>
                </a:cubicBezTo>
                <a:lnTo>
                  <a:pt x="22478690" y="2066017"/>
                </a:lnTo>
                <a:lnTo>
                  <a:pt x="22479122" y="2066810"/>
                </a:lnTo>
                <a:cubicBezTo>
                  <a:pt x="22489676" y="2093410"/>
                  <a:pt x="22500230" y="2121783"/>
                  <a:pt x="22521338" y="2093409"/>
                </a:cubicBezTo>
                <a:cubicBezTo>
                  <a:pt x="22535408" y="2150157"/>
                  <a:pt x="22563552" y="2093409"/>
                  <a:pt x="22577622" y="2121783"/>
                </a:cubicBezTo>
                <a:cubicBezTo>
                  <a:pt x="22563552" y="2164343"/>
                  <a:pt x="22535408" y="2135969"/>
                  <a:pt x="22549482" y="2178529"/>
                </a:cubicBezTo>
                <a:cubicBezTo>
                  <a:pt x="22605764" y="2192717"/>
                  <a:pt x="22662050" y="2206902"/>
                  <a:pt x="22718332" y="2164342"/>
                </a:cubicBezTo>
                <a:cubicBezTo>
                  <a:pt x="22704262" y="2178529"/>
                  <a:pt x="22704262" y="2206902"/>
                  <a:pt x="22704262" y="2221088"/>
                </a:cubicBezTo>
                <a:cubicBezTo>
                  <a:pt x="22718330" y="2206902"/>
                  <a:pt x="22732404" y="2235276"/>
                  <a:pt x="22746474" y="2206903"/>
                </a:cubicBezTo>
                <a:cubicBezTo>
                  <a:pt x="22760548" y="2192717"/>
                  <a:pt x="22746476" y="2178529"/>
                  <a:pt x="22760548" y="2150157"/>
                </a:cubicBezTo>
                <a:cubicBezTo>
                  <a:pt x="22788688" y="2192717"/>
                  <a:pt x="22802758" y="2192716"/>
                  <a:pt x="22830902" y="2192717"/>
                </a:cubicBezTo>
                <a:cubicBezTo>
                  <a:pt x="22816830" y="2178529"/>
                  <a:pt x="22830902" y="2121784"/>
                  <a:pt x="22844972" y="2150157"/>
                </a:cubicBezTo>
                <a:cubicBezTo>
                  <a:pt x="22816830" y="2249462"/>
                  <a:pt x="22887186" y="2164343"/>
                  <a:pt x="22915330" y="2206903"/>
                </a:cubicBezTo>
                <a:cubicBezTo>
                  <a:pt x="22915330" y="2235276"/>
                  <a:pt x="22873116" y="2263648"/>
                  <a:pt x="22887186" y="2292022"/>
                </a:cubicBezTo>
                <a:cubicBezTo>
                  <a:pt x="22915330" y="2221089"/>
                  <a:pt x="22943470" y="2277836"/>
                  <a:pt x="22971612" y="2263648"/>
                </a:cubicBezTo>
                <a:cubicBezTo>
                  <a:pt x="22943468" y="2206902"/>
                  <a:pt x="23013826" y="2206903"/>
                  <a:pt x="23027898" y="2221089"/>
                </a:cubicBezTo>
                <a:cubicBezTo>
                  <a:pt x="22999754" y="2235276"/>
                  <a:pt x="22985684" y="2277837"/>
                  <a:pt x="22999754" y="2334582"/>
                </a:cubicBezTo>
                <a:cubicBezTo>
                  <a:pt x="23013828" y="2320397"/>
                  <a:pt x="23027896" y="2249463"/>
                  <a:pt x="23041968" y="2277836"/>
                </a:cubicBezTo>
                <a:cubicBezTo>
                  <a:pt x="23013828" y="2405513"/>
                  <a:pt x="23140466" y="2377141"/>
                  <a:pt x="23182678" y="2391328"/>
                </a:cubicBezTo>
                <a:cubicBezTo>
                  <a:pt x="23168608" y="2377142"/>
                  <a:pt x="23168608" y="2362954"/>
                  <a:pt x="23182678" y="2348768"/>
                </a:cubicBezTo>
                <a:cubicBezTo>
                  <a:pt x="23210820" y="2405513"/>
                  <a:pt x="23196748" y="2334582"/>
                  <a:pt x="23210818" y="2348768"/>
                </a:cubicBezTo>
                <a:cubicBezTo>
                  <a:pt x="23210818" y="2348768"/>
                  <a:pt x="23210818" y="2348768"/>
                  <a:pt x="23253034" y="2405514"/>
                </a:cubicBezTo>
                <a:cubicBezTo>
                  <a:pt x="23210820" y="2433887"/>
                  <a:pt x="23238964" y="2476448"/>
                  <a:pt x="23238964" y="2504821"/>
                </a:cubicBezTo>
                <a:cubicBezTo>
                  <a:pt x="23196750" y="2476447"/>
                  <a:pt x="23182678" y="2448073"/>
                  <a:pt x="23140466" y="2490633"/>
                </a:cubicBezTo>
                <a:cubicBezTo>
                  <a:pt x="23112326" y="2405513"/>
                  <a:pt x="23112324" y="2476447"/>
                  <a:pt x="23070110" y="2391328"/>
                </a:cubicBezTo>
                <a:cubicBezTo>
                  <a:pt x="23084180" y="2433887"/>
                  <a:pt x="23041968" y="2462262"/>
                  <a:pt x="23027898" y="2448074"/>
                </a:cubicBezTo>
                <a:cubicBezTo>
                  <a:pt x="23027896" y="2433887"/>
                  <a:pt x="23056038" y="2405514"/>
                  <a:pt x="23041968" y="2391328"/>
                </a:cubicBezTo>
                <a:cubicBezTo>
                  <a:pt x="23027896" y="2405513"/>
                  <a:pt x="23027896" y="2320396"/>
                  <a:pt x="23013828" y="2362954"/>
                </a:cubicBezTo>
                <a:cubicBezTo>
                  <a:pt x="22999752" y="2405513"/>
                  <a:pt x="23013828" y="2448074"/>
                  <a:pt x="22985684" y="2490633"/>
                </a:cubicBezTo>
                <a:cubicBezTo>
                  <a:pt x="22971612" y="2448074"/>
                  <a:pt x="23027896" y="2405513"/>
                  <a:pt x="22985682" y="2362954"/>
                </a:cubicBezTo>
                <a:cubicBezTo>
                  <a:pt x="22943470" y="2448073"/>
                  <a:pt x="22915330" y="2277837"/>
                  <a:pt x="22887186" y="2377142"/>
                </a:cubicBezTo>
                <a:cubicBezTo>
                  <a:pt x="22887186" y="2419702"/>
                  <a:pt x="22915330" y="2448073"/>
                  <a:pt x="22901254" y="2490633"/>
                </a:cubicBezTo>
                <a:cubicBezTo>
                  <a:pt x="22873116" y="2419702"/>
                  <a:pt x="22873114" y="2433887"/>
                  <a:pt x="22873114" y="2362954"/>
                </a:cubicBezTo>
                <a:cubicBezTo>
                  <a:pt x="22816830" y="2462262"/>
                  <a:pt x="22746474" y="2391329"/>
                  <a:pt x="22690190" y="2377142"/>
                </a:cubicBezTo>
                <a:cubicBezTo>
                  <a:pt x="22690190" y="2391328"/>
                  <a:pt x="22690190" y="2405514"/>
                  <a:pt x="22676120" y="2405514"/>
                </a:cubicBezTo>
                <a:cubicBezTo>
                  <a:pt x="22690190" y="2433887"/>
                  <a:pt x="22704262" y="2391328"/>
                  <a:pt x="22718332" y="2433887"/>
                </a:cubicBezTo>
                <a:cubicBezTo>
                  <a:pt x="22676120" y="2490633"/>
                  <a:pt x="22676118" y="2362954"/>
                  <a:pt x="22647980" y="2377142"/>
                </a:cubicBezTo>
                <a:cubicBezTo>
                  <a:pt x="22647978" y="2405513"/>
                  <a:pt x="22647980" y="2448074"/>
                  <a:pt x="22619836" y="2433888"/>
                </a:cubicBezTo>
                <a:cubicBezTo>
                  <a:pt x="22662050" y="2377142"/>
                  <a:pt x="22605764" y="2391328"/>
                  <a:pt x="22591690" y="2334582"/>
                </a:cubicBezTo>
                <a:cubicBezTo>
                  <a:pt x="22549482" y="2391328"/>
                  <a:pt x="22408770" y="2292022"/>
                  <a:pt x="22394700" y="2405513"/>
                </a:cubicBezTo>
                <a:cubicBezTo>
                  <a:pt x="22366554" y="2391328"/>
                  <a:pt x="22380628" y="2362954"/>
                  <a:pt x="22380628" y="2334581"/>
                </a:cubicBezTo>
                <a:cubicBezTo>
                  <a:pt x="22338412" y="2334582"/>
                  <a:pt x="22282130" y="2292022"/>
                  <a:pt x="22239916" y="2334582"/>
                </a:cubicBezTo>
                <a:cubicBezTo>
                  <a:pt x="22253988" y="2320397"/>
                  <a:pt x="22268058" y="2292023"/>
                  <a:pt x="22253988" y="2263648"/>
                </a:cubicBezTo>
                <a:cubicBezTo>
                  <a:pt x="22239916" y="2277836"/>
                  <a:pt x="22225844" y="2263649"/>
                  <a:pt x="22211774" y="2306209"/>
                </a:cubicBezTo>
                <a:cubicBezTo>
                  <a:pt x="22211774" y="2334582"/>
                  <a:pt x="22225844" y="2348768"/>
                  <a:pt x="22225844" y="2377142"/>
                </a:cubicBezTo>
                <a:cubicBezTo>
                  <a:pt x="22211774" y="2348768"/>
                  <a:pt x="22183632" y="2391328"/>
                  <a:pt x="22169558" y="2348767"/>
                </a:cubicBezTo>
                <a:cubicBezTo>
                  <a:pt x="22197704" y="2320396"/>
                  <a:pt x="22197704" y="2277836"/>
                  <a:pt x="22169560" y="2249462"/>
                </a:cubicBezTo>
                <a:cubicBezTo>
                  <a:pt x="22127348" y="2334582"/>
                  <a:pt x="22056992" y="2150157"/>
                  <a:pt x="22028848" y="2277836"/>
                </a:cubicBezTo>
                <a:cubicBezTo>
                  <a:pt x="22000708" y="2277836"/>
                  <a:pt x="22000706" y="2263648"/>
                  <a:pt x="22000708" y="2235277"/>
                </a:cubicBezTo>
                <a:cubicBezTo>
                  <a:pt x="21986636" y="2292022"/>
                  <a:pt x="21944424" y="2235277"/>
                  <a:pt x="21958494" y="2277837"/>
                </a:cubicBezTo>
                <a:cubicBezTo>
                  <a:pt x="21972564" y="2292022"/>
                  <a:pt x="21986636" y="2292022"/>
                  <a:pt x="21972564" y="2320396"/>
                </a:cubicBezTo>
                <a:cubicBezTo>
                  <a:pt x="21944424" y="2306208"/>
                  <a:pt x="21902210" y="2249462"/>
                  <a:pt x="21859996" y="2235276"/>
                </a:cubicBezTo>
                <a:cubicBezTo>
                  <a:pt x="21874066" y="2249462"/>
                  <a:pt x="21859996" y="2263649"/>
                  <a:pt x="21859996" y="2277837"/>
                </a:cubicBezTo>
                <a:cubicBezTo>
                  <a:pt x="21874066" y="2306208"/>
                  <a:pt x="21888140" y="2292022"/>
                  <a:pt x="21902210" y="2320396"/>
                </a:cubicBezTo>
                <a:cubicBezTo>
                  <a:pt x="21803712" y="2377142"/>
                  <a:pt x="21733356" y="2221089"/>
                  <a:pt x="21648932" y="2320397"/>
                </a:cubicBezTo>
                <a:cubicBezTo>
                  <a:pt x="21606714" y="2277836"/>
                  <a:pt x="21663000" y="2306208"/>
                  <a:pt x="21648932" y="2277837"/>
                </a:cubicBezTo>
                <a:cubicBezTo>
                  <a:pt x="21592644" y="2235276"/>
                  <a:pt x="21536362" y="2263648"/>
                  <a:pt x="21480078" y="2221088"/>
                </a:cubicBezTo>
                <a:cubicBezTo>
                  <a:pt x="21423794" y="2334582"/>
                  <a:pt x="21353436" y="2107597"/>
                  <a:pt x="21311224" y="2249463"/>
                </a:cubicBezTo>
                <a:cubicBezTo>
                  <a:pt x="21297154" y="2164343"/>
                  <a:pt x="21240866" y="2263648"/>
                  <a:pt x="21212726" y="2164343"/>
                </a:cubicBezTo>
                <a:cubicBezTo>
                  <a:pt x="21184584" y="2235277"/>
                  <a:pt x="21156440" y="2192717"/>
                  <a:pt x="21128300" y="2192717"/>
                </a:cubicBezTo>
                <a:cubicBezTo>
                  <a:pt x="21128300" y="2107598"/>
                  <a:pt x="21029802" y="2121784"/>
                  <a:pt x="21001660" y="2206903"/>
                </a:cubicBezTo>
                <a:cubicBezTo>
                  <a:pt x="20973518" y="2178529"/>
                  <a:pt x="21001660" y="2164343"/>
                  <a:pt x="20987586" y="2135969"/>
                </a:cubicBezTo>
                <a:cubicBezTo>
                  <a:pt x="20973518" y="2178529"/>
                  <a:pt x="20959448" y="2093409"/>
                  <a:pt x="20931302" y="2121784"/>
                </a:cubicBezTo>
                <a:cubicBezTo>
                  <a:pt x="20945376" y="2150156"/>
                  <a:pt x="20931304" y="2206903"/>
                  <a:pt x="20903164" y="2178529"/>
                </a:cubicBezTo>
                <a:cubicBezTo>
                  <a:pt x="20917234" y="2150157"/>
                  <a:pt x="20945374" y="2135969"/>
                  <a:pt x="20931304" y="2107598"/>
                </a:cubicBezTo>
                <a:cubicBezTo>
                  <a:pt x="20903164" y="2065038"/>
                  <a:pt x="20875020" y="2164343"/>
                  <a:pt x="20846878" y="2164343"/>
                </a:cubicBezTo>
                <a:cubicBezTo>
                  <a:pt x="20846878" y="2121783"/>
                  <a:pt x="20846876" y="2107597"/>
                  <a:pt x="20818736" y="2093410"/>
                </a:cubicBezTo>
                <a:cubicBezTo>
                  <a:pt x="20790594" y="2150157"/>
                  <a:pt x="20762454" y="2121783"/>
                  <a:pt x="20720238" y="2192717"/>
                </a:cubicBezTo>
                <a:cubicBezTo>
                  <a:pt x="20748382" y="2192717"/>
                  <a:pt x="20748382" y="2206902"/>
                  <a:pt x="20734310" y="2235277"/>
                </a:cubicBezTo>
                <a:cubicBezTo>
                  <a:pt x="20734310" y="2235277"/>
                  <a:pt x="20720236" y="2206903"/>
                  <a:pt x="20720238" y="2221088"/>
                </a:cubicBezTo>
                <a:cubicBezTo>
                  <a:pt x="20720238" y="2249462"/>
                  <a:pt x="20748382" y="2277837"/>
                  <a:pt x="20734310" y="2292023"/>
                </a:cubicBezTo>
                <a:cubicBezTo>
                  <a:pt x="20678026" y="2235277"/>
                  <a:pt x="20678026" y="2334582"/>
                  <a:pt x="20621740" y="2235277"/>
                </a:cubicBezTo>
                <a:cubicBezTo>
                  <a:pt x="20635810" y="2206902"/>
                  <a:pt x="20692096" y="2263649"/>
                  <a:pt x="20649886" y="2178529"/>
                </a:cubicBezTo>
                <a:cubicBezTo>
                  <a:pt x="20663956" y="2135969"/>
                  <a:pt x="20706168" y="2206902"/>
                  <a:pt x="20706168" y="2150158"/>
                </a:cubicBezTo>
                <a:cubicBezTo>
                  <a:pt x="20692096" y="2135969"/>
                  <a:pt x="20663956" y="2164343"/>
                  <a:pt x="20649886" y="2093409"/>
                </a:cubicBezTo>
                <a:cubicBezTo>
                  <a:pt x="20621740" y="2164342"/>
                  <a:pt x="20607670" y="2093409"/>
                  <a:pt x="20579528" y="2135969"/>
                </a:cubicBezTo>
                <a:cubicBezTo>
                  <a:pt x="20593598" y="2178529"/>
                  <a:pt x="20607670" y="2135969"/>
                  <a:pt x="20621740" y="2164342"/>
                </a:cubicBezTo>
                <a:cubicBezTo>
                  <a:pt x="20593598" y="2192717"/>
                  <a:pt x="20621740" y="2206902"/>
                  <a:pt x="20621740" y="2235277"/>
                </a:cubicBezTo>
                <a:cubicBezTo>
                  <a:pt x="20593598" y="2277836"/>
                  <a:pt x="20579528" y="2277836"/>
                  <a:pt x="20565458" y="2249462"/>
                </a:cubicBezTo>
                <a:cubicBezTo>
                  <a:pt x="20565458" y="2221088"/>
                  <a:pt x="20593598" y="2206902"/>
                  <a:pt x="20579528" y="2192717"/>
                </a:cubicBezTo>
                <a:cubicBezTo>
                  <a:pt x="20565456" y="2206902"/>
                  <a:pt x="20565456" y="2178529"/>
                  <a:pt x="20551388" y="2178529"/>
                </a:cubicBezTo>
                <a:cubicBezTo>
                  <a:pt x="20537312" y="2206903"/>
                  <a:pt x="20565458" y="2235277"/>
                  <a:pt x="20537312" y="2263649"/>
                </a:cubicBezTo>
                <a:cubicBezTo>
                  <a:pt x="20466960" y="2192717"/>
                  <a:pt x="20382532" y="2292022"/>
                  <a:pt x="20340320" y="2135970"/>
                </a:cubicBezTo>
                <a:cubicBezTo>
                  <a:pt x="20340320" y="2135970"/>
                  <a:pt x="20298104" y="2121783"/>
                  <a:pt x="20312176" y="2178529"/>
                </a:cubicBezTo>
                <a:cubicBezTo>
                  <a:pt x="20312176" y="2206903"/>
                  <a:pt x="20354390" y="2164342"/>
                  <a:pt x="20340318" y="2221088"/>
                </a:cubicBezTo>
                <a:cubicBezTo>
                  <a:pt x="20312176" y="2192717"/>
                  <a:pt x="20199608" y="2249462"/>
                  <a:pt x="20227752" y="2121783"/>
                </a:cubicBezTo>
                <a:cubicBezTo>
                  <a:pt x="20227750" y="2107597"/>
                  <a:pt x="20213680" y="2107597"/>
                  <a:pt x="20213680" y="2121783"/>
                </a:cubicBezTo>
                <a:cubicBezTo>
                  <a:pt x="20185536" y="2150158"/>
                  <a:pt x="20213680" y="2178529"/>
                  <a:pt x="20185534" y="2206902"/>
                </a:cubicBezTo>
                <a:cubicBezTo>
                  <a:pt x="20087040" y="2178529"/>
                  <a:pt x="19946330" y="2121783"/>
                  <a:pt x="19875970" y="2178529"/>
                </a:cubicBezTo>
                <a:cubicBezTo>
                  <a:pt x="19861902" y="2167889"/>
                  <a:pt x="19847610" y="2159022"/>
                  <a:pt x="19833154" y="2151597"/>
                </a:cubicBezTo>
                <a:lnTo>
                  <a:pt x="19809610" y="2141768"/>
                </a:lnTo>
                <a:lnTo>
                  <a:pt x="19735580" y="2173705"/>
                </a:lnTo>
                <a:cubicBezTo>
                  <a:pt x="19676044" y="2195938"/>
                  <a:pt x="19610314" y="2215085"/>
                  <a:pt x="19545214" y="2235083"/>
                </a:cubicBezTo>
                <a:lnTo>
                  <a:pt x="19507746" y="2248433"/>
                </a:lnTo>
                <a:lnTo>
                  <a:pt x="19883004" y="2312072"/>
                </a:lnTo>
                <a:cubicBezTo>
                  <a:pt x="20016686" y="2336576"/>
                  <a:pt x="20150360" y="2362955"/>
                  <a:pt x="20284036" y="2391328"/>
                </a:cubicBezTo>
                <a:cubicBezTo>
                  <a:pt x="20354390" y="2405514"/>
                  <a:pt x="20466960" y="2391328"/>
                  <a:pt x="20523242" y="2448073"/>
                </a:cubicBezTo>
                <a:cubicBezTo>
                  <a:pt x="20565458" y="2391328"/>
                  <a:pt x="20607670" y="2433887"/>
                  <a:pt x="20663956" y="2391328"/>
                </a:cubicBezTo>
                <a:cubicBezTo>
                  <a:pt x="20663956" y="2405513"/>
                  <a:pt x="20678026" y="2476448"/>
                  <a:pt x="20692096" y="2448073"/>
                </a:cubicBezTo>
                <a:cubicBezTo>
                  <a:pt x="20706168" y="2377142"/>
                  <a:pt x="20776522" y="2448073"/>
                  <a:pt x="20790594" y="2462261"/>
                </a:cubicBezTo>
                <a:cubicBezTo>
                  <a:pt x="20832808" y="2504821"/>
                  <a:pt x="20903164" y="2405514"/>
                  <a:pt x="20917234" y="2476448"/>
                </a:cubicBezTo>
                <a:cubicBezTo>
                  <a:pt x="20903164" y="2490633"/>
                  <a:pt x="20875020" y="2504821"/>
                  <a:pt x="20860948" y="2490633"/>
                </a:cubicBezTo>
                <a:cubicBezTo>
                  <a:pt x="20903164" y="2618312"/>
                  <a:pt x="21001660" y="2419701"/>
                  <a:pt x="21057942" y="2547381"/>
                </a:cubicBezTo>
                <a:cubicBezTo>
                  <a:pt x="21142370" y="2448074"/>
                  <a:pt x="21269014" y="2646687"/>
                  <a:pt x="21297154" y="2504820"/>
                </a:cubicBezTo>
                <a:cubicBezTo>
                  <a:pt x="21311224" y="2547381"/>
                  <a:pt x="21325296" y="2519007"/>
                  <a:pt x="21339366" y="2561567"/>
                </a:cubicBezTo>
                <a:cubicBezTo>
                  <a:pt x="21353436" y="2504821"/>
                  <a:pt x="21423794" y="2519007"/>
                  <a:pt x="21409720" y="2604126"/>
                </a:cubicBezTo>
                <a:cubicBezTo>
                  <a:pt x="21480078" y="2604126"/>
                  <a:pt x="21536362" y="2533193"/>
                  <a:pt x="21592646" y="2589941"/>
                </a:cubicBezTo>
                <a:cubicBezTo>
                  <a:pt x="21592646" y="2618312"/>
                  <a:pt x="21564504" y="2646686"/>
                  <a:pt x="21578576" y="2675058"/>
                </a:cubicBezTo>
                <a:cubicBezTo>
                  <a:pt x="21578574" y="2660872"/>
                  <a:pt x="21620786" y="2646686"/>
                  <a:pt x="21592646" y="2604127"/>
                </a:cubicBezTo>
                <a:cubicBezTo>
                  <a:pt x="21663002" y="2575752"/>
                  <a:pt x="21733356" y="2675058"/>
                  <a:pt x="21803710" y="2618313"/>
                </a:cubicBezTo>
                <a:cubicBezTo>
                  <a:pt x="21803712" y="2660872"/>
                  <a:pt x="21845926" y="2675058"/>
                  <a:pt x="21845926" y="2604126"/>
                </a:cubicBezTo>
                <a:cubicBezTo>
                  <a:pt x="21859996" y="2632499"/>
                  <a:pt x="21859996" y="2646686"/>
                  <a:pt x="21859996" y="2660873"/>
                </a:cubicBezTo>
                <a:cubicBezTo>
                  <a:pt x="21888140" y="2646686"/>
                  <a:pt x="21930354" y="2717618"/>
                  <a:pt x="21944424" y="2632499"/>
                </a:cubicBezTo>
                <a:cubicBezTo>
                  <a:pt x="21972564" y="2646686"/>
                  <a:pt x="22000708" y="2646686"/>
                  <a:pt x="22028850" y="2660873"/>
                </a:cubicBezTo>
                <a:cubicBezTo>
                  <a:pt x="22056992" y="2788552"/>
                  <a:pt x="22211772" y="2675058"/>
                  <a:pt x="22282130" y="2802738"/>
                </a:cubicBezTo>
                <a:cubicBezTo>
                  <a:pt x="22366556" y="2689245"/>
                  <a:pt x="22450982" y="2916231"/>
                  <a:pt x="22535408" y="2788551"/>
                </a:cubicBezTo>
                <a:cubicBezTo>
                  <a:pt x="22549482" y="2845297"/>
                  <a:pt x="22563550" y="2774365"/>
                  <a:pt x="22577622" y="2816925"/>
                </a:cubicBezTo>
                <a:cubicBezTo>
                  <a:pt x="22521338" y="2873672"/>
                  <a:pt x="22465054" y="2831112"/>
                  <a:pt x="22394700" y="2859485"/>
                </a:cubicBezTo>
                <a:cubicBezTo>
                  <a:pt x="22394698" y="2887857"/>
                  <a:pt x="22394700" y="2916231"/>
                  <a:pt x="22394700" y="2944602"/>
                </a:cubicBezTo>
                <a:cubicBezTo>
                  <a:pt x="22408770" y="2958791"/>
                  <a:pt x="22422840" y="2958791"/>
                  <a:pt x="22450980" y="2902043"/>
                </a:cubicBezTo>
                <a:cubicBezTo>
                  <a:pt x="22479124" y="2944602"/>
                  <a:pt x="22408770" y="2972976"/>
                  <a:pt x="22450982" y="3015535"/>
                </a:cubicBezTo>
                <a:cubicBezTo>
                  <a:pt x="22450982" y="2958791"/>
                  <a:pt x="22521338" y="3015536"/>
                  <a:pt x="22507268" y="2930416"/>
                </a:cubicBezTo>
                <a:cubicBezTo>
                  <a:pt x="22535406" y="2972976"/>
                  <a:pt x="22563552" y="2902043"/>
                  <a:pt x="22577622" y="2958791"/>
                </a:cubicBezTo>
                <a:cubicBezTo>
                  <a:pt x="22563552" y="2887856"/>
                  <a:pt x="22591692" y="2902043"/>
                  <a:pt x="22591692" y="2831111"/>
                </a:cubicBezTo>
                <a:cubicBezTo>
                  <a:pt x="22633904" y="2902043"/>
                  <a:pt x="22662050" y="2859485"/>
                  <a:pt x="22690188" y="2831111"/>
                </a:cubicBezTo>
                <a:cubicBezTo>
                  <a:pt x="22718330" y="2859485"/>
                  <a:pt x="22690190" y="2873671"/>
                  <a:pt x="22704262" y="2902043"/>
                </a:cubicBezTo>
                <a:cubicBezTo>
                  <a:pt x="22746476" y="2887857"/>
                  <a:pt x="22816830" y="2902043"/>
                  <a:pt x="22830902" y="2944602"/>
                </a:cubicBezTo>
                <a:cubicBezTo>
                  <a:pt x="22802758" y="2916231"/>
                  <a:pt x="22774618" y="2972976"/>
                  <a:pt x="22746476" y="2958791"/>
                </a:cubicBezTo>
                <a:cubicBezTo>
                  <a:pt x="22760546" y="2987163"/>
                  <a:pt x="22732404" y="3029722"/>
                  <a:pt x="22774616" y="3058096"/>
                </a:cubicBezTo>
                <a:cubicBezTo>
                  <a:pt x="22774616" y="3015535"/>
                  <a:pt x="22788688" y="3043910"/>
                  <a:pt x="22802758" y="3001350"/>
                </a:cubicBezTo>
                <a:cubicBezTo>
                  <a:pt x="22802758" y="3086470"/>
                  <a:pt x="22943470" y="3157403"/>
                  <a:pt x="22971612" y="3086470"/>
                </a:cubicBezTo>
                <a:cubicBezTo>
                  <a:pt x="22999754" y="3100655"/>
                  <a:pt x="22957538" y="3129028"/>
                  <a:pt x="22985684" y="3157403"/>
                </a:cubicBezTo>
                <a:cubicBezTo>
                  <a:pt x="22985684" y="3143216"/>
                  <a:pt x="22999754" y="3143216"/>
                  <a:pt x="22999754" y="3143216"/>
                </a:cubicBezTo>
                <a:cubicBezTo>
                  <a:pt x="23013828" y="3086470"/>
                  <a:pt x="23027898" y="3058096"/>
                  <a:pt x="22999752" y="3015536"/>
                </a:cubicBezTo>
                <a:cubicBezTo>
                  <a:pt x="23013828" y="3029722"/>
                  <a:pt x="23041968" y="3029722"/>
                  <a:pt x="23056038" y="3029722"/>
                </a:cubicBezTo>
                <a:cubicBezTo>
                  <a:pt x="23041968" y="2972976"/>
                  <a:pt x="22999754" y="3001350"/>
                  <a:pt x="23013826" y="2958790"/>
                </a:cubicBezTo>
                <a:cubicBezTo>
                  <a:pt x="23041968" y="3015537"/>
                  <a:pt x="23070110" y="2916231"/>
                  <a:pt x="23084180" y="2987163"/>
                </a:cubicBezTo>
                <a:cubicBezTo>
                  <a:pt x="23070108" y="3043910"/>
                  <a:pt x="23056038" y="3029722"/>
                  <a:pt x="23041968" y="3086470"/>
                </a:cubicBezTo>
                <a:cubicBezTo>
                  <a:pt x="23070108" y="3129027"/>
                  <a:pt x="23098252" y="3072282"/>
                  <a:pt x="23112326" y="3100655"/>
                </a:cubicBezTo>
                <a:cubicBezTo>
                  <a:pt x="23098252" y="3129028"/>
                  <a:pt x="23126394" y="3171590"/>
                  <a:pt x="23112326" y="3199963"/>
                </a:cubicBezTo>
                <a:cubicBezTo>
                  <a:pt x="23098252" y="3199964"/>
                  <a:pt x="23056036" y="3228337"/>
                  <a:pt x="23070108" y="3285083"/>
                </a:cubicBezTo>
                <a:cubicBezTo>
                  <a:pt x="23084180" y="3299266"/>
                  <a:pt x="23112326" y="3214149"/>
                  <a:pt x="23126394" y="3228337"/>
                </a:cubicBezTo>
                <a:cubicBezTo>
                  <a:pt x="23098252" y="3285083"/>
                  <a:pt x="23168608" y="3299266"/>
                  <a:pt x="23140466" y="3327642"/>
                </a:cubicBezTo>
                <a:cubicBezTo>
                  <a:pt x="23154536" y="3341828"/>
                  <a:pt x="23196750" y="3313457"/>
                  <a:pt x="23168608" y="3256709"/>
                </a:cubicBezTo>
                <a:cubicBezTo>
                  <a:pt x="23154534" y="3327642"/>
                  <a:pt x="23154536" y="3228337"/>
                  <a:pt x="23140466" y="3199963"/>
                </a:cubicBezTo>
                <a:cubicBezTo>
                  <a:pt x="23140466" y="3199963"/>
                  <a:pt x="23126394" y="3228337"/>
                  <a:pt x="23126396" y="3214150"/>
                </a:cubicBezTo>
                <a:cubicBezTo>
                  <a:pt x="23140464" y="3185775"/>
                  <a:pt x="23126394" y="3171590"/>
                  <a:pt x="23140466" y="3157403"/>
                </a:cubicBezTo>
                <a:cubicBezTo>
                  <a:pt x="23168608" y="3157404"/>
                  <a:pt x="23154536" y="3214149"/>
                  <a:pt x="23182678" y="3256709"/>
                </a:cubicBezTo>
                <a:cubicBezTo>
                  <a:pt x="23196748" y="3242521"/>
                  <a:pt x="23196748" y="3242521"/>
                  <a:pt x="23210820" y="3214150"/>
                </a:cubicBezTo>
                <a:cubicBezTo>
                  <a:pt x="23210820" y="3185775"/>
                  <a:pt x="23168608" y="3214150"/>
                  <a:pt x="23182678" y="3171590"/>
                </a:cubicBezTo>
                <a:cubicBezTo>
                  <a:pt x="23224894" y="3199963"/>
                  <a:pt x="23281178" y="3157403"/>
                  <a:pt x="23323390" y="3214149"/>
                </a:cubicBezTo>
                <a:cubicBezTo>
                  <a:pt x="23267106" y="3242521"/>
                  <a:pt x="23253034" y="3285083"/>
                  <a:pt x="23196750" y="3299266"/>
                </a:cubicBezTo>
                <a:cubicBezTo>
                  <a:pt x="23196750" y="3313457"/>
                  <a:pt x="23196750" y="3327642"/>
                  <a:pt x="23196748" y="3341828"/>
                </a:cubicBezTo>
                <a:cubicBezTo>
                  <a:pt x="23253034" y="3327642"/>
                  <a:pt x="23309318" y="3285083"/>
                  <a:pt x="23351532" y="3285083"/>
                </a:cubicBezTo>
                <a:cubicBezTo>
                  <a:pt x="23365602" y="3313457"/>
                  <a:pt x="23365602" y="3327642"/>
                  <a:pt x="23365602" y="3356017"/>
                </a:cubicBezTo>
                <a:cubicBezTo>
                  <a:pt x="23365602" y="3341829"/>
                  <a:pt x="23379676" y="3341829"/>
                  <a:pt x="23379676" y="3341829"/>
                </a:cubicBezTo>
                <a:cubicBezTo>
                  <a:pt x="23393746" y="3327642"/>
                  <a:pt x="23379676" y="3313457"/>
                  <a:pt x="23379676" y="3285083"/>
                </a:cubicBezTo>
                <a:cubicBezTo>
                  <a:pt x="23407816" y="3285082"/>
                  <a:pt x="23450028" y="3270897"/>
                  <a:pt x="23450028" y="3327642"/>
                </a:cubicBezTo>
                <a:cubicBezTo>
                  <a:pt x="23492244" y="3313457"/>
                  <a:pt x="23562598" y="3199964"/>
                  <a:pt x="23590742" y="3285082"/>
                </a:cubicBezTo>
                <a:cubicBezTo>
                  <a:pt x="23576670" y="3285083"/>
                  <a:pt x="23534456" y="3341828"/>
                  <a:pt x="23478174" y="3384388"/>
                </a:cubicBezTo>
                <a:cubicBezTo>
                  <a:pt x="23520384" y="3398576"/>
                  <a:pt x="23562596" y="3313457"/>
                  <a:pt x="23604812" y="3384388"/>
                </a:cubicBezTo>
                <a:cubicBezTo>
                  <a:pt x="23576670" y="3341828"/>
                  <a:pt x="23618882" y="3299266"/>
                  <a:pt x="23604810" y="3256709"/>
                </a:cubicBezTo>
                <a:cubicBezTo>
                  <a:pt x="23618882" y="3285083"/>
                  <a:pt x="23632954" y="3242521"/>
                  <a:pt x="23647026" y="3270897"/>
                </a:cubicBezTo>
                <a:cubicBezTo>
                  <a:pt x="23618882" y="3299266"/>
                  <a:pt x="23604812" y="3356016"/>
                  <a:pt x="23618880" y="3398576"/>
                </a:cubicBezTo>
                <a:cubicBezTo>
                  <a:pt x="23647024" y="3327642"/>
                  <a:pt x="23661096" y="3384388"/>
                  <a:pt x="23689238" y="3441134"/>
                </a:cubicBezTo>
                <a:cubicBezTo>
                  <a:pt x="23759594" y="3341828"/>
                  <a:pt x="23801806" y="3441134"/>
                  <a:pt x="23872162" y="3398576"/>
                </a:cubicBezTo>
                <a:cubicBezTo>
                  <a:pt x="23872162" y="3483694"/>
                  <a:pt x="23801806" y="3412762"/>
                  <a:pt x="23801806" y="3512068"/>
                </a:cubicBezTo>
                <a:cubicBezTo>
                  <a:pt x="23844022" y="3554627"/>
                  <a:pt x="23886234" y="3441134"/>
                  <a:pt x="23942518" y="3568814"/>
                </a:cubicBezTo>
                <a:cubicBezTo>
                  <a:pt x="23970658" y="3526253"/>
                  <a:pt x="24012874" y="3554627"/>
                  <a:pt x="24055086" y="3554627"/>
                </a:cubicBezTo>
                <a:cubicBezTo>
                  <a:pt x="24069156" y="3526253"/>
                  <a:pt x="24055086" y="3497882"/>
                  <a:pt x="24083228" y="3469507"/>
                </a:cubicBezTo>
                <a:cubicBezTo>
                  <a:pt x="24097302" y="3483694"/>
                  <a:pt x="24097302" y="3512067"/>
                  <a:pt x="24111372" y="3497882"/>
                </a:cubicBezTo>
                <a:cubicBezTo>
                  <a:pt x="24083228" y="3469507"/>
                  <a:pt x="24097302" y="3441133"/>
                  <a:pt x="24111372" y="3441134"/>
                </a:cubicBezTo>
                <a:cubicBezTo>
                  <a:pt x="24139510" y="3497882"/>
                  <a:pt x="24097302" y="3512067"/>
                  <a:pt x="24083228" y="3540442"/>
                </a:cubicBezTo>
                <a:cubicBezTo>
                  <a:pt x="24125442" y="3554627"/>
                  <a:pt x="24069156" y="3583001"/>
                  <a:pt x="24097302" y="3625560"/>
                </a:cubicBezTo>
                <a:cubicBezTo>
                  <a:pt x="24111372" y="3568813"/>
                  <a:pt x="24139512" y="3540442"/>
                  <a:pt x="24139512" y="3611373"/>
                </a:cubicBezTo>
                <a:cubicBezTo>
                  <a:pt x="24097302" y="3625560"/>
                  <a:pt x="24097302" y="3682306"/>
                  <a:pt x="24055086" y="3653932"/>
                </a:cubicBezTo>
                <a:cubicBezTo>
                  <a:pt x="24069156" y="3668118"/>
                  <a:pt x="24069154" y="3682307"/>
                  <a:pt x="24069154" y="3682307"/>
                </a:cubicBezTo>
                <a:cubicBezTo>
                  <a:pt x="24083226" y="3724866"/>
                  <a:pt x="24125442" y="3653932"/>
                  <a:pt x="24111372" y="3710680"/>
                </a:cubicBezTo>
                <a:cubicBezTo>
                  <a:pt x="24069156" y="3739052"/>
                  <a:pt x="24026942" y="3682307"/>
                  <a:pt x="23984730" y="3724866"/>
                </a:cubicBezTo>
                <a:cubicBezTo>
                  <a:pt x="23984730" y="3739052"/>
                  <a:pt x="24012874" y="3767426"/>
                  <a:pt x="23998802" y="3795798"/>
                </a:cubicBezTo>
                <a:cubicBezTo>
                  <a:pt x="23984728" y="3753238"/>
                  <a:pt x="23956590" y="3795798"/>
                  <a:pt x="23942518" y="3739052"/>
                </a:cubicBezTo>
                <a:cubicBezTo>
                  <a:pt x="23956588" y="3724866"/>
                  <a:pt x="23970660" y="3710680"/>
                  <a:pt x="23956588" y="3696493"/>
                </a:cubicBezTo>
                <a:cubicBezTo>
                  <a:pt x="23928446" y="3682307"/>
                  <a:pt x="23872162" y="3724866"/>
                  <a:pt x="23886234" y="3767426"/>
                </a:cubicBezTo>
                <a:cubicBezTo>
                  <a:pt x="23872162" y="3724866"/>
                  <a:pt x="23858092" y="3753237"/>
                  <a:pt x="23844022" y="3710680"/>
                </a:cubicBezTo>
                <a:cubicBezTo>
                  <a:pt x="23872162" y="3653933"/>
                  <a:pt x="23886234" y="3753237"/>
                  <a:pt x="23914376" y="3696492"/>
                </a:cubicBezTo>
                <a:cubicBezTo>
                  <a:pt x="23872162" y="3639747"/>
                  <a:pt x="23858092" y="3668118"/>
                  <a:pt x="23829948" y="3583002"/>
                </a:cubicBezTo>
                <a:cubicBezTo>
                  <a:pt x="23815876" y="3597186"/>
                  <a:pt x="23815876" y="3597186"/>
                  <a:pt x="23801806" y="3597187"/>
                </a:cubicBezTo>
                <a:cubicBezTo>
                  <a:pt x="23801806" y="3639747"/>
                  <a:pt x="23815876" y="3611373"/>
                  <a:pt x="23829948" y="3653932"/>
                </a:cubicBezTo>
                <a:cubicBezTo>
                  <a:pt x="23815874" y="3668118"/>
                  <a:pt x="23815876" y="3682306"/>
                  <a:pt x="23815876" y="3710680"/>
                </a:cubicBezTo>
                <a:cubicBezTo>
                  <a:pt x="23801806" y="3753237"/>
                  <a:pt x="23773664" y="3710680"/>
                  <a:pt x="23759592" y="3753237"/>
                </a:cubicBezTo>
                <a:cubicBezTo>
                  <a:pt x="23759594" y="3809985"/>
                  <a:pt x="23815876" y="3753238"/>
                  <a:pt x="23787734" y="3809985"/>
                </a:cubicBezTo>
                <a:cubicBezTo>
                  <a:pt x="23773664" y="3809986"/>
                  <a:pt x="23749042" y="3806439"/>
                  <a:pt x="23726172" y="3797570"/>
                </a:cubicBezTo>
                <a:lnTo>
                  <a:pt x="23687546" y="3763996"/>
                </a:lnTo>
                <a:lnTo>
                  <a:pt x="23696272" y="3760332"/>
                </a:lnTo>
                <a:cubicBezTo>
                  <a:pt x="23703308" y="3753237"/>
                  <a:pt x="23710344" y="3739052"/>
                  <a:pt x="23717380" y="3724866"/>
                </a:cubicBezTo>
                <a:cubicBezTo>
                  <a:pt x="23675166" y="3653932"/>
                  <a:pt x="23604812" y="3724866"/>
                  <a:pt x="23576670" y="3668118"/>
                </a:cubicBezTo>
                <a:cubicBezTo>
                  <a:pt x="23562598" y="3682307"/>
                  <a:pt x="23576670" y="3710680"/>
                  <a:pt x="23590742" y="3724866"/>
                </a:cubicBezTo>
                <a:cubicBezTo>
                  <a:pt x="23562598" y="3781612"/>
                  <a:pt x="23548524" y="3767426"/>
                  <a:pt x="23520384" y="3767426"/>
                </a:cubicBezTo>
                <a:cubicBezTo>
                  <a:pt x="23478174" y="3668118"/>
                  <a:pt x="23407816" y="3710680"/>
                  <a:pt x="23337460" y="3739052"/>
                </a:cubicBezTo>
                <a:cubicBezTo>
                  <a:pt x="23351532" y="3710680"/>
                  <a:pt x="23379676" y="3724866"/>
                  <a:pt x="23365602" y="3682307"/>
                </a:cubicBezTo>
                <a:cubicBezTo>
                  <a:pt x="23351532" y="3625560"/>
                  <a:pt x="23323390" y="3724866"/>
                  <a:pt x="23295248" y="3696492"/>
                </a:cubicBezTo>
                <a:cubicBezTo>
                  <a:pt x="23295246" y="3682307"/>
                  <a:pt x="23309318" y="3653933"/>
                  <a:pt x="23295248" y="3625561"/>
                </a:cubicBezTo>
                <a:cubicBezTo>
                  <a:pt x="23295248" y="3625561"/>
                  <a:pt x="23295248" y="3625561"/>
                  <a:pt x="23267104" y="3682306"/>
                </a:cubicBezTo>
                <a:cubicBezTo>
                  <a:pt x="23224894" y="3597186"/>
                  <a:pt x="23182678" y="3753238"/>
                  <a:pt x="23140466" y="3739052"/>
                </a:cubicBezTo>
                <a:cubicBezTo>
                  <a:pt x="23112324" y="3653932"/>
                  <a:pt x="23027898" y="3696493"/>
                  <a:pt x="23041968" y="3781611"/>
                </a:cubicBezTo>
                <a:cubicBezTo>
                  <a:pt x="23041968" y="3781611"/>
                  <a:pt x="23084180" y="3724866"/>
                  <a:pt x="23070110" y="3781612"/>
                </a:cubicBezTo>
                <a:cubicBezTo>
                  <a:pt x="23056038" y="3753238"/>
                  <a:pt x="23084180" y="3824171"/>
                  <a:pt x="23070108" y="3838358"/>
                </a:cubicBezTo>
                <a:cubicBezTo>
                  <a:pt x="23041968" y="3809986"/>
                  <a:pt x="23027896" y="3795798"/>
                  <a:pt x="22999754" y="3767426"/>
                </a:cubicBezTo>
                <a:cubicBezTo>
                  <a:pt x="23041968" y="3696493"/>
                  <a:pt x="23027896" y="3710681"/>
                  <a:pt x="23070110" y="3682307"/>
                </a:cubicBezTo>
                <a:cubicBezTo>
                  <a:pt x="23013828" y="3639746"/>
                  <a:pt x="22943470" y="3639747"/>
                  <a:pt x="22915330" y="3696492"/>
                </a:cubicBezTo>
                <a:cubicBezTo>
                  <a:pt x="22915330" y="3668118"/>
                  <a:pt x="22873114" y="3639746"/>
                  <a:pt x="22873114" y="3639746"/>
                </a:cubicBezTo>
                <a:cubicBezTo>
                  <a:pt x="22859046" y="3724866"/>
                  <a:pt x="22816830" y="3611373"/>
                  <a:pt x="22788688" y="3639746"/>
                </a:cubicBezTo>
                <a:cubicBezTo>
                  <a:pt x="22788688" y="3653933"/>
                  <a:pt x="22760548" y="3739052"/>
                  <a:pt x="22746476" y="3724866"/>
                </a:cubicBezTo>
                <a:cubicBezTo>
                  <a:pt x="22746476" y="3682306"/>
                  <a:pt x="22746476" y="3653933"/>
                  <a:pt x="22732404" y="3611373"/>
                </a:cubicBezTo>
                <a:cubicBezTo>
                  <a:pt x="22690188" y="3682306"/>
                  <a:pt x="22690188" y="3540441"/>
                  <a:pt x="22647980" y="3625561"/>
                </a:cubicBezTo>
                <a:cubicBezTo>
                  <a:pt x="22676118" y="3625560"/>
                  <a:pt x="22662050" y="3653933"/>
                  <a:pt x="22647980" y="3682307"/>
                </a:cubicBezTo>
                <a:cubicBezTo>
                  <a:pt x="22619836" y="3668118"/>
                  <a:pt x="22563552" y="3682307"/>
                  <a:pt x="22591690" y="3625560"/>
                </a:cubicBezTo>
                <a:cubicBezTo>
                  <a:pt x="22563552" y="3668118"/>
                  <a:pt x="22493196" y="3696492"/>
                  <a:pt x="22436910" y="3653932"/>
                </a:cubicBezTo>
                <a:cubicBezTo>
                  <a:pt x="22436910" y="3653932"/>
                  <a:pt x="22436910" y="3653932"/>
                  <a:pt x="22408770" y="3696492"/>
                </a:cubicBezTo>
                <a:cubicBezTo>
                  <a:pt x="22380628" y="3668118"/>
                  <a:pt x="22436910" y="3639747"/>
                  <a:pt x="22422840" y="3611373"/>
                </a:cubicBezTo>
                <a:cubicBezTo>
                  <a:pt x="22366556" y="3625561"/>
                  <a:pt x="22338412" y="3682307"/>
                  <a:pt x="22282130" y="3653933"/>
                </a:cubicBezTo>
                <a:cubicBezTo>
                  <a:pt x="22296200" y="3710681"/>
                  <a:pt x="22310272" y="3653933"/>
                  <a:pt x="22324342" y="3696492"/>
                </a:cubicBezTo>
                <a:cubicBezTo>
                  <a:pt x="22296200" y="3682306"/>
                  <a:pt x="22225844" y="3739052"/>
                  <a:pt x="22225842" y="3682307"/>
                </a:cubicBezTo>
                <a:cubicBezTo>
                  <a:pt x="22225844" y="3696492"/>
                  <a:pt x="22268058" y="3682307"/>
                  <a:pt x="22253988" y="3653932"/>
                </a:cubicBezTo>
                <a:cubicBezTo>
                  <a:pt x="22225844" y="3653933"/>
                  <a:pt x="22197704" y="3611373"/>
                  <a:pt x="22169558" y="3668118"/>
                </a:cubicBezTo>
                <a:cubicBezTo>
                  <a:pt x="22183630" y="3682307"/>
                  <a:pt x="22211774" y="3668118"/>
                  <a:pt x="22197704" y="3724866"/>
                </a:cubicBezTo>
                <a:cubicBezTo>
                  <a:pt x="22169560" y="3710680"/>
                  <a:pt x="22141420" y="3739052"/>
                  <a:pt x="22155490" y="3668118"/>
                </a:cubicBezTo>
                <a:cubicBezTo>
                  <a:pt x="22141420" y="3753238"/>
                  <a:pt x="22127348" y="3696493"/>
                  <a:pt x="22099206" y="3724866"/>
                </a:cubicBezTo>
                <a:cubicBezTo>
                  <a:pt x="22113276" y="3753238"/>
                  <a:pt x="22127348" y="3753237"/>
                  <a:pt x="22141420" y="3809986"/>
                </a:cubicBezTo>
                <a:cubicBezTo>
                  <a:pt x="22155490" y="3767426"/>
                  <a:pt x="22169560" y="3795798"/>
                  <a:pt x="22183632" y="3753238"/>
                </a:cubicBezTo>
                <a:cubicBezTo>
                  <a:pt x="22225844" y="3923477"/>
                  <a:pt x="22324342" y="3724866"/>
                  <a:pt x="22394700" y="3852546"/>
                </a:cubicBezTo>
                <a:cubicBezTo>
                  <a:pt x="22436910" y="3809985"/>
                  <a:pt x="22465054" y="3923476"/>
                  <a:pt x="22507268" y="3838357"/>
                </a:cubicBezTo>
                <a:cubicBezTo>
                  <a:pt x="22577622" y="3880917"/>
                  <a:pt x="22647980" y="3909290"/>
                  <a:pt x="22718332" y="3880917"/>
                </a:cubicBezTo>
                <a:cubicBezTo>
                  <a:pt x="22704262" y="3909291"/>
                  <a:pt x="22718332" y="3937664"/>
                  <a:pt x="22718330" y="3966037"/>
                </a:cubicBezTo>
                <a:cubicBezTo>
                  <a:pt x="22732404" y="3966036"/>
                  <a:pt x="22746476" y="4008596"/>
                  <a:pt x="22774618" y="3966037"/>
                </a:cubicBezTo>
                <a:cubicBezTo>
                  <a:pt x="22788688" y="4008596"/>
                  <a:pt x="22788688" y="4051156"/>
                  <a:pt x="22788688" y="4093716"/>
                </a:cubicBezTo>
                <a:cubicBezTo>
                  <a:pt x="22802758" y="4065341"/>
                  <a:pt x="22830902" y="4036970"/>
                  <a:pt x="22830902" y="4008597"/>
                </a:cubicBezTo>
                <a:cubicBezTo>
                  <a:pt x="22873116" y="4008597"/>
                  <a:pt x="22887186" y="4065341"/>
                  <a:pt x="22887186" y="4079530"/>
                </a:cubicBezTo>
                <a:cubicBezTo>
                  <a:pt x="22901256" y="4036970"/>
                  <a:pt x="22901256" y="4022782"/>
                  <a:pt x="22929400" y="4036970"/>
                </a:cubicBezTo>
                <a:cubicBezTo>
                  <a:pt x="22929398" y="4093716"/>
                  <a:pt x="22887186" y="4079530"/>
                  <a:pt x="22901256" y="4136276"/>
                </a:cubicBezTo>
                <a:cubicBezTo>
                  <a:pt x="22915330" y="4122089"/>
                  <a:pt x="22957540" y="4093716"/>
                  <a:pt x="22957540" y="4164649"/>
                </a:cubicBezTo>
                <a:cubicBezTo>
                  <a:pt x="22971612" y="4136275"/>
                  <a:pt x="22985682" y="4150462"/>
                  <a:pt x="23013826" y="4136275"/>
                </a:cubicBezTo>
                <a:cubicBezTo>
                  <a:pt x="22999754" y="4093716"/>
                  <a:pt x="22999754" y="4065341"/>
                  <a:pt x="23027898" y="4022782"/>
                </a:cubicBezTo>
                <a:cubicBezTo>
                  <a:pt x="23056038" y="4065342"/>
                  <a:pt x="23013828" y="4051156"/>
                  <a:pt x="23027898" y="4107902"/>
                </a:cubicBezTo>
                <a:cubicBezTo>
                  <a:pt x="23070110" y="4065342"/>
                  <a:pt x="23098252" y="4150462"/>
                  <a:pt x="23140466" y="4136276"/>
                </a:cubicBezTo>
                <a:cubicBezTo>
                  <a:pt x="23112326" y="4178835"/>
                  <a:pt x="23098250" y="4178836"/>
                  <a:pt x="23112324" y="4235582"/>
                </a:cubicBezTo>
                <a:cubicBezTo>
                  <a:pt x="23098252" y="4207207"/>
                  <a:pt x="23084180" y="4278141"/>
                  <a:pt x="23070110" y="4278141"/>
                </a:cubicBezTo>
                <a:cubicBezTo>
                  <a:pt x="23041968" y="4249770"/>
                  <a:pt x="23027898" y="4263955"/>
                  <a:pt x="22999754" y="4263955"/>
                </a:cubicBezTo>
                <a:cubicBezTo>
                  <a:pt x="23013828" y="4221396"/>
                  <a:pt x="23041968" y="4249770"/>
                  <a:pt x="23027898" y="4207207"/>
                </a:cubicBezTo>
                <a:cubicBezTo>
                  <a:pt x="22999754" y="4263955"/>
                  <a:pt x="22971612" y="4136275"/>
                  <a:pt x="22957540" y="4235581"/>
                </a:cubicBezTo>
                <a:cubicBezTo>
                  <a:pt x="22915330" y="4178835"/>
                  <a:pt x="22887186" y="4164649"/>
                  <a:pt x="22830902" y="4136275"/>
                </a:cubicBezTo>
                <a:cubicBezTo>
                  <a:pt x="22816830" y="4150461"/>
                  <a:pt x="22816830" y="4178836"/>
                  <a:pt x="22816830" y="4193022"/>
                </a:cubicBezTo>
                <a:cubicBezTo>
                  <a:pt x="22802758" y="4178835"/>
                  <a:pt x="22802758" y="4164650"/>
                  <a:pt x="22788688" y="4193022"/>
                </a:cubicBezTo>
                <a:cubicBezTo>
                  <a:pt x="22760548" y="4164650"/>
                  <a:pt x="22802758" y="4150462"/>
                  <a:pt x="22788688" y="4122089"/>
                </a:cubicBezTo>
                <a:cubicBezTo>
                  <a:pt x="22760548" y="4093715"/>
                  <a:pt x="22746476" y="4122089"/>
                  <a:pt x="22746476" y="4178836"/>
                </a:cubicBezTo>
                <a:cubicBezTo>
                  <a:pt x="22718330" y="4150462"/>
                  <a:pt x="22732404" y="4122089"/>
                  <a:pt x="22718330" y="4107901"/>
                </a:cubicBezTo>
                <a:cubicBezTo>
                  <a:pt x="22676120" y="4093716"/>
                  <a:pt x="22662048" y="4164650"/>
                  <a:pt x="22619836" y="4065341"/>
                </a:cubicBezTo>
                <a:cubicBezTo>
                  <a:pt x="22605764" y="4093715"/>
                  <a:pt x="22633906" y="4122090"/>
                  <a:pt x="22605764" y="4136276"/>
                </a:cubicBezTo>
                <a:cubicBezTo>
                  <a:pt x="22563552" y="4122090"/>
                  <a:pt x="22563552" y="4107902"/>
                  <a:pt x="22577622" y="4164650"/>
                </a:cubicBezTo>
                <a:cubicBezTo>
                  <a:pt x="22563552" y="4164650"/>
                  <a:pt x="22549482" y="4122090"/>
                  <a:pt x="22521338" y="4122089"/>
                </a:cubicBezTo>
                <a:cubicBezTo>
                  <a:pt x="22450982" y="4193022"/>
                  <a:pt x="22394700" y="4079530"/>
                  <a:pt x="22338412" y="4065342"/>
                </a:cubicBezTo>
                <a:cubicBezTo>
                  <a:pt x="22310272" y="4122090"/>
                  <a:pt x="22268058" y="4164650"/>
                  <a:pt x="22296202" y="4207207"/>
                </a:cubicBezTo>
                <a:cubicBezTo>
                  <a:pt x="22310272" y="4178836"/>
                  <a:pt x="22310272" y="4150462"/>
                  <a:pt x="22338412" y="4150462"/>
                </a:cubicBezTo>
                <a:cubicBezTo>
                  <a:pt x="22366554" y="4178836"/>
                  <a:pt x="22310272" y="4193022"/>
                  <a:pt x="22338412" y="4221395"/>
                </a:cubicBezTo>
                <a:cubicBezTo>
                  <a:pt x="22436910" y="4249769"/>
                  <a:pt x="22535408" y="4249769"/>
                  <a:pt x="22633904" y="4320701"/>
                </a:cubicBezTo>
                <a:cubicBezTo>
                  <a:pt x="22619836" y="4377447"/>
                  <a:pt x="22591692" y="4334887"/>
                  <a:pt x="22577622" y="4349075"/>
                </a:cubicBezTo>
                <a:cubicBezTo>
                  <a:pt x="22563552" y="4405820"/>
                  <a:pt x="22605762" y="4391634"/>
                  <a:pt x="22577622" y="4434194"/>
                </a:cubicBezTo>
                <a:cubicBezTo>
                  <a:pt x="22577622" y="4420005"/>
                  <a:pt x="22577622" y="4405821"/>
                  <a:pt x="22563550" y="4391634"/>
                </a:cubicBezTo>
                <a:cubicBezTo>
                  <a:pt x="22535408" y="4420006"/>
                  <a:pt x="22521338" y="4462566"/>
                  <a:pt x="22493196" y="4448379"/>
                </a:cubicBezTo>
                <a:cubicBezTo>
                  <a:pt x="22535406" y="4434194"/>
                  <a:pt x="22493194" y="4405820"/>
                  <a:pt x="22521336" y="4363261"/>
                </a:cubicBezTo>
                <a:cubicBezTo>
                  <a:pt x="22535408" y="4377446"/>
                  <a:pt x="22535406" y="4405820"/>
                  <a:pt x="22549482" y="4405820"/>
                </a:cubicBezTo>
                <a:cubicBezTo>
                  <a:pt x="22549482" y="4363261"/>
                  <a:pt x="22577622" y="4334887"/>
                  <a:pt x="22549482" y="4306515"/>
                </a:cubicBezTo>
                <a:cubicBezTo>
                  <a:pt x="22549482" y="4405820"/>
                  <a:pt x="22521338" y="4292327"/>
                  <a:pt x="22493196" y="4349074"/>
                </a:cubicBezTo>
                <a:cubicBezTo>
                  <a:pt x="22507268" y="4377446"/>
                  <a:pt x="22465054" y="4420006"/>
                  <a:pt x="22450982" y="4420006"/>
                </a:cubicBezTo>
                <a:cubicBezTo>
                  <a:pt x="22394700" y="4391634"/>
                  <a:pt x="22253988" y="4476754"/>
                  <a:pt x="22211774" y="4377446"/>
                </a:cubicBezTo>
                <a:cubicBezTo>
                  <a:pt x="22197704" y="4405821"/>
                  <a:pt x="22225844" y="4434193"/>
                  <a:pt x="22211772" y="4462566"/>
                </a:cubicBezTo>
                <a:cubicBezTo>
                  <a:pt x="22169560" y="4363261"/>
                  <a:pt x="22155490" y="4377447"/>
                  <a:pt x="22113276" y="4363261"/>
                </a:cubicBezTo>
                <a:cubicBezTo>
                  <a:pt x="22155490" y="4349075"/>
                  <a:pt x="22141420" y="4292327"/>
                  <a:pt x="22169560" y="4320701"/>
                </a:cubicBezTo>
                <a:cubicBezTo>
                  <a:pt x="22169560" y="4334887"/>
                  <a:pt x="22155490" y="4349075"/>
                  <a:pt x="22169560" y="4363261"/>
                </a:cubicBezTo>
                <a:cubicBezTo>
                  <a:pt x="22183632" y="4349075"/>
                  <a:pt x="22211774" y="4334887"/>
                  <a:pt x="22211774" y="4292327"/>
                </a:cubicBezTo>
                <a:cubicBezTo>
                  <a:pt x="22197702" y="4306515"/>
                  <a:pt x="22099206" y="4235582"/>
                  <a:pt x="22099204" y="4391634"/>
                </a:cubicBezTo>
                <a:cubicBezTo>
                  <a:pt x="22071062" y="4363261"/>
                  <a:pt x="22042922" y="4391634"/>
                  <a:pt x="22028850" y="4363261"/>
                </a:cubicBezTo>
                <a:cubicBezTo>
                  <a:pt x="22042922" y="4306515"/>
                  <a:pt x="22085132" y="4334887"/>
                  <a:pt x="22056990" y="4278141"/>
                </a:cubicBezTo>
                <a:cubicBezTo>
                  <a:pt x="22042920" y="4235581"/>
                  <a:pt x="22014780" y="4334886"/>
                  <a:pt x="21986636" y="4306515"/>
                </a:cubicBezTo>
                <a:cubicBezTo>
                  <a:pt x="22000708" y="4420006"/>
                  <a:pt x="21902210" y="4334887"/>
                  <a:pt x="21888140" y="4405820"/>
                </a:cubicBezTo>
                <a:cubicBezTo>
                  <a:pt x="21888140" y="4363261"/>
                  <a:pt x="21902210" y="4377446"/>
                  <a:pt x="21902208" y="4349075"/>
                </a:cubicBezTo>
                <a:cubicBezTo>
                  <a:pt x="21888140" y="4320701"/>
                  <a:pt x="21845926" y="4306515"/>
                  <a:pt x="21845926" y="4363261"/>
                </a:cubicBezTo>
                <a:cubicBezTo>
                  <a:pt x="21831856" y="4306514"/>
                  <a:pt x="21817784" y="4377447"/>
                  <a:pt x="21803712" y="4306514"/>
                </a:cubicBezTo>
                <a:cubicBezTo>
                  <a:pt x="21775572" y="4320700"/>
                  <a:pt x="21747428" y="4334887"/>
                  <a:pt x="21761500" y="4391635"/>
                </a:cubicBezTo>
                <a:cubicBezTo>
                  <a:pt x="21719284" y="4405820"/>
                  <a:pt x="21761500" y="4306514"/>
                  <a:pt x="21719284" y="4334887"/>
                </a:cubicBezTo>
                <a:cubicBezTo>
                  <a:pt x="21719284" y="4377446"/>
                  <a:pt x="21719284" y="4405820"/>
                  <a:pt x="21677074" y="4377446"/>
                </a:cubicBezTo>
                <a:cubicBezTo>
                  <a:pt x="21663002" y="4349074"/>
                  <a:pt x="21691144" y="4334887"/>
                  <a:pt x="21677072" y="4320701"/>
                </a:cubicBezTo>
                <a:cubicBezTo>
                  <a:pt x="21648932" y="4306515"/>
                  <a:pt x="21663002" y="4349074"/>
                  <a:pt x="21663000" y="4377446"/>
                </a:cubicBezTo>
                <a:cubicBezTo>
                  <a:pt x="21648932" y="4349075"/>
                  <a:pt x="21634860" y="4363260"/>
                  <a:pt x="21634860" y="4334887"/>
                </a:cubicBezTo>
                <a:cubicBezTo>
                  <a:pt x="21620786" y="4278141"/>
                  <a:pt x="21677074" y="4334886"/>
                  <a:pt x="21663002" y="4278141"/>
                </a:cubicBezTo>
                <a:cubicBezTo>
                  <a:pt x="21620786" y="4249770"/>
                  <a:pt x="21578576" y="4292327"/>
                  <a:pt x="21592646" y="4363261"/>
                </a:cubicBezTo>
                <a:cubicBezTo>
                  <a:pt x="21578576" y="4306515"/>
                  <a:pt x="21536362" y="4235581"/>
                  <a:pt x="21536362" y="4334887"/>
                </a:cubicBezTo>
                <a:cubicBezTo>
                  <a:pt x="21508218" y="4334887"/>
                  <a:pt x="21522292" y="4306515"/>
                  <a:pt x="21522292" y="4278141"/>
                </a:cubicBezTo>
                <a:cubicBezTo>
                  <a:pt x="21437862" y="4306514"/>
                  <a:pt x="21395652" y="4249769"/>
                  <a:pt x="21311224" y="4306514"/>
                </a:cubicBezTo>
                <a:cubicBezTo>
                  <a:pt x="21283082" y="4278141"/>
                  <a:pt x="21297152" y="4249769"/>
                  <a:pt x="21297154" y="4221395"/>
                </a:cubicBezTo>
                <a:cubicBezTo>
                  <a:pt x="21254938" y="4249769"/>
                  <a:pt x="21226796" y="4334887"/>
                  <a:pt x="21198656" y="4235582"/>
                </a:cubicBezTo>
                <a:cubicBezTo>
                  <a:pt x="21170512" y="4292327"/>
                  <a:pt x="21156440" y="4249770"/>
                  <a:pt x="21142370" y="4278141"/>
                </a:cubicBezTo>
                <a:cubicBezTo>
                  <a:pt x="21142370" y="4263955"/>
                  <a:pt x="21142370" y="4249769"/>
                  <a:pt x="21128300" y="4235581"/>
                </a:cubicBezTo>
                <a:cubicBezTo>
                  <a:pt x="21114230" y="4263954"/>
                  <a:pt x="21001660" y="4349074"/>
                  <a:pt x="21015732" y="4249769"/>
                </a:cubicBezTo>
                <a:cubicBezTo>
                  <a:pt x="20973518" y="4292326"/>
                  <a:pt x="20931304" y="4320701"/>
                  <a:pt x="20917234" y="4363261"/>
                </a:cubicBezTo>
                <a:cubicBezTo>
                  <a:pt x="20875020" y="4249769"/>
                  <a:pt x="20734308" y="4377446"/>
                  <a:pt x="20776522" y="4263955"/>
                </a:cubicBezTo>
                <a:cubicBezTo>
                  <a:pt x="20748382" y="4235581"/>
                  <a:pt x="20748382" y="4334886"/>
                  <a:pt x="20720238" y="4263954"/>
                </a:cubicBezTo>
                <a:cubicBezTo>
                  <a:pt x="20706168" y="4221395"/>
                  <a:pt x="20762454" y="4278141"/>
                  <a:pt x="20748382" y="4221395"/>
                </a:cubicBezTo>
                <a:cubicBezTo>
                  <a:pt x="20720238" y="4193022"/>
                  <a:pt x="20649886" y="4178836"/>
                  <a:pt x="20663956" y="4278141"/>
                </a:cubicBezTo>
                <a:cubicBezTo>
                  <a:pt x="20678026" y="4263954"/>
                  <a:pt x="20720238" y="4278141"/>
                  <a:pt x="20706166" y="4306515"/>
                </a:cubicBezTo>
                <a:cubicBezTo>
                  <a:pt x="20663956" y="4278141"/>
                  <a:pt x="20607668" y="4292327"/>
                  <a:pt x="20579528" y="4235581"/>
                </a:cubicBezTo>
                <a:cubicBezTo>
                  <a:pt x="20551388" y="4249769"/>
                  <a:pt x="20593596" y="4278140"/>
                  <a:pt x="20565458" y="4306514"/>
                </a:cubicBezTo>
                <a:cubicBezTo>
                  <a:pt x="20537310" y="4249769"/>
                  <a:pt x="20537312" y="4306515"/>
                  <a:pt x="20509172" y="4292327"/>
                </a:cubicBezTo>
                <a:cubicBezTo>
                  <a:pt x="20523240" y="4320700"/>
                  <a:pt x="20537312" y="4349075"/>
                  <a:pt x="20537312" y="4377446"/>
                </a:cubicBezTo>
                <a:cubicBezTo>
                  <a:pt x="20565458" y="4349075"/>
                  <a:pt x="20593598" y="4334886"/>
                  <a:pt x="20621738" y="4405820"/>
                </a:cubicBezTo>
                <a:cubicBezTo>
                  <a:pt x="20593598" y="4434193"/>
                  <a:pt x="20565456" y="4363260"/>
                  <a:pt x="20551388" y="4405820"/>
                </a:cubicBezTo>
                <a:cubicBezTo>
                  <a:pt x="20509170" y="4377446"/>
                  <a:pt x="20523242" y="4278141"/>
                  <a:pt x="20481032" y="4306515"/>
                </a:cubicBezTo>
                <a:cubicBezTo>
                  <a:pt x="20466960" y="4334887"/>
                  <a:pt x="20481032" y="4377447"/>
                  <a:pt x="20452888" y="4405820"/>
                </a:cubicBezTo>
                <a:cubicBezTo>
                  <a:pt x="20452888" y="4405820"/>
                  <a:pt x="20452888" y="4405820"/>
                  <a:pt x="20438816" y="4377446"/>
                </a:cubicBezTo>
                <a:cubicBezTo>
                  <a:pt x="20438816" y="4377446"/>
                  <a:pt x="20438816" y="4391635"/>
                  <a:pt x="20424744" y="4377446"/>
                </a:cubicBezTo>
                <a:cubicBezTo>
                  <a:pt x="20452886" y="4334887"/>
                  <a:pt x="20466960" y="4306514"/>
                  <a:pt x="20466960" y="4278141"/>
                </a:cubicBezTo>
                <a:cubicBezTo>
                  <a:pt x="20424744" y="4292327"/>
                  <a:pt x="20452888" y="4235581"/>
                  <a:pt x="20452888" y="4193022"/>
                </a:cubicBezTo>
                <a:cubicBezTo>
                  <a:pt x="20424744" y="4164650"/>
                  <a:pt x="20424744" y="4249770"/>
                  <a:pt x="20382532" y="4263954"/>
                </a:cubicBezTo>
                <a:cubicBezTo>
                  <a:pt x="20354390" y="4207207"/>
                  <a:pt x="20269962" y="4193021"/>
                  <a:pt x="20269964" y="4320701"/>
                </a:cubicBezTo>
                <a:cubicBezTo>
                  <a:pt x="20241818" y="4263955"/>
                  <a:pt x="20284036" y="4221395"/>
                  <a:pt x="20269964" y="4164650"/>
                </a:cubicBezTo>
                <a:cubicBezTo>
                  <a:pt x="20255892" y="4207207"/>
                  <a:pt x="20227752" y="4249769"/>
                  <a:pt x="20227752" y="4292327"/>
                </a:cubicBezTo>
                <a:cubicBezTo>
                  <a:pt x="20199606" y="4263955"/>
                  <a:pt x="20171468" y="4249769"/>
                  <a:pt x="20143322" y="4292327"/>
                </a:cubicBezTo>
                <a:cubicBezTo>
                  <a:pt x="20115182" y="4249770"/>
                  <a:pt x="20185536" y="4221395"/>
                  <a:pt x="20143324" y="4164650"/>
                </a:cubicBezTo>
                <a:cubicBezTo>
                  <a:pt x="20115180" y="4193022"/>
                  <a:pt x="20101112" y="4221395"/>
                  <a:pt x="20087040" y="4249769"/>
                </a:cubicBezTo>
                <a:cubicBezTo>
                  <a:pt x="20087040" y="4164649"/>
                  <a:pt x="20058896" y="4207207"/>
                  <a:pt x="20016682" y="4164649"/>
                </a:cubicBezTo>
                <a:cubicBezTo>
                  <a:pt x="20016684" y="4178836"/>
                  <a:pt x="20016684" y="4193022"/>
                  <a:pt x="20002614" y="4207207"/>
                </a:cubicBezTo>
                <a:cubicBezTo>
                  <a:pt x="19974472" y="4164649"/>
                  <a:pt x="19904114" y="4150462"/>
                  <a:pt x="19890044" y="4249769"/>
                </a:cubicBezTo>
                <a:cubicBezTo>
                  <a:pt x="19875972" y="4193021"/>
                  <a:pt x="19833760" y="4193022"/>
                  <a:pt x="19819692" y="4249769"/>
                </a:cubicBezTo>
                <a:cubicBezTo>
                  <a:pt x="19791544" y="4136276"/>
                  <a:pt x="19749334" y="4263955"/>
                  <a:pt x="19721192" y="4207208"/>
                </a:cubicBezTo>
                <a:cubicBezTo>
                  <a:pt x="19707116" y="4263955"/>
                  <a:pt x="19707118" y="4221395"/>
                  <a:pt x="19693046" y="4221395"/>
                </a:cubicBezTo>
                <a:cubicBezTo>
                  <a:pt x="19693046" y="4249769"/>
                  <a:pt x="19693048" y="4263954"/>
                  <a:pt x="19707118" y="4278140"/>
                </a:cubicBezTo>
                <a:cubicBezTo>
                  <a:pt x="19678976" y="4292326"/>
                  <a:pt x="19650836" y="4334887"/>
                  <a:pt x="19636766" y="4292327"/>
                </a:cubicBezTo>
                <a:cubicBezTo>
                  <a:pt x="19650836" y="4263954"/>
                  <a:pt x="19693048" y="4292327"/>
                  <a:pt x="19678976" y="4221396"/>
                </a:cubicBezTo>
                <a:cubicBezTo>
                  <a:pt x="19622692" y="4249770"/>
                  <a:pt x="19580480" y="4136276"/>
                  <a:pt x="19538266" y="4150461"/>
                </a:cubicBezTo>
                <a:cubicBezTo>
                  <a:pt x="19510124" y="4178836"/>
                  <a:pt x="19496054" y="4193022"/>
                  <a:pt x="19510124" y="4249769"/>
                </a:cubicBezTo>
                <a:cubicBezTo>
                  <a:pt x="19552336" y="4306515"/>
                  <a:pt x="19524194" y="4164650"/>
                  <a:pt x="19566408" y="4207208"/>
                </a:cubicBezTo>
                <a:cubicBezTo>
                  <a:pt x="19538268" y="4249770"/>
                  <a:pt x="19566408" y="4306515"/>
                  <a:pt x="19552338" y="4349075"/>
                </a:cubicBezTo>
                <a:cubicBezTo>
                  <a:pt x="19538268" y="4263955"/>
                  <a:pt x="19510124" y="4292326"/>
                  <a:pt x="19481984" y="4263955"/>
                </a:cubicBezTo>
                <a:cubicBezTo>
                  <a:pt x="19496054" y="4235581"/>
                  <a:pt x="19510124" y="4193021"/>
                  <a:pt x="19481984" y="4150462"/>
                </a:cubicBezTo>
                <a:cubicBezTo>
                  <a:pt x="19467912" y="4164650"/>
                  <a:pt x="19467912" y="4235581"/>
                  <a:pt x="19453840" y="4207207"/>
                </a:cubicBezTo>
                <a:cubicBezTo>
                  <a:pt x="19453840" y="4193022"/>
                  <a:pt x="19453840" y="4164649"/>
                  <a:pt x="19453840" y="4150461"/>
                </a:cubicBezTo>
                <a:cubicBezTo>
                  <a:pt x="19425700" y="4150462"/>
                  <a:pt x="19397556" y="4178835"/>
                  <a:pt x="19369412" y="4178836"/>
                </a:cubicBezTo>
                <a:cubicBezTo>
                  <a:pt x="19355344" y="4079530"/>
                  <a:pt x="19270918" y="4164650"/>
                  <a:pt x="19214632" y="4107902"/>
                </a:cubicBezTo>
                <a:cubicBezTo>
                  <a:pt x="19228704" y="4136275"/>
                  <a:pt x="19214632" y="4150461"/>
                  <a:pt x="19214632" y="4178836"/>
                </a:cubicBezTo>
                <a:cubicBezTo>
                  <a:pt x="19200564" y="4164649"/>
                  <a:pt x="19186492" y="4136275"/>
                  <a:pt x="19172422" y="4178835"/>
                </a:cubicBezTo>
                <a:cubicBezTo>
                  <a:pt x="19144274" y="4065342"/>
                  <a:pt x="19102064" y="4164650"/>
                  <a:pt x="19073918" y="4178836"/>
                </a:cubicBezTo>
                <a:cubicBezTo>
                  <a:pt x="19073920" y="4122089"/>
                  <a:pt x="19045780" y="4150462"/>
                  <a:pt x="19045780" y="4107901"/>
                </a:cubicBezTo>
                <a:cubicBezTo>
                  <a:pt x="19073920" y="4065342"/>
                  <a:pt x="19087992" y="4051156"/>
                  <a:pt x="19102062" y="4065342"/>
                </a:cubicBezTo>
                <a:cubicBezTo>
                  <a:pt x="19087994" y="3966036"/>
                  <a:pt x="19017638" y="3994411"/>
                  <a:pt x="18989496" y="4036970"/>
                </a:cubicBezTo>
                <a:cubicBezTo>
                  <a:pt x="19003566" y="4051156"/>
                  <a:pt x="19031708" y="4022782"/>
                  <a:pt x="19045778" y="4079530"/>
                </a:cubicBezTo>
                <a:cubicBezTo>
                  <a:pt x="18989494" y="4107902"/>
                  <a:pt x="18919140" y="4079530"/>
                  <a:pt x="18862856" y="4136275"/>
                </a:cubicBezTo>
                <a:cubicBezTo>
                  <a:pt x="18862856" y="4150462"/>
                  <a:pt x="18862854" y="4164650"/>
                  <a:pt x="18876924" y="4178836"/>
                </a:cubicBezTo>
                <a:cubicBezTo>
                  <a:pt x="18876924" y="4178836"/>
                  <a:pt x="18876924" y="4178836"/>
                  <a:pt x="18848784" y="4235581"/>
                </a:cubicBezTo>
                <a:cubicBezTo>
                  <a:pt x="18820642" y="4193022"/>
                  <a:pt x="18848784" y="4164649"/>
                  <a:pt x="18820640" y="4122090"/>
                </a:cubicBezTo>
                <a:cubicBezTo>
                  <a:pt x="18778428" y="4065342"/>
                  <a:pt x="18778426" y="4193021"/>
                  <a:pt x="18750288" y="4107901"/>
                </a:cubicBezTo>
                <a:cubicBezTo>
                  <a:pt x="18722144" y="4178836"/>
                  <a:pt x="18778428" y="4207207"/>
                  <a:pt x="18806570" y="4193022"/>
                </a:cubicBezTo>
                <a:cubicBezTo>
                  <a:pt x="18778428" y="4263955"/>
                  <a:pt x="18736216" y="4164650"/>
                  <a:pt x="18736216" y="4235581"/>
                </a:cubicBezTo>
                <a:cubicBezTo>
                  <a:pt x="18708074" y="4178836"/>
                  <a:pt x="18750286" y="4122089"/>
                  <a:pt x="18708074" y="4051156"/>
                </a:cubicBezTo>
                <a:cubicBezTo>
                  <a:pt x="18679932" y="4093716"/>
                  <a:pt x="18567364" y="4036970"/>
                  <a:pt x="18581436" y="4207207"/>
                </a:cubicBezTo>
                <a:cubicBezTo>
                  <a:pt x="18609576" y="4164650"/>
                  <a:pt x="18637718" y="4164649"/>
                  <a:pt x="18679930" y="4164649"/>
                </a:cubicBezTo>
                <a:cubicBezTo>
                  <a:pt x="18665860" y="4221396"/>
                  <a:pt x="18637718" y="4164649"/>
                  <a:pt x="18651788" y="4235581"/>
                </a:cubicBezTo>
                <a:cubicBezTo>
                  <a:pt x="18595504" y="4193022"/>
                  <a:pt x="18511078" y="4249770"/>
                  <a:pt x="18482936" y="4207207"/>
                </a:cubicBezTo>
                <a:cubicBezTo>
                  <a:pt x="18497008" y="4221395"/>
                  <a:pt x="18511078" y="4207207"/>
                  <a:pt x="18511078" y="4207207"/>
                </a:cubicBezTo>
                <a:cubicBezTo>
                  <a:pt x="18497008" y="4164650"/>
                  <a:pt x="18468866" y="4178836"/>
                  <a:pt x="18497008" y="4136275"/>
                </a:cubicBezTo>
                <a:cubicBezTo>
                  <a:pt x="18525146" y="4093716"/>
                  <a:pt x="18497008" y="4207207"/>
                  <a:pt x="18525146" y="4164649"/>
                </a:cubicBezTo>
                <a:cubicBezTo>
                  <a:pt x="18567364" y="4122090"/>
                  <a:pt x="18511078" y="4136276"/>
                  <a:pt x="18525146" y="4093716"/>
                </a:cubicBezTo>
                <a:cubicBezTo>
                  <a:pt x="18553290" y="4122089"/>
                  <a:pt x="18553292" y="4036970"/>
                  <a:pt x="18595504" y="4051157"/>
                </a:cubicBezTo>
                <a:cubicBezTo>
                  <a:pt x="18567362" y="3994410"/>
                  <a:pt x="18553290" y="4022782"/>
                  <a:pt x="18525148" y="4022782"/>
                </a:cubicBezTo>
                <a:cubicBezTo>
                  <a:pt x="18525148" y="4051156"/>
                  <a:pt x="18511078" y="4107902"/>
                  <a:pt x="18482936" y="4079530"/>
                </a:cubicBezTo>
                <a:cubicBezTo>
                  <a:pt x="18482936" y="4051156"/>
                  <a:pt x="18497008" y="4022782"/>
                  <a:pt x="18497008" y="3994411"/>
                </a:cubicBezTo>
                <a:cubicBezTo>
                  <a:pt x="18468866" y="3994410"/>
                  <a:pt x="18440724" y="4008597"/>
                  <a:pt x="18454796" y="4051156"/>
                </a:cubicBezTo>
                <a:cubicBezTo>
                  <a:pt x="18482936" y="4036971"/>
                  <a:pt x="18468866" y="4136276"/>
                  <a:pt x="18497008" y="4122090"/>
                </a:cubicBezTo>
                <a:cubicBezTo>
                  <a:pt x="18468866" y="4193022"/>
                  <a:pt x="18454796" y="4107902"/>
                  <a:pt x="18426652" y="4107902"/>
                </a:cubicBezTo>
                <a:cubicBezTo>
                  <a:pt x="18412580" y="4122090"/>
                  <a:pt x="18398510" y="4136275"/>
                  <a:pt x="18412580" y="4164650"/>
                </a:cubicBezTo>
                <a:cubicBezTo>
                  <a:pt x="18426652" y="4150462"/>
                  <a:pt x="18440722" y="4164649"/>
                  <a:pt x="18468866" y="4178836"/>
                </a:cubicBezTo>
                <a:cubicBezTo>
                  <a:pt x="18454794" y="4249769"/>
                  <a:pt x="18440724" y="4178836"/>
                  <a:pt x="18412580" y="4235582"/>
                </a:cubicBezTo>
                <a:cubicBezTo>
                  <a:pt x="18454794" y="4249769"/>
                  <a:pt x="18482936" y="4235581"/>
                  <a:pt x="18511078" y="4249770"/>
                </a:cubicBezTo>
                <a:cubicBezTo>
                  <a:pt x="18511076" y="4263955"/>
                  <a:pt x="18497008" y="4278141"/>
                  <a:pt x="18497008" y="4306514"/>
                </a:cubicBezTo>
                <a:cubicBezTo>
                  <a:pt x="18525148" y="4292327"/>
                  <a:pt x="18539218" y="4292327"/>
                  <a:pt x="18525148" y="4249769"/>
                </a:cubicBezTo>
                <a:cubicBezTo>
                  <a:pt x="18567364" y="4278141"/>
                  <a:pt x="18595504" y="4278140"/>
                  <a:pt x="18623644" y="4249769"/>
                </a:cubicBezTo>
                <a:cubicBezTo>
                  <a:pt x="18609574" y="4292327"/>
                  <a:pt x="18637720" y="4292327"/>
                  <a:pt x="18651786" y="4249770"/>
                </a:cubicBezTo>
                <a:cubicBezTo>
                  <a:pt x="18651788" y="4278141"/>
                  <a:pt x="18651786" y="4292327"/>
                  <a:pt x="18651788" y="4306514"/>
                </a:cubicBezTo>
                <a:cubicBezTo>
                  <a:pt x="18665860" y="4306515"/>
                  <a:pt x="18679932" y="4292327"/>
                  <a:pt x="18694004" y="4263955"/>
                </a:cubicBezTo>
                <a:cubicBezTo>
                  <a:pt x="18722146" y="4349074"/>
                  <a:pt x="18764358" y="4306515"/>
                  <a:pt x="18792498" y="4278141"/>
                </a:cubicBezTo>
                <a:cubicBezTo>
                  <a:pt x="18778428" y="4306514"/>
                  <a:pt x="18806572" y="4334887"/>
                  <a:pt x="18806572" y="4349075"/>
                </a:cubicBezTo>
                <a:cubicBezTo>
                  <a:pt x="18848784" y="4263954"/>
                  <a:pt x="18933208" y="4434194"/>
                  <a:pt x="18961352" y="4306515"/>
                </a:cubicBezTo>
                <a:cubicBezTo>
                  <a:pt x="18975422" y="4363261"/>
                  <a:pt x="19003568" y="4306515"/>
                  <a:pt x="19017636" y="4306515"/>
                </a:cubicBezTo>
                <a:cubicBezTo>
                  <a:pt x="19045780" y="4334887"/>
                  <a:pt x="19031706" y="4363261"/>
                  <a:pt x="19045780" y="4391634"/>
                </a:cubicBezTo>
                <a:cubicBezTo>
                  <a:pt x="19073918" y="4292326"/>
                  <a:pt x="19144276" y="4434194"/>
                  <a:pt x="19186492" y="4405820"/>
                </a:cubicBezTo>
                <a:cubicBezTo>
                  <a:pt x="19186492" y="4391635"/>
                  <a:pt x="19186492" y="4377447"/>
                  <a:pt x="19186492" y="4349074"/>
                </a:cubicBezTo>
                <a:cubicBezTo>
                  <a:pt x="19228704" y="4363261"/>
                  <a:pt x="19228704" y="4363261"/>
                  <a:pt x="19270918" y="4377446"/>
                </a:cubicBezTo>
                <a:cubicBezTo>
                  <a:pt x="19270918" y="4405821"/>
                  <a:pt x="19228704" y="4391635"/>
                  <a:pt x="19256844" y="4448380"/>
                </a:cubicBezTo>
                <a:cubicBezTo>
                  <a:pt x="19313132" y="4292327"/>
                  <a:pt x="19411628" y="4420005"/>
                  <a:pt x="19467912" y="4420006"/>
                </a:cubicBezTo>
                <a:cubicBezTo>
                  <a:pt x="19467912" y="4391635"/>
                  <a:pt x="19453838" y="4363261"/>
                  <a:pt x="19481984" y="4334887"/>
                </a:cubicBezTo>
                <a:cubicBezTo>
                  <a:pt x="19496054" y="4377447"/>
                  <a:pt x="19524196" y="4349075"/>
                  <a:pt x="19552338" y="4363261"/>
                </a:cubicBezTo>
                <a:cubicBezTo>
                  <a:pt x="19524196" y="4391634"/>
                  <a:pt x="19524196" y="4420006"/>
                  <a:pt x="19524196" y="4448380"/>
                </a:cubicBezTo>
                <a:cubicBezTo>
                  <a:pt x="19636766" y="4490940"/>
                  <a:pt x="19791546" y="4391634"/>
                  <a:pt x="19875972" y="4519313"/>
                </a:cubicBezTo>
                <a:cubicBezTo>
                  <a:pt x="19861904" y="4505125"/>
                  <a:pt x="19847832" y="4490939"/>
                  <a:pt x="19833760" y="4533500"/>
                </a:cubicBezTo>
                <a:cubicBezTo>
                  <a:pt x="19861904" y="4547686"/>
                  <a:pt x="19847830" y="4576059"/>
                  <a:pt x="19861904" y="4604433"/>
                </a:cubicBezTo>
                <a:cubicBezTo>
                  <a:pt x="19890044" y="4505126"/>
                  <a:pt x="19904114" y="4632807"/>
                  <a:pt x="19932260" y="4618621"/>
                </a:cubicBezTo>
                <a:cubicBezTo>
                  <a:pt x="19960400" y="4590247"/>
                  <a:pt x="19932258" y="4561871"/>
                  <a:pt x="19960400" y="4533500"/>
                </a:cubicBezTo>
                <a:cubicBezTo>
                  <a:pt x="19974472" y="4604433"/>
                  <a:pt x="19988540" y="4590247"/>
                  <a:pt x="20016684" y="4618621"/>
                </a:cubicBezTo>
                <a:cubicBezTo>
                  <a:pt x="20030756" y="4590247"/>
                  <a:pt x="20016684" y="4576060"/>
                  <a:pt x="20016682" y="4561871"/>
                </a:cubicBezTo>
                <a:cubicBezTo>
                  <a:pt x="20044828" y="4576059"/>
                  <a:pt x="20101112" y="4519314"/>
                  <a:pt x="20101112" y="4576059"/>
                </a:cubicBezTo>
                <a:cubicBezTo>
                  <a:pt x="20087040" y="4576059"/>
                  <a:pt x="20072966" y="4547686"/>
                  <a:pt x="20044828" y="4590247"/>
                </a:cubicBezTo>
                <a:cubicBezTo>
                  <a:pt x="20101112" y="4618621"/>
                  <a:pt x="20072968" y="4646995"/>
                  <a:pt x="20087040" y="4717926"/>
                </a:cubicBezTo>
                <a:cubicBezTo>
                  <a:pt x="20115182" y="4689552"/>
                  <a:pt x="20101112" y="4661181"/>
                  <a:pt x="20101112" y="4632806"/>
                </a:cubicBezTo>
                <a:cubicBezTo>
                  <a:pt x="20143324" y="4618621"/>
                  <a:pt x="20199608" y="4646995"/>
                  <a:pt x="20255892" y="4675367"/>
                </a:cubicBezTo>
                <a:cubicBezTo>
                  <a:pt x="20255892" y="4618621"/>
                  <a:pt x="20298104" y="4618621"/>
                  <a:pt x="20312176" y="4576059"/>
                </a:cubicBezTo>
                <a:cubicBezTo>
                  <a:pt x="20340320" y="4618621"/>
                  <a:pt x="20298104" y="4646995"/>
                  <a:pt x="20326246" y="4675367"/>
                </a:cubicBezTo>
                <a:cubicBezTo>
                  <a:pt x="20354390" y="4618621"/>
                  <a:pt x="20368462" y="4604433"/>
                  <a:pt x="20396604" y="4590247"/>
                </a:cubicBezTo>
                <a:cubicBezTo>
                  <a:pt x="20396604" y="4561871"/>
                  <a:pt x="20382532" y="4576060"/>
                  <a:pt x="20382532" y="4547686"/>
                </a:cubicBezTo>
                <a:cubicBezTo>
                  <a:pt x="20410674" y="4590247"/>
                  <a:pt x="20424744" y="4533499"/>
                  <a:pt x="20410674" y="4490940"/>
                </a:cubicBezTo>
                <a:cubicBezTo>
                  <a:pt x="20438814" y="4519313"/>
                  <a:pt x="20452888" y="4476754"/>
                  <a:pt x="20481032" y="4519314"/>
                </a:cubicBezTo>
                <a:cubicBezTo>
                  <a:pt x="20466960" y="4576059"/>
                  <a:pt x="20452888" y="4533500"/>
                  <a:pt x="20438816" y="4547686"/>
                </a:cubicBezTo>
                <a:cubicBezTo>
                  <a:pt x="20466960" y="4576059"/>
                  <a:pt x="20438816" y="4590247"/>
                  <a:pt x="20424744" y="4590247"/>
                </a:cubicBezTo>
                <a:cubicBezTo>
                  <a:pt x="20452888" y="4590248"/>
                  <a:pt x="20481030" y="4618620"/>
                  <a:pt x="20481032" y="4646995"/>
                </a:cubicBezTo>
                <a:cubicBezTo>
                  <a:pt x="20481032" y="4632807"/>
                  <a:pt x="20452888" y="4675367"/>
                  <a:pt x="20466958" y="4689552"/>
                </a:cubicBezTo>
                <a:cubicBezTo>
                  <a:pt x="20509170" y="4732113"/>
                  <a:pt x="20551388" y="4632807"/>
                  <a:pt x="20593596" y="4646995"/>
                </a:cubicBezTo>
                <a:cubicBezTo>
                  <a:pt x="20579528" y="4675367"/>
                  <a:pt x="20551388" y="4703741"/>
                  <a:pt x="20579528" y="4732113"/>
                </a:cubicBezTo>
                <a:cubicBezTo>
                  <a:pt x="20607670" y="4661181"/>
                  <a:pt x="20649886" y="4590247"/>
                  <a:pt x="20678026" y="4661181"/>
                </a:cubicBezTo>
                <a:cubicBezTo>
                  <a:pt x="20678026" y="4646994"/>
                  <a:pt x="20635808" y="4646995"/>
                  <a:pt x="20649884" y="4689553"/>
                </a:cubicBezTo>
                <a:cubicBezTo>
                  <a:pt x="20692096" y="4689553"/>
                  <a:pt x="20720236" y="4703741"/>
                  <a:pt x="20748382" y="4675367"/>
                </a:cubicBezTo>
                <a:cubicBezTo>
                  <a:pt x="20762454" y="4703741"/>
                  <a:pt x="20776522" y="4732113"/>
                  <a:pt x="20776524" y="4746301"/>
                </a:cubicBezTo>
                <a:cubicBezTo>
                  <a:pt x="20804666" y="4732113"/>
                  <a:pt x="20790594" y="4732113"/>
                  <a:pt x="20818736" y="4689553"/>
                </a:cubicBezTo>
                <a:cubicBezTo>
                  <a:pt x="20818736" y="4703740"/>
                  <a:pt x="20832806" y="4703741"/>
                  <a:pt x="20846878" y="4717927"/>
                </a:cubicBezTo>
                <a:cubicBezTo>
                  <a:pt x="20846876" y="4746301"/>
                  <a:pt x="20832808" y="4760486"/>
                  <a:pt x="20846878" y="4774672"/>
                </a:cubicBezTo>
                <a:cubicBezTo>
                  <a:pt x="20917232" y="4817231"/>
                  <a:pt x="20959448" y="4746301"/>
                  <a:pt x="21029802" y="4732113"/>
                </a:cubicBezTo>
                <a:cubicBezTo>
                  <a:pt x="21015732" y="4760486"/>
                  <a:pt x="21015732" y="4803045"/>
                  <a:pt x="21015732" y="4845606"/>
                </a:cubicBezTo>
                <a:cubicBezTo>
                  <a:pt x="21043870" y="4831418"/>
                  <a:pt x="21057942" y="4859792"/>
                  <a:pt x="21086086" y="4817232"/>
                </a:cubicBezTo>
                <a:cubicBezTo>
                  <a:pt x="21072016" y="4788860"/>
                  <a:pt x="21015732" y="4845606"/>
                  <a:pt x="21043872" y="4774672"/>
                </a:cubicBezTo>
                <a:cubicBezTo>
                  <a:pt x="21072016" y="4760486"/>
                  <a:pt x="21100158" y="4803046"/>
                  <a:pt x="21128300" y="4859792"/>
                </a:cubicBezTo>
                <a:cubicBezTo>
                  <a:pt x="21170512" y="4803046"/>
                  <a:pt x="21100158" y="4817232"/>
                  <a:pt x="21114230" y="4760486"/>
                </a:cubicBezTo>
                <a:cubicBezTo>
                  <a:pt x="21156444" y="4788860"/>
                  <a:pt x="21195138" y="4788860"/>
                  <a:pt x="21230314" y="4779994"/>
                </a:cubicBezTo>
                <a:lnTo>
                  <a:pt x="21283316" y="4761191"/>
                </a:lnTo>
                <a:lnTo>
                  <a:pt x="21297154" y="4803046"/>
                </a:lnTo>
                <a:cubicBezTo>
                  <a:pt x="21297152" y="4817232"/>
                  <a:pt x="21297154" y="4831417"/>
                  <a:pt x="21311224" y="4845606"/>
                </a:cubicBezTo>
                <a:cubicBezTo>
                  <a:pt x="21381580" y="4717927"/>
                  <a:pt x="21466006" y="4859792"/>
                  <a:pt x="21536362" y="4845605"/>
                </a:cubicBezTo>
                <a:cubicBezTo>
                  <a:pt x="21522292" y="4859792"/>
                  <a:pt x="21508218" y="4888165"/>
                  <a:pt x="21536362" y="4916537"/>
                </a:cubicBezTo>
                <a:cubicBezTo>
                  <a:pt x="21564504" y="4873980"/>
                  <a:pt x="21578576" y="4831418"/>
                  <a:pt x="21606716" y="4831417"/>
                </a:cubicBezTo>
                <a:cubicBezTo>
                  <a:pt x="21606714" y="4845605"/>
                  <a:pt x="21606716" y="4873980"/>
                  <a:pt x="21606714" y="4888166"/>
                </a:cubicBezTo>
                <a:cubicBezTo>
                  <a:pt x="21663002" y="4845605"/>
                  <a:pt x="21719284" y="4916537"/>
                  <a:pt x="21789642" y="4845606"/>
                </a:cubicBezTo>
                <a:cubicBezTo>
                  <a:pt x="21775572" y="4873979"/>
                  <a:pt x="21775572" y="4888166"/>
                  <a:pt x="21775572" y="4902352"/>
                </a:cubicBezTo>
                <a:cubicBezTo>
                  <a:pt x="21874064" y="4888166"/>
                  <a:pt x="21859994" y="4916538"/>
                  <a:pt x="21930354" y="4959096"/>
                </a:cubicBezTo>
                <a:cubicBezTo>
                  <a:pt x="21916282" y="4987470"/>
                  <a:pt x="21916282" y="5001657"/>
                  <a:pt x="21916282" y="5030031"/>
                </a:cubicBezTo>
                <a:cubicBezTo>
                  <a:pt x="21958494" y="4973285"/>
                  <a:pt x="21944424" y="5072590"/>
                  <a:pt x="21972564" y="5030031"/>
                </a:cubicBezTo>
                <a:cubicBezTo>
                  <a:pt x="21986636" y="5015845"/>
                  <a:pt x="22000708" y="4987471"/>
                  <a:pt x="22000708" y="4959096"/>
                </a:cubicBezTo>
                <a:cubicBezTo>
                  <a:pt x="22014778" y="4987471"/>
                  <a:pt x="22028848" y="5001656"/>
                  <a:pt x="22042922" y="4987471"/>
                </a:cubicBezTo>
                <a:cubicBezTo>
                  <a:pt x="22042922" y="4973284"/>
                  <a:pt x="22028850" y="4944911"/>
                  <a:pt x="22028850" y="4930726"/>
                </a:cubicBezTo>
                <a:cubicBezTo>
                  <a:pt x="22085132" y="4959096"/>
                  <a:pt x="22056992" y="4973285"/>
                  <a:pt x="22113276" y="4987471"/>
                </a:cubicBezTo>
                <a:cubicBezTo>
                  <a:pt x="22099204" y="4959096"/>
                  <a:pt x="22071062" y="4930726"/>
                  <a:pt x="22099206" y="4916537"/>
                </a:cubicBezTo>
                <a:cubicBezTo>
                  <a:pt x="22141420" y="5015845"/>
                  <a:pt x="22253988" y="4959097"/>
                  <a:pt x="22225844" y="5086776"/>
                </a:cubicBezTo>
                <a:cubicBezTo>
                  <a:pt x="22253988" y="5115150"/>
                  <a:pt x="22282130" y="5072591"/>
                  <a:pt x="22310272" y="5086777"/>
                </a:cubicBezTo>
                <a:cubicBezTo>
                  <a:pt x="22310272" y="5100965"/>
                  <a:pt x="22296202" y="5115150"/>
                  <a:pt x="22296202" y="5129336"/>
                </a:cubicBezTo>
                <a:cubicBezTo>
                  <a:pt x="22338410" y="5100965"/>
                  <a:pt x="22338412" y="5200270"/>
                  <a:pt x="22366554" y="5171895"/>
                </a:cubicBezTo>
                <a:cubicBezTo>
                  <a:pt x="22380628" y="5129337"/>
                  <a:pt x="22366556" y="5072591"/>
                  <a:pt x="22380628" y="5015845"/>
                </a:cubicBezTo>
                <a:cubicBezTo>
                  <a:pt x="22394700" y="5086777"/>
                  <a:pt x="22450982" y="5143522"/>
                  <a:pt x="22465054" y="5044217"/>
                </a:cubicBezTo>
                <a:cubicBezTo>
                  <a:pt x="22662050" y="5143522"/>
                  <a:pt x="22859046" y="5157710"/>
                  <a:pt x="23056038" y="5228642"/>
                </a:cubicBezTo>
                <a:cubicBezTo>
                  <a:pt x="23041968" y="5285389"/>
                  <a:pt x="23027898" y="5200270"/>
                  <a:pt x="22999754" y="5228642"/>
                </a:cubicBezTo>
                <a:cubicBezTo>
                  <a:pt x="22999754" y="5285389"/>
                  <a:pt x="22971612" y="5257016"/>
                  <a:pt x="22985684" y="5299575"/>
                </a:cubicBezTo>
                <a:cubicBezTo>
                  <a:pt x="22999754" y="5285389"/>
                  <a:pt x="22999754" y="5313760"/>
                  <a:pt x="23013826" y="5313761"/>
                </a:cubicBezTo>
                <a:cubicBezTo>
                  <a:pt x="23027896" y="5285389"/>
                  <a:pt x="23013828" y="5271201"/>
                  <a:pt x="23027896" y="5257016"/>
                </a:cubicBezTo>
                <a:cubicBezTo>
                  <a:pt x="23056038" y="5271201"/>
                  <a:pt x="23041966" y="5299575"/>
                  <a:pt x="23041966" y="5327949"/>
                </a:cubicBezTo>
                <a:cubicBezTo>
                  <a:pt x="23056038" y="5327949"/>
                  <a:pt x="23070110" y="5342135"/>
                  <a:pt x="23084180" y="5342134"/>
                </a:cubicBezTo>
                <a:cubicBezTo>
                  <a:pt x="23098250" y="5313761"/>
                  <a:pt x="23098252" y="5299575"/>
                  <a:pt x="23098252" y="5285389"/>
                </a:cubicBezTo>
                <a:cubicBezTo>
                  <a:pt x="23070108" y="5228641"/>
                  <a:pt x="23070110" y="5186084"/>
                  <a:pt x="23056038" y="5143522"/>
                </a:cubicBezTo>
                <a:cubicBezTo>
                  <a:pt x="23070110" y="5171895"/>
                  <a:pt x="23084180" y="5129336"/>
                  <a:pt x="23112326" y="5171896"/>
                </a:cubicBezTo>
                <a:cubicBezTo>
                  <a:pt x="23098252" y="5200270"/>
                  <a:pt x="23070110" y="5214456"/>
                  <a:pt x="23098250" y="5242830"/>
                </a:cubicBezTo>
                <a:cubicBezTo>
                  <a:pt x="23140464" y="5214456"/>
                  <a:pt x="23182678" y="5342134"/>
                  <a:pt x="23238964" y="5271202"/>
                </a:cubicBezTo>
                <a:cubicBezTo>
                  <a:pt x="23253034" y="5313761"/>
                  <a:pt x="23253034" y="5313761"/>
                  <a:pt x="23267106" y="5271201"/>
                </a:cubicBezTo>
                <a:cubicBezTo>
                  <a:pt x="23281176" y="5313760"/>
                  <a:pt x="23295248" y="5313761"/>
                  <a:pt x="23309318" y="5313761"/>
                </a:cubicBezTo>
                <a:cubicBezTo>
                  <a:pt x="23295248" y="5356321"/>
                  <a:pt x="23267106" y="5327948"/>
                  <a:pt x="23238964" y="5356321"/>
                </a:cubicBezTo>
                <a:cubicBezTo>
                  <a:pt x="23281178" y="5455627"/>
                  <a:pt x="23323390" y="5370506"/>
                  <a:pt x="23365602" y="5398881"/>
                </a:cubicBezTo>
                <a:cubicBezTo>
                  <a:pt x="23365602" y="5469814"/>
                  <a:pt x="23407814" y="5427255"/>
                  <a:pt x="23421888" y="5455626"/>
                </a:cubicBezTo>
                <a:cubicBezTo>
                  <a:pt x="23421888" y="5498186"/>
                  <a:pt x="23365602" y="5540746"/>
                  <a:pt x="23393746" y="5583306"/>
                </a:cubicBezTo>
                <a:cubicBezTo>
                  <a:pt x="23421888" y="5526559"/>
                  <a:pt x="23450028" y="5569120"/>
                  <a:pt x="23478174" y="5554934"/>
                </a:cubicBezTo>
                <a:cubicBezTo>
                  <a:pt x="23492244" y="5512374"/>
                  <a:pt x="23478174" y="5526560"/>
                  <a:pt x="23492242" y="5469814"/>
                </a:cubicBezTo>
                <a:cubicBezTo>
                  <a:pt x="23520384" y="5526560"/>
                  <a:pt x="23520384" y="5512374"/>
                  <a:pt x="23548526" y="5569120"/>
                </a:cubicBezTo>
                <a:cubicBezTo>
                  <a:pt x="23520384" y="5597494"/>
                  <a:pt x="23534456" y="5611679"/>
                  <a:pt x="23534456" y="5668425"/>
                </a:cubicBezTo>
                <a:cubicBezTo>
                  <a:pt x="23506314" y="5682611"/>
                  <a:pt x="23492244" y="5625865"/>
                  <a:pt x="23464100" y="5696798"/>
                </a:cubicBezTo>
                <a:cubicBezTo>
                  <a:pt x="23407816" y="5597494"/>
                  <a:pt x="23351532" y="5654239"/>
                  <a:pt x="23281178" y="5611679"/>
                </a:cubicBezTo>
                <a:cubicBezTo>
                  <a:pt x="23238964" y="5710984"/>
                  <a:pt x="23210818" y="5597494"/>
                  <a:pt x="23168608" y="5625865"/>
                </a:cubicBezTo>
                <a:cubicBezTo>
                  <a:pt x="23182676" y="5640053"/>
                  <a:pt x="23182678" y="5654239"/>
                  <a:pt x="23168608" y="5668425"/>
                </a:cubicBezTo>
                <a:cubicBezTo>
                  <a:pt x="23154534" y="5625865"/>
                  <a:pt x="23140466" y="5668425"/>
                  <a:pt x="23112326" y="5611679"/>
                </a:cubicBezTo>
                <a:cubicBezTo>
                  <a:pt x="23126396" y="5583306"/>
                  <a:pt x="23140466" y="5554933"/>
                  <a:pt x="23126394" y="5526560"/>
                </a:cubicBezTo>
                <a:cubicBezTo>
                  <a:pt x="23112326" y="5526559"/>
                  <a:pt x="23112326" y="5526559"/>
                  <a:pt x="23098252" y="5526560"/>
                </a:cubicBezTo>
                <a:cubicBezTo>
                  <a:pt x="23070110" y="5569120"/>
                  <a:pt x="23098252" y="5611679"/>
                  <a:pt x="23070110" y="5654239"/>
                </a:cubicBezTo>
                <a:cubicBezTo>
                  <a:pt x="23041968" y="5611679"/>
                  <a:pt x="23041968" y="5611679"/>
                  <a:pt x="23013828" y="5668425"/>
                </a:cubicBezTo>
                <a:cubicBezTo>
                  <a:pt x="23006790" y="5661333"/>
                  <a:pt x="23003272" y="5654239"/>
                  <a:pt x="23001512" y="5645373"/>
                </a:cubicBezTo>
                <a:lnTo>
                  <a:pt x="22999774" y="5612077"/>
                </a:lnTo>
                <a:lnTo>
                  <a:pt x="23002832" y="5612566"/>
                </a:lnTo>
                <a:cubicBezTo>
                  <a:pt x="23012068" y="5614341"/>
                  <a:pt x="23020862" y="5615226"/>
                  <a:pt x="23027896" y="5611679"/>
                </a:cubicBezTo>
                <a:cubicBezTo>
                  <a:pt x="23013828" y="5583305"/>
                  <a:pt x="23056038" y="5554934"/>
                  <a:pt x="23027898" y="5526560"/>
                </a:cubicBezTo>
                <a:cubicBezTo>
                  <a:pt x="22999754" y="5569120"/>
                  <a:pt x="22957540" y="5526560"/>
                  <a:pt x="22929400" y="5569120"/>
                </a:cubicBezTo>
                <a:cubicBezTo>
                  <a:pt x="22901256" y="5554934"/>
                  <a:pt x="22915330" y="5498186"/>
                  <a:pt x="22887186" y="5554934"/>
                </a:cubicBezTo>
                <a:cubicBezTo>
                  <a:pt x="22873116" y="5526560"/>
                  <a:pt x="22887186" y="5498186"/>
                  <a:pt x="22859046" y="5469814"/>
                </a:cubicBezTo>
                <a:cubicBezTo>
                  <a:pt x="22844972" y="5526560"/>
                  <a:pt x="22830902" y="5512374"/>
                  <a:pt x="22816830" y="5526560"/>
                </a:cubicBezTo>
                <a:cubicBezTo>
                  <a:pt x="22802758" y="5512374"/>
                  <a:pt x="22802756" y="5441441"/>
                  <a:pt x="22788688" y="5455627"/>
                </a:cubicBezTo>
                <a:cubicBezTo>
                  <a:pt x="22788686" y="5498186"/>
                  <a:pt x="22802758" y="5540746"/>
                  <a:pt x="22774618" y="5583306"/>
                </a:cubicBezTo>
                <a:cubicBezTo>
                  <a:pt x="22760548" y="5484000"/>
                  <a:pt x="22732404" y="5569120"/>
                  <a:pt x="22718332" y="5469814"/>
                </a:cubicBezTo>
                <a:cubicBezTo>
                  <a:pt x="22704262" y="5526560"/>
                  <a:pt x="22704260" y="5498186"/>
                  <a:pt x="22676120" y="5526560"/>
                </a:cubicBezTo>
                <a:cubicBezTo>
                  <a:pt x="22690190" y="5569119"/>
                  <a:pt x="22746476" y="5512374"/>
                  <a:pt x="22732404" y="5583306"/>
                </a:cubicBezTo>
                <a:cubicBezTo>
                  <a:pt x="22690190" y="5597494"/>
                  <a:pt x="22662048" y="5554933"/>
                  <a:pt x="22619836" y="5554934"/>
                </a:cubicBezTo>
                <a:cubicBezTo>
                  <a:pt x="22619836" y="5640053"/>
                  <a:pt x="22535408" y="5569120"/>
                  <a:pt x="22493196" y="5597493"/>
                </a:cubicBezTo>
                <a:cubicBezTo>
                  <a:pt x="22521338" y="5640053"/>
                  <a:pt x="22619836" y="5682610"/>
                  <a:pt x="22591692" y="5781918"/>
                </a:cubicBezTo>
                <a:cubicBezTo>
                  <a:pt x="22605762" y="5781918"/>
                  <a:pt x="22619836" y="5781919"/>
                  <a:pt x="22633906" y="5753544"/>
                </a:cubicBezTo>
                <a:cubicBezTo>
                  <a:pt x="22619836" y="5739358"/>
                  <a:pt x="22619836" y="5710985"/>
                  <a:pt x="22633906" y="5696798"/>
                </a:cubicBezTo>
                <a:cubicBezTo>
                  <a:pt x="22676120" y="5739359"/>
                  <a:pt x="22662050" y="5611679"/>
                  <a:pt x="22704262" y="5625865"/>
                </a:cubicBezTo>
                <a:cubicBezTo>
                  <a:pt x="22690188" y="5654239"/>
                  <a:pt x="22676120" y="5682611"/>
                  <a:pt x="22690190" y="5710985"/>
                </a:cubicBezTo>
                <a:cubicBezTo>
                  <a:pt x="22704262" y="5725173"/>
                  <a:pt x="22704262" y="5725173"/>
                  <a:pt x="22718332" y="5725172"/>
                </a:cubicBezTo>
                <a:cubicBezTo>
                  <a:pt x="22718332" y="5725172"/>
                  <a:pt x="22718332" y="5725172"/>
                  <a:pt x="22746476" y="5682610"/>
                </a:cubicBezTo>
                <a:cubicBezTo>
                  <a:pt x="22760548" y="5710984"/>
                  <a:pt x="22788686" y="5710985"/>
                  <a:pt x="22802758" y="5753545"/>
                </a:cubicBezTo>
                <a:cubicBezTo>
                  <a:pt x="22788688" y="5810290"/>
                  <a:pt x="22760546" y="5767730"/>
                  <a:pt x="22746476" y="5796104"/>
                </a:cubicBezTo>
                <a:cubicBezTo>
                  <a:pt x="22760548" y="5824478"/>
                  <a:pt x="22774618" y="5838664"/>
                  <a:pt x="22788688" y="5824478"/>
                </a:cubicBezTo>
                <a:cubicBezTo>
                  <a:pt x="22788688" y="5810290"/>
                  <a:pt x="22802758" y="5781919"/>
                  <a:pt x="22816830" y="5753545"/>
                </a:cubicBezTo>
                <a:cubicBezTo>
                  <a:pt x="22802758" y="5753545"/>
                  <a:pt x="22802758" y="5739358"/>
                  <a:pt x="22816830" y="5710984"/>
                </a:cubicBezTo>
                <a:cubicBezTo>
                  <a:pt x="22844972" y="5753545"/>
                  <a:pt x="22887186" y="5739358"/>
                  <a:pt x="22929400" y="5753544"/>
                </a:cubicBezTo>
                <a:cubicBezTo>
                  <a:pt x="22999754" y="5540746"/>
                  <a:pt x="23112324" y="5838664"/>
                  <a:pt x="23168608" y="5725173"/>
                </a:cubicBezTo>
                <a:cubicBezTo>
                  <a:pt x="23140466" y="5767730"/>
                  <a:pt x="23140466" y="5796104"/>
                  <a:pt x="23140466" y="5838664"/>
                </a:cubicBezTo>
                <a:cubicBezTo>
                  <a:pt x="23098252" y="5767731"/>
                  <a:pt x="23041968" y="5682611"/>
                  <a:pt x="23013828" y="5781918"/>
                </a:cubicBezTo>
                <a:cubicBezTo>
                  <a:pt x="22999754" y="5725173"/>
                  <a:pt x="22971612" y="5739359"/>
                  <a:pt x="22943470" y="5739359"/>
                </a:cubicBezTo>
                <a:cubicBezTo>
                  <a:pt x="22957538" y="5796104"/>
                  <a:pt x="22985684" y="5753545"/>
                  <a:pt x="22985684" y="5838664"/>
                </a:cubicBezTo>
                <a:cubicBezTo>
                  <a:pt x="23013828" y="5725173"/>
                  <a:pt x="23041968" y="5909596"/>
                  <a:pt x="23056038" y="5796104"/>
                </a:cubicBezTo>
                <a:cubicBezTo>
                  <a:pt x="23098252" y="5881224"/>
                  <a:pt x="23126396" y="5824478"/>
                  <a:pt x="23154534" y="5867038"/>
                </a:cubicBezTo>
                <a:cubicBezTo>
                  <a:pt x="23140466" y="5895410"/>
                  <a:pt x="23126396" y="5881224"/>
                  <a:pt x="23140466" y="5923784"/>
                </a:cubicBezTo>
                <a:cubicBezTo>
                  <a:pt x="23154536" y="5895409"/>
                  <a:pt x="23168608" y="5966343"/>
                  <a:pt x="23168608" y="5980529"/>
                </a:cubicBezTo>
                <a:cubicBezTo>
                  <a:pt x="23168606" y="5923784"/>
                  <a:pt x="23196750" y="5980529"/>
                  <a:pt x="23210818" y="5923784"/>
                </a:cubicBezTo>
                <a:cubicBezTo>
                  <a:pt x="23196750" y="5909595"/>
                  <a:pt x="23182676" y="5909596"/>
                  <a:pt x="23196750" y="5867038"/>
                </a:cubicBezTo>
                <a:cubicBezTo>
                  <a:pt x="23224894" y="5909596"/>
                  <a:pt x="23253034" y="5867038"/>
                  <a:pt x="23281178" y="5937970"/>
                </a:cubicBezTo>
                <a:cubicBezTo>
                  <a:pt x="23267106" y="5952158"/>
                  <a:pt x="23253034" y="5980529"/>
                  <a:pt x="23267106" y="5994715"/>
                </a:cubicBezTo>
                <a:cubicBezTo>
                  <a:pt x="23295248" y="5994715"/>
                  <a:pt x="23295248" y="5952158"/>
                  <a:pt x="23323390" y="5923784"/>
                </a:cubicBezTo>
                <a:cubicBezTo>
                  <a:pt x="23337460" y="6023089"/>
                  <a:pt x="23379676" y="5966343"/>
                  <a:pt x="23407816" y="6065649"/>
                </a:cubicBezTo>
                <a:cubicBezTo>
                  <a:pt x="23435958" y="6051463"/>
                  <a:pt x="23464100" y="6108209"/>
                  <a:pt x="23492244" y="6122395"/>
                </a:cubicBezTo>
                <a:cubicBezTo>
                  <a:pt x="23478174" y="6122394"/>
                  <a:pt x="23478174" y="6164957"/>
                  <a:pt x="23478172" y="6179143"/>
                </a:cubicBezTo>
                <a:cubicBezTo>
                  <a:pt x="23492244" y="6179143"/>
                  <a:pt x="23534456" y="6264264"/>
                  <a:pt x="23534456" y="6179143"/>
                </a:cubicBezTo>
                <a:cubicBezTo>
                  <a:pt x="23562596" y="6207516"/>
                  <a:pt x="23534454" y="6221702"/>
                  <a:pt x="23548526" y="6264263"/>
                </a:cubicBezTo>
                <a:cubicBezTo>
                  <a:pt x="23562596" y="6235890"/>
                  <a:pt x="23576668" y="6306822"/>
                  <a:pt x="23590742" y="6292636"/>
                </a:cubicBezTo>
                <a:cubicBezTo>
                  <a:pt x="23594260" y="6274900"/>
                  <a:pt x="23595138" y="6263374"/>
                  <a:pt x="23594260" y="6255618"/>
                </a:cubicBezTo>
                <a:lnTo>
                  <a:pt x="23593476" y="6254016"/>
                </a:lnTo>
                <a:lnTo>
                  <a:pt x="23627676" y="6303275"/>
                </a:lnTo>
                <a:cubicBezTo>
                  <a:pt x="23629434" y="6321010"/>
                  <a:pt x="23625918" y="6342287"/>
                  <a:pt x="23632954" y="6377755"/>
                </a:cubicBezTo>
                <a:cubicBezTo>
                  <a:pt x="23661096" y="6306822"/>
                  <a:pt x="23689238" y="6434501"/>
                  <a:pt x="23717380" y="6391941"/>
                </a:cubicBezTo>
                <a:cubicBezTo>
                  <a:pt x="23703308" y="6434501"/>
                  <a:pt x="23689238" y="6406129"/>
                  <a:pt x="23675166" y="6448687"/>
                </a:cubicBezTo>
                <a:cubicBezTo>
                  <a:pt x="23647026" y="6391941"/>
                  <a:pt x="23618880" y="6406129"/>
                  <a:pt x="23604812" y="6406129"/>
                </a:cubicBezTo>
                <a:cubicBezTo>
                  <a:pt x="23604812" y="6420314"/>
                  <a:pt x="23604812" y="6448687"/>
                  <a:pt x="23590742" y="6448687"/>
                </a:cubicBezTo>
                <a:cubicBezTo>
                  <a:pt x="23590742" y="6391942"/>
                  <a:pt x="23520384" y="6434500"/>
                  <a:pt x="23492242" y="6462874"/>
                </a:cubicBezTo>
                <a:cubicBezTo>
                  <a:pt x="23464098" y="6448687"/>
                  <a:pt x="23478172" y="6420315"/>
                  <a:pt x="23464100" y="6391941"/>
                </a:cubicBezTo>
                <a:cubicBezTo>
                  <a:pt x="23435958" y="6434501"/>
                  <a:pt x="23379676" y="6434501"/>
                  <a:pt x="23379676" y="6377755"/>
                </a:cubicBezTo>
                <a:cubicBezTo>
                  <a:pt x="23393746" y="6306822"/>
                  <a:pt x="23407814" y="6420314"/>
                  <a:pt x="23421888" y="6391941"/>
                </a:cubicBezTo>
                <a:cubicBezTo>
                  <a:pt x="23421888" y="6349381"/>
                  <a:pt x="23464100" y="6321010"/>
                  <a:pt x="23450028" y="6278450"/>
                </a:cubicBezTo>
                <a:cubicBezTo>
                  <a:pt x="23421888" y="6278450"/>
                  <a:pt x="23435956" y="6306821"/>
                  <a:pt x="23421888" y="6335195"/>
                </a:cubicBezTo>
                <a:cubicBezTo>
                  <a:pt x="23393746" y="6292636"/>
                  <a:pt x="23379676" y="6335195"/>
                  <a:pt x="23365602" y="6321010"/>
                </a:cubicBezTo>
                <a:cubicBezTo>
                  <a:pt x="23337460" y="6292635"/>
                  <a:pt x="23379676" y="6264264"/>
                  <a:pt x="23351532" y="6250076"/>
                </a:cubicBezTo>
                <a:cubicBezTo>
                  <a:pt x="23337460" y="6306822"/>
                  <a:pt x="23309318" y="6321010"/>
                  <a:pt x="23281178" y="6306822"/>
                </a:cubicBezTo>
                <a:cubicBezTo>
                  <a:pt x="23281178" y="6363569"/>
                  <a:pt x="23281178" y="6377756"/>
                  <a:pt x="23267106" y="6420314"/>
                </a:cubicBezTo>
                <a:cubicBezTo>
                  <a:pt x="23224894" y="6377755"/>
                  <a:pt x="23182676" y="6420315"/>
                  <a:pt x="23154536" y="6377755"/>
                </a:cubicBezTo>
                <a:cubicBezTo>
                  <a:pt x="23154536" y="6335195"/>
                  <a:pt x="23196750" y="6377755"/>
                  <a:pt x="23182676" y="6321009"/>
                </a:cubicBezTo>
                <a:cubicBezTo>
                  <a:pt x="23140466" y="6349381"/>
                  <a:pt x="23140466" y="6278450"/>
                  <a:pt x="23098252" y="6321010"/>
                </a:cubicBezTo>
                <a:cubicBezTo>
                  <a:pt x="23098252" y="6278450"/>
                  <a:pt x="23041968" y="6235890"/>
                  <a:pt x="23013828" y="6264264"/>
                </a:cubicBezTo>
                <a:cubicBezTo>
                  <a:pt x="22985682" y="6221703"/>
                  <a:pt x="23027898" y="6193330"/>
                  <a:pt x="22985684" y="6150770"/>
                </a:cubicBezTo>
                <a:cubicBezTo>
                  <a:pt x="22985682" y="6207516"/>
                  <a:pt x="22943470" y="6164956"/>
                  <a:pt x="22929400" y="6235890"/>
                </a:cubicBezTo>
                <a:cubicBezTo>
                  <a:pt x="22929398" y="6193331"/>
                  <a:pt x="22915330" y="6235889"/>
                  <a:pt x="22901256" y="6207516"/>
                </a:cubicBezTo>
                <a:cubicBezTo>
                  <a:pt x="22901256" y="6193330"/>
                  <a:pt x="22915330" y="6164957"/>
                  <a:pt x="22901256" y="6150770"/>
                </a:cubicBezTo>
                <a:cubicBezTo>
                  <a:pt x="22901256" y="6179142"/>
                  <a:pt x="22887186" y="6164956"/>
                  <a:pt x="22873114" y="6179142"/>
                </a:cubicBezTo>
                <a:cubicBezTo>
                  <a:pt x="22844972" y="6150770"/>
                  <a:pt x="22873116" y="6122394"/>
                  <a:pt x="22859046" y="6079834"/>
                </a:cubicBezTo>
                <a:cubicBezTo>
                  <a:pt x="22830902" y="6164956"/>
                  <a:pt x="22816830" y="6108208"/>
                  <a:pt x="22788688" y="6122394"/>
                </a:cubicBezTo>
                <a:cubicBezTo>
                  <a:pt x="22802758" y="6164957"/>
                  <a:pt x="22830902" y="6179143"/>
                  <a:pt x="22859046" y="6193331"/>
                </a:cubicBezTo>
                <a:cubicBezTo>
                  <a:pt x="22802758" y="6235889"/>
                  <a:pt x="22760548" y="6136580"/>
                  <a:pt x="22718332" y="6164956"/>
                </a:cubicBezTo>
                <a:cubicBezTo>
                  <a:pt x="22774618" y="6207516"/>
                  <a:pt x="22830900" y="6278450"/>
                  <a:pt x="22873116" y="6264264"/>
                </a:cubicBezTo>
                <a:cubicBezTo>
                  <a:pt x="22873114" y="6250076"/>
                  <a:pt x="22859046" y="6221702"/>
                  <a:pt x="22873116" y="6207517"/>
                </a:cubicBezTo>
                <a:cubicBezTo>
                  <a:pt x="22901256" y="6250076"/>
                  <a:pt x="22887186" y="6250076"/>
                  <a:pt x="22915330" y="6278450"/>
                </a:cubicBezTo>
                <a:cubicBezTo>
                  <a:pt x="22901256" y="6306822"/>
                  <a:pt x="22887186" y="6335195"/>
                  <a:pt x="22887184" y="6363569"/>
                </a:cubicBezTo>
                <a:cubicBezTo>
                  <a:pt x="22830900" y="6278450"/>
                  <a:pt x="22774618" y="6221702"/>
                  <a:pt x="22732404" y="6321010"/>
                </a:cubicBezTo>
                <a:cubicBezTo>
                  <a:pt x="22746476" y="6278449"/>
                  <a:pt x="22704262" y="6250075"/>
                  <a:pt x="22704260" y="6306821"/>
                </a:cubicBezTo>
                <a:cubicBezTo>
                  <a:pt x="22676118" y="6264264"/>
                  <a:pt x="22718332" y="6235890"/>
                  <a:pt x="22704262" y="6207516"/>
                </a:cubicBezTo>
                <a:cubicBezTo>
                  <a:pt x="22676120" y="6221702"/>
                  <a:pt x="22662050" y="6193331"/>
                  <a:pt x="22647980" y="6207516"/>
                </a:cubicBezTo>
                <a:cubicBezTo>
                  <a:pt x="22662050" y="6221702"/>
                  <a:pt x="22704262" y="6235890"/>
                  <a:pt x="22676118" y="6278450"/>
                </a:cubicBezTo>
                <a:cubicBezTo>
                  <a:pt x="22662050" y="6321010"/>
                  <a:pt x="22647980" y="6207516"/>
                  <a:pt x="22633906" y="6250076"/>
                </a:cubicBezTo>
                <a:cubicBezTo>
                  <a:pt x="22619836" y="6321010"/>
                  <a:pt x="22619834" y="6306822"/>
                  <a:pt x="22591692" y="6335195"/>
                </a:cubicBezTo>
                <a:cubicBezTo>
                  <a:pt x="22619834" y="6363569"/>
                  <a:pt x="22591692" y="6391941"/>
                  <a:pt x="22591690" y="6406129"/>
                </a:cubicBezTo>
                <a:cubicBezTo>
                  <a:pt x="22563552" y="6349382"/>
                  <a:pt x="22563552" y="6448687"/>
                  <a:pt x="22549482" y="6462874"/>
                </a:cubicBezTo>
                <a:cubicBezTo>
                  <a:pt x="22521336" y="6420315"/>
                  <a:pt x="22563550" y="6391941"/>
                  <a:pt x="22549480" y="6349381"/>
                </a:cubicBezTo>
                <a:cubicBezTo>
                  <a:pt x="22521338" y="6377756"/>
                  <a:pt x="22493196" y="6363569"/>
                  <a:pt x="22465054" y="6349381"/>
                </a:cubicBezTo>
                <a:cubicBezTo>
                  <a:pt x="22479124" y="6321009"/>
                  <a:pt x="22493196" y="6349381"/>
                  <a:pt x="22479124" y="6292636"/>
                </a:cubicBezTo>
                <a:cubicBezTo>
                  <a:pt x="22465054" y="6292636"/>
                  <a:pt x="22465054" y="6250075"/>
                  <a:pt x="22450980" y="6221702"/>
                </a:cubicBezTo>
                <a:cubicBezTo>
                  <a:pt x="22450982" y="6292636"/>
                  <a:pt x="22408770" y="6221702"/>
                  <a:pt x="22394700" y="6179142"/>
                </a:cubicBezTo>
                <a:cubicBezTo>
                  <a:pt x="22366556" y="6221702"/>
                  <a:pt x="22338410" y="6221703"/>
                  <a:pt x="22352484" y="6278450"/>
                </a:cubicBezTo>
                <a:cubicBezTo>
                  <a:pt x="22310272" y="6235890"/>
                  <a:pt x="22324342" y="6207517"/>
                  <a:pt x="22324340" y="6164957"/>
                </a:cubicBezTo>
                <a:cubicBezTo>
                  <a:pt x="22296200" y="6221702"/>
                  <a:pt x="22253988" y="6150770"/>
                  <a:pt x="22239916" y="6221702"/>
                </a:cubicBezTo>
                <a:cubicBezTo>
                  <a:pt x="22225844" y="6221702"/>
                  <a:pt x="22225844" y="6150771"/>
                  <a:pt x="22211774" y="6179142"/>
                </a:cubicBezTo>
                <a:cubicBezTo>
                  <a:pt x="22197702" y="6306822"/>
                  <a:pt x="22310272" y="6250076"/>
                  <a:pt x="22324340" y="6349381"/>
                </a:cubicBezTo>
                <a:cubicBezTo>
                  <a:pt x="22282130" y="6335195"/>
                  <a:pt x="22253988" y="6306822"/>
                  <a:pt x="22225844" y="6292636"/>
                </a:cubicBezTo>
                <a:cubicBezTo>
                  <a:pt x="22239916" y="6406130"/>
                  <a:pt x="22197702" y="6448687"/>
                  <a:pt x="22197702" y="6547994"/>
                </a:cubicBezTo>
                <a:cubicBezTo>
                  <a:pt x="22169560" y="6462874"/>
                  <a:pt x="22099206" y="6547994"/>
                  <a:pt x="22028850" y="6547995"/>
                </a:cubicBezTo>
                <a:cubicBezTo>
                  <a:pt x="22056992" y="6519620"/>
                  <a:pt x="22056992" y="6491247"/>
                  <a:pt x="22099206" y="6462874"/>
                </a:cubicBezTo>
                <a:cubicBezTo>
                  <a:pt x="22042922" y="6377755"/>
                  <a:pt x="21986636" y="6321009"/>
                  <a:pt x="21930354" y="6377755"/>
                </a:cubicBezTo>
                <a:cubicBezTo>
                  <a:pt x="21874066" y="6264264"/>
                  <a:pt x="21817782" y="6377756"/>
                  <a:pt x="21761498" y="6250075"/>
                </a:cubicBezTo>
                <a:cubicBezTo>
                  <a:pt x="21747428" y="6292636"/>
                  <a:pt x="21733356" y="6250076"/>
                  <a:pt x="21719282" y="6264263"/>
                </a:cubicBezTo>
                <a:cubicBezTo>
                  <a:pt x="21719282" y="6264263"/>
                  <a:pt x="21719282" y="6264263"/>
                  <a:pt x="21691144" y="6207516"/>
                </a:cubicBezTo>
                <a:cubicBezTo>
                  <a:pt x="21620786" y="6264263"/>
                  <a:pt x="21550432" y="6122394"/>
                  <a:pt x="21494148" y="6122394"/>
                </a:cubicBezTo>
                <a:cubicBezTo>
                  <a:pt x="21494148" y="6136580"/>
                  <a:pt x="21508216" y="6150770"/>
                  <a:pt x="21508218" y="6164956"/>
                </a:cubicBezTo>
                <a:cubicBezTo>
                  <a:pt x="21494148" y="6164957"/>
                  <a:pt x="21466006" y="6221703"/>
                  <a:pt x="21466006" y="6164956"/>
                </a:cubicBezTo>
                <a:cubicBezTo>
                  <a:pt x="21480076" y="6193330"/>
                  <a:pt x="21480078" y="6122394"/>
                  <a:pt x="21466006" y="6122394"/>
                </a:cubicBezTo>
                <a:cubicBezTo>
                  <a:pt x="21451936" y="6136580"/>
                  <a:pt x="21367508" y="6079835"/>
                  <a:pt x="21353436" y="6079835"/>
                </a:cubicBezTo>
                <a:cubicBezTo>
                  <a:pt x="21367508" y="6051463"/>
                  <a:pt x="21409722" y="6051463"/>
                  <a:pt x="21395652" y="6023090"/>
                </a:cubicBezTo>
                <a:cubicBezTo>
                  <a:pt x="21367508" y="5994715"/>
                  <a:pt x="21339366" y="5994715"/>
                  <a:pt x="21311224" y="5980530"/>
                </a:cubicBezTo>
                <a:cubicBezTo>
                  <a:pt x="21297152" y="6037277"/>
                  <a:pt x="21311224" y="6079835"/>
                  <a:pt x="21297154" y="6122394"/>
                </a:cubicBezTo>
                <a:cubicBezTo>
                  <a:pt x="21297154" y="6023089"/>
                  <a:pt x="21283084" y="5895409"/>
                  <a:pt x="21212728" y="5966343"/>
                </a:cubicBezTo>
                <a:cubicBezTo>
                  <a:pt x="21226798" y="5994716"/>
                  <a:pt x="21212728" y="6008903"/>
                  <a:pt x="21226798" y="6008904"/>
                </a:cubicBezTo>
                <a:cubicBezTo>
                  <a:pt x="21184584" y="6094023"/>
                  <a:pt x="21142370" y="6023089"/>
                  <a:pt x="21086086" y="6079835"/>
                </a:cubicBezTo>
                <a:cubicBezTo>
                  <a:pt x="21057942" y="5980529"/>
                  <a:pt x="21001660" y="6094023"/>
                  <a:pt x="20945376" y="5966343"/>
                </a:cubicBezTo>
                <a:cubicBezTo>
                  <a:pt x="20931304" y="6008903"/>
                  <a:pt x="20917234" y="5952157"/>
                  <a:pt x="20903164" y="6008903"/>
                </a:cubicBezTo>
                <a:cubicBezTo>
                  <a:pt x="20903164" y="6023090"/>
                  <a:pt x="20917234" y="6037278"/>
                  <a:pt x="20917234" y="6051462"/>
                </a:cubicBezTo>
                <a:cubicBezTo>
                  <a:pt x="20875020" y="5980529"/>
                  <a:pt x="20832808" y="6094023"/>
                  <a:pt x="20776524" y="6037278"/>
                </a:cubicBezTo>
                <a:cubicBezTo>
                  <a:pt x="20804664" y="5966343"/>
                  <a:pt x="20860950" y="6051463"/>
                  <a:pt x="20860950" y="5980529"/>
                </a:cubicBezTo>
                <a:cubicBezTo>
                  <a:pt x="20818736" y="5937969"/>
                  <a:pt x="20678026" y="5966343"/>
                  <a:pt x="20720238" y="5881224"/>
                </a:cubicBezTo>
                <a:cubicBezTo>
                  <a:pt x="20678026" y="5881224"/>
                  <a:pt x="20607670" y="5937970"/>
                  <a:pt x="20551388" y="5895410"/>
                </a:cubicBezTo>
                <a:cubicBezTo>
                  <a:pt x="20523242" y="5838664"/>
                  <a:pt x="20523242" y="5810291"/>
                  <a:pt x="20495100" y="5810290"/>
                </a:cubicBezTo>
                <a:cubicBezTo>
                  <a:pt x="20495100" y="5753545"/>
                  <a:pt x="20523242" y="5753545"/>
                  <a:pt x="20523240" y="5710985"/>
                </a:cubicBezTo>
                <a:cubicBezTo>
                  <a:pt x="20509172" y="5696798"/>
                  <a:pt x="20509172" y="5710984"/>
                  <a:pt x="20495100" y="5710985"/>
                </a:cubicBezTo>
                <a:cubicBezTo>
                  <a:pt x="20481030" y="5739359"/>
                  <a:pt x="20495100" y="5767731"/>
                  <a:pt x="20466958" y="5796104"/>
                </a:cubicBezTo>
                <a:cubicBezTo>
                  <a:pt x="20438816" y="5753544"/>
                  <a:pt x="20481032" y="5725173"/>
                  <a:pt x="20466960" y="5682611"/>
                </a:cubicBezTo>
                <a:cubicBezTo>
                  <a:pt x="20438816" y="5640053"/>
                  <a:pt x="20438816" y="5781918"/>
                  <a:pt x="20410674" y="5725173"/>
                </a:cubicBezTo>
                <a:cubicBezTo>
                  <a:pt x="20424744" y="5710985"/>
                  <a:pt x="20424744" y="5682611"/>
                  <a:pt x="20410674" y="5654239"/>
                </a:cubicBezTo>
                <a:cubicBezTo>
                  <a:pt x="20368462" y="5668425"/>
                  <a:pt x="20396602" y="5696799"/>
                  <a:pt x="20382532" y="5739359"/>
                </a:cubicBezTo>
                <a:cubicBezTo>
                  <a:pt x="20368462" y="5682611"/>
                  <a:pt x="20354390" y="5767731"/>
                  <a:pt x="20340320" y="5710985"/>
                </a:cubicBezTo>
                <a:cubicBezTo>
                  <a:pt x="20326244" y="5668425"/>
                  <a:pt x="20368462" y="5696799"/>
                  <a:pt x="20354388" y="5654239"/>
                </a:cubicBezTo>
                <a:cubicBezTo>
                  <a:pt x="20340320" y="5597494"/>
                  <a:pt x="20312176" y="5710984"/>
                  <a:pt x="20284036" y="5725173"/>
                </a:cubicBezTo>
                <a:cubicBezTo>
                  <a:pt x="20312176" y="5725173"/>
                  <a:pt x="20354390" y="5781918"/>
                  <a:pt x="20326246" y="5824478"/>
                </a:cubicBezTo>
                <a:cubicBezTo>
                  <a:pt x="20284036" y="5813837"/>
                  <a:pt x="20249736" y="5787238"/>
                  <a:pt x="20211482" y="5786573"/>
                </a:cubicBezTo>
                <a:lnTo>
                  <a:pt x="20178400" y="5794454"/>
                </a:lnTo>
                <a:lnTo>
                  <a:pt x="20173224" y="5762413"/>
                </a:lnTo>
                <a:cubicBezTo>
                  <a:pt x="20178502" y="5739359"/>
                  <a:pt x="20185536" y="5718078"/>
                  <a:pt x="20171468" y="5696799"/>
                </a:cubicBezTo>
                <a:cubicBezTo>
                  <a:pt x="20143324" y="5767730"/>
                  <a:pt x="20129252" y="5640053"/>
                  <a:pt x="20101110" y="5682611"/>
                </a:cubicBezTo>
                <a:cubicBezTo>
                  <a:pt x="20115182" y="5725172"/>
                  <a:pt x="20157396" y="5725173"/>
                  <a:pt x="20129252" y="5796104"/>
                </a:cubicBezTo>
                <a:cubicBezTo>
                  <a:pt x="20101112" y="5767730"/>
                  <a:pt x="20101112" y="5725173"/>
                  <a:pt x="20087040" y="5696799"/>
                </a:cubicBezTo>
                <a:cubicBezTo>
                  <a:pt x="20087040" y="5696799"/>
                  <a:pt x="20087040" y="5696799"/>
                  <a:pt x="20044828" y="5781918"/>
                </a:cubicBezTo>
                <a:cubicBezTo>
                  <a:pt x="20002614" y="5739359"/>
                  <a:pt x="19960398" y="5767731"/>
                  <a:pt x="19932258" y="5725172"/>
                </a:cubicBezTo>
                <a:cubicBezTo>
                  <a:pt x="19960400" y="5668425"/>
                  <a:pt x="19932260" y="5753545"/>
                  <a:pt x="19960400" y="5725173"/>
                </a:cubicBezTo>
                <a:cubicBezTo>
                  <a:pt x="19960400" y="5710985"/>
                  <a:pt x="19946330" y="5682611"/>
                  <a:pt x="19946330" y="5668426"/>
                </a:cubicBezTo>
                <a:cubicBezTo>
                  <a:pt x="19918188" y="5710985"/>
                  <a:pt x="19861904" y="5753544"/>
                  <a:pt x="19819692" y="5725173"/>
                </a:cubicBezTo>
                <a:cubicBezTo>
                  <a:pt x="19791546" y="5696799"/>
                  <a:pt x="19833760" y="5668425"/>
                  <a:pt x="19805614" y="5640053"/>
                </a:cubicBezTo>
                <a:cubicBezTo>
                  <a:pt x="19777474" y="5625865"/>
                  <a:pt x="19763404" y="5597494"/>
                  <a:pt x="19749334" y="5668426"/>
                </a:cubicBezTo>
                <a:cubicBezTo>
                  <a:pt x="19721192" y="5640053"/>
                  <a:pt x="19735264" y="5611679"/>
                  <a:pt x="19735264" y="5569120"/>
                </a:cubicBezTo>
                <a:cubicBezTo>
                  <a:pt x="19707118" y="5569119"/>
                  <a:pt x="19693048" y="5583306"/>
                  <a:pt x="19664908" y="5597493"/>
                </a:cubicBezTo>
                <a:cubicBezTo>
                  <a:pt x="19693048" y="5540746"/>
                  <a:pt x="19678976" y="5554934"/>
                  <a:pt x="19650836" y="5512374"/>
                </a:cubicBezTo>
                <a:cubicBezTo>
                  <a:pt x="19636764" y="5554933"/>
                  <a:pt x="19608622" y="5540746"/>
                  <a:pt x="19622692" y="5498186"/>
                </a:cubicBezTo>
                <a:cubicBezTo>
                  <a:pt x="19693048" y="5498187"/>
                  <a:pt x="19763402" y="5540746"/>
                  <a:pt x="19847832" y="5569119"/>
                </a:cubicBezTo>
                <a:cubicBezTo>
                  <a:pt x="19833760" y="5540745"/>
                  <a:pt x="19861904" y="5512374"/>
                  <a:pt x="19861904" y="5469814"/>
                </a:cubicBezTo>
                <a:cubicBezTo>
                  <a:pt x="19777474" y="5484001"/>
                  <a:pt x="19636764" y="5342134"/>
                  <a:pt x="19594550" y="5512374"/>
                </a:cubicBezTo>
                <a:cubicBezTo>
                  <a:pt x="19566408" y="5512375"/>
                  <a:pt x="19594550" y="5469814"/>
                  <a:pt x="19566408" y="5441441"/>
                </a:cubicBezTo>
                <a:cubicBezTo>
                  <a:pt x="19552338" y="5469814"/>
                  <a:pt x="19524196" y="5455627"/>
                  <a:pt x="19496054" y="5455627"/>
                </a:cubicBezTo>
                <a:cubicBezTo>
                  <a:pt x="19496054" y="5512375"/>
                  <a:pt x="19467912" y="5484000"/>
                  <a:pt x="19467912" y="5526560"/>
                </a:cubicBezTo>
                <a:cubicBezTo>
                  <a:pt x="19496054" y="5540746"/>
                  <a:pt x="19510124" y="5569120"/>
                  <a:pt x="19538268" y="5526560"/>
                </a:cubicBezTo>
                <a:cubicBezTo>
                  <a:pt x="19524196" y="5512375"/>
                  <a:pt x="19510124" y="5498186"/>
                  <a:pt x="19524196" y="5484000"/>
                </a:cubicBezTo>
                <a:cubicBezTo>
                  <a:pt x="19538268" y="5512374"/>
                  <a:pt x="19552338" y="5469814"/>
                  <a:pt x="19566408" y="5512375"/>
                </a:cubicBezTo>
                <a:cubicBezTo>
                  <a:pt x="19552338" y="5554933"/>
                  <a:pt x="19580478" y="5611679"/>
                  <a:pt x="19552338" y="5654240"/>
                </a:cubicBezTo>
                <a:cubicBezTo>
                  <a:pt x="19524196" y="5654239"/>
                  <a:pt x="19552338" y="5611679"/>
                  <a:pt x="19524196" y="5583306"/>
                </a:cubicBezTo>
                <a:cubicBezTo>
                  <a:pt x="19496054" y="5668425"/>
                  <a:pt x="19439770" y="5484001"/>
                  <a:pt x="19439770" y="5625865"/>
                </a:cubicBezTo>
                <a:cubicBezTo>
                  <a:pt x="19425700" y="5625866"/>
                  <a:pt x="19411628" y="5625865"/>
                  <a:pt x="19397556" y="5640053"/>
                </a:cubicBezTo>
                <a:cubicBezTo>
                  <a:pt x="19383486" y="5625865"/>
                  <a:pt x="19397556" y="5554934"/>
                  <a:pt x="19369412" y="5583306"/>
                </a:cubicBezTo>
                <a:cubicBezTo>
                  <a:pt x="19369412" y="5597494"/>
                  <a:pt x="19369412" y="5611680"/>
                  <a:pt x="19369412" y="5625865"/>
                </a:cubicBezTo>
                <a:cubicBezTo>
                  <a:pt x="19341272" y="5611679"/>
                  <a:pt x="19313130" y="5611679"/>
                  <a:pt x="19284988" y="5597494"/>
                </a:cubicBezTo>
                <a:cubicBezTo>
                  <a:pt x="19299058" y="5640054"/>
                  <a:pt x="19242774" y="5597493"/>
                  <a:pt x="19270916" y="5640053"/>
                </a:cubicBezTo>
                <a:cubicBezTo>
                  <a:pt x="19299060" y="5611679"/>
                  <a:pt x="19327202" y="5654239"/>
                  <a:pt x="19355344" y="5682610"/>
                </a:cubicBezTo>
                <a:cubicBezTo>
                  <a:pt x="19299060" y="5654239"/>
                  <a:pt x="19299060" y="5696799"/>
                  <a:pt x="19256842" y="5710985"/>
                </a:cubicBezTo>
                <a:cubicBezTo>
                  <a:pt x="19256844" y="5682611"/>
                  <a:pt x="19270918" y="5668425"/>
                  <a:pt x="19256844" y="5640053"/>
                </a:cubicBezTo>
                <a:cubicBezTo>
                  <a:pt x="19242774" y="5654239"/>
                  <a:pt x="19242774" y="5640054"/>
                  <a:pt x="19228704" y="5654239"/>
                </a:cubicBezTo>
                <a:cubicBezTo>
                  <a:pt x="19228704" y="5696798"/>
                  <a:pt x="19214632" y="5725172"/>
                  <a:pt x="19228702" y="5753544"/>
                </a:cubicBezTo>
                <a:cubicBezTo>
                  <a:pt x="19256844" y="5725172"/>
                  <a:pt x="19284988" y="5781918"/>
                  <a:pt x="19313130" y="5725173"/>
                </a:cubicBezTo>
                <a:cubicBezTo>
                  <a:pt x="19327202" y="5753544"/>
                  <a:pt x="19327202" y="5781918"/>
                  <a:pt x="19341272" y="5810290"/>
                </a:cubicBezTo>
                <a:cubicBezTo>
                  <a:pt x="19397556" y="5781919"/>
                  <a:pt x="19411626" y="5682611"/>
                  <a:pt x="19467912" y="5781918"/>
                </a:cubicBezTo>
                <a:cubicBezTo>
                  <a:pt x="19481984" y="5824479"/>
                  <a:pt x="19425700" y="5796105"/>
                  <a:pt x="19453840" y="5852850"/>
                </a:cubicBezTo>
                <a:cubicBezTo>
                  <a:pt x="19481984" y="5796104"/>
                  <a:pt x="19481984" y="5796104"/>
                  <a:pt x="19510124" y="5796105"/>
                </a:cubicBezTo>
                <a:cubicBezTo>
                  <a:pt x="19524196" y="5838664"/>
                  <a:pt x="19453840" y="5824478"/>
                  <a:pt x="19481982" y="5881224"/>
                </a:cubicBezTo>
                <a:cubicBezTo>
                  <a:pt x="19496054" y="5838665"/>
                  <a:pt x="19524196" y="5852850"/>
                  <a:pt x="19538266" y="5767730"/>
                </a:cubicBezTo>
                <a:cubicBezTo>
                  <a:pt x="19580480" y="5838664"/>
                  <a:pt x="19496052" y="5824478"/>
                  <a:pt x="19538268" y="5895410"/>
                </a:cubicBezTo>
                <a:cubicBezTo>
                  <a:pt x="19566408" y="5824478"/>
                  <a:pt x="19594548" y="5881224"/>
                  <a:pt x="19580478" y="5796104"/>
                </a:cubicBezTo>
                <a:cubicBezTo>
                  <a:pt x="19608624" y="5881223"/>
                  <a:pt x="19636764" y="5881223"/>
                  <a:pt x="19636766" y="5810291"/>
                </a:cubicBezTo>
                <a:cubicBezTo>
                  <a:pt x="19650836" y="5824479"/>
                  <a:pt x="19650836" y="5824479"/>
                  <a:pt x="19664906" y="5810290"/>
                </a:cubicBezTo>
                <a:cubicBezTo>
                  <a:pt x="19678976" y="5824478"/>
                  <a:pt x="19664908" y="5909596"/>
                  <a:pt x="19693048" y="5895410"/>
                </a:cubicBezTo>
                <a:cubicBezTo>
                  <a:pt x="19707118" y="5867038"/>
                  <a:pt x="19707118" y="5824478"/>
                  <a:pt x="19707118" y="5796104"/>
                </a:cubicBezTo>
                <a:cubicBezTo>
                  <a:pt x="19735262" y="5796104"/>
                  <a:pt x="19777476" y="5781918"/>
                  <a:pt x="19777474" y="5838664"/>
                </a:cubicBezTo>
                <a:cubicBezTo>
                  <a:pt x="19763404" y="5810290"/>
                  <a:pt x="19735262" y="5838664"/>
                  <a:pt x="19721192" y="5824478"/>
                </a:cubicBezTo>
                <a:cubicBezTo>
                  <a:pt x="19777476" y="5895410"/>
                  <a:pt x="19847832" y="5824479"/>
                  <a:pt x="19847832" y="5966343"/>
                </a:cubicBezTo>
                <a:cubicBezTo>
                  <a:pt x="19875972" y="5923784"/>
                  <a:pt x="19904114" y="5994716"/>
                  <a:pt x="19932260" y="5952158"/>
                </a:cubicBezTo>
                <a:cubicBezTo>
                  <a:pt x="19904112" y="5952158"/>
                  <a:pt x="19890042" y="5867038"/>
                  <a:pt x="19861904" y="5937970"/>
                </a:cubicBezTo>
                <a:cubicBezTo>
                  <a:pt x="19861904" y="5937970"/>
                  <a:pt x="19861904" y="5937970"/>
                  <a:pt x="19833760" y="5881224"/>
                </a:cubicBezTo>
                <a:cubicBezTo>
                  <a:pt x="19847830" y="5867038"/>
                  <a:pt x="19847832" y="5852850"/>
                  <a:pt x="19861904" y="5838664"/>
                </a:cubicBezTo>
                <a:cubicBezTo>
                  <a:pt x="19875972" y="5881224"/>
                  <a:pt x="19918188" y="5881224"/>
                  <a:pt x="19946330" y="5909596"/>
                </a:cubicBezTo>
                <a:cubicBezTo>
                  <a:pt x="19946328" y="5952157"/>
                  <a:pt x="19932260" y="5980530"/>
                  <a:pt x="19946330" y="6008903"/>
                </a:cubicBezTo>
                <a:cubicBezTo>
                  <a:pt x="19988540" y="5952158"/>
                  <a:pt x="20044826" y="6023089"/>
                  <a:pt x="20058898" y="6037277"/>
                </a:cubicBezTo>
                <a:cubicBezTo>
                  <a:pt x="20058898" y="5966343"/>
                  <a:pt x="20101112" y="5980529"/>
                  <a:pt x="20101112" y="5909596"/>
                </a:cubicBezTo>
                <a:cubicBezTo>
                  <a:pt x="20101110" y="5923784"/>
                  <a:pt x="20115182" y="5923784"/>
                  <a:pt x="20115182" y="5909596"/>
                </a:cubicBezTo>
                <a:cubicBezTo>
                  <a:pt x="20115180" y="5980530"/>
                  <a:pt x="20157394" y="5980529"/>
                  <a:pt x="20129252" y="6037277"/>
                </a:cubicBezTo>
                <a:cubicBezTo>
                  <a:pt x="20157396" y="6037277"/>
                  <a:pt x="20171468" y="5966343"/>
                  <a:pt x="20171468" y="5937969"/>
                </a:cubicBezTo>
                <a:cubicBezTo>
                  <a:pt x="20199606" y="5980529"/>
                  <a:pt x="20298104" y="5909596"/>
                  <a:pt x="20241820" y="5994715"/>
                </a:cubicBezTo>
                <a:cubicBezTo>
                  <a:pt x="20255892" y="6023089"/>
                  <a:pt x="20312176" y="5994715"/>
                  <a:pt x="20298104" y="6051462"/>
                </a:cubicBezTo>
                <a:cubicBezTo>
                  <a:pt x="20284034" y="6065648"/>
                  <a:pt x="20269964" y="6023089"/>
                  <a:pt x="20255892" y="6065649"/>
                </a:cubicBezTo>
                <a:cubicBezTo>
                  <a:pt x="20269962" y="6136585"/>
                  <a:pt x="20298104" y="6065649"/>
                  <a:pt x="20326246" y="6108211"/>
                </a:cubicBezTo>
                <a:cubicBezTo>
                  <a:pt x="20326246" y="6108211"/>
                  <a:pt x="20326246" y="6108211"/>
                  <a:pt x="20312176" y="6122397"/>
                </a:cubicBezTo>
                <a:cubicBezTo>
                  <a:pt x="20312176" y="6136585"/>
                  <a:pt x="20312176" y="6150770"/>
                  <a:pt x="20298104" y="6164956"/>
                </a:cubicBezTo>
                <a:cubicBezTo>
                  <a:pt x="20298104" y="6150771"/>
                  <a:pt x="20284036" y="6108211"/>
                  <a:pt x="20269964" y="6122397"/>
                </a:cubicBezTo>
                <a:cubicBezTo>
                  <a:pt x="20269962" y="6136585"/>
                  <a:pt x="20255892" y="6150771"/>
                  <a:pt x="20255892" y="6164956"/>
                </a:cubicBezTo>
                <a:cubicBezTo>
                  <a:pt x="20284036" y="6179142"/>
                  <a:pt x="20326246" y="6221702"/>
                  <a:pt x="20354388" y="6122397"/>
                </a:cubicBezTo>
                <a:cubicBezTo>
                  <a:pt x="20396604" y="6164956"/>
                  <a:pt x="20438816" y="6179142"/>
                  <a:pt x="20481032" y="6150770"/>
                </a:cubicBezTo>
                <a:cubicBezTo>
                  <a:pt x="20466960" y="6108211"/>
                  <a:pt x="20466960" y="6065649"/>
                  <a:pt x="20481032" y="6037277"/>
                </a:cubicBezTo>
                <a:cubicBezTo>
                  <a:pt x="20495100" y="6150771"/>
                  <a:pt x="20509172" y="6023090"/>
                  <a:pt x="20537312" y="6079835"/>
                </a:cubicBezTo>
                <a:cubicBezTo>
                  <a:pt x="20537312" y="6136580"/>
                  <a:pt x="20481032" y="6122396"/>
                  <a:pt x="20495100" y="6193330"/>
                </a:cubicBezTo>
                <a:cubicBezTo>
                  <a:pt x="20551386" y="6193330"/>
                  <a:pt x="20607670" y="6250075"/>
                  <a:pt x="20649886" y="6179143"/>
                </a:cubicBezTo>
                <a:cubicBezTo>
                  <a:pt x="20692094" y="6278449"/>
                  <a:pt x="20776524" y="6221702"/>
                  <a:pt x="20818734" y="6306822"/>
                </a:cubicBezTo>
                <a:cubicBezTo>
                  <a:pt x="20804666" y="6335195"/>
                  <a:pt x="20790594" y="6321010"/>
                  <a:pt x="20790592" y="6349381"/>
                </a:cubicBezTo>
                <a:cubicBezTo>
                  <a:pt x="20832808" y="6377755"/>
                  <a:pt x="20790594" y="6448687"/>
                  <a:pt x="20832808" y="6434501"/>
                </a:cubicBezTo>
                <a:cubicBezTo>
                  <a:pt x="20832808" y="6406129"/>
                  <a:pt x="20818736" y="6363570"/>
                  <a:pt x="20832808" y="6335195"/>
                </a:cubicBezTo>
                <a:cubicBezTo>
                  <a:pt x="20860950" y="6278450"/>
                  <a:pt x="20903164" y="6321009"/>
                  <a:pt x="20931304" y="6306822"/>
                </a:cubicBezTo>
                <a:cubicBezTo>
                  <a:pt x="20917232" y="6278449"/>
                  <a:pt x="20903164" y="6250075"/>
                  <a:pt x="20917234" y="6207517"/>
                </a:cubicBezTo>
                <a:cubicBezTo>
                  <a:pt x="20931304" y="6207516"/>
                  <a:pt x="20959448" y="6250076"/>
                  <a:pt x="20987586" y="6235890"/>
                </a:cubicBezTo>
                <a:cubicBezTo>
                  <a:pt x="20973518" y="6250075"/>
                  <a:pt x="20987588" y="6278450"/>
                  <a:pt x="20987588" y="6306822"/>
                </a:cubicBezTo>
                <a:cubicBezTo>
                  <a:pt x="20959448" y="6250076"/>
                  <a:pt x="20945374" y="6235890"/>
                  <a:pt x="20917232" y="6250076"/>
                </a:cubicBezTo>
                <a:cubicBezTo>
                  <a:pt x="20945376" y="6278450"/>
                  <a:pt x="20959448" y="6264264"/>
                  <a:pt x="20945376" y="6321009"/>
                </a:cubicBezTo>
                <a:cubicBezTo>
                  <a:pt x="20987588" y="6335195"/>
                  <a:pt x="21029802" y="6363569"/>
                  <a:pt x="21057942" y="6363569"/>
                </a:cubicBezTo>
                <a:cubicBezTo>
                  <a:pt x="21043872" y="6406129"/>
                  <a:pt x="21057942" y="6477061"/>
                  <a:pt x="21086084" y="6477061"/>
                </a:cubicBezTo>
                <a:cubicBezTo>
                  <a:pt x="21057942" y="6533806"/>
                  <a:pt x="21043872" y="6434501"/>
                  <a:pt x="21029802" y="6477061"/>
                </a:cubicBezTo>
                <a:cubicBezTo>
                  <a:pt x="21043872" y="6533806"/>
                  <a:pt x="21072016" y="6576368"/>
                  <a:pt x="21114228" y="6505434"/>
                </a:cubicBezTo>
                <a:cubicBezTo>
                  <a:pt x="21100158" y="6448687"/>
                  <a:pt x="21100158" y="6462874"/>
                  <a:pt x="21114230" y="6420315"/>
                </a:cubicBezTo>
                <a:cubicBezTo>
                  <a:pt x="21086086" y="6391941"/>
                  <a:pt x="21086086" y="6491246"/>
                  <a:pt x="21057942" y="6434501"/>
                </a:cubicBezTo>
                <a:cubicBezTo>
                  <a:pt x="21072016" y="6406130"/>
                  <a:pt x="21086086" y="6420314"/>
                  <a:pt x="21100156" y="6377755"/>
                </a:cubicBezTo>
                <a:cubicBezTo>
                  <a:pt x="21156440" y="6406130"/>
                  <a:pt x="21240868" y="6477061"/>
                  <a:pt x="21283084" y="6406129"/>
                </a:cubicBezTo>
                <a:cubicBezTo>
                  <a:pt x="21311224" y="6434501"/>
                  <a:pt x="21297152" y="6462875"/>
                  <a:pt x="21311224" y="6491246"/>
                </a:cubicBezTo>
                <a:cubicBezTo>
                  <a:pt x="21325296" y="6477061"/>
                  <a:pt x="21325296" y="6477061"/>
                  <a:pt x="21339366" y="6477061"/>
                </a:cubicBezTo>
                <a:cubicBezTo>
                  <a:pt x="21353436" y="6462875"/>
                  <a:pt x="21339366" y="6406129"/>
                  <a:pt x="21367508" y="6434501"/>
                </a:cubicBezTo>
                <a:cubicBezTo>
                  <a:pt x="21381580" y="6491246"/>
                  <a:pt x="21494148" y="6547994"/>
                  <a:pt x="21522292" y="6462874"/>
                </a:cubicBezTo>
                <a:cubicBezTo>
                  <a:pt x="21550432" y="6477060"/>
                  <a:pt x="21508218" y="6505435"/>
                  <a:pt x="21522290" y="6533806"/>
                </a:cubicBezTo>
                <a:cubicBezTo>
                  <a:pt x="21536362" y="6519620"/>
                  <a:pt x="21536362" y="6547994"/>
                  <a:pt x="21550432" y="6562180"/>
                </a:cubicBezTo>
                <a:cubicBezTo>
                  <a:pt x="21564504" y="6519620"/>
                  <a:pt x="21578576" y="6547994"/>
                  <a:pt x="21592646" y="6576368"/>
                </a:cubicBezTo>
                <a:cubicBezTo>
                  <a:pt x="21606716" y="6562180"/>
                  <a:pt x="21592646" y="6547995"/>
                  <a:pt x="21606714" y="6533806"/>
                </a:cubicBezTo>
                <a:cubicBezTo>
                  <a:pt x="21620784" y="6576369"/>
                  <a:pt x="21648932" y="6547994"/>
                  <a:pt x="21663002" y="6590554"/>
                </a:cubicBezTo>
                <a:cubicBezTo>
                  <a:pt x="21648932" y="6604740"/>
                  <a:pt x="21648932" y="6633114"/>
                  <a:pt x="21648932" y="6647300"/>
                </a:cubicBezTo>
                <a:cubicBezTo>
                  <a:pt x="21663002" y="6633114"/>
                  <a:pt x="21677074" y="6633114"/>
                  <a:pt x="21691144" y="6618926"/>
                </a:cubicBezTo>
                <a:cubicBezTo>
                  <a:pt x="21677072" y="6604739"/>
                  <a:pt x="21677072" y="6604739"/>
                  <a:pt x="21663002" y="6590554"/>
                </a:cubicBezTo>
                <a:cubicBezTo>
                  <a:pt x="21691144" y="6576368"/>
                  <a:pt x="21705214" y="6576368"/>
                  <a:pt x="21719284" y="6562181"/>
                </a:cubicBezTo>
                <a:cubicBezTo>
                  <a:pt x="21705214" y="6633114"/>
                  <a:pt x="21761500" y="6576368"/>
                  <a:pt x="21775570" y="6661485"/>
                </a:cubicBezTo>
                <a:cubicBezTo>
                  <a:pt x="21831856" y="6618926"/>
                  <a:pt x="21902210" y="6647300"/>
                  <a:pt x="21972562" y="6732419"/>
                </a:cubicBezTo>
                <a:cubicBezTo>
                  <a:pt x="21986634" y="6675671"/>
                  <a:pt x="21986636" y="6704045"/>
                  <a:pt x="22000708" y="6746605"/>
                </a:cubicBezTo>
                <a:cubicBezTo>
                  <a:pt x="22042922" y="6718231"/>
                  <a:pt x="22113276" y="6718231"/>
                  <a:pt x="22127348" y="6789165"/>
                </a:cubicBezTo>
                <a:cubicBezTo>
                  <a:pt x="22169560" y="6718231"/>
                  <a:pt x="22225842" y="6831725"/>
                  <a:pt x="22225844" y="6874284"/>
                </a:cubicBezTo>
                <a:cubicBezTo>
                  <a:pt x="22225842" y="6860099"/>
                  <a:pt x="22197702" y="6874284"/>
                  <a:pt x="22211772" y="6888470"/>
                </a:cubicBezTo>
                <a:cubicBezTo>
                  <a:pt x="22225844" y="6916844"/>
                  <a:pt x="22239914" y="6916844"/>
                  <a:pt x="22253988" y="6902658"/>
                </a:cubicBezTo>
                <a:cubicBezTo>
                  <a:pt x="22253988" y="6888470"/>
                  <a:pt x="22239916" y="6860098"/>
                  <a:pt x="22253988" y="6845910"/>
                </a:cubicBezTo>
                <a:cubicBezTo>
                  <a:pt x="22282130" y="6874284"/>
                  <a:pt x="22310272" y="6845910"/>
                  <a:pt x="22338412" y="6845910"/>
                </a:cubicBezTo>
                <a:cubicBezTo>
                  <a:pt x="22268058" y="6916844"/>
                  <a:pt x="22268058" y="7016150"/>
                  <a:pt x="22225844" y="6931030"/>
                </a:cubicBezTo>
                <a:cubicBezTo>
                  <a:pt x="22183630" y="6973590"/>
                  <a:pt x="22155490" y="6945216"/>
                  <a:pt x="22127348" y="6973590"/>
                </a:cubicBezTo>
                <a:cubicBezTo>
                  <a:pt x="22099206" y="6945215"/>
                  <a:pt x="22113276" y="6902658"/>
                  <a:pt x="22085132" y="6902658"/>
                </a:cubicBezTo>
                <a:cubicBezTo>
                  <a:pt x="22085132" y="6860098"/>
                  <a:pt x="22127348" y="6902658"/>
                  <a:pt x="22113276" y="6845910"/>
                </a:cubicBezTo>
                <a:cubicBezTo>
                  <a:pt x="22056992" y="6845910"/>
                  <a:pt x="21972562" y="6845910"/>
                  <a:pt x="21944424" y="6916844"/>
                </a:cubicBezTo>
                <a:cubicBezTo>
                  <a:pt x="21930354" y="6888470"/>
                  <a:pt x="21958494" y="6845910"/>
                  <a:pt x="21930354" y="6817539"/>
                </a:cubicBezTo>
                <a:cubicBezTo>
                  <a:pt x="21902210" y="6888471"/>
                  <a:pt x="21845926" y="6803352"/>
                  <a:pt x="21831856" y="6803352"/>
                </a:cubicBezTo>
                <a:cubicBezTo>
                  <a:pt x="21845926" y="6803352"/>
                  <a:pt x="21859996" y="6789165"/>
                  <a:pt x="21888140" y="6760791"/>
                </a:cubicBezTo>
                <a:cubicBezTo>
                  <a:pt x="21902210" y="6817539"/>
                  <a:pt x="21958494" y="6817538"/>
                  <a:pt x="21958492" y="6760791"/>
                </a:cubicBezTo>
                <a:cubicBezTo>
                  <a:pt x="21916282" y="6704045"/>
                  <a:pt x="21874064" y="6746605"/>
                  <a:pt x="21831856" y="6704045"/>
                </a:cubicBezTo>
                <a:cubicBezTo>
                  <a:pt x="21831856" y="6704045"/>
                  <a:pt x="21831854" y="6718231"/>
                  <a:pt x="21817782" y="6732419"/>
                </a:cubicBezTo>
                <a:cubicBezTo>
                  <a:pt x="21817784" y="6774979"/>
                  <a:pt x="21859996" y="6746606"/>
                  <a:pt x="21845926" y="6774979"/>
                </a:cubicBezTo>
                <a:cubicBezTo>
                  <a:pt x="21831856" y="6746605"/>
                  <a:pt x="21817784" y="6817538"/>
                  <a:pt x="21803710" y="6831725"/>
                </a:cubicBezTo>
                <a:cubicBezTo>
                  <a:pt x="21761500" y="6732419"/>
                  <a:pt x="21747426" y="6888470"/>
                  <a:pt x="21691142" y="6860098"/>
                </a:cubicBezTo>
                <a:cubicBezTo>
                  <a:pt x="21705214" y="6803353"/>
                  <a:pt x="21747428" y="6831725"/>
                  <a:pt x="21733356" y="6789165"/>
                </a:cubicBezTo>
                <a:cubicBezTo>
                  <a:pt x="21691144" y="6789165"/>
                  <a:pt x="21648932" y="6774978"/>
                  <a:pt x="21606716" y="6789165"/>
                </a:cubicBezTo>
                <a:cubicBezTo>
                  <a:pt x="21592646" y="6760790"/>
                  <a:pt x="21606716" y="6732419"/>
                  <a:pt x="21592646" y="6718231"/>
                </a:cubicBezTo>
                <a:cubicBezTo>
                  <a:pt x="21564504" y="6732419"/>
                  <a:pt x="21550432" y="6760791"/>
                  <a:pt x="21536362" y="6774979"/>
                </a:cubicBezTo>
                <a:cubicBezTo>
                  <a:pt x="21522292" y="6718232"/>
                  <a:pt x="21564504" y="6689859"/>
                  <a:pt x="21564504" y="6633114"/>
                </a:cubicBezTo>
                <a:cubicBezTo>
                  <a:pt x="21550432" y="6604740"/>
                  <a:pt x="21536362" y="6633113"/>
                  <a:pt x="21522292" y="6618925"/>
                </a:cubicBezTo>
                <a:cubicBezTo>
                  <a:pt x="21522292" y="6689859"/>
                  <a:pt x="21480078" y="6661486"/>
                  <a:pt x="21480078" y="6661486"/>
                </a:cubicBezTo>
                <a:cubicBezTo>
                  <a:pt x="21480078" y="6718231"/>
                  <a:pt x="21451936" y="6689859"/>
                  <a:pt x="21451936" y="6732419"/>
                </a:cubicBezTo>
                <a:cubicBezTo>
                  <a:pt x="21451936" y="6732419"/>
                  <a:pt x="21451936" y="6746605"/>
                  <a:pt x="21451936" y="6746605"/>
                </a:cubicBezTo>
                <a:cubicBezTo>
                  <a:pt x="21423794" y="6718231"/>
                  <a:pt x="21466004" y="6689859"/>
                  <a:pt x="21437864" y="6647300"/>
                </a:cubicBezTo>
                <a:cubicBezTo>
                  <a:pt x="21395652" y="6618925"/>
                  <a:pt x="21367508" y="6760791"/>
                  <a:pt x="21339366" y="6718232"/>
                </a:cubicBezTo>
                <a:cubicBezTo>
                  <a:pt x="21367508" y="6689859"/>
                  <a:pt x="21367506" y="6675671"/>
                  <a:pt x="21353436" y="6647300"/>
                </a:cubicBezTo>
                <a:cubicBezTo>
                  <a:pt x="21311224" y="6590554"/>
                  <a:pt x="21269014" y="6732419"/>
                  <a:pt x="21254936" y="6746605"/>
                </a:cubicBezTo>
                <a:cubicBezTo>
                  <a:pt x="21269014" y="6718231"/>
                  <a:pt x="21254938" y="6689859"/>
                  <a:pt x="21254938" y="6661486"/>
                </a:cubicBezTo>
                <a:cubicBezTo>
                  <a:pt x="21269014" y="6633114"/>
                  <a:pt x="21325296" y="6618925"/>
                  <a:pt x="21311222" y="6576369"/>
                </a:cubicBezTo>
                <a:cubicBezTo>
                  <a:pt x="21254936" y="6533806"/>
                  <a:pt x="21254938" y="6647300"/>
                  <a:pt x="21198656" y="6675671"/>
                </a:cubicBezTo>
                <a:cubicBezTo>
                  <a:pt x="21184584" y="6647299"/>
                  <a:pt x="21198656" y="6633114"/>
                  <a:pt x="21184584" y="6604740"/>
                </a:cubicBezTo>
                <a:cubicBezTo>
                  <a:pt x="21170512" y="6633114"/>
                  <a:pt x="21156440" y="6647300"/>
                  <a:pt x="21142370" y="6675671"/>
                </a:cubicBezTo>
                <a:cubicBezTo>
                  <a:pt x="21156440" y="6704045"/>
                  <a:pt x="21198654" y="6661486"/>
                  <a:pt x="21184582" y="6718231"/>
                </a:cubicBezTo>
                <a:cubicBezTo>
                  <a:pt x="21156440" y="6704045"/>
                  <a:pt x="21128300" y="6675671"/>
                  <a:pt x="21114230" y="6704045"/>
                </a:cubicBezTo>
                <a:cubicBezTo>
                  <a:pt x="21184584" y="6746605"/>
                  <a:pt x="21254938" y="6760791"/>
                  <a:pt x="21325296" y="6789165"/>
                </a:cubicBezTo>
                <a:cubicBezTo>
                  <a:pt x="21269012" y="6874284"/>
                  <a:pt x="21142370" y="6675671"/>
                  <a:pt x="21114230" y="6803353"/>
                </a:cubicBezTo>
                <a:cubicBezTo>
                  <a:pt x="21100158" y="6831724"/>
                  <a:pt x="21086086" y="6817539"/>
                  <a:pt x="21057942" y="6817539"/>
                </a:cubicBezTo>
                <a:cubicBezTo>
                  <a:pt x="21072016" y="6803353"/>
                  <a:pt x="21086086" y="6789165"/>
                  <a:pt x="21072014" y="6760791"/>
                </a:cubicBezTo>
                <a:cubicBezTo>
                  <a:pt x="21029802" y="6760790"/>
                  <a:pt x="21001660" y="6704045"/>
                  <a:pt x="20959448" y="6689859"/>
                </a:cubicBezTo>
                <a:cubicBezTo>
                  <a:pt x="20959448" y="6675671"/>
                  <a:pt x="20973518" y="6661486"/>
                  <a:pt x="20973518" y="6647300"/>
                </a:cubicBezTo>
                <a:cubicBezTo>
                  <a:pt x="20945376" y="6675672"/>
                  <a:pt x="20931304" y="6618926"/>
                  <a:pt x="20917234" y="6661486"/>
                </a:cubicBezTo>
                <a:cubicBezTo>
                  <a:pt x="20931304" y="6675671"/>
                  <a:pt x="20945376" y="6661486"/>
                  <a:pt x="20959448" y="6689859"/>
                </a:cubicBezTo>
                <a:cubicBezTo>
                  <a:pt x="20917234" y="6746606"/>
                  <a:pt x="20889092" y="6732419"/>
                  <a:pt x="20860950" y="6817539"/>
                </a:cubicBezTo>
                <a:cubicBezTo>
                  <a:pt x="20818736" y="6774979"/>
                  <a:pt x="20832808" y="6860098"/>
                  <a:pt x="20776524" y="6789165"/>
                </a:cubicBezTo>
                <a:cubicBezTo>
                  <a:pt x="20734310" y="6874285"/>
                  <a:pt x="20649886" y="6774979"/>
                  <a:pt x="20593598" y="6774979"/>
                </a:cubicBezTo>
                <a:cubicBezTo>
                  <a:pt x="20593598" y="6760790"/>
                  <a:pt x="20607670" y="6746605"/>
                  <a:pt x="20607670" y="6732419"/>
                </a:cubicBezTo>
                <a:cubicBezTo>
                  <a:pt x="20593596" y="6732419"/>
                  <a:pt x="20593596" y="6732419"/>
                  <a:pt x="20579528" y="6718231"/>
                </a:cubicBezTo>
                <a:cubicBezTo>
                  <a:pt x="20593598" y="6760790"/>
                  <a:pt x="20565458" y="6803353"/>
                  <a:pt x="20537312" y="6760790"/>
                </a:cubicBezTo>
                <a:cubicBezTo>
                  <a:pt x="20523242" y="6732420"/>
                  <a:pt x="20537312" y="6718231"/>
                  <a:pt x="20537312" y="6704045"/>
                </a:cubicBezTo>
                <a:cubicBezTo>
                  <a:pt x="20509172" y="6732419"/>
                  <a:pt x="20523240" y="6746606"/>
                  <a:pt x="20509172" y="6746605"/>
                </a:cubicBezTo>
                <a:cubicBezTo>
                  <a:pt x="20495100" y="6732419"/>
                  <a:pt x="20509172" y="6718232"/>
                  <a:pt x="20495100" y="6689860"/>
                </a:cubicBezTo>
                <a:cubicBezTo>
                  <a:pt x="20481032" y="6718231"/>
                  <a:pt x="20495100" y="6732419"/>
                  <a:pt x="20481030" y="6746605"/>
                </a:cubicBezTo>
                <a:cubicBezTo>
                  <a:pt x="20438816" y="6760791"/>
                  <a:pt x="20382532" y="6675672"/>
                  <a:pt x="20354390" y="6746605"/>
                </a:cubicBezTo>
                <a:cubicBezTo>
                  <a:pt x="20326244" y="6704045"/>
                  <a:pt x="20382532" y="6675672"/>
                  <a:pt x="20354390" y="6647299"/>
                </a:cubicBezTo>
                <a:cubicBezTo>
                  <a:pt x="20301624" y="6743059"/>
                  <a:pt x="20256774" y="6719119"/>
                  <a:pt x="20219836" y="6671239"/>
                </a:cubicBezTo>
                <a:lnTo>
                  <a:pt x="20188460" y="6623387"/>
                </a:lnTo>
                <a:lnTo>
                  <a:pt x="20190812" y="6620700"/>
                </a:lnTo>
                <a:cubicBezTo>
                  <a:pt x="20192572" y="6615380"/>
                  <a:pt x="20192572" y="6604740"/>
                  <a:pt x="20185536" y="6590554"/>
                </a:cubicBezTo>
                <a:cubicBezTo>
                  <a:pt x="20213678" y="6590554"/>
                  <a:pt x="20255892" y="6519621"/>
                  <a:pt x="20241818" y="6448687"/>
                </a:cubicBezTo>
                <a:cubicBezTo>
                  <a:pt x="20213680" y="6477060"/>
                  <a:pt x="20213680" y="6519621"/>
                  <a:pt x="20185536" y="6491246"/>
                </a:cubicBezTo>
                <a:cubicBezTo>
                  <a:pt x="20185536" y="6533806"/>
                  <a:pt x="20199608" y="6562180"/>
                  <a:pt x="20171466" y="6590554"/>
                </a:cubicBezTo>
                <a:cubicBezTo>
                  <a:pt x="20143324" y="6547994"/>
                  <a:pt x="20185536" y="6519620"/>
                  <a:pt x="20171468" y="6477060"/>
                </a:cubicBezTo>
                <a:cubicBezTo>
                  <a:pt x="20143324" y="6477060"/>
                  <a:pt x="20143324" y="6434501"/>
                  <a:pt x="20115182" y="6462875"/>
                </a:cubicBezTo>
                <a:cubicBezTo>
                  <a:pt x="20072966" y="6604740"/>
                  <a:pt x="19974472" y="6533806"/>
                  <a:pt x="19918188" y="6590554"/>
                </a:cubicBezTo>
                <a:cubicBezTo>
                  <a:pt x="19932260" y="6562180"/>
                  <a:pt x="19946330" y="6547994"/>
                  <a:pt x="19932258" y="6505434"/>
                </a:cubicBezTo>
                <a:cubicBezTo>
                  <a:pt x="19904112" y="6519620"/>
                  <a:pt x="19890042" y="6477061"/>
                  <a:pt x="19875972" y="6562180"/>
                </a:cubicBezTo>
                <a:cubicBezTo>
                  <a:pt x="19833760" y="6491247"/>
                  <a:pt x="19861904" y="6633113"/>
                  <a:pt x="19833760" y="6590554"/>
                </a:cubicBezTo>
                <a:cubicBezTo>
                  <a:pt x="19847832" y="6547994"/>
                  <a:pt x="19847832" y="6519620"/>
                  <a:pt x="19847830" y="6477061"/>
                </a:cubicBezTo>
                <a:cubicBezTo>
                  <a:pt x="19833760" y="6462874"/>
                  <a:pt x="19833760" y="6477061"/>
                  <a:pt x="19819692" y="6477061"/>
                </a:cubicBezTo>
                <a:cubicBezTo>
                  <a:pt x="19819692" y="6505435"/>
                  <a:pt x="19833758" y="6533806"/>
                  <a:pt x="19805616" y="6562180"/>
                </a:cubicBezTo>
                <a:cubicBezTo>
                  <a:pt x="19791544" y="6491246"/>
                  <a:pt x="19763404" y="6533807"/>
                  <a:pt x="19763404" y="6576368"/>
                </a:cubicBezTo>
                <a:cubicBezTo>
                  <a:pt x="19650836" y="6491246"/>
                  <a:pt x="19524196" y="6604739"/>
                  <a:pt x="19453840" y="6434501"/>
                </a:cubicBezTo>
                <a:cubicBezTo>
                  <a:pt x="19439770" y="6491246"/>
                  <a:pt x="19411628" y="6448687"/>
                  <a:pt x="19397556" y="6505434"/>
                </a:cubicBezTo>
                <a:cubicBezTo>
                  <a:pt x="19369412" y="6420315"/>
                  <a:pt x="19341270" y="6462875"/>
                  <a:pt x="19313132" y="6519620"/>
                </a:cubicBezTo>
                <a:cubicBezTo>
                  <a:pt x="19270918" y="6491246"/>
                  <a:pt x="19256844" y="6448687"/>
                  <a:pt x="19228704" y="6519620"/>
                </a:cubicBezTo>
                <a:cubicBezTo>
                  <a:pt x="19200564" y="6491246"/>
                  <a:pt x="19256844" y="6462875"/>
                  <a:pt x="19242774" y="6434501"/>
                </a:cubicBezTo>
                <a:cubicBezTo>
                  <a:pt x="19214632" y="6406130"/>
                  <a:pt x="19200564" y="6462875"/>
                  <a:pt x="19186492" y="6391942"/>
                </a:cubicBezTo>
                <a:cubicBezTo>
                  <a:pt x="19172422" y="6434500"/>
                  <a:pt x="19158348" y="6420315"/>
                  <a:pt x="19144276" y="6406129"/>
                </a:cubicBezTo>
                <a:cubicBezTo>
                  <a:pt x="19144274" y="6391942"/>
                  <a:pt x="19158348" y="6377755"/>
                  <a:pt x="19158348" y="6363569"/>
                </a:cubicBezTo>
                <a:cubicBezTo>
                  <a:pt x="19031708" y="6391942"/>
                  <a:pt x="18876926" y="6321010"/>
                  <a:pt x="18778428" y="6391941"/>
                </a:cubicBezTo>
                <a:cubicBezTo>
                  <a:pt x="18806572" y="6420315"/>
                  <a:pt x="18862856" y="6391941"/>
                  <a:pt x="18876926" y="6448687"/>
                </a:cubicBezTo>
                <a:cubicBezTo>
                  <a:pt x="18876926" y="6434501"/>
                  <a:pt x="18848784" y="6434501"/>
                  <a:pt x="18862854" y="6448687"/>
                </a:cubicBezTo>
                <a:cubicBezTo>
                  <a:pt x="18876926" y="6477061"/>
                  <a:pt x="18905066" y="6491247"/>
                  <a:pt x="18905068" y="6434501"/>
                </a:cubicBezTo>
                <a:cubicBezTo>
                  <a:pt x="18947280" y="6448687"/>
                  <a:pt x="18919140" y="6519620"/>
                  <a:pt x="18905068" y="6562180"/>
                </a:cubicBezTo>
                <a:cubicBezTo>
                  <a:pt x="18862856" y="6505435"/>
                  <a:pt x="18792500" y="6420315"/>
                  <a:pt x="18778428" y="6533806"/>
                </a:cubicBezTo>
                <a:cubicBezTo>
                  <a:pt x="18764358" y="6477061"/>
                  <a:pt x="18736216" y="6547994"/>
                  <a:pt x="18722146" y="6505434"/>
                </a:cubicBezTo>
                <a:cubicBezTo>
                  <a:pt x="18736216" y="6462875"/>
                  <a:pt x="18764358" y="6491247"/>
                  <a:pt x="18750288" y="6448686"/>
                </a:cubicBezTo>
                <a:cubicBezTo>
                  <a:pt x="18736216" y="6420315"/>
                  <a:pt x="18708074" y="6434501"/>
                  <a:pt x="18694002" y="6462875"/>
                </a:cubicBezTo>
                <a:cubicBezTo>
                  <a:pt x="18694002" y="6477061"/>
                  <a:pt x="18708074" y="6491246"/>
                  <a:pt x="18694004" y="6505434"/>
                </a:cubicBezTo>
                <a:cubicBezTo>
                  <a:pt x="18679932" y="6462875"/>
                  <a:pt x="18679932" y="6420314"/>
                  <a:pt x="18708074" y="6377755"/>
                </a:cubicBezTo>
                <a:cubicBezTo>
                  <a:pt x="18736216" y="6391942"/>
                  <a:pt x="18736216" y="6434501"/>
                  <a:pt x="18764358" y="6377755"/>
                </a:cubicBezTo>
                <a:cubicBezTo>
                  <a:pt x="18736216" y="6335195"/>
                  <a:pt x="18778428" y="6306821"/>
                  <a:pt x="18750288" y="6264264"/>
                </a:cubicBezTo>
                <a:cubicBezTo>
                  <a:pt x="18736216" y="6278450"/>
                  <a:pt x="18722146" y="6264264"/>
                  <a:pt x="18708074" y="6278450"/>
                </a:cubicBezTo>
                <a:cubicBezTo>
                  <a:pt x="18694004" y="6406129"/>
                  <a:pt x="18609576" y="6477060"/>
                  <a:pt x="18553292" y="6491246"/>
                </a:cubicBezTo>
                <a:cubicBezTo>
                  <a:pt x="18595504" y="6448687"/>
                  <a:pt x="18539220" y="6420315"/>
                  <a:pt x="18539218" y="6434501"/>
                </a:cubicBezTo>
                <a:cubicBezTo>
                  <a:pt x="18525148" y="6505434"/>
                  <a:pt x="18468866" y="6434501"/>
                  <a:pt x="18426652" y="6420315"/>
                </a:cubicBezTo>
                <a:cubicBezTo>
                  <a:pt x="18440722" y="6406129"/>
                  <a:pt x="18454796" y="6391942"/>
                  <a:pt x="18454796" y="6363569"/>
                </a:cubicBezTo>
                <a:cubicBezTo>
                  <a:pt x="18426652" y="6335195"/>
                  <a:pt x="18412580" y="6462874"/>
                  <a:pt x="18384438" y="6434501"/>
                </a:cubicBezTo>
                <a:cubicBezTo>
                  <a:pt x="18398508" y="6363569"/>
                  <a:pt x="18356298" y="6420315"/>
                  <a:pt x="18342224" y="6420315"/>
                </a:cubicBezTo>
                <a:cubicBezTo>
                  <a:pt x="18356298" y="6391942"/>
                  <a:pt x="18314084" y="6363569"/>
                  <a:pt x="18314084" y="6335195"/>
                </a:cubicBezTo>
                <a:cubicBezTo>
                  <a:pt x="18300012" y="6363569"/>
                  <a:pt x="18285940" y="6349381"/>
                  <a:pt x="18285940" y="6363570"/>
                </a:cubicBezTo>
                <a:cubicBezTo>
                  <a:pt x="18300012" y="6363569"/>
                  <a:pt x="18328154" y="6377755"/>
                  <a:pt x="18300010" y="6420315"/>
                </a:cubicBezTo>
                <a:cubicBezTo>
                  <a:pt x="18271872" y="6377755"/>
                  <a:pt x="18243728" y="6377755"/>
                  <a:pt x="18243726" y="6448687"/>
                </a:cubicBezTo>
                <a:cubicBezTo>
                  <a:pt x="18215586" y="6420315"/>
                  <a:pt x="18257798" y="6406129"/>
                  <a:pt x="18229656" y="6377756"/>
                </a:cubicBezTo>
                <a:cubicBezTo>
                  <a:pt x="18201514" y="6448687"/>
                  <a:pt x="18215586" y="6377756"/>
                  <a:pt x="18187444" y="6377756"/>
                </a:cubicBezTo>
                <a:cubicBezTo>
                  <a:pt x="18173372" y="6406130"/>
                  <a:pt x="18173372" y="6434501"/>
                  <a:pt x="18187442" y="6462875"/>
                </a:cubicBezTo>
                <a:cubicBezTo>
                  <a:pt x="18187444" y="6406129"/>
                  <a:pt x="18229656" y="6477061"/>
                  <a:pt x="18257798" y="6477061"/>
                </a:cubicBezTo>
                <a:cubicBezTo>
                  <a:pt x="18243728" y="6491246"/>
                  <a:pt x="18257796" y="6519620"/>
                  <a:pt x="18243726" y="6547994"/>
                </a:cubicBezTo>
                <a:cubicBezTo>
                  <a:pt x="18229656" y="6533807"/>
                  <a:pt x="18201516" y="6519620"/>
                  <a:pt x="18187444" y="6547994"/>
                </a:cubicBezTo>
                <a:cubicBezTo>
                  <a:pt x="18187444" y="6590554"/>
                  <a:pt x="18201516" y="6604740"/>
                  <a:pt x="18229656" y="6618926"/>
                </a:cubicBezTo>
                <a:cubicBezTo>
                  <a:pt x="18173372" y="6604740"/>
                  <a:pt x="18159300" y="6576368"/>
                  <a:pt x="18131160" y="6491246"/>
                </a:cubicBezTo>
                <a:cubicBezTo>
                  <a:pt x="18103016" y="6533806"/>
                  <a:pt x="18074876" y="6434500"/>
                  <a:pt x="18046732" y="6420314"/>
                </a:cubicBezTo>
                <a:cubicBezTo>
                  <a:pt x="18046732" y="6377755"/>
                  <a:pt x="18074876" y="6349381"/>
                  <a:pt x="18074876" y="6306822"/>
                </a:cubicBezTo>
                <a:cubicBezTo>
                  <a:pt x="18046730" y="6321009"/>
                  <a:pt x="18018592" y="6292635"/>
                  <a:pt x="17976376" y="6306822"/>
                </a:cubicBezTo>
                <a:cubicBezTo>
                  <a:pt x="17976376" y="6335196"/>
                  <a:pt x="17976376" y="6391942"/>
                  <a:pt x="17948236" y="6363569"/>
                </a:cubicBezTo>
                <a:cubicBezTo>
                  <a:pt x="17948236" y="6321010"/>
                  <a:pt x="17990450" y="6335196"/>
                  <a:pt x="17962308" y="6278450"/>
                </a:cubicBezTo>
                <a:cubicBezTo>
                  <a:pt x="17948236" y="6335195"/>
                  <a:pt x="17948236" y="6292636"/>
                  <a:pt x="17920092" y="6292636"/>
                </a:cubicBezTo>
                <a:cubicBezTo>
                  <a:pt x="17920092" y="6321009"/>
                  <a:pt x="17906022" y="6349381"/>
                  <a:pt x="17906020" y="6377755"/>
                </a:cubicBezTo>
                <a:cubicBezTo>
                  <a:pt x="17920092" y="6377755"/>
                  <a:pt x="17962308" y="6391941"/>
                  <a:pt x="17948236" y="6420315"/>
                </a:cubicBezTo>
                <a:cubicBezTo>
                  <a:pt x="17920090" y="6420315"/>
                  <a:pt x="17906020" y="6377755"/>
                  <a:pt x="17891950" y="6420315"/>
                </a:cubicBezTo>
                <a:cubicBezTo>
                  <a:pt x="17891950" y="6462875"/>
                  <a:pt x="17934164" y="6434501"/>
                  <a:pt x="17920092" y="6462875"/>
                </a:cubicBezTo>
                <a:cubicBezTo>
                  <a:pt x="17906022" y="6448687"/>
                  <a:pt x="17891948" y="6477061"/>
                  <a:pt x="17891950" y="6505434"/>
                </a:cubicBezTo>
                <a:cubicBezTo>
                  <a:pt x="17877880" y="6462875"/>
                  <a:pt x="17863808" y="6434501"/>
                  <a:pt x="17877880" y="6406129"/>
                </a:cubicBezTo>
                <a:cubicBezTo>
                  <a:pt x="17849738" y="6406129"/>
                  <a:pt x="17835668" y="6377755"/>
                  <a:pt x="17821596" y="6391941"/>
                </a:cubicBezTo>
                <a:cubicBezTo>
                  <a:pt x="17807524" y="6363569"/>
                  <a:pt x="17807524" y="6264264"/>
                  <a:pt x="17779378" y="6292636"/>
                </a:cubicBezTo>
                <a:cubicBezTo>
                  <a:pt x="17737170" y="6335195"/>
                  <a:pt x="17793450" y="6363569"/>
                  <a:pt x="17751238" y="6406129"/>
                </a:cubicBezTo>
                <a:cubicBezTo>
                  <a:pt x="17723100" y="6363569"/>
                  <a:pt x="17779380" y="6335196"/>
                  <a:pt x="17751240" y="6292636"/>
                </a:cubicBezTo>
                <a:cubicBezTo>
                  <a:pt x="17694952" y="6278449"/>
                  <a:pt x="17652744" y="6250076"/>
                  <a:pt x="17596458" y="6321010"/>
                </a:cubicBezTo>
                <a:cubicBezTo>
                  <a:pt x="17610526" y="6235890"/>
                  <a:pt x="17554242" y="6306822"/>
                  <a:pt x="17540174" y="6292636"/>
                </a:cubicBezTo>
                <a:cubicBezTo>
                  <a:pt x="17526102" y="6278449"/>
                  <a:pt x="17526100" y="6193330"/>
                  <a:pt x="17497958" y="6207516"/>
                </a:cubicBezTo>
                <a:cubicBezTo>
                  <a:pt x="17483890" y="6250076"/>
                  <a:pt x="17455748" y="6321010"/>
                  <a:pt x="17427604" y="6349381"/>
                </a:cubicBezTo>
                <a:cubicBezTo>
                  <a:pt x="17427602" y="6321010"/>
                  <a:pt x="17413532" y="6306822"/>
                  <a:pt x="17399464" y="6278450"/>
                </a:cubicBezTo>
                <a:cubicBezTo>
                  <a:pt x="17385392" y="6207517"/>
                  <a:pt x="17441674" y="6278450"/>
                  <a:pt x="17427602" y="6221702"/>
                </a:cubicBezTo>
                <a:cubicBezTo>
                  <a:pt x="17399464" y="6207516"/>
                  <a:pt x="17343178" y="6193331"/>
                  <a:pt x="17329106" y="6250076"/>
                </a:cubicBezTo>
                <a:cubicBezTo>
                  <a:pt x="17343176" y="6278450"/>
                  <a:pt x="17371322" y="6235890"/>
                  <a:pt x="17371322" y="6292636"/>
                </a:cubicBezTo>
                <a:cubicBezTo>
                  <a:pt x="17315036" y="6349381"/>
                  <a:pt x="17230610" y="6235890"/>
                  <a:pt x="17188396" y="6306822"/>
                </a:cubicBezTo>
                <a:cubicBezTo>
                  <a:pt x="17118042" y="6250076"/>
                  <a:pt x="17089900" y="6164956"/>
                  <a:pt x="17047682" y="6250075"/>
                </a:cubicBezTo>
                <a:cubicBezTo>
                  <a:pt x="17033614" y="6221703"/>
                  <a:pt x="17033614" y="6179142"/>
                  <a:pt x="17005472" y="6207516"/>
                </a:cubicBezTo>
                <a:cubicBezTo>
                  <a:pt x="17019544" y="6221702"/>
                  <a:pt x="17005472" y="6235890"/>
                  <a:pt x="17033614" y="6264264"/>
                </a:cubicBezTo>
                <a:cubicBezTo>
                  <a:pt x="17033614" y="6264264"/>
                  <a:pt x="17033614" y="6264264"/>
                  <a:pt x="16991404" y="6335195"/>
                </a:cubicBezTo>
                <a:cubicBezTo>
                  <a:pt x="16977330" y="6221702"/>
                  <a:pt x="16906976" y="6363570"/>
                  <a:pt x="16892904" y="6278450"/>
                </a:cubicBezTo>
                <a:cubicBezTo>
                  <a:pt x="16921046" y="6306822"/>
                  <a:pt x="16935116" y="6264264"/>
                  <a:pt x="16921046" y="6235890"/>
                </a:cubicBezTo>
                <a:cubicBezTo>
                  <a:pt x="16906976" y="6250076"/>
                  <a:pt x="16878832" y="6179142"/>
                  <a:pt x="16864762" y="6221702"/>
                </a:cubicBezTo>
                <a:cubicBezTo>
                  <a:pt x="16878832" y="6292636"/>
                  <a:pt x="16836620" y="6250075"/>
                  <a:pt x="16822548" y="6278449"/>
                </a:cubicBezTo>
                <a:cubicBezTo>
                  <a:pt x="16794404" y="6250076"/>
                  <a:pt x="16836620" y="6235890"/>
                  <a:pt x="16808478" y="6207516"/>
                </a:cubicBezTo>
                <a:cubicBezTo>
                  <a:pt x="16794404" y="6207516"/>
                  <a:pt x="16794404" y="6235890"/>
                  <a:pt x="16780336" y="6221702"/>
                </a:cubicBezTo>
                <a:cubicBezTo>
                  <a:pt x="16794404" y="6164956"/>
                  <a:pt x="16850692" y="6193330"/>
                  <a:pt x="16836620" y="6108211"/>
                </a:cubicBezTo>
                <a:cubicBezTo>
                  <a:pt x="16808478" y="6164956"/>
                  <a:pt x="16752193" y="6023089"/>
                  <a:pt x="16724049" y="6150771"/>
                </a:cubicBezTo>
                <a:cubicBezTo>
                  <a:pt x="16724050" y="6136585"/>
                  <a:pt x="16724049" y="6108210"/>
                  <a:pt x="16709978" y="6094023"/>
                </a:cubicBezTo>
                <a:cubicBezTo>
                  <a:pt x="16695906" y="6136585"/>
                  <a:pt x="16653695" y="6094023"/>
                  <a:pt x="16653695" y="6150770"/>
                </a:cubicBezTo>
                <a:cubicBezTo>
                  <a:pt x="16667765" y="6179142"/>
                  <a:pt x="16681836" y="6108211"/>
                  <a:pt x="16695906" y="6164956"/>
                </a:cubicBezTo>
                <a:cubicBezTo>
                  <a:pt x="16639625" y="6207516"/>
                  <a:pt x="16611481" y="6179142"/>
                  <a:pt x="16583338" y="6264264"/>
                </a:cubicBezTo>
                <a:cubicBezTo>
                  <a:pt x="16569268" y="6221703"/>
                  <a:pt x="16597409" y="6193330"/>
                  <a:pt x="16583338" y="6150770"/>
                </a:cubicBezTo>
                <a:cubicBezTo>
                  <a:pt x="16611482" y="6221702"/>
                  <a:pt x="16653695" y="6136585"/>
                  <a:pt x="16639625" y="6079835"/>
                </a:cubicBezTo>
                <a:cubicBezTo>
                  <a:pt x="16611481" y="6122397"/>
                  <a:pt x="16583339" y="6094023"/>
                  <a:pt x="16541126" y="6122396"/>
                </a:cubicBezTo>
                <a:cubicBezTo>
                  <a:pt x="16541126" y="6150770"/>
                  <a:pt x="16555197" y="6179142"/>
                  <a:pt x="16569267" y="6193330"/>
                </a:cubicBezTo>
                <a:cubicBezTo>
                  <a:pt x="16541126" y="6264264"/>
                  <a:pt x="16527054" y="6221702"/>
                  <a:pt x="16498914" y="6250075"/>
                </a:cubicBezTo>
                <a:cubicBezTo>
                  <a:pt x="16470770" y="6221702"/>
                  <a:pt x="16484842" y="6193331"/>
                  <a:pt x="16484842" y="6164956"/>
                </a:cubicBezTo>
                <a:cubicBezTo>
                  <a:pt x="16428556" y="6250076"/>
                  <a:pt x="16344129" y="6164956"/>
                  <a:pt x="16301917" y="6250075"/>
                </a:cubicBezTo>
                <a:cubicBezTo>
                  <a:pt x="16301917" y="6207516"/>
                  <a:pt x="16315987" y="6179142"/>
                  <a:pt x="16315987" y="6136585"/>
                </a:cubicBezTo>
                <a:cubicBezTo>
                  <a:pt x="16273776" y="6108211"/>
                  <a:pt x="16287846" y="6221702"/>
                  <a:pt x="16259704" y="6179142"/>
                </a:cubicBezTo>
                <a:cubicBezTo>
                  <a:pt x="16259703" y="6164957"/>
                  <a:pt x="16273776" y="6150770"/>
                  <a:pt x="16259704" y="6136585"/>
                </a:cubicBezTo>
                <a:cubicBezTo>
                  <a:pt x="16245634" y="6150770"/>
                  <a:pt x="16217491" y="6164957"/>
                  <a:pt x="16217491" y="6207516"/>
                </a:cubicBezTo>
                <a:cubicBezTo>
                  <a:pt x="16245633" y="6207516"/>
                  <a:pt x="16259704" y="6207516"/>
                  <a:pt x="16273776" y="6221703"/>
                </a:cubicBezTo>
                <a:cubicBezTo>
                  <a:pt x="16259704" y="6235890"/>
                  <a:pt x="16273776" y="6264264"/>
                  <a:pt x="16287846" y="6292636"/>
                </a:cubicBezTo>
                <a:cubicBezTo>
                  <a:pt x="16245634" y="6306821"/>
                  <a:pt x="16203419" y="6278450"/>
                  <a:pt x="16161205" y="6278449"/>
                </a:cubicBezTo>
                <a:cubicBezTo>
                  <a:pt x="16118994" y="6321009"/>
                  <a:pt x="16147135" y="6363570"/>
                  <a:pt x="16147136" y="6391941"/>
                </a:cubicBezTo>
                <a:cubicBezTo>
                  <a:pt x="16104922" y="6349381"/>
                  <a:pt x="16133064" y="6363570"/>
                  <a:pt x="16104921" y="6292635"/>
                </a:cubicBezTo>
                <a:cubicBezTo>
                  <a:pt x="16161205" y="6207517"/>
                  <a:pt x="16189349" y="6264264"/>
                  <a:pt x="16231560" y="6235890"/>
                </a:cubicBezTo>
                <a:cubicBezTo>
                  <a:pt x="16203419" y="6207516"/>
                  <a:pt x="16217490" y="6193330"/>
                  <a:pt x="16189349" y="6164957"/>
                </a:cubicBezTo>
                <a:cubicBezTo>
                  <a:pt x="16189350" y="6108211"/>
                  <a:pt x="16217490" y="6108211"/>
                  <a:pt x="16217490" y="6037277"/>
                </a:cubicBezTo>
                <a:cubicBezTo>
                  <a:pt x="16217490" y="6065649"/>
                  <a:pt x="16273777" y="6023089"/>
                  <a:pt x="16259703" y="6008903"/>
                </a:cubicBezTo>
                <a:cubicBezTo>
                  <a:pt x="16245634" y="5952158"/>
                  <a:pt x="16189349" y="6023089"/>
                  <a:pt x="16203419" y="6079834"/>
                </a:cubicBezTo>
                <a:cubicBezTo>
                  <a:pt x="16175278" y="6023089"/>
                  <a:pt x="16133065" y="6065649"/>
                  <a:pt x="16133065" y="6094022"/>
                </a:cubicBezTo>
                <a:cubicBezTo>
                  <a:pt x="16147135" y="6150770"/>
                  <a:pt x="16161205" y="6079835"/>
                  <a:pt x="16175278" y="6108211"/>
                </a:cubicBezTo>
                <a:cubicBezTo>
                  <a:pt x="16175278" y="6122397"/>
                  <a:pt x="16175278" y="6150770"/>
                  <a:pt x="16189349" y="6164957"/>
                </a:cubicBezTo>
                <a:cubicBezTo>
                  <a:pt x="16090851" y="6235889"/>
                  <a:pt x="15907928" y="6037277"/>
                  <a:pt x="15907929" y="6235889"/>
                </a:cubicBezTo>
                <a:cubicBezTo>
                  <a:pt x="15907929" y="6221703"/>
                  <a:pt x="15936069" y="6221702"/>
                  <a:pt x="15936070" y="6264264"/>
                </a:cubicBezTo>
                <a:cubicBezTo>
                  <a:pt x="15921998" y="6264263"/>
                  <a:pt x="15879786" y="6250076"/>
                  <a:pt x="15893855" y="6278450"/>
                </a:cubicBezTo>
                <a:cubicBezTo>
                  <a:pt x="15921999" y="6292636"/>
                  <a:pt x="15950139" y="6250076"/>
                  <a:pt x="15992354" y="6207516"/>
                </a:cubicBezTo>
                <a:cubicBezTo>
                  <a:pt x="16020496" y="6292636"/>
                  <a:pt x="16048638" y="6193331"/>
                  <a:pt x="16076779" y="6250076"/>
                </a:cubicBezTo>
                <a:cubicBezTo>
                  <a:pt x="16048637" y="6292636"/>
                  <a:pt x="16048637" y="6235890"/>
                  <a:pt x="16020496" y="6250075"/>
                </a:cubicBezTo>
                <a:cubicBezTo>
                  <a:pt x="16034568" y="6278450"/>
                  <a:pt x="16020496" y="6306822"/>
                  <a:pt x="16034567" y="6335195"/>
                </a:cubicBezTo>
                <a:cubicBezTo>
                  <a:pt x="15992353" y="6363569"/>
                  <a:pt x="16006426" y="6420315"/>
                  <a:pt x="15978281" y="6377755"/>
                </a:cubicBezTo>
                <a:cubicBezTo>
                  <a:pt x="15978280" y="6321009"/>
                  <a:pt x="16034568" y="6321010"/>
                  <a:pt x="16006426" y="6250075"/>
                </a:cubicBezTo>
                <a:cubicBezTo>
                  <a:pt x="15964211" y="6321010"/>
                  <a:pt x="15936069" y="6349381"/>
                  <a:pt x="15936070" y="6406129"/>
                </a:cubicBezTo>
                <a:cubicBezTo>
                  <a:pt x="15950139" y="6434501"/>
                  <a:pt x="15992354" y="6391941"/>
                  <a:pt x="15978281" y="6448687"/>
                </a:cubicBezTo>
                <a:cubicBezTo>
                  <a:pt x="15964210" y="6448687"/>
                  <a:pt x="15950139" y="6448687"/>
                  <a:pt x="15950139" y="6462875"/>
                </a:cubicBezTo>
                <a:cubicBezTo>
                  <a:pt x="15936069" y="6377755"/>
                  <a:pt x="15865712" y="6434501"/>
                  <a:pt x="15879786" y="6321009"/>
                </a:cubicBezTo>
                <a:cubicBezTo>
                  <a:pt x="15865713" y="6377755"/>
                  <a:pt x="15767216" y="6448687"/>
                  <a:pt x="15725003" y="6377756"/>
                </a:cubicBezTo>
                <a:cubicBezTo>
                  <a:pt x="15739073" y="6391942"/>
                  <a:pt x="15739074" y="6406129"/>
                  <a:pt x="15725004" y="6420315"/>
                </a:cubicBezTo>
                <a:cubicBezTo>
                  <a:pt x="15725003" y="6406129"/>
                  <a:pt x="15710930" y="6391941"/>
                  <a:pt x="15696859" y="6420315"/>
                </a:cubicBezTo>
                <a:cubicBezTo>
                  <a:pt x="15696859" y="6377755"/>
                  <a:pt x="15696859" y="6349381"/>
                  <a:pt x="15710930" y="6321010"/>
                </a:cubicBezTo>
                <a:cubicBezTo>
                  <a:pt x="15739073" y="6349381"/>
                  <a:pt x="15767216" y="6335195"/>
                  <a:pt x="15809431" y="6335196"/>
                </a:cubicBezTo>
                <a:cubicBezTo>
                  <a:pt x="15795357" y="6306822"/>
                  <a:pt x="15823500" y="6278450"/>
                  <a:pt x="15809430" y="6250076"/>
                </a:cubicBezTo>
                <a:cubicBezTo>
                  <a:pt x="15781287" y="6321010"/>
                  <a:pt x="15710930" y="6235890"/>
                  <a:pt x="15668718" y="6321010"/>
                </a:cubicBezTo>
                <a:cubicBezTo>
                  <a:pt x="15682790" y="6349381"/>
                  <a:pt x="15696859" y="6335195"/>
                  <a:pt x="15682789" y="6377755"/>
                </a:cubicBezTo>
                <a:cubicBezTo>
                  <a:pt x="15640577" y="6406129"/>
                  <a:pt x="15570220" y="6335195"/>
                  <a:pt x="15570220" y="6434500"/>
                </a:cubicBezTo>
                <a:cubicBezTo>
                  <a:pt x="15556151" y="6377755"/>
                  <a:pt x="15542079" y="6306821"/>
                  <a:pt x="15513936" y="6391941"/>
                </a:cubicBezTo>
                <a:cubicBezTo>
                  <a:pt x="15499864" y="6363569"/>
                  <a:pt x="15499864" y="6349382"/>
                  <a:pt x="15485793" y="6321009"/>
                </a:cubicBezTo>
                <a:cubicBezTo>
                  <a:pt x="15499865" y="6278450"/>
                  <a:pt x="15513937" y="6363569"/>
                  <a:pt x="15528007" y="6306822"/>
                </a:cubicBezTo>
                <a:cubicBezTo>
                  <a:pt x="15485794" y="6235890"/>
                  <a:pt x="15542080" y="6292636"/>
                  <a:pt x="15542079" y="6250076"/>
                </a:cubicBezTo>
                <a:cubicBezTo>
                  <a:pt x="15513936" y="6207516"/>
                  <a:pt x="15499865" y="6250075"/>
                  <a:pt x="15485794" y="6235890"/>
                </a:cubicBezTo>
                <a:cubicBezTo>
                  <a:pt x="15499864" y="6306821"/>
                  <a:pt x="15457652" y="6306821"/>
                  <a:pt x="15471723" y="6377755"/>
                </a:cubicBezTo>
                <a:cubicBezTo>
                  <a:pt x="15471723" y="6321010"/>
                  <a:pt x="15415438" y="6264264"/>
                  <a:pt x="15401369" y="6335195"/>
                </a:cubicBezTo>
                <a:cubicBezTo>
                  <a:pt x="15387298" y="6321010"/>
                  <a:pt x="15373225" y="6321010"/>
                  <a:pt x="15373225" y="6306821"/>
                </a:cubicBezTo>
                <a:cubicBezTo>
                  <a:pt x="15359154" y="6207516"/>
                  <a:pt x="15443583" y="6264264"/>
                  <a:pt x="15415439" y="6179142"/>
                </a:cubicBezTo>
                <a:cubicBezTo>
                  <a:pt x="15499864" y="6235890"/>
                  <a:pt x="15570220" y="6164956"/>
                  <a:pt x="15640577" y="6164956"/>
                </a:cubicBezTo>
                <a:cubicBezTo>
                  <a:pt x="15612433" y="6079835"/>
                  <a:pt x="15570220" y="6193330"/>
                  <a:pt x="15570220" y="6108210"/>
                </a:cubicBezTo>
                <a:cubicBezTo>
                  <a:pt x="15542080" y="6122397"/>
                  <a:pt x="15542079" y="6136585"/>
                  <a:pt x="15528008" y="6179142"/>
                </a:cubicBezTo>
                <a:cubicBezTo>
                  <a:pt x="15485793" y="6136585"/>
                  <a:pt x="15513936" y="6179142"/>
                  <a:pt x="15513936" y="6108211"/>
                </a:cubicBezTo>
                <a:cubicBezTo>
                  <a:pt x="15485793" y="6136585"/>
                  <a:pt x="15471723" y="6108211"/>
                  <a:pt x="15471723" y="6164956"/>
                </a:cubicBezTo>
                <a:cubicBezTo>
                  <a:pt x="15429509" y="6150770"/>
                  <a:pt x="15485794" y="6065649"/>
                  <a:pt x="15471724" y="6023089"/>
                </a:cubicBezTo>
                <a:cubicBezTo>
                  <a:pt x="15443583" y="6065648"/>
                  <a:pt x="15415438" y="5980529"/>
                  <a:pt x="15387297" y="6023089"/>
                </a:cubicBezTo>
                <a:cubicBezTo>
                  <a:pt x="15401368" y="6037277"/>
                  <a:pt x="15401369" y="6065649"/>
                  <a:pt x="15401369" y="6094023"/>
                </a:cubicBezTo>
                <a:cubicBezTo>
                  <a:pt x="15415438" y="6037277"/>
                  <a:pt x="15429509" y="6079835"/>
                  <a:pt x="15443582" y="6051463"/>
                </a:cubicBezTo>
                <a:cubicBezTo>
                  <a:pt x="15447100" y="6058557"/>
                  <a:pt x="15449736" y="6069196"/>
                  <a:pt x="15451496" y="6080722"/>
                </a:cubicBezTo>
                <a:lnTo>
                  <a:pt x="15452626" y="6095541"/>
                </a:lnTo>
                <a:lnTo>
                  <a:pt x="15451497" y="6088703"/>
                </a:lnTo>
                <a:cubicBezTo>
                  <a:pt x="15449736" y="6086044"/>
                  <a:pt x="15447099" y="6086929"/>
                  <a:pt x="15443582" y="6094023"/>
                </a:cubicBezTo>
                <a:cubicBezTo>
                  <a:pt x="15415438" y="6122396"/>
                  <a:pt x="15415439" y="6136585"/>
                  <a:pt x="15415438" y="6164957"/>
                </a:cubicBezTo>
                <a:cubicBezTo>
                  <a:pt x="15387297" y="6150770"/>
                  <a:pt x="15331011" y="6108211"/>
                  <a:pt x="15331011" y="6150770"/>
                </a:cubicBezTo>
                <a:cubicBezTo>
                  <a:pt x="15359155" y="6193330"/>
                  <a:pt x="15373225" y="6136584"/>
                  <a:pt x="15401368" y="6179142"/>
                </a:cubicBezTo>
                <a:cubicBezTo>
                  <a:pt x="15373225" y="6250075"/>
                  <a:pt x="15359154" y="6179143"/>
                  <a:pt x="15345082" y="6235890"/>
                </a:cubicBezTo>
                <a:cubicBezTo>
                  <a:pt x="15345083" y="6136585"/>
                  <a:pt x="15232514" y="6136585"/>
                  <a:pt x="15232513" y="6235890"/>
                </a:cubicBezTo>
                <a:cubicBezTo>
                  <a:pt x="15204372" y="6207517"/>
                  <a:pt x="15218443" y="6150771"/>
                  <a:pt x="15190302" y="6179142"/>
                </a:cubicBezTo>
                <a:cubicBezTo>
                  <a:pt x="15176231" y="6193330"/>
                  <a:pt x="15190303" y="6221702"/>
                  <a:pt x="15176232" y="6235890"/>
                </a:cubicBezTo>
                <a:cubicBezTo>
                  <a:pt x="15162159" y="6193330"/>
                  <a:pt x="15162159" y="6250076"/>
                  <a:pt x="15148088" y="6264264"/>
                </a:cubicBezTo>
                <a:cubicBezTo>
                  <a:pt x="15119946" y="6250075"/>
                  <a:pt x="15105874" y="6221702"/>
                  <a:pt x="15077734" y="6221702"/>
                </a:cubicBezTo>
                <a:cubicBezTo>
                  <a:pt x="15105874" y="6193330"/>
                  <a:pt x="15130498" y="6164957"/>
                  <a:pt x="15151606" y="6133035"/>
                </a:cubicBezTo>
                <a:lnTo>
                  <a:pt x="15172460" y="6089583"/>
                </a:lnTo>
                <a:lnTo>
                  <a:pt x="15176231" y="6094023"/>
                </a:lnTo>
                <a:lnTo>
                  <a:pt x="15177346" y="6079405"/>
                </a:lnTo>
                <a:lnTo>
                  <a:pt x="15204373" y="6023089"/>
                </a:lnTo>
                <a:cubicBezTo>
                  <a:pt x="15190303" y="6023090"/>
                  <a:pt x="15183266" y="6033730"/>
                  <a:pt x="15179750" y="6047916"/>
                </a:cubicBezTo>
                <a:lnTo>
                  <a:pt x="15177346" y="6079405"/>
                </a:lnTo>
                <a:lnTo>
                  <a:pt x="15172460" y="6089583"/>
                </a:lnTo>
                <a:lnTo>
                  <a:pt x="15155344" y="6069418"/>
                </a:lnTo>
                <a:cubicBezTo>
                  <a:pt x="15134896" y="6059444"/>
                  <a:pt x="15116427" y="6083384"/>
                  <a:pt x="15105874" y="6051462"/>
                </a:cubicBezTo>
                <a:cubicBezTo>
                  <a:pt x="15119945" y="6023089"/>
                  <a:pt x="15105874" y="5994715"/>
                  <a:pt x="15091804" y="5966344"/>
                </a:cubicBezTo>
                <a:cubicBezTo>
                  <a:pt x="15049590" y="6037277"/>
                  <a:pt x="15035520" y="5952157"/>
                  <a:pt x="15021450" y="5952157"/>
                </a:cubicBezTo>
                <a:cubicBezTo>
                  <a:pt x="15007378" y="5980529"/>
                  <a:pt x="14993306" y="5994715"/>
                  <a:pt x="15007378" y="6023089"/>
                </a:cubicBezTo>
                <a:cubicBezTo>
                  <a:pt x="15007378" y="6023089"/>
                  <a:pt x="15049590" y="5994715"/>
                  <a:pt x="15035521" y="6037277"/>
                </a:cubicBezTo>
                <a:cubicBezTo>
                  <a:pt x="15035521" y="6037277"/>
                  <a:pt x="14993307" y="6079834"/>
                  <a:pt x="14993306" y="6094022"/>
                </a:cubicBezTo>
                <a:cubicBezTo>
                  <a:pt x="15007377" y="6065649"/>
                  <a:pt x="15049590" y="6079835"/>
                  <a:pt x="15035520" y="6122396"/>
                </a:cubicBezTo>
                <a:cubicBezTo>
                  <a:pt x="15007377" y="6207516"/>
                  <a:pt x="14979234" y="6122396"/>
                  <a:pt x="14951093" y="6207516"/>
                </a:cubicBezTo>
                <a:cubicBezTo>
                  <a:pt x="14937022" y="6179142"/>
                  <a:pt x="14951093" y="6164956"/>
                  <a:pt x="14951092" y="6150770"/>
                </a:cubicBezTo>
                <a:cubicBezTo>
                  <a:pt x="14922951" y="6150770"/>
                  <a:pt x="14866665" y="6108211"/>
                  <a:pt x="14866665" y="6179142"/>
                </a:cubicBezTo>
                <a:cubicBezTo>
                  <a:pt x="14810384" y="6108210"/>
                  <a:pt x="14796313" y="6207516"/>
                  <a:pt x="14754098" y="6207516"/>
                </a:cubicBezTo>
                <a:cubicBezTo>
                  <a:pt x="14754098" y="6207516"/>
                  <a:pt x="14725956" y="6150770"/>
                  <a:pt x="14725957" y="6221702"/>
                </a:cubicBezTo>
                <a:cubicBezTo>
                  <a:pt x="14697812" y="6193330"/>
                  <a:pt x="14711886" y="6164956"/>
                  <a:pt x="14697812" y="6150770"/>
                </a:cubicBezTo>
                <a:cubicBezTo>
                  <a:pt x="14683743" y="6221703"/>
                  <a:pt x="14627459" y="6150770"/>
                  <a:pt x="14599315" y="6179142"/>
                </a:cubicBezTo>
                <a:cubicBezTo>
                  <a:pt x="14599316" y="6164956"/>
                  <a:pt x="14599315" y="6136585"/>
                  <a:pt x="14585245" y="6108211"/>
                </a:cubicBezTo>
                <a:cubicBezTo>
                  <a:pt x="14557103" y="6079835"/>
                  <a:pt x="14571174" y="6150770"/>
                  <a:pt x="14557103" y="6136585"/>
                </a:cubicBezTo>
                <a:cubicBezTo>
                  <a:pt x="14557103" y="6122397"/>
                  <a:pt x="14557103" y="6108211"/>
                  <a:pt x="14543033" y="6079835"/>
                </a:cubicBezTo>
                <a:cubicBezTo>
                  <a:pt x="14528963" y="6136585"/>
                  <a:pt x="14528962" y="6051463"/>
                  <a:pt x="14514887" y="6079834"/>
                </a:cubicBezTo>
                <a:cubicBezTo>
                  <a:pt x="14486746" y="6094023"/>
                  <a:pt x="14514888" y="6122396"/>
                  <a:pt x="14500817" y="6150770"/>
                </a:cubicBezTo>
                <a:cubicBezTo>
                  <a:pt x="14458605" y="6122396"/>
                  <a:pt x="14416392" y="6193330"/>
                  <a:pt x="14374179" y="6164956"/>
                </a:cubicBezTo>
                <a:cubicBezTo>
                  <a:pt x="14388249" y="6136584"/>
                  <a:pt x="14388248" y="6122396"/>
                  <a:pt x="14388249" y="6108211"/>
                </a:cubicBezTo>
                <a:cubicBezTo>
                  <a:pt x="14346037" y="6150771"/>
                  <a:pt x="14331965" y="6164956"/>
                  <a:pt x="14331964" y="6079834"/>
                </a:cubicBezTo>
                <a:cubicBezTo>
                  <a:pt x="14289753" y="6122397"/>
                  <a:pt x="14233466" y="6164956"/>
                  <a:pt x="14205325" y="6079834"/>
                </a:cubicBezTo>
                <a:cubicBezTo>
                  <a:pt x="14177184" y="6122397"/>
                  <a:pt x="14163114" y="6079835"/>
                  <a:pt x="14134970" y="6094023"/>
                </a:cubicBezTo>
                <a:cubicBezTo>
                  <a:pt x="14134969" y="6136584"/>
                  <a:pt x="14120898" y="6122396"/>
                  <a:pt x="14106829" y="6179142"/>
                </a:cubicBezTo>
                <a:cubicBezTo>
                  <a:pt x="14092758" y="6122396"/>
                  <a:pt x="14092757" y="6108211"/>
                  <a:pt x="14064614" y="6122397"/>
                </a:cubicBezTo>
                <a:cubicBezTo>
                  <a:pt x="14064615" y="6065649"/>
                  <a:pt x="14106828" y="6094023"/>
                  <a:pt x="14120898" y="6079835"/>
                </a:cubicBezTo>
                <a:cubicBezTo>
                  <a:pt x="14106828" y="6023089"/>
                  <a:pt x="14120899" y="5980529"/>
                  <a:pt x="14134969" y="5937970"/>
                </a:cubicBezTo>
                <a:cubicBezTo>
                  <a:pt x="14106829" y="5923784"/>
                  <a:pt x="14078687" y="5909595"/>
                  <a:pt x="14078686" y="5980529"/>
                </a:cubicBezTo>
                <a:cubicBezTo>
                  <a:pt x="14036471" y="5952158"/>
                  <a:pt x="13994260" y="5895409"/>
                  <a:pt x="13952045" y="5994715"/>
                </a:cubicBezTo>
                <a:cubicBezTo>
                  <a:pt x="13937975" y="5980529"/>
                  <a:pt x="13966117" y="5909596"/>
                  <a:pt x="13937975" y="5923783"/>
                </a:cubicBezTo>
                <a:cubicBezTo>
                  <a:pt x="13937975" y="5937970"/>
                  <a:pt x="13937976" y="5952158"/>
                  <a:pt x="13937975" y="5966344"/>
                </a:cubicBezTo>
                <a:cubicBezTo>
                  <a:pt x="13881689" y="5881224"/>
                  <a:pt x="13783192" y="5980529"/>
                  <a:pt x="13698766" y="5923784"/>
                </a:cubicBezTo>
                <a:cubicBezTo>
                  <a:pt x="13726909" y="5980529"/>
                  <a:pt x="13726909" y="5952158"/>
                  <a:pt x="13755050" y="6023089"/>
                </a:cubicBezTo>
                <a:cubicBezTo>
                  <a:pt x="13769121" y="5966344"/>
                  <a:pt x="13783192" y="6051463"/>
                  <a:pt x="13797266" y="5994716"/>
                </a:cubicBezTo>
                <a:cubicBezTo>
                  <a:pt x="13783192" y="5980529"/>
                  <a:pt x="13769120" y="5994715"/>
                  <a:pt x="13783192" y="5980529"/>
                </a:cubicBezTo>
                <a:cubicBezTo>
                  <a:pt x="13839477" y="5952158"/>
                  <a:pt x="13867618" y="6023090"/>
                  <a:pt x="13923904" y="5994715"/>
                </a:cubicBezTo>
                <a:cubicBezTo>
                  <a:pt x="13909832" y="6023089"/>
                  <a:pt x="13881689" y="6023090"/>
                  <a:pt x="13909833" y="6065649"/>
                </a:cubicBezTo>
                <a:cubicBezTo>
                  <a:pt x="13881689" y="6108211"/>
                  <a:pt x="13867619" y="6094022"/>
                  <a:pt x="13853548" y="6037277"/>
                </a:cubicBezTo>
                <a:cubicBezTo>
                  <a:pt x="13839477" y="6065649"/>
                  <a:pt x="13769120" y="6122397"/>
                  <a:pt x="13740980" y="6094023"/>
                </a:cubicBezTo>
                <a:cubicBezTo>
                  <a:pt x="13740979" y="6065649"/>
                  <a:pt x="13755050" y="6051463"/>
                  <a:pt x="13740979" y="6037277"/>
                </a:cubicBezTo>
                <a:cubicBezTo>
                  <a:pt x="13726909" y="5994715"/>
                  <a:pt x="13712838" y="6051463"/>
                  <a:pt x="13698766" y="6051462"/>
                </a:cubicBezTo>
                <a:cubicBezTo>
                  <a:pt x="13698766" y="6051462"/>
                  <a:pt x="13698766" y="6051462"/>
                  <a:pt x="13712839" y="6094023"/>
                </a:cubicBezTo>
                <a:cubicBezTo>
                  <a:pt x="13656552" y="6079834"/>
                  <a:pt x="13586197" y="6094022"/>
                  <a:pt x="13529913" y="6108211"/>
                </a:cubicBezTo>
                <a:cubicBezTo>
                  <a:pt x="13501771" y="6079834"/>
                  <a:pt x="13515840" y="6051462"/>
                  <a:pt x="13501771" y="6037277"/>
                </a:cubicBezTo>
                <a:cubicBezTo>
                  <a:pt x="13487699" y="6051462"/>
                  <a:pt x="13487700" y="6065649"/>
                  <a:pt x="13473629" y="6079835"/>
                </a:cubicBezTo>
                <a:cubicBezTo>
                  <a:pt x="13459558" y="6051463"/>
                  <a:pt x="13473629" y="6037277"/>
                  <a:pt x="13473630" y="6023089"/>
                </a:cubicBezTo>
                <a:cubicBezTo>
                  <a:pt x="13459559" y="6037277"/>
                  <a:pt x="13445488" y="5994715"/>
                  <a:pt x="13431417" y="6037277"/>
                </a:cubicBezTo>
                <a:cubicBezTo>
                  <a:pt x="13445488" y="6051463"/>
                  <a:pt x="13445489" y="6065649"/>
                  <a:pt x="13445488" y="6079834"/>
                </a:cubicBezTo>
                <a:cubicBezTo>
                  <a:pt x="13431417" y="6065649"/>
                  <a:pt x="13403272" y="6108211"/>
                  <a:pt x="13389202" y="6065649"/>
                </a:cubicBezTo>
                <a:cubicBezTo>
                  <a:pt x="13403273" y="6051463"/>
                  <a:pt x="13417343" y="6037277"/>
                  <a:pt x="13389203" y="6008904"/>
                </a:cubicBezTo>
                <a:cubicBezTo>
                  <a:pt x="13375131" y="6037277"/>
                  <a:pt x="13375131" y="6008903"/>
                  <a:pt x="13361062" y="6051463"/>
                </a:cubicBezTo>
                <a:cubicBezTo>
                  <a:pt x="13361061" y="6079834"/>
                  <a:pt x="13361062" y="6094023"/>
                  <a:pt x="13361061" y="6108211"/>
                </a:cubicBezTo>
                <a:cubicBezTo>
                  <a:pt x="13332917" y="6008903"/>
                  <a:pt x="13290705" y="6122396"/>
                  <a:pt x="13248493" y="6094023"/>
                </a:cubicBezTo>
                <a:cubicBezTo>
                  <a:pt x="13248492" y="6065649"/>
                  <a:pt x="13276634" y="6051463"/>
                  <a:pt x="13262563" y="6023089"/>
                </a:cubicBezTo>
                <a:cubicBezTo>
                  <a:pt x="13201002" y="5961024"/>
                  <a:pt x="13096350" y="6051019"/>
                  <a:pt x="13005161" y="5979449"/>
                </a:cubicBezTo>
                <a:lnTo>
                  <a:pt x="12987934" y="5960689"/>
                </a:lnTo>
                <a:lnTo>
                  <a:pt x="12971792" y="5963363"/>
                </a:lnTo>
                <a:lnTo>
                  <a:pt x="12972346" y="5966344"/>
                </a:lnTo>
                <a:cubicBezTo>
                  <a:pt x="12974106" y="5976982"/>
                  <a:pt x="12974106" y="5987622"/>
                  <a:pt x="12967069" y="5994716"/>
                </a:cubicBezTo>
                <a:cubicBezTo>
                  <a:pt x="12945963" y="5994715"/>
                  <a:pt x="12945962" y="5987623"/>
                  <a:pt x="12947721" y="5976983"/>
                </a:cubicBezTo>
                <a:lnTo>
                  <a:pt x="12945629" y="5967697"/>
                </a:lnTo>
                <a:lnTo>
                  <a:pt x="12934631" y="5969519"/>
                </a:lnTo>
                <a:lnTo>
                  <a:pt x="12934970" y="5971884"/>
                </a:lnTo>
                <a:cubicBezTo>
                  <a:pt x="12934530" y="5979643"/>
                  <a:pt x="12931892" y="5987623"/>
                  <a:pt x="12924855" y="5994715"/>
                </a:cubicBezTo>
                <a:lnTo>
                  <a:pt x="12920145" y="5971919"/>
                </a:lnTo>
                <a:lnTo>
                  <a:pt x="12825305" y="5987630"/>
                </a:lnTo>
                <a:lnTo>
                  <a:pt x="12826360" y="6008903"/>
                </a:lnTo>
                <a:cubicBezTo>
                  <a:pt x="12812288" y="5994715"/>
                  <a:pt x="12798218" y="6008904"/>
                  <a:pt x="12798218" y="6023089"/>
                </a:cubicBezTo>
                <a:cubicBezTo>
                  <a:pt x="12792941" y="6014223"/>
                  <a:pt x="12787884" y="6007795"/>
                  <a:pt x="12782992" y="6003278"/>
                </a:cubicBezTo>
                <a:lnTo>
                  <a:pt x="12771497" y="5996544"/>
                </a:lnTo>
                <a:lnTo>
                  <a:pt x="12737571" y="6002164"/>
                </a:lnTo>
                <a:lnTo>
                  <a:pt x="12715109" y="6013115"/>
                </a:lnTo>
                <a:cubicBezTo>
                  <a:pt x="12710493" y="6014556"/>
                  <a:pt x="12705765" y="6015276"/>
                  <a:pt x="12700873" y="6014750"/>
                </a:cubicBezTo>
                <a:lnTo>
                  <a:pt x="12689035" y="6010204"/>
                </a:lnTo>
                <a:lnTo>
                  <a:pt x="12661155" y="6014822"/>
                </a:lnTo>
                <a:cubicBezTo>
                  <a:pt x="12546623" y="6033068"/>
                  <a:pt x="12430762" y="6050317"/>
                  <a:pt x="12311847" y="6065390"/>
                </a:cubicBezTo>
                <a:cubicBezTo>
                  <a:pt x="11865072" y="6136046"/>
                  <a:pt x="11405404" y="6200928"/>
                  <a:pt x="10911090" y="6268340"/>
                </a:cubicBezTo>
                <a:cubicBezTo>
                  <a:pt x="10494509" y="6306105"/>
                  <a:pt x="10105850" y="6356373"/>
                  <a:pt x="9650769" y="6405261"/>
                </a:cubicBezTo>
                <a:cubicBezTo>
                  <a:pt x="9585534" y="6406986"/>
                  <a:pt x="9378511" y="6443198"/>
                  <a:pt x="9607685" y="6432378"/>
                </a:cubicBezTo>
                <a:cubicBezTo>
                  <a:pt x="9710233" y="6416419"/>
                  <a:pt x="9826637" y="6404087"/>
                  <a:pt x="9926519" y="6399829"/>
                </a:cubicBezTo>
                <a:cubicBezTo>
                  <a:pt x="10108155" y="6385771"/>
                  <a:pt x="10203975" y="6384847"/>
                  <a:pt x="10367907" y="6375756"/>
                </a:cubicBezTo>
                <a:cubicBezTo>
                  <a:pt x="10633433" y="6352853"/>
                  <a:pt x="10939005" y="6280844"/>
                  <a:pt x="11205495" y="6255792"/>
                </a:cubicBezTo>
                <a:cubicBezTo>
                  <a:pt x="11522254" y="6217803"/>
                  <a:pt x="11827318" y="6183276"/>
                  <a:pt x="12154872" y="6141423"/>
                </a:cubicBezTo>
                <a:lnTo>
                  <a:pt x="12289559" y="6123521"/>
                </a:lnTo>
                <a:lnTo>
                  <a:pt x="12154943" y="6153533"/>
                </a:lnTo>
                <a:lnTo>
                  <a:pt x="11745759" y="6235164"/>
                </a:lnTo>
                <a:lnTo>
                  <a:pt x="11128137" y="6319134"/>
                </a:lnTo>
                <a:cubicBezTo>
                  <a:pt x="10525496" y="6415389"/>
                  <a:pt x="9908245" y="6440638"/>
                  <a:pt x="9328689" y="6485350"/>
                </a:cubicBezTo>
                <a:cubicBezTo>
                  <a:pt x="9041396" y="6516551"/>
                  <a:pt x="8737591" y="6555831"/>
                  <a:pt x="8431644" y="6594152"/>
                </a:cubicBezTo>
                <a:cubicBezTo>
                  <a:pt x="7866089" y="6652220"/>
                  <a:pt x="7281064" y="6656608"/>
                  <a:pt x="6689863" y="6648075"/>
                </a:cubicBezTo>
                <a:lnTo>
                  <a:pt x="6534701" y="6645108"/>
                </a:lnTo>
                <a:lnTo>
                  <a:pt x="6522514" y="6675671"/>
                </a:lnTo>
                <a:lnTo>
                  <a:pt x="6474498" y="6643957"/>
                </a:lnTo>
                <a:lnTo>
                  <a:pt x="6398468" y="6642504"/>
                </a:lnTo>
                <a:lnTo>
                  <a:pt x="6394773" y="6650098"/>
                </a:lnTo>
                <a:cubicBezTo>
                  <a:pt x="6365753" y="6701467"/>
                  <a:pt x="6344647" y="6693986"/>
                  <a:pt x="6331454" y="6753338"/>
                </a:cubicBezTo>
                <a:lnTo>
                  <a:pt x="6327927" y="6774633"/>
                </a:lnTo>
                <a:lnTo>
                  <a:pt x="6575850" y="6788307"/>
                </a:lnTo>
                <a:cubicBezTo>
                  <a:pt x="6868869" y="6801893"/>
                  <a:pt x="7160950" y="6808935"/>
                  <a:pt x="7429186" y="6800139"/>
                </a:cubicBezTo>
                <a:lnTo>
                  <a:pt x="7510191" y="6796711"/>
                </a:lnTo>
                <a:lnTo>
                  <a:pt x="7194033" y="6834808"/>
                </a:lnTo>
                <a:lnTo>
                  <a:pt x="6911610" y="6833570"/>
                </a:lnTo>
                <a:cubicBezTo>
                  <a:pt x="6691858" y="6828883"/>
                  <a:pt x="6479721" y="6819541"/>
                  <a:pt x="6264870" y="6809482"/>
                </a:cubicBezTo>
                <a:lnTo>
                  <a:pt x="6173937" y="6805588"/>
                </a:lnTo>
                <a:lnTo>
                  <a:pt x="6170738" y="6845910"/>
                </a:lnTo>
                <a:cubicBezTo>
                  <a:pt x="6142596" y="6831725"/>
                  <a:pt x="6128523" y="6874284"/>
                  <a:pt x="6114453" y="6817539"/>
                </a:cubicBezTo>
                <a:lnTo>
                  <a:pt x="6116170" y="6803116"/>
                </a:lnTo>
                <a:lnTo>
                  <a:pt x="6077598" y="6801463"/>
                </a:lnTo>
                <a:lnTo>
                  <a:pt x="6070480" y="6817537"/>
                </a:lnTo>
                <a:cubicBezTo>
                  <a:pt x="6054649" y="6849458"/>
                  <a:pt x="6037059" y="6881377"/>
                  <a:pt x="6015954" y="6916844"/>
                </a:cubicBezTo>
                <a:cubicBezTo>
                  <a:pt x="6010678" y="6879604"/>
                  <a:pt x="6001445" y="6886254"/>
                  <a:pt x="5990479" y="6903877"/>
                </a:cubicBezTo>
                <a:lnTo>
                  <a:pt x="5981491" y="6919609"/>
                </a:lnTo>
                <a:lnTo>
                  <a:pt x="6065157" y="6915175"/>
                </a:lnTo>
                <a:lnTo>
                  <a:pt x="6198567" y="6923037"/>
                </a:lnTo>
                <a:lnTo>
                  <a:pt x="6161847" y="6922757"/>
                </a:lnTo>
                <a:cubicBezTo>
                  <a:pt x="6120053" y="6922473"/>
                  <a:pt x="6082133" y="6922801"/>
                  <a:pt x="6068754" y="6927033"/>
                </a:cubicBezTo>
                <a:cubicBezTo>
                  <a:pt x="6039758" y="6936198"/>
                  <a:pt x="6017229" y="6958044"/>
                  <a:pt x="6003849" y="6962277"/>
                </a:cubicBezTo>
                <a:cubicBezTo>
                  <a:pt x="5990466" y="6966504"/>
                  <a:pt x="6008766" y="6931272"/>
                  <a:pt x="6008766" y="6931272"/>
                </a:cubicBezTo>
                <a:cubicBezTo>
                  <a:pt x="6002028" y="6927420"/>
                  <a:pt x="5994445" y="6926079"/>
                  <a:pt x="5986469" y="6926474"/>
                </a:cubicBezTo>
                <a:lnTo>
                  <a:pt x="5976051" y="6928850"/>
                </a:lnTo>
                <a:lnTo>
                  <a:pt x="5966899" y="6943997"/>
                </a:lnTo>
                <a:cubicBezTo>
                  <a:pt x="5958709" y="6955745"/>
                  <a:pt x="5950408" y="6962617"/>
                  <a:pt x="5942659" y="6954859"/>
                </a:cubicBezTo>
                <a:lnTo>
                  <a:pt x="5937892" y="6944656"/>
                </a:lnTo>
                <a:lnTo>
                  <a:pt x="5916208" y="6956043"/>
                </a:lnTo>
                <a:lnTo>
                  <a:pt x="5902738" y="6963490"/>
                </a:lnTo>
                <a:lnTo>
                  <a:pt x="5894335" y="6963321"/>
                </a:lnTo>
                <a:lnTo>
                  <a:pt x="5885975" y="6954135"/>
                </a:lnTo>
                <a:cubicBezTo>
                  <a:pt x="5883683" y="6946885"/>
                  <a:pt x="5881391" y="6939636"/>
                  <a:pt x="5874699" y="6941749"/>
                </a:cubicBezTo>
                <a:lnTo>
                  <a:pt x="5855849" y="6962546"/>
                </a:lnTo>
                <a:lnTo>
                  <a:pt x="5832795" y="6962080"/>
                </a:lnTo>
                <a:lnTo>
                  <a:pt x="5819311" y="6959565"/>
                </a:lnTo>
                <a:cubicBezTo>
                  <a:pt x="5811195" y="6958142"/>
                  <a:pt x="5803448" y="6956912"/>
                  <a:pt x="5787951" y="6954448"/>
                </a:cubicBezTo>
                <a:lnTo>
                  <a:pt x="5709815" y="6957315"/>
                </a:lnTo>
                <a:lnTo>
                  <a:pt x="5697116" y="6946890"/>
                </a:lnTo>
                <a:cubicBezTo>
                  <a:pt x="5691562" y="6946338"/>
                  <a:pt x="5686896" y="6948119"/>
                  <a:pt x="5686896" y="6948119"/>
                </a:cubicBezTo>
                <a:lnTo>
                  <a:pt x="5657557" y="6936772"/>
                </a:lnTo>
                <a:lnTo>
                  <a:pt x="5932135" y="6922224"/>
                </a:lnTo>
                <a:lnTo>
                  <a:pt x="5932738" y="6913408"/>
                </a:lnTo>
                <a:cubicBezTo>
                  <a:pt x="5938126" y="6880048"/>
                  <a:pt x="5959669" y="6895565"/>
                  <a:pt x="5959670" y="6845910"/>
                </a:cubicBezTo>
                <a:cubicBezTo>
                  <a:pt x="5973741" y="6874284"/>
                  <a:pt x="5987812" y="6831725"/>
                  <a:pt x="6001884" y="6831725"/>
                </a:cubicBezTo>
                <a:lnTo>
                  <a:pt x="6000132" y="6798147"/>
                </a:lnTo>
                <a:lnTo>
                  <a:pt x="5971490" y="6796921"/>
                </a:lnTo>
                <a:lnTo>
                  <a:pt x="5970003" y="6798918"/>
                </a:lnTo>
                <a:cubicBezTo>
                  <a:pt x="5964068" y="6806898"/>
                  <a:pt x="5956151" y="6817539"/>
                  <a:pt x="5945598" y="6831724"/>
                </a:cubicBezTo>
                <a:cubicBezTo>
                  <a:pt x="5945597" y="6821085"/>
                  <a:pt x="5944937" y="6813105"/>
                  <a:pt x="5943730" y="6807202"/>
                </a:cubicBezTo>
                <a:lnTo>
                  <a:pt x="5938719" y="6795518"/>
                </a:lnTo>
                <a:lnTo>
                  <a:pt x="5920222" y="6794725"/>
                </a:lnTo>
                <a:lnTo>
                  <a:pt x="5898109" y="6801800"/>
                </a:lnTo>
                <a:cubicBezTo>
                  <a:pt x="5894153" y="6802132"/>
                  <a:pt x="5890194" y="6801634"/>
                  <a:pt x="5886347" y="6799722"/>
                </a:cubicBezTo>
                <a:lnTo>
                  <a:pt x="5879246" y="6792971"/>
                </a:lnTo>
                <a:lnTo>
                  <a:pt x="5601837" y="6781094"/>
                </a:lnTo>
                <a:lnTo>
                  <a:pt x="5516735" y="6775423"/>
                </a:lnTo>
                <a:lnTo>
                  <a:pt x="5509395" y="6789165"/>
                </a:lnTo>
                <a:lnTo>
                  <a:pt x="5504489" y="6774607"/>
                </a:lnTo>
                <a:lnTo>
                  <a:pt x="5483815" y="6773231"/>
                </a:lnTo>
                <a:lnTo>
                  <a:pt x="5471802" y="6781185"/>
                </a:lnTo>
                <a:cubicBezTo>
                  <a:pt x="5466305" y="6782959"/>
                  <a:pt x="5460147" y="6782073"/>
                  <a:pt x="5453114" y="6774979"/>
                </a:cubicBezTo>
                <a:lnTo>
                  <a:pt x="5455283" y="6771329"/>
                </a:lnTo>
                <a:lnTo>
                  <a:pt x="5358344" y="6764871"/>
                </a:lnTo>
                <a:cubicBezTo>
                  <a:pt x="5281354" y="6762622"/>
                  <a:pt x="5201307" y="6762873"/>
                  <a:pt x="5096533" y="6763651"/>
                </a:cubicBezTo>
                <a:cubicBezTo>
                  <a:pt x="4980133" y="6775984"/>
                  <a:pt x="5066335" y="6796536"/>
                  <a:pt x="5178145" y="6800201"/>
                </a:cubicBezTo>
                <a:cubicBezTo>
                  <a:pt x="5222573" y="6804627"/>
                  <a:pt x="5229308" y="6789595"/>
                  <a:pt x="5314546" y="6812295"/>
                </a:cubicBezTo>
                <a:cubicBezTo>
                  <a:pt x="5429042" y="6879048"/>
                  <a:pt x="5651483" y="6883264"/>
                  <a:pt x="5836610" y="6901710"/>
                </a:cubicBezTo>
                <a:lnTo>
                  <a:pt x="5848870" y="6902434"/>
                </a:lnTo>
                <a:lnTo>
                  <a:pt x="4686709" y="6959008"/>
                </a:lnTo>
                <a:cubicBezTo>
                  <a:pt x="3861129" y="6993610"/>
                  <a:pt x="3039423" y="7017163"/>
                  <a:pt x="2232378" y="7013388"/>
                </a:cubicBezTo>
                <a:cubicBezTo>
                  <a:pt x="2288131" y="6995766"/>
                  <a:pt x="2335444" y="6997985"/>
                  <a:pt x="2393202" y="6994454"/>
                </a:cubicBezTo>
                <a:cubicBezTo>
                  <a:pt x="2435579" y="6981058"/>
                  <a:pt x="2604160" y="6986661"/>
                  <a:pt x="2508950" y="6972587"/>
                </a:cubicBezTo>
                <a:cubicBezTo>
                  <a:pt x="2393186" y="6947834"/>
                  <a:pt x="2185771" y="7013397"/>
                  <a:pt x="2142064" y="6921693"/>
                </a:cubicBezTo>
                <a:cubicBezTo>
                  <a:pt x="2408780" y="6896278"/>
                  <a:pt x="2673971" y="6873800"/>
                  <a:pt x="2928013" y="6854842"/>
                </a:cubicBezTo>
                <a:cubicBezTo>
                  <a:pt x="2954789" y="6893000"/>
                  <a:pt x="3006295" y="6815373"/>
                  <a:pt x="2928013" y="6854842"/>
                </a:cubicBezTo>
                <a:cubicBezTo>
                  <a:pt x="2932905" y="6777223"/>
                  <a:pt x="3048672" y="6801977"/>
                  <a:pt x="3108658" y="6797737"/>
                </a:cubicBezTo>
                <a:cubicBezTo>
                  <a:pt x="3135425" y="6789278"/>
                  <a:pt x="3161690" y="6777294"/>
                  <a:pt x="3190430" y="6766368"/>
                </a:cubicBezTo>
                <a:lnTo>
                  <a:pt x="3245659" y="6752065"/>
                </a:lnTo>
                <a:lnTo>
                  <a:pt x="3220425" y="6751294"/>
                </a:lnTo>
                <a:cubicBezTo>
                  <a:pt x="3158954" y="6747961"/>
                  <a:pt x="3100304" y="6743400"/>
                  <a:pt x="3043169" y="6738031"/>
                </a:cubicBezTo>
                <a:lnTo>
                  <a:pt x="2918270" y="6724593"/>
                </a:lnTo>
                <a:lnTo>
                  <a:pt x="2930133" y="6723524"/>
                </a:lnTo>
                <a:cubicBezTo>
                  <a:pt x="2958243" y="6722663"/>
                  <a:pt x="2993600" y="6723688"/>
                  <a:pt x="3025497" y="6722682"/>
                </a:cubicBezTo>
                <a:lnTo>
                  <a:pt x="3034734" y="6721944"/>
                </a:lnTo>
                <a:lnTo>
                  <a:pt x="3085239" y="6727347"/>
                </a:lnTo>
                <a:cubicBezTo>
                  <a:pt x="3141143" y="6732291"/>
                  <a:pt x="3196085" y="6735938"/>
                  <a:pt x="3249048" y="6737701"/>
                </a:cubicBezTo>
                <a:lnTo>
                  <a:pt x="3304350" y="6738964"/>
                </a:lnTo>
                <a:lnTo>
                  <a:pt x="3418152" y="6723332"/>
                </a:lnTo>
                <a:cubicBezTo>
                  <a:pt x="3552939" y="6714659"/>
                  <a:pt x="3697673" y="6728720"/>
                  <a:pt x="3841543" y="6718213"/>
                </a:cubicBezTo>
                <a:lnTo>
                  <a:pt x="5267820" y="6650000"/>
                </a:lnTo>
                <a:lnTo>
                  <a:pt x="5263151" y="6599419"/>
                </a:lnTo>
                <a:lnTo>
                  <a:pt x="5262158" y="6590156"/>
                </a:lnTo>
                <a:lnTo>
                  <a:pt x="5006324" y="6609675"/>
                </a:lnTo>
                <a:cubicBezTo>
                  <a:pt x="4916558" y="6615864"/>
                  <a:pt x="4829368" y="6621939"/>
                  <a:pt x="4742311" y="6630313"/>
                </a:cubicBezTo>
                <a:cubicBezTo>
                  <a:pt x="4497405" y="6655571"/>
                  <a:pt x="4253201" y="6649622"/>
                  <a:pt x="4022006" y="6653147"/>
                </a:cubicBezTo>
                <a:cubicBezTo>
                  <a:pt x="3906583" y="6658816"/>
                  <a:pt x="3783959" y="6667537"/>
                  <a:pt x="3660579" y="6675784"/>
                </a:cubicBezTo>
                <a:cubicBezTo>
                  <a:pt x="3358026" y="6688726"/>
                  <a:pt x="3050541" y="6659312"/>
                  <a:pt x="2741727" y="6630327"/>
                </a:cubicBezTo>
                <a:cubicBezTo>
                  <a:pt x="2692952" y="6622340"/>
                  <a:pt x="2647709" y="6608754"/>
                  <a:pt x="2603299" y="6606550"/>
                </a:cubicBezTo>
                <a:lnTo>
                  <a:pt x="2565685" y="6608437"/>
                </a:lnTo>
                <a:lnTo>
                  <a:pt x="2564845" y="6606721"/>
                </a:lnTo>
                <a:cubicBezTo>
                  <a:pt x="2562958" y="6605530"/>
                  <a:pt x="2560780" y="6606053"/>
                  <a:pt x="2559068" y="6608770"/>
                </a:cubicBezTo>
                <a:lnTo>
                  <a:pt x="2565685" y="6608437"/>
                </a:lnTo>
                <a:lnTo>
                  <a:pt x="2568879" y="6614960"/>
                </a:lnTo>
                <a:cubicBezTo>
                  <a:pt x="2540604" y="6612947"/>
                  <a:pt x="2510340" y="6611579"/>
                  <a:pt x="2486717" y="6611391"/>
                </a:cubicBezTo>
                <a:lnTo>
                  <a:pt x="2450819" y="6614381"/>
                </a:lnTo>
                <a:lnTo>
                  <a:pt x="2450034" y="6614082"/>
                </a:lnTo>
                <a:cubicBezTo>
                  <a:pt x="2447359" y="6613462"/>
                  <a:pt x="2445254" y="6613558"/>
                  <a:pt x="2444397" y="6614916"/>
                </a:cubicBezTo>
                <a:lnTo>
                  <a:pt x="2450819" y="6614381"/>
                </a:lnTo>
                <a:lnTo>
                  <a:pt x="2459095" y="6617543"/>
                </a:lnTo>
                <a:cubicBezTo>
                  <a:pt x="2465371" y="6620555"/>
                  <a:pt x="2471221" y="6624245"/>
                  <a:pt x="2471221" y="6624245"/>
                </a:cubicBezTo>
                <a:cubicBezTo>
                  <a:pt x="2484805" y="6632815"/>
                  <a:pt x="2464367" y="6635111"/>
                  <a:pt x="2483237" y="6647015"/>
                </a:cubicBezTo>
                <a:cubicBezTo>
                  <a:pt x="2500249" y="6650152"/>
                  <a:pt x="2548843" y="6656755"/>
                  <a:pt x="2583624" y="6663507"/>
                </a:cubicBezTo>
                <a:cubicBezTo>
                  <a:pt x="2636140" y="6670999"/>
                  <a:pt x="2690744" y="6678944"/>
                  <a:pt x="2746421" y="6686753"/>
                </a:cubicBezTo>
                <a:lnTo>
                  <a:pt x="2887791" y="6705503"/>
                </a:lnTo>
                <a:lnTo>
                  <a:pt x="2852180" y="6704293"/>
                </a:lnTo>
                <a:cubicBezTo>
                  <a:pt x="2789825" y="6698185"/>
                  <a:pt x="2728615" y="6689002"/>
                  <a:pt x="2669253" y="6679403"/>
                </a:cubicBezTo>
                <a:cubicBezTo>
                  <a:pt x="2551096" y="6659296"/>
                  <a:pt x="2417556" y="6653539"/>
                  <a:pt x="2290120" y="6636439"/>
                </a:cubicBezTo>
                <a:cubicBezTo>
                  <a:pt x="2222536" y="6624815"/>
                  <a:pt x="2154894" y="6615374"/>
                  <a:pt x="2089810" y="6605646"/>
                </a:cubicBezTo>
                <a:cubicBezTo>
                  <a:pt x="2024725" y="6595918"/>
                  <a:pt x="1962194" y="6585902"/>
                  <a:pt x="1904829" y="6573131"/>
                </a:cubicBezTo>
                <a:cubicBezTo>
                  <a:pt x="1974616" y="6577915"/>
                  <a:pt x="2052137" y="6588843"/>
                  <a:pt x="2123028" y="6601915"/>
                </a:cubicBezTo>
                <a:lnTo>
                  <a:pt x="2196588" y="6609080"/>
                </a:lnTo>
                <a:cubicBezTo>
                  <a:pt x="2204013" y="6597307"/>
                  <a:pt x="2146364" y="6584991"/>
                  <a:pt x="2133881" y="6584711"/>
                </a:cubicBezTo>
                <a:cubicBezTo>
                  <a:pt x="1975088" y="6555428"/>
                  <a:pt x="1785003" y="6545642"/>
                  <a:pt x="1647629" y="6505816"/>
                </a:cubicBezTo>
                <a:cubicBezTo>
                  <a:pt x="1789124" y="6508998"/>
                  <a:pt x="1957321" y="6551813"/>
                  <a:pt x="2100670" y="6563760"/>
                </a:cubicBezTo>
                <a:cubicBezTo>
                  <a:pt x="2057363" y="6560491"/>
                  <a:pt x="2135453" y="6570513"/>
                  <a:pt x="2134922" y="6561316"/>
                </a:cubicBezTo>
                <a:cubicBezTo>
                  <a:pt x="2132719" y="6544737"/>
                  <a:pt x="2104098" y="6558328"/>
                  <a:pt x="2104098" y="6558328"/>
                </a:cubicBezTo>
                <a:cubicBezTo>
                  <a:pt x="2018459" y="6543543"/>
                  <a:pt x="1935463" y="6530430"/>
                  <a:pt x="1854550" y="6516726"/>
                </a:cubicBezTo>
                <a:lnTo>
                  <a:pt x="1695170" y="6486400"/>
                </a:lnTo>
                <a:lnTo>
                  <a:pt x="1718310" y="6483991"/>
                </a:lnTo>
                <a:lnTo>
                  <a:pt x="1719311" y="6483782"/>
                </a:lnTo>
                <a:lnTo>
                  <a:pt x="1726418" y="6484632"/>
                </a:lnTo>
                <a:cubicBezTo>
                  <a:pt x="1744185" y="6488245"/>
                  <a:pt x="1835860" y="6506836"/>
                  <a:pt x="1839290" y="6501403"/>
                </a:cubicBezTo>
                <a:cubicBezTo>
                  <a:pt x="1850145" y="6484198"/>
                  <a:pt x="1755040" y="6471039"/>
                  <a:pt x="1764096" y="6476754"/>
                </a:cubicBezTo>
                <a:lnTo>
                  <a:pt x="1756001" y="6475717"/>
                </a:lnTo>
                <a:lnTo>
                  <a:pt x="1763363" y="6466195"/>
                </a:lnTo>
                <a:cubicBezTo>
                  <a:pt x="1759032" y="6464557"/>
                  <a:pt x="1748844" y="6464404"/>
                  <a:pt x="1735984" y="6465054"/>
                </a:cubicBezTo>
                <a:lnTo>
                  <a:pt x="1703115" y="6467821"/>
                </a:lnTo>
                <a:lnTo>
                  <a:pt x="1680721" y="6463400"/>
                </a:lnTo>
                <a:cubicBezTo>
                  <a:pt x="1670564" y="6449396"/>
                  <a:pt x="1753936" y="6462749"/>
                  <a:pt x="1753936" y="6462749"/>
                </a:cubicBezTo>
                <a:cubicBezTo>
                  <a:pt x="1911218" y="6491083"/>
                  <a:pt x="2051141" y="6508462"/>
                  <a:pt x="2181783" y="6528849"/>
                </a:cubicBezTo>
                <a:cubicBezTo>
                  <a:pt x="2194266" y="6529129"/>
                  <a:pt x="2344348" y="6560515"/>
                  <a:pt x="2350673" y="6540454"/>
                </a:cubicBezTo>
                <a:cubicBezTo>
                  <a:pt x="2353000" y="6526731"/>
                  <a:pt x="2249184" y="6515671"/>
                  <a:pt x="2327804" y="6534888"/>
                </a:cubicBezTo>
                <a:cubicBezTo>
                  <a:pt x="2205122" y="6511925"/>
                  <a:pt x="2096777" y="6498009"/>
                  <a:pt x="1978050" y="6478812"/>
                </a:cubicBezTo>
                <a:cubicBezTo>
                  <a:pt x="1973522" y="6475954"/>
                  <a:pt x="1852468" y="6470475"/>
                  <a:pt x="1846085" y="6458853"/>
                </a:cubicBezTo>
                <a:cubicBezTo>
                  <a:pt x="1847880" y="6435933"/>
                  <a:pt x="1924401" y="6460155"/>
                  <a:pt x="1924401" y="6460155"/>
                </a:cubicBezTo>
                <a:cubicBezTo>
                  <a:pt x="2081334" y="6480673"/>
                  <a:pt x="2168139" y="6488596"/>
                  <a:pt x="2317119" y="6511688"/>
                </a:cubicBezTo>
                <a:cubicBezTo>
                  <a:pt x="2329600" y="6511969"/>
                  <a:pt x="2470054" y="6538546"/>
                  <a:pt x="2472952" y="6523918"/>
                </a:cubicBezTo>
                <a:cubicBezTo>
                  <a:pt x="2466564" y="6512295"/>
                  <a:pt x="2350798" y="6510150"/>
                  <a:pt x="2363281" y="6510431"/>
                </a:cubicBezTo>
                <a:cubicBezTo>
                  <a:pt x="2323971" y="6500824"/>
                  <a:pt x="2298245" y="6499784"/>
                  <a:pt x="2253081" y="6487749"/>
                </a:cubicBezTo>
                <a:cubicBezTo>
                  <a:pt x="2321016" y="6483766"/>
                  <a:pt x="2385050" y="6507705"/>
                  <a:pt x="2449553" y="6509157"/>
                </a:cubicBezTo>
                <a:cubicBezTo>
                  <a:pt x="2466564" y="6512295"/>
                  <a:pt x="2487233" y="6501281"/>
                  <a:pt x="2512957" y="6502315"/>
                </a:cubicBezTo>
                <a:lnTo>
                  <a:pt x="2546616" y="6504112"/>
                </a:lnTo>
                <a:lnTo>
                  <a:pt x="2547764" y="6504532"/>
                </a:lnTo>
                <a:lnTo>
                  <a:pt x="2554267" y="6504520"/>
                </a:lnTo>
                <a:lnTo>
                  <a:pt x="2626393" y="6508369"/>
                </a:lnTo>
                <a:cubicBezTo>
                  <a:pt x="2666149" y="6512879"/>
                  <a:pt x="2705573" y="6518128"/>
                  <a:pt x="2737827" y="6518852"/>
                </a:cubicBezTo>
                <a:cubicBezTo>
                  <a:pt x="2716630" y="6520673"/>
                  <a:pt x="2768650" y="6521844"/>
                  <a:pt x="2772075" y="6516409"/>
                </a:cubicBezTo>
                <a:cubicBezTo>
                  <a:pt x="2782931" y="6499205"/>
                  <a:pt x="2718958" y="6506948"/>
                  <a:pt x="2714428" y="6504092"/>
                </a:cubicBezTo>
                <a:lnTo>
                  <a:pt x="2658986" y="6497822"/>
                </a:lnTo>
                <a:lnTo>
                  <a:pt x="2591336" y="6504456"/>
                </a:lnTo>
                <a:lnTo>
                  <a:pt x="2554267" y="6504520"/>
                </a:lnTo>
                <a:lnTo>
                  <a:pt x="2546616" y="6504112"/>
                </a:lnTo>
                <a:lnTo>
                  <a:pt x="2525203" y="6496297"/>
                </a:lnTo>
                <a:lnTo>
                  <a:pt x="2556229" y="6486202"/>
                </a:lnTo>
                <a:lnTo>
                  <a:pt x="2470543" y="6476511"/>
                </a:lnTo>
                <a:cubicBezTo>
                  <a:pt x="2390987" y="6466515"/>
                  <a:pt x="2313375" y="6454897"/>
                  <a:pt x="2238336" y="6439204"/>
                </a:cubicBezTo>
                <a:cubicBezTo>
                  <a:pt x="2313347" y="6439055"/>
                  <a:pt x="2376821" y="6449664"/>
                  <a:pt x="2439822" y="6459979"/>
                </a:cubicBezTo>
                <a:lnTo>
                  <a:pt x="2616818" y="6476896"/>
                </a:lnTo>
                <a:lnTo>
                  <a:pt x="2650410" y="6472363"/>
                </a:lnTo>
                <a:lnTo>
                  <a:pt x="2695803" y="6467228"/>
                </a:lnTo>
                <a:lnTo>
                  <a:pt x="2687543" y="6463081"/>
                </a:lnTo>
                <a:cubicBezTo>
                  <a:pt x="2517364" y="6441804"/>
                  <a:pt x="2370243" y="6427476"/>
                  <a:pt x="2216735" y="6401525"/>
                </a:cubicBezTo>
                <a:lnTo>
                  <a:pt x="2172079" y="6390108"/>
                </a:lnTo>
                <a:lnTo>
                  <a:pt x="2110435" y="6392075"/>
                </a:lnTo>
                <a:cubicBezTo>
                  <a:pt x="2061691" y="6391884"/>
                  <a:pt x="2091529" y="6384235"/>
                  <a:pt x="2148149" y="6373467"/>
                </a:cubicBezTo>
                <a:lnTo>
                  <a:pt x="2225091" y="6359413"/>
                </a:lnTo>
                <a:lnTo>
                  <a:pt x="2180031" y="6354118"/>
                </a:lnTo>
                <a:lnTo>
                  <a:pt x="2227541" y="6341909"/>
                </a:lnTo>
                <a:cubicBezTo>
                  <a:pt x="2288221" y="6310065"/>
                  <a:pt x="2206773" y="6321319"/>
                  <a:pt x="2154597" y="6332343"/>
                </a:cubicBezTo>
                <a:lnTo>
                  <a:pt x="2084635" y="6341313"/>
                </a:lnTo>
                <a:lnTo>
                  <a:pt x="2036342" y="6334560"/>
                </a:lnTo>
                <a:lnTo>
                  <a:pt x="2030512" y="6333767"/>
                </a:lnTo>
                <a:lnTo>
                  <a:pt x="2058295" y="6328496"/>
                </a:lnTo>
                <a:cubicBezTo>
                  <a:pt x="2095675" y="6321223"/>
                  <a:pt x="2132795" y="6314679"/>
                  <a:pt x="2168667" y="6311651"/>
                </a:cubicBezTo>
                <a:cubicBezTo>
                  <a:pt x="2208877" y="6305893"/>
                  <a:pt x="2253249" y="6303424"/>
                  <a:pt x="2297934" y="6300079"/>
                </a:cubicBezTo>
                <a:lnTo>
                  <a:pt x="2390370" y="6288206"/>
                </a:lnTo>
                <a:lnTo>
                  <a:pt x="2355607" y="6277566"/>
                </a:lnTo>
                <a:lnTo>
                  <a:pt x="2347873" y="6277956"/>
                </a:lnTo>
                <a:cubicBezTo>
                  <a:pt x="2298604" y="6280777"/>
                  <a:pt x="2241708" y="6282941"/>
                  <a:pt x="2225827" y="6286576"/>
                </a:cubicBezTo>
                <a:cubicBezTo>
                  <a:pt x="2213466" y="6283435"/>
                  <a:pt x="2187719" y="6276902"/>
                  <a:pt x="2181539" y="6275335"/>
                </a:cubicBezTo>
                <a:cubicBezTo>
                  <a:pt x="2160508" y="6277660"/>
                  <a:pt x="2150809" y="6282861"/>
                  <a:pt x="2135543" y="6287925"/>
                </a:cubicBezTo>
                <a:cubicBezTo>
                  <a:pt x="2129364" y="6286358"/>
                  <a:pt x="2112700" y="6273192"/>
                  <a:pt x="2090226" y="6276426"/>
                </a:cubicBezTo>
                <a:cubicBezTo>
                  <a:pt x="2069192" y="6278752"/>
                  <a:pt x="2014525" y="6296801"/>
                  <a:pt x="1972896" y="6293898"/>
                </a:cubicBezTo>
                <a:cubicBezTo>
                  <a:pt x="1955688" y="6293362"/>
                  <a:pt x="1949337" y="6291673"/>
                  <a:pt x="1949845" y="6289409"/>
                </a:cubicBezTo>
                <a:lnTo>
                  <a:pt x="1959712" y="6285066"/>
                </a:lnTo>
                <a:lnTo>
                  <a:pt x="1902086" y="6293240"/>
                </a:lnTo>
                <a:cubicBezTo>
                  <a:pt x="1884895" y="6294880"/>
                  <a:pt x="1871580" y="6294947"/>
                  <a:pt x="1866999" y="6292102"/>
                </a:cubicBezTo>
                <a:cubicBezTo>
                  <a:pt x="1845159" y="6269558"/>
                  <a:pt x="1936137" y="6270245"/>
                  <a:pt x="1936137" y="6270245"/>
                </a:cubicBezTo>
                <a:cubicBezTo>
                  <a:pt x="1954656" y="6268685"/>
                  <a:pt x="1986624" y="6264561"/>
                  <a:pt x="2022524" y="6259310"/>
                </a:cubicBezTo>
                <a:lnTo>
                  <a:pt x="2126732" y="6242534"/>
                </a:lnTo>
                <a:lnTo>
                  <a:pt x="2140420" y="6232983"/>
                </a:lnTo>
                <a:cubicBezTo>
                  <a:pt x="2151258" y="6227753"/>
                  <a:pt x="2166609" y="6224226"/>
                  <a:pt x="2184664" y="6221784"/>
                </a:cubicBezTo>
                <a:lnTo>
                  <a:pt x="2200924" y="6220524"/>
                </a:lnTo>
                <a:lnTo>
                  <a:pt x="2195094" y="6220288"/>
                </a:lnTo>
                <a:lnTo>
                  <a:pt x="2176950" y="6221389"/>
                </a:lnTo>
                <a:lnTo>
                  <a:pt x="2072199" y="6232271"/>
                </a:lnTo>
                <a:cubicBezTo>
                  <a:pt x="2061168" y="6233301"/>
                  <a:pt x="2049216" y="6232186"/>
                  <a:pt x="2035721" y="6230679"/>
                </a:cubicBezTo>
                <a:lnTo>
                  <a:pt x="2031828" y="6230341"/>
                </a:lnTo>
                <a:lnTo>
                  <a:pt x="1982481" y="6233512"/>
                </a:lnTo>
                <a:lnTo>
                  <a:pt x="1940568" y="6234906"/>
                </a:lnTo>
                <a:lnTo>
                  <a:pt x="1940480" y="6234920"/>
                </a:lnTo>
                <a:lnTo>
                  <a:pt x="1940416" y="6234912"/>
                </a:lnTo>
                <a:lnTo>
                  <a:pt x="1791610" y="6239861"/>
                </a:lnTo>
                <a:cubicBezTo>
                  <a:pt x="1758381" y="6235642"/>
                  <a:pt x="1638409" y="6244118"/>
                  <a:pt x="1638409" y="6244118"/>
                </a:cubicBezTo>
                <a:lnTo>
                  <a:pt x="1658826" y="6223097"/>
                </a:lnTo>
                <a:lnTo>
                  <a:pt x="1631031" y="6226844"/>
                </a:lnTo>
                <a:lnTo>
                  <a:pt x="1623246" y="6223333"/>
                </a:lnTo>
                <a:lnTo>
                  <a:pt x="1600017" y="6215313"/>
                </a:lnTo>
                <a:lnTo>
                  <a:pt x="1622519" y="6211543"/>
                </a:lnTo>
                <a:cubicBezTo>
                  <a:pt x="1730339" y="6194369"/>
                  <a:pt x="1840969" y="6176795"/>
                  <a:pt x="1960265" y="6155351"/>
                </a:cubicBezTo>
                <a:cubicBezTo>
                  <a:pt x="1970780" y="6154189"/>
                  <a:pt x="1988979" y="6151146"/>
                  <a:pt x="2011971" y="6147245"/>
                </a:cubicBezTo>
                <a:lnTo>
                  <a:pt x="2073516" y="6137104"/>
                </a:lnTo>
                <a:lnTo>
                  <a:pt x="2148681" y="6118091"/>
                </a:lnTo>
                <a:lnTo>
                  <a:pt x="2182383" y="6111370"/>
                </a:lnTo>
                <a:lnTo>
                  <a:pt x="2162911" y="6110408"/>
                </a:lnTo>
                <a:cubicBezTo>
                  <a:pt x="2164630" y="6106895"/>
                  <a:pt x="2240943" y="6098249"/>
                  <a:pt x="2252081" y="6095329"/>
                </a:cubicBezTo>
                <a:cubicBezTo>
                  <a:pt x="2261784" y="6090127"/>
                  <a:pt x="2290704" y="6065544"/>
                  <a:pt x="2287014" y="6056949"/>
                </a:cubicBezTo>
                <a:cubicBezTo>
                  <a:pt x="2280833" y="6055381"/>
                  <a:pt x="2097938" y="6080476"/>
                  <a:pt x="2075878" y="6082539"/>
                </a:cubicBezTo>
                <a:cubicBezTo>
                  <a:pt x="2020431" y="6083793"/>
                  <a:pt x="1969713" y="6087524"/>
                  <a:pt x="1929114" y="6084885"/>
                </a:cubicBezTo>
                <a:cubicBezTo>
                  <a:pt x="1922935" y="6083316"/>
                  <a:pt x="1905860" y="6071322"/>
                  <a:pt x="1899679" y="6069755"/>
                </a:cubicBezTo>
                <a:cubicBezTo>
                  <a:pt x="1839509" y="6062148"/>
                  <a:pt x="1737547" y="6115443"/>
                  <a:pt x="1739259" y="6091616"/>
                </a:cubicBezTo>
                <a:cubicBezTo>
                  <a:pt x="1739259" y="6091616"/>
                  <a:pt x="1762781" y="6082261"/>
                  <a:pt x="1780122" y="6071340"/>
                </a:cubicBezTo>
                <a:lnTo>
                  <a:pt x="1778325" y="6074965"/>
                </a:lnTo>
                <a:lnTo>
                  <a:pt x="1771453" y="6076802"/>
                </a:lnTo>
                <a:cubicBezTo>
                  <a:pt x="1774541" y="6077585"/>
                  <a:pt x="1776085" y="6077979"/>
                  <a:pt x="1777171" y="6077294"/>
                </a:cubicBezTo>
                <a:lnTo>
                  <a:pt x="1778325" y="6074965"/>
                </a:lnTo>
                <a:lnTo>
                  <a:pt x="1790963" y="6071587"/>
                </a:lnTo>
                <a:lnTo>
                  <a:pt x="1799471" y="6071781"/>
                </a:lnTo>
                <a:cubicBezTo>
                  <a:pt x="1804961" y="6070940"/>
                  <a:pt x="1808777" y="6069675"/>
                  <a:pt x="1808777" y="6069675"/>
                </a:cubicBezTo>
                <a:cubicBezTo>
                  <a:pt x="1808777" y="6069675"/>
                  <a:pt x="1816253" y="6048589"/>
                  <a:pt x="1832547" y="6043785"/>
                </a:cubicBezTo>
                <a:cubicBezTo>
                  <a:pt x="1849158" y="6036507"/>
                  <a:pt x="1880038" y="6032532"/>
                  <a:pt x="1910603" y="6029433"/>
                </a:cubicBezTo>
                <a:lnTo>
                  <a:pt x="1958983" y="6023667"/>
                </a:lnTo>
                <a:lnTo>
                  <a:pt x="1936744" y="6010246"/>
                </a:lnTo>
                <a:cubicBezTo>
                  <a:pt x="1928185" y="6004517"/>
                  <a:pt x="1919055" y="5998430"/>
                  <a:pt x="1909249" y="5993592"/>
                </a:cubicBezTo>
                <a:lnTo>
                  <a:pt x="1904798" y="5992303"/>
                </a:lnTo>
                <a:lnTo>
                  <a:pt x="1762509" y="6007021"/>
                </a:lnTo>
                <a:lnTo>
                  <a:pt x="1531851" y="6042697"/>
                </a:lnTo>
                <a:lnTo>
                  <a:pt x="1516077" y="6037997"/>
                </a:lnTo>
                <a:lnTo>
                  <a:pt x="1478527" y="6029211"/>
                </a:lnTo>
                <a:lnTo>
                  <a:pt x="1550449" y="6013065"/>
                </a:lnTo>
                <a:cubicBezTo>
                  <a:pt x="1576195" y="6019598"/>
                  <a:pt x="1598670" y="6016364"/>
                  <a:pt x="1609832" y="6003874"/>
                </a:cubicBezTo>
                <a:cubicBezTo>
                  <a:pt x="1590264" y="5998910"/>
                  <a:pt x="1569233" y="6001235"/>
                  <a:pt x="1550449" y="6013065"/>
                </a:cubicBezTo>
                <a:lnTo>
                  <a:pt x="1479453" y="6018220"/>
                </a:lnTo>
                <a:lnTo>
                  <a:pt x="1481704" y="6001122"/>
                </a:lnTo>
                <a:cubicBezTo>
                  <a:pt x="1486987" y="6004454"/>
                  <a:pt x="1491514" y="6007310"/>
                  <a:pt x="1491514" y="6007310"/>
                </a:cubicBezTo>
                <a:cubicBezTo>
                  <a:pt x="1489130" y="5989351"/>
                  <a:pt x="1485704" y="5994784"/>
                  <a:pt x="1481704" y="6001122"/>
                </a:cubicBezTo>
                <a:lnTo>
                  <a:pt x="1457299" y="5997307"/>
                </a:lnTo>
                <a:lnTo>
                  <a:pt x="1525292" y="5984084"/>
                </a:lnTo>
                <a:lnTo>
                  <a:pt x="1546859" y="5983302"/>
                </a:lnTo>
                <a:cubicBezTo>
                  <a:pt x="1553820" y="5983399"/>
                  <a:pt x="1557919" y="5984009"/>
                  <a:pt x="1557062" y="5985367"/>
                </a:cubicBezTo>
                <a:lnTo>
                  <a:pt x="1554584" y="5978385"/>
                </a:lnTo>
                <a:lnTo>
                  <a:pt x="1645557" y="5960693"/>
                </a:lnTo>
                <a:lnTo>
                  <a:pt x="1673145" y="5963599"/>
                </a:lnTo>
                <a:lnTo>
                  <a:pt x="1679187" y="5964490"/>
                </a:lnTo>
                <a:lnTo>
                  <a:pt x="1655121" y="5939420"/>
                </a:lnTo>
                <a:lnTo>
                  <a:pt x="1650771" y="5935446"/>
                </a:lnTo>
                <a:lnTo>
                  <a:pt x="1656098" y="5932239"/>
                </a:lnTo>
                <a:cubicBezTo>
                  <a:pt x="1671618" y="5922870"/>
                  <a:pt x="1709871" y="5899623"/>
                  <a:pt x="1739850" y="5880107"/>
                </a:cubicBezTo>
                <a:lnTo>
                  <a:pt x="1755826" y="5868987"/>
                </a:lnTo>
                <a:lnTo>
                  <a:pt x="1824886" y="5864133"/>
                </a:lnTo>
                <a:cubicBezTo>
                  <a:pt x="1859700" y="5860305"/>
                  <a:pt x="1887551" y="5855224"/>
                  <a:pt x="1901747" y="5848267"/>
                </a:cubicBezTo>
                <a:lnTo>
                  <a:pt x="1849178" y="5840298"/>
                </a:lnTo>
                <a:lnTo>
                  <a:pt x="1904904" y="5839038"/>
                </a:lnTo>
                <a:lnTo>
                  <a:pt x="1913227" y="5838851"/>
                </a:lnTo>
                <a:cubicBezTo>
                  <a:pt x="1940783" y="5838727"/>
                  <a:pt x="1969727" y="5838628"/>
                  <a:pt x="1998879" y="5837235"/>
                </a:cubicBezTo>
                <a:lnTo>
                  <a:pt x="2041490" y="5832644"/>
                </a:lnTo>
                <a:lnTo>
                  <a:pt x="2095950" y="5810564"/>
                </a:lnTo>
                <a:cubicBezTo>
                  <a:pt x="2123411" y="5793270"/>
                  <a:pt x="2056134" y="5824722"/>
                  <a:pt x="2070204" y="5804032"/>
                </a:cubicBezTo>
                <a:cubicBezTo>
                  <a:pt x="2084270" y="5783341"/>
                  <a:pt x="2150620" y="5792514"/>
                  <a:pt x="2181351" y="5784988"/>
                </a:cubicBezTo>
                <a:cubicBezTo>
                  <a:pt x="2216187" y="5784890"/>
                  <a:pt x="2256787" y="5787530"/>
                  <a:pt x="2296185" y="5774545"/>
                </a:cubicBezTo>
                <a:cubicBezTo>
                  <a:pt x="2296185" y="5774545"/>
                  <a:pt x="2297536" y="5770737"/>
                  <a:pt x="2299971" y="5766248"/>
                </a:cubicBezTo>
                <a:lnTo>
                  <a:pt x="2308369" y="5756129"/>
                </a:lnTo>
                <a:lnTo>
                  <a:pt x="2275565" y="5753146"/>
                </a:lnTo>
                <a:cubicBezTo>
                  <a:pt x="2243104" y="5747456"/>
                  <a:pt x="2214722" y="5741092"/>
                  <a:pt x="2182803" y="5736152"/>
                </a:cubicBezTo>
                <a:lnTo>
                  <a:pt x="2145226" y="5733367"/>
                </a:lnTo>
                <a:lnTo>
                  <a:pt x="2052701" y="5736226"/>
                </a:lnTo>
                <a:lnTo>
                  <a:pt x="1951068" y="5738739"/>
                </a:lnTo>
                <a:lnTo>
                  <a:pt x="1926761" y="5741019"/>
                </a:lnTo>
                <a:lnTo>
                  <a:pt x="1894805" y="5745246"/>
                </a:lnTo>
                <a:lnTo>
                  <a:pt x="1874559" y="5751675"/>
                </a:lnTo>
                <a:cubicBezTo>
                  <a:pt x="1868306" y="5752244"/>
                  <a:pt x="1864424" y="5751351"/>
                  <a:pt x="1862901" y="5749798"/>
                </a:cubicBezTo>
                <a:lnTo>
                  <a:pt x="1863292" y="5749416"/>
                </a:lnTo>
                <a:lnTo>
                  <a:pt x="1860208" y="5749825"/>
                </a:lnTo>
                <a:cubicBezTo>
                  <a:pt x="1841067" y="5751235"/>
                  <a:pt x="1825820" y="5750534"/>
                  <a:pt x="1817012" y="5745955"/>
                </a:cubicBezTo>
                <a:lnTo>
                  <a:pt x="1824959" y="5741260"/>
                </a:lnTo>
                <a:lnTo>
                  <a:pt x="1892215" y="5738048"/>
                </a:lnTo>
                <a:cubicBezTo>
                  <a:pt x="1892215" y="5738048"/>
                  <a:pt x="1894687" y="5730813"/>
                  <a:pt x="1899409" y="5722480"/>
                </a:cubicBezTo>
                <a:lnTo>
                  <a:pt x="1904675" y="5716823"/>
                </a:lnTo>
                <a:lnTo>
                  <a:pt x="1940519" y="5711055"/>
                </a:lnTo>
                <a:cubicBezTo>
                  <a:pt x="1953780" y="5710081"/>
                  <a:pt x="1961811" y="5711225"/>
                  <a:pt x="1959523" y="5715629"/>
                </a:cubicBezTo>
                <a:lnTo>
                  <a:pt x="1945180" y="5698739"/>
                </a:lnTo>
                <a:lnTo>
                  <a:pt x="1971680" y="5697081"/>
                </a:lnTo>
                <a:cubicBezTo>
                  <a:pt x="2044758" y="5693408"/>
                  <a:pt x="2167024" y="5689083"/>
                  <a:pt x="2202180" y="5689923"/>
                </a:cubicBezTo>
                <a:cubicBezTo>
                  <a:pt x="2433987" y="5644891"/>
                  <a:pt x="2046210" y="5651465"/>
                  <a:pt x="1972616" y="5641204"/>
                </a:cubicBezTo>
                <a:cubicBezTo>
                  <a:pt x="1903036" y="5641016"/>
                  <a:pt x="1840883" y="5642753"/>
                  <a:pt x="1789167" y="5642152"/>
                </a:cubicBezTo>
                <a:lnTo>
                  <a:pt x="1672374" y="5629528"/>
                </a:lnTo>
                <a:lnTo>
                  <a:pt x="1670927" y="5625268"/>
                </a:lnTo>
                <a:cubicBezTo>
                  <a:pt x="1666343" y="5622420"/>
                  <a:pt x="1652902" y="5621609"/>
                  <a:pt x="1635316" y="5621993"/>
                </a:cubicBezTo>
                <a:lnTo>
                  <a:pt x="1612376" y="5623470"/>
                </a:lnTo>
                <a:lnTo>
                  <a:pt x="1517060" y="5613895"/>
                </a:lnTo>
                <a:lnTo>
                  <a:pt x="1539581" y="5594512"/>
                </a:lnTo>
                <a:lnTo>
                  <a:pt x="1612641" y="5574075"/>
                </a:lnTo>
                <a:lnTo>
                  <a:pt x="1639755" y="5574536"/>
                </a:lnTo>
                <a:cubicBezTo>
                  <a:pt x="1734270" y="5574549"/>
                  <a:pt x="1834576" y="5593956"/>
                  <a:pt x="1909289" y="5557342"/>
                </a:cubicBezTo>
                <a:cubicBezTo>
                  <a:pt x="1931795" y="5535199"/>
                  <a:pt x="1936369" y="5521838"/>
                  <a:pt x="1968418" y="5515396"/>
                </a:cubicBezTo>
                <a:cubicBezTo>
                  <a:pt x="2051158" y="5498941"/>
                  <a:pt x="2144549" y="5545829"/>
                  <a:pt x="2240644" y="5533945"/>
                </a:cubicBezTo>
                <a:cubicBezTo>
                  <a:pt x="2235631" y="5532234"/>
                  <a:pt x="2233631" y="5520704"/>
                  <a:pt x="2233907" y="5507246"/>
                </a:cubicBezTo>
                <a:lnTo>
                  <a:pt x="2238624" y="5481224"/>
                </a:lnTo>
                <a:lnTo>
                  <a:pt x="2226656" y="5479832"/>
                </a:lnTo>
                <a:cubicBezTo>
                  <a:pt x="2223564" y="5479048"/>
                  <a:pt x="2227155" y="5476447"/>
                  <a:pt x="2234341" y="5473142"/>
                </a:cubicBezTo>
                <a:lnTo>
                  <a:pt x="2239338" y="5471282"/>
                </a:lnTo>
                <a:lnTo>
                  <a:pt x="2240406" y="5471382"/>
                </a:lnTo>
                <a:lnTo>
                  <a:pt x="2240846" y="5468958"/>
                </a:lnTo>
                <a:lnTo>
                  <a:pt x="2243682" y="5466530"/>
                </a:lnTo>
                <a:lnTo>
                  <a:pt x="2354531" y="5459981"/>
                </a:lnTo>
                <a:lnTo>
                  <a:pt x="2296688" y="5446853"/>
                </a:lnTo>
                <a:lnTo>
                  <a:pt x="2308505" y="5447194"/>
                </a:lnTo>
                <a:lnTo>
                  <a:pt x="2164102" y="5424996"/>
                </a:lnTo>
                <a:cubicBezTo>
                  <a:pt x="2099015" y="5415267"/>
                  <a:pt x="2036487" y="5405253"/>
                  <a:pt x="1979120" y="5392483"/>
                </a:cubicBezTo>
                <a:cubicBezTo>
                  <a:pt x="2048908" y="5397267"/>
                  <a:pt x="2126430" y="5408192"/>
                  <a:pt x="2197315" y="5421266"/>
                </a:cubicBezTo>
                <a:lnTo>
                  <a:pt x="2270879" y="5428430"/>
                </a:lnTo>
                <a:cubicBezTo>
                  <a:pt x="2272738" y="5425487"/>
                  <a:pt x="2270527" y="5422510"/>
                  <a:pt x="2265971" y="5419697"/>
                </a:cubicBezTo>
                <a:lnTo>
                  <a:pt x="2263103" y="5418523"/>
                </a:lnTo>
                <a:lnTo>
                  <a:pt x="2240058" y="5415391"/>
                </a:lnTo>
                <a:lnTo>
                  <a:pt x="2249908" y="5414229"/>
                </a:lnTo>
                <a:lnTo>
                  <a:pt x="2252065" y="5414013"/>
                </a:lnTo>
                <a:lnTo>
                  <a:pt x="2246989" y="5411937"/>
                </a:lnTo>
                <a:cubicBezTo>
                  <a:pt x="2231947" y="5407351"/>
                  <a:pt x="2214415" y="5404201"/>
                  <a:pt x="2208172" y="5404061"/>
                </a:cubicBezTo>
                <a:cubicBezTo>
                  <a:pt x="2049379" y="5374777"/>
                  <a:pt x="1859294" y="5364992"/>
                  <a:pt x="1721922" y="5325167"/>
                </a:cubicBezTo>
                <a:cubicBezTo>
                  <a:pt x="1863418" y="5328351"/>
                  <a:pt x="2031611" y="5371163"/>
                  <a:pt x="2174959" y="5383110"/>
                </a:cubicBezTo>
                <a:cubicBezTo>
                  <a:pt x="2131652" y="5379842"/>
                  <a:pt x="2209747" y="5389861"/>
                  <a:pt x="2209215" y="5380667"/>
                </a:cubicBezTo>
                <a:cubicBezTo>
                  <a:pt x="2207012" y="5364086"/>
                  <a:pt x="2178389" y="5377679"/>
                  <a:pt x="2178389" y="5377679"/>
                </a:cubicBezTo>
                <a:cubicBezTo>
                  <a:pt x="2092751" y="5362895"/>
                  <a:pt x="2009753" y="5349777"/>
                  <a:pt x="1928841" y="5336078"/>
                </a:cubicBezTo>
                <a:lnTo>
                  <a:pt x="1769461" y="5305752"/>
                </a:lnTo>
                <a:lnTo>
                  <a:pt x="1792598" y="5303341"/>
                </a:lnTo>
                <a:lnTo>
                  <a:pt x="1793602" y="5303134"/>
                </a:lnTo>
                <a:lnTo>
                  <a:pt x="1800708" y="5303979"/>
                </a:lnTo>
                <a:cubicBezTo>
                  <a:pt x="1818476" y="5307595"/>
                  <a:pt x="1910151" y="5326186"/>
                  <a:pt x="1913577" y="5320755"/>
                </a:cubicBezTo>
                <a:cubicBezTo>
                  <a:pt x="1924431" y="5303547"/>
                  <a:pt x="1829331" y="5290390"/>
                  <a:pt x="1838386" y="5296104"/>
                </a:cubicBezTo>
                <a:lnTo>
                  <a:pt x="1830294" y="5295069"/>
                </a:lnTo>
                <a:lnTo>
                  <a:pt x="1837654" y="5285545"/>
                </a:lnTo>
                <a:cubicBezTo>
                  <a:pt x="1833323" y="5283908"/>
                  <a:pt x="1823132" y="5283757"/>
                  <a:pt x="1810277" y="5284403"/>
                </a:cubicBezTo>
                <a:lnTo>
                  <a:pt x="1777403" y="5287174"/>
                </a:lnTo>
                <a:lnTo>
                  <a:pt x="1755012" y="5282750"/>
                </a:lnTo>
                <a:cubicBezTo>
                  <a:pt x="1744855" y="5268745"/>
                  <a:pt x="1828227" y="5282099"/>
                  <a:pt x="1828227" y="5282099"/>
                </a:cubicBezTo>
                <a:cubicBezTo>
                  <a:pt x="1985507" y="5310434"/>
                  <a:pt x="2125431" y="5327814"/>
                  <a:pt x="2256076" y="5348198"/>
                </a:cubicBezTo>
                <a:cubicBezTo>
                  <a:pt x="2260754" y="5348304"/>
                  <a:pt x="2284786" y="5352784"/>
                  <a:pt x="2313330" y="5357286"/>
                </a:cubicBezTo>
                <a:lnTo>
                  <a:pt x="2335990" y="5360623"/>
                </a:lnTo>
                <a:lnTo>
                  <a:pt x="2334765" y="5359310"/>
                </a:lnTo>
                <a:cubicBezTo>
                  <a:pt x="2330601" y="5354823"/>
                  <a:pt x="2326336" y="5350029"/>
                  <a:pt x="2323294" y="5345847"/>
                </a:cubicBezTo>
                <a:lnTo>
                  <a:pt x="2321131" y="5340718"/>
                </a:lnTo>
                <a:lnTo>
                  <a:pt x="2225735" y="5324788"/>
                </a:lnTo>
                <a:lnTo>
                  <a:pt x="2149773" y="5313123"/>
                </a:lnTo>
                <a:lnTo>
                  <a:pt x="2116392" y="5313693"/>
                </a:lnTo>
                <a:lnTo>
                  <a:pt x="2096184" y="5304893"/>
                </a:lnTo>
                <a:lnTo>
                  <a:pt x="2052342" y="5298161"/>
                </a:lnTo>
                <a:cubicBezTo>
                  <a:pt x="2047813" y="5295304"/>
                  <a:pt x="1926759" y="5289824"/>
                  <a:pt x="1920375" y="5278202"/>
                </a:cubicBezTo>
                <a:cubicBezTo>
                  <a:pt x="1921272" y="5266744"/>
                  <a:pt x="1940851" y="5267070"/>
                  <a:pt x="1960206" y="5270260"/>
                </a:cubicBezTo>
                <a:lnTo>
                  <a:pt x="1967890" y="5271948"/>
                </a:lnTo>
                <a:lnTo>
                  <a:pt x="1980987" y="5268598"/>
                </a:lnTo>
                <a:cubicBezTo>
                  <a:pt x="2009165" y="5263209"/>
                  <a:pt x="2054184" y="5257795"/>
                  <a:pt x="2062536" y="5255606"/>
                </a:cubicBezTo>
                <a:cubicBezTo>
                  <a:pt x="2093669" y="5251695"/>
                  <a:pt x="2118104" y="5248079"/>
                  <a:pt x="2139430" y="5244531"/>
                </a:cubicBezTo>
                <a:lnTo>
                  <a:pt x="2150559" y="5242493"/>
                </a:lnTo>
                <a:lnTo>
                  <a:pt x="2235654" y="5252990"/>
                </a:lnTo>
                <a:lnTo>
                  <a:pt x="2131376" y="5257751"/>
                </a:lnTo>
                <a:cubicBezTo>
                  <a:pt x="2121173" y="5258035"/>
                  <a:pt x="2101769" y="5261553"/>
                  <a:pt x="2079364" y="5265696"/>
                </a:cubicBezTo>
                <a:lnTo>
                  <a:pt x="2069894" y="5267283"/>
                </a:lnTo>
                <a:lnTo>
                  <a:pt x="2138772" y="5268380"/>
                </a:lnTo>
                <a:cubicBezTo>
                  <a:pt x="2195871" y="5270509"/>
                  <a:pt x="2252399" y="5274311"/>
                  <a:pt x="2252399" y="5274311"/>
                </a:cubicBezTo>
                <a:lnTo>
                  <a:pt x="2341484" y="5278006"/>
                </a:lnTo>
                <a:lnTo>
                  <a:pt x="2351734" y="5272145"/>
                </a:lnTo>
                <a:lnTo>
                  <a:pt x="2364644" y="5268792"/>
                </a:lnTo>
                <a:lnTo>
                  <a:pt x="2377812" y="5270399"/>
                </a:lnTo>
                <a:lnTo>
                  <a:pt x="2312629" y="5258554"/>
                </a:lnTo>
                <a:lnTo>
                  <a:pt x="2448786" y="5270188"/>
                </a:lnTo>
                <a:lnTo>
                  <a:pt x="2416844" y="5264629"/>
                </a:lnTo>
                <a:lnTo>
                  <a:pt x="2405557" y="5263253"/>
                </a:lnTo>
                <a:lnTo>
                  <a:pt x="2312928" y="5254610"/>
                </a:lnTo>
                <a:lnTo>
                  <a:pt x="2266324" y="5250268"/>
                </a:lnTo>
                <a:lnTo>
                  <a:pt x="2224306" y="5246353"/>
                </a:lnTo>
                <a:cubicBezTo>
                  <a:pt x="2201201" y="5243575"/>
                  <a:pt x="2186805" y="5240669"/>
                  <a:pt x="2187947" y="5237328"/>
                </a:cubicBezTo>
                <a:cubicBezTo>
                  <a:pt x="2189094" y="5233988"/>
                  <a:pt x="2205819" y="5230078"/>
                  <a:pt x="2226532" y="5225778"/>
                </a:cubicBezTo>
                <a:lnTo>
                  <a:pt x="2269577" y="5216218"/>
                </a:lnTo>
                <a:lnTo>
                  <a:pt x="2258325" y="5213776"/>
                </a:lnTo>
                <a:cubicBezTo>
                  <a:pt x="2223351" y="5205004"/>
                  <a:pt x="2191581" y="5193269"/>
                  <a:pt x="2253287" y="5197069"/>
                </a:cubicBezTo>
                <a:lnTo>
                  <a:pt x="2301460" y="5200652"/>
                </a:lnTo>
                <a:lnTo>
                  <a:pt x="2305695" y="5196831"/>
                </a:lnTo>
                <a:lnTo>
                  <a:pt x="2288962" y="5192649"/>
                </a:lnTo>
                <a:lnTo>
                  <a:pt x="2287021" y="5192957"/>
                </a:lnTo>
                <a:lnTo>
                  <a:pt x="2285104" y="5191684"/>
                </a:lnTo>
                <a:lnTo>
                  <a:pt x="2275128" y="5189189"/>
                </a:lnTo>
                <a:cubicBezTo>
                  <a:pt x="2259161" y="5186654"/>
                  <a:pt x="2236935" y="5184137"/>
                  <a:pt x="2207005" y="5181667"/>
                </a:cubicBezTo>
                <a:cubicBezTo>
                  <a:pt x="2045694" y="5158797"/>
                  <a:pt x="1866100" y="5189360"/>
                  <a:pt x="1712476" y="5136781"/>
                </a:cubicBezTo>
                <a:cubicBezTo>
                  <a:pt x="1685759" y="5127635"/>
                  <a:pt x="1884044" y="5086055"/>
                  <a:pt x="1894294" y="5106977"/>
                </a:cubicBezTo>
                <a:cubicBezTo>
                  <a:pt x="1880020" y="5077840"/>
                  <a:pt x="1682116" y="5082396"/>
                  <a:pt x="1564287" y="5086021"/>
                </a:cubicBezTo>
                <a:lnTo>
                  <a:pt x="1510420" y="5087369"/>
                </a:lnTo>
                <a:lnTo>
                  <a:pt x="1560248" y="5081127"/>
                </a:lnTo>
                <a:cubicBezTo>
                  <a:pt x="1781060" y="5057953"/>
                  <a:pt x="1473478" y="5047210"/>
                  <a:pt x="1460099" y="5051439"/>
                </a:cubicBezTo>
                <a:cubicBezTo>
                  <a:pt x="1415720" y="5050744"/>
                  <a:pt x="1360650" y="5023980"/>
                  <a:pt x="1328949" y="5016825"/>
                </a:cubicBezTo>
                <a:lnTo>
                  <a:pt x="1284923" y="5011556"/>
                </a:lnTo>
                <a:lnTo>
                  <a:pt x="1755153" y="5012093"/>
                </a:lnTo>
                <a:lnTo>
                  <a:pt x="1805088" y="5012879"/>
                </a:lnTo>
                <a:lnTo>
                  <a:pt x="1888962" y="4998925"/>
                </a:lnTo>
                <a:lnTo>
                  <a:pt x="1850922" y="4991162"/>
                </a:lnTo>
                <a:cubicBezTo>
                  <a:pt x="1841294" y="4982502"/>
                  <a:pt x="1962825" y="4983058"/>
                  <a:pt x="2000313" y="4971634"/>
                </a:cubicBezTo>
                <a:cubicBezTo>
                  <a:pt x="1986957" y="4967064"/>
                  <a:pt x="1973596" y="4962494"/>
                  <a:pt x="1960236" y="4957919"/>
                </a:cubicBezTo>
                <a:cubicBezTo>
                  <a:pt x="1966914" y="4960207"/>
                  <a:pt x="1949192" y="4942948"/>
                  <a:pt x="1930467" y="4923169"/>
                </a:cubicBezTo>
                <a:lnTo>
                  <a:pt x="1907215" y="4896763"/>
                </a:lnTo>
                <a:lnTo>
                  <a:pt x="1870556" y="4906118"/>
                </a:lnTo>
                <a:cubicBezTo>
                  <a:pt x="1837759" y="4915513"/>
                  <a:pt x="1812697" y="4922879"/>
                  <a:pt x="1813551" y="4910968"/>
                </a:cubicBezTo>
                <a:cubicBezTo>
                  <a:pt x="1813551" y="4910968"/>
                  <a:pt x="1837073" y="4901613"/>
                  <a:pt x="1854413" y="4890690"/>
                </a:cubicBezTo>
                <a:lnTo>
                  <a:pt x="1852616" y="4894315"/>
                </a:lnTo>
                <a:lnTo>
                  <a:pt x="1845744" y="4896151"/>
                </a:lnTo>
                <a:cubicBezTo>
                  <a:pt x="1848832" y="4896936"/>
                  <a:pt x="1850378" y="4897327"/>
                  <a:pt x="1851459" y="4896646"/>
                </a:cubicBezTo>
                <a:lnTo>
                  <a:pt x="1852616" y="4894315"/>
                </a:lnTo>
                <a:lnTo>
                  <a:pt x="1865252" y="4890937"/>
                </a:lnTo>
                <a:lnTo>
                  <a:pt x="1873763" y="4891133"/>
                </a:lnTo>
                <a:cubicBezTo>
                  <a:pt x="1879252" y="4890290"/>
                  <a:pt x="1883070" y="4889025"/>
                  <a:pt x="1883070" y="4889025"/>
                </a:cubicBezTo>
                <a:cubicBezTo>
                  <a:pt x="1883070" y="4889025"/>
                  <a:pt x="1890544" y="4867938"/>
                  <a:pt x="1906840" y="4863134"/>
                </a:cubicBezTo>
                <a:cubicBezTo>
                  <a:pt x="1940061" y="4848583"/>
                  <a:pt x="2030348" y="4847229"/>
                  <a:pt x="2061080" y="4839703"/>
                </a:cubicBezTo>
                <a:cubicBezTo>
                  <a:pt x="2067259" y="4841273"/>
                  <a:pt x="2072658" y="4826044"/>
                  <a:pt x="2081327" y="4820582"/>
                </a:cubicBezTo>
                <a:cubicBezTo>
                  <a:pt x="2097039" y="4813075"/>
                  <a:pt x="2119349" y="4809221"/>
                  <a:pt x="2143850" y="4806752"/>
                </a:cubicBezTo>
                <a:lnTo>
                  <a:pt x="2155758" y="4805885"/>
                </a:lnTo>
                <a:lnTo>
                  <a:pt x="2139049" y="4804277"/>
                </a:lnTo>
                <a:lnTo>
                  <a:pt x="2091228" y="4800054"/>
                </a:lnTo>
                <a:lnTo>
                  <a:pt x="1836800" y="4826373"/>
                </a:lnTo>
                <a:lnTo>
                  <a:pt x="1606138" y="4862045"/>
                </a:lnTo>
                <a:lnTo>
                  <a:pt x="1590368" y="4857347"/>
                </a:lnTo>
                <a:lnTo>
                  <a:pt x="1552818" y="4848560"/>
                </a:lnTo>
                <a:lnTo>
                  <a:pt x="1624736" y="4832416"/>
                </a:lnTo>
                <a:cubicBezTo>
                  <a:pt x="1650487" y="4838950"/>
                  <a:pt x="1672961" y="4835714"/>
                  <a:pt x="1684124" y="4823226"/>
                </a:cubicBezTo>
                <a:cubicBezTo>
                  <a:pt x="1664555" y="4818259"/>
                  <a:pt x="1643524" y="4820586"/>
                  <a:pt x="1624736" y="4832416"/>
                </a:cubicBezTo>
                <a:lnTo>
                  <a:pt x="1553744" y="4837570"/>
                </a:lnTo>
                <a:lnTo>
                  <a:pt x="1555996" y="4820472"/>
                </a:lnTo>
                <a:cubicBezTo>
                  <a:pt x="1561277" y="4823804"/>
                  <a:pt x="1565805" y="4826661"/>
                  <a:pt x="1565805" y="4826661"/>
                </a:cubicBezTo>
                <a:cubicBezTo>
                  <a:pt x="1563421" y="4808702"/>
                  <a:pt x="1559995" y="4814133"/>
                  <a:pt x="1555996" y="4820472"/>
                </a:cubicBezTo>
                <a:lnTo>
                  <a:pt x="1531591" y="4816657"/>
                </a:lnTo>
                <a:lnTo>
                  <a:pt x="1599579" y="4803435"/>
                </a:lnTo>
                <a:lnTo>
                  <a:pt x="1621150" y="4802652"/>
                </a:lnTo>
                <a:cubicBezTo>
                  <a:pt x="1628112" y="4802750"/>
                  <a:pt x="1632210" y="4803361"/>
                  <a:pt x="1631353" y="4804717"/>
                </a:cubicBezTo>
                <a:lnTo>
                  <a:pt x="1628878" y="4797737"/>
                </a:lnTo>
                <a:lnTo>
                  <a:pt x="1719848" y="4780043"/>
                </a:lnTo>
                <a:lnTo>
                  <a:pt x="1747436" y="4782949"/>
                </a:lnTo>
                <a:cubicBezTo>
                  <a:pt x="1764935" y="4785108"/>
                  <a:pt x="1784895" y="4787966"/>
                  <a:pt x="1810181" y="4792209"/>
                </a:cubicBezTo>
                <a:cubicBezTo>
                  <a:pt x="1822664" y="4792489"/>
                  <a:pt x="1928336" y="4812315"/>
                  <a:pt x="1887172" y="4793941"/>
                </a:cubicBezTo>
                <a:cubicBezTo>
                  <a:pt x="1855812" y="4781755"/>
                  <a:pt x="1778070" y="4779547"/>
                  <a:pt x="1756528" y="4773555"/>
                </a:cubicBezTo>
                <a:lnTo>
                  <a:pt x="1755105" y="4773186"/>
                </a:lnTo>
                <a:lnTo>
                  <a:pt x="1779905" y="4768361"/>
                </a:lnTo>
                <a:cubicBezTo>
                  <a:pt x="1852299" y="4750980"/>
                  <a:pt x="1923940" y="4745218"/>
                  <a:pt x="1995894" y="4738576"/>
                </a:cubicBezTo>
                <a:lnTo>
                  <a:pt x="2071079" y="4730118"/>
                </a:lnTo>
                <a:lnTo>
                  <a:pt x="2053614" y="4728706"/>
                </a:lnTo>
                <a:lnTo>
                  <a:pt x="1819842" y="4698592"/>
                </a:lnTo>
                <a:lnTo>
                  <a:pt x="1865095" y="4695201"/>
                </a:lnTo>
                <a:cubicBezTo>
                  <a:pt x="1956433" y="4697004"/>
                  <a:pt x="2051670" y="4697574"/>
                  <a:pt x="2143034" y="4697526"/>
                </a:cubicBezTo>
                <a:lnTo>
                  <a:pt x="2167347" y="4697394"/>
                </a:lnTo>
                <a:lnTo>
                  <a:pt x="2181862" y="4689689"/>
                </a:lnTo>
                <a:lnTo>
                  <a:pt x="2257190" y="4696910"/>
                </a:lnTo>
                <a:lnTo>
                  <a:pt x="2287008" y="4696751"/>
                </a:lnTo>
                <a:lnTo>
                  <a:pt x="2216339" y="4682676"/>
                </a:lnTo>
                <a:lnTo>
                  <a:pt x="2222772" y="4681527"/>
                </a:lnTo>
                <a:cubicBezTo>
                  <a:pt x="2273499" y="4673510"/>
                  <a:pt x="2351599" y="4662202"/>
                  <a:pt x="2372192" y="4649235"/>
                </a:cubicBezTo>
                <a:cubicBezTo>
                  <a:pt x="2277602" y="4640553"/>
                  <a:pt x="2237788" y="4654712"/>
                  <a:pt x="2153681" y="4657633"/>
                </a:cubicBezTo>
                <a:cubicBezTo>
                  <a:pt x="2096263" y="4662855"/>
                  <a:pt x="2091370" y="4661614"/>
                  <a:pt x="2105349" y="4656223"/>
                </a:cubicBezTo>
                <a:lnTo>
                  <a:pt x="2163649" y="4632585"/>
                </a:lnTo>
                <a:lnTo>
                  <a:pt x="2151917" y="4632663"/>
                </a:lnTo>
                <a:cubicBezTo>
                  <a:pt x="2033725" y="4634812"/>
                  <a:pt x="1919133" y="4638799"/>
                  <a:pt x="1794370" y="4639532"/>
                </a:cubicBezTo>
                <a:lnTo>
                  <a:pt x="1685700" y="4637747"/>
                </a:lnTo>
                <a:lnTo>
                  <a:pt x="1753619" y="4633222"/>
                </a:lnTo>
                <a:cubicBezTo>
                  <a:pt x="1802769" y="4630417"/>
                  <a:pt x="1860557" y="4627810"/>
                  <a:pt x="1934623" y="4625798"/>
                </a:cubicBezTo>
                <a:cubicBezTo>
                  <a:pt x="2012785" y="4622701"/>
                  <a:pt x="2073782" y="4626167"/>
                  <a:pt x="2138588" y="4618499"/>
                </a:cubicBezTo>
                <a:cubicBezTo>
                  <a:pt x="2284664" y="4591387"/>
                  <a:pt x="2027266" y="4580398"/>
                  <a:pt x="1967030" y="4574705"/>
                </a:cubicBezTo>
                <a:cubicBezTo>
                  <a:pt x="1874745" y="4575456"/>
                  <a:pt x="1774080" y="4600698"/>
                  <a:pt x="1774435" y="4556050"/>
                </a:cubicBezTo>
                <a:cubicBezTo>
                  <a:pt x="1772150" y="4562728"/>
                  <a:pt x="1817047" y="4555087"/>
                  <a:pt x="1868768" y="4543873"/>
                </a:cubicBezTo>
                <a:lnTo>
                  <a:pt x="1913936" y="4533309"/>
                </a:lnTo>
                <a:lnTo>
                  <a:pt x="2384846" y="4499832"/>
                </a:lnTo>
                <a:lnTo>
                  <a:pt x="2412000" y="4476747"/>
                </a:lnTo>
                <a:cubicBezTo>
                  <a:pt x="2451407" y="4463763"/>
                  <a:pt x="2494230" y="4482291"/>
                  <a:pt x="2539814" y="4470873"/>
                </a:cubicBezTo>
                <a:cubicBezTo>
                  <a:pt x="2533635" y="4469304"/>
                  <a:pt x="2539294" y="4431162"/>
                  <a:pt x="2546508" y="4432987"/>
                </a:cubicBezTo>
                <a:cubicBezTo>
                  <a:pt x="2566755" y="4413868"/>
                  <a:pt x="2688289" y="4444704"/>
                  <a:pt x="2707337" y="4409956"/>
                </a:cubicBezTo>
                <a:cubicBezTo>
                  <a:pt x="2707337" y="4409956"/>
                  <a:pt x="2707679" y="4409005"/>
                  <a:pt x="2708100" y="4407816"/>
                </a:cubicBezTo>
                <a:lnTo>
                  <a:pt x="2709049" y="4405137"/>
                </a:lnTo>
                <a:lnTo>
                  <a:pt x="2709364" y="4404246"/>
                </a:lnTo>
                <a:cubicBezTo>
                  <a:pt x="2709699" y="4403294"/>
                  <a:pt x="2709872" y="4402817"/>
                  <a:pt x="2709617" y="4403531"/>
                </a:cubicBezTo>
                <a:lnTo>
                  <a:pt x="2709049" y="4405137"/>
                </a:lnTo>
                <a:lnTo>
                  <a:pt x="2707337" y="4409956"/>
                </a:lnTo>
                <a:cubicBezTo>
                  <a:pt x="2656871" y="4397150"/>
                  <a:pt x="2620745" y="4419905"/>
                  <a:pt x="2572935" y="4415436"/>
                </a:cubicBezTo>
                <a:cubicBezTo>
                  <a:pt x="2539762" y="4410850"/>
                  <a:pt x="2507405" y="4408705"/>
                  <a:pt x="2473343" y="4408999"/>
                </a:cubicBezTo>
                <a:lnTo>
                  <a:pt x="2467577" y="4409431"/>
                </a:lnTo>
                <a:lnTo>
                  <a:pt x="2466245" y="4414666"/>
                </a:lnTo>
                <a:cubicBezTo>
                  <a:pt x="2462683" y="4419760"/>
                  <a:pt x="2457728" y="4423741"/>
                  <a:pt x="2453766" y="4424304"/>
                </a:cubicBezTo>
                <a:cubicBezTo>
                  <a:pt x="2451128" y="4424678"/>
                  <a:pt x="2448924" y="4423538"/>
                  <a:pt x="2447867" y="4420189"/>
                </a:cubicBezTo>
                <a:cubicBezTo>
                  <a:pt x="2440062" y="4422657"/>
                  <a:pt x="2442347" y="4418254"/>
                  <a:pt x="2448260" y="4412704"/>
                </a:cubicBezTo>
                <a:lnTo>
                  <a:pt x="2451446" y="4410636"/>
                </a:lnTo>
                <a:lnTo>
                  <a:pt x="2363508" y="4417204"/>
                </a:lnTo>
                <a:cubicBezTo>
                  <a:pt x="2230134" y="4422944"/>
                  <a:pt x="2514477" y="4384005"/>
                  <a:pt x="2516968" y="4376975"/>
                </a:cubicBezTo>
                <a:lnTo>
                  <a:pt x="2503397" y="4372120"/>
                </a:lnTo>
                <a:lnTo>
                  <a:pt x="2167733" y="4356598"/>
                </a:lnTo>
                <a:cubicBezTo>
                  <a:pt x="2103514" y="4347451"/>
                  <a:pt x="2049986" y="4364371"/>
                  <a:pt x="1971681" y="4357225"/>
                </a:cubicBezTo>
                <a:cubicBezTo>
                  <a:pt x="1941684" y="4359344"/>
                  <a:pt x="1896219" y="4360527"/>
                  <a:pt x="1846771" y="4361012"/>
                </a:cubicBezTo>
                <a:lnTo>
                  <a:pt x="1799471" y="4360883"/>
                </a:lnTo>
                <a:lnTo>
                  <a:pt x="1805090" y="4333338"/>
                </a:lnTo>
                <a:lnTo>
                  <a:pt x="1861760" y="4327786"/>
                </a:lnTo>
                <a:lnTo>
                  <a:pt x="1936803" y="4330550"/>
                </a:lnTo>
                <a:cubicBezTo>
                  <a:pt x="2007307" y="4331671"/>
                  <a:pt x="2080625" y="4330025"/>
                  <a:pt x="2082906" y="4323347"/>
                </a:cubicBezTo>
                <a:lnTo>
                  <a:pt x="2066571" y="4317044"/>
                </a:lnTo>
                <a:lnTo>
                  <a:pt x="2215026" y="4312203"/>
                </a:lnTo>
                <a:lnTo>
                  <a:pt x="2353084" y="4305248"/>
                </a:lnTo>
                <a:lnTo>
                  <a:pt x="2300947" y="4299183"/>
                </a:lnTo>
                <a:cubicBezTo>
                  <a:pt x="2297855" y="4298398"/>
                  <a:pt x="2301444" y="4295798"/>
                  <a:pt x="2308630" y="4292494"/>
                </a:cubicBezTo>
                <a:lnTo>
                  <a:pt x="2313629" y="4290632"/>
                </a:lnTo>
                <a:lnTo>
                  <a:pt x="2427473" y="4301247"/>
                </a:lnTo>
                <a:lnTo>
                  <a:pt x="2422544" y="4301748"/>
                </a:lnTo>
                <a:lnTo>
                  <a:pt x="2553582" y="4295145"/>
                </a:lnTo>
                <a:lnTo>
                  <a:pt x="2532846" y="4294181"/>
                </a:lnTo>
                <a:lnTo>
                  <a:pt x="2521939" y="4294602"/>
                </a:lnTo>
                <a:lnTo>
                  <a:pt x="2457224" y="4285778"/>
                </a:lnTo>
                <a:cubicBezTo>
                  <a:pt x="2428527" y="4280985"/>
                  <a:pt x="2399795" y="4274886"/>
                  <a:pt x="2370983" y="4266202"/>
                </a:cubicBezTo>
                <a:cubicBezTo>
                  <a:pt x="2443441" y="4265074"/>
                  <a:pt x="2513006" y="4278578"/>
                  <a:pt x="2585814" y="4285267"/>
                </a:cubicBezTo>
                <a:cubicBezTo>
                  <a:pt x="2642363" y="4289294"/>
                  <a:pt x="2598522" y="4276829"/>
                  <a:pt x="2576226" y="4270357"/>
                </a:cubicBezTo>
                <a:lnTo>
                  <a:pt x="2439431" y="4251752"/>
                </a:lnTo>
                <a:lnTo>
                  <a:pt x="2290977" y="4257146"/>
                </a:lnTo>
                <a:lnTo>
                  <a:pt x="2099966" y="4264086"/>
                </a:lnTo>
                <a:lnTo>
                  <a:pt x="2146693" y="4273211"/>
                </a:lnTo>
                <a:lnTo>
                  <a:pt x="2227695" y="4282457"/>
                </a:lnTo>
                <a:lnTo>
                  <a:pt x="2193996" y="4287370"/>
                </a:lnTo>
                <a:cubicBezTo>
                  <a:pt x="2142162" y="4286347"/>
                  <a:pt x="2089699" y="4287081"/>
                  <a:pt x="2035533" y="4290256"/>
                </a:cubicBezTo>
                <a:lnTo>
                  <a:pt x="1958214" y="4298288"/>
                </a:lnTo>
                <a:lnTo>
                  <a:pt x="1959471" y="4296882"/>
                </a:lnTo>
                <a:cubicBezTo>
                  <a:pt x="1954314" y="4294972"/>
                  <a:pt x="1941862" y="4292024"/>
                  <a:pt x="1918755" y="4287258"/>
                </a:cubicBezTo>
                <a:lnTo>
                  <a:pt x="1903475" y="4283937"/>
                </a:lnTo>
                <a:lnTo>
                  <a:pt x="1927784" y="4280313"/>
                </a:lnTo>
                <a:lnTo>
                  <a:pt x="2055883" y="4265212"/>
                </a:lnTo>
                <a:lnTo>
                  <a:pt x="1898540" y="4267463"/>
                </a:lnTo>
                <a:cubicBezTo>
                  <a:pt x="1840603" y="4270439"/>
                  <a:pt x="1784345" y="4272887"/>
                  <a:pt x="1729692" y="4266850"/>
                </a:cubicBezTo>
                <a:cubicBezTo>
                  <a:pt x="1729692" y="4266850"/>
                  <a:pt x="1739228" y="4260157"/>
                  <a:pt x="1746277" y="4252405"/>
                </a:cubicBezTo>
                <a:lnTo>
                  <a:pt x="1746326" y="4251868"/>
                </a:lnTo>
                <a:lnTo>
                  <a:pt x="1762780" y="4254898"/>
                </a:lnTo>
                <a:cubicBezTo>
                  <a:pt x="1815301" y="4256784"/>
                  <a:pt x="1934649" y="4251462"/>
                  <a:pt x="1928057" y="4238013"/>
                </a:cubicBezTo>
                <a:cubicBezTo>
                  <a:pt x="1910485" y="4202146"/>
                  <a:pt x="1679439" y="4244954"/>
                  <a:pt x="1563548" y="4220212"/>
                </a:cubicBezTo>
                <a:cubicBezTo>
                  <a:pt x="1497762" y="4210755"/>
                  <a:pt x="1473797" y="4205816"/>
                  <a:pt x="1415110" y="4199140"/>
                </a:cubicBezTo>
                <a:lnTo>
                  <a:pt x="1412292" y="4198853"/>
                </a:lnTo>
                <a:lnTo>
                  <a:pt x="1505096" y="4187852"/>
                </a:lnTo>
                <a:cubicBezTo>
                  <a:pt x="1555444" y="4185127"/>
                  <a:pt x="1604456" y="4184969"/>
                  <a:pt x="1656992" y="4184314"/>
                </a:cubicBezTo>
                <a:cubicBezTo>
                  <a:pt x="1734590" y="4189231"/>
                  <a:pt x="2119758" y="4158273"/>
                  <a:pt x="1906799" y="4151972"/>
                </a:cubicBezTo>
                <a:lnTo>
                  <a:pt x="1803221" y="4154929"/>
                </a:lnTo>
                <a:lnTo>
                  <a:pt x="1759209" y="4152562"/>
                </a:lnTo>
                <a:cubicBezTo>
                  <a:pt x="1647119" y="4146017"/>
                  <a:pt x="1452356" y="4130854"/>
                  <a:pt x="1634403" y="4107659"/>
                </a:cubicBezTo>
                <a:cubicBezTo>
                  <a:pt x="1679050" y="4108014"/>
                  <a:pt x="1800282" y="4117172"/>
                  <a:pt x="1854072" y="4090810"/>
                </a:cubicBezTo>
                <a:cubicBezTo>
                  <a:pt x="1924216" y="4067557"/>
                  <a:pt x="1740405" y="4066832"/>
                  <a:pt x="1648881" y="4065354"/>
                </a:cubicBezTo>
                <a:cubicBezTo>
                  <a:pt x="1569956" y="4070679"/>
                  <a:pt x="1478429" y="4069200"/>
                  <a:pt x="1436125" y="4054723"/>
                </a:cubicBezTo>
                <a:cubicBezTo>
                  <a:pt x="1404842" y="4058936"/>
                  <a:pt x="1380464" y="4035671"/>
                  <a:pt x="1340390" y="4021955"/>
                </a:cubicBezTo>
                <a:lnTo>
                  <a:pt x="1260615" y="4018167"/>
                </a:lnTo>
                <a:lnTo>
                  <a:pt x="1908916" y="3978606"/>
                </a:lnTo>
                <a:lnTo>
                  <a:pt x="2422819" y="3964845"/>
                </a:lnTo>
                <a:lnTo>
                  <a:pt x="2416016" y="3955547"/>
                </a:lnTo>
                <a:cubicBezTo>
                  <a:pt x="2416016" y="3955547"/>
                  <a:pt x="2422196" y="3957117"/>
                  <a:pt x="2429407" y="3958945"/>
                </a:cubicBezTo>
                <a:lnTo>
                  <a:pt x="2426078" y="3964757"/>
                </a:lnTo>
                <a:lnTo>
                  <a:pt x="2481510" y="3963273"/>
                </a:lnTo>
                <a:lnTo>
                  <a:pt x="2488308" y="3960963"/>
                </a:lnTo>
                <a:cubicBezTo>
                  <a:pt x="2490739" y="3958707"/>
                  <a:pt x="2490992" y="3955420"/>
                  <a:pt x="2487347" y="3950664"/>
                </a:cubicBezTo>
                <a:cubicBezTo>
                  <a:pt x="2487347" y="3950664"/>
                  <a:pt x="2450435" y="3956619"/>
                  <a:pt x="2429407" y="3958945"/>
                </a:cubicBezTo>
                <a:lnTo>
                  <a:pt x="2427444" y="3942219"/>
                </a:lnTo>
                <a:lnTo>
                  <a:pt x="1864435" y="3955747"/>
                </a:lnTo>
                <a:cubicBezTo>
                  <a:pt x="1537771" y="3956057"/>
                  <a:pt x="1216254" y="3946344"/>
                  <a:pt x="903557" y="3919426"/>
                </a:cubicBezTo>
                <a:cubicBezTo>
                  <a:pt x="979842" y="3865864"/>
                  <a:pt x="1170993" y="3942861"/>
                  <a:pt x="1193508" y="3874395"/>
                </a:cubicBezTo>
                <a:cubicBezTo>
                  <a:pt x="1209122" y="3869457"/>
                  <a:pt x="962229" y="3856712"/>
                  <a:pt x="962229" y="3856712"/>
                </a:cubicBezTo>
                <a:cubicBezTo>
                  <a:pt x="910689" y="3841102"/>
                  <a:pt x="919836" y="3823485"/>
                  <a:pt x="902226" y="3814330"/>
                </a:cubicBezTo>
                <a:cubicBezTo>
                  <a:pt x="759698" y="3798033"/>
                  <a:pt x="543130" y="3881215"/>
                  <a:pt x="470433" y="3798680"/>
                </a:cubicBezTo>
                <a:lnTo>
                  <a:pt x="548209" y="3784383"/>
                </a:lnTo>
                <a:lnTo>
                  <a:pt x="558191" y="3785890"/>
                </a:lnTo>
                <a:lnTo>
                  <a:pt x="573349" y="3782655"/>
                </a:lnTo>
                <a:lnTo>
                  <a:pt x="603024" y="3781611"/>
                </a:lnTo>
                <a:cubicBezTo>
                  <a:pt x="621059" y="3781433"/>
                  <a:pt x="641030" y="3781558"/>
                  <a:pt x="663776" y="3781732"/>
                </a:cubicBezTo>
                <a:cubicBezTo>
                  <a:pt x="677159" y="3777502"/>
                  <a:pt x="837298" y="3802953"/>
                  <a:pt x="871211" y="3762783"/>
                </a:cubicBezTo>
                <a:cubicBezTo>
                  <a:pt x="871211" y="3762783"/>
                  <a:pt x="742068" y="3742262"/>
                  <a:pt x="701924" y="3754950"/>
                </a:cubicBezTo>
                <a:cubicBezTo>
                  <a:pt x="685309" y="3752840"/>
                  <a:pt x="646838" y="3765003"/>
                  <a:pt x="609784" y="3774874"/>
                </a:cubicBezTo>
                <a:lnTo>
                  <a:pt x="573349" y="3782655"/>
                </a:lnTo>
                <a:lnTo>
                  <a:pt x="553896" y="3783337"/>
                </a:lnTo>
                <a:lnTo>
                  <a:pt x="548209" y="3784383"/>
                </a:lnTo>
                <a:lnTo>
                  <a:pt x="526189" y="3781053"/>
                </a:lnTo>
                <a:cubicBezTo>
                  <a:pt x="477677" y="3748844"/>
                  <a:pt x="590683" y="3736512"/>
                  <a:pt x="645405" y="3732654"/>
                </a:cubicBezTo>
                <a:lnTo>
                  <a:pt x="666315" y="3731453"/>
                </a:lnTo>
                <a:lnTo>
                  <a:pt x="669022" y="3731375"/>
                </a:lnTo>
                <a:cubicBezTo>
                  <a:pt x="674438" y="3731150"/>
                  <a:pt x="674007" y="3731087"/>
                  <a:pt x="669485" y="3731272"/>
                </a:cubicBezTo>
                <a:lnTo>
                  <a:pt x="666315" y="3731453"/>
                </a:lnTo>
                <a:lnTo>
                  <a:pt x="633471" y="3732417"/>
                </a:lnTo>
                <a:cubicBezTo>
                  <a:pt x="521945" y="3721047"/>
                  <a:pt x="417577" y="3724593"/>
                  <a:pt x="304043" y="3699134"/>
                </a:cubicBezTo>
                <a:cubicBezTo>
                  <a:pt x="214051" y="3682182"/>
                  <a:pt x="285305" y="3667020"/>
                  <a:pt x="378527" y="3654423"/>
                </a:cubicBezTo>
                <a:lnTo>
                  <a:pt x="401392" y="3651643"/>
                </a:lnTo>
                <a:lnTo>
                  <a:pt x="513627" y="3646957"/>
                </a:lnTo>
                <a:cubicBezTo>
                  <a:pt x="513627" y="3646957"/>
                  <a:pt x="721807" y="3670946"/>
                  <a:pt x="709570" y="3619501"/>
                </a:cubicBezTo>
                <a:cubicBezTo>
                  <a:pt x="697383" y="3607868"/>
                  <a:pt x="614941" y="3610741"/>
                  <a:pt x="533873" y="3615958"/>
                </a:cubicBezTo>
                <a:lnTo>
                  <a:pt x="526432" y="3616492"/>
                </a:lnTo>
                <a:lnTo>
                  <a:pt x="518584" y="3615364"/>
                </a:lnTo>
                <a:cubicBezTo>
                  <a:pt x="484621" y="3610764"/>
                  <a:pt x="448993" y="3606689"/>
                  <a:pt x="442303" y="3608804"/>
                </a:cubicBezTo>
                <a:cubicBezTo>
                  <a:pt x="382313" y="3613039"/>
                  <a:pt x="385828" y="3600888"/>
                  <a:pt x="410167" y="3587673"/>
                </a:cubicBezTo>
                <a:lnTo>
                  <a:pt x="426243" y="3581249"/>
                </a:lnTo>
                <a:lnTo>
                  <a:pt x="936160" y="3575172"/>
                </a:lnTo>
                <a:cubicBezTo>
                  <a:pt x="936160" y="3575172"/>
                  <a:pt x="1153485" y="3572446"/>
                  <a:pt x="1117982" y="3545371"/>
                </a:cubicBezTo>
                <a:cubicBezTo>
                  <a:pt x="1075676" y="3530891"/>
                  <a:pt x="960889" y="3553789"/>
                  <a:pt x="900657" y="3548097"/>
                </a:cubicBezTo>
                <a:cubicBezTo>
                  <a:pt x="920695" y="3554953"/>
                  <a:pt x="787108" y="3561004"/>
                  <a:pt x="725171" y="3545752"/>
                </a:cubicBezTo>
                <a:lnTo>
                  <a:pt x="702257" y="3527928"/>
                </a:lnTo>
                <a:lnTo>
                  <a:pt x="777591" y="3521909"/>
                </a:lnTo>
                <a:cubicBezTo>
                  <a:pt x="1009641" y="3518263"/>
                  <a:pt x="1300537" y="3543637"/>
                  <a:pt x="1462446" y="3514546"/>
                </a:cubicBezTo>
                <a:cubicBezTo>
                  <a:pt x="1602721" y="3484924"/>
                  <a:pt x="1640868" y="3458145"/>
                  <a:pt x="1523118" y="3465917"/>
                </a:cubicBezTo>
                <a:cubicBezTo>
                  <a:pt x="1411591" y="3454547"/>
                  <a:pt x="935440" y="3484819"/>
                  <a:pt x="883893" y="3469212"/>
                </a:cubicBezTo>
                <a:lnTo>
                  <a:pt x="886170" y="3462110"/>
                </a:lnTo>
                <a:lnTo>
                  <a:pt x="888404" y="3462056"/>
                </a:lnTo>
                <a:cubicBezTo>
                  <a:pt x="986168" y="3457664"/>
                  <a:pt x="1080785" y="3450559"/>
                  <a:pt x="1169442" y="3438616"/>
                </a:cubicBezTo>
                <a:lnTo>
                  <a:pt x="1174442" y="3432058"/>
                </a:lnTo>
                <a:lnTo>
                  <a:pt x="1179593" y="3425302"/>
                </a:lnTo>
                <a:cubicBezTo>
                  <a:pt x="1181283" y="3423083"/>
                  <a:pt x="1182130" y="3421974"/>
                  <a:pt x="1180861" y="3423638"/>
                </a:cubicBezTo>
                <a:lnTo>
                  <a:pt x="1174442" y="3432058"/>
                </a:lnTo>
                <a:lnTo>
                  <a:pt x="1173247" y="3433624"/>
                </a:lnTo>
                <a:cubicBezTo>
                  <a:pt x="1171132" y="3436397"/>
                  <a:pt x="1169442" y="3438616"/>
                  <a:pt x="1169442" y="3438616"/>
                </a:cubicBezTo>
                <a:cubicBezTo>
                  <a:pt x="1076674" y="3429876"/>
                  <a:pt x="977072" y="3426567"/>
                  <a:pt x="873338" y="3426467"/>
                </a:cubicBezTo>
                <a:lnTo>
                  <a:pt x="677321" y="3430816"/>
                </a:lnTo>
                <a:lnTo>
                  <a:pt x="672920" y="3430388"/>
                </a:lnTo>
                <a:cubicBezTo>
                  <a:pt x="839501" y="3421898"/>
                  <a:pt x="1009479" y="3385345"/>
                  <a:pt x="1056087" y="3385333"/>
                </a:cubicBezTo>
                <a:cubicBezTo>
                  <a:pt x="1100461" y="3386032"/>
                  <a:pt x="1338888" y="3372012"/>
                  <a:pt x="1169601" y="3364176"/>
                </a:cubicBezTo>
                <a:cubicBezTo>
                  <a:pt x="1096230" y="3372646"/>
                  <a:pt x="996093" y="3389576"/>
                  <a:pt x="944554" y="3373966"/>
                </a:cubicBezTo>
                <a:cubicBezTo>
                  <a:pt x="913560" y="3369039"/>
                  <a:pt x="882546" y="3317496"/>
                  <a:pt x="882546" y="3317496"/>
                </a:cubicBezTo>
                <a:cubicBezTo>
                  <a:pt x="818326" y="3308347"/>
                  <a:pt x="749190" y="3330202"/>
                  <a:pt x="689198" y="3334443"/>
                </a:cubicBezTo>
                <a:cubicBezTo>
                  <a:pt x="658205" y="3329520"/>
                  <a:pt x="575671" y="3308985"/>
                  <a:pt x="579902" y="3322368"/>
                </a:cubicBezTo>
                <a:cubicBezTo>
                  <a:pt x="575671" y="3308985"/>
                  <a:pt x="611580" y="3282908"/>
                  <a:pt x="598201" y="3287140"/>
                </a:cubicBezTo>
                <a:cubicBezTo>
                  <a:pt x="548890" y="3270824"/>
                  <a:pt x="464135" y="3297615"/>
                  <a:pt x="368924" y="3283541"/>
                </a:cubicBezTo>
                <a:cubicBezTo>
                  <a:pt x="324546" y="3282849"/>
                  <a:pt x="251161" y="3244697"/>
                  <a:pt x="217935" y="3240474"/>
                </a:cubicBezTo>
                <a:cubicBezTo>
                  <a:pt x="126247" y="3237559"/>
                  <a:pt x="172854" y="3237549"/>
                  <a:pt x="213001" y="3224856"/>
                </a:cubicBezTo>
                <a:cubicBezTo>
                  <a:pt x="393649" y="3167754"/>
                  <a:pt x="113553" y="3197401"/>
                  <a:pt x="13401" y="3167711"/>
                </a:cubicBezTo>
                <a:cubicBezTo>
                  <a:pt x="59989" y="3121084"/>
                  <a:pt x="121995" y="3177554"/>
                  <a:pt x="155908" y="3137387"/>
                </a:cubicBezTo>
                <a:lnTo>
                  <a:pt x="0" y="3125320"/>
                </a:lnTo>
                <a:cubicBezTo>
                  <a:pt x="4903" y="3047700"/>
                  <a:pt x="211651" y="3073143"/>
                  <a:pt x="238408" y="3064685"/>
                </a:cubicBezTo>
                <a:cubicBezTo>
                  <a:pt x="848624" y="3023931"/>
                  <a:pt x="1547835" y="3016396"/>
                  <a:pt x="2071298" y="2988348"/>
                </a:cubicBezTo>
                <a:cubicBezTo>
                  <a:pt x="2075527" y="3001733"/>
                  <a:pt x="2102292" y="2993272"/>
                  <a:pt x="2115672" y="2989045"/>
                </a:cubicBezTo>
                <a:cubicBezTo>
                  <a:pt x="2142457" y="3027202"/>
                  <a:pt x="2180579" y="2953806"/>
                  <a:pt x="2115672" y="2989045"/>
                </a:cubicBezTo>
                <a:cubicBezTo>
                  <a:pt x="2111445" y="2975659"/>
                  <a:pt x="2084680" y="2984120"/>
                  <a:pt x="2071298" y="2988348"/>
                </a:cubicBezTo>
                <a:cubicBezTo>
                  <a:pt x="1868785" y="2976292"/>
                  <a:pt x="1652887" y="2968467"/>
                  <a:pt x="1427844" y="2978258"/>
                </a:cubicBezTo>
                <a:cubicBezTo>
                  <a:pt x="1198563" y="2974661"/>
                  <a:pt x="951692" y="3008528"/>
                  <a:pt x="773235" y="2971692"/>
                </a:cubicBezTo>
                <a:cubicBezTo>
                  <a:pt x="755622" y="2962536"/>
                  <a:pt x="548877" y="2937094"/>
                  <a:pt x="548877" y="2937094"/>
                </a:cubicBezTo>
                <a:cubicBezTo>
                  <a:pt x="517865" y="2885549"/>
                  <a:pt x="600404" y="2906083"/>
                  <a:pt x="644780" y="2906779"/>
                </a:cubicBezTo>
                <a:cubicBezTo>
                  <a:pt x="571412" y="2915247"/>
                  <a:pt x="704764" y="2902539"/>
                  <a:pt x="809129" y="2898997"/>
                </a:cubicBezTo>
                <a:cubicBezTo>
                  <a:pt x="1141479" y="2887192"/>
                  <a:pt x="1535105" y="2883001"/>
                  <a:pt x="1791146" y="2878137"/>
                </a:cubicBezTo>
                <a:cubicBezTo>
                  <a:pt x="3581659" y="2815200"/>
                  <a:pt x="5324877" y="2796656"/>
                  <a:pt x="7106886" y="2613705"/>
                </a:cubicBezTo>
                <a:lnTo>
                  <a:pt x="7127790" y="2610941"/>
                </a:lnTo>
                <a:lnTo>
                  <a:pt x="7128891" y="2574229"/>
                </a:lnTo>
                <a:cubicBezTo>
                  <a:pt x="7145819" y="2490634"/>
                  <a:pt x="7248933" y="2527875"/>
                  <a:pt x="7211997" y="2391329"/>
                </a:cubicBezTo>
                <a:cubicBezTo>
                  <a:pt x="7366779" y="2575753"/>
                  <a:pt x="7591917" y="2277836"/>
                  <a:pt x="7718557" y="2320396"/>
                </a:cubicBezTo>
                <a:cubicBezTo>
                  <a:pt x="7746699" y="2249463"/>
                  <a:pt x="7845197" y="2192717"/>
                  <a:pt x="7901480" y="2206903"/>
                </a:cubicBezTo>
                <a:cubicBezTo>
                  <a:pt x="7999978" y="2093409"/>
                  <a:pt x="8098475" y="2093410"/>
                  <a:pt x="8196973" y="2093410"/>
                </a:cubicBezTo>
                <a:cubicBezTo>
                  <a:pt x="8281399" y="2008292"/>
                  <a:pt x="8323612" y="2008292"/>
                  <a:pt x="8393966" y="1937358"/>
                </a:cubicBezTo>
                <a:cubicBezTo>
                  <a:pt x="8408035" y="1951544"/>
                  <a:pt x="8408035" y="2022478"/>
                  <a:pt x="8422110" y="1994103"/>
                </a:cubicBezTo>
                <a:cubicBezTo>
                  <a:pt x="8436182" y="1894798"/>
                  <a:pt x="8506533" y="1894798"/>
                  <a:pt x="8548749" y="1880613"/>
                </a:cubicBezTo>
                <a:cubicBezTo>
                  <a:pt x="8548749" y="1894798"/>
                  <a:pt x="8520607" y="1923172"/>
                  <a:pt x="8534677" y="1937359"/>
                </a:cubicBezTo>
                <a:cubicBezTo>
                  <a:pt x="8605031" y="1838053"/>
                  <a:pt x="8717602" y="1795493"/>
                  <a:pt x="8802029" y="1852239"/>
                </a:cubicBezTo>
                <a:cubicBezTo>
                  <a:pt x="8773884" y="1866424"/>
                  <a:pt x="8675388" y="1994103"/>
                  <a:pt x="8675389" y="1866425"/>
                </a:cubicBezTo>
                <a:cubicBezTo>
                  <a:pt x="8647246" y="1894799"/>
                  <a:pt x="8605031" y="1951544"/>
                  <a:pt x="8562820" y="1994104"/>
                </a:cubicBezTo>
                <a:cubicBezTo>
                  <a:pt x="8576892" y="2008292"/>
                  <a:pt x="8590961" y="2008292"/>
                  <a:pt x="8605031" y="2022478"/>
                </a:cubicBezTo>
                <a:cubicBezTo>
                  <a:pt x="8576892" y="2079223"/>
                  <a:pt x="8520607" y="2022477"/>
                  <a:pt x="8520607" y="2093409"/>
                </a:cubicBezTo>
                <a:cubicBezTo>
                  <a:pt x="8562820" y="2065038"/>
                  <a:pt x="8633176" y="2093409"/>
                  <a:pt x="8647246" y="1979918"/>
                </a:cubicBezTo>
                <a:cubicBezTo>
                  <a:pt x="8745743" y="2121784"/>
                  <a:pt x="8872381" y="1880613"/>
                  <a:pt x="8984953" y="1965732"/>
                </a:cubicBezTo>
                <a:cubicBezTo>
                  <a:pt x="9013094" y="1908984"/>
                  <a:pt x="9041237" y="1951544"/>
                  <a:pt x="9027167" y="1894798"/>
                </a:cubicBezTo>
                <a:cubicBezTo>
                  <a:pt x="9041237" y="1937358"/>
                  <a:pt x="9055309" y="1908985"/>
                  <a:pt x="9069379" y="1923173"/>
                </a:cubicBezTo>
                <a:cubicBezTo>
                  <a:pt x="9055309" y="1937359"/>
                  <a:pt x="9041237" y="1951544"/>
                  <a:pt x="9055307" y="1965732"/>
                </a:cubicBezTo>
                <a:cubicBezTo>
                  <a:pt x="9097522" y="1894798"/>
                  <a:pt x="9139732" y="1951544"/>
                  <a:pt x="9181949" y="1894798"/>
                </a:cubicBezTo>
                <a:cubicBezTo>
                  <a:pt x="9181949" y="1880613"/>
                  <a:pt x="9139733" y="1894798"/>
                  <a:pt x="9167878" y="1838053"/>
                </a:cubicBezTo>
                <a:cubicBezTo>
                  <a:pt x="9210091" y="1923172"/>
                  <a:pt x="9210091" y="1823865"/>
                  <a:pt x="9224159" y="1852239"/>
                </a:cubicBezTo>
                <a:cubicBezTo>
                  <a:pt x="9196021" y="1894798"/>
                  <a:pt x="9238230" y="1866424"/>
                  <a:pt x="9252303" y="1923172"/>
                </a:cubicBezTo>
                <a:cubicBezTo>
                  <a:pt x="9294516" y="1880612"/>
                  <a:pt x="9336730" y="1894798"/>
                  <a:pt x="9364872" y="1838053"/>
                </a:cubicBezTo>
                <a:cubicBezTo>
                  <a:pt x="9357835" y="1834504"/>
                  <a:pt x="9354319" y="1826524"/>
                  <a:pt x="9352781" y="1817435"/>
                </a:cubicBezTo>
                <a:lnTo>
                  <a:pt x="9352622" y="1797938"/>
                </a:lnTo>
                <a:lnTo>
                  <a:pt x="9356076" y="1802585"/>
                </a:lnTo>
                <a:cubicBezTo>
                  <a:pt x="9361353" y="1809678"/>
                  <a:pt x="9371906" y="1823865"/>
                  <a:pt x="9393015" y="1852239"/>
                </a:cubicBezTo>
                <a:cubicBezTo>
                  <a:pt x="9463370" y="1809679"/>
                  <a:pt x="9547796" y="1781307"/>
                  <a:pt x="9618152" y="1724557"/>
                </a:cubicBezTo>
                <a:cubicBezTo>
                  <a:pt x="9604079" y="1767119"/>
                  <a:pt x="9561867" y="1738745"/>
                  <a:pt x="9575939" y="1795494"/>
                </a:cubicBezTo>
                <a:cubicBezTo>
                  <a:pt x="9618152" y="1809679"/>
                  <a:pt x="9660366" y="1767119"/>
                  <a:pt x="9688506" y="1738745"/>
                </a:cubicBezTo>
                <a:cubicBezTo>
                  <a:pt x="9674436" y="1752931"/>
                  <a:pt x="9674437" y="1767120"/>
                  <a:pt x="9674436" y="1781307"/>
                </a:cubicBezTo>
                <a:cubicBezTo>
                  <a:pt x="9702579" y="1724557"/>
                  <a:pt x="9716649" y="1781307"/>
                  <a:pt x="9744789" y="1752932"/>
                </a:cubicBezTo>
                <a:cubicBezTo>
                  <a:pt x="9730721" y="1738745"/>
                  <a:pt x="9730719" y="1724558"/>
                  <a:pt x="9730719" y="1724558"/>
                </a:cubicBezTo>
                <a:cubicBezTo>
                  <a:pt x="9772933" y="1767119"/>
                  <a:pt x="9772933" y="1681998"/>
                  <a:pt x="9787003" y="1681998"/>
                </a:cubicBezTo>
                <a:cubicBezTo>
                  <a:pt x="9787003" y="1710371"/>
                  <a:pt x="9787003" y="1724557"/>
                  <a:pt x="9801076" y="1752931"/>
                </a:cubicBezTo>
                <a:cubicBezTo>
                  <a:pt x="9885505" y="1752931"/>
                  <a:pt x="9955857" y="1767119"/>
                  <a:pt x="10012142" y="1696185"/>
                </a:cubicBezTo>
                <a:cubicBezTo>
                  <a:pt x="10026212" y="1724557"/>
                  <a:pt x="10054355" y="1781307"/>
                  <a:pt x="10068429" y="1696186"/>
                </a:cubicBezTo>
                <a:cubicBezTo>
                  <a:pt x="10082497" y="1710372"/>
                  <a:pt x="10082499" y="1724557"/>
                  <a:pt x="10082499" y="1752931"/>
                </a:cubicBezTo>
                <a:cubicBezTo>
                  <a:pt x="10110639" y="1696185"/>
                  <a:pt x="10180996" y="1681998"/>
                  <a:pt x="10223208" y="1738745"/>
                </a:cubicBezTo>
                <a:cubicBezTo>
                  <a:pt x="10223208" y="1738745"/>
                  <a:pt x="10223208" y="1738745"/>
                  <a:pt x="10237277" y="1696185"/>
                </a:cubicBezTo>
                <a:cubicBezTo>
                  <a:pt x="10476487" y="1823865"/>
                  <a:pt x="10715696" y="1667812"/>
                  <a:pt x="10954903" y="1724557"/>
                </a:cubicBezTo>
                <a:cubicBezTo>
                  <a:pt x="10997118" y="1681997"/>
                  <a:pt x="11053402" y="1696186"/>
                  <a:pt x="11095615" y="1710371"/>
                </a:cubicBezTo>
                <a:cubicBezTo>
                  <a:pt x="11095615" y="1710371"/>
                  <a:pt x="11095615" y="1710371"/>
                  <a:pt x="11123756" y="1653626"/>
                </a:cubicBezTo>
                <a:cubicBezTo>
                  <a:pt x="11151900" y="1710371"/>
                  <a:pt x="11222254" y="1681998"/>
                  <a:pt x="11236323" y="1653626"/>
                </a:cubicBezTo>
                <a:cubicBezTo>
                  <a:pt x="11236324" y="1724557"/>
                  <a:pt x="11264469" y="1639438"/>
                  <a:pt x="11292610" y="1625252"/>
                </a:cubicBezTo>
                <a:cubicBezTo>
                  <a:pt x="11419250" y="1696186"/>
                  <a:pt x="11574032" y="1582692"/>
                  <a:pt x="11714743" y="1625252"/>
                </a:cubicBezTo>
                <a:cubicBezTo>
                  <a:pt x="11714743" y="1611067"/>
                  <a:pt x="11714743" y="1596879"/>
                  <a:pt x="11728814" y="1582692"/>
                </a:cubicBezTo>
                <a:cubicBezTo>
                  <a:pt x="11985613" y="1568506"/>
                  <a:pt x="12240650" y="1544566"/>
                  <a:pt x="12495029" y="1517079"/>
                </a:cubicBezTo>
                <a:lnTo>
                  <a:pt x="12654818" y="1498865"/>
                </a:lnTo>
                <a:lnTo>
                  <a:pt x="12739816" y="1467540"/>
                </a:lnTo>
                <a:cubicBezTo>
                  <a:pt x="12794521" y="1447275"/>
                  <a:pt x="12849540" y="1427490"/>
                  <a:pt x="12906661" y="1409619"/>
                </a:cubicBezTo>
                <a:cubicBezTo>
                  <a:pt x="13007461" y="1378984"/>
                  <a:pt x="13101541" y="1344943"/>
                  <a:pt x="13202342" y="1314308"/>
                </a:cubicBezTo>
                <a:cubicBezTo>
                  <a:pt x="13215782" y="1307500"/>
                  <a:pt x="13235944" y="1300692"/>
                  <a:pt x="13249384" y="1293884"/>
                </a:cubicBezTo>
                <a:cubicBezTo>
                  <a:pt x="13269543" y="1293884"/>
                  <a:pt x="13282983" y="1293884"/>
                  <a:pt x="13296423" y="1293884"/>
                </a:cubicBezTo>
                <a:cubicBezTo>
                  <a:pt x="13450983" y="1321116"/>
                  <a:pt x="13807146" y="1195169"/>
                  <a:pt x="13840746" y="1103262"/>
                </a:cubicBezTo>
                <a:cubicBezTo>
                  <a:pt x="13867625" y="1076030"/>
                  <a:pt x="13894505" y="1048798"/>
                  <a:pt x="13928105" y="1021566"/>
                </a:cubicBezTo>
                <a:cubicBezTo>
                  <a:pt x="14033946" y="985824"/>
                  <a:pt x="14143566" y="971145"/>
                  <a:pt x="14239957" y="993324"/>
                </a:cubicBezTo>
                <a:lnTo>
                  <a:pt x="14291376" y="1013053"/>
                </a:lnTo>
                <a:lnTo>
                  <a:pt x="14540626" y="916591"/>
                </a:lnTo>
                <a:cubicBezTo>
                  <a:pt x="14609126" y="882054"/>
                  <a:pt x="14928802" y="721148"/>
                  <a:pt x="15025593" y="707025"/>
                </a:cubicBezTo>
                <a:cubicBezTo>
                  <a:pt x="15039420" y="705008"/>
                  <a:pt x="15048699" y="705985"/>
                  <a:pt x="15052047" y="710755"/>
                </a:cubicBezTo>
                <a:cubicBezTo>
                  <a:pt x="15060509" y="737530"/>
                  <a:pt x="14921561" y="872247"/>
                  <a:pt x="14921561" y="872247"/>
                </a:cubicBezTo>
                <a:cubicBezTo>
                  <a:pt x="14896151" y="888866"/>
                  <a:pt x="14860528" y="908103"/>
                  <a:pt x="14819520" y="928734"/>
                </a:cubicBezTo>
                <a:lnTo>
                  <a:pt x="14811460" y="932624"/>
                </a:lnTo>
                <a:lnTo>
                  <a:pt x="14852110" y="919447"/>
                </a:lnTo>
                <a:cubicBezTo>
                  <a:pt x="14878991" y="909235"/>
                  <a:pt x="14905871" y="899023"/>
                  <a:pt x="14936111" y="892215"/>
                </a:cubicBezTo>
                <a:cubicBezTo>
                  <a:pt x="15198191" y="830943"/>
                  <a:pt x="15446834" y="762864"/>
                  <a:pt x="15601393" y="633513"/>
                </a:cubicBezTo>
                <a:cubicBezTo>
                  <a:pt x="15621554" y="619897"/>
                  <a:pt x="15634994" y="606281"/>
                  <a:pt x="15648434" y="592665"/>
                </a:cubicBezTo>
                <a:cubicBezTo>
                  <a:pt x="15708915" y="579049"/>
                  <a:pt x="15776114" y="565433"/>
                  <a:pt x="15829874" y="545010"/>
                </a:cubicBezTo>
                <a:cubicBezTo>
                  <a:pt x="15970995" y="490546"/>
                  <a:pt x="16024755" y="521182"/>
                  <a:pt x="16038195" y="609685"/>
                </a:cubicBezTo>
                <a:cubicBezTo>
                  <a:pt x="16152437" y="541606"/>
                  <a:pt x="16280118" y="630109"/>
                  <a:pt x="16401077" y="582454"/>
                </a:cubicBezTo>
                <a:cubicBezTo>
                  <a:pt x="16555638" y="524586"/>
                  <a:pt x="16716919" y="473526"/>
                  <a:pt x="16884918" y="425871"/>
                </a:cubicBezTo>
                <a:cubicBezTo>
                  <a:pt x="16972280" y="402042"/>
                  <a:pt x="17073080" y="398638"/>
                  <a:pt x="17180602" y="381619"/>
                </a:cubicBezTo>
                <a:cubicBezTo>
                  <a:pt x="17187322" y="385023"/>
                  <a:pt x="17160442" y="364599"/>
                  <a:pt x="17147002" y="347579"/>
                </a:cubicBezTo>
                <a:cubicBezTo>
                  <a:pt x="17207482" y="306732"/>
                  <a:pt x="17267960" y="269287"/>
                  <a:pt x="17328444" y="228440"/>
                </a:cubicBezTo>
                <a:cubicBezTo>
                  <a:pt x="17362044" y="197804"/>
                  <a:pt x="17388924" y="170573"/>
                  <a:pt x="17422524" y="139937"/>
                </a:cubicBezTo>
                <a:cubicBezTo>
                  <a:pt x="17503164" y="24201"/>
                  <a:pt x="17651004" y="102493"/>
                  <a:pt x="17792124" y="109301"/>
                </a:cubicBezTo>
                <a:cubicBezTo>
                  <a:pt x="17778684" y="129725"/>
                  <a:pt x="17771964" y="153552"/>
                  <a:pt x="17751804" y="190996"/>
                </a:cubicBezTo>
                <a:cubicBezTo>
                  <a:pt x="17852604" y="177380"/>
                  <a:pt x="17933242" y="163765"/>
                  <a:pt x="18000446" y="153553"/>
                </a:cubicBezTo>
                <a:cubicBezTo>
                  <a:pt x="17966846" y="228440"/>
                  <a:pt x="17946684" y="299924"/>
                  <a:pt x="17913084" y="368003"/>
                </a:cubicBezTo>
                <a:cubicBezTo>
                  <a:pt x="17913084" y="381619"/>
                  <a:pt x="17872764" y="402043"/>
                  <a:pt x="17852604" y="402043"/>
                </a:cubicBezTo>
                <a:cubicBezTo>
                  <a:pt x="17792122" y="395235"/>
                  <a:pt x="17731644" y="381619"/>
                  <a:pt x="17637564" y="368002"/>
                </a:cubicBezTo>
                <a:cubicBezTo>
                  <a:pt x="17456124" y="473526"/>
                  <a:pt x="17247802" y="592665"/>
                  <a:pt x="17046200" y="711805"/>
                </a:cubicBezTo>
                <a:cubicBezTo>
                  <a:pt x="17046200" y="718612"/>
                  <a:pt x="17039480" y="704997"/>
                  <a:pt x="17019320" y="684572"/>
                </a:cubicBezTo>
                <a:cubicBezTo>
                  <a:pt x="16985720" y="711805"/>
                  <a:pt x="16945400" y="739036"/>
                  <a:pt x="16911800" y="762864"/>
                </a:cubicBezTo>
                <a:cubicBezTo>
                  <a:pt x="16918520" y="769672"/>
                  <a:pt x="16931960" y="776480"/>
                  <a:pt x="16938678" y="783288"/>
                </a:cubicBezTo>
                <a:cubicBezTo>
                  <a:pt x="17066360" y="752652"/>
                  <a:pt x="17207482" y="725420"/>
                  <a:pt x="17328444" y="687977"/>
                </a:cubicBezTo>
                <a:cubicBezTo>
                  <a:pt x="17536764" y="616493"/>
                  <a:pt x="17731644" y="541605"/>
                  <a:pt x="17933244" y="466718"/>
                </a:cubicBezTo>
                <a:cubicBezTo>
                  <a:pt x="17960124" y="459910"/>
                  <a:pt x="17993726" y="442891"/>
                  <a:pt x="18020606" y="442891"/>
                </a:cubicBezTo>
                <a:cubicBezTo>
                  <a:pt x="18296128" y="442891"/>
                  <a:pt x="18484286" y="347579"/>
                  <a:pt x="18692606" y="279499"/>
                </a:cubicBezTo>
                <a:cubicBezTo>
                  <a:pt x="18753088" y="262479"/>
                  <a:pt x="18833728" y="262480"/>
                  <a:pt x="18867330" y="259076"/>
                </a:cubicBezTo>
                <a:cubicBezTo>
                  <a:pt x="18941250" y="218228"/>
                  <a:pt x="19008450" y="180785"/>
                  <a:pt x="19075652" y="139937"/>
                </a:cubicBezTo>
                <a:cubicBezTo>
                  <a:pt x="19129412" y="105897"/>
                  <a:pt x="19183172" y="68453"/>
                  <a:pt x="19250370" y="37817"/>
                </a:cubicBezTo>
                <a:cubicBezTo>
                  <a:pt x="19304132" y="17394"/>
                  <a:pt x="19384772" y="-3030"/>
                  <a:pt x="19445250" y="374"/>
                </a:cubicBezTo>
                <a:close/>
              </a:path>
            </a:pathLst>
          </a:custGeom>
        </p:spPr>
        <p:txBody>
          <a:bodyPr wrap="square">
            <a:noAutofit/>
          </a:bodyPr>
          <a:lstStyle/>
          <a:p>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387175" cy="13716000"/>
          </a:xfrm>
          <a:prstGeom prst="rect">
            <a:avLst/>
          </a:prstGeom>
        </p:spPr>
        <p:txBody>
          <a:bodyPr/>
          <a:lstStyle/>
          <a:p>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8" y="0"/>
            <a:ext cx="12193587" cy="13716000"/>
          </a:xfrm>
          <a:prstGeom prst="rect">
            <a:avLst/>
          </a:prstGeom>
        </p:spPr>
        <p:txBody>
          <a:bodyPr/>
          <a:lstStyle/>
          <a:p>
            <a:endParaRPr lang="en-US"/>
          </a:p>
        </p:txBody>
      </p:sp>
      <p:sp>
        <p:nvSpPr>
          <p:cNvPr id="5" name="Rectangle 4"/>
          <p:cNvSpPr/>
          <p:nvPr userDrawn="1"/>
        </p:nvSpPr>
        <p:spPr>
          <a:xfrm>
            <a:off x="1969477" y="0"/>
            <a:ext cx="10224110" cy="13716000"/>
          </a:xfrm>
          <a:prstGeom prst="rect">
            <a:avLst/>
          </a:prstGeom>
          <a:solidFill>
            <a:schemeClr val="tx1">
              <a:lumMod val="10000"/>
              <a:lumOff val="9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1"/>
          </p:nvPr>
        </p:nvSpPr>
        <p:spPr>
          <a:xfrm>
            <a:off x="0" y="4149480"/>
            <a:ext cx="3341688" cy="1882042"/>
          </a:xfrm>
          <a:prstGeom prst="rect">
            <a:avLst/>
          </a:prstGeom>
        </p:spPr>
        <p:txBody>
          <a:bodyPr/>
          <a:lstStyle/>
          <a:p>
            <a:endParaRPr lang="en-US"/>
          </a:p>
        </p:txBody>
      </p:sp>
      <p:sp>
        <p:nvSpPr>
          <p:cNvPr id="9" name="Picture Placeholder 8"/>
          <p:cNvSpPr>
            <a:spLocks noGrp="1"/>
          </p:cNvSpPr>
          <p:nvPr>
            <p:ph type="pic" sz="quarter" idx="12"/>
          </p:nvPr>
        </p:nvSpPr>
        <p:spPr>
          <a:xfrm>
            <a:off x="5890481" y="10796954"/>
            <a:ext cx="4097581" cy="2919046"/>
          </a:xfrm>
          <a:prstGeom prst="rect">
            <a:avLst/>
          </a:prstGeom>
        </p:spPr>
        <p:txBody>
          <a:bodyPr/>
          <a:lstStyle/>
          <a:p>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9_Custom Layout">
    <p:bg>
      <p:bgPr>
        <a:solidFill>
          <a:schemeClr val="tx2">
            <a:lumMod val="5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93587" y="2576146"/>
            <a:ext cx="8563708" cy="8563708"/>
          </a:xfrm>
          <a:prstGeom prst="ellipse">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89169" y="1306512"/>
            <a:ext cx="11104420" cy="11102976"/>
          </a:xfrm>
          <a:prstGeom prst="rect">
            <a:avLst/>
          </a:prstGeom>
        </p:spPr>
        <p:txBody>
          <a:bodyPr/>
          <a:lstStyle/>
          <a:p>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911388" y="2874962"/>
            <a:ext cx="5205412" cy="7966075"/>
          </a:xfrm>
          <a:prstGeom prst="rect">
            <a:avLst/>
          </a:prstGeom>
        </p:spPr>
        <p:txBody>
          <a:bodyPr/>
          <a:lstStyle/>
          <a:p>
            <a:endParaRPr lang="en-US"/>
          </a:p>
        </p:txBody>
      </p:sp>
      <p:sp>
        <p:nvSpPr>
          <p:cNvPr id="7" name="Picture Placeholder 5"/>
          <p:cNvSpPr>
            <a:spLocks noGrp="1"/>
          </p:cNvSpPr>
          <p:nvPr>
            <p:ph type="pic" sz="quarter" idx="11"/>
          </p:nvPr>
        </p:nvSpPr>
        <p:spPr>
          <a:xfrm>
            <a:off x="8652362" y="2068767"/>
            <a:ext cx="6259026" cy="9578466"/>
          </a:xfrm>
          <a:prstGeom prst="rect">
            <a:avLst/>
          </a:prstGeom>
        </p:spPr>
        <p:txBody>
          <a:bodyPr/>
          <a:lstStyle/>
          <a:p>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881676" y="3340467"/>
            <a:ext cx="4589462" cy="4496205"/>
          </a:xfrm>
          <a:prstGeom prst="rect">
            <a:avLst/>
          </a:prstGeom>
        </p:spPr>
        <p:txBody>
          <a:bodyPr/>
          <a:lstStyle/>
          <a:p>
            <a:endParaRPr lang="en-US"/>
          </a:p>
        </p:txBody>
      </p:sp>
      <p:sp>
        <p:nvSpPr>
          <p:cNvPr id="5" name="Picture Placeholder 3"/>
          <p:cNvSpPr>
            <a:spLocks noGrp="1"/>
          </p:cNvSpPr>
          <p:nvPr>
            <p:ph type="pic" sz="quarter" idx="11"/>
          </p:nvPr>
        </p:nvSpPr>
        <p:spPr>
          <a:xfrm>
            <a:off x="7227399" y="3340466"/>
            <a:ext cx="4589462" cy="7685087"/>
          </a:xfrm>
          <a:prstGeom prst="rect">
            <a:avLst/>
          </a:prstGeom>
        </p:spPr>
        <p:txBody>
          <a:bodyPr/>
          <a:lstStyle/>
          <a:p>
            <a:endParaRPr lang="en-US"/>
          </a:p>
        </p:txBody>
      </p:sp>
      <p:sp>
        <p:nvSpPr>
          <p:cNvPr id="6" name="Picture Placeholder 3"/>
          <p:cNvSpPr>
            <a:spLocks noGrp="1"/>
          </p:cNvSpPr>
          <p:nvPr>
            <p:ph type="pic" sz="quarter" idx="12"/>
          </p:nvPr>
        </p:nvSpPr>
        <p:spPr>
          <a:xfrm>
            <a:off x="12573122" y="3340467"/>
            <a:ext cx="4589462" cy="3101069"/>
          </a:xfrm>
          <a:prstGeom prst="rect">
            <a:avLst/>
          </a:prstGeom>
        </p:spPr>
        <p:txBody>
          <a:bodyPr/>
          <a:lstStyle/>
          <a:p>
            <a:endParaRPr lang="en-US"/>
          </a:p>
        </p:txBody>
      </p:sp>
      <p:sp>
        <p:nvSpPr>
          <p:cNvPr id="7" name="Picture Placeholder 3"/>
          <p:cNvSpPr>
            <a:spLocks noGrp="1"/>
          </p:cNvSpPr>
          <p:nvPr>
            <p:ph type="pic" sz="quarter" idx="13"/>
          </p:nvPr>
        </p:nvSpPr>
        <p:spPr>
          <a:xfrm>
            <a:off x="17918845" y="3340467"/>
            <a:ext cx="4589462" cy="6024210"/>
          </a:xfrm>
          <a:prstGeom prst="rect">
            <a:avLst/>
          </a:prstGeom>
        </p:spPr>
        <p:txBody>
          <a:bodyPr/>
          <a:lstStyle/>
          <a:p>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6436337"/>
            <a:ext cx="5310554" cy="6083300"/>
          </a:xfrm>
          <a:prstGeom prst="rect">
            <a:avLst/>
          </a:prstGeom>
        </p:spPr>
        <p:txBody>
          <a:bodyPr/>
          <a:lstStyle/>
          <a:p>
            <a:endParaRPr lang="en-US"/>
          </a:p>
        </p:txBody>
      </p:sp>
      <p:sp>
        <p:nvSpPr>
          <p:cNvPr id="5" name="Picture Placeholder 3"/>
          <p:cNvSpPr>
            <a:spLocks noGrp="1"/>
          </p:cNvSpPr>
          <p:nvPr>
            <p:ph type="pic" sz="quarter" idx="11"/>
          </p:nvPr>
        </p:nvSpPr>
        <p:spPr>
          <a:xfrm>
            <a:off x="5732585" y="6436337"/>
            <a:ext cx="6461002" cy="6083300"/>
          </a:xfrm>
          <a:prstGeom prst="rect">
            <a:avLst/>
          </a:prstGeom>
        </p:spPr>
        <p:txBody>
          <a:bodyPr/>
          <a:lstStyle/>
          <a:p>
            <a:endParaRPr lang="en-US"/>
          </a:p>
        </p:txBody>
      </p:sp>
      <p:sp>
        <p:nvSpPr>
          <p:cNvPr id="6" name="Picture Placeholder 3"/>
          <p:cNvSpPr>
            <a:spLocks noGrp="1"/>
          </p:cNvSpPr>
          <p:nvPr>
            <p:ph type="pic" sz="quarter" idx="12"/>
          </p:nvPr>
        </p:nvSpPr>
        <p:spPr>
          <a:xfrm>
            <a:off x="19076621" y="6436337"/>
            <a:ext cx="5310554" cy="6083300"/>
          </a:xfrm>
          <a:prstGeom prst="rect">
            <a:avLst/>
          </a:prstGeom>
        </p:spPr>
        <p:txBody>
          <a:bodyPr/>
          <a:lstStyle/>
          <a:p>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8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529496" y="5486278"/>
            <a:ext cx="3359150" cy="3359150"/>
          </a:xfrm>
          <a:prstGeom prst="rect">
            <a:avLst/>
          </a:prstGeom>
        </p:spPr>
        <p:txBody>
          <a:bodyPr/>
          <a:lstStyle/>
          <a:p>
            <a:endParaRPr lang="en-US"/>
          </a:p>
        </p:txBody>
      </p:sp>
      <p:sp>
        <p:nvSpPr>
          <p:cNvPr id="5" name="Picture Placeholder 3"/>
          <p:cNvSpPr>
            <a:spLocks noGrp="1"/>
          </p:cNvSpPr>
          <p:nvPr>
            <p:ph type="pic" sz="quarter" idx="11"/>
          </p:nvPr>
        </p:nvSpPr>
        <p:spPr>
          <a:xfrm>
            <a:off x="1529496" y="9091124"/>
            <a:ext cx="3359150" cy="3359150"/>
          </a:xfrm>
          <a:prstGeom prst="rect">
            <a:avLst/>
          </a:prstGeom>
        </p:spPr>
        <p:txBody>
          <a:bodyPr/>
          <a:lstStyle/>
          <a:p>
            <a:endParaRPr lang="en-US"/>
          </a:p>
        </p:txBody>
      </p:sp>
      <p:sp>
        <p:nvSpPr>
          <p:cNvPr id="7" name="Picture Placeholder 3"/>
          <p:cNvSpPr>
            <a:spLocks noGrp="1"/>
          </p:cNvSpPr>
          <p:nvPr>
            <p:ph type="pic" sz="quarter" idx="13"/>
          </p:nvPr>
        </p:nvSpPr>
        <p:spPr>
          <a:xfrm>
            <a:off x="5116758" y="9091124"/>
            <a:ext cx="3359150" cy="3359150"/>
          </a:xfrm>
          <a:prstGeom prst="rect">
            <a:avLst/>
          </a:prstGeom>
        </p:spPr>
        <p:txBody>
          <a:bodyPr/>
          <a:lstStyle/>
          <a:p>
            <a:endParaRPr lang="en-US"/>
          </a:p>
        </p:txBody>
      </p:sp>
      <p:sp>
        <p:nvSpPr>
          <p:cNvPr id="8" name="Picture Placeholder 3"/>
          <p:cNvSpPr>
            <a:spLocks noGrp="1"/>
          </p:cNvSpPr>
          <p:nvPr>
            <p:ph type="pic" sz="quarter" idx="14"/>
          </p:nvPr>
        </p:nvSpPr>
        <p:spPr>
          <a:xfrm>
            <a:off x="8704020" y="5486278"/>
            <a:ext cx="3359150" cy="3359150"/>
          </a:xfrm>
          <a:prstGeom prst="rect">
            <a:avLst/>
          </a:prstGeom>
        </p:spPr>
        <p:txBody>
          <a:bodyPr/>
          <a:lstStyle/>
          <a:p>
            <a:endParaRPr lang="en-US"/>
          </a:p>
        </p:txBody>
      </p:sp>
      <p:sp>
        <p:nvSpPr>
          <p:cNvPr id="9" name="Picture Placeholder 3"/>
          <p:cNvSpPr>
            <a:spLocks noGrp="1"/>
          </p:cNvSpPr>
          <p:nvPr>
            <p:ph type="pic" sz="quarter" idx="15"/>
          </p:nvPr>
        </p:nvSpPr>
        <p:spPr>
          <a:xfrm>
            <a:off x="8704020" y="9091124"/>
            <a:ext cx="3359150" cy="3359150"/>
          </a:xfrm>
          <a:prstGeom prst="rect">
            <a:avLst/>
          </a:prstGeom>
        </p:spPr>
        <p:txBody>
          <a:bodyPr/>
          <a:lstStyle/>
          <a:p>
            <a:endParaRPr lang="en-US"/>
          </a:p>
        </p:txBody>
      </p:sp>
      <p:sp>
        <p:nvSpPr>
          <p:cNvPr id="10" name="Picture Placeholder 3"/>
          <p:cNvSpPr>
            <a:spLocks noGrp="1"/>
          </p:cNvSpPr>
          <p:nvPr>
            <p:ph type="pic" sz="quarter" idx="16"/>
          </p:nvPr>
        </p:nvSpPr>
        <p:spPr>
          <a:xfrm>
            <a:off x="12324006" y="5486278"/>
            <a:ext cx="3359150" cy="3359150"/>
          </a:xfrm>
          <a:prstGeom prst="rect">
            <a:avLst/>
          </a:prstGeom>
        </p:spPr>
        <p:txBody>
          <a:bodyPr/>
          <a:lstStyle/>
          <a:p>
            <a:endParaRPr lang="en-US"/>
          </a:p>
        </p:txBody>
      </p:sp>
      <p:sp>
        <p:nvSpPr>
          <p:cNvPr id="12" name="Picture Placeholder 3"/>
          <p:cNvSpPr>
            <a:spLocks noGrp="1"/>
          </p:cNvSpPr>
          <p:nvPr>
            <p:ph type="pic" sz="quarter" idx="18"/>
          </p:nvPr>
        </p:nvSpPr>
        <p:spPr>
          <a:xfrm>
            <a:off x="15911268" y="5486278"/>
            <a:ext cx="3359150" cy="3359150"/>
          </a:xfrm>
          <a:prstGeom prst="rect">
            <a:avLst/>
          </a:prstGeom>
        </p:spPr>
        <p:txBody>
          <a:bodyPr/>
          <a:lstStyle/>
          <a:p>
            <a:endParaRPr lang="en-US"/>
          </a:p>
        </p:txBody>
      </p:sp>
      <p:sp>
        <p:nvSpPr>
          <p:cNvPr id="13" name="Picture Placeholder 3"/>
          <p:cNvSpPr>
            <a:spLocks noGrp="1"/>
          </p:cNvSpPr>
          <p:nvPr>
            <p:ph type="pic" sz="quarter" idx="19"/>
          </p:nvPr>
        </p:nvSpPr>
        <p:spPr>
          <a:xfrm>
            <a:off x="15911268" y="9091124"/>
            <a:ext cx="3359150" cy="3359150"/>
          </a:xfrm>
          <a:prstGeom prst="rect">
            <a:avLst/>
          </a:prstGeom>
        </p:spPr>
        <p:txBody>
          <a:bodyPr/>
          <a:lstStyle/>
          <a:p>
            <a:endParaRPr lang="en-US"/>
          </a:p>
        </p:txBody>
      </p:sp>
      <p:sp>
        <p:nvSpPr>
          <p:cNvPr id="15" name="Picture Placeholder 3"/>
          <p:cNvSpPr>
            <a:spLocks noGrp="1"/>
          </p:cNvSpPr>
          <p:nvPr>
            <p:ph type="pic" sz="quarter" idx="21"/>
          </p:nvPr>
        </p:nvSpPr>
        <p:spPr>
          <a:xfrm>
            <a:off x="19498530" y="9091124"/>
            <a:ext cx="3359150" cy="3359150"/>
          </a:xfrm>
          <a:prstGeom prst="rect">
            <a:avLst/>
          </a:prstGeom>
        </p:spPr>
        <p:txBody>
          <a:bodyPr/>
          <a:lstStyle/>
          <a:p>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85_Custom Layout">
    <p:spTree>
      <p:nvGrpSpPr>
        <p:cNvPr id="1" name=""/>
        <p:cNvGrpSpPr/>
        <p:nvPr/>
      </p:nvGrpSpPr>
      <p:grpSpPr>
        <a:xfrm>
          <a:off x="0" y="0"/>
          <a:ext cx="0" cy="0"/>
          <a:chOff x="0" y="0"/>
          <a:chExt cx="0" cy="0"/>
        </a:xfrm>
      </p:grpSpPr>
      <p:sp>
        <p:nvSpPr>
          <p:cNvPr id="5" name="Picture Placeholder 3"/>
          <p:cNvSpPr>
            <a:spLocks noGrp="1"/>
          </p:cNvSpPr>
          <p:nvPr>
            <p:ph type="pic" sz="quarter" idx="11"/>
          </p:nvPr>
        </p:nvSpPr>
        <p:spPr>
          <a:xfrm>
            <a:off x="1283799" y="5187156"/>
            <a:ext cx="3341687" cy="3341687"/>
          </a:xfrm>
          <a:prstGeom prst="rect">
            <a:avLst/>
          </a:prstGeom>
        </p:spPr>
        <p:txBody>
          <a:bodyPr/>
          <a:lstStyle/>
          <a:p>
            <a:endParaRPr lang="en-US"/>
          </a:p>
        </p:txBody>
      </p:sp>
      <p:sp>
        <p:nvSpPr>
          <p:cNvPr id="6" name="Picture Placeholder 3"/>
          <p:cNvSpPr>
            <a:spLocks noGrp="1"/>
          </p:cNvSpPr>
          <p:nvPr>
            <p:ph type="pic" sz="quarter" idx="12"/>
          </p:nvPr>
        </p:nvSpPr>
        <p:spPr>
          <a:xfrm>
            <a:off x="1283799" y="8774234"/>
            <a:ext cx="3341687" cy="3341687"/>
          </a:xfrm>
          <a:prstGeom prst="rect">
            <a:avLst/>
          </a:prstGeom>
        </p:spPr>
        <p:txBody>
          <a:bodyPr/>
          <a:lstStyle/>
          <a:p>
            <a:endParaRPr lang="en-US"/>
          </a:p>
        </p:txBody>
      </p:sp>
      <p:sp>
        <p:nvSpPr>
          <p:cNvPr id="7" name="Picture Placeholder 3"/>
          <p:cNvSpPr>
            <a:spLocks noGrp="1"/>
          </p:cNvSpPr>
          <p:nvPr>
            <p:ph type="pic" sz="quarter" idx="13"/>
          </p:nvPr>
        </p:nvSpPr>
        <p:spPr>
          <a:xfrm>
            <a:off x="4818307" y="1600079"/>
            <a:ext cx="3341687" cy="3341687"/>
          </a:xfrm>
          <a:prstGeom prst="rect">
            <a:avLst/>
          </a:prstGeom>
        </p:spPr>
        <p:txBody>
          <a:bodyPr/>
          <a:lstStyle/>
          <a:p>
            <a:endParaRPr lang="en-US"/>
          </a:p>
        </p:txBody>
      </p:sp>
      <p:sp>
        <p:nvSpPr>
          <p:cNvPr id="8" name="Picture Placeholder 3"/>
          <p:cNvSpPr>
            <a:spLocks noGrp="1"/>
          </p:cNvSpPr>
          <p:nvPr>
            <p:ph type="pic" sz="quarter" idx="14"/>
          </p:nvPr>
        </p:nvSpPr>
        <p:spPr>
          <a:xfrm>
            <a:off x="4818307" y="5187156"/>
            <a:ext cx="3341687" cy="3341687"/>
          </a:xfrm>
          <a:prstGeom prst="rect">
            <a:avLst/>
          </a:prstGeom>
        </p:spPr>
        <p:txBody>
          <a:bodyPr/>
          <a:lstStyle/>
          <a:p>
            <a:endParaRPr lang="en-US"/>
          </a:p>
        </p:txBody>
      </p:sp>
      <p:sp>
        <p:nvSpPr>
          <p:cNvPr id="10" name="Picture Placeholder 3"/>
          <p:cNvSpPr>
            <a:spLocks noGrp="1"/>
          </p:cNvSpPr>
          <p:nvPr>
            <p:ph type="pic" sz="quarter" idx="16"/>
          </p:nvPr>
        </p:nvSpPr>
        <p:spPr>
          <a:xfrm>
            <a:off x="8352815" y="1600079"/>
            <a:ext cx="3341687" cy="3341687"/>
          </a:xfrm>
          <a:prstGeom prst="rect">
            <a:avLst/>
          </a:prstGeom>
        </p:spPr>
        <p:txBody>
          <a:bodyPr/>
          <a:lstStyle/>
          <a:p>
            <a:endParaRPr lang="en-US"/>
          </a:p>
        </p:txBody>
      </p:sp>
      <p:sp>
        <p:nvSpPr>
          <p:cNvPr id="12" name="Picture Placeholder 3"/>
          <p:cNvSpPr>
            <a:spLocks noGrp="1"/>
          </p:cNvSpPr>
          <p:nvPr>
            <p:ph type="pic" sz="quarter" idx="18"/>
          </p:nvPr>
        </p:nvSpPr>
        <p:spPr>
          <a:xfrm>
            <a:off x="8352815" y="8774234"/>
            <a:ext cx="3341687" cy="3341687"/>
          </a:xfrm>
          <a:prstGeom prst="rect">
            <a:avLst/>
          </a:prstGeom>
        </p:spPr>
        <p:txBody>
          <a:bodyPr/>
          <a:lstStyle/>
          <a:p>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8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12850" y="773113"/>
            <a:ext cx="5257800" cy="5257800"/>
          </a:xfrm>
          <a:prstGeom prst="rect">
            <a:avLst/>
          </a:prstGeom>
        </p:spPr>
        <p:txBody>
          <a:bodyPr/>
          <a:lstStyle/>
          <a:p>
            <a:endParaRPr lang="en-US"/>
          </a:p>
        </p:txBody>
      </p:sp>
      <p:sp>
        <p:nvSpPr>
          <p:cNvPr id="5" name="Picture Placeholder 3"/>
          <p:cNvSpPr>
            <a:spLocks noGrp="1"/>
          </p:cNvSpPr>
          <p:nvPr>
            <p:ph type="pic" sz="quarter" idx="11"/>
          </p:nvPr>
        </p:nvSpPr>
        <p:spPr>
          <a:xfrm>
            <a:off x="5204557" y="3402013"/>
            <a:ext cx="7808057" cy="6603633"/>
          </a:xfrm>
          <a:prstGeom prst="rect">
            <a:avLst/>
          </a:prstGeom>
        </p:spPr>
        <p:txBody>
          <a:bodyPr/>
          <a:lstStyle/>
          <a:p>
            <a:endParaRPr lang="en-US"/>
          </a:p>
        </p:txBody>
      </p:sp>
      <p:sp>
        <p:nvSpPr>
          <p:cNvPr id="6" name="Picture Placeholder 3"/>
          <p:cNvSpPr>
            <a:spLocks noGrp="1"/>
          </p:cNvSpPr>
          <p:nvPr>
            <p:ph type="pic" sz="quarter" idx="12"/>
          </p:nvPr>
        </p:nvSpPr>
        <p:spPr>
          <a:xfrm>
            <a:off x="2645508" y="8115910"/>
            <a:ext cx="7078784" cy="4492259"/>
          </a:xfrm>
          <a:prstGeom prst="rect">
            <a:avLst/>
          </a:prstGeom>
        </p:spPr>
        <p:txBody>
          <a:bodyPr/>
          <a:lstStyle/>
          <a:p>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8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652710" y="879475"/>
            <a:ext cx="4467225" cy="6294438"/>
          </a:xfrm>
          <a:prstGeom prst="rect">
            <a:avLst/>
          </a:prstGeom>
        </p:spPr>
        <p:txBody>
          <a:bodyPr/>
          <a:lstStyle/>
          <a:p>
            <a:endParaRPr lang="en-US"/>
          </a:p>
        </p:txBody>
      </p:sp>
      <p:sp>
        <p:nvSpPr>
          <p:cNvPr id="5" name="Picture Placeholder 3"/>
          <p:cNvSpPr>
            <a:spLocks noGrp="1"/>
          </p:cNvSpPr>
          <p:nvPr>
            <p:ph type="pic" sz="quarter" idx="11"/>
          </p:nvPr>
        </p:nvSpPr>
        <p:spPr>
          <a:xfrm>
            <a:off x="7174279" y="3323737"/>
            <a:ext cx="4467225" cy="6294438"/>
          </a:xfrm>
          <a:prstGeom prst="rect">
            <a:avLst/>
          </a:prstGeom>
        </p:spPr>
        <p:txBody>
          <a:bodyPr/>
          <a:lstStyle/>
          <a:p>
            <a:endParaRPr lang="en-US"/>
          </a:p>
        </p:txBody>
      </p:sp>
      <p:sp>
        <p:nvSpPr>
          <p:cNvPr id="6" name="Picture Placeholder 3"/>
          <p:cNvSpPr>
            <a:spLocks noGrp="1"/>
          </p:cNvSpPr>
          <p:nvPr>
            <p:ph type="pic" sz="quarter" idx="12"/>
          </p:nvPr>
        </p:nvSpPr>
        <p:spPr>
          <a:xfrm>
            <a:off x="12695848" y="756139"/>
            <a:ext cx="4467225" cy="4167309"/>
          </a:xfrm>
          <a:prstGeom prst="rect">
            <a:avLst/>
          </a:prstGeom>
        </p:spPr>
        <p:txBody>
          <a:bodyPr/>
          <a:lstStyle/>
          <a:p>
            <a:endParaRPr lang="en-US"/>
          </a:p>
        </p:txBody>
      </p:sp>
      <p:sp>
        <p:nvSpPr>
          <p:cNvPr id="7" name="Picture Placeholder 3"/>
          <p:cNvSpPr>
            <a:spLocks noGrp="1"/>
          </p:cNvSpPr>
          <p:nvPr>
            <p:ph type="pic" sz="quarter" idx="13"/>
          </p:nvPr>
        </p:nvSpPr>
        <p:spPr>
          <a:xfrm>
            <a:off x="18217417" y="1776228"/>
            <a:ext cx="4467225" cy="5081771"/>
          </a:xfrm>
          <a:prstGeom prst="rect">
            <a:avLst/>
          </a:prstGeom>
        </p:spPr>
        <p:txBody>
          <a:bodyPr/>
          <a:lstStyle/>
          <a:p>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88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206875" y="3317875"/>
            <a:ext cx="4257675" cy="7472363"/>
          </a:xfrm>
          <a:prstGeom prst="rect">
            <a:avLst/>
          </a:prstGeom>
          <a:solidFill>
            <a:schemeClr val="bg1">
              <a:lumMod val="75000"/>
            </a:schemeClr>
          </a:solidFill>
        </p:spPr>
        <p:txBody>
          <a:bodyPr/>
          <a:lstStyle/>
          <a:p>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89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989513" y="3944938"/>
            <a:ext cx="3475037" cy="6270625"/>
          </a:xfrm>
          <a:prstGeom prst="rect">
            <a:avLst/>
          </a:prstGeom>
          <a:solidFill>
            <a:schemeClr val="bg1">
              <a:lumMod val="90000"/>
            </a:schemeClr>
          </a:solidFill>
        </p:spPr>
        <p:txBody>
          <a:bodyPr/>
          <a:lstStyle/>
          <a:p>
            <a:endParaRPr lang="en-US"/>
          </a:p>
        </p:txBody>
      </p:sp>
      <p:sp>
        <p:nvSpPr>
          <p:cNvPr id="7" name="Picture Placeholder 6"/>
          <p:cNvSpPr>
            <a:spLocks noGrp="1"/>
          </p:cNvSpPr>
          <p:nvPr>
            <p:ph type="pic" sz="quarter" idx="11"/>
          </p:nvPr>
        </p:nvSpPr>
        <p:spPr>
          <a:xfrm>
            <a:off x="9278303" y="3472498"/>
            <a:ext cx="2556510" cy="6674802"/>
          </a:xfrm>
          <a:custGeom>
            <a:avLst/>
            <a:gdLst>
              <a:gd name="connsiteX0" fmla="*/ 0 w 2533650"/>
              <a:gd name="connsiteY0" fmla="*/ 0 h 6088062"/>
              <a:gd name="connsiteX1" fmla="*/ 2533650 w 2533650"/>
              <a:gd name="connsiteY1" fmla="*/ 0 h 6088062"/>
              <a:gd name="connsiteX2" fmla="*/ 2533650 w 2533650"/>
              <a:gd name="connsiteY2" fmla="*/ 6088062 h 6088062"/>
              <a:gd name="connsiteX3" fmla="*/ 0 w 2533650"/>
              <a:gd name="connsiteY3" fmla="*/ 6088062 h 6088062"/>
              <a:gd name="connsiteX4" fmla="*/ 0 w 2533650"/>
              <a:gd name="connsiteY4" fmla="*/ 0 h 6088062"/>
              <a:gd name="connsiteX0-1" fmla="*/ 0 w 2533650"/>
              <a:gd name="connsiteY0-2" fmla="*/ 472440 h 6560502"/>
              <a:gd name="connsiteX1-3" fmla="*/ 2503170 w 2533650"/>
              <a:gd name="connsiteY1-4" fmla="*/ 0 h 6560502"/>
              <a:gd name="connsiteX2-5" fmla="*/ 2533650 w 2533650"/>
              <a:gd name="connsiteY2-6" fmla="*/ 6560502 h 6560502"/>
              <a:gd name="connsiteX3-7" fmla="*/ 0 w 2533650"/>
              <a:gd name="connsiteY3-8" fmla="*/ 6560502 h 6560502"/>
              <a:gd name="connsiteX4-9" fmla="*/ 0 w 2533650"/>
              <a:gd name="connsiteY4-10" fmla="*/ 472440 h 6560502"/>
              <a:gd name="connsiteX0-11" fmla="*/ 0 w 2533650"/>
              <a:gd name="connsiteY0-12" fmla="*/ 457200 h 6560502"/>
              <a:gd name="connsiteX1-13" fmla="*/ 2503170 w 2533650"/>
              <a:gd name="connsiteY1-14" fmla="*/ 0 h 6560502"/>
              <a:gd name="connsiteX2-15" fmla="*/ 2533650 w 2533650"/>
              <a:gd name="connsiteY2-16" fmla="*/ 6560502 h 6560502"/>
              <a:gd name="connsiteX3-17" fmla="*/ 0 w 2533650"/>
              <a:gd name="connsiteY3-18" fmla="*/ 6560502 h 6560502"/>
              <a:gd name="connsiteX4-19" fmla="*/ 0 w 2533650"/>
              <a:gd name="connsiteY4-20" fmla="*/ 457200 h 6560502"/>
              <a:gd name="connsiteX0-21" fmla="*/ 0 w 2548890"/>
              <a:gd name="connsiteY0-22" fmla="*/ 601980 h 6560502"/>
              <a:gd name="connsiteX1-23" fmla="*/ 2518410 w 2548890"/>
              <a:gd name="connsiteY1-24" fmla="*/ 0 h 6560502"/>
              <a:gd name="connsiteX2-25" fmla="*/ 2548890 w 2548890"/>
              <a:gd name="connsiteY2-26" fmla="*/ 6560502 h 6560502"/>
              <a:gd name="connsiteX3-27" fmla="*/ 15240 w 2548890"/>
              <a:gd name="connsiteY3-28" fmla="*/ 6560502 h 6560502"/>
              <a:gd name="connsiteX4-29" fmla="*/ 0 w 2548890"/>
              <a:gd name="connsiteY4-30" fmla="*/ 601980 h 6560502"/>
              <a:gd name="connsiteX0-31" fmla="*/ 7620 w 2556510"/>
              <a:gd name="connsiteY0-32" fmla="*/ 601980 h 6674802"/>
              <a:gd name="connsiteX1-33" fmla="*/ 2526030 w 2556510"/>
              <a:gd name="connsiteY1-34" fmla="*/ 0 h 6674802"/>
              <a:gd name="connsiteX2-35" fmla="*/ 2556510 w 2556510"/>
              <a:gd name="connsiteY2-36" fmla="*/ 6560502 h 6674802"/>
              <a:gd name="connsiteX3-37" fmla="*/ 0 w 2556510"/>
              <a:gd name="connsiteY3-38" fmla="*/ 6674802 h 6674802"/>
              <a:gd name="connsiteX4-39" fmla="*/ 7620 w 2556510"/>
              <a:gd name="connsiteY4-40" fmla="*/ 601980 h 6674802"/>
              <a:gd name="connsiteX0-41" fmla="*/ 7620 w 2556510"/>
              <a:gd name="connsiteY0-42" fmla="*/ 601980 h 6674802"/>
              <a:gd name="connsiteX1-43" fmla="*/ 2526030 w 2556510"/>
              <a:gd name="connsiteY1-44" fmla="*/ 0 h 6674802"/>
              <a:gd name="connsiteX2-45" fmla="*/ 2556510 w 2556510"/>
              <a:gd name="connsiteY2-46" fmla="*/ 6583362 h 6674802"/>
              <a:gd name="connsiteX3-47" fmla="*/ 0 w 2556510"/>
              <a:gd name="connsiteY3-48" fmla="*/ 6674802 h 6674802"/>
              <a:gd name="connsiteX4-49" fmla="*/ 7620 w 2556510"/>
              <a:gd name="connsiteY4-50" fmla="*/ 601980 h 66748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6510" h="6674802">
                <a:moveTo>
                  <a:pt x="7620" y="601980"/>
                </a:moveTo>
                <a:lnTo>
                  <a:pt x="2526030" y="0"/>
                </a:lnTo>
                <a:lnTo>
                  <a:pt x="2556510" y="6583362"/>
                </a:lnTo>
                <a:lnTo>
                  <a:pt x="0" y="6674802"/>
                </a:lnTo>
                <a:lnTo>
                  <a:pt x="7620" y="601980"/>
                </a:lnTo>
                <a:close/>
              </a:path>
            </a:pathLst>
          </a:custGeom>
          <a:solidFill>
            <a:schemeClr val="bg1">
              <a:lumMod val="90000"/>
            </a:schemeClr>
          </a:solidFill>
        </p:spPr>
        <p:txBody>
          <a:bodyPr/>
          <a:lstStyle/>
          <a:p>
            <a:endParaRPr lang="en-US"/>
          </a:p>
        </p:txBody>
      </p:sp>
      <p:sp>
        <p:nvSpPr>
          <p:cNvPr id="9" name="Picture Placeholder 8"/>
          <p:cNvSpPr>
            <a:spLocks noGrp="1"/>
          </p:cNvSpPr>
          <p:nvPr>
            <p:ph type="pic" sz="quarter" idx="12"/>
          </p:nvPr>
        </p:nvSpPr>
        <p:spPr>
          <a:xfrm>
            <a:off x="1657123" y="3471863"/>
            <a:ext cx="2518002" cy="6675437"/>
          </a:xfrm>
          <a:custGeom>
            <a:avLst/>
            <a:gdLst>
              <a:gd name="connsiteX0" fmla="*/ 0 w 2503487"/>
              <a:gd name="connsiteY0" fmla="*/ 0 h 6675437"/>
              <a:gd name="connsiteX1" fmla="*/ 2503487 w 2503487"/>
              <a:gd name="connsiteY1" fmla="*/ 0 h 6675437"/>
              <a:gd name="connsiteX2" fmla="*/ 2503487 w 2503487"/>
              <a:gd name="connsiteY2" fmla="*/ 6675437 h 6675437"/>
              <a:gd name="connsiteX3" fmla="*/ 0 w 2503487"/>
              <a:gd name="connsiteY3" fmla="*/ 6675437 h 6675437"/>
              <a:gd name="connsiteX4" fmla="*/ 0 w 2503487"/>
              <a:gd name="connsiteY4" fmla="*/ 0 h 6675437"/>
              <a:gd name="connsiteX0-1" fmla="*/ 0 w 2503487"/>
              <a:gd name="connsiteY0-2" fmla="*/ 0 h 6675437"/>
              <a:gd name="connsiteX1-3" fmla="*/ 2503487 w 2503487"/>
              <a:gd name="connsiteY1-4" fmla="*/ 624114 h 6675437"/>
              <a:gd name="connsiteX2-5" fmla="*/ 2503487 w 2503487"/>
              <a:gd name="connsiteY2-6" fmla="*/ 6675437 h 6675437"/>
              <a:gd name="connsiteX3-7" fmla="*/ 0 w 2503487"/>
              <a:gd name="connsiteY3-8" fmla="*/ 6675437 h 6675437"/>
              <a:gd name="connsiteX4-9" fmla="*/ 0 w 2503487"/>
              <a:gd name="connsiteY4-10" fmla="*/ 0 h 6675437"/>
              <a:gd name="connsiteX0-11" fmla="*/ 14515 w 2518002"/>
              <a:gd name="connsiteY0-12" fmla="*/ 0 h 6675437"/>
              <a:gd name="connsiteX1-13" fmla="*/ 2518002 w 2518002"/>
              <a:gd name="connsiteY1-14" fmla="*/ 624114 h 6675437"/>
              <a:gd name="connsiteX2-15" fmla="*/ 2518002 w 2518002"/>
              <a:gd name="connsiteY2-16" fmla="*/ 6675437 h 6675437"/>
              <a:gd name="connsiteX3-17" fmla="*/ 0 w 2518002"/>
              <a:gd name="connsiteY3-18" fmla="*/ 6631895 h 6675437"/>
              <a:gd name="connsiteX4-19" fmla="*/ 14515 w 2518002"/>
              <a:gd name="connsiteY4-20" fmla="*/ 0 h 66754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18002" h="6675437">
                <a:moveTo>
                  <a:pt x="14515" y="0"/>
                </a:moveTo>
                <a:lnTo>
                  <a:pt x="2518002" y="624114"/>
                </a:lnTo>
                <a:lnTo>
                  <a:pt x="2518002" y="6675437"/>
                </a:lnTo>
                <a:lnTo>
                  <a:pt x="0" y="6631895"/>
                </a:lnTo>
                <a:cubicBezTo>
                  <a:pt x="4838" y="4421263"/>
                  <a:pt x="9677" y="2210632"/>
                  <a:pt x="14515" y="0"/>
                </a:cubicBezTo>
                <a:close/>
              </a:path>
            </a:pathLst>
          </a:custGeom>
          <a:solidFill>
            <a:schemeClr val="bg1">
              <a:lumMod val="90000"/>
            </a:schemeClr>
          </a:solidFill>
        </p:spPr>
        <p:txBody>
          <a:bodyPr/>
          <a:lstStyle/>
          <a:p>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9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8235613" y="2997200"/>
            <a:ext cx="3370262" cy="8445500"/>
          </a:xfrm>
          <a:custGeom>
            <a:avLst/>
            <a:gdLst>
              <a:gd name="connsiteX0" fmla="*/ 0 w 3370262"/>
              <a:gd name="connsiteY0" fmla="*/ 0 h 8229600"/>
              <a:gd name="connsiteX1" fmla="*/ 3370262 w 3370262"/>
              <a:gd name="connsiteY1" fmla="*/ 0 h 8229600"/>
              <a:gd name="connsiteX2" fmla="*/ 3370262 w 3370262"/>
              <a:gd name="connsiteY2" fmla="*/ 8229600 h 8229600"/>
              <a:gd name="connsiteX3" fmla="*/ 0 w 3370262"/>
              <a:gd name="connsiteY3" fmla="*/ 8229600 h 8229600"/>
              <a:gd name="connsiteX4" fmla="*/ 0 w 3370262"/>
              <a:gd name="connsiteY4" fmla="*/ 0 h 8229600"/>
              <a:gd name="connsiteX0-1" fmla="*/ 0 w 3370262"/>
              <a:gd name="connsiteY0-2" fmla="*/ 215900 h 8445500"/>
              <a:gd name="connsiteX1-3" fmla="*/ 3344862 w 3370262"/>
              <a:gd name="connsiteY1-4" fmla="*/ 0 h 8445500"/>
              <a:gd name="connsiteX2-5" fmla="*/ 3370262 w 3370262"/>
              <a:gd name="connsiteY2-6" fmla="*/ 8445500 h 8445500"/>
              <a:gd name="connsiteX3-7" fmla="*/ 0 w 3370262"/>
              <a:gd name="connsiteY3-8" fmla="*/ 8445500 h 8445500"/>
              <a:gd name="connsiteX4-9" fmla="*/ 0 w 3370262"/>
              <a:gd name="connsiteY4-10" fmla="*/ 215900 h 8445500"/>
              <a:gd name="connsiteX0-11" fmla="*/ 0 w 3370262"/>
              <a:gd name="connsiteY0-12" fmla="*/ 215900 h 8445500"/>
              <a:gd name="connsiteX1-13" fmla="*/ 3344862 w 3370262"/>
              <a:gd name="connsiteY1-14" fmla="*/ 0 h 8445500"/>
              <a:gd name="connsiteX2-15" fmla="*/ 3370262 w 3370262"/>
              <a:gd name="connsiteY2-16" fmla="*/ 8445500 h 8445500"/>
              <a:gd name="connsiteX3-17" fmla="*/ 0 w 3370262"/>
              <a:gd name="connsiteY3-18" fmla="*/ 8051800 h 8445500"/>
              <a:gd name="connsiteX4-19" fmla="*/ 0 w 3370262"/>
              <a:gd name="connsiteY4-20" fmla="*/ 215900 h 8445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70262" h="8445500">
                <a:moveTo>
                  <a:pt x="0" y="215900"/>
                </a:moveTo>
                <a:lnTo>
                  <a:pt x="3344862" y="0"/>
                </a:lnTo>
                <a:cubicBezTo>
                  <a:pt x="3353329" y="2815167"/>
                  <a:pt x="3361795" y="5630333"/>
                  <a:pt x="3370262" y="8445500"/>
                </a:cubicBezTo>
                <a:lnTo>
                  <a:pt x="0" y="8051800"/>
                </a:lnTo>
                <a:lnTo>
                  <a:pt x="0" y="215900"/>
                </a:lnTo>
                <a:close/>
              </a:path>
            </a:pathLst>
          </a:custGeom>
          <a:solidFill>
            <a:schemeClr val="bg1">
              <a:lumMod val="75000"/>
            </a:schemeClr>
          </a:solidFill>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471749" y="0"/>
            <a:ext cx="16915426" cy="13716000"/>
          </a:xfrm>
          <a:prstGeom prst="rect">
            <a:avLst/>
          </a:prstGeom>
        </p:spPr>
        <p:txBody>
          <a:bodyPr/>
          <a:lstStyle/>
          <a:p>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91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199063" y="4467225"/>
            <a:ext cx="4206875" cy="4754563"/>
          </a:xfrm>
          <a:prstGeom prst="rect">
            <a:avLst/>
          </a:prstGeom>
        </p:spPr>
        <p:txBody>
          <a:bodyPr/>
          <a:lstStyle/>
          <a:p>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95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9796463" y="2717800"/>
            <a:ext cx="11914187" cy="6478588"/>
          </a:xfrm>
          <a:prstGeom prst="rect">
            <a:avLst/>
          </a:prstGeom>
        </p:spPr>
        <p:txBody>
          <a:bodyPr/>
          <a:lstStyle/>
          <a:p>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9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889875" y="1751013"/>
            <a:ext cx="7653338" cy="4284662"/>
          </a:xfrm>
          <a:prstGeom prst="rect">
            <a:avLst/>
          </a:prstGeom>
        </p:spPr>
        <p:txBody>
          <a:bodyPr/>
          <a:lstStyle/>
          <a:p>
            <a:endParaRPr lang="en-US"/>
          </a:p>
        </p:txBody>
      </p:sp>
      <p:sp>
        <p:nvSpPr>
          <p:cNvPr id="10" name="Picture Placeholder 9"/>
          <p:cNvSpPr>
            <a:spLocks noGrp="1"/>
          </p:cNvSpPr>
          <p:nvPr>
            <p:ph type="pic" sz="quarter" idx="11"/>
          </p:nvPr>
        </p:nvSpPr>
        <p:spPr>
          <a:xfrm>
            <a:off x="6610350" y="5251450"/>
            <a:ext cx="1541463" cy="2716213"/>
          </a:xfrm>
          <a:prstGeom prst="rect">
            <a:avLst/>
          </a:prstGeom>
        </p:spPr>
        <p:txBody>
          <a:bodyPr/>
          <a:lstStyle/>
          <a:p>
            <a:endParaRPr lang="en-US"/>
          </a:p>
        </p:txBody>
      </p:sp>
      <p:sp>
        <p:nvSpPr>
          <p:cNvPr id="12" name="Picture Placeholder 11"/>
          <p:cNvSpPr>
            <a:spLocks noGrp="1"/>
          </p:cNvSpPr>
          <p:nvPr>
            <p:ph type="pic" sz="quarter" idx="12"/>
          </p:nvPr>
        </p:nvSpPr>
        <p:spPr>
          <a:xfrm>
            <a:off x="14839950" y="4049713"/>
            <a:ext cx="2873375" cy="3917950"/>
          </a:xfrm>
          <a:prstGeom prst="rect">
            <a:avLst/>
          </a:prstGeom>
        </p:spPr>
        <p:txBody>
          <a:bodyPr/>
          <a:lstStyle/>
          <a:p>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97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108325" y="3448050"/>
            <a:ext cx="5748338" cy="7602538"/>
          </a:xfrm>
          <a:prstGeom prst="rect">
            <a:avLst/>
          </a:prstGeom>
        </p:spPr>
        <p:txBody>
          <a:bodyPr/>
          <a:lstStyle/>
          <a:p>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98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866968" y="3621144"/>
            <a:ext cx="8934450" cy="6691182"/>
          </a:xfrm>
          <a:prstGeom prst="rect">
            <a:avLst/>
          </a:prstGeom>
        </p:spPr>
        <p:txBody>
          <a:bodyPr/>
          <a:lstStyle/>
          <a:p>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9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5962313" y="1854200"/>
            <a:ext cx="4048125" cy="7132638"/>
          </a:xfrm>
          <a:prstGeom prst="rect">
            <a:avLst/>
          </a:prstGeom>
        </p:spPr>
        <p:txBody>
          <a:bodyPr/>
          <a:lstStyle/>
          <a:p>
            <a:endParaRPr lang="en-US"/>
          </a:p>
        </p:txBody>
      </p:sp>
      <p:sp>
        <p:nvSpPr>
          <p:cNvPr id="9" name="Picture Placeholder 8"/>
          <p:cNvSpPr>
            <a:spLocks noGrp="1"/>
          </p:cNvSpPr>
          <p:nvPr>
            <p:ph type="pic" sz="quarter" idx="11"/>
          </p:nvPr>
        </p:nvSpPr>
        <p:spPr>
          <a:xfrm>
            <a:off x="13873163" y="2246313"/>
            <a:ext cx="3544887" cy="6375400"/>
          </a:xfrm>
          <a:prstGeom prst="rect">
            <a:avLst/>
          </a:prstGeom>
        </p:spPr>
        <p:txBody>
          <a:bodyPr/>
          <a:lstStyle/>
          <a:p>
            <a:endParaRPr lang="en-US"/>
          </a:p>
        </p:txBody>
      </p:sp>
      <p:sp>
        <p:nvSpPr>
          <p:cNvPr id="10" name="Picture Placeholder 8"/>
          <p:cNvSpPr>
            <a:spLocks noGrp="1"/>
          </p:cNvSpPr>
          <p:nvPr>
            <p:ph type="pic" sz="quarter" idx="12"/>
          </p:nvPr>
        </p:nvSpPr>
        <p:spPr>
          <a:xfrm>
            <a:off x="18588278" y="2246313"/>
            <a:ext cx="3544887" cy="6375400"/>
          </a:xfrm>
          <a:prstGeom prst="rect">
            <a:avLst/>
          </a:prstGeom>
        </p:spPr>
        <p:txBody>
          <a:bodyPr/>
          <a:lstStyle/>
          <a:p>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9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193588" y="5878286"/>
            <a:ext cx="9438503" cy="6034313"/>
          </a:xfrm>
          <a:prstGeom prst="rect">
            <a:avLst/>
          </a:prstGeom>
        </p:spPr>
        <p:txBody>
          <a:bodyPr/>
          <a:lstStyle/>
          <a:p>
            <a:endParaRPr lang="en-US"/>
          </a:p>
        </p:txBody>
      </p:sp>
      <p:sp>
        <p:nvSpPr>
          <p:cNvPr id="7" name="Picture Placeholder 6"/>
          <p:cNvSpPr>
            <a:spLocks noGrp="1"/>
          </p:cNvSpPr>
          <p:nvPr>
            <p:ph type="pic" sz="quarter" idx="11"/>
          </p:nvPr>
        </p:nvSpPr>
        <p:spPr>
          <a:xfrm>
            <a:off x="19423738" y="8895442"/>
            <a:ext cx="1809952" cy="3253015"/>
          </a:xfrm>
          <a:prstGeom prst="rect">
            <a:avLst/>
          </a:prstGeom>
        </p:spPr>
        <p:txBody>
          <a:bodyPr/>
          <a:lstStyle/>
          <a:p>
            <a:endParaRPr lang="en-US"/>
          </a:p>
        </p:txBody>
      </p:sp>
      <p:sp>
        <p:nvSpPr>
          <p:cNvPr id="9" name="Picture Placeholder 8"/>
          <p:cNvSpPr>
            <a:spLocks noGrp="1"/>
          </p:cNvSpPr>
          <p:nvPr>
            <p:ph type="pic" sz="quarter" idx="12"/>
          </p:nvPr>
        </p:nvSpPr>
        <p:spPr>
          <a:xfrm>
            <a:off x="21233690" y="8668170"/>
            <a:ext cx="1824430" cy="3480287"/>
          </a:xfrm>
          <a:prstGeom prst="rect">
            <a:avLst/>
          </a:prstGeom>
        </p:spPr>
        <p:txBody>
          <a:bodyPr/>
          <a:lstStyle/>
          <a:p>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0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717074" y="3971109"/>
            <a:ext cx="4963886" cy="5852160"/>
          </a:xfrm>
          <a:custGeom>
            <a:avLst/>
            <a:gdLst>
              <a:gd name="connsiteX0" fmla="*/ 252563 w 4963886"/>
              <a:gd name="connsiteY0" fmla="*/ 0 h 5852160"/>
              <a:gd name="connsiteX1" fmla="*/ 4711323 w 4963886"/>
              <a:gd name="connsiteY1" fmla="*/ 0 h 5852160"/>
              <a:gd name="connsiteX2" fmla="*/ 4963886 w 4963886"/>
              <a:gd name="connsiteY2" fmla="*/ 252563 h 5852160"/>
              <a:gd name="connsiteX3" fmla="*/ 4963886 w 4963886"/>
              <a:gd name="connsiteY3" fmla="*/ 5599597 h 5852160"/>
              <a:gd name="connsiteX4" fmla="*/ 4711323 w 4963886"/>
              <a:gd name="connsiteY4" fmla="*/ 5852160 h 5852160"/>
              <a:gd name="connsiteX5" fmla="*/ 252563 w 4963886"/>
              <a:gd name="connsiteY5" fmla="*/ 5852160 h 5852160"/>
              <a:gd name="connsiteX6" fmla="*/ 0 w 4963886"/>
              <a:gd name="connsiteY6" fmla="*/ 5599597 h 5852160"/>
              <a:gd name="connsiteX7" fmla="*/ 0 w 4963886"/>
              <a:gd name="connsiteY7" fmla="*/ 252563 h 5852160"/>
              <a:gd name="connsiteX8" fmla="*/ 252563 w 4963886"/>
              <a:gd name="connsiteY8" fmla="*/ 0 h 585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3886" h="5852160">
                <a:moveTo>
                  <a:pt x="252563" y="0"/>
                </a:moveTo>
                <a:lnTo>
                  <a:pt x="4711323" y="0"/>
                </a:lnTo>
                <a:cubicBezTo>
                  <a:pt x="4850810" y="0"/>
                  <a:pt x="4963886" y="113076"/>
                  <a:pt x="4963886" y="252563"/>
                </a:cubicBezTo>
                <a:lnTo>
                  <a:pt x="4963886" y="5599597"/>
                </a:lnTo>
                <a:cubicBezTo>
                  <a:pt x="4963886" y="5739084"/>
                  <a:pt x="4850810" y="5852160"/>
                  <a:pt x="4711323" y="5852160"/>
                </a:cubicBezTo>
                <a:lnTo>
                  <a:pt x="252563" y="5852160"/>
                </a:lnTo>
                <a:cubicBezTo>
                  <a:pt x="113076" y="5852160"/>
                  <a:pt x="0" y="5739084"/>
                  <a:pt x="0" y="5599597"/>
                </a:cubicBezTo>
                <a:lnTo>
                  <a:pt x="0" y="252563"/>
                </a:lnTo>
                <a:cubicBezTo>
                  <a:pt x="0" y="113076"/>
                  <a:pt x="113076" y="0"/>
                  <a:pt x="252563" y="0"/>
                </a:cubicBezTo>
                <a:close/>
              </a:path>
            </a:pathLst>
          </a:custGeom>
        </p:spPr>
        <p:txBody>
          <a:bodyPr wrap="square">
            <a:noAutofit/>
          </a:bodyPr>
          <a:lstStyle/>
          <a:p>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9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684081">
            <a:off x="6614529" y="2925277"/>
            <a:ext cx="2689714" cy="6350880"/>
          </a:xfrm>
          <a:custGeom>
            <a:avLst/>
            <a:gdLst>
              <a:gd name="connsiteX0" fmla="*/ 0 w 2820987"/>
              <a:gd name="connsiteY0" fmla="*/ 0 h 6140450"/>
              <a:gd name="connsiteX1" fmla="*/ 2820987 w 2820987"/>
              <a:gd name="connsiteY1" fmla="*/ 0 h 6140450"/>
              <a:gd name="connsiteX2" fmla="*/ 2820987 w 2820987"/>
              <a:gd name="connsiteY2" fmla="*/ 6140450 h 6140450"/>
              <a:gd name="connsiteX3" fmla="*/ 0 w 2820987"/>
              <a:gd name="connsiteY3" fmla="*/ 6140450 h 6140450"/>
              <a:gd name="connsiteX4" fmla="*/ 0 w 2820987"/>
              <a:gd name="connsiteY4" fmla="*/ 0 h 6140450"/>
              <a:gd name="connsiteX0-1" fmla="*/ 128760 w 2949747"/>
              <a:gd name="connsiteY0-2" fmla="*/ 0 h 6140450"/>
              <a:gd name="connsiteX1-3" fmla="*/ 2949747 w 2949747"/>
              <a:gd name="connsiteY1-4" fmla="*/ 0 h 6140450"/>
              <a:gd name="connsiteX2-5" fmla="*/ 2949747 w 2949747"/>
              <a:gd name="connsiteY2-6" fmla="*/ 6140450 h 6140450"/>
              <a:gd name="connsiteX3-7" fmla="*/ 0 w 2949747"/>
              <a:gd name="connsiteY3-8" fmla="*/ 5722222 h 6140450"/>
              <a:gd name="connsiteX4-9" fmla="*/ 128760 w 2949747"/>
              <a:gd name="connsiteY4-10" fmla="*/ 0 h 6140450"/>
              <a:gd name="connsiteX0-11" fmla="*/ 128760 w 2949747"/>
              <a:gd name="connsiteY0-12" fmla="*/ 0 h 5722222"/>
              <a:gd name="connsiteX1-13" fmla="*/ 2949747 w 2949747"/>
              <a:gd name="connsiteY1-14" fmla="*/ 0 h 5722222"/>
              <a:gd name="connsiteX2-15" fmla="*/ 2640938 w 2949747"/>
              <a:gd name="connsiteY2-16" fmla="*/ 5269918 h 5722222"/>
              <a:gd name="connsiteX3-17" fmla="*/ 0 w 2949747"/>
              <a:gd name="connsiteY3-18" fmla="*/ 5722222 h 5722222"/>
              <a:gd name="connsiteX4-19" fmla="*/ 128760 w 2949747"/>
              <a:gd name="connsiteY4-20" fmla="*/ 0 h 5722222"/>
              <a:gd name="connsiteX0-21" fmla="*/ 128760 w 2689714"/>
              <a:gd name="connsiteY0-22" fmla="*/ 628658 h 6350880"/>
              <a:gd name="connsiteX1-23" fmla="*/ 2689714 w 2689714"/>
              <a:gd name="connsiteY1-24" fmla="*/ 0 h 6350880"/>
              <a:gd name="connsiteX2-25" fmla="*/ 2640938 w 2689714"/>
              <a:gd name="connsiteY2-26" fmla="*/ 5898576 h 6350880"/>
              <a:gd name="connsiteX3-27" fmla="*/ 0 w 2689714"/>
              <a:gd name="connsiteY3-28" fmla="*/ 6350880 h 6350880"/>
              <a:gd name="connsiteX4-29" fmla="*/ 128760 w 2689714"/>
              <a:gd name="connsiteY4-30" fmla="*/ 628658 h 63508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9714" h="6350880">
                <a:moveTo>
                  <a:pt x="128760" y="628658"/>
                </a:moveTo>
                <a:lnTo>
                  <a:pt x="2689714" y="0"/>
                </a:lnTo>
                <a:lnTo>
                  <a:pt x="2640938" y="5898576"/>
                </a:lnTo>
                <a:lnTo>
                  <a:pt x="0" y="6350880"/>
                </a:lnTo>
                <a:lnTo>
                  <a:pt x="128760" y="628658"/>
                </a:lnTo>
                <a:close/>
              </a:path>
            </a:pathLst>
          </a:custGeom>
        </p:spPr>
        <p:txBody>
          <a:bodyPr/>
          <a:lstStyle/>
          <a:p>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94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rot="1207895">
            <a:off x="15305177" y="1558764"/>
            <a:ext cx="4227472" cy="9800040"/>
          </a:xfrm>
          <a:custGeom>
            <a:avLst/>
            <a:gdLst>
              <a:gd name="connsiteX0" fmla="*/ 0 w 4886325"/>
              <a:gd name="connsiteY0" fmla="*/ 0 h 7967662"/>
              <a:gd name="connsiteX1" fmla="*/ 4886325 w 4886325"/>
              <a:gd name="connsiteY1" fmla="*/ 0 h 7967662"/>
              <a:gd name="connsiteX2" fmla="*/ 4886325 w 4886325"/>
              <a:gd name="connsiteY2" fmla="*/ 7967662 h 7967662"/>
              <a:gd name="connsiteX3" fmla="*/ 0 w 4886325"/>
              <a:gd name="connsiteY3" fmla="*/ 7967662 h 7967662"/>
              <a:gd name="connsiteX4" fmla="*/ 0 w 4886325"/>
              <a:gd name="connsiteY4" fmla="*/ 0 h 7967662"/>
              <a:gd name="connsiteX0-1" fmla="*/ 234650 w 5120975"/>
              <a:gd name="connsiteY0-2" fmla="*/ 0 h 7967662"/>
              <a:gd name="connsiteX1-3" fmla="*/ 5120975 w 5120975"/>
              <a:gd name="connsiteY1-4" fmla="*/ 0 h 7967662"/>
              <a:gd name="connsiteX2-5" fmla="*/ 5120975 w 5120975"/>
              <a:gd name="connsiteY2-6" fmla="*/ 7967662 h 7967662"/>
              <a:gd name="connsiteX3-7" fmla="*/ 0 w 5120975"/>
              <a:gd name="connsiteY3-8" fmla="*/ 7858898 h 7967662"/>
              <a:gd name="connsiteX4-9" fmla="*/ 234650 w 5120975"/>
              <a:gd name="connsiteY4-10" fmla="*/ 0 h 7967662"/>
              <a:gd name="connsiteX0-11" fmla="*/ 234650 w 5120975"/>
              <a:gd name="connsiteY0-12" fmla="*/ 0 h 7858898"/>
              <a:gd name="connsiteX1-13" fmla="*/ 5120975 w 5120975"/>
              <a:gd name="connsiteY1-14" fmla="*/ 0 h 7858898"/>
              <a:gd name="connsiteX2-15" fmla="*/ 3859528 w 5120975"/>
              <a:gd name="connsiteY2-16" fmla="*/ 6120537 h 7858898"/>
              <a:gd name="connsiteX3-17" fmla="*/ 0 w 5120975"/>
              <a:gd name="connsiteY3-18" fmla="*/ 7858898 h 7858898"/>
              <a:gd name="connsiteX4-19" fmla="*/ 234650 w 5120975"/>
              <a:gd name="connsiteY4-20" fmla="*/ 0 h 7858898"/>
              <a:gd name="connsiteX0-21" fmla="*/ 234650 w 5120975"/>
              <a:gd name="connsiteY0-22" fmla="*/ 0 h 7858898"/>
              <a:gd name="connsiteX1-23" fmla="*/ 5120975 w 5120975"/>
              <a:gd name="connsiteY1-24" fmla="*/ 0 h 7858898"/>
              <a:gd name="connsiteX2-25" fmla="*/ 4227472 w 5120975"/>
              <a:gd name="connsiteY2-26" fmla="*/ 5985659 h 7858898"/>
              <a:gd name="connsiteX3-27" fmla="*/ 0 w 5120975"/>
              <a:gd name="connsiteY3-28" fmla="*/ 7858898 h 7858898"/>
              <a:gd name="connsiteX4-29" fmla="*/ 234650 w 5120975"/>
              <a:gd name="connsiteY4-30" fmla="*/ 0 h 7858898"/>
              <a:gd name="connsiteX0-31" fmla="*/ 234650 w 4227472"/>
              <a:gd name="connsiteY0-32" fmla="*/ 1941142 h 9800040"/>
              <a:gd name="connsiteX1-33" fmla="*/ 3964192 w 4227472"/>
              <a:gd name="connsiteY1-34" fmla="*/ 0 h 9800040"/>
              <a:gd name="connsiteX2-35" fmla="*/ 4227472 w 4227472"/>
              <a:gd name="connsiteY2-36" fmla="*/ 7926801 h 9800040"/>
              <a:gd name="connsiteX3-37" fmla="*/ 0 w 4227472"/>
              <a:gd name="connsiteY3-38" fmla="*/ 9800040 h 9800040"/>
              <a:gd name="connsiteX4-39" fmla="*/ 234650 w 4227472"/>
              <a:gd name="connsiteY4-40" fmla="*/ 1941142 h 9800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227472" h="9800040">
                <a:moveTo>
                  <a:pt x="234650" y="1941142"/>
                </a:moveTo>
                <a:lnTo>
                  <a:pt x="3964192" y="0"/>
                </a:lnTo>
                <a:lnTo>
                  <a:pt x="4227472" y="7926801"/>
                </a:lnTo>
                <a:lnTo>
                  <a:pt x="0" y="9800040"/>
                </a:lnTo>
                <a:lnTo>
                  <a:pt x="234650" y="1941142"/>
                </a:lnTo>
                <a:close/>
              </a:path>
            </a:pathLst>
          </a:custGeom>
          <a:solidFill>
            <a:schemeClr val="bg1">
              <a:lumMod val="90000"/>
            </a:schemeClr>
          </a:solidFill>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3717786" cy="13716000"/>
          </a:xfrm>
          <a:prstGeom prst="rect">
            <a:avLst/>
          </a:prstGeom>
        </p:spPr>
        <p:txBody>
          <a:bodyPr/>
          <a:lstStyle/>
          <a:p>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Full">
    <p:spTree>
      <p:nvGrpSpPr>
        <p:cNvPr id="1" name=""/>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135188" y="2351541"/>
            <a:ext cx="4239486" cy="4238005"/>
          </a:xfrm>
          <a:prstGeom prst="rect">
            <a:avLst/>
          </a:prstGeom>
        </p:spPr>
        <p:txBody>
          <a:bodyPr/>
          <a:lstStyle/>
          <a:p>
            <a:endParaRPr lang="en-US"/>
          </a:p>
        </p:txBody>
      </p:sp>
      <p:sp>
        <p:nvSpPr>
          <p:cNvPr id="4" name="Picture Placeholder 2"/>
          <p:cNvSpPr>
            <a:spLocks noGrp="1"/>
          </p:cNvSpPr>
          <p:nvPr>
            <p:ph type="pic" sz="quarter" idx="11"/>
          </p:nvPr>
        </p:nvSpPr>
        <p:spPr>
          <a:xfrm>
            <a:off x="6837816" y="2351541"/>
            <a:ext cx="4239486" cy="4238005"/>
          </a:xfrm>
          <a:prstGeom prst="rect">
            <a:avLst/>
          </a:prstGeom>
        </p:spPr>
        <p:txBody>
          <a:bodyPr/>
          <a:lstStyle/>
          <a:p>
            <a:endParaRPr lang="en-US"/>
          </a:p>
        </p:txBody>
      </p:sp>
      <p:sp>
        <p:nvSpPr>
          <p:cNvPr id="5" name="Picture Placeholder 2"/>
          <p:cNvSpPr>
            <a:spLocks noGrp="1"/>
          </p:cNvSpPr>
          <p:nvPr>
            <p:ph type="pic" sz="quarter" idx="12"/>
          </p:nvPr>
        </p:nvSpPr>
        <p:spPr>
          <a:xfrm>
            <a:off x="2135188" y="7106421"/>
            <a:ext cx="4239486" cy="4238005"/>
          </a:xfrm>
          <a:prstGeom prst="rect">
            <a:avLst/>
          </a:prstGeom>
        </p:spPr>
        <p:txBody>
          <a:bodyPr/>
          <a:lstStyle/>
          <a:p>
            <a:endParaRPr lang="en-US"/>
          </a:p>
        </p:txBody>
      </p:sp>
      <p:sp>
        <p:nvSpPr>
          <p:cNvPr id="6" name="Picture Placeholder 2"/>
          <p:cNvSpPr>
            <a:spLocks noGrp="1"/>
          </p:cNvSpPr>
          <p:nvPr>
            <p:ph type="pic" sz="quarter" idx="13"/>
          </p:nvPr>
        </p:nvSpPr>
        <p:spPr>
          <a:xfrm>
            <a:off x="6837816" y="7106421"/>
            <a:ext cx="4239486" cy="4238005"/>
          </a:xfrm>
          <a:prstGeom prst="rect">
            <a:avLst/>
          </a:prstGeom>
        </p:spPr>
        <p:txBody>
          <a:bodyPr/>
          <a:lstStyle/>
          <a:p>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x" showMasterSp="0">
  <p:cSld name="Title &amp; Subtitle copy 2">
    <p:spTree>
      <p:nvGrpSpPr>
        <p:cNvPr id="1" name=""/>
        <p:cNvGrpSpPr/>
        <p:nvPr/>
      </p:nvGrpSpPr>
      <p:grpSpPr>
        <a:xfrm>
          <a:off x="0" y="0"/>
          <a:ext cx="0" cy="0"/>
          <a:chOff x="0" y="0"/>
          <a:chExt cx="0" cy="0"/>
        </a:xfrm>
      </p:grpSpPr>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Style-Tosca">
    <p:spTree>
      <p:nvGrpSpPr>
        <p:cNvPr id="1" name=""/>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showMasterSp="0">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General Page">
    <p:spTree>
      <p:nvGrpSpPr>
        <p:cNvPr id="1" name=""/>
        <p:cNvGrpSpPr/>
        <p:nvPr/>
      </p:nvGrpSpPr>
      <p:grpSpPr>
        <a:xfrm>
          <a:off x="0" y="0"/>
          <a:ext cx="0" cy="0"/>
          <a:chOff x="0" y="0"/>
          <a:chExt cx="0" cy="0"/>
        </a:xfrm>
      </p:grpSpPr>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4" Type="http://schemas.openxmlformats.org/officeDocument/2006/relationships/theme" Target="../theme/theme1.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9" Type="http://schemas.openxmlformats.org/officeDocument/2006/relationships/slideLayout" Target="../slideLayouts/slideLayout202.xml"/><Relationship Id="rId98" Type="http://schemas.openxmlformats.org/officeDocument/2006/relationships/slideLayout" Target="../slideLayouts/slideLayout201.xml"/><Relationship Id="rId97" Type="http://schemas.openxmlformats.org/officeDocument/2006/relationships/slideLayout" Target="../slideLayouts/slideLayout200.xml"/><Relationship Id="rId96" Type="http://schemas.openxmlformats.org/officeDocument/2006/relationships/slideLayout" Target="../slideLayouts/slideLayout199.xml"/><Relationship Id="rId95" Type="http://schemas.openxmlformats.org/officeDocument/2006/relationships/slideLayout" Target="../slideLayouts/slideLayout198.xml"/><Relationship Id="rId94" Type="http://schemas.openxmlformats.org/officeDocument/2006/relationships/slideLayout" Target="../slideLayouts/slideLayout197.xml"/><Relationship Id="rId93" Type="http://schemas.openxmlformats.org/officeDocument/2006/relationships/slideLayout" Target="../slideLayouts/slideLayout196.xml"/><Relationship Id="rId92" Type="http://schemas.openxmlformats.org/officeDocument/2006/relationships/slideLayout" Target="../slideLayouts/slideLayout195.xml"/><Relationship Id="rId91" Type="http://schemas.openxmlformats.org/officeDocument/2006/relationships/slideLayout" Target="../slideLayouts/slideLayout194.xml"/><Relationship Id="rId90" Type="http://schemas.openxmlformats.org/officeDocument/2006/relationships/slideLayout" Target="../slideLayouts/slideLayout193.xml"/><Relationship Id="rId9" Type="http://schemas.openxmlformats.org/officeDocument/2006/relationships/slideLayout" Target="../slideLayouts/slideLayout112.xml"/><Relationship Id="rId89" Type="http://schemas.openxmlformats.org/officeDocument/2006/relationships/slideLayout" Target="../slideLayouts/slideLayout192.xml"/><Relationship Id="rId88" Type="http://schemas.openxmlformats.org/officeDocument/2006/relationships/slideLayout" Target="../slideLayouts/slideLayout191.xml"/><Relationship Id="rId87" Type="http://schemas.openxmlformats.org/officeDocument/2006/relationships/slideLayout" Target="../slideLayouts/slideLayout190.xml"/><Relationship Id="rId86" Type="http://schemas.openxmlformats.org/officeDocument/2006/relationships/slideLayout" Target="../slideLayouts/slideLayout189.xml"/><Relationship Id="rId85" Type="http://schemas.openxmlformats.org/officeDocument/2006/relationships/slideLayout" Target="../slideLayouts/slideLayout188.xml"/><Relationship Id="rId84" Type="http://schemas.openxmlformats.org/officeDocument/2006/relationships/slideLayout" Target="../slideLayouts/slideLayout187.xml"/><Relationship Id="rId83" Type="http://schemas.openxmlformats.org/officeDocument/2006/relationships/slideLayout" Target="../slideLayouts/slideLayout186.xml"/><Relationship Id="rId82" Type="http://schemas.openxmlformats.org/officeDocument/2006/relationships/slideLayout" Target="../slideLayouts/slideLayout185.xml"/><Relationship Id="rId81" Type="http://schemas.openxmlformats.org/officeDocument/2006/relationships/slideLayout" Target="../slideLayouts/slideLayout184.xml"/><Relationship Id="rId80" Type="http://schemas.openxmlformats.org/officeDocument/2006/relationships/slideLayout" Target="../slideLayouts/slideLayout183.xml"/><Relationship Id="rId8" Type="http://schemas.openxmlformats.org/officeDocument/2006/relationships/slideLayout" Target="../slideLayouts/slideLayout111.xml"/><Relationship Id="rId79" Type="http://schemas.openxmlformats.org/officeDocument/2006/relationships/slideLayout" Target="../slideLayouts/slideLayout182.xml"/><Relationship Id="rId78" Type="http://schemas.openxmlformats.org/officeDocument/2006/relationships/slideLayout" Target="../slideLayouts/slideLayout181.xml"/><Relationship Id="rId77" Type="http://schemas.openxmlformats.org/officeDocument/2006/relationships/slideLayout" Target="../slideLayouts/slideLayout180.xml"/><Relationship Id="rId76" Type="http://schemas.openxmlformats.org/officeDocument/2006/relationships/slideLayout" Target="../slideLayouts/slideLayout179.xml"/><Relationship Id="rId75" Type="http://schemas.openxmlformats.org/officeDocument/2006/relationships/slideLayout" Target="../slideLayouts/slideLayout178.xml"/><Relationship Id="rId74" Type="http://schemas.openxmlformats.org/officeDocument/2006/relationships/slideLayout" Target="../slideLayouts/slideLayout177.xml"/><Relationship Id="rId73" Type="http://schemas.openxmlformats.org/officeDocument/2006/relationships/slideLayout" Target="../slideLayouts/slideLayout176.xml"/><Relationship Id="rId72" Type="http://schemas.openxmlformats.org/officeDocument/2006/relationships/slideLayout" Target="../slideLayouts/slideLayout175.xml"/><Relationship Id="rId71" Type="http://schemas.openxmlformats.org/officeDocument/2006/relationships/slideLayout" Target="../slideLayouts/slideLayout174.xml"/><Relationship Id="rId70" Type="http://schemas.openxmlformats.org/officeDocument/2006/relationships/slideLayout" Target="../slideLayouts/slideLayout173.xml"/><Relationship Id="rId7" Type="http://schemas.openxmlformats.org/officeDocument/2006/relationships/slideLayout" Target="../slideLayouts/slideLayout110.xml"/><Relationship Id="rId69" Type="http://schemas.openxmlformats.org/officeDocument/2006/relationships/slideLayout" Target="../slideLayouts/slideLayout172.xml"/><Relationship Id="rId68" Type="http://schemas.openxmlformats.org/officeDocument/2006/relationships/slideLayout" Target="../slideLayouts/slideLayout171.xml"/><Relationship Id="rId67" Type="http://schemas.openxmlformats.org/officeDocument/2006/relationships/slideLayout" Target="../slideLayouts/slideLayout170.xml"/><Relationship Id="rId66" Type="http://schemas.openxmlformats.org/officeDocument/2006/relationships/slideLayout" Target="../slideLayouts/slideLayout169.xml"/><Relationship Id="rId65" Type="http://schemas.openxmlformats.org/officeDocument/2006/relationships/slideLayout" Target="../slideLayouts/slideLayout168.xml"/><Relationship Id="rId64" Type="http://schemas.openxmlformats.org/officeDocument/2006/relationships/slideLayout" Target="../slideLayouts/slideLayout167.xml"/><Relationship Id="rId63" Type="http://schemas.openxmlformats.org/officeDocument/2006/relationships/slideLayout" Target="../slideLayouts/slideLayout166.xml"/><Relationship Id="rId62" Type="http://schemas.openxmlformats.org/officeDocument/2006/relationships/slideLayout" Target="../slideLayouts/slideLayout165.xml"/><Relationship Id="rId61" Type="http://schemas.openxmlformats.org/officeDocument/2006/relationships/slideLayout" Target="../slideLayouts/slideLayout164.xml"/><Relationship Id="rId60" Type="http://schemas.openxmlformats.org/officeDocument/2006/relationships/slideLayout" Target="../slideLayouts/slideLayout163.xml"/><Relationship Id="rId6" Type="http://schemas.openxmlformats.org/officeDocument/2006/relationships/slideLayout" Target="../slideLayouts/slideLayout109.xml"/><Relationship Id="rId59" Type="http://schemas.openxmlformats.org/officeDocument/2006/relationships/slideLayout" Target="../slideLayouts/slideLayout162.xml"/><Relationship Id="rId58" Type="http://schemas.openxmlformats.org/officeDocument/2006/relationships/slideLayout" Target="../slideLayouts/slideLayout161.xml"/><Relationship Id="rId57" Type="http://schemas.openxmlformats.org/officeDocument/2006/relationships/slideLayout" Target="../slideLayouts/slideLayout160.xml"/><Relationship Id="rId56" Type="http://schemas.openxmlformats.org/officeDocument/2006/relationships/slideLayout" Target="../slideLayouts/slideLayout159.xml"/><Relationship Id="rId55" Type="http://schemas.openxmlformats.org/officeDocument/2006/relationships/slideLayout" Target="../slideLayouts/slideLayout158.xml"/><Relationship Id="rId54" Type="http://schemas.openxmlformats.org/officeDocument/2006/relationships/slideLayout" Target="../slideLayouts/slideLayout157.xml"/><Relationship Id="rId53" Type="http://schemas.openxmlformats.org/officeDocument/2006/relationships/slideLayout" Target="../slideLayouts/slideLayout156.xml"/><Relationship Id="rId52" Type="http://schemas.openxmlformats.org/officeDocument/2006/relationships/slideLayout" Target="../slideLayouts/slideLayout155.xml"/><Relationship Id="rId51" Type="http://schemas.openxmlformats.org/officeDocument/2006/relationships/slideLayout" Target="../slideLayouts/slideLayout154.xml"/><Relationship Id="rId50" Type="http://schemas.openxmlformats.org/officeDocument/2006/relationships/slideLayout" Target="../slideLayouts/slideLayout153.xml"/><Relationship Id="rId5" Type="http://schemas.openxmlformats.org/officeDocument/2006/relationships/slideLayout" Target="../slideLayouts/slideLayout108.xml"/><Relationship Id="rId49" Type="http://schemas.openxmlformats.org/officeDocument/2006/relationships/slideLayout" Target="../slideLayouts/slideLayout152.xml"/><Relationship Id="rId48" Type="http://schemas.openxmlformats.org/officeDocument/2006/relationships/slideLayout" Target="../slideLayouts/slideLayout151.xml"/><Relationship Id="rId47" Type="http://schemas.openxmlformats.org/officeDocument/2006/relationships/slideLayout" Target="../slideLayouts/slideLayout150.xml"/><Relationship Id="rId46" Type="http://schemas.openxmlformats.org/officeDocument/2006/relationships/slideLayout" Target="../slideLayouts/slideLayout149.xml"/><Relationship Id="rId45" Type="http://schemas.openxmlformats.org/officeDocument/2006/relationships/slideLayout" Target="../slideLayouts/slideLayout148.xml"/><Relationship Id="rId44" Type="http://schemas.openxmlformats.org/officeDocument/2006/relationships/slideLayout" Target="../slideLayouts/slideLayout147.xml"/><Relationship Id="rId43" Type="http://schemas.openxmlformats.org/officeDocument/2006/relationships/slideLayout" Target="../slideLayouts/slideLayout146.xml"/><Relationship Id="rId42" Type="http://schemas.openxmlformats.org/officeDocument/2006/relationships/slideLayout" Target="../slideLayouts/slideLayout145.xml"/><Relationship Id="rId41" Type="http://schemas.openxmlformats.org/officeDocument/2006/relationships/slideLayout" Target="../slideLayouts/slideLayout144.xml"/><Relationship Id="rId40" Type="http://schemas.openxmlformats.org/officeDocument/2006/relationships/slideLayout" Target="../slideLayouts/slideLayout143.xml"/><Relationship Id="rId4" Type="http://schemas.openxmlformats.org/officeDocument/2006/relationships/slideLayout" Target="../slideLayouts/slideLayout107.xml"/><Relationship Id="rId39" Type="http://schemas.openxmlformats.org/officeDocument/2006/relationships/slideLayout" Target="../slideLayouts/slideLayout142.xml"/><Relationship Id="rId38" Type="http://schemas.openxmlformats.org/officeDocument/2006/relationships/slideLayout" Target="../slideLayouts/slideLayout141.xml"/><Relationship Id="rId37" Type="http://schemas.openxmlformats.org/officeDocument/2006/relationships/slideLayout" Target="../slideLayouts/slideLayout140.xml"/><Relationship Id="rId36" Type="http://schemas.openxmlformats.org/officeDocument/2006/relationships/slideLayout" Target="../slideLayouts/slideLayout139.xml"/><Relationship Id="rId35" Type="http://schemas.openxmlformats.org/officeDocument/2006/relationships/slideLayout" Target="../slideLayouts/slideLayout138.xml"/><Relationship Id="rId34" Type="http://schemas.openxmlformats.org/officeDocument/2006/relationships/slideLayout" Target="../slideLayouts/slideLayout137.xml"/><Relationship Id="rId33" Type="http://schemas.openxmlformats.org/officeDocument/2006/relationships/slideLayout" Target="../slideLayouts/slideLayout136.xml"/><Relationship Id="rId32" Type="http://schemas.openxmlformats.org/officeDocument/2006/relationships/slideLayout" Target="../slideLayouts/slideLayout135.xml"/><Relationship Id="rId31" Type="http://schemas.openxmlformats.org/officeDocument/2006/relationships/slideLayout" Target="../slideLayouts/slideLayout134.xml"/><Relationship Id="rId30" Type="http://schemas.openxmlformats.org/officeDocument/2006/relationships/slideLayout" Target="../slideLayouts/slideLayout133.xml"/><Relationship Id="rId3" Type="http://schemas.openxmlformats.org/officeDocument/2006/relationships/slideLayout" Target="../slideLayouts/slideLayout106.xml"/><Relationship Id="rId29" Type="http://schemas.openxmlformats.org/officeDocument/2006/relationships/slideLayout" Target="../slideLayouts/slideLayout132.xml"/><Relationship Id="rId28" Type="http://schemas.openxmlformats.org/officeDocument/2006/relationships/slideLayout" Target="../slideLayouts/slideLayout131.xml"/><Relationship Id="rId27" Type="http://schemas.openxmlformats.org/officeDocument/2006/relationships/slideLayout" Target="../slideLayouts/slideLayout130.xml"/><Relationship Id="rId26" Type="http://schemas.openxmlformats.org/officeDocument/2006/relationships/slideLayout" Target="../slideLayouts/slideLayout129.xml"/><Relationship Id="rId25" Type="http://schemas.openxmlformats.org/officeDocument/2006/relationships/slideLayout" Target="../slideLayouts/slideLayout128.xml"/><Relationship Id="rId24" Type="http://schemas.openxmlformats.org/officeDocument/2006/relationships/slideLayout" Target="../slideLayouts/slideLayout127.xml"/><Relationship Id="rId23" Type="http://schemas.openxmlformats.org/officeDocument/2006/relationships/slideLayout" Target="../slideLayouts/slideLayout126.xml"/><Relationship Id="rId22" Type="http://schemas.openxmlformats.org/officeDocument/2006/relationships/slideLayout" Target="../slideLayouts/slideLayout125.xml"/><Relationship Id="rId21" Type="http://schemas.openxmlformats.org/officeDocument/2006/relationships/slideLayout" Target="../slideLayouts/slideLayout124.xml"/><Relationship Id="rId20" Type="http://schemas.openxmlformats.org/officeDocument/2006/relationships/slideLayout" Target="../slideLayouts/slideLayout123.xml"/><Relationship Id="rId2" Type="http://schemas.openxmlformats.org/officeDocument/2006/relationships/slideLayout" Target="../slideLayouts/slideLayout105.xml"/><Relationship Id="rId19" Type="http://schemas.openxmlformats.org/officeDocument/2006/relationships/slideLayout" Target="../slideLayouts/slideLayout122.xml"/><Relationship Id="rId18" Type="http://schemas.openxmlformats.org/officeDocument/2006/relationships/slideLayout" Target="../slideLayouts/slideLayout121.xml"/><Relationship Id="rId17" Type="http://schemas.openxmlformats.org/officeDocument/2006/relationships/slideLayout" Target="../slideLayouts/slideLayout120.xml"/><Relationship Id="rId16" Type="http://schemas.openxmlformats.org/officeDocument/2006/relationships/slideLayout" Target="../slideLayouts/slideLayout119.xml"/><Relationship Id="rId15" Type="http://schemas.openxmlformats.org/officeDocument/2006/relationships/slideLayout" Target="../slideLayouts/slideLayout118.xml"/><Relationship Id="rId14" Type="http://schemas.openxmlformats.org/officeDocument/2006/relationships/slideLayout" Target="../slideLayouts/slideLayout117.xml"/><Relationship Id="rId13" Type="http://schemas.openxmlformats.org/officeDocument/2006/relationships/slideLayout" Target="../slideLayouts/slideLayout116.xml"/><Relationship Id="rId12" Type="http://schemas.openxmlformats.org/officeDocument/2006/relationships/slideLayout" Target="../slideLayouts/slideLayout115.xml"/><Relationship Id="rId11" Type="http://schemas.openxmlformats.org/officeDocument/2006/relationships/slideLayout" Target="../slideLayouts/slideLayout114.xml"/><Relationship Id="rId104" Type="http://schemas.openxmlformats.org/officeDocument/2006/relationships/theme" Target="../theme/theme2.xml"/><Relationship Id="rId103" Type="http://schemas.openxmlformats.org/officeDocument/2006/relationships/slideLayout" Target="../slideLayouts/slideLayout206.xml"/><Relationship Id="rId102" Type="http://schemas.openxmlformats.org/officeDocument/2006/relationships/slideLayout" Target="../slideLayouts/slideLayout205.xml"/><Relationship Id="rId101" Type="http://schemas.openxmlformats.org/officeDocument/2006/relationships/slideLayout" Target="../slideLayouts/slideLayout204.xml"/><Relationship Id="rId100" Type="http://schemas.openxmlformats.org/officeDocument/2006/relationships/slideLayout" Target="../slideLayouts/slideLayout203.xml"/><Relationship Id="rId10" Type="http://schemas.openxmlformats.org/officeDocument/2006/relationships/slideLayout" Target="../slideLayouts/slideLayout113.xml"/><Relationship Id="rId1"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 id="2147483777" r:id="rId25"/>
    <p:sldLayoutId id="2147483778" r:id="rId26"/>
    <p:sldLayoutId id="2147483779" r:id="rId27"/>
    <p:sldLayoutId id="2147483780" r:id="rId28"/>
    <p:sldLayoutId id="2147483781" r:id="rId29"/>
    <p:sldLayoutId id="2147483782" r:id="rId30"/>
    <p:sldLayoutId id="2147483783" r:id="rId31"/>
    <p:sldLayoutId id="2147483784" r:id="rId32"/>
    <p:sldLayoutId id="2147483785" r:id="rId33"/>
    <p:sldLayoutId id="2147483786" r:id="rId34"/>
    <p:sldLayoutId id="2147483787" r:id="rId35"/>
    <p:sldLayoutId id="2147483788" r:id="rId36"/>
    <p:sldLayoutId id="2147483789" r:id="rId37"/>
    <p:sldLayoutId id="2147483790" r:id="rId38"/>
    <p:sldLayoutId id="2147483791" r:id="rId39"/>
    <p:sldLayoutId id="2147483792" r:id="rId40"/>
    <p:sldLayoutId id="2147483793" r:id="rId41"/>
    <p:sldLayoutId id="2147483794" r:id="rId42"/>
    <p:sldLayoutId id="2147483795" r:id="rId43"/>
    <p:sldLayoutId id="2147483796" r:id="rId44"/>
    <p:sldLayoutId id="2147483797" r:id="rId45"/>
    <p:sldLayoutId id="2147483798" r:id="rId46"/>
    <p:sldLayoutId id="2147483799" r:id="rId47"/>
    <p:sldLayoutId id="2147483800" r:id="rId48"/>
    <p:sldLayoutId id="2147483801" r:id="rId49"/>
    <p:sldLayoutId id="2147483802" r:id="rId50"/>
    <p:sldLayoutId id="2147483803" r:id="rId51"/>
    <p:sldLayoutId id="2147483804" r:id="rId52"/>
    <p:sldLayoutId id="2147483805" r:id="rId53"/>
    <p:sldLayoutId id="2147483806" r:id="rId54"/>
    <p:sldLayoutId id="2147483807" r:id="rId55"/>
    <p:sldLayoutId id="2147483808" r:id="rId56"/>
    <p:sldLayoutId id="2147483809" r:id="rId57"/>
    <p:sldLayoutId id="2147483810" r:id="rId58"/>
    <p:sldLayoutId id="2147483811" r:id="rId59"/>
    <p:sldLayoutId id="2147483812" r:id="rId60"/>
    <p:sldLayoutId id="2147483813" r:id="rId61"/>
    <p:sldLayoutId id="2147483814" r:id="rId62"/>
    <p:sldLayoutId id="2147483815" r:id="rId63"/>
    <p:sldLayoutId id="2147483816" r:id="rId64"/>
    <p:sldLayoutId id="2147483817" r:id="rId65"/>
    <p:sldLayoutId id="2147483818" r:id="rId66"/>
    <p:sldLayoutId id="2147483819" r:id="rId67"/>
    <p:sldLayoutId id="2147483820" r:id="rId68"/>
    <p:sldLayoutId id="2147483821" r:id="rId69"/>
    <p:sldLayoutId id="2147483822" r:id="rId70"/>
    <p:sldLayoutId id="2147483823" r:id="rId71"/>
    <p:sldLayoutId id="2147483824" r:id="rId72"/>
    <p:sldLayoutId id="2147483825" r:id="rId73"/>
    <p:sldLayoutId id="2147483826" r:id="rId74"/>
    <p:sldLayoutId id="2147483827" r:id="rId75"/>
    <p:sldLayoutId id="2147483828" r:id="rId76"/>
    <p:sldLayoutId id="2147483829" r:id="rId77"/>
    <p:sldLayoutId id="2147483830" r:id="rId78"/>
    <p:sldLayoutId id="2147483831" r:id="rId79"/>
    <p:sldLayoutId id="2147483832" r:id="rId80"/>
    <p:sldLayoutId id="2147483833" r:id="rId81"/>
    <p:sldLayoutId id="2147483834" r:id="rId82"/>
    <p:sldLayoutId id="2147483835" r:id="rId83"/>
    <p:sldLayoutId id="2147483836" r:id="rId84"/>
    <p:sldLayoutId id="2147483837" r:id="rId85"/>
    <p:sldLayoutId id="2147483838" r:id="rId86"/>
    <p:sldLayoutId id="2147483839" r:id="rId87"/>
    <p:sldLayoutId id="2147483840" r:id="rId88"/>
    <p:sldLayoutId id="2147483841" r:id="rId89"/>
    <p:sldLayoutId id="2147483842" r:id="rId90"/>
    <p:sldLayoutId id="2147483843" r:id="rId91"/>
    <p:sldLayoutId id="2147483844" r:id="rId92"/>
    <p:sldLayoutId id="2147483845" r:id="rId93"/>
    <p:sldLayoutId id="2147483846" r:id="rId94"/>
    <p:sldLayoutId id="2147483847" r:id="rId95"/>
    <p:sldLayoutId id="2147483848" r:id="rId96"/>
    <p:sldLayoutId id="2147483849" r:id="rId97"/>
    <p:sldLayoutId id="2147483850" r:id="rId98"/>
    <p:sldLayoutId id="2147483851" r:id="rId99"/>
    <p:sldLayoutId id="2147483852" r:id="rId100"/>
    <p:sldLayoutId id="2147483853" r:id="rId101"/>
    <p:sldLayoutId id="2147483854" r:id="rId102"/>
    <p:sldLayoutId id="2147483855" r:id="rId103"/>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7.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9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5.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6.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0.xml"/><Relationship Id="rId1" Type="http://schemas.openxmlformats.org/officeDocument/2006/relationships/image" Target="../media/image12.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7.xml"/><Relationship Id="rId2" Type="http://schemas.openxmlformats.org/officeDocument/2006/relationships/image" Target="../media/image14.jpeg"/><Relationship Id="rId1"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7.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phool"/>
          <p:cNvPicPr>
            <a:picLocks noChangeAspect="1"/>
          </p:cNvPicPr>
          <p:nvPr>
            <p:ph type="pic" sz="quarter" idx="10"/>
          </p:nvPr>
        </p:nvPicPr>
        <p:blipFill>
          <a:blip r:embed="rId1">
            <a:lum bright="6000"/>
          </a:blip>
          <a:stretch>
            <a:fillRect/>
          </a:stretch>
        </p:blipFill>
        <p:spPr>
          <a:xfrm>
            <a:off x="-49530" y="-51435"/>
            <a:ext cx="24732615" cy="16505555"/>
          </a:xfrm>
          <a:prstGeom prst="rect">
            <a:avLst/>
          </a:prstGeom>
        </p:spPr>
      </p:pic>
      <p:sp>
        <p:nvSpPr>
          <p:cNvPr id="11" name="Rectangle 10"/>
          <p:cNvSpPr/>
          <p:nvPr/>
        </p:nvSpPr>
        <p:spPr>
          <a:xfrm>
            <a:off x="2157046" y="5120054"/>
            <a:ext cx="13874262" cy="7913076"/>
          </a:xfrm>
          <a:prstGeom prst="rect">
            <a:avLst/>
          </a:prstGeom>
          <a:solidFill>
            <a:schemeClr val="accent1"/>
          </a:solidFill>
          <a:ln>
            <a:noFill/>
          </a:ln>
          <a:effectLst>
            <a:outerShdw blurRad="1016000" dist="584200" dir="7560000" algn="ctr" rotWithShape="0">
              <a:srgbClr val="00000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3139532" y="7463655"/>
            <a:ext cx="474784" cy="1300748"/>
            <a:chOff x="22473138" y="6857999"/>
            <a:chExt cx="720970" cy="1300748"/>
          </a:xfrm>
        </p:grpSpPr>
        <p:cxnSp>
          <p:nvCxnSpPr>
            <p:cNvPr id="17" name="Straight Connector 16"/>
            <p:cNvCxnSpPr/>
            <p:nvPr/>
          </p:nvCxnSpPr>
          <p:spPr>
            <a:xfrm>
              <a:off x="22473138" y="6857999"/>
              <a:ext cx="7209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684154" y="7291582"/>
              <a:ext cx="5099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684154" y="7725165"/>
              <a:ext cx="5099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684154" y="8158747"/>
              <a:ext cx="5099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3" name="Picture Placeholder 22" descr="girl2"/>
          <p:cNvPicPr>
            <a:picLocks noChangeAspect="1"/>
          </p:cNvPicPr>
          <p:nvPr>
            <p:ph type="pic" sz="quarter" idx="11"/>
          </p:nvPr>
        </p:nvPicPr>
        <p:blipFill>
          <a:blip r:embed="rId2"/>
          <a:srcRect t="29922"/>
          <a:stretch>
            <a:fillRect/>
          </a:stretch>
        </p:blipFill>
        <p:spPr>
          <a:xfrm>
            <a:off x="3068955" y="4067810"/>
            <a:ext cx="15439390" cy="8211820"/>
          </a:xfrm>
          <a:prstGeom prst="rect">
            <a:avLst/>
          </a:prstGeom>
          <a:solidFill>
            <a:schemeClr val="bg1">
              <a:lumMod val="50000"/>
            </a:schemeClr>
          </a:solidFill>
        </p:spPr>
      </p:pic>
      <p:sp>
        <p:nvSpPr>
          <p:cNvPr id="6" name="TextBox 5"/>
          <p:cNvSpPr txBox="1"/>
          <p:nvPr/>
        </p:nvSpPr>
        <p:spPr>
          <a:xfrm>
            <a:off x="3541263" y="9721448"/>
            <a:ext cx="10722610" cy="1107440"/>
          </a:xfrm>
          <a:prstGeom prst="rect">
            <a:avLst/>
          </a:prstGeom>
          <a:noFill/>
        </p:spPr>
        <p:txBody>
          <a:bodyPr wrap="none" lIns="0" tIns="0" rIns="0" bIns="0" rtlCol="0">
            <a:spAutoFit/>
          </a:bodyPr>
          <a:lstStyle/>
          <a:p>
            <a:r>
              <a:rPr lang="en-GB" altLang="en-US" sz="7200" b="1">
                <a:solidFill>
                  <a:schemeClr val="bg1"/>
                </a:solidFill>
                <a:latin typeface="Raleway" panose="020B0503030101060003" pitchFamily="34" charset="0"/>
              </a:rPr>
              <a:t>using Machine Learning</a:t>
            </a:r>
            <a:r>
              <a:rPr lang="en-US" sz="7200" b="1">
                <a:solidFill>
                  <a:schemeClr val="bg1"/>
                </a:solidFill>
                <a:latin typeface="Raleway" panose="020B0503030101060003" pitchFamily="34" charset="0"/>
              </a:rPr>
              <a:t> </a:t>
            </a:r>
            <a:endParaRPr lang="en-US" sz="7200" b="1">
              <a:solidFill>
                <a:schemeClr val="bg1"/>
              </a:solidFill>
              <a:latin typeface="Raleway" panose="020B0503030101060003" pitchFamily="34" charset="0"/>
            </a:endParaRPr>
          </a:p>
        </p:txBody>
      </p:sp>
      <p:sp>
        <p:nvSpPr>
          <p:cNvPr id="12" name="TextBox 11"/>
          <p:cNvSpPr txBox="1"/>
          <p:nvPr/>
        </p:nvSpPr>
        <p:spPr>
          <a:xfrm>
            <a:off x="3541395" y="8764270"/>
            <a:ext cx="16271240" cy="1107440"/>
          </a:xfrm>
          <a:prstGeom prst="rect">
            <a:avLst/>
          </a:prstGeom>
          <a:noFill/>
        </p:spPr>
        <p:txBody>
          <a:bodyPr wrap="square" lIns="0" tIns="0" rIns="0" bIns="0" rtlCol="0">
            <a:spAutoFit/>
          </a:bodyPr>
          <a:lstStyle/>
          <a:p>
            <a:r>
              <a:rPr lang="en-GB" altLang="en-US" sz="7200" b="1">
                <a:solidFill>
                  <a:schemeClr val="bg1"/>
                </a:solidFill>
                <a:latin typeface="Raleway" panose="020B0503030101060003" pitchFamily="34" charset="0"/>
              </a:rPr>
              <a:t>Detection of Suicidal Tendencies</a:t>
            </a:r>
            <a:endParaRPr lang="en-GB" altLang="en-US" sz="7200" b="1">
              <a:solidFill>
                <a:schemeClr val="bg1"/>
              </a:solidFill>
              <a:latin typeface="Raleway" panose="020B0503030101060003" pitchFamily="34" charset="0"/>
            </a:endParaRPr>
          </a:p>
        </p:txBody>
      </p:sp>
      <p:sp>
        <p:nvSpPr>
          <p:cNvPr id="102" name="Google Shape;102;p1"/>
          <p:cNvSpPr/>
          <p:nvPr/>
        </p:nvSpPr>
        <p:spPr>
          <a:xfrm>
            <a:off x="4875530" y="1335405"/>
            <a:ext cx="13994765" cy="1321435"/>
          </a:xfrm>
          <a:prstGeom prst="rect">
            <a:avLst/>
          </a:prstGeom>
          <a:noFill/>
          <a:ln>
            <a:noFill/>
          </a:ln>
        </p:spPr>
        <p:txBody>
          <a:bodyPr spcFirstLastPara="1" wrap="square" lIns="50800" tIns="50800" rIns="50800" bIns="50800" anchor="ctr" anchorCtr="0">
            <a:noAutofit/>
          </a:bodyPr>
          <a:p>
            <a:pPr marL="0" marR="0" lvl="0" indent="0" algn="ctr" rtl="0">
              <a:lnSpc>
                <a:spcPct val="90000"/>
              </a:lnSpc>
              <a:spcBef>
                <a:spcPts val="0"/>
              </a:spcBef>
              <a:spcAft>
                <a:spcPts val="0"/>
              </a:spcAft>
              <a:buClr>
                <a:srgbClr val="FFFFFF"/>
              </a:buClr>
              <a:buSzPts val="4800"/>
              <a:buFont typeface="Montserrat" panose="00000500000000000000"/>
              <a:buNone/>
            </a:pPr>
            <a:endParaRPr sz="4800" b="1" i="0" u="none" strike="noStrike" cap="none">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99" name="Google Shape;99;p1"/>
          <p:cNvSpPr/>
          <p:nvPr/>
        </p:nvSpPr>
        <p:spPr>
          <a:xfrm>
            <a:off x="107950" y="612140"/>
            <a:ext cx="23137495" cy="2044700"/>
          </a:xfrm>
          <a:prstGeom prst="rect">
            <a:avLst/>
          </a:prstGeom>
          <a:noFill/>
          <a:ln>
            <a:noFill/>
          </a:ln>
        </p:spPr>
        <p:txBody>
          <a:bodyPr spcFirstLastPara="1" wrap="square" lIns="50800" tIns="50800" rIns="50800" bIns="50800" anchor="ctr" anchorCtr="0">
            <a:noAutofit/>
          </a:bodyPr>
          <a:p>
            <a:pPr marL="0" marR="0" lvl="0" indent="0" algn="ctr" rtl="0">
              <a:lnSpc>
                <a:spcPct val="150000"/>
              </a:lnSpc>
              <a:spcBef>
                <a:spcPts val="0"/>
              </a:spcBef>
              <a:spcAft>
                <a:spcPts val="0"/>
              </a:spcAft>
              <a:buClr>
                <a:srgbClr val="FFFFFF"/>
              </a:buClr>
              <a:buSzPts val="4800"/>
              <a:buFont typeface="Montserrat" panose="00000500000000000000"/>
              <a:buNone/>
            </a:pPr>
            <a:r>
              <a:rPr lang="en-GB" sz="5400" b="1" i="0" u="none" strike="noStrike" cap="none">
                <a:solidFill>
                  <a:schemeClr val="accent6">
                    <a:lumMod val="50000"/>
                  </a:schemeClr>
                </a:solidFill>
                <a:latin typeface="Microsoft YaHei UI" panose="020B0503020204020204" charset="-122"/>
                <a:ea typeface="Microsoft YaHei UI" panose="020B0503020204020204" charset="-122"/>
                <a:cs typeface="Montserrat" panose="00000500000000000000" charset="0"/>
                <a:sym typeface="Montserrat" panose="00000500000000000000"/>
              </a:rPr>
              <a:t>INDIAN INSTITUTE OF INFORMATION TECHNOLOGY PUNE</a:t>
            </a:r>
            <a:endParaRPr lang="en-GB" sz="5400" b="1" i="0" u="none" strike="noStrike" cap="none">
              <a:solidFill>
                <a:schemeClr val="accent6">
                  <a:lumMod val="50000"/>
                </a:schemeClr>
              </a:solidFill>
              <a:latin typeface="Microsoft YaHei UI" panose="020B0503020204020204" charset="-122"/>
              <a:ea typeface="Microsoft YaHei UI" panose="020B0503020204020204" charset="-122"/>
              <a:cs typeface="Montserrat" panose="00000500000000000000" charset="0"/>
              <a:sym typeface="Montserrat" panose="00000500000000000000"/>
            </a:endParaRPr>
          </a:p>
          <a:p>
            <a:pPr marL="0" marR="0" lvl="0" indent="0" algn="ctr" rtl="0">
              <a:lnSpc>
                <a:spcPct val="150000"/>
              </a:lnSpc>
              <a:spcBef>
                <a:spcPts val="0"/>
              </a:spcBef>
              <a:spcAft>
                <a:spcPts val="0"/>
              </a:spcAft>
              <a:buClr>
                <a:srgbClr val="FFFFFF"/>
              </a:buClr>
              <a:buSzPts val="4800"/>
              <a:buFont typeface="Montserrat" panose="00000500000000000000"/>
              <a:buNone/>
            </a:pPr>
            <a:r>
              <a:rPr lang="en-GB" sz="5400" b="1">
                <a:solidFill>
                  <a:schemeClr val="accent6">
                    <a:lumMod val="50000"/>
                  </a:schemeClr>
                </a:solidFill>
                <a:latin typeface="Microsoft YaHei UI" panose="020B0503020204020204" charset="-122"/>
                <a:ea typeface="Microsoft YaHei UI" panose="020B0503020204020204" charset="-122"/>
                <a:cs typeface="Montserrat" panose="00000500000000000000" charset="0"/>
                <a:sym typeface="Montserrat" panose="00000500000000000000"/>
              </a:rPr>
              <a:t>MAJOR PROJECT - EVALUATION 1</a:t>
            </a:r>
            <a:endParaRPr sz="4800" b="1" i="0" u="none" strike="noStrike" cap="none">
              <a:solidFill>
                <a:schemeClr val="accent6">
                  <a:lumMod val="50000"/>
                </a:schemeClr>
              </a:solidFill>
              <a:latin typeface="Microsoft YaHei UI" panose="020B0503020204020204" charset="-122"/>
              <a:ea typeface="Microsoft YaHei UI" panose="020B0503020204020204" charset="-122"/>
              <a:cs typeface="Montserrat" panose="00000500000000000000" charset="0"/>
              <a:sym typeface="Montserrat" panose="00000500000000000000"/>
            </a:endParaRPr>
          </a:p>
          <a:p>
            <a:pPr marL="0" marR="0" lvl="0" indent="0" algn="l" rtl="0">
              <a:lnSpc>
                <a:spcPct val="90000"/>
              </a:lnSpc>
              <a:spcBef>
                <a:spcPts val="0"/>
              </a:spcBef>
              <a:spcAft>
                <a:spcPts val="0"/>
              </a:spcAft>
              <a:buClr>
                <a:srgbClr val="FFFFFF"/>
              </a:buClr>
              <a:buSzPts val="4800"/>
              <a:buFont typeface="Montserrat" panose="00000500000000000000"/>
              <a:buNone/>
            </a:pPr>
            <a:endParaRPr sz="4800" b="1" i="0" u="none" strike="noStrike" cap="none">
              <a:solidFill>
                <a:schemeClr val="accent6">
                  <a:lumMod val="50000"/>
                </a:schemeClr>
              </a:solidFill>
              <a:latin typeface="Microsoft YaHei UI" panose="020B0503020204020204" charset="-122"/>
              <a:ea typeface="Microsoft YaHei UI" panose="020B0503020204020204" charset="-122"/>
              <a:cs typeface="Montserrat" panose="00000500000000000000" charset="0"/>
              <a:sym typeface="Montserrat" panose="00000500000000000000"/>
            </a:endParaRPr>
          </a:p>
        </p:txBody>
      </p:sp>
      <p:sp>
        <p:nvSpPr>
          <p:cNvPr id="22" name="Rectangle 21"/>
          <p:cNvSpPr/>
          <p:nvPr/>
        </p:nvSpPr>
        <p:spPr>
          <a:xfrm>
            <a:off x="12758333" y="10902095"/>
            <a:ext cx="1162031" cy="107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lumMod val="75000"/>
                  <a:lumOff val="25000"/>
                </a:schemeClr>
              </a:solidFill>
            </a:endParaRPr>
          </a:p>
        </p:txBody>
      </p:sp>
      <p:sp>
        <p:nvSpPr>
          <p:cNvPr id="29" name="Text Box 28"/>
          <p:cNvSpPr txBox="1"/>
          <p:nvPr/>
        </p:nvSpPr>
        <p:spPr>
          <a:xfrm>
            <a:off x="12758420" y="14276705"/>
            <a:ext cx="8649335" cy="768350"/>
          </a:xfrm>
          <a:prstGeom prst="rect">
            <a:avLst/>
          </a:prstGeom>
          <a:noFill/>
        </p:spPr>
        <p:txBody>
          <a:bodyPr wrap="square" rtlCol="0">
            <a:spAutoFit/>
          </a:bodyPr>
          <a:p>
            <a:r>
              <a:rPr lang="en-GB" sz="4400" b="1">
                <a:solidFill>
                  <a:schemeClr val="accent6">
                    <a:lumMod val="50000"/>
                  </a:schemeClr>
                </a:solidFill>
                <a:uFillTx/>
                <a:latin typeface="Microsoft YaHei UI" panose="020B0503020204020204" charset="-122"/>
                <a:ea typeface="Microsoft YaHei UI" panose="020B0503020204020204" charset="-122"/>
                <a:cs typeface="Montserrat" panose="00000500000000000000"/>
                <a:sym typeface="Montserrat" panose="00000500000000000000"/>
              </a:rPr>
              <a:t>Mentor: Dr. Apoorva Mishra</a:t>
            </a:r>
            <a:endParaRPr lang="en-GB" altLang="en-US" sz="4400" b="1">
              <a:solidFill>
                <a:schemeClr val="accent6">
                  <a:lumMod val="50000"/>
                </a:schemeClr>
              </a:solidFill>
              <a:uFillTx/>
              <a:latin typeface="Microsoft YaHei UI" panose="020B0503020204020204" charset="-122"/>
              <a:ea typeface="Microsoft YaHei UI" panose="020B0503020204020204" charset="-122"/>
              <a:cs typeface="Montserrat" panose="00000500000000000000"/>
              <a:sym typeface="Montserrat" panose="00000500000000000000"/>
            </a:endParaRPr>
          </a:p>
        </p:txBody>
      </p:sp>
      <p:pic>
        <p:nvPicPr>
          <p:cNvPr id="104" name="Google Shape;104;p1"/>
          <p:cNvPicPr preferRelativeResize="0"/>
          <p:nvPr/>
        </p:nvPicPr>
        <p:blipFill>
          <a:blip r:embed="rId3"/>
          <a:stretch>
            <a:fillRect/>
          </a:stretch>
        </p:blipFill>
        <p:spPr>
          <a:xfrm>
            <a:off x="22873150" y="-51225"/>
            <a:ext cx="1809750" cy="1733550"/>
          </a:xfrm>
          <a:prstGeom prst="rect">
            <a:avLst/>
          </a:prstGeom>
          <a:noFill/>
          <a:ln>
            <a:noFill/>
          </a:ln>
          <a:effectLst>
            <a:outerShdw blurRad="1270000" dist="635000" dir="8100000" rotWithShape="0">
              <a:srgbClr val="000000">
                <a:alpha val="2471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31265" y="1939925"/>
            <a:ext cx="1463675" cy="774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 name="Text Box 5"/>
          <p:cNvSpPr txBox="1"/>
          <p:nvPr/>
        </p:nvSpPr>
        <p:spPr>
          <a:xfrm>
            <a:off x="1079500" y="695325"/>
            <a:ext cx="9155430" cy="1322070"/>
          </a:xfrm>
          <a:prstGeom prst="rect">
            <a:avLst/>
          </a:prstGeom>
          <a:noFill/>
        </p:spPr>
        <p:txBody>
          <a:bodyPr wrap="square" rtlCol="0">
            <a:spAutoFit/>
          </a:bodyPr>
          <a:p>
            <a:r>
              <a:rPr lang="en-GB" altLang="en-US" sz="8000" b="1">
                <a:solidFill>
                  <a:schemeClr val="tx1"/>
                </a:solidFill>
                <a:latin typeface="Raleway" panose="020B0503030101060003" pitchFamily="34" charset="0"/>
                <a:sym typeface="+mn-ea"/>
              </a:rPr>
              <a:t>Methodology</a:t>
            </a:r>
            <a:endParaRPr lang="en-GB" altLang="en-US" sz="8000" b="1">
              <a:solidFill>
                <a:schemeClr val="tx1"/>
              </a:solidFill>
              <a:latin typeface="Raleway" panose="020B0503030101060003" pitchFamily="34" charset="0"/>
              <a:sym typeface="+mn-ea"/>
            </a:endParaRPr>
          </a:p>
        </p:txBody>
      </p:sp>
      <p:sp>
        <p:nvSpPr>
          <p:cNvPr id="28" name="Text Box 27"/>
          <p:cNvSpPr txBox="1"/>
          <p:nvPr/>
        </p:nvSpPr>
        <p:spPr>
          <a:xfrm>
            <a:off x="2694940" y="3580765"/>
            <a:ext cx="7945755" cy="6554470"/>
          </a:xfrm>
          <a:prstGeom prst="rect">
            <a:avLst/>
          </a:prstGeom>
          <a:noFill/>
        </p:spPr>
        <p:txBody>
          <a:bodyPr wrap="square" rtlCol="0">
            <a:spAutoFit/>
          </a:bodyPr>
          <a:p>
            <a:pPr>
              <a:lnSpc>
                <a:spcPct val="150000"/>
              </a:lnSpc>
            </a:pPr>
            <a:r>
              <a:rPr lang="en-GB" altLang="en-US" sz="4000" b="1"/>
              <a:t>Requirements: </a:t>
            </a:r>
            <a:endParaRPr lang="en-GB" altLang="en-US" sz="4000"/>
          </a:p>
          <a:p>
            <a:pPr marL="742950" indent="-742950">
              <a:lnSpc>
                <a:spcPct val="150000"/>
              </a:lnSpc>
              <a:buAutoNum type="arabicPeriod"/>
            </a:pPr>
            <a:r>
              <a:rPr lang="en-GB" altLang="en-US" sz="4000"/>
              <a:t>Numpy</a:t>
            </a:r>
            <a:endParaRPr lang="en-GB" altLang="en-US" sz="4000"/>
          </a:p>
          <a:p>
            <a:pPr marL="742950" indent="-742950">
              <a:lnSpc>
                <a:spcPct val="150000"/>
              </a:lnSpc>
              <a:buAutoNum type="arabicPeriod"/>
            </a:pPr>
            <a:r>
              <a:rPr lang="en-GB" altLang="en-US" sz="4000"/>
              <a:t>Pandas</a:t>
            </a:r>
            <a:endParaRPr lang="en-GB" altLang="en-US" sz="4000"/>
          </a:p>
          <a:p>
            <a:pPr marL="742950" indent="-742950">
              <a:lnSpc>
                <a:spcPct val="150000"/>
              </a:lnSpc>
              <a:buAutoNum type="arabicPeriod"/>
            </a:pPr>
            <a:r>
              <a:rPr lang="en-GB" altLang="en-US" sz="4000"/>
              <a:t>Scipy</a:t>
            </a:r>
            <a:endParaRPr lang="en-GB" altLang="en-US" sz="4000"/>
          </a:p>
          <a:p>
            <a:pPr marL="742950" indent="-742950">
              <a:lnSpc>
                <a:spcPct val="150000"/>
              </a:lnSpc>
              <a:buAutoNum type="arabicPeriod"/>
            </a:pPr>
            <a:r>
              <a:rPr lang="en-GB" altLang="en-US" sz="4000"/>
              <a:t>Tensorflow</a:t>
            </a:r>
            <a:endParaRPr lang="en-GB" altLang="en-US" sz="4000"/>
          </a:p>
          <a:p>
            <a:pPr marL="742950" indent="-742950">
              <a:lnSpc>
                <a:spcPct val="150000"/>
              </a:lnSpc>
              <a:buAutoNum type="arabicPeriod"/>
            </a:pPr>
            <a:r>
              <a:rPr lang="en-GB" altLang="en-US" sz="4000"/>
              <a:t>Keras</a:t>
            </a:r>
            <a:endParaRPr lang="en-GB" altLang="en-US" sz="4000"/>
          </a:p>
          <a:p>
            <a:pPr marL="742950" indent="-742950">
              <a:lnSpc>
                <a:spcPct val="150000"/>
              </a:lnSpc>
              <a:buAutoNum type="arabicPeriod"/>
            </a:pPr>
            <a:r>
              <a:rPr lang="en-GB" altLang="en-US" sz="4000"/>
              <a:t>Scikit- learn</a:t>
            </a:r>
            <a:endParaRPr lang="en-GB" altLang="en-US" sz="4000"/>
          </a:p>
        </p:txBody>
      </p:sp>
      <p:grpSp>
        <p:nvGrpSpPr>
          <p:cNvPr id="3" name="Group 1"/>
          <p:cNvGrpSpPr/>
          <p:nvPr/>
        </p:nvGrpSpPr>
        <p:grpSpPr>
          <a:xfrm>
            <a:off x="19792950" y="404495"/>
            <a:ext cx="4104005" cy="4930775"/>
            <a:chOff x="4547980" y="1571809"/>
            <a:chExt cx="3154796" cy="3810001"/>
          </a:xfrm>
        </p:grpSpPr>
        <p:sp>
          <p:nvSpPr>
            <p:cNvPr id="4" name="Freeform 6"/>
            <p:cNvSpPr/>
            <p:nvPr/>
          </p:nvSpPr>
          <p:spPr bwMode="auto">
            <a:xfrm>
              <a:off x="6125378" y="1571809"/>
              <a:ext cx="1577398" cy="2433205"/>
            </a:xfrm>
            <a:custGeom>
              <a:avLst/>
              <a:gdLst>
                <a:gd name="T0" fmla="*/ 667 w 680"/>
                <a:gd name="T1" fmla="*/ 200 h 1049"/>
                <a:gd name="T2" fmla="*/ 610 w 680"/>
                <a:gd name="T3" fmla="*/ 188 h 1049"/>
                <a:gd name="T4" fmla="*/ 537 w 680"/>
                <a:gd name="T5" fmla="*/ 176 h 1049"/>
                <a:gd name="T6" fmla="*/ 499 w 680"/>
                <a:gd name="T7" fmla="*/ 217 h 1049"/>
                <a:gd name="T8" fmla="*/ 328 w 680"/>
                <a:gd name="T9" fmla="*/ 204 h 1049"/>
                <a:gd name="T10" fmla="*/ 286 w 680"/>
                <a:gd name="T11" fmla="*/ 113 h 1049"/>
                <a:gd name="T12" fmla="*/ 31 w 680"/>
                <a:gd name="T13" fmla="*/ 0 h 1049"/>
                <a:gd name="T14" fmla="*/ 0 w 680"/>
                <a:gd name="T15" fmla="*/ 56 h 1049"/>
                <a:gd name="T16" fmla="*/ 0 w 680"/>
                <a:gd name="T17" fmla="*/ 217 h 1049"/>
                <a:gd name="T18" fmla="*/ 0 w 680"/>
                <a:gd name="T19" fmla="*/ 299 h 1049"/>
                <a:gd name="T20" fmla="*/ 41 w 680"/>
                <a:gd name="T21" fmla="*/ 279 h 1049"/>
                <a:gd name="T22" fmla="*/ 151 w 680"/>
                <a:gd name="T23" fmla="*/ 264 h 1049"/>
                <a:gd name="T24" fmla="*/ 249 w 680"/>
                <a:gd name="T25" fmla="*/ 373 h 1049"/>
                <a:gd name="T26" fmla="*/ 189 w 680"/>
                <a:gd name="T27" fmla="*/ 507 h 1049"/>
                <a:gd name="T28" fmla="*/ 43 w 680"/>
                <a:gd name="T29" fmla="*/ 508 h 1049"/>
                <a:gd name="T30" fmla="*/ 0 w 680"/>
                <a:gd name="T31" fmla="*/ 485 h 1049"/>
                <a:gd name="T32" fmla="*/ 1 w 680"/>
                <a:gd name="T33" fmla="*/ 751 h 1049"/>
                <a:gd name="T34" fmla="*/ 61 w 680"/>
                <a:gd name="T35" fmla="*/ 807 h 1049"/>
                <a:gd name="T36" fmla="*/ 266 w 680"/>
                <a:gd name="T37" fmla="*/ 808 h 1049"/>
                <a:gd name="T38" fmla="*/ 364 w 680"/>
                <a:gd name="T39" fmla="*/ 808 h 1049"/>
                <a:gd name="T40" fmla="*/ 340 w 680"/>
                <a:gd name="T41" fmla="*/ 901 h 1049"/>
                <a:gd name="T42" fmla="*/ 342 w 680"/>
                <a:gd name="T43" fmla="*/ 1002 h 1049"/>
                <a:gd name="T44" fmla="*/ 434 w 680"/>
                <a:gd name="T45" fmla="*/ 1044 h 1049"/>
                <a:gd name="T46" fmla="*/ 512 w 680"/>
                <a:gd name="T47" fmla="*/ 976 h 1049"/>
                <a:gd name="T48" fmla="*/ 500 w 680"/>
                <a:gd name="T49" fmla="*/ 895 h 1049"/>
                <a:gd name="T50" fmla="*/ 466 w 680"/>
                <a:gd name="T51" fmla="*/ 807 h 1049"/>
                <a:gd name="T52" fmla="*/ 500 w 680"/>
                <a:gd name="T53" fmla="*/ 807 h 1049"/>
                <a:gd name="T54" fmla="*/ 630 w 680"/>
                <a:gd name="T55" fmla="*/ 807 h 1049"/>
                <a:gd name="T56" fmla="*/ 651 w 680"/>
                <a:gd name="T57" fmla="*/ 698 h 1049"/>
                <a:gd name="T58" fmla="*/ 670 w 680"/>
                <a:gd name="T59" fmla="*/ 472 h 1049"/>
                <a:gd name="T60" fmla="*/ 677 w 680"/>
                <a:gd name="T61" fmla="*/ 367 h 1049"/>
                <a:gd name="T62" fmla="*/ 680 w 680"/>
                <a:gd name="T63" fmla="*/ 215 h 1049"/>
                <a:gd name="T64" fmla="*/ 667 w 680"/>
                <a:gd name="T65" fmla="*/ 20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0" h="1049">
                  <a:moveTo>
                    <a:pt x="667" y="200"/>
                  </a:moveTo>
                  <a:cubicBezTo>
                    <a:pt x="649" y="195"/>
                    <a:pt x="629" y="191"/>
                    <a:pt x="610" y="188"/>
                  </a:cubicBezTo>
                  <a:cubicBezTo>
                    <a:pt x="586" y="185"/>
                    <a:pt x="561" y="181"/>
                    <a:pt x="537" y="176"/>
                  </a:cubicBezTo>
                  <a:cubicBezTo>
                    <a:pt x="528" y="192"/>
                    <a:pt x="515" y="206"/>
                    <a:pt x="499" y="217"/>
                  </a:cubicBezTo>
                  <a:cubicBezTo>
                    <a:pt x="446" y="254"/>
                    <a:pt x="375" y="249"/>
                    <a:pt x="328" y="204"/>
                  </a:cubicBezTo>
                  <a:cubicBezTo>
                    <a:pt x="302" y="180"/>
                    <a:pt x="287" y="147"/>
                    <a:pt x="286" y="113"/>
                  </a:cubicBezTo>
                  <a:cubicBezTo>
                    <a:pt x="198" y="82"/>
                    <a:pt x="114" y="43"/>
                    <a:pt x="31" y="0"/>
                  </a:cubicBezTo>
                  <a:cubicBezTo>
                    <a:pt x="11" y="9"/>
                    <a:pt x="1" y="29"/>
                    <a:pt x="0" y="56"/>
                  </a:cubicBezTo>
                  <a:cubicBezTo>
                    <a:pt x="0" y="110"/>
                    <a:pt x="0" y="164"/>
                    <a:pt x="0" y="217"/>
                  </a:cubicBezTo>
                  <a:cubicBezTo>
                    <a:pt x="0" y="243"/>
                    <a:pt x="0" y="269"/>
                    <a:pt x="0" y="299"/>
                  </a:cubicBezTo>
                  <a:cubicBezTo>
                    <a:pt x="17" y="291"/>
                    <a:pt x="29" y="285"/>
                    <a:pt x="41" y="279"/>
                  </a:cubicBezTo>
                  <a:cubicBezTo>
                    <a:pt x="76" y="260"/>
                    <a:pt x="113" y="253"/>
                    <a:pt x="151" y="264"/>
                  </a:cubicBezTo>
                  <a:cubicBezTo>
                    <a:pt x="207" y="279"/>
                    <a:pt x="241" y="317"/>
                    <a:pt x="249" y="373"/>
                  </a:cubicBezTo>
                  <a:cubicBezTo>
                    <a:pt x="258" y="429"/>
                    <a:pt x="238" y="476"/>
                    <a:pt x="189" y="507"/>
                  </a:cubicBezTo>
                  <a:cubicBezTo>
                    <a:pt x="141" y="538"/>
                    <a:pt x="92" y="538"/>
                    <a:pt x="43" y="508"/>
                  </a:cubicBezTo>
                  <a:cubicBezTo>
                    <a:pt x="30" y="501"/>
                    <a:pt x="17" y="494"/>
                    <a:pt x="0" y="485"/>
                  </a:cubicBezTo>
                  <a:cubicBezTo>
                    <a:pt x="0" y="578"/>
                    <a:pt x="0" y="665"/>
                    <a:pt x="1" y="751"/>
                  </a:cubicBezTo>
                  <a:cubicBezTo>
                    <a:pt x="1" y="785"/>
                    <a:pt x="27" y="807"/>
                    <a:pt x="61" y="807"/>
                  </a:cubicBezTo>
                  <a:cubicBezTo>
                    <a:pt x="129" y="808"/>
                    <a:pt x="197" y="808"/>
                    <a:pt x="266" y="808"/>
                  </a:cubicBezTo>
                  <a:cubicBezTo>
                    <a:pt x="298" y="808"/>
                    <a:pt x="330" y="808"/>
                    <a:pt x="364" y="808"/>
                  </a:cubicBezTo>
                  <a:cubicBezTo>
                    <a:pt x="369" y="844"/>
                    <a:pt x="356" y="873"/>
                    <a:pt x="340" y="901"/>
                  </a:cubicBezTo>
                  <a:cubicBezTo>
                    <a:pt x="320" y="935"/>
                    <a:pt x="320" y="969"/>
                    <a:pt x="342" y="1002"/>
                  </a:cubicBezTo>
                  <a:cubicBezTo>
                    <a:pt x="364" y="1035"/>
                    <a:pt x="395" y="1049"/>
                    <a:pt x="434" y="1044"/>
                  </a:cubicBezTo>
                  <a:cubicBezTo>
                    <a:pt x="474" y="1038"/>
                    <a:pt x="500" y="1014"/>
                    <a:pt x="512" y="976"/>
                  </a:cubicBezTo>
                  <a:cubicBezTo>
                    <a:pt x="522" y="947"/>
                    <a:pt x="512" y="921"/>
                    <a:pt x="500" y="895"/>
                  </a:cubicBezTo>
                  <a:cubicBezTo>
                    <a:pt x="488" y="868"/>
                    <a:pt x="479" y="840"/>
                    <a:pt x="466" y="807"/>
                  </a:cubicBezTo>
                  <a:cubicBezTo>
                    <a:pt x="483" y="807"/>
                    <a:pt x="492" y="807"/>
                    <a:pt x="500" y="807"/>
                  </a:cubicBezTo>
                  <a:cubicBezTo>
                    <a:pt x="543" y="807"/>
                    <a:pt x="586" y="807"/>
                    <a:pt x="630" y="807"/>
                  </a:cubicBezTo>
                  <a:cubicBezTo>
                    <a:pt x="638" y="771"/>
                    <a:pt x="645" y="735"/>
                    <a:pt x="651" y="698"/>
                  </a:cubicBezTo>
                  <a:cubicBezTo>
                    <a:pt x="663" y="623"/>
                    <a:pt x="664" y="547"/>
                    <a:pt x="670" y="472"/>
                  </a:cubicBezTo>
                  <a:cubicBezTo>
                    <a:pt x="673" y="437"/>
                    <a:pt x="675" y="402"/>
                    <a:pt x="677" y="367"/>
                  </a:cubicBezTo>
                  <a:cubicBezTo>
                    <a:pt x="679" y="317"/>
                    <a:pt x="680" y="266"/>
                    <a:pt x="680" y="215"/>
                  </a:cubicBezTo>
                  <a:cubicBezTo>
                    <a:pt x="680" y="210"/>
                    <a:pt x="673" y="201"/>
                    <a:pt x="667" y="200"/>
                  </a:cubicBezTo>
                  <a:close/>
                </a:path>
              </a:pathLst>
            </a:custGeom>
            <a:solidFill>
              <a:schemeClr val="accent3"/>
            </a:solidFill>
            <a:ln>
              <a:noFill/>
            </a:ln>
            <a:effectLst/>
          </p:spPr>
          <p:txBody>
            <a:bodyPr vert="horz" wrap="square" lIns="121902" tIns="60950" rIns="121902" bIns="60950" numCol="1" anchor="t" anchorCtr="0" compatLnSpc="1"/>
            <a:p>
              <a:endParaRPr lang="en-IN" sz="2400"/>
            </a:p>
          </p:txBody>
        </p:sp>
        <p:sp>
          <p:nvSpPr>
            <p:cNvPr id="5" name="Freeform 7"/>
            <p:cNvSpPr/>
            <p:nvPr/>
          </p:nvSpPr>
          <p:spPr bwMode="auto">
            <a:xfrm>
              <a:off x="5561094" y="3515775"/>
              <a:ext cx="2007466" cy="1866035"/>
            </a:xfrm>
            <a:custGeom>
              <a:avLst/>
              <a:gdLst>
                <a:gd name="T0" fmla="*/ 865 w 865"/>
                <a:gd name="T1" fmla="*/ 0 h 804"/>
                <a:gd name="T2" fmla="*/ 750 w 865"/>
                <a:gd name="T3" fmla="*/ 0 h 804"/>
                <a:gd name="T4" fmla="*/ 776 w 865"/>
                <a:gd name="T5" fmla="*/ 53 h 804"/>
                <a:gd name="T6" fmla="*/ 735 w 865"/>
                <a:gd name="T7" fmla="*/ 226 h 804"/>
                <a:gd name="T8" fmla="*/ 564 w 865"/>
                <a:gd name="T9" fmla="*/ 215 h 804"/>
                <a:gd name="T10" fmla="*/ 544 w 865"/>
                <a:gd name="T11" fmla="*/ 38 h 804"/>
                <a:gd name="T12" fmla="*/ 561 w 865"/>
                <a:gd name="T13" fmla="*/ 6 h 804"/>
                <a:gd name="T14" fmla="*/ 554 w 865"/>
                <a:gd name="T15" fmla="*/ 2 h 804"/>
                <a:gd name="T16" fmla="*/ 297 w 865"/>
                <a:gd name="T17" fmla="*/ 3 h 804"/>
                <a:gd name="T18" fmla="*/ 242 w 865"/>
                <a:gd name="T19" fmla="*/ 62 h 804"/>
                <a:gd name="T20" fmla="*/ 242 w 865"/>
                <a:gd name="T21" fmla="*/ 166 h 804"/>
                <a:gd name="T22" fmla="*/ 242 w 865"/>
                <a:gd name="T23" fmla="*/ 366 h 804"/>
                <a:gd name="T24" fmla="*/ 144 w 865"/>
                <a:gd name="T25" fmla="*/ 340 h 804"/>
                <a:gd name="T26" fmla="*/ 46 w 865"/>
                <a:gd name="T27" fmla="*/ 346 h 804"/>
                <a:gd name="T28" fmla="*/ 7 w 865"/>
                <a:gd name="T29" fmla="*/ 439 h 804"/>
                <a:gd name="T30" fmla="*/ 75 w 865"/>
                <a:gd name="T31" fmla="*/ 514 h 804"/>
                <a:gd name="T32" fmla="*/ 158 w 865"/>
                <a:gd name="T33" fmla="*/ 501 h 804"/>
                <a:gd name="T34" fmla="*/ 242 w 865"/>
                <a:gd name="T35" fmla="*/ 468 h 804"/>
                <a:gd name="T36" fmla="*/ 243 w 865"/>
                <a:gd name="T37" fmla="*/ 507 h 804"/>
                <a:gd name="T38" fmla="*/ 244 w 865"/>
                <a:gd name="T39" fmla="*/ 752 h 804"/>
                <a:gd name="T40" fmla="*/ 264 w 865"/>
                <a:gd name="T41" fmla="*/ 804 h 804"/>
                <a:gd name="T42" fmla="*/ 300 w 865"/>
                <a:gd name="T43" fmla="*/ 787 h 804"/>
                <a:gd name="T44" fmla="*/ 535 w 865"/>
                <a:gd name="T45" fmla="*/ 598 h 804"/>
                <a:gd name="T46" fmla="*/ 727 w 865"/>
                <a:gd name="T47" fmla="*/ 342 h 804"/>
                <a:gd name="T48" fmla="*/ 865 w 865"/>
                <a:gd name="T49"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5" h="804">
                  <a:moveTo>
                    <a:pt x="865" y="0"/>
                  </a:moveTo>
                  <a:cubicBezTo>
                    <a:pt x="827" y="0"/>
                    <a:pt x="789" y="0"/>
                    <a:pt x="750" y="0"/>
                  </a:cubicBezTo>
                  <a:cubicBezTo>
                    <a:pt x="760" y="20"/>
                    <a:pt x="768" y="37"/>
                    <a:pt x="776" y="53"/>
                  </a:cubicBezTo>
                  <a:cubicBezTo>
                    <a:pt x="806" y="118"/>
                    <a:pt x="790" y="187"/>
                    <a:pt x="735" y="226"/>
                  </a:cubicBezTo>
                  <a:cubicBezTo>
                    <a:pt x="682" y="264"/>
                    <a:pt x="610" y="259"/>
                    <a:pt x="564" y="215"/>
                  </a:cubicBezTo>
                  <a:cubicBezTo>
                    <a:pt x="514" y="168"/>
                    <a:pt x="506" y="98"/>
                    <a:pt x="544" y="38"/>
                  </a:cubicBezTo>
                  <a:cubicBezTo>
                    <a:pt x="551" y="28"/>
                    <a:pt x="556" y="17"/>
                    <a:pt x="561" y="6"/>
                  </a:cubicBezTo>
                  <a:cubicBezTo>
                    <a:pt x="557" y="4"/>
                    <a:pt x="556" y="2"/>
                    <a:pt x="554" y="2"/>
                  </a:cubicBezTo>
                  <a:cubicBezTo>
                    <a:pt x="468" y="2"/>
                    <a:pt x="382" y="1"/>
                    <a:pt x="297" y="3"/>
                  </a:cubicBezTo>
                  <a:cubicBezTo>
                    <a:pt x="264" y="3"/>
                    <a:pt x="243" y="28"/>
                    <a:pt x="242" y="62"/>
                  </a:cubicBezTo>
                  <a:cubicBezTo>
                    <a:pt x="241" y="97"/>
                    <a:pt x="242" y="132"/>
                    <a:pt x="242" y="166"/>
                  </a:cubicBezTo>
                  <a:cubicBezTo>
                    <a:pt x="242" y="233"/>
                    <a:pt x="242" y="299"/>
                    <a:pt x="242" y="366"/>
                  </a:cubicBezTo>
                  <a:cubicBezTo>
                    <a:pt x="205" y="370"/>
                    <a:pt x="174" y="357"/>
                    <a:pt x="144" y="340"/>
                  </a:cubicBezTo>
                  <a:cubicBezTo>
                    <a:pt x="111" y="321"/>
                    <a:pt x="77" y="324"/>
                    <a:pt x="46" y="346"/>
                  </a:cubicBezTo>
                  <a:cubicBezTo>
                    <a:pt x="14" y="369"/>
                    <a:pt x="0" y="401"/>
                    <a:pt x="7" y="439"/>
                  </a:cubicBezTo>
                  <a:cubicBezTo>
                    <a:pt x="14" y="478"/>
                    <a:pt x="36" y="503"/>
                    <a:pt x="75" y="514"/>
                  </a:cubicBezTo>
                  <a:cubicBezTo>
                    <a:pt x="105" y="523"/>
                    <a:pt x="131" y="514"/>
                    <a:pt x="158" y="501"/>
                  </a:cubicBezTo>
                  <a:cubicBezTo>
                    <a:pt x="184" y="489"/>
                    <a:pt x="212" y="480"/>
                    <a:pt x="242" y="468"/>
                  </a:cubicBezTo>
                  <a:cubicBezTo>
                    <a:pt x="243" y="487"/>
                    <a:pt x="243" y="497"/>
                    <a:pt x="243" y="507"/>
                  </a:cubicBezTo>
                  <a:cubicBezTo>
                    <a:pt x="243" y="589"/>
                    <a:pt x="243" y="670"/>
                    <a:pt x="244" y="752"/>
                  </a:cubicBezTo>
                  <a:cubicBezTo>
                    <a:pt x="244" y="776"/>
                    <a:pt x="251" y="793"/>
                    <a:pt x="264" y="804"/>
                  </a:cubicBezTo>
                  <a:cubicBezTo>
                    <a:pt x="276" y="800"/>
                    <a:pt x="287" y="795"/>
                    <a:pt x="300" y="787"/>
                  </a:cubicBezTo>
                  <a:cubicBezTo>
                    <a:pt x="387" y="736"/>
                    <a:pt x="462" y="668"/>
                    <a:pt x="535" y="598"/>
                  </a:cubicBezTo>
                  <a:cubicBezTo>
                    <a:pt x="612" y="523"/>
                    <a:pt x="672" y="434"/>
                    <a:pt x="727" y="342"/>
                  </a:cubicBezTo>
                  <a:cubicBezTo>
                    <a:pt x="792" y="234"/>
                    <a:pt x="836" y="120"/>
                    <a:pt x="865" y="0"/>
                  </a:cubicBezTo>
                  <a:close/>
                </a:path>
              </a:pathLst>
            </a:custGeom>
            <a:solidFill>
              <a:schemeClr val="accent5"/>
            </a:solidFill>
            <a:ln>
              <a:noFill/>
            </a:ln>
            <a:effectLst/>
          </p:spPr>
          <p:txBody>
            <a:bodyPr vert="horz" wrap="square" lIns="121902" tIns="60950" rIns="121902" bIns="60950" numCol="1" anchor="t" anchorCtr="0" compatLnSpc="1"/>
            <a:p>
              <a:endParaRPr lang="en-IN" sz="2400"/>
            </a:p>
          </p:txBody>
        </p:sp>
        <p:sp>
          <p:nvSpPr>
            <p:cNvPr id="7" name="Freeform 8"/>
            <p:cNvSpPr/>
            <p:nvPr/>
          </p:nvSpPr>
          <p:spPr bwMode="auto">
            <a:xfrm>
              <a:off x="4686525" y="2968809"/>
              <a:ext cx="1388341" cy="2402898"/>
            </a:xfrm>
            <a:custGeom>
              <a:avLst/>
              <a:gdLst>
                <a:gd name="T0" fmla="*/ 584 w 598"/>
                <a:gd name="T1" fmla="*/ 1036 h 1036"/>
                <a:gd name="T2" fmla="*/ 595 w 598"/>
                <a:gd name="T3" fmla="*/ 1001 h 1036"/>
                <a:gd name="T4" fmla="*/ 595 w 598"/>
                <a:gd name="T5" fmla="*/ 896 h 1036"/>
                <a:gd name="T6" fmla="*/ 595 w 598"/>
                <a:gd name="T7" fmla="*/ 753 h 1036"/>
                <a:gd name="T8" fmla="*/ 553 w 598"/>
                <a:gd name="T9" fmla="*/ 773 h 1036"/>
                <a:gd name="T10" fmla="*/ 488 w 598"/>
                <a:gd name="T11" fmla="*/ 792 h 1036"/>
                <a:gd name="T12" fmla="*/ 355 w 598"/>
                <a:gd name="T13" fmla="*/ 709 h 1036"/>
                <a:gd name="T14" fmla="*/ 389 w 598"/>
                <a:gd name="T15" fmla="*/ 557 h 1036"/>
                <a:gd name="T16" fmla="*/ 544 w 598"/>
                <a:gd name="T17" fmla="*/ 538 h 1036"/>
                <a:gd name="T18" fmla="*/ 595 w 598"/>
                <a:gd name="T19" fmla="*/ 566 h 1036"/>
                <a:gd name="T20" fmla="*/ 596 w 598"/>
                <a:gd name="T21" fmla="*/ 318 h 1036"/>
                <a:gd name="T22" fmla="*/ 517 w 598"/>
                <a:gd name="T23" fmla="*/ 242 h 1036"/>
                <a:gd name="T24" fmla="*/ 262 w 598"/>
                <a:gd name="T25" fmla="*/ 243 h 1036"/>
                <a:gd name="T26" fmla="*/ 233 w 598"/>
                <a:gd name="T27" fmla="*/ 243 h 1036"/>
                <a:gd name="T28" fmla="*/ 256 w 598"/>
                <a:gd name="T29" fmla="*/ 152 h 1036"/>
                <a:gd name="T30" fmla="*/ 251 w 598"/>
                <a:gd name="T31" fmla="*/ 44 h 1036"/>
                <a:gd name="T32" fmla="*/ 156 w 598"/>
                <a:gd name="T33" fmla="*/ 8 h 1036"/>
                <a:gd name="T34" fmla="*/ 83 w 598"/>
                <a:gd name="T35" fmla="*/ 86 h 1036"/>
                <a:gd name="T36" fmla="*/ 101 w 598"/>
                <a:gd name="T37" fmla="*/ 166 h 1036"/>
                <a:gd name="T38" fmla="*/ 130 w 598"/>
                <a:gd name="T39" fmla="*/ 243 h 1036"/>
                <a:gd name="T40" fmla="*/ 94 w 598"/>
                <a:gd name="T41" fmla="*/ 243 h 1036"/>
                <a:gd name="T42" fmla="*/ 0 w 598"/>
                <a:gd name="T43" fmla="*/ 243 h 1036"/>
                <a:gd name="T44" fmla="*/ 235 w 598"/>
                <a:gd name="T45" fmla="*/ 727 h 1036"/>
                <a:gd name="T46" fmla="*/ 569 w 598"/>
                <a:gd name="T47" fmla="*/ 1028 h 1036"/>
                <a:gd name="T48" fmla="*/ 584 w 598"/>
                <a:gd name="T49" fmla="*/ 1036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1036">
                  <a:moveTo>
                    <a:pt x="584" y="1036"/>
                  </a:moveTo>
                  <a:cubicBezTo>
                    <a:pt x="591" y="1026"/>
                    <a:pt x="595" y="1014"/>
                    <a:pt x="595" y="1001"/>
                  </a:cubicBezTo>
                  <a:cubicBezTo>
                    <a:pt x="596" y="966"/>
                    <a:pt x="595" y="931"/>
                    <a:pt x="595" y="896"/>
                  </a:cubicBezTo>
                  <a:cubicBezTo>
                    <a:pt x="595" y="849"/>
                    <a:pt x="595" y="803"/>
                    <a:pt x="595" y="753"/>
                  </a:cubicBezTo>
                  <a:cubicBezTo>
                    <a:pt x="579" y="760"/>
                    <a:pt x="567" y="768"/>
                    <a:pt x="553" y="773"/>
                  </a:cubicBezTo>
                  <a:cubicBezTo>
                    <a:pt x="532" y="780"/>
                    <a:pt x="510" y="790"/>
                    <a:pt x="488" y="792"/>
                  </a:cubicBezTo>
                  <a:cubicBezTo>
                    <a:pt x="431" y="798"/>
                    <a:pt x="377" y="762"/>
                    <a:pt x="355" y="709"/>
                  </a:cubicBezTo>
                  <a:cubicBezTo>
                    <a:pt x="333" y="656"/>
                    <a:pt x="347" y="594"/>
                    <a:pt x="389" y="557"/>
                  </a:cubicBezTo>
                  <a:cubicBezTo>
                    <a:pt x="432" y="519"/>
                    <a:pt x="494" y="511"/>
                    <a:pt x="544" y="538"/>
                  </a:cubicBezTo>
                  <a:cubicBezTo>
                    <a:pt x="560" y="546"/>
                    <a:pt x="576" y="555"/>
                    <a:pt x="595" y="566"/>
                  </a:cubicBezTo>
                  <a:cubicBezTo>
                    <a:pt x="595" y="480"/>
                    <a:pt x="593" y="399"/>
                    <a:pt x="596" y="318"/>
                  </a:cubicBezTo>
                  <a:cubicBezTo>
                    <a:pt x="598" y="261"/>
                    <a:pt x="563" y="241"/>
                    <a:pt x="517" y="242"/>
                  </a:cubicBezTo>
                  <a:cubicBezTo>
                    <a:pt x="432" y="244"/>
                    <a:pt x="347" y="243"/>
                    <a:pt x="262" y="243"/>
                  </a:cubicBezTo>
                  <a:cubicBezTo>
                    <a:pt x="252" y="243"/>
                    <a:pt x="242" y="243"/>
                    <a:pt x="233" y="243"/>
                  </a:cubicBezTo>
                  <a:cubicBezTo>
                    <a:pt x="230" y="207"/>
                    <a:pt x="235" y="187"/>
                    <a:pt x="256" y="152"/>
                  </a:cubicBezTo>
                  <a:cubicBezTo>
                    <a:pt x="277" y="116"/>
                    <a:pt x="275" y="75"/>
                    <a:pt x="251" y="44"/>
                  </a:cubicBezTo>
                  <a:cubicBezTo>
                    <a:pt x="227" y="13"/>
                    <a:pt x="194" y="0"/>
                    <a:pt x="156" y="8"/>
                  </a:cubicBezTo>
                  <a:cubicBezTo>
                    <a:pt x="115" y="17"/>
                    <a:pt x="86" y="44"/>
                    <a:pt x="83" y="86"/>
                  </a:cubicBezTo>
                  <a:cubicBezTo>
                    <a:pt x="81" y="112"/>
                    <a:pt x="93" y="139"/>
                    <a:pt x="101" y="166"/>
                  </a:cubicBezTo>
                  <a:cubicBezTo>
                    <a:pt x="109" y="190"/>
                    <a:pt x="119" y="214"/>
                    <a:pt x="130" y="243"/>
                  </a:cubicBezTo>
                  <a:cubicBezTo>
                    <a:pt x="113" y="243"/>
                    <a:pt x="104" y="243"/>
                    <a:pt x="94" y="243"/>
                  </a:cubicBezTo>
                  <a:cubicBezTo>
                    <a:pt x="63" y="243"/>
                    <a:pt x="32" y="243"/>
                    <a:pt x="0" y="243"/>
                  </a:cubicBezTo>
                  <a:cubicBezTo>
                    <a:pt x="45" y="419"/>
                    <a:pt x="122" y="581"/>
                    <a:pt x="235" y="727"/>
                  </a:cubicBezTo>
                  <a:cubicBezTo>
                    <a:pt x="328" y="848"/>
                    <a:pt x="441" y="946"/>
                    <a:pt x="569" y="1028"/>
                  </a:cubicBezTo>
                  <a:cubicBezTo>
                    <a:pt x="574" y="1031"/>
                    <a:pt x="579" y="1034"/>
                    <a:pt x="584" y="1036"/>
                  </a:cubicBezTo>
                  <a:close/>
                </a:path>
              </a:pathLst>
            </a:custGeom>
            <a:solidFill>
              <a:schemeClr val="accent6"/>
            </a:solidFill>
            <a:ln>
              <a:noFill/>
            </a:ln>
            <a:effectLst/>
          </p:spPr>
          <p:txBody>
            <a:bodyPr vert="horz" wrap="square" lIns="121902" tIns="60950" rIns="121902" bIns="60950" numCol="1" anchor="t" anchorCtr="0" compatLnSpc="1"/>
            <a:p>
              <a:endParaRPr lang="en-IN" sz="2400"/>
            </a:p>
          </p:txBody>
        </p:sp>
        <p:sp>
          <p:nvSpPr>
            <p:cNvPr id="8" name="Freeform 9"/>
            <p:cNvSpPr/>
            <p:nvPr/>
          </p:nvSpPr>
          <p:spPr bwMode="auto">
            <a:xfrm>
              <a:off x="4547980" y="1597786"/>
              <a:ext cx="2085398" cy="1868921"/>
            </a:xfrm>
            <a:custGeom>
              <a:avLst/>
              <a:gdLst>
                <a:gd name="T0" fmla="*/ 745 w 899"/>
                <a:gd name="T1" fmla="*/ 304 h 806"/>
                <a:gd name="T2" fmla="*/ 654 w 899"/>
                <a:gd name="T3" fmla="*/ 341 h 806"/>
                <a:gd name="T4" fmla="*/ 654 w 899"/>
                <a:gd name="T5" fmla="*/ 308 h 806"/>
                <a:gd name="T6" fmla="*/ 654 w 899"/>
                <a:gd name="T7" fmla="*/ 65 h 806"/>
                <a:gd name="T8" fmla="*/ 628 w 899"/>
                <a:gd name="T9" fmla="*/ 0 h 806"/>
                <a:gd name="T10" fmla="*/ 494 w 899"/>
                <a:gd name="T11" fmla="*/ 64 h 806"/>
                <a:gd name="T12" fmla="*/ 199 w 899"/>
                <a:gd name="T13" fmla="*/ 156 h 806"/>
                <a:gd name="T14" fmla="*/ 29 w 899"/>
                <a:gd name="T15" fmla="*/ 185 h 806"/>
                <a:gd name="T16" fmla="*/ 1 w 899"/>
                <a:gd name="T17" fmla="*/ 216 h 806"/>
                <a:gd name="T18" fmla="*/ 1 w 899"/>
                <a:gd name="T19" fmla="*/ 253 h 806"/>
                <a:gd name="T20" fmla="*/ 0 w 899"/>
                <a:gd name="T21" fmla="*/ 253 h 806"/>
                <a:gd name="T22" fmla="*/ 0 w 899"/>
                <a:gd name="T23" fmla="*/ 259 h 806"/>
                <a:gd name="T24" fmla="*/ 85 w 899"/>
                <a:gd name="T25" fmla="*/ 360 h 806"/>
                <a:gd name="T26" fmla="*/ 30 w 899"/>
                <a:gd name="T27" fmla="*/ 497 h 806"/>
                <a:gd name="T28" fmla="*/ 13 w 899"/>
                <a:gd name="T29" fmla="*/ 507 h 806"/>
                <a:gd name="T30" fmla="*/ 35 w 899"/>
                <a:gd name="T31" fmla="*/ 715 h 806"/>
                <a:gd name="T32" fmla="*/ 53 w 899"/>
                <a:gd name="T33" fmla="*/ 806 h 806"/>
                <a:gd name="T34" fmla="*/ 143 w 899"/>
                <a:gd name="T35" fmla="*/ 806 h 806"/>
                <a:gd name="T36" fmla="*/ 123 w 899"/>
                <a:gd name="T37" fmla="*/ 767 h 806"/>
                <a:gd name="T38" fmla="*/ 111 w 899"/>
                <a:gd name="T39" fmla="*/ 656 h 806"/>
                <a:gd name="T40" fmla="*/ 224 w 899"/>
                <a:gd name="T41" fmla="*/ 562 h 806"/>
                <a:gd name="T42" fmla="*/ 353 w 899"/>
                <a:gd name="T43" fmla="*/ 623 h 806"/>
                <a:gd name="T44" fmla="*/ 356 w 899"/>
                <a:gd name="T45" fmla="*/ 767 h 806"/>
                <a:gd name="T46" fmla="*/ 334 w 899"/>
                <a:gd name="T47" fmla="*/ 806 h 806"/>
                <a:gd name="T48" fmla="*/ 580 w 899"/>
                <a:gd name="T49" fmla="*/ 806 h 806"/>
                <a:gd name="T50" fmla="*/ 654 w 899"/>
                <a:gd name="T51" fmla="*/ 732 h 806"/>
                <a:gd name="T52" fmla="*/ 654 w 899"/>
                <a:gd name="T53" fmla="*/ 462 h 806"/>
                <a:gd name="T54" fmla="*/ 676 w 899"/>
                <a:gd name="T55" fmla="*/ 442 h 806"/>
                <a:gd name="T56" fmla="*/ 747 w 899"/>
                <a:gd name="T57" fmla="*/ 468 h 806"/>
                <a:gd name="T58" fmla="*/ 865 w 899"/>
                <a:gd name="T59" fmla="*/ 452 h 806"/>
                <a:gd name="T60" fmla="*/ 874 w 899"/>
                <a:gd name="T61" fmla="*/ 332 h 806"/>
                <a:gd name="T62" fmla="*/ 745 w 899"/>
                <a:gd name="T63" fmla="*/ 304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9" h="806">
                  <a:moveTo>
                    <a:pt x="745" y="304"/>
                  </a:moveTo>
                  <a:cubicBezTo>
                    <a:pt x="717" y="317"/>
                    <a:pt x="688" y="328"/>
                    <a:pt x="654" y="341"/>
                  </a:cubicBezTo>
                  <a:cubicBezTo>
                    <a:pt x="654" y="325"/>
                    <a:pt x="654" y="316"/>
                    <a:pt x="654" y="308"/>
                  </a:cubicBezTo>
                  <a:cubicBezTo>
                    <a:pt x="654" y="227"/>
                    <a:pt x="654" y="146"/>
                    <a:pt x="654" y="65"/>
                  </a:cubicBezTo>
                  <a:cubicBezTo>
                    <a:pt x="654" y="32"/>
                    <a:pt x="646" y="11"/>
                    <a:pt x="628" y="0"/>
                  </a:cubicBezTo>
                  <a:cubicBezTo>
                    <a:pt x="583" y="22"/>
                    <a:pt x="539" y="43"/>
                    <a:pt x="494" y="64"/>
                  </a:cubicBezTo>
                  <a:cubicBezTo>
                    <a:pt x="399" y="106"/>
                    <a:pt x="301" y="138"/>
                    <a:pt x="199" y="156"/>
                  </a:cubicBezTo>
                  <a:cubicBezTo>
                    <a:pt x="142" y="166"/>
                    <a:pt x="86" y="175"/>
                    <a:pt x="29" y="185"/>
                  </a:cubicBezTo>
                  <a:cubicBezTo>
                    <a:pt x="2" y="189"/>
                    <a:pt x="1" y="189"/>
                    <a:pt x="1" y="216"/>
                  </a:cubicBezTo>
                  <a:cubicBezTo>
                    <a:pt x="1" y="229"/>
                    <a:pt x="1" y="241"/>
                    <a:pt x="1" y="253"/>
                  </a:cubicBezTo>
                  <a:cubicBezTo>
                    <a:pt x="1" y="253"/>
                    <a:pt x="1" y="253"/>
                    <a:pt x="0" y="253"/>
                  </a:cubicBezTo>
                  <a:cubicBezTo>
                    <a:pt x="0" y="255"/>
                    <a:pt x="0" y="257"/>
                    <a:pt x="0" y="259"/>
                  </a:cubicBezTo>
                  <a:cubicBezTo>
                    <a:pt x="45" y="274"/>
                    <a:pt x="76" y="312"/>
                    <a:pt x="85" y="360"/>
                  </a:cubicBezTo>
                  <a:cubicBezTo>
                    <a:pt x="95" y="416"/>
                    <a:pt x="76" y="463"/>
                    <a:pt x="30" y="497"/>
                  </a:cubicBezTo>
                  <a:cubicBezTo>
                    <a:pt x="25" y="501"/>
                    <a:pt x="19" y="504"/>
                    <a:pt x="13" y="507"/>
                  </a:cubicBezTo>
                  <a:cubicBezTo>
                    <a:pt x="18" y="577"/>
                    <a:pt x="23" y="647"/>
                    <a:pt x="35" y="715"/>
                  </a:cubicBezTo>
                  <a:cubicBezTo>
                    <a:pt x="40" y="746"/>
                    <a:pt x="46" y="776"/>
                    <a:pt x="53" y="806"/>
                  </a:cubicBezTo>
                  <a:cubicBezTo>
                    <a:pt x="83" y="806"/>
                    <a:pt x="112" y="806"/>
                    <a:pt x="143" y="806"/>
                  </a:cubicBezTo>
                  <a:cubicBezTo>
                    <a:pt x="135" y="791"/>
                    <a:pt x="129" y="779"/>
                    <a:pt x="123" y="767"/>
                  </a:cubicBezTo>
                  <a:cubicBezTo>
                    <a:pt x="105" y="732"/>
                    <a:pt x="98" y="695"/>
                    <a:pt x="111" y="656"/>
                  </a:cubicBezTo>
                  <a:cubicBezTo>
                    <a:pt x="129" y="602"/>
                    <a:pt x="168" y="570"/>
                    <a:pt x="224" y="562"/>
                  </a:cubicBezTo>
                  <a:cubicBezTo>
                    <a:pt x="278" y="555"/>
                    <a:pt x="323" y="577"/>
                    <a:pt x="353" y="623"/>
                  </a:cubicBezTo>
                  <a:cubicBezTo>
                    <a:pt x="383" y="669"/>
                    <a:pt x="384" y="718"/>
                    <a:pt x="356" y="767"/>
                  </a:cubicBezTo>
                  <a:cubicBezTo>
                    <a:pt x="349" y="779"/>
                    <a:pt x="342" y="791"/>
                    <a:pt x="334" y="806"/>
                  </a:cubicBezTo>
                  <a:cubicBezTo>
                    <a:pt x="420" y="806"/>
                    <a:pt x="500" y="806"/>
                    <a:pt x="580" y="806"/>
                  </a:cubicBezTo>
                  <a:cubicBezTo>
                    <a:pt x="634" y="806"/>
                    <a:pt x="654" y="786"/>
                    <a:pt x="654" y="732"/>
                  </a:cubicBezTo>
                  <a:cubicBezTo>
                    <a:pt x="654" y="642"/>
                    <a:pt x="655" y="552"/>
                    <a:pt x="654" y="462"/>
                  </a:cubicBezTo>
                  <a:cubicBezTo>
                    <a:pt x="654" y="444"/>
                    <a:pt x="660" y="437"/>
                    <a:pt x="676" y="442"/>
                  </a:cubicBezTo>
                  <a:cubicBezTo>
                    <a:pt x="700" y="449"/>
                    <a:pt x="725" y="456"/>
                    <a:pt x="747" y="468"/>
                  </a:cubicBezTo>
                  <a:cubicBezTo>
                    <a:pt x="786" y="488"/>
                    <a:pt x="835" y="483"/>
                    <a:pt x="865" y="452"/>
                  </a:cubicBezTo>
                  <a:cubicBezTo>
                    <a:pt x="895" y="419"/>
                    <a:pt x="899" y="369"/>
                    <a:pt x="874" y="332"/>
                  </a:cubicBezTo>
                  <a:cubicBezTo>
                    <a:pt x="845" y="289"/>
                    <a:pt x="796" y="280"/>
                    <a:pt x="745" y="304"/>
                  </a:cubicBezTo>
                  <a:close/>
                </a:path>
              </a:pathLst>
            </a:custGeom>
            <a:solidFill>
              <a:schemeClr val="accent4"/>
            </a:solidFill>
            <a:ln>
              <a:noFill/>
            </a:ln>
            <a:effectLst/>
          </p:spPr>
          <p:txBody>
            <a:bodyPr vert="horz" wrap="square" lIns="121902" tIns="60950" rIns="121902" bIns="60950" numCol="1" anchor="t" anchorCtr="0" compatLnSpc="1"/>
            <a:p>
              <a:endParaRPr lang="en-IN" sz="2400"/>
            </a:p>
          </p:txBody>
        </p:sp>
      </p:grpSp>
      <p:pic>
        <p:nvPicPr>
          <p:cNvPr id="9" name="Picture 8" descr="1200px-TensorFlowLogo.svg"/>
          <p:cNvPicPr>
            <a:picLocks noChangeAspect="1"/>
          </p:cNvPicPr>
          <p:nvPr/>
        </p:nvPicPr>
        <p:blipFill>
          <a:blip r:embed="rId1"/>
          <a:stretch>
            <a:fillRect/>
          </a:stretch>
        </p:blipFill>
        <p:spPr>
          <a:xfrm>
            <a:off x="14985365" y="7628890"/>
            <a:ext cx="2733675" cy="2574290"/>
          </a:xfrm>
          <a:prstGeom prst="rect">
            <a:avLst/>
          </a:prstGeom>
        </p:spPr>
      </p:pic>
      <p:pic>
        <p:nvPicPr>
          <p:cNvPr id="10" name="Picture 9" descr="1200px-Keras_logo.svg"/>
          <p:cNvPicPr>
            <a:picLocks noChangeAspect="1"/>
          </p:cNvPicPr>
          <p:nvPr/>
        </p:nvPicPr>
        <p:blipFill>
          <a:blip r:embed="rId2"/>
          <a:stretch>
            <a:fillRect/>
          </a:stretch>
        </p:blipFill>
        <p:spPr>
          <a:xfrm>
            <a:off x="14985365" y="4521835"/>
            <a:ext cx="2593340" cy="2593340"/>
          </a:xfrm>
          <a:prstGeom prst="rect">
            <a:avLst/>
          </a:prstGeom>
        </p:spPr>
      </p:pic>
      <p:pic>
        <p:nvPicPr>
          <p:cNvPr id="11" name="Picture 10" descr="scipy-logo-300"/>
          <p:cNvPicPr>
            <a:picLocks noChangeAspect="1"/>
          </p:cNvPicPr>
          <p:nvPr/>
        </p:nvPicPr>
        <p:blipFill>
          <a:blip r:embed="rId3"/>
          <a:stretch>
            <a:fillRect/>
          </a:stretch>
        </p:blipFill>
        <p:spPr>
          <a:xfrm>
            <a:off x="11449685" y="7307580"/>
            <a:ext cx="2896235" cy="2896235"/>
          </a:xfrm>
          <a:prstGeom prst="rect">
            <a:avLst/>
          </a:prstGeom>
        </p:spPr>
      </p:pic>
      <p:pic>
        <p:nvPicPr>
          <p:cNvPr id="12" name="Picture 11" descr="numoylogo"/>
          <p:cNvPicPr>
            <a:picLocks noChangeAspect="1"/>
          </p:cNvPicPr>
          <p:nvPr/>
        </p:nvPicPr>
        <p:blipFill>
          <a:blip r:embed="rId4"/>
          <a:stretch>
            <a:fillRect/>
          </a:stretch>
        </p:blipFill>
        <p:spPr>
          <a:xfrm>
            <a:off x="11449685" y="4521835"/>
            <a:ext cx="2576830" cy="25768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4319250" y="6860540"/>
            <a:ext cx="9690735" cy="6567170"/>
            <a:chOff x="7107380" y="3119718"/>
            <a:chExt cx="15637664" cy="10596282"/>
          </a:xfrm>
        </p:grpSpPr>
        <p:sp>
          <p:nvSpPr>
            <p:cNvPr id="202" name="Freeform: Shape 201"/>
            <p:cNvSpPr/>
            <p:nvPr/>
          </p:nvSpPr>
          <p:spPr>
            <a:xfrm>
              <a:off x="16620565" y="4601067"/>
              <a:ext cx="3316230" cy="885215"/>
            </a:xfrm>
            <a:custGeom>
              <a:avLst/>
              <a:gdLst>
                <a:gd name="connsiteX0" fmla="*/ 0 w 3316230"/>
                <a:gd name="connsiteY0" fmla="*/ 0 h 885215"/>
                <a:gd name="connsiteX1" fmla="*/ 217018 w 3316230"/>
                <a:gd name="connsiteY1" fmla="*/ 0 h 885215"/>
                <a:gd name="connsiteX2" fmla="*/ 2374920 w 3316230"/>
                <a:gd name="connsiteY2" fmla="*/ 0 h 885215"/>
                <a:gd name="connsiteX3" fmla="*/ 3308722 w 3316230"/>
                <a:gd name="connsiteY3" fmla="*/ 680632 h 885215"/>
                <a:gd name="connsiteX4" fmla="*/ 3207734 w 3316230"/>
                <a:gd name="connsiteY4" fmla="*/ 877347 h 885215"/>
                <a:gd name="connsiteX5" fmla="*/ 3159208 w 3316230"/>
                <a:gd name="connsiteY5" fmla="*/ 885215 h 885215"/>
                <a:gd name="connsiteX6" fmla="*/ 3009696 w 3316230"/>
                <a:gd name="connsiteY6" fmla="*/ 776367 h 885215"/>
                <a:gd name="connsiteX7" fmla="*/ 2374920 w 3316230"/>
                <a:gd name="connsiteY7" fmla="*/ 313432 h 885215"/>
                <a:gd name="connsiteX8" fmla="*/ 161809 w 3316230"/>
                <a:gd name="connsiteY8" fmla="*/ 313432 h 885215"/>
                <a:gd name="connsiteX9" fmla="*/ 0 w 3316230"/>
                <a:gd name="connsiteY9" fmla="*/ 313432 h 88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6230" h="885215">
                  <a:moveTo>
                    <a:pt x="0" y="0"/>
                  </a:moveTo>
                  <a:lnTo>
                    <a:pt x="217018" y="0"/>
                  </a:lnTo>
                  <a:cubicBezTo>
                    <a:pt x="767728" y="0"/>
                    <a:pt x="1472637" y="0"/>
                    <a:pt x="2374920" y="0"/>
                  </a:cubicBezTo>
                  <a:cubicBezTo>
                    <a:pt x="2802476" y="0"/>
                    <a:pt x="3177570" y="274089"/>
                    <a:pt x="3308722" y="680632"/>
                  </a:cubicBezTo>
                  <a:cubicBezTo>
                    <a:pt x="3334952" y="761941"/>
                    <a:pt x="3290360" y="851118"/>
                    <a:pt x="3207734" y="877347"/>
                  </a:cubicBezTo>
                  <a:cubicBezTo>
                    <a:pt x="3191996" y="882592"/>
                    <a:pt x="3174947" y="885215"/>
                    <a:pt x="3159208" y="885215"/>
                  </a:cubicBezTo>
                  <a:cubicBezTo>
                    <a:pt x="3092321" y="885215"/>
                    <a:pt x="3031992" y="843249"/>
                    <a:pt x="3009696" y="776367"/>
                  </a:cubicBezTo>
                  <a:cubicBezTo>
                    <a:pt x="2920512" y="499655"/>
                    <a:pt x="2666078" y="313432"/>
                    <a:pt x="2374920" y="313432"/>
                  </a:cubicBezTo>
                  <a:cubicBezTo>
                    <a:pt x="2374920" y="313432"/>
                    <a:pt x="2374920" y="313432"/>
                    <a:pt x="161809" y="313432"/>
                  </a:cubicBezTo>
                  <a:lnTo>
                    <a:pt x="0" y="31343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2" name="Group 1"/>
            <p:cNvGrpSpPr/>
            <p:nvPr/>
          </p:nvGrpSpPr>
          <p:grpSpPr>
            <a:xfrm>
              <a:off x="7107380" y="3119718"/>
              <a:ext cx="2963698" cy="3271098"/>
              <a:chOff x="7907467" y="3131128"/>
              <a:chExt cx="2562936" cy="2828768"/>
            </a:xfrm>
          </p:grpSpPr>
          <p:sp>
            <p:nvSpPr>
              <p:cNvPr id="44364" name="Freeform 1384"/>
              <p:cNvSpPr/>
              <p:nvPr/>
            </p:nvSpPr>
            <p:spPr bwMode="auto">
              <a:xfrm>
                <a:off x="7907467" y="3287080"/>
                <a:ext cx="2328176" cy="2655612"/>
              </a:xfrm>
              <a:custGeom>
                <a:avLst/>
                <a:gdLst>
                  <a:gd name="T0" fmla="*/ 1700 w 1775"/>
                  <a:gd name="T1" fmla="*/ 853 h 2025"/>
                  <a:gd name="T2" fmla="*/ 726 w 1775"/>
                  <a:gd name="T3" fmla="*/ 0 h 2025"/>
                  <a:gd name="T4" fmla="*/ 523 w 1775"/>
                  <a:gd name="T5" fmla="*/ 88 h 2025"/>
                  <a:gd name="T6" fmla="*/ 78 w 1775"/>
                  <a:gd name="T7" fmla="*/ 1134 h 2025"/>
                  <a:gd name="T8" fmla="*/ 1056 w 1775"/>
                  <a:gd name="T9" fmla="*/ 1967 h 2025"/>
                  <a:gd name="T10" fmla="*/ 1306 w 1775"/>
                  <a:gd name="T11" fmla="*/ 1921 h 2025"/>
                  <a:gd name="T12" fmla="*/ 1700 w 1775"/>
                  <a:gd name="T13" fmla="*/ 853 h 2025"/>
                </a:gdLst>
                <a:ahLst/>
                <a:cxnLst>
                  <a:cxn ang="0">
                    <a:pos x="T0" y="T1"/>
                  </a:cxn>
                  <a:cxn ang="0">
                    <a:pos x="T2" y="T3"/>
                  </a:cxn>
                  <a:cxn ang="0">
                    <a:pos x="T4" y="T5"/>
                  </a:cxn>
                  <a:cxn ang="0">
                    <a:pos x="T6" y="T7"/>
                  </a:cxn>
                  <a:cxn ang="0">
                    <a:pos x="T8" y="T9"/>
                  </a:cxn>
                  <a:cxn ang="0">
                    <a:pos x="T10" y="T11"/>
                  </a:cxn>
                  <a:cxn ang="0">
                    <a:pos x="T12" y="T13"/>
                  </a:cxn>
                </a:cxnLst>
                <a:rect l="0" t="0" r="r" b="b"/>
                <a:pathLst>
                  <a:path w="1775" h="2025">
                    <a:moveTo>
                      <a:pt x="1700" y="853"/>
                    </a:moveTo>
                    <a:cubicBezTo>
                      <a:pt x="1611" y="332"/>
                      <a:pt x="726" y="0"/>
                      <a:pt x="726" y="0"/>
                    </a:cubicBezTo>
                    <a:cubicBezTo>
                      <a:pt x="523" y="88"/>
                      <a:pt x="523" y="88"/>
                      <a:pt x="523" y="88"/>
                    </a:cubicBezTo>
                    <a:cubicBezTo>
                      <a:pt x="193" y="256"/>
                      <a:pt x="0" y="682"/>
                      <a:pt x="78" y="1134"/>
                    </a:cubicBezTo>
                    <a:cubicBezTo>
                      <a:pt x="170" y="1672"/>
                      <a:pt x="646" y="2025"/>
                      <a:pt x="1056" y="1967"/>
                    </a:cubicBezTo>
                    <a:cubicBezTo>
                      <a:pt x="1306" y="1921"/>
                      <a:pt x="1306" y="1921"/>
                      <a:pt x="1306" y="1921"/>
                    </a:cubicBezTo>
                    <a:cubicBezTo>
                      <a:pt x="1306" y="1921"/>
                      <a:pt x="1775" y="1288"/>
                      <a:pt x="1700" y="853"/>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65" name="Freeform 1385"/>
              <p:cNvSpPr/>
              <p:nvPr/>
            </p:nvSpPr>
            <p:spPr bwMode="auto">
              <a:xfrm>
                <a:off x="8025679" y="3233246"/>
                <a:ext cx="2132266" cy="2642848"/>
              </a:xfrm>
              <a:custGeom>
                <a:avLst/>
                <a:gdLst>
                  <a:gd name="T0" fmla="*/ 945 w 1626"/>
                  <a:gd name="T1" fmla="*/ 2011 h 2015"/>
                  <a:gd name="T2" fmla="*/ 1127 w 1626"/>
                  <a:gd name="T3" fmla="*/ 1989 h 2015"/>
                  <a:gd name="T4" fmla="*/ 1494 w 1626"/>
                  <a:gd name="T5" fmla="*/ 1480 h 2015"/>
                  <a:gd name="T6" fmla="*/ 1617 w 1626"/>
                  <a:gd name="T7" fmla="*/ 948 h 2015"/>
                  <a:gd name="T8" fmla="*/ 1610 w 1626"/>
                  <a:gd name="T9" fmla="*/ 894 h 2015"/>
                  <a:gd name="T10" fmla="*/ 694 w 1626"/>
                  <a:gd name="T11" fmla="*/ 22 h 2015"/>
                  <a:gd name="T12" fmla="*/ 434 w 1626"/>
                  <a:gd name="T13" fmla="*/ 128 h 2015"/>
                  <a:gd name="T14" fmla="*/ 76 w 1626"/>
                  <a:gd name="T15" fmla="*/ 1156 h 2015"/>
                  <a:gd name="T16" fmla="*/ 945 w 1626"/>
                  <a:gd name="T17" fmla="*/ 2011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6" h="2015">
                    <a:moveTo>
                      <a:pt x="945" y="2011"/>
                    </a:moveTo>
                    <a:cubicBezTo>
                      <a:pt x="1012" y="2012"/>
                      <a:pt x="1127" y="1989"/>
                      <a:pt x="1127" y="1989"/>
                    </a:cubicBezTo>
                    <a:cubicBezTo>
                      <a:pt x="1145" y="1964"/>
                      <a:pt x="1383" y="1730"/>
                      <a:pt x="1494" y="1480"/>
                    </a:cubicBezTo>
                    <a:cubicBezTo>
                      <a:pt x="1568" y="1310"/>
                      <a:pt x="1626" y="1118"/>
                      <a:pt x="1617" y="948"/>
                    </a:cubicBezTo>
                    <a:cubicBezTo>
                      <a:pt x="1615" y="930"/>
                      <a:pt x="1613" y="912"/>
                      <a:pt x="1610" y="894"/>
                    </a:cubicBezTo>
                    <a:cubicBezTo>
                      <a:pt x="1521" y="373"/>
                      <a:pt x="795" y="0"/>
                      <a:pt x="694" y="22"/>
                    </a:cubicBezTo>
                    <a:cubicBezTo>
                      <a:pt x="562" y="50"/>
                      <a:pt x="436" y="127"/>
                      <a:pt x="434" y="128"/>
                    </a:cubicBezTo>
                    <a:cubicBezTo>
                      <a:pt x="153" y="327"/>
                      <a:pt x="0" y="731"/>
                      <a:pt x="76" y="1156"/>
                    </a:cubicBezTo>
                    <a:cubicBezTo>
                      <a:pt x="165" y="1657"/>
                      <a:pt x="540" y="2015"/>
                      <a:pt x="945" y="2011"/>
                    </a:cubicBezTo>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66" name="Freeform 1386"/>
              <p:cNvSpPr/>
              <p:nvPr/>
            </p:nvSpPr>
            <p:spPr bwMode="auto">
              <a:xfrm>
                <a:off x="8024569" y="3131128"/>
                <a:ext cx="2445834" cy="2828768"/>
              </a:xfrm>
              <a:custGeom>
                <a:avLst/>
                <a:gdLst>
                  <a:gd name="T0" fmla="*/ 1762 w 1865"/>
                  <a:gd name="T1" fmla="*/ 922 h 2157"/>
                  <a:gd name="T2" fmla="*/ 1120 w 1865"/>
                  <a:gd name="T3" fmla="*/ 2071 h 2157"/>
                  <a:gd name="T4" fmla="*/ 104 w 1865"/>
                  <a:gd name="T5" fmla="*/ 1236 h 2157"/>
                  <a:gd name="T6" fmla="*/ 745 w 1865"/>
                  <a:gd name="T7" fmla="*/ 87 h 2157"/>
                  <a:gd name="T8" fmla="*/ 1762 w 1865"/>
                  <a:gd name="T9" fmla="*/ 922 h 2157"/>
                </a:gdLst>
                <a:ahLst/>
                <a:cxnLst>
                  <a:cxn ang="0">
                    <a:pos x="T0" y="T1"/>
                  </a:cxn>
                  <a:cxn ang="0">
                    <a:pos x="T2" y="T3"/>
                  </a:cxn>
                  <a:cxn ang="0">
                    <a:pos x="T4" y="T5"/>
                  </a:cxn>
                  <a:cxn ang="0">
                    <a:pos x="T6" y="T7"/>
                  </a:cxn>
                  <a:cxn ang="0">
                    <a:pos x="T8" y="T9"/>
                  </a:cxn>
                </a:cxnLst>
                <a:rect l="0" t="0" r="r" b="b"/>
                <a:pathLst>
                  <a:path w="1865" h="2157">
                    <a:moveTo>
                      <a:pt x="1762" y="922"/>
                    </a:moveTo>
                    <a:cubicBezTo>
                      <a:pt x="1865" y="1470"/>
                      <a:pt x="1578" y="1984"/>
                      <a:pt x="1120" y="2071"/>
                    </a:cubicBezTo>
                    <a:cubicBezTo>
                      <a:pt x="663" y="2157"/>
                      <a:pt x="207" y="1783"/>
                      <a:pt x="104" y="1236"/>
                    </a:cubicBezTo>
                    <a:cubicBezTo>
                      <a:pt x="0" y="688"/>
                      <a:pt x="287" y="173"/>
                      <a:pt x="745" y="87"/>
                    </a:cubicBezTo>
                    <a:cubicBezTo>
                      <a:pt x="1203" y="0"/>
                      <a:pt x="1658" y="374"/>
                      <a:pt x="1762" y="922"/>
                    </a:cubicBezTo>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67" name="Freeform 1387"/>
              <p:cNvSpPr/>
              <p:nvPr/>
            </p:nvSpPr>
            <p:spPr bwMode="auto">
              <a:xfrm>
                <a:off x="8024569" y="3131128"/>
                <a:ext cx="2312082" cy="1632772"/>
              </a:xfrm>
              <a:custGeom>
                <a:avLst/>
                <a:gdLst>
                  <a:gd name="T0" fmla="*/ 750 w 1763"/>
                  <a:gd name="T1" fmla="*/ 112 h 1245"/>
                  <a:gd name="T2" fmla="*/ 1763 w 1763"/>
                  <a:gd name="T3" fmla="*/ 932 h 1245"/>
                  <a:gd name="T4" fmla="*/ 1761 w 1763"/>
                  <a:gd name="T5" fmla="*/ 919 h 1245"/>
                  <a:gd name="T6" fmla="*/ 745 w 1763"/>
                  <a:gd name="T7" fmla="*/ 87 h 1245"/>
                  <a:gd name="T8" fmla="*/ 103 w 1763"/>
                  <a:gd name="T9" fmla="*/ 1233 h 1245"/>
                  <a:gd name="T10" fmla="*/ 106 w 1763"/>
                  <a:gd name="T11" fmla="*/ 1245 h 1245"/>
                  <a:gd name="T12" fmla="*/ 750 w 1763"/>
                  <a:gd name="T13" fmla="*/ 112 h 1245"/>
                </a:gdLst>
                <a:ahLst/>
                <a:cxnLst>
                  <a:cxn ang="0">
                    <a:pos x="T0" y="T1"/>
                  </a:cxn>
                  <a:cxn ang="0">
                    <a:pos x="T2" y="T3"/>
                  </a:cxn>
                  <a:cxn ang="0">
                    <a:pos x="T4" y="T5"/>
                  </a:cxn>
                  <a:cxn ang="0">
                    <a:pos x="T6" y="T7"/>
                  </a:cxn>
                  <a:cxn ang="0">
                    <a:pos x="T8" y="T9"/>
                  </a:cxn>
                  <a:cxn ang="0">
                    <a:pos x="T10" y="T11"/>
                  </a:cxn>
                  <a:cxn ang="0">
                    <a:pos x="T12" y="T13"/>
                  </a:cxn>
                </a:cxnLst>
                <a:rect l="0" t="0" r="r" b="b"/>
                <a:pathLst>
                  <a:path w="1763" h="1245">
                    <a:moveTo>
                      <a:pt x="750" y="112"/>
                    </a:moveTo>
                    <a:cubicBezTo>
                      <a:pt x="1204" y="27"/>
                      <a:pt x="1656" y="393"/>
                      <a:pt x="1763" y="932"/>
                    </a:cubicBezTo>
                    <a:cubicBezTo>
                      <a:pt x="1763" y="928"/>
                      <a:pt x="1762" y="923"/>
                      <a:pt x="1761" y="919"/>
                    </a:cubicBezTo>
                    <a:cubicBezTo>
                      <a:pt x="1658" y="373"/>
                      <a:pt x="1203" y="0"/>
                      <a:pt x="745" y="87"/>
                    </a:cubicBezTo>
                    <a:cubicBezTo>
                      <a:pt x="287" y="173"/>
                      <a:pt x="0" y="686"/>
                      <a:pt x="103" y="1233"/>
                    </a:cubicBezTo>
                    <a:cubicBezTo>
                      <a:pt x="104" y="1237"/>
                      <a:pt x="105" y="1241"/>
                      <a:pt x="106" y="1245"/>
                    </a:cubicBezTo>
                    <a:cubicBezTo>
                      <a:pt x="10" y="704"/>
                      <a:pt x="296" y="198"/>
                      <a:pt x="750" y="112"/>
                    </a:cubicBezTo>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68" name="Freeform 1388"/>
              <p:cNvSpPr/>
              <p:nvPr/>
            </p:nvSpPr>
            <p:spPr bwMode="auto">
              <a:xfrm>
                <a:off x="8318157" y="3406402"/>
                <a:ext cx="1962994" cy="2266566"/>
              </a:xfrm>
              <a:custGeom>
                <a:avLst/>
                <a:gdLst>
                  <a:gd name="T0" fmla="*/ 1414 w 1497"/>
                  <a:gd name="T1" fmla="*/ 738 h 1728"/>
                  <a:gd name="T2" fmla="*/ 899 w 1497"/>
                  <a:gd name="T3" fmla="*/ 1658 h 1728"/>
                  <a:gd name="T4" fmla="*/ 83 w 1497"/>
                  <a:gd name="T5" fmla="*/ 990 h 1728"/>
                  <a:gd name="T6" fmla="*/ 599 w 1497"/>
                  <a:gd name="T7" fmla="*/ 70 h 1728"/>
                  <a:gd name="T8" fmla="*/ 1414 w 1497"/>
                  <a:gd name="T9" fmla="*/ 738 h 1728"/>
                </a:gdLst>
                <a:ahLst/>
                <a:cxnLst>
                  <a:cxn ang="0">
                    <a:pos x="T0" y="T1"/>
                  </a:cxn>
                  <a:cxn ang="0">
                    <a:pos x="T2" y="T3"/>
                  </a:cxn>
                  <a:cxn ang="0">
                    <a:pos x="T4" y="T5"/>
                  </a:cxn>
                  <a:cxn ang="0">
                    <a:pos x="T6" y="T7"/>
                  </a:cxn>
                  <a:cxn ang="0">
                    <a:pos x="T8" y="T9"/>
                  </a:cxn>
                </a:cxnLst>
                <a:rect l="0" t="0" r="r" b="b"/>
                <a:pathLst>
                  <a:path w="1497" h="1728">
                    <a:moveTo>
                      <a:pt x="1414" y="738"/>
                    </a:moveTo>
                    <a:cubicBezTo>
                      <a:pt x="1497" y="1177"/>
                      <a:pt x="1267" y="1589"/>
                      <a:pt x="899" y="1658"/>
                    </a:cubicBezTo>
                    <a:cubicBezTo>
                      <a:pt x="531" y="1728"/>
                      <a:pt x="166" y="1429"/>
                      <a:pt x="83" y="990"/>
                    </a:cubicBezTo>
                    <a:cubicBezTo>
                      <a:pt x="0" y="551"/>
                      <a:pt x="231" y="139"/>
                      <a:pt x="599" y="70"/>
                    </a:cubicBezTo>
                    <a:cubicBezTo>
                      <a:pt x="966" y="0"/>
                      <a:pt x="1332" y="300"/>
                      <a:pt x="1414" y="73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69" name="Freeform 1389"/>
              <p:cNvSpPr>
                <a:spLocks noEditPoints="1"/>
              </p:cNvSpPr>
              <p:nvPr/>
            </p:nvSpPr>
            <p:spPr bwMode="auto">
              <a:xfrm>
                <a:off x="8279863" y="3456350"/>
                <a:ext cx="2020158" cy="2169444"/>
              </a:xfrm>
              <a:custGeom>
                <a:avLst/>
                <a:gdLst>
                  <a:gd name="T0" fmla="*/ 814 w 1540"/>
                  <a:gd name="T1" fmla="*/ 1636 h 1654"/>
                  <a:gd name="T2" fmla="*/ 102 w 1540"/>
                  <a:gd name="T3" fmla="*/ 954 h 1654"/>
                  <a:gd name="T4" fmla="*/ 620 w 1540"/>
                  <a:gd name="T5" fmla="*/ 29 h 1654"/>
                  <a:gd name="T6" fmla="*/ 727 w 1540"/>
                  <a:gd name="T7" fmla="*/ 19 h 1654"/>
                  <a:gd name="T8" fmla="*/ 952 w 1540"/>
                  <a:gd name="T9" fmla="*/ 63 h 1654"/>
                  <a:gd name="T10" fmla="*/ 1443 w 1540"/>
                  <a:gd name="T11" fmla="*/ 700 h 1654"/>
                  <a:gd name="T12" fmla="*/ 1460 w 1540"/>
                  <a:gd name="T13" fmla="*/ 879 h 1654"/>
                  <a:gd name="T14" fmla="*/ 1238 w 1540"/>
                  <a:gd name="T15" fmla="*/ 1453 h 1654"/>
                  <a:gd name="T16" fmla="*/ 922 w 1540"/>
                  <a:gd name="T17" fmla="*/ 1626 h 1654"/>
                  <a:gd name="T18" fmla="*/ 814 w 1540"/>
                  <a:gd name="T19" fmla="*/ 1636 h 1654"/>
                  <a:gd name="T20" fmla="*/ 726 w 1540"/>
                  <a:gd name="T21" fmla="*/ 0 h 1654"/>
                  <a:gd name="T22" fmla="*/ 616 w 1540"/>
                  <a:gd name="T23" fmla="*/ 10 h 1654"/>
                  <a:gd name="T24" fmla="*/ 84 w 1540"/>
                  <a:gd name="T25" fmla="*/ 957 h 1654"/>
                  <a:gd name="T26" fmla="*/ 813 w 1540"/>
                  <a:gd name="T27" fmla="*/ 1654 h 1654"/>
                  <a:gd name="T28" fmla="*/ 924 w 1540"/>
                  <a:gd name="T29" fmla="*/ 1644 h 1654"/>
                  <a:gd name="T30" fmla="*/ 1455 w 1540"/>
                  <a:gd name="T31" fmla="*/ 697 h 1654"/>
                  <a:gd name="T32" fmla="*/ 726 w 1540"/>
                  <a:gd name="T33" fmla="*/ 0 h 1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0" h="1654">
                    <a:moveTo>
                      <a:pt x="814" y="1636"/>
                    </a:moveTo>
                    <a:cubicBezTo>
                      <a:pt x="484" y="1636"/>
                      <a:pt x="177" y="1352"/>
                      <a:pt x="102" y="954"/>
                    </a:cubicBezTo>
                    <a:cubicBezTo>
                      <a:pt x="19" y="513"/>
                      <a:pt x="250" y="99"/>
                      <a:pt x="620" y="29"/>
                    </a:cubicBezTo>
                    <a:cubicBezTo>
                      <a:pt x="656" y="22"/>
                      <a:pt x="692" y="19"/>
                      <a:pt x="727" y="19"/>
                    </a:cubicBezTo>
                    <a:cubicBezTo>
                      <a:pt x="804" y="19"/>
                      <a:pt x="880" y="35"/>
                      <a:pt x="952" y="63"/>
                    </a:cubicBezTo>
                    <a:cubicBezTo>
                      <a:pt x="1190" y="155"/>
                      <a:pt x="1386" y="394"/>
                      <a:pt x="1443" y="700"/>
                    </a:cubicBezTo>
                    <a:cubicBezTo>
                      <a:pt x="1455" y="761"/>
                      <a:pt x="1460" y="820"/>
                      <a:pt x="1460" y="879"/>
                    </a:cubicBezTo>
                    <a:cubicBezTo>
                      <a:pt x="1460" y="1107"/>
                      <a:pt x="1377" y="1314"/>
                      <a:pt x="1238" y="1453"/>
                    </a:cubicBezTo>
                    <a:cubicBezTo>
                      <a:pt x="1152" y="1541"/>
                      <a:pt x="1045" y="1603"/>
                      <a:pt x="922" y="1626"/>
                    </a:cubicBezTo>
                    <a:cubicBezTo>
                      <a:pt x="886" y="1633"/>
                      <a:pt x="850" y="1636"/>
                      <a:pt x="814" y="1636"/>
                    </a:cubicBezTo>
                    <a:moveTo>
                      <a:pt x="726" y="0"/>
                    </a:moveTo>
                    <a:cubicBezTo>
                      <a:pt x="690" y="0"/>
                      <a:pt x="653" y="3"/>
                      <a:pt x="616" y="10"/>
                    </a:cubicBezTo>
                    <a:cubicBezTo>
                      <a:pt x="237" y="82"/>
                      <a:pt x="0" y="506"/>
                      <a:pt x="84" y="957"/>
                    </a:cubicBezTo>
                    <a:cubicBezTo>
                      <a:pt x="161" y="1364"/>
                      <a:pt x="474" y="1654"/>
                      <a:pt x="813" y="1654"/>
                    </a:cubicBezTo>
                    <a:cubicBezTo>
                      <a:pt x="850" y="1654"/>
                      <a:pt x="887" y="1651"/>
                      <a:pt x="924" y="1644"/>
                    </a:cubicBezTo>
                    <a:cubicBezTo>
                      <a:pt x="1302" y="1572"/>
                      <a:pt x="1540" y="1148"/>
                      <a:pt x="1455" y="697"/>
                    </a:cubicBezTo>
                    <a:cubicBezTo>
                      <a:pt x="1378" y="290"/>
                      <a:pt x="1065" y="0"/>
                      <a:pt x="726" y="0"/>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70" name="Freeform 1391"/>
              <p:cNvSpPr/>
              <p:nvPr/>
            </p:nvSpPr>
            <p:spPr bwMode="auto">
              <a:xfrm>
                <a:off x="8404737" y="4470312"/>
                <a:ext cx="1789838" cy="1123848"/>
              </a:xfrm>
              <a:custGeom>
                <a:avLst/>
                <a:gdLst>
                  <a:gd name="T0" fmla="*/ 0 w 1365"/>
                  <a:gd name="T1" fmla="*/ 0 h 857"/>
                  <a:gd name="T2" fmla="*/ 17 w 1365"/>
                  <a:gd name="T3" fmla="*/ 179 h 857"/>
                  <a:gd name="T4" fmla="*/ 726 w 1365"/>
                  <a:gd name="T5" fmla="*/ 857 h 857"/>
                  <a:gd name="T6" fmla="*/ 833 w 1365"/>
                  <a:gd name="T7" fmla="*/ 847 h 857"/>
                  <a:gd name="T8" fmla="*/ 1143 w 1365"/>
                  <a:gd name="T9" fmla="*/ 680 h 857"/>
                  <a:gd name="T10" fmla="*/ 1365 w 1365"/>
                  <a:gd name="T11" fmla="*/ 106 h 857"/>
                  <a:gd name="T12" fmla="*/ 833 w 1365"/>
                  <a:gd name="T13" fmla="*/ 847 h 857"/>
                  <a:gd name="T14" fmla="*/ 726 w 1365"/>
                  <a:gd name="T15" fmla="*/ 857 h 857"/>
                  <a:gd name="T16" fmla="*/ 17 w 1365"/>
                  <a:gd name="T17" fmla="*/ 179 h 857"/>
                  <a:gd name="T18" fmla="*/ 0 w 1365"/>
                  <a:gd name="T19" fmla="*/ 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5" h="857">
                    <a:moveTo>
                      <a:pt x="0" y="0"/>
                    </a:moveTo>
                    <a:cubicBezTo>
                      <a:pt x="0" y="59"/>
                      <a:pt x="5" y="119"/>
                      <a:pt x="17" y="179"/>
                    </a:cubicBezTo>
                    <a:cubicBezTo>
                      <a:pt x="92" y="575"/>
                      <a:pt x="397" y="857"/>
                      <a:pt x="726" y="857"/>
                    </a:cubicBezTo>
                    <a:cubicBezTo>
                      <a:pt x="761" y="857"/>
                      <a:pt x="797" y="854"/>
                      <a:pt x="833" y="847"/>
                    </a:cubicBezTo>
                    <a:cubicBezTo>
                      <a:pt x="953" y="824"/>
                      <a:pt x="1059" y="765"/>
                      <a:pt x="1143" y="680"/>
                    </a:cubicBezTo>
                    <a:cubicBezTo>
                      <a:pt x="1282" y="541"/>
                      <a:pt x="1365" y="334"/>
                      <a:pt x="1365" y="106"/>
                    </a:cubicBezTo>
                    <a:cubicBezTo>
                      <a:pt x="1365" y="473"/>
                      <a:pt x="1150" y="787"/>
                      <a:pt x="833" y="847"/>
                    </a:cubicBezTo>
                    <a:cubicBezTo>
                      <a:pt x="797" y="854"/>
                      <a:pt x="761" y="857"/>
                      <a:pt x="726" y="857"/>
                    </a:cubicBezTo>
                    <a:cubicBezTo>
                      <a:pt x="397" y="857"/>
                      <a:pt x="92" y="575"/>
                      <a:pt x="17" y="179"/>
                    </a:cubicBezTo>
                    <a:cubicBezTo>
                      <a:pt x="5" y="119"/>
                      <a:pt x="0" y="59"/>
                      <a:pt x="0" y="0"/>
                    </a:cubicBezTo>
                  </a:path>
                </a:pathLst>
              </a:custGeom>
              <a:solidFill>
                <a:srgbClr val="C9B7AD"/>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71" name="Freeform 1393"/>
              <p:cNvSpPr/>
              <p:nvPr/>
            </p:nvSpPr>
            <p:spPr bwMode="auto">
              <a:xfrm>
                <a:off x="8600093" y="3680566"/>
                <a:ext cx="1487370" cy="1715464"/>
              </a:xfrm>
              <a:custGeom>
                <a:avLst/>
                <a:gdLst>
                  <a:gd name="T0" fmla="*/ 1071 w 1134"/>
                  <a:gd name="T1" fmla="*/ 559 h 1308"/>
                  <a:gd name="T2" fmla="*/ 681 w 1134"/>
                  <a:gd name="T3" fmla="*/ 1255 h 1308"/>
                  <a:gd name="T4" fmla="*/ 63 w 1134"/>
                  <a:gd name="T5" fmla="*/ 750 h 1308"/>
                  <a:gd name="T6" fmla="*/ 453 w 1134"/>
                  <a:gd name="T7" fmla="*/ 53 h 1308"/>
                  <a:gd name="T8" fmla="*/ 1071 w 1134"/>
                  <a:gd name="T9" fmla="*/ 559 h 1308"/>
                </a:gdLst>
                <a:ahLst/>
                <a:cxnLst>
                  <a:cxn ang="0">
                    <a:pos x="T0" y="T1"/>
                  </a:cxn>
                  <a:cxn ang="0">
                    <a:pos x="T2" y="T3"/>
                  </a:cxn>
                  <a:cxn ang="0">
                    <a:pos x="T4" y="T5"/>
                  </a:cxn>
                  <a:cxn ang="0">
                    <a:pos x="T6" y="T7"/>
                  </a:cxn>
                  <a:cxn ang="0">
                    <a:pos x="T8" y="T9"/>
                  </a:cxn>
                </a:cxnLst>
                <a:rect l="0" t="0" r="r" b="b"/>
                <a:pathLst>
                  <a:path w="1134" h="1308">
                    <a:moveTo>
                      <a:pt x="1071" y="559"/>
                    </a:moveTo>
                    <a:cubicBezTo>
                      <a:pt x="1134" y="891"/>
                      <a:pt x="959" y="1203"/>
                      <a:pt x="681" y="1255"/>
                    </a:cubicBezTo>
                    <a:cubicBezTo>
                      <a:pt x="402" y="1308"/>
                      <a:pt x="126" y="1082"/>
                      <a:pt x="63" y="750"/>
                    </a:cubicBezTo>
                    <a:cubicBezTo>
                      <a:pt x="0" y="418"/>
                      <a:pt x="175" y="106"/>
                      <a:pt x="453" y="53"/>
                    </a:cubicBezTo>
                    <a:cubicBezTo>
                      <a:pt x="732" y="0"/>
                      <a:pt x="1008" y="227"/>
                      <a:pt x="1071" y="559"/>
                    </a:cubicBezTo>
                  </a:path>
                </a:pathLst>
              </a:custGeom>
              <a:solidFill>
                <a:srgbClr val="9C5329"/>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72" name="Freeform 1394"/>
              <p:cNvSpPr>
                <a:spLocks noEditPoints="1"/>
              </p:cNvSpPr>
              <p:nvPr/>
            </p:nvSpPr>
            <p:spPr bwMode="auto">
              <a:xfrm>
                <a:off x="8671131" y="3756598"/>
                <a:ext cx="1350842" cy="1580602"/>
              </a:xfrm>
              <a:custGeom>
                <a:avLst/>
                <a:gdLst>
                  <a:gd name="T0" fmla="*/ 546 w 1030"/>
                  <a:gd name="T1" fmla="*/ 1205 h 1205"/>
                  <a:gd name="T2" fmla="*/ 546 w 1030"/>
                  <a:gd name="T3" fmla="*/ 1205 h 1205"/>
                  <a:gd name="T4" fmla="*/ 546 w 1030"/>
                  <a:gd name="T5" fmla="*/ 1205 h 1205"/>
                  <a:gd name="T6" fmla="*/ 546 w 1030"/>
                  <a:gd name="T7" fmla="*/ 1205 h 1205"/>
                  <a:gd name="T8" fmla="*/ 627 w 1030"/>
                  <a:gd name="T9" fmla="*/ 1197 h 1205"/>
                  <a:gd name="T10" fmla="*/ 627 w 1030"/>
                  <a:gd name="T11" fmla="*/ 1197 h 1205"/>
                  <a:gd name="T12" fmla="*/ 627 w 1030"/>
                  <a:gd name="T13" fmla="*/ 1197 h 1205"/>
                  <a:gd name="T14" fmla="*/ 628 w 1030"/>
                  <a:gd name="T15" fmla="*/ 1197 h 1205"/>
                  <a:gd name="T16" fmla="*/ 628 w 1030"/>
                  <a:gd name="T17" fmla="*/ 1197 h 1205"/>
                  <a:gd name="T18" fmla="*/ 628 w 1030"/>
                  <a:gd name="T19" fmla="*/ 1197 h 1205"/>
                  <a:gd name="T20" fmla="*/ 629 w 1030"/>
                  <a:gd name="T21" fmla="*/ 1197 h 1205"/>
                  <a:gd name="T22" fmla="*/ 629 w 1030"/>
                  <a:gd name="T23" fmla="*/ 1197 h 1205"/>
                  <a:gd name="T24" fmla="*/ 629 w 1030"/>
                  <a:gd name="T25" fmla="*/ 1197 h 1205"/>
                  <a:gd name="T26" fmla="*/ 630 w 1030"/>
                  <a:gd name="T27" fmla="*/ 1197 h 1205"/>
                  <a:gd name="T28" fmla="*/ 630 w 1030"/>
                  <a:gd name="T29" fmla="*/ 1197 h 1205"/>
                  <a:gd name="T30" fmla="*/ 630 w 1030"/>
                  <a:gd name="T31" fmla="*/ 1197 h 1205"/>
                  <a:gd name="T32" fmla="*/ 631 w 1030"/>
                  <a:gd name="T33" fmla="*/ 1197 h 1205"/>
                  <a:gd name="T34" fmla="*/ 630 w 1030"/>
                  <a:gd name="T35" fmla="*/ 1197 h 1205"/>
                  <a:gd name="T36" fmla="*/ 631 w 1030"/>
                  <a:gd name="T37" fmla="*/ 1197 h 1205"/>
                  <a:gd name="T38" fmla="*/ 632 w 1030"/>
                  <a:gd name="T39" fmla="*/ 1196 h 1205"/>
                  <a:gd name="T40" fmla="*/ 631 w 1030"/>
                  <a:gd name="T41" fmla="*/ 1197 h 1205"/>
                  <a:gd name="T42" fmla="*/ 632 w 1030"/>
                  <a:gd name="T43" fmla="*/ 1196 h 1205"/>
                  <a:gd name="T44" fmla="*/ 633 w 1030"/>
                  <a:gd name="T45" fmla="*/ 1196 h 1205"/>
                  <a:gd name="T46" fmla="*/ 632 w 1030"/>
                  <a:gd name="T47" fmla="*/ 1196 h 1205"/>
                  <a:gd name="T48" fmla="*/ 633 w 1030"/>
                  <a:gd name="T49" fmla="*/ 1196 h 1205"/>
                  <a:gd name="T50" fmla="*/ 10 w 1030"/>
                  <a:gd name="T51" fmla="*/ 696 h 1205"/>
                  <a:gd name="T52" fmla="*/ 545 w 1030"/>
                  <a:gd name="T53" fmla="*/ 1205 h 1205"/>
                  <a:gd name="T54" fmla="*/ 10 w 1030"/>
                  <a:gd name="T55" fmla="*/ 696 h 1205"/>
                  <a:gd name="T56" fmla="*/ 554 w 1030"/>
                  <a:gd name="T57" fmla="*/ 1018 h 1205"/>
                  <a:gd name="T58" fmla="*/ 179 w 1030"/>
                  <a:gd name="T59" fmla="*/ 659 h 1205"/>
                  <a:gd name="T60" fmla="*/ 450 w 1030"/>
                  <a:gd name="T61" fmla="*/ 172 h 1205"/>
                  <a:gd name="T62" fmla="*/ 505 w 1030"/>
                  <a:gd name="T63" fmla="*/ 167 h 1205"/>
                  <a:gd name="T64" fmla="*/ 785 w 1030"/>
                  <a:gd name="T65" fmla="*/ 314 h 1205"/>
                  <a:gd name="T66" fmla="*/ 884 w 1030"/>
                  <a:gd name="T67" fmla="*/ 526 h 1205"/>
                  <a:gd name="T68" fmla="*/ 872 w 1030"/>
                  <a:gd name="T69" fmla="*/ 750 h 1205"/>
                  <a:gd name="T70" fmla="*/ 610 w 1030"/>
                  <a:gd name="T71" fmla="*/ 1013 h 1205"/>
                  <a:gd name="T72" fmla="*/ 554 w 1030"/>
                  <a:gd name="T73" fmla="*/ 1018 h 1205"/>
                  <a:gd name="T74" fmla="*/ 494 w 1030"/>
                  <a:gd name="T75" fmla="*/ 0 h 1205"/>
                  <a:gd name="T76" fmla="*/ 418 w 1030"/>
                  <a:gd name="T77" fmla="*/ 8 h 1205"/>
                  <a:gd name="T78" fmla="*/ 36 w 1030"/>
                  <a:gd name="T79" fmla="*/ 647 h 1205"/>
                  <a:gd name="T80" fmla="*/ 42 w 1030"/>
                  <a:gd name="T81" fmla="*/ 685 h 1205"/>
                  <a:gd name="T82" fmla="*/ 565 w 1030"/>
                  <a:gd name="T83" fmla="*/ 1192 h 1205"/>
                  <a:gd name="T84" fmla="*/ 641 w 1030"/>
                  <a:gd name="T85" fmla="*/ 1185 h 1205"/>
                  <a:gd name="T86" fmla="*/ 996 w 1030"/>
                  <a:gd name="T87" fmla="*/ 849 h 1205"/>
                  <a:gd name="T88" fmla="*/ 996 w 1030"/>
                  <a:gd name="T89" fmla="*/ 849 h 1205"/>
                  <a:gd name="T90" fmla="*/ 996 w 1030"/>
                  <a:gd name="T91" fmla="*/ 849 h 1205"/>
                  <a:gd name="T92" fmla="*/ 633 w 1030"/>
                  <a:gd name="T93" fmla="*/ 1196 h 1205"/>
                  <a:gd name="T94" fmla="*/ 1030 w 1030"/>
                  <a:gd name="T95" fmla="*/ 636 h 1205"/>
                  <a:gd name="T96" fmla="*/ 1017 w 1030"/>
                  <a:gd name="T97" fmla="*/ 501 h 1205"/>
                  <a:gd name="T98" fmla="*/ 1018 w 1030"/>
                  <a:gd name="T99" fmla="*/ 509 h 1205"/>
                  <a:gd name="T100" fmla="*/ 494 w 1030"/>
                  <a:gd name="T101"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30" h="1205">
                    <a:moveTo>
                      <a:pt x="546" y="1205"/>
                    </a:moveTo>
                    <a:cubicBezTo>
                      <a:pt x="546" y="1205"/>
                      <a:pt x="546" y="1205"/>
                      <a:pt x="546" y="1205"/>
                    </a:cubicBezTo>
                    <a:cubicBezTo>
                      <a:pt x="546" y="1205"/>
                      <a:pt x="546" y="1205"/>
                      <a:pt x="546" y="1205"/>
                    </a:cubicBezTo>
                    <a:cubicBezTo>
                      <a:pt x="546" y="1205"/>
                      <a:pt x="546" y="1205"/>
                      <a:pt x="546" y="1205"/>
                    </a:cubicBezTo>
                    <a:moveTo>
                      <a:pt x="627" y="1197"/>
                    </a:moveTo>
                    <a:cubicBezTo>
                      <a:pt x="627" y="1197"/>
                      <a:pt x="627" y="1197"/>
                      <a:pt x="627" y="1197"/>
                    </a:cubicBezTo>
                    <a:cubicBezTo>
                      <a:pt x="627" y="1197"/>
                      <a:pt x="627" y="1197"/>
                      <a:pt x="627" y="1197"/>
                    </a:cubicBezTo>
                    <a:moveTo>
                      <a:pt x="628" y="1197"/>
                    </a:moveTo>
                    <a:cubicBezTo>
                      <a:pt x="628" y="1197"/>
                      <a:pt x="628" y="1197"/>
                      <a:pt x="628" y="1197"/>
                    </a:cubicBezTo>
                    <a:cubicBezTo>
                      <a:pt x="628" y="1197"/>
                      <a:pt x="628" y="1197"/>
                      <a:pt x="628" y="1197"/>
                    </a:cubicBezTo>
                    <a:moveTo>
                      <a:pt x="629" y="1197"/>
                    </a:moveTo>
                    <a:cubicBezTo>
                      <a:pt x="629" y="1197"/>
                      <a:pt x="629" y="1197"/>
                      <a:pt x="629" y="1197"/>
                    </a:cubicBezTo>
                    <a:cubicBezTo>
                      <a:pt x="629" y="1197"/>
                      <a:pt x="629" y="1197"/>
                      <a:pt x="629" y="1197"/>
                    </a:cubicBezTo>
                    <a:moveTo>
                      <a:pt x="630" y="1197"/>
                    </a:moveTo>
                    <a:cubicBezTo>
                      <a:pt x="630" y="1197"/>
                      <a:pt x="630" y="1197"/>
                      <a:pt x="630" y="1197"/>
                    </a:cubicBezTo>
                    <a:cubicBezTo>
                      <a:pt x="630" y="1197"/>
                      <a:pt x="630" y="1197"/>
                      <a:pt x="630" y="1197"/>
                    </a:cubicBezTo>
                    <a:moveTo>
                      <a:pt x="631" y="1197"/>
                    </a:moveTo>
                    <a:cubicBezTo>
                      <a:pt x="631" y="1197"/>
                      <a:pt x="631" y="1197"/>
                      <a:pt x="630" y="1197"/>
                    </a:cubicBezTo>
                    <a:cubicBezTo>
                      <a:pt x="631" y="1197"/>
                      <a:pt x="631" y="1197"/>
                      <a:pt x="631" y="1197"/>
                    </a:cubicBezTo>
                    <a:moveTo>
                      <a:pt x="632" y="1196"/>
                    </a:moveTo>
                    <a:cubicBezTo>
                      <a:pt x="631" y="1197"/>
                      <a:pt x="631" y="1197"/>
                      <a:pt x="631" y="1197"/>
                    </a:cubicBezTo>
                    <a:cubicBezTo>
                      <a:pt x="631" y="1197"/>
                      <a:pt x="631" y="1197"/>
                      <a:pt x="632" y="1196"/>
                    </a:cubicBezTo>
                    <a:moveTo>
                      <a:pt x="633" y="1196"/>
                    </a:moveTo>
                    <a:cubicBezTo>
                      <a:pt x="632" y="1196"/>
                      <a:pt x="632" y="1196"/>
                      <a:pt x="632" y="1196"/>
                    </a:cubicBezTo>
                    <a:cubicBezTo>
                      <a:pt x="632" y="1196"/>
                      <a:pt x="632" y="1196"/>
                      <a:pt x="633" y="1196"/>
                    </a:cubicBezTo>
                    <a:moveTo>
                      <a:pt x="10" y="696"/>
                    </a:moveTo>
                    <a:cubicBezTo>
                      <a:pt x="68" y="994"/>
                      <a:pt x="298" y="1205"/>
                      <a:pt x="545" y="1205"/>
                    </a:cubicBezTo>
                    <a:cubicBezTo>
                      <a:pt x="298" y="1205"/>
                      <a:pt x="68" y="994"/>
                      <a:pt x="10" y="696"/>
                    </a:cubicBezTo>
                    <a:moveTo>
                      <a:pt x="554" y="1018"/>
                    </a:moveTo>
                    <a:cubicBezTo>
                      <a:pt x="380" y="1018"/>
                      <a:pt x="219" y="869"/>
                      <a:pt x="179" y="659"/>
                    </a:cubicBezTo>
                    <a:cubicBezTo>
                      <a:pt x="135" y="426"/>
                      <a:pt x="256" y="209"/>
                      <a:pt x="450" y="172"/>
                    </a:cubicBezTo>
                    <a:cubicBezTo>
                      <a:pt x="468" y="169"/>
                      <a:pt x="487" y="167"/>
                      <a:pt x="505" y="167"/>
                    </a:cubicBezTo>
                    <a:cubicBezTo>
                      <a:pt x="611" y="167"/>
                      <a:pt x="713" y="223"/>
                      <a:pt x="785" y="314"/>
                    </a:cubicBezTo>
                    <a:cubicBezTo>
                      <a:pt x="833" y="371"/>
                      <a:pt x="868" y="444"/>
                      <a:pt x="884" y="526"/>
                    </a:cubicBezTo>
                    <a:cubicBezTo>
                      <a:pt x="899" y="605"/>
                      <a:pt x="893" y="682"/>
                      <a:pt x="872" y="750"/>
                    </a:cubicBezTo>
                    <a:cubicBezTo>
                      <a:pt x="835" y="885"/>
                      <a:pt x="738" y="989"/>
                      <a:pt x="610" y="1013"/>
                    </a:cubicBezTo>
                    <a:cubicBezTo>
                      <a:pt x="591" y="1017"/>
                      <a:pt x="572" y="1018"/>
                      <a:pt x="554" y="1018"/>
                    </a:cubicBezTo>
                    <a:moveTo>
                      <a:pt x="494" y="0"/>
                    </a:moveTo>
                    <a:cubicBezTo>
                      <a:pt x="469" y="0"/>
                      <a:pt x="444" y="3"/>
                      <a:pt x="418" y="8"/>
                    </a:cubicBezTo>
                    <a:cubicBezTo>
                      <a:pt x="163" y="56"/>
                      <a:pt x="0" y="336"/>
                      <a:pt x="36" y="647"/>
                    </a:cubicBezTo>
                    <a:cubicBezTo>
                      <a:pt x="38" y="660"/>
                      <a:pt x="40" y="673"/>
                      <a:pt x="42" y="685"/>
                    </a:cubicBezTo>
                    <a:cubicBezTo>
                      <a:pt x="98" y="981"/>
                      <a:pt x="323" y="1192"/>
                      <a:pt x="565" y="1192"/>
                    </a:cubicBezTo>
                    <a:cubicBezTo>
                      <a:pt x="590" y="1192"/>
                      <a:pt x="616" y="1190"/>
                      <a:pt x="641" y="1185"/>
                    </a:cubicBezTo>
                    <a:cubicBezTo>
                      <a:pt x="809" y="1153"/>
                      <a:pt x="938" y="1022"/>
                      <a:pt x="996" y="849"/>
                    </a:cubicBezTo>
                    <a:cubicBezTo>
                      <a:pt x="996" y="849"/>
                      <a:pt x="996" y="849"/>
                      <a:pt x="996" y="849"/>
                    </a:cubicBezTo>
                    <a:cubicBezTo>
                      <a:pt x="996" y="849"/>
                      <a:pt x="996" y="849"/>
                      <a:pt x="996" y="849"/>
                    </a:cubicBezTo>
                    <a:cubicBezTo>
                      <a:pt x="937" y="1026"/>
                      <a:pt x="805" y="1161"/>
                      <a:pt x="633" y="1196"/>
                    </a:cubicBezTo>
                    <a:cubicBezTo>
                      <a:pt x="869" y="1148"/>
                      <a:pt x="1030" y="912"/>
                      <a:pt x="1030" y="636"/>
                    </a:cubicBezTo>
                    <a:cubicBezTo>
                      <a:pt x="1030" y="592"/>
                      <a:pt x="1025" y="547"/>
                      <a:pt x="1017" y="501"/>
                    </a:cubicBezTo>
                    <a:cubicBezTo>
                      <a:pt x="1017" y="504"/>
                      <a:pt x="1018" y="506"/>
                      <a:pt x="1018" y="509"/>
                    </a:cubicBezTo>
                    <a:cubicBezTo>
                      <a:pt x="959" y="212"/>
                      <a:pt x="734" y="0"/>
                      <a:pt x="494" y="0"/>
                    </a:cubicBezTo>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73" name="Freeform 1396"/>
              <p:cNvSpPr/>
              <p:nvPr/>
            </p:nvSpPr>
            <p:spPr bwMode="auto">
              <a:xfrm>
                <a:off x="8878141" y="3958614"/>
                <a:ext cx="995650" cy="1148822"/>
              </a:xfrm>
              <a:custGeom>
                <a:avLst/>
                <a:gdLst>
                  <a:gd name="T0" fmla="*/ 717 w 759"/>
                  <a:gd name="T1" fmla="*/ 374 h 876"/>
                  <a:gd name="T2" fmla="*/ 455 w 759"/>
                  <a:gd name="T3" fmla="*/ 840 h 876"/>
                  <a:gd name="T4" fmla="*/ 42 w 759"/>
                  <a:gd name="T5" fmla="*/ 502 h 876"/>
                  <a:gd name="T6" fmla="*/ 303 w 759"/>
                  <a:gd name="T7" fmla="*/ 35 h 876"/>
                  <a:gd name="T8" fmla="*/ 717 w 759"/>
                  <a:gd name="T9" fmla="*/ 374 h 876"/>
                </a:gdLst>
                <a:ahLst/>
                <a:cxnLst>
                  <a:cxn ang="0">
                    <a:pos x="T0" y="T1"/>
                  </a:cxn>
                  <a:cxn ang="0">
                    <a:pos x="T2" y="T3"/>
                  </a:cxn>
                  <a:cxn ang="0">
                    <a:pos x="T4" y="T5"/>
                  </a:cxn>
                  <a:cxn ang="0">
                    <a:pos x="T6" y="T7"/>
                  </a:cxn>
                  <a:cxn ang="0">
                    <a:pos x="T8" y="T9"/>
                  </a:cxn>
                </a:cxnLst>
                <a:rect l="0" t="0" r="r" b="b"/>
                <a:pathLst>
                  <a:path w="759" h="876">
                    <a:moveTo>
                      <a:pt x="717" y="374"/>
                    </a:moveTo>
                    <a:cubicBezTo>
                      <a:pt x="759" y="596"/>
                      <a:pt x="642" y="805"/>
                      <a:pt x="455" y="840"/>
                    </a:cubicBezTo>
                    <a:cubicBezTo>
                      <a:pt x="269" y="876"/>
                      <a:pt x="84" y="724"/>
                      <a:pt x="42" y="502"/>
                    </a:cubicBezTo>
                    <a:cubicBezTo>
                      <a:pt x="0" y="279"/>
                      <a:pt x="117" y="70"/>
                      <a:pt x="303" y="35"/>
                    </a:cubicBezTo>
                    <a:cubicBezTo>
                      <a:pt x="490" y="0"/>
                      <a:pt x="675" y="151"/>
                      <a:pt x="717" y="37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75" name="Freeform 1399"/>
              <p:cNvSpPr/>
              <p:nvPr/>
            </p:nvSpPr>
            <p:spPr bwMode="auto">
              <a:xfrm>
                <a:off x="8600093" y="3706650"/>
                <a:ext cx="1376926" cy="1689380"/>
              </a:xfrm>
              <a:custGeom>
                <a:avLst/>
                <a:gdLst>
                  <a:gd name="T0" fmla="*/ 695 w 1050"/>
                  <a:gd name="T1" fmla="*/ 1223 h 1288"/>
                  <a:gd name="T2" fmla="*/ 96 w 1050"/>
                  <a:gd name="T3" fmla="*/ 723 h 1288"/>
                  <a:gd name="T4" fmla="*/ 472 w 1050"/>
                  <a:gd name="T5" fmla="*/ 39 h 1288"/>
                  <a:gd name="T6" fmla="*/ 924 w 1050"/>
                  <a:gd name="T7" fmla="*/ 223 h 1288"/>
                  <a:gd name="T8" fmla="*/ 453 w 1050"/>
                  <a:gd name="T9" fmla="*/ 33 h 1288"/>
                  <a:gd name="T10" fmla="*/ 63 w 1050"/>
                  <a:gd name="T11" fmla="*/ 730 h 1288"/>
                  <a:gd name="T12" fmla="*/ 681 w 1050"/>
                  <a:gd name="T13" fmla="*/ 1235 h 1288"/>
                  <a:gd name="T14" fmla="*/ 1050 w 1050"/>
                  <a:gd name="T15" fmla="*/ 887 h 1288"/>
                  <a:gd name="T16" fmla="*/ 695 w 1050"/>
                  <a:gd name="T17" fmla="*/ 122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0" h="1288">
                    <a:moveTo>
                      <a:pt x="695" y="1223"/>
                    </a:moveTo>
                    <a:cubicBezTo>
                      <a:pt x="426" y="1274"/>
                      <a:pt x="158" y="1050"/>
                      <a:pt x="96" y="723"/>
                    </a:cubicBezTo>
                    <a:cubicBezTo>
                      <a:pt x="34" y="396"/>
                      <a:pt x="202" y="90"/>
                      <a:pt x="472" y="39"/>
                    </a:cubicBezTo>
                    <a:cubicBezTo>
                      <a:pt x="639" y="7"/>
                      <a:pt x="807" y="82"/>
                      <a:pt x="924" y="223"/>
                    </a:cubicBezTo>
                    <a:cubicBezTo>
                      <a:pt x="803" y="78"/>
                      <a:pt x="629" y="0"/>
                      <a:pt x="453" y="33"/>
                    </a:cubicBezTo>
                    <a:cubicBezTo>
                      <a:pt x="175" y="86"/>
                      <a:pt x="0" y="398"/>
                      <a:pt x="63" y="730"/>
                    </a:cubicBezTo>
                    <a:cubicBezTo>
                      <a:pt x="126" y="1062"/>
                      <a:pt x="402" y="1288"/>
                      <a:pt x="681" y="1235"/>
                    </a:cubicBezTo>
                    <a:cubicBezTo>
                      <a:pt x="856" y="1202"/>
                      <a:pt x="990" y="1066"/>
                      <a:pt x="1050" y="887"/>
                    </a:cubicBezTo>
                    <a:cubicBezTo>
                      <a:pt x="992" y="1060"/>
                      <a:pt x="863" y="1191"/>
                      <a:pt x="695" y="1223"/>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77" name="Freeform 1401"/>
              <p:cNvSpPr/>
              <p:nvPr/>
            </p:nvSpPr>
            <p:spPr bwMode="auto">
              <a:xfrm>
                <a:off x="8878141" y="3992468"/>
                <a:ext cx="995650" cy="1114968"/>
              </a:xfrm>
              <a:custGeom>
                <a:avLst/>
                <a:gdLst>
                  <a:gd name="T0" fmla="*/ 717 w 759"/>
                  <a:gd name="T1" fmla="*/ 348 h 850"/>
                  <a:gd name="T2" fmla="*/ 717 w 759"/>
                  <a:gd name="T3" fmla="*/ 347 h 850"/>
                  <a:gd name="T4" fmla="*/ 467 w 759"/>
                  <a:gd name="T5" fmla="*/ 804 h 850"/>
                  <a:gd name="T6" fmla="*/ 67 w 759"/>
                  <a:gd name="T7" fmla="*/ 469 h 850"/>
                  <a:gd name="T8" fmla="*/ 317 w 759"/>
                  <a:gd name="T9" fmla="*/ 11 h 850"/>
                  <a:gd name="T10" fmla="*/ 445 w 759"/>
                  <a:gd name="T11" fmla="*/ 17 h 850"/>
                  <a:gd name="T12" fmla="*/ 303 w 759"/>
                  <a:gd name="T13" fmla="*/ 9 h 850"/>
                  <a:gd name="T14" fmla="*/ 42 w 759"/>
                  <a:gd name="T15" fmla="*/ 476 h 850"/>
                  <a:gd name="T16" fmla="*/ 455 w 759"/>
                  <a:gd name="T17" fmla="*/ 814 h 850"/>
                  <a:gd name="T18" fmla="*/ 717 w 759"/>
                  <a:gd name="T19" fmla="*/ 348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850">
                    <a:moveTo>
                      <a:pt x="717" y="348"/>
                    </a:moveTo>
                    <a:cubicBezTo>
                      <a:pt x="717" y="347"/>
                      <a:pt x="717" y="347"/>
                      <a:pt x="717" y="347"/>
                    </a:cubicBezTo>
                    <a:cubicBezTo>
                      <a:pt x="758" y="565"/>
                      <a:pt x="646" y="770"/>
                      <a:pt x="467" y="804"/>
                    </a:cubicBezTo>
                    <a:cubicBezTo>
                      <a:pt x="287" y="838"/>
                      <a:pt x="108" y="688"/>
                      <a:pt x="67" y="469"/>
                    </a:cubicBezTo>
                    <a:cubicBezTo>
                      <a:pt x="26" y="250"/>
                      <a:pt x="138" y="45"/>
                      <a:pt x="317" y="11"/>
                    </a:cubicBezTo>
                    <a:cubicBezTo>
                      <a:pt x="360" y="3"/>
                      <a:pt x="404" y="5"/>
                      <a:pt x="445" y="17"/>
                    </a:cubicBezTo>
                    <a:cubicBezTo>
                      <a:pt x="400" y="3"/>
                      <a:pt x="351" y="0"/>
                      <a:pt x="303" y="9"/>
                    </a:cubicBezTo>
                    <a:cubicBezTo>
                      <a:pt x="117" y="44"/>
                      <a:pt x="0" y="253"/>
                      <a:pt x="42" y="476"/>
                    </a:cubicBezTo>
                    <a:cubicBezTo>
                      <a:pt x="84" y="698"/>
                      <a:pt x="269" y="850"/>
                      <a:pt x="455" y="814"/>
                    </a:cubicBezTo>
                    <a:cubicBezTo>
                      <a:pt x="642" y="779"/>
                      <a:pt x="759" y="570"/>
                      <a:pt x="717" y="348"/>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79" name="Freeform 1403"/>
              <p:cNvSpPr/>
              <p:nvPr/>
            </p:nvSpPr>
            <p:spPr bwMode="auto">
              <a:xfrm>
                <a:off x="8848171" y="3975818"/>
                <a:ext cx="966234" cy="1116078"/>
              </a:xfrm>
              <a:custGeom>
                <a:avLst/>
                <a:gdLst>
                  <a:gd name="T0" fmla="*/ 370 w 737"/>
                  <a:gd name="T1" fmla="*/ 0 h 851"/>
                  <a:gd name="T2" fmla="*/ 315 w 737"/>
                  <a:gd name="T3" fmla="*/ 5 h 851"/>
                  <a:gd name="T4" fmla="*/ 44 w 737"/>
                  <a:gd name="T5" fmla="*/ 492 h 851"/>
                  <a:gd name="T6" fmla="*/ 419 w 737"/>
                  <a:gd name="T7" fmla="*/ 851 h 851"/>
                  <a:gd name="T8" fmla="*/ 475 w 737"/>
                  <a:gd name="T9" fmla="*/ 846 h 851"/>
                  <a:gd name="T10" fmla="*/ 737 w 737"/>
                  <a:gd name="T11" fmla="*/ 583 h 851"/>
                  <a:gd name="T12" fmla="*/ 481 w 737"/>
                  <a:gd name="T13" fmla="*/ 829 h 851"/>
                  <a:gd name="T14" fmla="*/ 425 w 737"/>
                  <a:gd name="T15" fmla="*/ 835 h 851"/>
                  <a:gd name="T16" fmla="*/ 60 w 737"/>
                  <a:gd name="T17" fmla="*/ 490 h 851"/>
                  <a:gd name="T18" fmla="*/ 328 w 737"/>
                  <a:gd name="T19" fmla="*/ 20 h 851"/>
                  <a:gd name="T20" fmla="*/ 384 w 737"/>
                  <a:gd name="T21" fmla="*/ 14 h 851"/>
                  <a:gd name="T22" fmla="*/ 650 w 737"/>
                  <a:gd name="T23" fmla="*/ 147 h 851"/>
                  <a:gd name="T24" fmla="*/ 370 w 737"/>
                  <a:gd name="T25"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7" h="851">
                    <a:moveTo>
                      <a:pt x="370" y="0"/>
                    </a:moveTo>
                    <a:cubicBezTo>
                      <a:pt x="352" y="0"/>
                      <a:pt x="333" y="2"/>
                      <a:pt x="315" y="5"/>
                    </a:cubicBezTo>
                    <a:cubicBezTo>
                      <a:pt x="121" y="42"/>
                      <a:pt x="0" y="259"/>
                      <a:pt x="44" y="492"/>
                    </a:cubicBezTo>
                    <a:cubicBezTo>
                      <a:pt x="84" y="702"/>
                      <a:pt x="245" y="851"/>
                      <a:pt x="419" y="851"/>
                    </a:cubicBezTo>
                    <a:cubicBezTo>
                      <a:pt x="437" y="851"/>
                      <a:pt x="456" y="850"/>
                      <a:pt x="475" y="846"/>
                    </a:cubicBezTo>
                    <a:cubicBezTo>
                      <a:pt x="603" y="822"/>
                      <a:pt x="700" y="718"/>
                      <a:pt x="737" y="583"/>
                    </a:cubicBezTo>
                    <a:cubicBezTo>
                      <a:pt x="698" y="709"/>
                      <a:pt x="604" y="806"/>
                      <a:pt x="481" y="829"/>
                    </a:cubicBezTo>
                    <a:cubicBezTo>
                      <a:pt x="462" y="833"/>
                      <a:pt x="443" y="835"/>
                      <a:pt x="425" y="835"/>
                    </a:cubicBezTo>
                    <a:cubicBezTo>
                      <a:pt x="255" y="835"/>
                      <a:pt x="98" y="691"/>
                      <a:pt x="60" y="490"/>
                    </a:cubicBezTo>
                    <a:cubicBezTo>
                      <a:pt x="17" y="266"/>
                      <a:pt x="137" y="56"/>
                      <a:pt x="328" y="20"/>
                    </a:cubicBezTo>
                    <a:cubicBezTo>
                      <a:pt x="346" y="16"/>
                      <a:pt x="365" y="14"/>
                      <a:pt x="384" y="14"/>
                    </a:cubicBezTo>
                    <a:cubicBezTo>
                      <a:pt x="484" y="14"/>
                      <a:pt x="580" y="64"/>
                      <a:pt x="650" y="147"/>
                    </a:cubicBezTo>
                    <a:cubicBezTo>
                      <a:pt x="578" y="56"/>
                      <a:pt x="476" y="0"/>
                      <a:pt x="370" y="0"/>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80" name="Freeform 1405"/>
              <p:cNvSpPr>
                <a:spLocks noEditPoints="1"/>
              </p:cNvSpPr>
              <p:nvPr/>
            </p:nvSpPr>
            <p:spPr bwMode="auto">
              <a:xfrm>
                <a:off x="8921431" y="4497506"/>
                <a:ext cx="909072" cy="570526"/>
              </a:xfrm>
              <a:custGeom>
                <a:avLst/>
                <a:gdLst>
                  <a:gd name="T0" fmla="*/ 368 w 693"/>
                  <a:gd name="T1" fmla="*/ 435 h 435"/>
                  <a:gd name="T2" fmla="*/ 368 w 693"/>
                  <a:gd name="T3" fmla="*/ 435 h 435"/>
                  <a:gd name="T4" fmla="*/ 368 w 693"/>
                  <a:gd name="T5" fmla="*/ 435 h 435"/>
                  <a:gd name="T6" fmla="*/ 368 w 693"/>
                  <a:gd name="T7" fmla="*/ 435 h 435"/>
                  <a:gd name="T8" fmla="*/ 368 w 693"/>
                  <a:gd name="T9" fmla="*/ 435 h 435"/>
                  <a:gd name="T10" fmla="*/ 368 w 693"/>
                  <a:gd name="T11" fmla="*/ 435 h 435"/>
                  <a:gd name="T12" fmla="*/ 368 w 693"/>
                  <a:gd name="T13" fmla="*/ 435 h 435"/>
                  <a:gd name="T14" fmla="*/ 9 w 693"/>
                  <a:gd name="T15" fmla="*/ 93 h 435"/>
                  <a:gd name="T16" fmla="*/ 368 w 693"/>
                  <a:gd name="T17" fmla="*/ 435 h 435"/>
                  <a:gd name="T18" fmla="*/ 368 w 693"/>
                  <a:gd name="T19" fmla="*/ 435 h 435"/>
                  <a:gd name="T20" fmla="*/ 9 w 693"/>
                  <a:gd name="T21" fmla="*/ 93 h 435"/>
                  <a:gd name="T22" fmla="*/ 9 w 693"/>
                  <a:gd name="T23" fmla="*/ 93 h 435"/>
                  <a:gd name="T24" fmla="*/ 693 w 693"/>
                  <a:gd name="T25" fmla="*/ 54 h 435"/>
                  <a:gd name="T26" fmla="*/ 422 w 693"/>
                  <a:gd name="T27" fmla="*/ 429 h 435"/>
                  <a:gd name="T28" fmla="*/ 422 w 693"/>
                  <a:gd name="T29" fmla="*/ 429 h 435"/>
                  <a:gd name="T30" fmla="*/ 422 w 693"/>
                  <a:gd name="T31" fmla="*/ 430 h 435"/>
                  <a:gd name="T32" fmla="*/ 422 w 693"/>
                  <a:gd name="T33" fmla="*/ 430 h 435"/>
                  <a:gd name="T34" fmla="*/ 422 w 693"/>
                  <a:gd name="T35" fmla="*/ 429 h 435"/>
                  <a:gd name="T36" fmla="*/ 693 w 693"/>
                  <a:gd name="T37" fmla="*/ 54 h 435"/>
                  <a:gd name="T38" fmla="*/ 0 w 693"/>
                  <a:gd name="T39" fmla="*/ 0 h 435"/>
                  <a:gd name="T40" fmla="*/ 9 w 693"/>
                  <a:gd name="T41" fmla="*/ 91 h 435"/>
                  <a:gd name="T42" fmla="*/ 9 w 693"/>
                  <a:gd name="T43" fmla="*/ 92 h 435"/>
                  <a:gd name="T44" fmla="*/ 9 w 693"/>
                  <a:gd name="T45" fmla="*/ 92 h 435"/>
                  <a:gd name="T46" fmla="*/ 9 w 693"/>
                  <a:gd name="T47" fmla="*/ 91 h 435"/>
                  <a:gd name="T48" fmla="*/ 9 w 693"/>
                  <a:gd name="T49" fmla="*/ 91 h 435"/>
                  <a:gd name="T50" fmla="*/ 0 w 693"/>
                  <a:gd name="T5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3" h="435">
                    <a:moveTo>
                      <a:pt x="368" y="435"/>
                    </a:moveTo>
                    <a:cubicBezTo>
                      <a:pt x="368" y="435"/>
                      <a:pt x="368" y="435"/>
                      <a:pt x="368" y="435"/>
                    </a:cubicBezTo>
                    <a:cubicBezTo>
                      <a:pt x="368" y="435"/>
                      <a:pt x="368" y="435"/>
                      <a:pt x="368" y="435"/>
                    </a:cubicBezTo>
                    <a:cubicBezTo>
                      <a:pt x="368" y="435"/>
                      <a:pt x="368" y="435"/>
                      <a:pt x="368" y="435"/>
                    </a:cubicBezTo>
                    <a:cubicBezTo>
                      <a:pt x="368" y="435"/>
                      <a:pt x="368" y="435"/>
                      <a:pt x="368" y="435"/>
                    </a:cubicBezTo>
                    <a:cubicBezTo>
                      <a:pt x="368" y="435"/>
                      <a:pt x="368" y="435"/>
                      <a:pt x="368" y="435"/>
                    </a:cubicBezTo>
                    <a:cubicBezTo>
                      <a:pt x="368" y="435"/>
                      <a:pt x="368" y="435"/>
                      <a:pt x="368" y="435"/>
                    </a:cubicBezTo>
                    <a:moveTo>
                      <a:pt x="9" y="93"/>
                    </a:moveTo>
                    <a:cubicBezTo>
                      <a:pt x="48" y="292"/>
                      <a:pt x="202" y="434"/>
                      <a:pt x="368" y="435"/>
                    </a:cubicBezTo>
                    <a:cubicBezTo>
                      <a:pt x="368" y="435"/>
                      <a:pt x="368" y="435"/>
                      <a:pt x="368" y="435"/>
                    </a:cubicBezTo>
                    <a:cubicBezTo>
                      <a:pt x="202" y="434"/>
                      <a:pt x="48" y="292"/>
                      <a:pt x="9" y="93"/>
                    </a:cubicBezTo>
                    <a:cubicBezTo>
                      <a:pt x="9" y="93"/>
                      <a:pt x="9" y="93"/>
                      <a:pt x="9" y="93"/>
                    </a:cubicBezTo>
                    <a:moveTo>
                      <a:pt x="693" y="54"/>
                    </a:moveTo>
                    <a:cubicBezTo>
                      <a:pt x="692" y="240"/>
                      <a:pt x="583" y="399"/>
                      <a:pt x="422" y="429"/>
                    </a:cubicBezTo>
                    <a:cubicBezTo>
                      <a:pt x="422" y="429"/>
                      <a:pt x="422" y="429"/>
                      <a:pt x="422" y="429"/>
                    </a:cubicBezTo>
                    <a:cubicBezTo>
                      <a:pt x="422" y="429"/>
                      <a:pt x="422" y="430"/>
                      <a:pt x="422" y="430"/>
                    </a:cubicBezTo>
                    <a:cubicBezTo>
                      <a:pt x="422" y="430"/>
                      <a:pt x="422" y="430"/>
                      <a:pt x="422" y="430"/>
                    </a:cubicBezTo>
                    <a:cubicBezTo>
                      <a:pt x="422" y="430"/>
                      <a:pt x="422" y="429"/>
                      <a:pt x="422" y="429"/>
                    </a:cubicBezTo>
                    <a:cubicBezTo>
                      <a:pt x="583" y="399"/>
                      <a:pt x="692" y="240"/>
                      <a:pt x="693" y="54"/>
                    </a:cubicBezTo>
                    <a:moveTo>
                      <a:pt x="0" y="0"/>
                    </a:moveTo>
                    <a:cubicBezTo>
                      <a:pt x="0" y="30"/>
                      <a:pt x="3" y="60"/>
                      <a:pt x="9" y="91"/>
                    </a:cubicBezTo>
                    <a:cubicBezTo>
                      <a:pt x="9" y="91"/>
                      <a:pt x="9" y="92"/>
                      <a:pt x="9" y="92"/>
                    </a:cubicBezTo>
                    <a:cubicBezTo>
                      <a:pt x="9" y="92"/>
                      <a:pt x="9" y="92"/>
                      <a:pt x="9" y="92"/>
                    </a:cubicBezTo>
                    <a:cubicBezTo>
                      <a:pt x="9" y="92"/>
                      <a:pt x="9" y="91"/>
                      <a:pt x="9" y="91"/>
                    </a:cubicBezTo>
                    <a:cubicBezTo>
                      <a:pt x="9" y="91"/>
                      <a:pt x="9" y="91"/>
                      <a:pt x="9" y="91"/>
                    </a:cubicBezTo>
                    <a:cubicBezTo>
                      <a:pt x="3" y="60"/>
                      <a:pt x="0" y="30"/>
                      <a:pt x="0" y="0"/>
                    </a:cubicBezTo>
                  </a:path>
                </a:pathLst>
              </a:custGeom>
              <a:solidFill>
                <a:srgbClr val="C9B7AD"/>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381" name="Freeform 1406"/>
              <p:cNvSpPr>
                <a:spLocks noEditPoints="1"/>
              </p:cNvSpPr>
              <p:nvPr/>
            </p:nvSpPr>
            <p:spPr bwMode="auto">
              <a:xfrm>
                <a:off x="8921431" y="4497506"/>
                <a:ext cx="909072" cy="570526"/>
              </a:xfrm>
              <a:custGeom>
                <a:avLst/>
                <a:gdLst>
                  <a:gd name="T0" fmla="*/ 368 w 693"/>
                  <a:gd name="T1" fmla="*/ 435 h 435"/>
                  <a:gd name="T2" fmla="*/ 368 w 693"/>
                  <a:gd name="T3" fmla="*/ 435 h 435"/>
                  <a:gd name="T4" fmla="*/ 368 w 693"/>
                  <a:gd name="T5" fmla="*/ 435 h 435"/>
                  <a:gd name="T6" fmla="*/ 368 w 693"/>
                  <a:gd name="T7" fmla="*/ 435 h 435"/>
                  <a:gd name="T8" fmla="*/ 368 w 693"/>
                  <a:gd name="T9" fmla="*/ 435 h 435"/>
                  <a:gd name="T10" fmla="*/ 368 w 693"/>
                  <a:gd name="T11" fmla="*/ 435 h 435"/>
                  <a:gd name="T12" fmla="*/ 422 w 693"/>
                  <a:gd name="T13" fmla="*/ 430 h 435"/>
                  <a:gd name="T14" fmla="*/ 368 w 693"/>
                  <a:gd name="T15" fmla="*/ 435 h 435"/>
                  <a:gd name="T16" fmla="*/ 368 w 693"/>
                  <a:gd name="T17" fmla="*/ 435 h 435"/>
                  <a:gd name="T18" fmla="*/ 422 w 693"/>
                  <a:gd name="T19" fmla="*/ 430 h 435"/>
                  <a:gd name="T20" fmla="*/ 422 w 693"/>
                  <a:gd name="T21" fmla="*/ 430 h 435"/>
                  <a:gd name="T22" fmla="*/ 9 w 693"/>
                  <a:gd name="T23" fmla="*/ 92 h 435"/>
                  <a:gd name="T24" fmla="*/ 9 w 693"/>
                  <a:gd name="T25" fmla="*/ 92 h 435"/>
                  <a:gd name="T26" fmla="*/ 9 w 693"/>
                  <a:gd name="T27" fmla="*/ 93 h 435"/>
                  <a:gd name="T28" fmla="*/ 9 w 693"/>
                  <a:gd name="T29" fmla="*/ 93 h 435"/>
                  <a:gd name="T30" fmla="*/ 9 w 693"/>
                  <a:gd name="T31" fmla="*/ 92 h 435"/>
                  <a:gd name="T32" fmla="*/ 693 w 693"/>
                  <a:gd name="T33" fmla="*/ 54 h 435"/>
                  <a:gd name="T34" fmla="*/ 422 w 693"/>
                  <a:gd name="T35" fmla="*/ 429 h 435"/>
                  <a:gd name="T36" fmla="*/ 422 w 693"/>
                  <a:gd name="T37" fmla="*/ 429 h 435"/>
                  <a:gd name="T38" fmla="*/ 422 w 693"/>
                  <a:gd name="T39" fmla="*/ 429 h 435"/>
                  <a:gd name="T40" fmla="*/ 693 w 693"/>
                  <a:gd name="T41" fmla="*/ 54 h 435"/>
                  <a:gd name="T42" fmla="*/ 693 w 693"/>
                  <a:gd name="T43" fmla="*/ 54 h 435"/>
                  <a:gd name="T44" fmla="*/ 0 w 693"/>
                  <a:gd name="T45" fmla="*/ 0 h 435"/>
                  <a:gd name="T46" fmla="*/ 0 w 693"/>
                  <a:gd name="T47" fmla="*/ 0 h 435"/>
                  <a:gd name="T48" fmla="*/ 9 w 693"/>
                  <a:gd name="T49" fmla="*/ 91 h 435"/>
                  <a:gd name="T50" fmla="*/ 9 w 693"/>
                  <a:gd name="T51" fmla="*/ 91 h 435"/>
                  <a:gd name="T52" fmla="*/ 9 w 693"/>
                  <a:gd name="T53" fmla="*/ 91 h 435"/>
                  <a:gd name="T54" fmla="*/ 0 w 693"/>
                  <a:gd name="T55"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3" h="435">
                    <a:moveTo>
                      <a:pt x="368" y="435"/>
                    </a:moveTo>
                    <a:cubicBezTo>
                      <a:pt x="368" y="435"/>
                      <a:pt x="368" y="435"/>
                      <a:pt x="368" y="435"/>
                    </a:cubicBezTo>
                    <a:cubicBezTo>
                      <a:pt x="368" y="435"/>
                      <a:pt x="368" y="435"/>
                      <a:pt x="368" y="435"/>
                    </a:cubicBezTo>
                    <a:cubicBezTo>
                      <a:pt x="368" y="435"/>
                      <a:pt x="368" y="435"/>
                      <a:pt x="368" y="435"/>
                    </a:cubicBezTo>
                    <a:cubicBezTo>
                      <a:pt x="368" y="435"/>
                      <a:pt x="368" y="435"/>
                      <a:pt x="368" y="435"/>
                    </a:cubicBezTo>
                    <a:cubicBezTo>
                      <a:pt x="368" y="435"/>
                      <a:pt x="368" y="435"/>
                      <a:pt x="368" y="435"/>
                    </a:cubicBezTo>
                    <a:moveTo>
                      <a:pt x="422" y="430"/>
                    </a:moveTo>
                    <a:cubicBezTo>
                      <a:pt x="404" y="433"/>
                      <a:pt x="386" y="435"/>
                      <a:pt x="368" y="435"/>
                    </a:cubicBezTo>
                    <a:cubicBezTo>
                      <a:pt x="368" y="435"/>
                      <a:pt x="368" y="435"/>
                      <a:pt x="368" y="435"/>
                    </a:cubicBezTo>
                    <a:cubicBezTo>
                      <a:pt x="386" y="435"/>
                      <a:pt x="404" y="433"/>
                      <a:pt x="422" y="430"/>
                    </a:cubicBezTo>
                    <a:cubicBezTo>
                      <a:pt x="422" y="430"/>
                      <a:pt x="422" y="430"/>
                      <a:pt x="422" y="430"/>
                    </a:cubicBezTo>
                    <a:moveTo>
                      <a:pt x="9" y="92"/>
                    </a:moveTo>
                    <a:cubicBezTo>
                      <a:pt x="9" y="92"/>
                      <a:pt x="9" y="92"/>
                      <a:pt x="9" y="92"/>
                    </a:cubicBezTo>
                    <a:cubicBezTo>
                      <a:pt x="9" y="92"/>
                      <a:pt x="9" y="92"/>
                      <a:pt x="9" y="93"/>
                    </a:cubicBezTo>
                    <a:cubicBezTo>
                      <a:pt x="9" y="93"/>
                      <a:pt x="9" y="93"/>
                      <a:pt x="9" y="93"/>
                    </a:cubicBezTo>
                    <a:cubicBezTo>
                      <a:pt x="9" y="92"/>
                      <a:pt x="9" y="92"/>
                      <a:pt x="9" y="92"/>
                    </a:cubicBezTo>
                    <a:moveTo>
                      <a:pt x="693" y="54"/>
                    </a:moveTo>
                    <a:cubicBezTo>
                      <a:pt x="692" y="240"/>
                      <a:pt x="583" y="399"/>
                      <a:pt x="422" y="429"/>
                    </a:cubicBezTo>
                    <a:cubicBezTo>
                      <a:pt x="422" y="429"/>
                      <a:pt x="422" y="429"/>
                      <a:pt x="422" y="429"/>
                    </a:cubicBezTo>
                    <a:cubicBezTo>
                      <a:pt x="422" y="429"/>
                      <a:pt x="422" y="429"/>
                      <a:pt x="422" y="429"/>
                    </a:cubicBezTo>
                    <a:cubicBezTo>
                      <a:pt x="583" y="399"/>
                      <a:pt x="692" y="240"/>
                      <a:pt x="693" y="54"/>
                    </a:cubicBezTo>
                    <a:cubicBezTo>
                      <a:pt x="693" y="54"/>
                      <a:pt x="693" y="54"/>
                      <a:pt x="693" y="54"/>
                    </a:cubicBezTo>
                    <a:moveTo>
                      <a:pt x="0" y="0"/>
                    </a:moveTo>
                    <a:cubicBezTo>
                      <a:pt x="0" y="0"/>
                      <a:pt x="0" y="0"/>
                      <a:pt x="0" y="0"/>
                    </a:cubicBezTo>
                    <a:cubicBezTo>
                      <a:pt x="0" y="30"/>
                      <a:pt x="3" y="60"/>
                      <a:pt x="9" y="91"/>
                    </a:cubicBezTo>
                    <a:cubicBezTo>
                      <a:pt x="9" y="91"/>
                      <a:pt x="9" y="91"/>
                      <a:pt x="9" y="91"/>
                    </a:cubicBezTo>
                    <a:cubicBezTo>
                      <a:pt x="9" y="91"/>
                      <a:pt x="9" y="91"/>
                      <a:pt x="9" y="91"/>
                    </a:cubicBezTo>
                    <a:cubicBezTo>
                      <a:pt x="3" y="60"/>
                      <a:pt x="0" y="30"/>
                      <a:pt x="0" y="0"/>
                    </a:cubicBezTo>
                  </a:path>
                </a:pathLst>
              </a:custGeom>
              <a:solidFill>
                <a:srgbClr val="B0A09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grpSp>
        <p:sp>
          <p:nvSpPr>
            <p:cNvPr id="44249" name="Freeform 1663"/>
            <p:cNvSpPr>
              <a:spLocks noEditPoints="1"/>
            </p:cNvSpPr>
            <p:nvPr/>
          </p:nvSpPr>
          <p:spPr bwMode="auto">
            <a:xfrm>
              <a:off x="20973524" y="5589880"/>
              <a:ext cx="221440" cy="319118"/>
            </a:xfrm>
            <a:custGeom>
              <a:avLst/>
              <a:gdLst>
                <a:gd name="T0" fmla="*/ 50 w 169"/>
                <a:gd name="T1" fmla="*/ 160 h 243"/>
                <a:gd name="T2" fmla="*/ 79 w 169"/>
                <a:gd name="T3" fmla="*/ 115 h 243"/>
                <a:gd name="T4" fmla="*/ 109 w 169"/>
                <a:gd name="T5" fmla="*/ 71 h 243"/>
                <a:gd name="T6" fmla="*/ 109 w 169"/>
                <a:gd name="T7" fmla="*/ 160 h 243"/>
                <a:gd name="T8" fmla="*/ 50 w 169"/>
                <a:gd name="T9" fmla="*/ 160 h 243"/>
                <a:gd name="T10" fmla="*/ 139 w 169"/>
                <a:gd name="T11" fmla="*/ 0 h 243"/>
                <a:gd name="T12" fmla="*/ 117 w 169"/>
                <a:gd name="T13" fmla="*/ 0 h 243"/>
                <a:gd name="T14" fmla="*/ 109 w 169"/>
                <a:gd name="T15" fmla="*/ 5 h 243"/>
                <a:gd name="T16" fmla="*/ 102 w 169"/>
                <a:gd name="T17" fmla="*/ 13 h 243"/>
                <a:gd name="T18" fmla="*/ 3 w 169"/>
                <a:gd name="T19" fmla="*/ 160 h 243"/>
                <a:gd name="T20" fmla="*/ 0 w 169"/>
                <a:gd name="T21" fmla="*/ 165 h 243"/>
                <a:gd name="T22" fmla="*/ 0 w 169"/>
                <a:gd name="T23" fmla="*/ 173 h 243"/>
                <a:gd name="T24" fmla="*/ 0 w 169"/>
                <a:gd name="T25" fmla="*/ 187 h 243"/>
                <a:gd name="T26" fmla="*/ 2 w 169"/>
                <a:gd name="T27" fmla="*/ 195 h 243"/>
                <a:gd name="T28" fmla="*/ 11 w 169"/>
                <a:gd name="T29" fmla="*/ 197 h 243"/>
                <a:gd name="T30" fmla="*/ 109 w 169"/>
                <a:gd name="T31" fmla="*/ 197 h 243"/>
                <a:gd name="T32" fmla="*/ 109 w 169"/>
                <a:gd name="T33" fmla="*/ 232 h 243"/>
                <a:gd name="T34" fmla="*/ 112 w 169"/>
                <a:gd name="T35" fmla="*/ 240 h 243"/>
                <a:gd name="T36" fmla="*/ 122 w 169"/>
                <a:gd name="T37" fmla="*/ 243 h 243"/>
                <a:gd name="T38" fmla="*/ 139 w 169"/>
                <a:gd name="T39" fmla="*/ 243 h 243"/>
                <a:gd name="T40" fmla="*/ 147 w 169"/>
                <a:gd name="T41" fmla="*/ 241 h 243"/>
                <a:gd name="T42" fmla="*/ 149 w 169"/>
                <a:gd name="T43" fmla="*/ 233 h 243"/>
                <a:gd name="T44" fmla="*/ 149 w 169"/>
                <a:gd name="T45" fmla="*/ 197 h 243"/>
                <a:gd name="T46" fmla="*/ 159 w 169"/>
                <a:gd name="T47" fmla="*/ 197 h 243"/>
                <a:gd name="T48" fmla="*/ 167 w 169"/>
                <a:gd name="T49" fmla="*/ 194 h 243"/>
                <a:gd name="T50" fmla="*/ 169 w 169"/>
                <a:gd name="T51" fmla="*/ 185 h 243"/>
                <a:gd name="T52" fmla="*/ 169 w 169"/>
                <a:gd name="T53" fmla="*/ 170 h 243"/>
                <a:gd name="T54" fmla="*/ 167 w 169"/>
                <a:gd name="T55" fmla="*/ 161 h 243"/>
                <a:gd name="T56" fmla="*/ 160 w 169"/>
                <a:gd name="T57" fmla="*/ 160 h 243"/>
                <a:gd name="T58" fmla="*/ 149 w 169"/>
                <a:gd name="T59" fmla="*/ 160 h 243"/>
                <a:gd name="T60" fmla="*/ 149 w 169"/>
                <a:gd name="T61" fmla="*/ 12 h 243"/>
                <a:gd name="T62" fmla="*/ 148 w 169"/>
                <a:gd name="T63" fmla="*/ 3 h 243"/>
                <a:gd name="T64" fmla="*/ 139 w 169"/>
                <a:gd name="T65"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243">
                  <a:moveTo>
                    <a:pt x="50" y="160"/>
                  </a:moveTo>
                  <a:cubicBezTo>
                    <a:pt x="60" y="143"/>
                    <a:pt x="70" y="128"/>
                    <a:pt x="79" y="115"/>
                  </a:cubicBezTo>
                  <a:cubicBezTo>
                    <a:pt x="89" y="101"/>
                    <a:pt x="98" y="86"/>
                    <a:pt x="109" y="71"/>
                  </a:cubicBezTo>
                  <a:cubicBezTo>
                    <a:pt x="109" y="160"/>
                    <a:pt x="109" y="160"/>
                    <a:pt x="109" y="160"/>
                  </a:cubicBezTo>
                  <a:cubicBezTo>
                    <a:pt x="50" y="160"/>
                    <a:pt x="50" y="160"/>
                    <a:pt x="50" y="160"/>
                  </a:cubicBezTo>
                  <a:moveTo>
                    <a:pt x="139" y="0"/>
                  </a:moveTo>
                  <a:cubicBezTo>
                    <a:pt x="117" y="0"/>
                    <a:pt x="117" y="0"/>
                    <a:pt x="117" y="0"/>
                  </a:cubicBezTo>
                  <a:cubicBezTo>
                    <a:pt x="114" y="0"/>
                    <a:pt x="112" y="2"/>
                    <a:pt x="109" y="5"/>
                  </a:cubicBezTo>
                  <a:cubicBezTo>
                    <a:pt x="106" y="8"/>
                    <a:pt x="104" y="11"/>
                    <a:pt x="102" y="13"/>
                  </a:cubicBezTo>
                  <a:cubicBezTo>
                    <a:pt x="3" y="160"/>
                    <a:pt x="3" y="160"/>
                    <a:pt x="3" y="160"/>
                  </a:cubicBezTo>
                  <a:cubicBezTo>
                    <a:pt x="2" y="161"/>
                    <a:pt x="1" y="163"/>
                    <a:pt x="0" y="165"/>
                  </a:cubicBezTo>
                  <a:cubicBezTo>
                    <a:pt x="0" y="167"/>
                    <a:pt x="0" y="169"/>
                    <a:pt x="0" y="173"/>
                  </a:cubicBezTo>
                  <a:cubicBezTo>
                    <a:pt x="0" y="187"/>
                    <a:pt x="0" y="187"/>
                    <a:pt x="0" y="187"/>
                  </a:cubicBezTo>
                  <a:cubicBezTo>
                    <a:pt x="0" y="191"/>
                    <a:pt x="0" y="194"/>
                    <a:pt x="2" y="195"/>
                  </a:cubicBezTo>
                  <a:cubicBezTo>
                    <a:pt x="4" y="196"/>
                    <a:pt x="7" y="197"/>
                    <a:pt x="11" y="197"/>
                  </a:cubicBezTo>
                  <a:cubicBezTo>
                    <a:pt x="109" y="197"/>
                    <a:pt x="109" y="197"/>
                    <a:pt x="109" y="197"/>
                  </a:cubicBezTo>
                  <a:cubicBezTo>
                    <a:pt x="109" y="232"/>
                    <a:pt x="109" y="232"/>
                    <a:pt x="109" y="232"/>
                  </a:cubicBezTo>
                  <a:cubicBezTo>
                    <a:pt x="109" y="236"/>
                    <a:pt x="110" y="239"/>
                    <a:pt x="112" y="240"/>
                  </a:cubicBezTo>
                  <a:cubicBezTo>
                    <a:pt x="114" y="242"/>
                    <a:pt x="118" y="243"/>
                    <a:pt x="122" y="243"/>
                  </a:cubicBezTo>
                  <a:cubicBezTo>
                    <a:pt x="139" y="243"/>
                    <a:pt x="139" y="243"/>
                    <a:pt x="139" y="243"/>
                  </a:cubicBezTo>
                  <a:cubicBezTo>
                    <a:pt x="143" y="243"/>
                    <a:pt x="146" y="242"/>
                    <a:pt x="147" y="241"/>
                  </a:cubicBezTo>
                  <a:cubicBezTo>
                    <a:pt x="149" y="239"/>
                    <a:pt x="149" y="237"/>
                    <a:pt x="149" y="233"/>
                  </a:cubicBezTo>
                  <a:cubicBezTo>
                    <a:pt x="149" y="197"/>
                    <a:pt x="149" y="197"/>
                    <a:pt x="149" y="197"/>
                  </a:cubicBezTo>
                  <a:cubicBezTo>
                    <a:pt x="159" y="197"/>
                    <a:pt x="159" y="197"/>
                    <a:pt x="159" y="197"/>
                  </a:cubicBezTo>
                  <a:cubicBezTo>
                    <a:pt x="163" y="197"/>
                    <a:pt x="166" y="196"/>
                    <a:pt x="167" y="194"/>
                  </a:cubicBezTo>
                  <a:cubicBezTo>
                    <a:pt x="168" y="192"/>
                    <a:pt x="169" y="189"/>
                    <a:pt x="169" y="185"/>
                  </a:cubicBezTo>
                  <a:cubicBezTo>
                    <a:pt x="169" y="170"/>
                    <a:pt x="169" y="170"/>
                    <a:pt x="169" y="170"/>
                  </a:cubicBezTo>
                  <a:cubicBezTo>
                    <a:pt x="169" y="165"/>
                    <a:pt x="168" y="163"/>
                    <a:pt x="167" y="161"/>
                  </a:cubicBezTo>
                  <a:cubicBezTo>
                    <a:pt x="166" y="160"/>
                    <a:pt x="164" y="160"/>
                    <a:pt x="160" y="160"/>
                  </a:cubicBezTo>
                  <a:cubicBezTo>
                    <a:pt x="149" y="160"/>
                    <a:pt x="149" y="160"/>
                    <a:pt x="149" y="160"/>
                  </a:cubicBezTo>
                  <a:cubicBezTo>
                    <a:pt x="149" y="12"/>
                    <a:pt x="149" y="12"/>
                    <a:pt x="149" y="12"/>
                  </a:cubicBezTo>
                  <a:cubicBezTo>
                    <a:pt x="149" y="8"/>
                    <a:pt x="149" y="5"/>
                    <a:pt x="148" y="3"/>
                  </a:cubicBezTo>
                  <a:cubicBezTo>
                    <a:pt x="147" y="1"/>
                    <a:pt x="145" y="0"/>
                    <a:pt x="139"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13" name="Freeform 1436"/>
            <p:cNvSpPr/>
            <p:nvPr/>
          </p:nvSpPr>
          <p:spPr bwMode="auto">
            <a:xfrm>
              <a:off x="13857272" y="5232194"/>
              <a:ext cx="6643766" cy="1942454"/>
            </a:xfrm>
            <a:custGeom>
              <a:avLst/>
              <a:gdLst>
                <a:gd name="T0" fmla="*/ 5020 w 5066"/>
                <a:gd name="T1" fmla="*/ 426 h 1481"/>
                <a:gd name="T2" fmla="*/ 4686 w 5066"/>
                <a:gd name="T3" fmla="*/ 86 h 1481"/>
                <a:gd name="T4" fmla="*/ 4539 w 5066"/>
                <a:gd name="T5" fmla="*/ 19 h 1481"/>
                <a:gd name="T6" fmla="*/ 4463 w 5066"/>
                <a:gd name="T7" fmla="*/ 95 h 1481"/>
                <a:gd name="T8" fmla="*/ 4134 w 5066"/>
                <a:gd name="T9" fmla="*/ 418 h 1481"/>
                <a:gd name="T10" fmla="*/ 4132 w 5066"/>
                <a:gd name="T11" fmla="*/ 587 h 1481"/>
                <a:gd name="T12" fmla="*/ 4301 w 5066"/>
                <a:gd name="T13" fmla="*/ 589 h 1481"/>
                <a:gd name="T14" fmla="*/ 4479 w 5066"/>
                <a:gd name="T15" fmla="*/ 414 h 1481"/>
                <a:gd name="T16" fmla="*/ 3978 w 5066"/>
                <a:gd name="T17" fmla="*/ 835 h 1481"/>
                <a:gd name="T18" fmla="*/ 723 w 5066"/>
                <a:gd name="T19" fmla="*/ 835 h 1481"/>
                <a:gd name="T20" fmla="*/ 293 w 5066"/>
                <a:gd name="T21" fmla="*/ 971 h 1481"/>
                <a:gd name="T22" fmla="*/ 23 w 5066"/>
                <a:gd name="T23" fmla="*/ 1319 h 1481"/>
                <a:gd name="T24" fmla="*/ 93 w 5066"/>
                <a:gd name="T25" fmla="*/ 1473 h 1481"/>
                <a:gd name="T26" fmla="*/ 135 w 5066"/>
                <a:gd name="T27" fmla="*/ 1481 h 1481"/>
                <a:gd name="T28" fmla="*/ 247 w 5066"/>
                <a:gd name="T29" fmla="*/ 1403 h 1481"/>
                <a:gd name="T30" fmla="*/ 723 w 5066"/>
                <a:gd name="T31" fmla="*/ 1074 h 1481"/>
                <a:gd name="T32" fmla="*/ 3978 w 5066"/>
                <a:gd name="T33" fmla="*/ 1074 h 1481"/>
                <a:gd name="T34" fmla="*/ 4714 w 5066"/>
                <a:gd name="T35" fmla="*/ 456 h 1481"/>
                <a:gd name="T36" fmla="*/ 4849 w 5066"/>
                <a:gd name="T37" fmla="*/ 594 h 1481"/>
                <a:gd name="T38" fmla="*/ 4935 w 5066"/>
                <a:gd name="T39" fmla="*/ 630 h 1481"/>
                <a:gd name="T40" fmla="*/ 5018 w 5066"/>
                <a:gd name="T41" fmla="*/ 595 h 1481"/>
                <a:gd name="T42" fmla="*/ 5020 w 5066"/>
                <a:gd name="T43" fmla="*/ 426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66" h="1481">
                  <a:moveTo>
                    <a:pt x="5020" y="426"/>
                  </a:moveTo>
                  <a:cubicBezTo>
                    <a:pt x="4686" y="86"/>
                    <a:pt x="4686" y="86"/>
                    <a:pt x="4686" y="86"/>
                  </a:cubicBezTo>
                  <a:cubicBezTo>
                    <a:pt x="4662" y="30"/>
                    <a:pt x="4599" y="0"/>
                    <a:pt x="4539" y="19"/>
                  </a:cubicBezTo>
                  <a:cubicBezTo>
                    <a:pt x="4502" y="31"/>
                    <a:pt x="4475" y="60"/>
                    <a:pt x="4463" y="95"/>
                  </a:cubicBezTo>
                  <a:cubicBezTo>
                    <a:pt x="4134" y="418"/>
                    <a:pt x="4134" y="418"/>
                    <a:pt x="4134" y="418"/>
                  </a:cubicBezTo>
                  <a:cubicBezTo>
                    <a:pt x="4087" y="464"/>
                    <a:pt x="4086" y="540"/>
                    <a:pt x="4132" y="587"/>
                  </a:cubicBezTo>
                  <a:cubicBezTo>
                    <a:pt x="4178" y="634"/>
                    <a:pt x="4254" y="635"/>
                    <a:pt x="4301" y="589"/>
                  </a:cubicBezTo>
                  <a:cubicBezTo>
                    <a:pt x="4479" y="414"/>
                    <a:pt x="4479" y="414"/>
                    <a:pt x="4479" y="414"/>
                  </a:cubicBezTo>
                  <a:cubicBezTo>
                    <a:pt x="4437" y="653"/>
                    <a:pt x="4228" y="835"/>
                    <a:pt x="3978" y="835"/>
                  </a:cubicBezTo>
                  <a:cubicBezTo>
                    <a:pt x="723" y="835"/>
                    <a:pt x="723" y="835"/>
                    <a:pt x="723" y="835"/>
                  </a:cubicBezTo>
                  <a:cubicBezTo>
                    <a:pt x="568" y="835"/>
                    <a:pt x="419" y="882"/>
                    <a:pt x="293" y="971"/>
                  </a:cubicBezTo>
                  <a:cubicBezTo>
                    <a:pt x="169" y="1058"/>
                    <a:pt x="76" y="1178"/>
                    <a:pt x="23" y="1319"/>
                  </a:cubicBezTo>
                  <a:cubicBezTo>
                    <a:pt x="0" y="1381"/>
                    <a:pt x="31" y="1450"/>
                    <a:pt x="93" y="1473"/>
                  </a:cubicBezTo>
                  <a:cubicBezTo>
                    <a:pt x="107" y="1478"/>
                    <a:pt x="121" y="1481"/>
                    <a:pt x="135" y="1481"/>
                  </a:cubicBezTo>
                  <a:cubicBezTo>
                    <a:pt x="183" y="1481"/>
                    <a:pt x="229" y="1451"/>
                    <a:pt x="247" y="1403"/>
                  </a:cubicBezTo>
                  <a:cubicBezTo>
                    <a:pt x="321" y="1206"/>
                    <a:pt x="512" y="1074"/>
                    <a:pt x="723" y="1074"/>
                  </a:cubicBezTo>
                  <a:cubicBezTo>
                    <a:pt x="3978" y="1074"/>
                    <a:pt x="3978" y="1074"/>
                    <a:pt x="3978" y="1074"/>
                  </a:cubicBezTo>
                  <a:cubicBezTo>
                    <a:pt x="4346" y="1074"/>
                    <a:pt x="4652" y="807"/>
                    <a:pt x="4714" y="456"/>
                  </a:cubicBezTo>
                  <a:cubicBezTo>
                    <a:pt x="4849" y="594"/>
                    <a:pt x="4849" y="594"/>
                    <a:pt x="4849" y="594"/>
                  </a:cubicBezTo>
                  <a:cubicBezTo>
                    <a:pt x="4873" y="618"/>
                    <a:pt x="4904" y="630"/>
                    <a:pt x="4935" y="630"/>
                  </a:cubicBezTo>
                  <a:cubicBezTo>
                    <a:pt x="4965" y="630"/>
                    <a:pt x="4995" y="618"/>
                    <a:pt x="5018" y="595"/>
                  </a:cubicBezTo>
                  <a:cubicBezTo>
                    <a:pt x="5066" y="549"/>
                    <a:pt x="5066" y="473"/>
                    <a:pt x="5020" y="426"/>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19" name="Freeform 1442"/>
            <p:cNvSpPr/>
            <p:nvPr/>
          </p:nvSpPr>
          <p:spPr bwMode="auto">
            <a:xfrm>
              <a:off x="13359699" y="6752024"/>
              <a:ext cx="7898040" cy="2017378"/>
            </a:xfrm>
            <a:custGeom>
              <a:avLst/>
              <a:gdLst>
                <a:gd name="T0" fmla="*/ 6002 w 6022"/>
                <a:gd name="T1" fmla="*/ 1382 h 1538"/>
                <a:gd name="T2" fmla="*/ 5290 w 6022"/>
                <a:gd name="T3" fmla="*/ 865 h 1538"/>
                <a:gd name="T4" fmla="*/ 3398 w 6022"/>
                <a:gd name="T5" fmla="*/ 865 h 1538"/>
                <a:gd name="T6" fmla="*/ 2771 w 6022"/>
                <a:gd name="T7" fmla="*/ 865 h 1538"/>
                <a:gd name="T8" fmla="*/ 1105 w 6022"/>
                <a:gd name="T9" fmla="*/ 865 h 1538"/>
                <a:gd name="T10" fmla="*/ 598 w 6022"/>
                <a:gd name="T11" fmla="*/ 397 h 1538"/>
                <a:gd name="T12" fmla="*/ 763 w 6022"/>
                <a:gd name="T13" fmla="*/ 565 h 1538"/>
                <a:gd name="T14" fmla="*/ 849 w 6022"/>
                <a:gd name="T15" fmla="*/ 601 h 1538"/>
                <a:gd name="T16" fmla="*/ 932 w 6022"/>
                <a:gd name="T17" fmla="*/ 567 h 1538"/>
                <a:gd name="T18" fmla="*/ 934 w 6022"/>
                <a:gd name="T19" fmla="*/ 398 h 1538"/>
                <a:gd name="T20" fmla="*/ 579 w 6022"/>
                <a:gd name="T21" fmla="*/ 36 h 1538"/>
                <a:gd name="T22" fmla="*/ 494 w 6022"/>
                <a:gd name="T23" fmla="*/ 0 h 1538"/>
                <a:gd name="T24" fmla="*/ 493 w 6022"/>
                <a:gd name="T25" fmla="*/ 0 h 1538"/>
                <a:gd name="T26" fmla="*/ 410 w 6022"/>
                <a:gd name="T27" fmla="*/ 34 h 1538"/>
                <a:gd name="T28" fmla="*/ 48 w 6022"/>
                <a:gd name="T29" fmla="*/ 390 h 1538"/>
                <a:gd name="T30" fmla="*/ 46 w 6022"/>
                <a:gd name="T31" fmla="*/ 559 h 1538"/>
                <a:gd name="T32" fmla="*/ 215 w 6022"/>
                <a:gd name="T33" fmla="*/ 560 h 1538"/>
                <a:gd name="T34" fmla="*/ 360 w 6022"/>
                <a:gd name="T35" fmla="*/ 418 h 1538"/>
                <a:gd name="T36" fmla="*/ 1105 w 6022"/>
                <a:gd name="T37" fmla="*/ 1104 h 1538"/>
                <a:gd name="T38" fmla="*/ 2771 w 6022"/>
                <a:gd name="T39" fmla="*/ 1104 h 1538"/>
                <a:gd name="T40" fmla="*/ 3398 w 6022"/>
                <a:gd name="T41" fmla="*/ 1104 h 1538"/>
                <a:gd name="T42" fmla="*/ 5290 w 6022"/>
                <a:gd name="T43" fmla="*/ 1104 h 1538"/>
                <a:gd name="T44" fmla="*/ 5774 w 6022"/>
                <a:gd name="T45" fmla="*/ 1455 h 1538"/>
                <a:gd name="T46" fmla="*/ 5888 w 6022"/>
                <a:gd name="T47" fmla="*/ 1538 h 1538"/>
                <a:gd name="T48" fmla="*/ 5925 w 6022"/>
                <a:gd name="T49" fmla="*/ 1532 h 1538"/>
                <a:gd name="T50" fmla="*/ 6002 w 6022"/>
                <a:gd name="T51" fmla="*/ 1382 h 1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22" h="1538">
                  <a:moveTo>
                    <a:pt x="6002" y="1382"/>
                  </a:moveTo>
                  <a:cubicBezTo>
                    <a:pt x="5902" y="1073"/>
                    <a:pt x="5616" y="865"/>
                    <a:pt x="5290" y="865"/>
                  </a:cubicBezTo>
                  <a:cubicBezTo>
                    <a:pt x="3398" y="865"/>
                    <a:pt x="3398" y="865"/>
                    <a:pt x="3398" y="865"/>
                  </a:cubicBezTo>
                  <a:cubicBezTo>
                    <a:pt x="2771" y="865"/>
                    <a:pt x="2771" y="865"/>
                    <a:pt x="2771" y="865"/>
                  </a:cubicBezTo>
                  <a:cubicBezTo>
                    <a:pt x="1105" y="865"/>
                    <a:pt x="1105" y="865"/>
                    <a:pt x="1105" y="865"/>
                  </a:cubicBezTo>
                  <a:cubicBezTo>
                    <a:pt x="838" y="865"/>
                    <a:pt x="619" y="659"/>
                    <a:pt x="598" y="397"/>
                  </a:cubicBezTo>
                  <a:cubicBezTo>
                    <a:pt x="763" y="565"/>
                    <a:pt x="763" y="565"/>
                    <a:pt x="763" y="565"/>
                  </a:cubicBezTo>
                  <a:cubicBezTo>
                    <a:pt x="787" y="589"/>
                    <a:pt x="818" y="601"/>
                    <a:pt x="849" y="601"/>
                  </a:cubicBezTo>
                  <a:cubicBezTo>
                    <a:pt x="879" y="601"/>
                    <a:pt x="909" y="590"/>
                    <a:pt x="932" y="567"/>
                  </a:cubicBezTo>
                  <a:cubicBezTo>
                    <a:pt x="980" y="521"/>
                    <a:pt x="980" y="445"/>
                    <a:pt x="934" y="398"/>
                  </a:cubicBezTo>
                  <a:cubicBezTo>
                    <a:pt x="579" y="36"/>
                    <a:pt x="579" y="36"/>
                    <a:pt x="579" y="36"/>
                  </a:cubicBezTo>
                  <a:cubicBezTo>
                    <a:pt x="557" y="13"/>
                    <a:pt x="526" y="0"/>
                    <a:pt x="494" y="0"/>
                  </a:cubicBezTo>
                  <a:cubicBezTo>
                    <a:pt x="494" y="0"/>
                    <a:pt x="494" y="0"/>
                    <a:pt x="493" y="0"/>
                  </a:cubicBezTo>
                  <a:cubicBezTo>
                    <a:pt x="462" y="0"/>
                    <a:pt x="432" y="12"/>
                    <a:pt x="410" y="34"/>
                  </a:cubicBezTo>
                  <a:cubicBezTo>
                    <a:pt x="48" y="390"/>
                    <a:pt x="48" y="390"/>
                    <a:pt x="48" y="390"/>
                  </a:cubicBezTo>
                  <a:cubicBezTo>
                    <a:pt x="1" y="436"/>
                    <a:pt x="0" y="512"/>
                    <a:pt x="46" y="559"/>
                  </a:cubicBezTo>
                  <a:cubicBezTo>
                    <a:pt x="92" y="606"/>
                    <a:pt x="168" y="607"/>
                    <a:pt x="215" y="560"/>
                  </a:cubicBezTo>
                  <a:cubicBezTo>
                    <a:pt x="360" y="418"/>
                    <a:pt x="360" y="418"/>
                    <a:pt x="360" y="418"/>
                  </a:cubicBezTo>
                  <a:cubicBezTo>
                    <a:pt x="392" y="802"/>
                    <a:pt x="714" y="1104"/>
                    <a:pt x="1105" y="1104"/>
                  </a:cubicBezTo>
                  <a:cubicBezTo>
                    <a:pt x="2771" y="1104"/>
                    <a:pt x="2771" y="1104"/>
                    <a:pt x="2771" y="1104"/>
                  </a:cubicBezTo>
                  <a:cubicBezTo>
                    <a:pt x="3398" y="1104"/>
                    <a:pt x="3398" y="1104"/>
                    <a:pt x="3398" y="1104"/>
                  </a:cubicBezTo>
                  <a:cubicBezTo>
                    <a:pt x="5290" y="1104"/>
                    <a:pt x="5290" y="1104"/>
                    <a:pt x="5290" y="1104"/>
                  </a:cubicBezTo>
                  <a:cubicBezTo>
                    <a:pt x="5512" y="1104"/>
                    <a:pt x="5706" y="1245"/>
                    <a:pt x="5774" y="1455"/>
                  </a:cubicBezTo>
                  <a:cubicBezTo>
                    <a:pt x="5791" y="1506"/>
                    <a:pt x="5838" y="1538"/>
                    <a:pt x="5888" y="1538"/>
                  </a:cubicBezTo>
                  <a:cubicBezTo>
                    <a:pt x="5900" y="1538"/>
                    <a:pt x="5913" y="1536"/>
                    <a:pt x="5925" y="1532"/>
                  </a:cubicBezTo>
                  <a:cubicBezTo>
                    <a:pt x="5988" y="1512"/>
                    <a:pt x="6022" y="1444"/>
                    <a:pt x="6002" y="138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22" name="Freeform 1445"/>
            <p:cNvSpPr/>
            <p:nvPr/>
          </p:nvSpPr>
          <p:spPr bwMode="auto">
            <a:xfrm>
              <a:off x="15176684" y="8469155"/>
              <a:ext cx="6475050" cy="2042352"/>
            </a:xfrm>
            <a:custGeom>
              <a:avLst/>
              <a:gdLst>
                <a:gd name="T0" fmla="*/ 4890 w 4937"/>
                <a:gd name="T1" fmla="*/ 416 h 1557"/>
                <a:gd name="T2" fmla="*/ 4548 w 4937"/>
                <a:gd name="T3" fmla="*/ 67 h 1557"/>
                <a:gd name="T4" fmla="*/ 4409 w 4937"/>
                <a:gd name="T5" fmla="*/ 17 h 1557"/>
                <a:gd name="T6" fmla="*/ 4338 w 4937"/>
                <a:gd name="T7" fmla="*/ 80 h 1557"/>
                <a:gd name="T8" fmla="*/ 4004 w 4937"/>
                <a:gd name="T9" fmla="*/ 408 h 1557"/>
                <a:gd name="T10" fmla="*/ 4002 w 4937"/>
                <a:gd name="T11" fmla="*/ 577 h 1557"/>
                <a:gd name="T12" fmla="*/ 4171 w 4937"/>
                <a:gd name="T13" fmla="*/ 579 h 1557"/>
                <a:gd name="T14" fmla="*/ 4351 w 4937"/>
                <a:gd name="T15" fmla="*/ 402 h 1557"/>
                <a:gd name="T16" fmla="*/ 3849 w 4937"/>
                <a:gd name="T17" fmla="*/ 833 h 1557"/>
                <a:gd name="T18" fmla="*/ 3677 w 4937"/>
                <a:gd name="T19" fmla="*/ 833 h 1557"/>
                <a:gd name="T20" fmla="*/ 1851 w 4937"/>
                <a:gd name="T21" fmla="*/ 833 h 1557"/>
                <a:gd name="T22" fmla="*/ 743 w 4937"/>
                <a:gd name="T23" fmla="*/ 833 h 1557"/>
                <a:gd name="T24" fmla="*/ 276 w 4937"/>
                <a:gd name="T25" fmla="*/ 998 h 1557"/>
                <a:gd name="T26" fmla="*/ 15 w 4937"/>
                <a:gd name="T27" fmla="*/ 1410 h 1557"/>
                <a:gd name="T28" fmla="*/ 104 w 4937"/>
                <a:gd name="T29" fmla="*/ 1553 h 1557"/>
                <a:gd name="T30" fmla="*/ 132 w 4937"/>
                <a:gd name="T31" fmla="*/ 1557 h 1557"/>
                <a:gd name="T32" fmla="*/ 248 w 4937"/>
                <a:gd name="T33" fmla="*/ 1464 h 1557"/>
                <a:gd name="T34" fmla="*/ 743 w 4937"/>
                <a:gd name="T35" fmla="*/ 1072 h 1557"/>
                <a:gd name="T36" fmla="*/ 1851 w 4937"/>
                <a:gd name="T37" fmla="*/ 1072 h 1557"/>
                <a:gd name="T38" fmla="*/ 3677 w 4937"/>
                <a:gd name="T39" fmla="*/ 1072 h 1557"/>
                <a:gd name="T40" fmla="*/ 3849 w 4937"/>
                <a:gd name="T41" fmla="*/ 1072 h 1557"/>
                <a:gd name="T42" fmla="*/ 4586 w 4937"/>
                <a:gd name="T43" fmla="*/ 448 h 1557"/>
                <a:gd name="T44" fmla="*/ 4720 w 4937"/>
                <a:gd name="T45" fmla="*/ 584 h 1557"/>
                <a:gd name="T46" fmla="*/ 4805 w 4937"/>
                <a:gd name="T47" fmla="*/ 620 h 1557"/>
                <a:gd name="T48" fmla="*/ 4889 w 4937"/>
                <a:gd name="T49" fmla="*/ 586 h 1557"/>
                <a:gd name="T50" fmla="*/ 4890 w 4937"/>
                <a:gd name="T51" fmla="*/ 416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37" h="1557">
                  <a:moveTo>
                    <a:pt x="4890" y="416"/>
                  </a:moveTo>
                  <a:cubicBezTo>
                    <a:pt x="4548" y="67"/>
                    <a:pt x="4548" y="67"/>
                    <a:pt x="4548" y="67"/>
                  </a:cubicBezTo>
                  <a:cubicBezTo>
                    <a:pt x="4519" y="22"/>
                    <a:pt x="4463" y="0"/>
                    <a:pt x="4409" y="17"/>
                  </a:cubicBezTo>
                  <a:cubicBezTo>
                    <a:pt x="4377" y="28"/>
                    <a:pt x="4352" y="51"/>
                    <a:pt x="4338" y="80"/>
                  </a:cubicBezTo>
                  <a:cubicBezTo>
                    <a:pt x="4004" y="408"/>
                    <a:pt x="4004" y="408"/>
                    <a:pt x="4004" y="408"/>
                  </a:cubicBezTo>
                  <a:cubicBezTo>
                    <a:pt x="3957" y="454"/>
                    <a:pt x="3956" y="530"/>
                    <a:pt x="4002" y="577"/>
                  </a:cubicBezTo>
                  <a:cubicBezTo>
                    <a:pt x="4049" y="624"/>
                    <a:pt x="4124" y="625"/>
                    <a:pt x="4171" y="579"/>
                  </a:cubicBezTo>
                  <a:cubicBezTo>
                    <a:pt x="4351" y="402"/>
                    <a:pt x="4351" y="402"/>
                    <a:pt x="4351" y="402"/>
                  </a:cubicBezTo>
                  <a:cubicBezTo>
                    <a:pt x="4314" y="646"/>
                    <a:pt x="4103" y="833"/>
                    <a:pt x="3849" y="833"/>
                  </a:cubicBezTo>
                  <a:cubicBezTo>
                    <a:pt x="3677" y="833"/>
                    <a:pt x="3677" y="833"/>
                    <a:pt x="3677" y="833"/>
                  </a:cubicBezTo>
                  <a:cubicBezTo>
                    <a:pt x="1851" y="833"/>
                    <a:pt x="1851" y="833"/>
                    <a:pt x="1851" y="833"/>
                  </a:cubicBezTo>
                  <a:cubicBezTo>
                    <a:pt x="743" y="833"/>
                    <a:pt x="743" y="833"/>
                    <a:pt x="743" y="833"/>
                  </a:cubicBezTo>
                  <a:cubicBezTo>
                    <a:pt x="574" y="833"/>
                    <a:pt x="408" y="892"/>
                    <a:pt x="276" y="998"/>
                  </a:cubicBezTo>
                  <a:cubicBezTo>
                    <a:pt x="146" y="1102"/>
                    <a:pt x="53" y="1248"/>
                    <a:pt x="15" y="1410"/>
                  </a:cubicBezTo>
                  <a:cubicBezTo>
                    <a:pt x="0" y="1474"/>
                    <a:pt x="40" y="1538"/>
                    <a:pt x="104" y="1553"/>
                  </a:cubicBezTo>
                  <a:cubicBezTo>
                    <a:pt x="114" y="1556"/>
                    <a:pt x="123" y="1557"/>
                    <a:pt x="132" y="1557"/>
                  </a:cubicBezTo>
                  <a:cubicBezTo>
                    <a:pt x="186" y="1557"/>
                    <a:pt x="235" y="1519"/>
                    <a:pt x="248" y="1464"/>
                  </a:cubicBezTo>
                  <a:cubicBezTo>
                    <a:pt x="302" y="1234"/>
                    <a:pt x="506" y="1072"/>
                    <a:pt x="743" y="1072"/>
                  </a:cubicBezTo>
                  <a:cubicBezTo>
                    <a:pt x="1851" y="1072"/>
                    <a:pt x="1851" y="1072"/>
                    <a:pt x="1851" y="1072"/>
                  </a:cubicBezTo>
                  <a:cubicBezTo>
                    <a:pt x="3677" y="1072"/>
                    <a:pt x="3677" y="1072"/>
                    <a:pt x="3677" y="1072"/>
                  </a:cubicBezTo>
                  <a:cubicBezTo>
                    <a:pt x="3849" y="1072"/>
                    <a:pt x="3849" y="1072"/>
                    <a:pt x="3849" y="1072"/>
                  </a:cubicBezTo>
                  <a:cubicBezTo>
                    <a:pt x="4219" y="1072"/>
                    <a:pt x="4527" y="802"/>
                    <a:pt x="4586" y="448"/>
                  </a:cubicBezTo>
                  <a:cubicBezTo>
                    <a:pt x="4720" y="584"/>
                    <a:pt x="4720" y="584"/>
                    <a:pt x="4720" y="584"/>
                  </a:cubicBezTo>
                  <a:cubicBezTo>
                    <a:pt x="4743" y="608"/>
                    <a:pt x="4774" y="620"/>
                    <a:pt x="4805" y="620"/>
                  </a:cubicBezTo>
                  <a:cubicBezTo>
                    <a:pt x="4835" y="620"/>
                    <a:pt x="4865" y="608"/>
                    <a:pt x="4889" y="586"/>
                  </a:cubicBezTo>
                  <a:cubicBezTo>
                    <a:pt x="4936" y="539"/>
                    <a:pt x="4937" y="464"/>
                    <a:pt x="4890" y="41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32" name="Freeform 1453"/>
            <p:cNvSpPr/>
            <p:nvPr/>
          </p:nvSpPr>
          <p:spPr bwMode="auto">
            <a:xfrm>
              <a:off x="14588952" y="10016458"/>
              <a:ext cx="5538784" cy="1510674"/>
            </a:xfrm>
            <a:custGeom>
              <a:avLst/>
              <a:gdLst>
                <a:gd name="T0" fmla="*/ 4103 w 4223"/>
                <a:gd name="T1" fmla="*/ 912 h 1152"/>
                <a:gd name="T2" fmla="*/ 1088 w 4223"/>
                <a:gd name="T3" fmla="*/ 912 h 1152"/>
                <a:gd name="T4" fmla="*/ 580 w 4223"/>
                <a:gd name="T5" fmla="*/ 404 h 1152"/>
                <a:gd name="T6" fmla="*/ 580 w 4223"/>
                <a:gd name="T7" fmla="*/ 379 h 1152"/>
                <a:gd name="T8" fmla="*/ 764 w 4223"/>
                <a:gd name="T9" fmla="*/ 566 h 1152"/>
                <a:gd name="T10" fmla="*/ 849 w 4223"/>
                <a:gd name="T11" fmla="*/ 601 h 1152"/>
                <a:gd name="T12" fmla="*/ 933 w 4223"/>
                <a:gd name="T13" fmla="*/ 567 h 1152"/>
                <a:gd name="T14" fmla="*/ 934 w 4223"/>
                <a:gd name="T15" fmla="*/ 398 h 1152"/>
                <a:gd name="T16" fmla="*/ 579 w 4223"/>
                <a:gd name="T17" fmla="*/ 36 h 1152"/>
                <a:gd name="T18" fmla="*/ 495 w 4223"/>
                <a:gd name="T19" fmla="*/ 0 h 1152"/>
                <a:gd name="T20" fmla="*/ 410 w 4223"/>
                <a:gd name="T21" fmla="*/ 34 h 1152"/>
                <a:gd name="T22" fmla="*/ 48 w 4223"/>
                <a:gd name="T23" fmla="*/ 390 h 1152"/>
                <a:gd name="T24" fmla="*/ 46 w 4223"/>
                <a:gd name="T25" fmla="*/ 559 h 1152"/>
                <a:gd name="T26" fmla="*/ 216 w 4223"/>
                <a:gd name="T27" fmla="*/ 560 h 1152"/>
                <a:gd name="T28" fmla="*/ 341 w 4223"/>
                <a:gd name="T29" fmla="*/ 437 h 1152"/>
                <a:gd name="T30" fmla="*/ 1088 w 4223"/>
                <a:gd name="T31" fmla="*/ 1152 h 1152"/>
                <a:gd name="T32" fmla="*/ 4103 w 4223"/>
                <a:gd name="T33" fmla="*/ 1152 h 1152"/>
                <a:gd name="T34" fmla="*/ 4223 w 4223"/>
                <a:gd name="T35" fmla="*/ 1032 h 1152"/>
                <a:gd name="T36" fmla="*/ 4103 w 4223"/>
                <a:gd name="T37" fmla="*/ 91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23" h="1152">
                  <a:moveTo>
                    <a:pt x="4103" y="912"/>
                  </a:moveTo>
                  <a:cubicBezTo>
                    <a:pt x="1088" y="912"/>
                    <a:pt x="1088" y="912"/>
                    <a:pt x="1088" y="912"/>
                  </a:cubicBezTo>
                  <a:cubicBezTo>
                    <a:pt x="808" y="912"/>
                    <a:pt x="580" y="684"/>
                    <a:pt x="580" y="404"/>
                  </a:cubicBezTo>
                  <a:cubicBezTo>
                    <a:pt x="580" y="395"/>
                    <a:pt x="580" y="387"/>
                    <a:pt x="580" y="379"/>
                  </a:cubicBezTo>
                  <a:cubicBezTo>
                    <a:pt x="764" y="566"/>
                    <a:pt x="764" y="566"/>
                    <a:pt x="764" y="566"/>
                  </a:cubicBezTo>
                  <a:cubicBezTo>
                    <a:pt x="787" y="589"/>
                    <a:pt x="818" y="601"/>
                    <a:pt x="849" y="601"/>
                  </a:cubicBezTo>
                  <a:cubicBezTo>
                    <a:pt x="879" y="601"/>
                    <a:pt x="909" y="590"/>
                    <a:pt x="933" y="567"/>
                  </a:cubicBezTo>
                  <a:cubicBezTo>
                    <a:pt x="980" y="521"/>
                    <a:pt x="981" y="445"/>
                    <a:pt x="934" y="398"/>
                  </a:cubicBezTo>
                  <a:cubicBezTo>
                    <a:pt x="579" y="36"/>
                    <a:pt x="579" y="36"/>
                    <a:pt x="579" y="36"/>
                  </a:cubicBezTo>
                  <a:cubicBezTo>
                    <a:pt x="557" y="13"/>
                    <a:pt x="527" y="1"/>
                    <a:pt x="495" y="0"/>
                  </a:cubicBezTo>
                  <a:cubicBezTo>
                    <a:pt x="463" y="0"/>
                    <a:pt x="433" y="12"/>
                    <a:pt x="410" y="34"/>
                  </a:cubicBezTo>
                  <a:cubicBezTo>
                    <a:pt x="48" y="390"/>
                    <a:pt x="48" y="390"/>
                    <a:pt x="48" y="390"/>
                  </a:cubicBezTo>
                  <a:cubicBezTo>
                    <a:pt x="1" y="436"/>
                    <a:pt x="0" y="512"/>
                    <a:pt x="46" y="559"/>
                  </a:cubicBezTo>
                  <a:cubicBezTo>
                    <a:pt x="93" y="606"/>
                    <a:pt x="168" y="607"/>
                    <a:pt x="216" y="560"/>
                  </a:cubicBezTo>
                  <a:cubicBezTo>
                    <a:pt x="341" y="437"/>
                    <a:pt x="341" y="437"/>
                    <a:pt x="341" y="437"/>
                  </a:cubicBezTo>
                  <a:cubicBezTo>
                    <a:pt x="359" y="834"/>
                    <a:pt x="687" y="1152"/>
                    <a:pt x="1088" y="1152"/>
                  </a:cubicBezTo>
                  <a:cubicBezTo>
                    <a:pt x="4103" y="1152"/>
                    <a:pt x="4103" y="1152"/>
                    <a:pt x="4103" y="1152"/>
                  </a:cubicBezTo>
                  <a:cubicBezTo>
                    <a:pt x="4169" y="1152"/>
                    <a:pt x="4223" y="1098"/>
                    <a:pt x="4223" y="1032"/>
                  </a:cubicBezTo>
                  <a:cubicBezTo>
                    <a:pt x="4223" y="966"/>
                    <a:pt x="4169" y="912"/>
                    <a:pt x="4103" y="912"/>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38" name="Freeform 1458"/>
            <p:cNvSpPr>
              <a:spLocks noEditPoints="1"/>
            </p:cNvSpPr>
            <p:nvPr/>
          </p:nvSpPr>
          <p:spPr bwMode="auto">
            <a:xfrm>
              <a:off x="19912402" y="10736276"/>
              <a:ext cx="2725548" cy="2979724"/>
            </a:xfrm>
            <a:custGeom>
              <a:avLst/>
              <a:gdLst>
                <a:gd name="T0" fmla="*/ 393 w 2078"/>
                <a:gd name="T1" fmla="*/ 172 h 2272"/>
                <a:gd name="T2" fmla="*/ 263 w 2078"/>
                <a:gd name="T3" fmla="*/ 172 h 2272"/>
                <a:gd name="T4" fmla="*/ 226 w 2078"/>
                <a:gd name="T5" fmla="*/ 181 h 2272"/>
                <a:gd name="T6" fmla="*/ 217 w 2078"/>
                <a:gd name="T7" fmla="*/ 186 h 2272"/>
                <a:gd name="T8" fmla="*/ 204 w 2078"/>
                <a:gd name="T9" fmla="*/ 194 h 2272"/>
                <a:gd name="T10" fmla="*/ 180 w 2078"/>
                <a:gd name="T11" fmla="*/ 225 h 2272"/>
                <a:gd name="T12" fmla="*/ 174 w 2078"/>
                <a:gd name="T13" fmla="*/ 244 h 2272"/>
                <a:gd name="T14" fmla="*/ 173 w 2078"/>
                <a:gd name="T15" fmla="*/ 277 h 2272"/>
                <a:gd name="T16" fmla="*/ 175 w 2078"/>
                <a:gd name="T17" fmla="*/ 289 h 2272"/>
                <a:gd name="T18" fmla="*/ 179 w 2078"/>
                <a:gd name="T19" fmla="*/ 301 h 2272"/>
                <a:gd name="T20" fmla="*/ 184 w 2078"/>
                <a:gd name="T21" fmla="*/ 311 h 2272"/>
                <a:gd name="T22" fmla="*/ 327 w 2078"/>
                <a:gd name="T23" fmla="*/ 431 h 2272"/>
                <a:gd name="T24" fmla="*/ 327 w 2078"/>
                <a:gd name="T25" fmla="*/ 431 h 2272"/>
                <a:gd name="T26" fmla="*/ 327 w 2078"/>
                <a:gd name="T27" fmla="*/ 431 h 2272"/>
                <a:gd name="T28" fmla="*/ 327 w 2078"/>
                <a:gd name="T29" fmla="*/ 431 h 2272"/>
                <a:gd name="T30" fmla="*/ 327 w 2078"/>
                <a:gd name="T31" fmla="*/ 431 h 2272"/>
                <a:gd name="T32" fmla="*/ 327 w 2078"/>
                <a:gd name="T33" fmla="*/ 432 h 2272"/>
                <a:gd name="T34" fmla="*/ 327 w 2078"/>
                <a:gd name="T35" fmla="*/ 432 h 2272"/>
                <a:gd name="T36" fmla="*/ 327 w 2078"/>
                <a:gd name="T37" fmla="*/ 433 h 2272"/>
                <a:gd name="T38" fmla="*/ 207 w 2078"/>
                <a:gd name="T39" fmla="*/ 551 h 2272"/>
                <a:gd name="T40" fmla="*/ 2 w 2078"/>
                <a:gd name="T41" fmla="*/ 584 h 2272"/>
                <a:gd name="T42" fmla="*/ 5 w 2078"/>
                <a:gd name="T43" fmla="*/ 601 h 2272"/>
                <a:gd name="T44" fmla="*/ 12 w 2078"/>
                <a:gd name="T45" fmla="*/ 617 h 2272"/>
                <a:gd name="T46" fmla="*/ 111 w 2078"/>
                <a:gd name="T47" fmla="*/ 668 h 2272"/>
                <a:gd name="T48" fmla="*/ 85 w 2078"/>
                <a:gd name="T49" fmla="*/ 758 h 2272"/>
                <a:gd name="T50" fmla="*/ 91 w 2078"/>
                <a:gd name="T51" fmla="*/ 773 h 2272"/>
                <a:gd name="T52" fmla="*/ 176 w 2078"/>
                <a:gd name="T53" fmla="*/ 830 h 2272"/>
                <a:gd name="T54" fmla="*/ 237 w 2078"/>
                <a:gd name="T55" fmla="*/ 812 h 2272"/>
                <a:gd name="T56" fmla="*/ 212 w 2078"/>
                <a:gd name="T57" fmla="*/ 904 h 2272"/>
                <a:gd name="T58" fmla="*/ 218 w 2078"/>
                <a:gd name="T59" fmla="*/ 918 h 2272"/>
                <a:gd name="T60" fmla="*/ 287 w 2078"/>
                <a:gd name="T61" fmla="*/ 972 h 2272"/>
                <a:gd name="T62" fmla="*/ 341 w 2078"/>
                <a:gd name="T63" fmla="*/ 965 h 2272"/>
                <a:gd name="T64" fmla="*/ 382 w 2078"/>
                <a:gd name="T65" fmla="*/ 1175 h 2272"/>
                <a:gd name="T66" fmla="*/ 447 w 2078"/>
                <a:gd name="T67" fmla="*/ 1475 h 2272"/>
                <a:gd name="T68" fmla="*/ 537 w 2078"/>
                <a:gd name="T69" fmla="*/ 1654 h 2272"/>
                <a:gd name="T70" fmla="*/ 532 w 2078"/>
                <a:gd name="T71" fmla="*/ 1839 h 2272"/>
                <a:gd name="T72" fmla="*/ 701 w 2078"/>
                <a:gd name="T73" fmla="*/ 2272 h 2272"/>
                <a:gd name="T74" fmla="*/ 1289 w 2078"/>
                <a:gd name="T75" fmla="*/ 1949 h 2272"/>
                <a:gd name="T76" fmla="*/ 1091 w 2078"/>
                <a:gd name="T77" fmla="*/ 1533 h 2272"/>
                <a:gd name="T78" fmla="*/ 1007 w 2078"/>
                <a:gd name="T79" fmla="*/ 1398 h 2272"/>
                <a:gd name="T80" fmla="*/ 986 w 2078"/>
                <a:gd name="T81" fmla="*/ 1400 h 2272"/>
                <a:gd name="T82" fmla="*/ 980 w 2078"/>
                <a:gd name="T83" fmla="*/ 1379 h 2272"/>
                <a:gd name="T84" fmla="*/ 976 w 2078"/>
                <a:gd name="T85" fmla="*/ 1269 h 2272"/>
                <a:gd name="T86" fmla="*/ 1128 w 2078"/>
                <a:gd name="T87" fmla="*/ 759 h 2272"/>
                <a:gd name="T88" fmla="*/ 1115 w 2078"/>
                <a:gd name="T89" fmla="*/ 588 h 2272"/>
                <a:gd name="T90" fmla="*/ 1093 w 2078"/>
                <a:gd name="T91" fmla="*/ 545 h 2272"/>
                <a:gd name="T92" fmla="*/ 1071 w 2078"/>
                <a:gd name="T93" fmla="*/ 511 h 2272"/>
                <a:gd name="T94" fmla="*/ 1785 w 2078"/>
                <a:gd name="T95" fmla="*/ 900 h 2272"/>
                <a:gd name="T96" fmla="*/ 1972 w 2078"/>
                <a:gd name="T97" fmla="*/ 845 h 2272"/>
                <a:gd name="T98" fmla="*/ 1830 w 2078"/>
                <a:gd name="T99" fmla="*/ 870 h 2272"/>
                <a:gd name="T100" fmla="*/ 754 w 2078"/>
                <a:gd name="T101" fmla="*/ 491 h 2272"/>
                <a:gd name="T102" fmla="*/ 754 w 2078"/>
                <a:gd name="T103" fmla="*/ 341 h 2272"/>
                <a:gd name="T104" fmla="*/ 851 w 2078"/>
                <a:gd name="T105" fmla="*/ 244 h 2272"/>
                <a:gd name="T106" fmla="*/ 679 w 2078"/>
                <a:gd name="T107" fmla="*/ 172 h 2272"/>
                <a:gd name="T108" fmla="*/ 1785 w 2078"/>
                <a:gd name="T109" fmla="*/ 0 h 2272"/>
                <a:gd name="T110" fmla="*/ 1960 w 2078"/>
                <a:gd name="T111" fmla="*/ 371 h 2272"/>
                <a:gd name="T112" fmla="*/ 1790 w 2078"/>
                <a:gd name="T113" fmla="*/ 0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78" h="2272">
                  <a:moveTo>
                    <a:pt x="679" y="172"/>
                  </a:moveTo>
                  <a:cubicBezTo>
                    <a:pt x="393" y="172"/>
                    <a:pt x="393" y="172"/>
                    <a:pt x="393" y="172"/>
                  </a:cubicBezTo>
                  <a:cubicBezTo>
                    <a:pt x="268" y="172"/>
                    <a:pt x="268" y="172"/>
                    <a:pt x="268" y="172"/>
                  </a:cubicBezTo>
                  <a:cubicBezTo>
                    <a:pt x="263" y="172"/>
                    <a:pt x="263" y="172"/>
                    <a:pt x="263" y="172"/>
                  </a:cubicBezTo>
                  <a:cubicBezTo>
                    <a:pt x="250" y="172"/>
                    <a:pt x="238" y="175"/>
                    <a:pt x="227" y="181"/>
                  </a:cubicBezTo>
                  <a:cubicBezTo>
                    <a:pt x="226" y="181"/>
                    <a:pt x="226" y="181"/>
                    <a:pt x="226" y="181"/>
                  </a:cubicBezTo>
                  <a:cubicBezTo>
                    <a:pt x="225" y="182"/>
                    <a:pt x="224" y="182"/>
                    <a:pt x="224" y="182"/>
                  </a:cubicBezTo>
                  <a:cubicBezTo>
                    <a:pt x="221" y="183"/>
                    <a:pt x="219" y="184"/>
                    <a:pt x="217" y="186"/>
                  </a:cubicBezTo>
                  <a:cubicBezTo>
                    <a:pt x="215" y="187"/>
                    <a:pt x="213" y="188"/>
                    <a:pt x="211" y="189"/>
                  </a:cubicBezTo>
                  <a:cubicBezTo>
                    <a:pt x="209" y="191"/>
                    <a:pt x="207" y="192"/>
                    <a:pt x="204" y="194"/>
                  </a:cubicBezTo>
                  <a:cubicBezTo>
                    <a:pt x="203" y="195"/>
                    <a:pt x="202" y="196"/>
                    <a:pt x="201" y="197"/>
                  </a:cubicBezTo>
                  <a:cubicBezTo>
                    <a:pt x="192" y="205"/>
                    <a:pt x="185" y="214"/>
                    <a:pt x="180" y="225"/>
                  </a:cubicBezTo>
                  <a:cubicBezTo>
                    <a:pt x="177" y="231"/>
                    <a:pt x="175" y="236"/>
                    <a:pt x="174" y="242"/>
                  </a:cubicBezTo>
                  <a:cubicBezTo>
                    <a:pt x="174" y="244"/>
                    <a:pt x="174" y="244"/>
                    <a:pt x="174" y="244"/>
                  </a:cubicBezTo>
                  <a:cubicBezTo>
                    <a:pt x="172" y="251"/>
                    <a:pt x="172" y="258"/>
                    <a:pt x="172" y="265"/>
                  </a:cubicBezTo>
                  <a:cubicBezTo>
                    <a:pt x="172" y="269"/>
                    <a:pt x="172" y="273"/>
                    <a:pt x="173" y="277"/>
                  </a:cubicBezTo>
                  <a:cubicBezTo>
                    <a:pt x="173" y="281"/>
                    <a:pt x="174" y="285"/>
                    <a:pt x="175" y="289"/>
                  </a:cubicBezTo>
                  <a:cubicBezTo>
                    <a:pt x="175" y="289"/>
                    <a:pt x="175" y="289"/>
                    <a:pt x="175" y="289"/>
                  </a:cubicBezTo>
                  <a:cubicBezTo>
                    <a:pt x="176" y="293"/>
                    <a:pt x="177" y="296"/>
                    <a:pt x="178" y="300"/>
                  </a:cubicBezTo>
                  <a:cubicBezTo>
                    <a:pt x="179" y="301"/>
                    <a:pt x="179" y="301"/>
                    <a:pt x="179" y="301"/>
                  </a:cubicBezTo>
                  <a:cubicBezTo>
                    <a:pt x="180" y="304"/>
                    <a:pt x="182" y="307"/>
                    <a:pt x="183" y="311"/>
                  </a:cubicBezTo>
                  <a:cubicBezTo>
                    <a:pt x="183" y="311"/>
                    <a:pt x="184" y="311"/>
                    <a:pt x="184" y="311"/>
                  </a:cubicBezTo>
                  <a:cubicBezTo>
                    <a:pt x="207" y="311"/>
                    <a:pt x="207" y="311"/>
                    <a:pt x="207" y="311"/>
                  </a:cubicBezTo>
                  <a:cubicBezTo>
                    <a:pt x="273" y="311"/>
                    <a:pt x="327" y="365"/>
                    <a:pt x="327" y="431"/>
                  </a:cubicBezTo>
                  <a:cubicBezTo>
                    <a:pt x="327" y="431"/>
                    <a:pt x="327" y="431"/>
                    <a:pt x="327" y="431"/>
                  </a:cubicBezTo>
                  <a:cubicBezTo>
                    <a:pt x="327" y="431"/>
                    <a:pt x="327" y="431"/>
                    <a:pt x="327" y="431"/>
                  </a:cubicBezTo>
                  <a:cubicBezTo>
                    <a:pt x="327" y="431"/>
                    <a:pt x="327" y="431"/>
                    <a:pt x="327" y="431"/>
                  </a:cubicBezTo>
                  <a:cubicBezTo>
                    <a:pt x="327" y="431"/>
                    <a:pt x="327" y="431"/>
                    <a:pt x="327" y="431"/>
                  </a:cubicBezTo>
                  <a:cubicBezTo>
                    <a:pt x="327" y="431"/>
                    <a:pt x="327" y="431"/>
                    <a:pt x="327" y="431"/>
                  </a:cubicBezTo>
                  <a:cubicBezTo>
                    <a:pt x="327" y="431"/>
                    <a:pt x="327" y="431"/>
                    <a:pt x="327" y="431"/>
                  </a:cubicBezTo>
                  <a:cubicBezTo>
                    <a:pt x="327" y="431"/>
                    <a:pt x="327" y="431"/>
                    <a:pt x="327" y="431"/>
                  </a:cubicBezTo>
                  <a:cubicBezTo>
                    <a:pt x="327" y="431"/>
                    <a:pt x="327" y="431"/>
                    <a:pt x="327" y="431"/>
                  </a:cubicBezTo>
                  <a:cubicBezTo>
                    <a:pt x="327" y="432"/>
                    <a:pt x="327" y="432"/>
                    <a:pt x="327" y="432"/>
                  </a:cubicBezTo>
                  <a:cubicBezTo>
                    <a:pt x="327" y="432"/>
                    <a:pt x="327" y="432"/>
                    <a:pt x="327" y="432"/>
                  </a:cubicBezTo>
                  <a:cubicBezTo>
                    <a:pt x="327" y="432"/>
                    <a:pt x="327" y="432"/>
                    <a:pt x="327" y="432"/>
                  </a:cubicBezTo>
                  <a:cubicBezTo>
                    <a:pt x="327" y="432"/>
                    <a:pt x="327" y="432"/>
                    <a:pt x="327" y="432"/>
                  </a:cubicBezTo>
                  <a:cubicBezTo>
                    <a:pt x="327" y="432"/>
                    <a:pt x="327" y="432"/>
                    <a:pt x="327" y="432"/>
                  </a:cubicBezTo>
                  <a:cubicBezTo>
                    <a:pt x="327" y="432"/>
                    <a:pt x="327" y="433"/>
                    <a:pt x="327" y="433"/>
                  </a:cubicBezTo>
                  <a:cubicBezTo>
                    <a:pt x="327" y="433"/>
                    <a:pt x="327" y="433"/>
                    <a:pt x="327" y="433"/>
                  </a:cubicBezTo>
                  <a:cubicBezTo>
                    <a:pt x="326" y="498"/>
                    <a:pt x="273" y="551"/>
                    <a:pt x="207" y="551"/>
                  </a:cubicBezTo>
                  <a:cubicBezTo>
                    <a:pt x="4" y="551"/>
                    <a:pt x="4" y="551"/>
                    <a:pt x="4" y="551"/>
                  </a:cubicBezTo>
                  <a:cubicBezTo>
                    <a:pt x="1" y="562"/>
                    <a:pt x="0" y="573"/>
                    <a:pt x="2" y="584"/>
                  </a:cubicBezTo>
                  <a:cubicBezTo>
                    <a:pt x="2" y="589"/>
                    <a:pt x="3" y="595"/>
                    <a:pt x="5" y="600"/>
                  </a:cubicBezTo>
                  <a:cubicBezTo>
                    <a:pt x="5" y="601"/>
                    <a:pt x="5" y="601"/>
                    <a:pt x="5" y="601"/>
                  </a:cubicBezTo>
                  <a:cubicBezTo>
                    <a:pt x="7" y="606"/>
                    <a:pt x="8" y="611"/>
                    <a:pt x="11" y="615"/>
                  </a:cubicBezTo>
                  <a:cubicBezTo>
                    <a:pt x="12" y="617"/>
                    <a:pt x="12" y="617"/>
                    <a:pt x="12" y="617"/>
                  </a:cubicBezTo>
                  <a:cubicBezTo>
                    <a:pt x="28" y="650"/>
                    <a:pt x="61" y="669"/>
                    <a:pt x="95" y="669"/>
                  </a:cubicBezTo>
                  <a:cubicBezTo>
                    <a:pt x="101" y="669"/>
                    <a:pt x="106" y="668"/>
                    <a:pt x="111" y="668"/>
                  </a:cubicBezTo>
                  <a:cubicBezTo>
                    <a:pt x="90" y="688"/>
                    <a:pt x="80" y="716"/>
                    <a:pt x="83" y="745"/>
                  </a:cubicBezTo>
                  <a:cubicBezTo>
                    <a:pt x="83" y="750"/>
                    <a:pt x="84" y="754"/>
                    <a:pt x="85" y="758"/>
                  </a:cubicBezTo>
                  <a:cubicBezTo>
                    <a:pt x="86" y="759"/>
                    <a:pt x="86" y="760"/>
                    <a:pt x="86" y="761"/>
                  </a:cubicBezTo>
                  <a:cubicBezTo>
                    <a:pt x="87" y="765"/>
                    <a:pt x="89" y="769"/>
                    <a:pt x="91" y="773"/>
                  </a:cubicBezTo>
                  <a:cubicBezTo>
                    <a:pt x="91" y="775"/>
                    <a:pt x="91" y="775"/>
                    <a:pt x="91" y="775"/>
                  </a:cubicBezTo>
                  <a:cubicBezTo>
                    <a:pt x="107" y="809"/>
                    <a:pt x="141" y="830"/>
                    <a:pt x="176" y="830"/>
                  </a:cubicBezTo>
                  <a:cubicBezTo>
                    <a:pt x="189" y="830"/>
                    <a:pt x="202" y="827"/>
                    <a:pt x="215" y="822"/>
                  </a:cubicBezTo>
                  <a:cubicBezTo>
                    <a:pt x="237" y="812"/>
                    <a:pt x="237" y="812"/>
                    <a:pt x="237" y="812"/>
                  </a:cubicBezTo>
                  <a:cubicBezTo>
                    <a:pt x="213" y="835"/>
                    <a:pt x="203" y="869"/>
                    <a:pt x="212" y="902"/>
                  </a:cubicBezTo>
                  <a:cubicBezTo>
                    <a:pt x="212" y="903"/>
                    <a:pt x="212" y="903"/>
                    <a:pt x="212" y="904"/>
                  </a:cubicBezTo>
                  <a:cubicBezTo>
                    <a:pt x="214" y="908"/>
                    <a:pt x="215" y="913"/>
                    <a:pt x="217" y="917"/>
                  </a:cubicBezTo>
                  <a:cubicBezTo>
                    <a:pt x="218" y="918"/>
                    <a:pt x="218" y="918"/>
                    <a:pt x="218" y="918"/>
                  </a:cubicBezTo>
                  <a:cubicBezTo>
                    <a:pt x="223" y="930"/>
                    <a:pt x="230" y="940"/>
                    <a:pt x="239" y="949"/>
                  </a:cubicBezTo>
                  <a:cubicBezTo>
                    <a:pt x="253" y="961"/>
                    <a:pt x="269" y="969"/>
                    <a:pt x="287" y="972"/>
                  </a:cubicBezTo>
                  <a:cubicBezTo>
                    <a:pt x="292" y="973"/>
                    <a:pt x="297" y="973"/>
                    <a:pt x="303" y="973"/>
                  </a:cubicBezTo>
                  <a:cubicBezTo>
                    <a:pt x="316" y="973"/>
                    <a:pt x="329" y="971"/>
                    <a:pt x="341" y="965"/>
                  </a:cubicBezTo>
                  <a:cubicBezTo>
                    <a:pt x="474" y="905"/>
                    <a:pt x="474" y="905"/>
                    <a:pt x="474" y="905"/>
                  </a:cubicBezTo>
                  <a:cubicBezTo>
                    <a:pt x="382" y="1175"/>
                    <a:pt x="382" y="1175"/>
                    <a:pt x="382" y="1175"/>
                  </a:cubicBezTo>
                  <a:cubicBezTo>
                    <a:pt x="365" y="1265"/>
                    <a:pt x="394" y="1391"/>
                    <a:pt x="443" y="1469"/>
                  </a:cubicBezTo>
                  <a:cubicBezTo>
                    <a:pt x="447" y="1475"/>
                    <a:pt x="447" y="1475"/>
                    <a:pt x="447" y="1475"/>
                  </a:cubicBezTo>
                  <a:cubicBezTo>
                    <a:pt x="453" y="1493"/>
                    <a:pt x="461" y="1511"/>
                    <a:pt x="469" y="1526"/>
                  </a:cubicBezTo>
                  <a:cubicBezTo>
                    <a:pt x="537" y="1654"/>
                    <a:pt x="537" y="1654"/>
                    <a:pt x="537" y="1654"/>
                  </a:cubicBezTo>
                  <a:cubicBezTo>
                    <a:pt x="458" y="1698"/>
                    <a:pt x="458" y="1698"/>
                    <a:pt x="458" y="1698"/>
                  </a:cubicBezTo>
                  <a:cubicBezTo>
                    <a:pt x="532" y="1839"/>
                    <a:pt x="532" y="1839"/>
                    <a:pt x="532" y="1839"/>
                  </a:cubicBezTo>
                  <a:cubicBezTo>
                    <a:pt x="488" y="1863"/>
                    <a:pt x="488" y="1863"/>
                    <a:pt x="488" y="1863"/>
                  </a:cubicBezTo>
                  <a:cubicBezTo>
                    <a:pt x="701" y="2272"/>
                    <a:pt x="701" y="2272"/>
                    <a:pt x="701" y="2272"/>
                  </a:cubicBezTo>
                  <a:cubicBezTo>
                    <a:pt x="1112" y="2046"/>
                    <a:pt x="1112" y="2046"/>
                    <a:pt x="1112" y="2046"/>
                  </a:cubicBezTo>
                  <a:cubicBezTo>
                    <a:pt x="1289" y="1949"/>
                    <a:pt x="1289" y="1949"/>
                    <a:pt x="1289" y="1949"/>
                  </a:cubicBezTo>
                  <a:cubicBezTo>
                    <a:pt x="1301" y="1942"/>
                    <a:pt x="1301" y="1942"/>
                    <a:pt x="1301" y="1942"/>
                  </a:cubicBezTo>
                  <a:cubicBezTo>
                    <a:pt x="1091" y="1533"/>
                    <a:pt x="1091" y="1533"/>
                    <a:pt x="1091" y="1533"/>
                  </a:cubicBezTo>
                  <a:cubicBezTo>
                    <a:pt x="1079" y="1540"/>
                    <a:pt x="1079" y="1540"/>
                    <a:pt x="1079" y="1540"/>
                  </a:cubicBezTo>
                  <a:cubicBezTo>
                    <a:pt x="1007" y="1398"/>
                    <a:pt x="1007" y="1398"/>
                    <a:pt x="1007" y="1398"/>
                  </a:cubicBezTo>
                  <a:cubicBezTo>
                    <a:pt x="989" y="1408"/>
                    <a:pt x="989" y="1408"/>
                    <a:pt x="989" y="1408"/>
                  </a:cubicBezTo>
                  <a:cubicBezTo>
                    <a:pt x="988" y="1405"/>
                    <a:pt x="987" y="1402"/>
                    <a:pt x="986" y="1400"/>
                  </a:cubicBezTo>
                  <a:cubicBezTo>
                    <a:pt x="984" y="1395"/>
                    <a:pt x="983" y="1389"/>
                    <a:pt x="981" y="1384"/>
                  </a:cubicBezTo>
                  <a:cubicBezTo>
                    <a:pt x="981" y="1383"/>
                    <a:pt x="980" y="1381"/>
                    <a:pt x="980" y="1379"/>
                  </a:cubicBezTo>
                  <a:cubicBezTo>
                    <a:pt x="973" y="1355"/>
                    <a:pt x="971" y="1331"/>
                    <a:pt x="972" y="1306"/>
                  </a:cubicBezTo>
                  <a:cubicBezTo>
                    <a:pt x="972" y="1293"/>
                    <a:pt x="974" y="1281"/>
                    <a:pt x="976" y="1269"/>
                  </a:cubicBezTo>
                  <a:cubicBezTo>
                    <a:pt x="1004" y="1174"/>
                    <a:pt x="1004" y="1174"/>
                    <a:pt x="1004" y="1174"/>
                  </a:cubicBezTo>
                  <a:cubicBezTo>
                    <a:pt x="1128" y="759"/>
                    <a:pt x="1128" y="759"/>
                    <a:pt x="1128" y="759"/>
                  </a:cubicBezTo>
                  <a:cubicBezTo>
                    <a:pt x="1132" y="742"/>
                    <a:pt x="1134" y="724"/>
                    <a:pt x="1135" y="705"/>
                  </a:cubicBezTo>
                  <a:cubicBezTo>
                    <a:pt x="1136" y="665"/>
                    <a:pt x="1129" y="625"/>
                    <a:pt x="1115" y="588"/>
                  </a:cubicBezTo>
                  <a:cubicBezTo>
                    <a:pt x="1110" y="573"/>
                    <a:pt x="1103" y="559"/>
                    <a:pt x="1096" y="545"/>
                  </a:cubicBezTo>
                  <a:cubicBezTo>
                    <a:pt x="1093" y="545"/>
                    <a:pt x="1093" y="545"/>
                    <a:pt x="1093" y="545"/>
                  </a:cubicBezTo>
                  <a:cubicBezTo>
                    <a:pt x="1089" y="540"/>
                    <a:pt x="1085" y="534"/>
                    <a:pt x="1081" y="528"/>
                  </a:cubicBezTo>
                  <a:cubicBezTo>
                    <a:pt x="1078" y="523"/>
                    <a:pt x="1074" y="518"/>
                    <a:pt x="1071" y="511"/>
                  </a:cubicBezTo>
                  <a:cubicBezTo>
                    <a:pt x="1145" y="510"/>
                    <a:pt x="1225" y="508"/>
                    <a:pt x="1306" y="506"/>
                  </a:cubicBezTo>
                  <a:cubicBezTo>
                    <a:pt x="1356" y="592"/>
                    <a:pt x="1550" y="898"/>
                    <a:pt x="1785" y="900"/>
                  </a:cubicBezTo>
                  <a:cubicBezTo>
                    <a:pt x="1786" y="900"/>
                    <a:pt x="1788" y="900"/>
                    <a:pt x="1790" y="900"/>
                  </a:cubicBezTo>
                  <a:cubicBezTo>
                    <a:pt x="1877" y="900"/>
                    <a:pt x="1935" y="879"/>
                    <a:pt x="1972" y="845"/>
                  </a:cubicBezTo>
                  <a:cubicBezTo>
                    <a:pt x="1938" y="861"/>
                    <a:pt x="1893" y="870"/>
                    <a:pt x="1835" y="870"/>
                  </a:cubicBezTo>
                  <a:cubicBezTo>
                    <a:pt x="1833" y="870"/>
                    <a:pt x="1832" y="870"/>
                    <a:pt x="1830" y="870"/>
                  </a:cubicBezTo>
                  <a:cubicBezTo>
                    <a:pt x="1596" y="868"/>
                    <a:pt x="1401" y="562"/>
                    <a:pt x="1351" y="476"/>
                  </a:cubicBezTo>
                  <a:cubicBezTo>
                    <a:pt x="1053" y="483"/>
                    <a:pt x="756" y="491"/>
                    <a:pt x="754" y="491"/>
                  </a:cubicBezTo>
                  <a:cubicBezTo>
                    <a:pt x="747" y="488"/>
                    <a:pt x="741" y="450"/>
                    <a:pt x="741" y="416"/>
                  </a:cubicBezTo>
                  <a:cubicBezTo>
                    <a:pt x="741" y="381"/>
                    <a:pt x="747" y="343"/>
                    <a:pt x="754" y="341"/>
                  </a:cubicBezTo>
                  <a:cubicBezTo>
                    <a:pt x="755" y="341"/>
                    <a:pt x="832" y="342"/>
                    <a:pt x="946" y="345"/>
                  </a:cubicBezTo>
                  <a:cubicBezTo>
                    <a:pt x="851" y="244"/>
                    <a:pt x="851" y="244"/>
                    <a:pt x="851" y="244"/>
                  </a:cubicBezTo>
                  <a:cubicBezTo>
                    <a:pt x="846" y="238"/>
                    <a:pt x="840" y="233"/>
                    <a:pt x="834" y="228"/>
                  </a:cubicBezTo>
                  <a:cubicBezTo>
                    <a:pt x="793" y="192"/>
                    <a:pt x="737" y="172"/>
                    <a:pt x="679" y="172"/>
                  </a:cubicBezTo>
                  <a:moveTo>
                    <a:pt x="1790" y="0"/>
                  </a:moveTo>
                  <a:cubicBezTo>
                    <a:pt x="1788" y="0"/>
                    <a:pt x="1786" y="0"/>
                    <a:pt x="1785" y="0"/>
                  </a:cubicBezTo>
                  <a:cubicBezTo>
                    <a:pt x="1578" y="2"/>
                    <a:pt x="1403" y="239"/>
                    <a:pt x="1330" y="355"/>
                  </a:cubicBezTo>
                  <a:cubicBezTo>
                    <a:pt x="1640" y="363"/>
                    <a:pt x="1960" y="371"/>
                    <a:pt x="1960" y="371"/>
                  </a:cubicBezTo>
                  <a:cubicBezTo>
                    <a:pt x="1960" y="371"/>
                    <a:pt x="1961" y="371"/>
                    <a:pt x="1962" y="372"/>
                  </a:cubicBezTo>
                  <a:cubicBezTo>
                    <a:pt x="2055" y="237"/>
                    <a:pt x="2078" y="0"/>
                    <a:pt x="1790" y="0"/>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39" name="Freeform 1459"/>
            <p:cNvSpPr/>
            <p:nvPr/>
          </p:nvSpPr>
          <p:spPr bwMode="auto">
            <a:xfrm>
              <a:off x="19251410" y="11156400"/>
              <a:ext cx="1078342" cy="290814"/>
            </a:xfrm>
            <a:custGeom>
              <a:avLst/>
              <a:gdLst>
                <a:gd name="T0" fmla="*/ 702 w 822"/>
                <a:gd name="T1" fmla="*/ 0 h 222"/>
                <a:gd name="T2" fmla="*/ 693 w 822"/>
                <a:gd name="T3" fmla="*/ 0 h 222"/>
                <a:gd name="T4" fmla="*/ 693 w 822"/>
                <a:gd name="T5" fmla="*/ 1 h 222"/>
                <a:gd name="T6" fmla="*/ 694 w 822"/>
                <a:gd name="T7" fmla="*/ 2 h 222"/>
                <a:gd name="T8" fmla="*/ 695 w 822"/>
                <a:gd name="T9" fmla="*/ 3 h 222"/>
                <a:gd name="T10" fmla="*/ 671 w 822"/>
                <a:gd name="T11" fmla="*/ 3 h 222"/>
                <a:gd name="T12" fmla="*/ 652 w 822"/>
                <a:gd name="T13" fmla="*/ 3 h 222"/>
                <a:gd name="T14" fmla="*/ 652 w 822"/>
                <a:gd name="T15" fmla="*/ 3 h 222"/>
                <a:gd name="T16" fmla="*/ 652 w 822"/>
                <a:gd name="T17" fmla="*/ 5 h 222"/>
                <a:gd name="T18" fmla="*/ 650 w 822"/>
                <a:gd name="T19" fmla="*/ 5 h 222"/>
                <a:gd name="T20" fmla="*/ 545 w 822"/>
                <a:gd name="T21" fmla="*/ 76 h 222"/>
                <a:gd name="T22" fmla="*/ 530 w 822"/>
                <a:gd name="T23" fmla="*/ 89 h 222"/>
                <a:gd name="T24" fmla="*/ 529 w 822"/>
                <a:gd name="T25" fmla="*/ 102 h 222"/>
                <a:gd name="T26" fmla="*/ 84 w 822"/>
                <a:gd name="T27" fmla="*/ 102 h 222"/>
                <a:gd name="T28" fmla="*/ 1 w 822"/>
                <a:gd name="T29" fmla="*/ 125 h 222"/>
                <a:gd name="T30" fmla="*/ 1 w 822"/>
                <a:gd name="T31" fmla="*/ 129 h 222"/>
                <a:gd name="T32" fmla="*/ 83 w 822"/>
                <a:gd name="T33" fmla="*/ 152 h 222"/>
                <a:gd name="T34" fmla="*/ 529 w 822"/>
                <a:gd name="T35" fmla="*/ 152 h 222"/>
                <a:gd name="T36" fmla="*/ 530 w 822"/>
                <a:gd name="T37" fmla="*/ 164 h 222"/>
                <a:gd name="T38" fmla="*/ 545 w 822"/>
                <a:gd name="T39" fmla="*/ 177 h 222"/>
                <a:gd name="T40" fmla="*/ 545 w 822"/>
                <a:gd name="T41" fmla="*/ 177 h 222"/>
                <a:gd name="T42" fmla="*/ 511 w 822"/>
                <a:gd name="T43" fmla="*/ 222 h 222"/>
                <a:gd name="T44" fmla="*/ 711 w 822"/>
                <a:gd name="T45" fmla="*/ 222 h 222"/>
                <a:gd name="T46" fmla="*/ 813 w 822"/>
                <a:gd name="T47" fmla="*/ 164 h 222"/>
                <a:gd name="T48" fmla="*/ 822 w 822"/>
                <a:gd name="T49" fmla="*/ 120 h 222"/>
                <a:gd name="T50" fmla="*/ 702 w 822"/>
                <a:gd name="T5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2" h="222">
                  <a:moveTo>
                    <a:pt x="702" y="0"/>
                  </a:moveTo>
                  <a:cubicBezTo>
                    <a:pt x="693" y="0"/>
                    <a:pt x="693" y="0"/>
                    <a:pt x="693" y="0"/>
                  </a:cubicBezTo>
                  <a:cubicBezTo>
                    <a:pt x="693" y="0"/>
                    <a:pt x="693" y="0"/>
                    <a:pt x="693" y="1"/>
                  </a:cubicBezTo>
                  <a:cubicBezTo>
                    <a:pt x="694" y="1"/>
                    <a:pt x="694" y="2"/>
                    <a:pt x="694" y="2"/>
                  </a:cubicBezTo>
                  <a:cubicBezTo>
                    <a:pt x="695" y="3"/>
                    <a:pt x="695" y="3"/>
                    <a:pt x="695" y="3"/>
                  </a:cubicBezTo>
                  <a:cubicBezTo>
                    <a:pt x="687" y="3"/>
                    <a:pt x="678" y="3"/>
                    <a:pt x="671" y="3"/>
                  </a:cubicBezTo>
                  <a:cubicBezTo>
                    <a:pt x="662" y="3"/>
                    <a:pt x="656" y="3"/>
                    <a:pt x="652" y="3"/>
                  </a:cubicBezTo>
                  <a:cubicBezTo>
                    <a:pt x="652" y="3"/>
                    <a:pt x="652" y="3"/>
                    <a:pt x="652" y="3"/>
                  </a:cubicBezTo>
                  <a:cubicBezTo>
                    <a:pt x="652" y="5"/>
                    <a:pt x="652" y="5"/>
                    <a:pt x="652" y="5"/>
                  </a:cubicBezTo>
                  <a:cubicBezTo>
                    <a:pt x="651" y="5"/>
                    <a:pt x="650" y="5"/>
                    <a:pt x="650" y="5"/>
                  </a:cubicBezTo>
                  <a:cubicBezTo>
                    <a:pt x="638" y="11"/>
                    <a:pt x="560" y="56"/>
                    <a:pt x="545" y="76"/>
                  </a:cubicBezTo>
                  <a:cubicBezTo>
                    <a:pt x="538" y="81"/>
                    <a:pt x="532" y="86"/>
                    <a:pt x="530" y="89"/>
                  </a:cubicBezTo>
                  <a:cubicBezTo>
                    <a:pt x="529" y="94"/>
                    <a:pt x="529" y="97"/>
                    <a:pt x="529" y="102"/>
                  </a:cubicBezTo>
                  <a:cubicBezTo>
                    <a:pt x="84" y="102"/>
                    <a:pt x="84" y="102"/>
                    <a:pt x="84" y="102"/>
                  </a:cubicBezTo>
                  <a:cubicBezTo>
                    <a:pt x="1" y="125"/>
                    <a:pt x="1" y="125"/>
                    <a:pt x="1" y="125"/>
                  </a:cubicBezTo>
                  <a:cubicBezTo>
                    <a:pt x="0" y="125"/>
                    <a:pt x="0" y="128"/>
                    <a:pt x="1" y="129"/>
                  </a:cubicBezTo>
                  <a:cubicBezTo>
                    <a:pt x="83" y="152"/>
                    <a:pt x="83" y="152"/>
                    <a:pt x="83" y="152"/>
                  </a:cubicBezTo>
                  <a:cubicBezTo>
                    <a:pt x="529" y="152"/>
                    <a:pt x="529" y="152"/>
                    <a:pt x="529" y="152"/>
                  </a:cubicBezTo>
                  <a:cubicBezTo>
                    <a:pt x="529" y="156"/>
                    <a:pt x="529" y="160"/>
                    <a:pt x="530" y="164"/>
                  </a:cubicBezTo>
                  <a:cubicBezTo>
                    <a:pt x="531" y="167"/>
                    <a:pt x="537" y="172"/>
                    <a:pt x="545" y="177"/>
                  </a:cubicBezTo>
                  <a:cubicBezTo>
                    <a:pt x="545" y="177"/>
                    <a:pt x="545" y="177"/>
                    <a:pt x="545" y="177"/>
                  </a:cubicBezTo>
                  <a:cubicBezTo>
                    <a:pt x="529" y="189"/>
                    <a:pt x="517" y="204"/>
                    <a:pt x="511" y="222"/>
                  </a:cubicBezTo>
                  <a:cubicBezTo>
                    <a:pt x="711" y="222"/>
                    <a:pt x="711" y="222"/>
                    <a:pt x="711" y="222"/>
                  </a:cubicBezTo>
                  <a:cubicBezTo>
                    <a:pt x="755" y="222"/>
                    <a:pt x="793" y="199"/>
                    <a:pt x="813" y="164"/>
                  </a:cubicBezTo>
                  <a:cubicBezTo>
                    <a:pt x="819" y="150"/>
                    <a:pt x="822" y="135"/>
                    <a:pt x="822" y="120"/>
                  </a:cubicBezTo>
                  <a:cubicBezTo>
                    <a:pt x="822" y="54"/>
                    <a:pt x="768" y="0"/>
                    <a:pt x="702"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0" name="Freeform 1460"/>
            <p:cNvSpPr>
              <a:spLocks noEditPoints="1"/>
            </p:cNvSpPr>
            <p:nvPr/>
          </p:nvSpPr>
          <p:spPr bwMode="auto">
            <a:xfrm>
              <a:off x="20153822" y="11144190"/>
              <a:ext cx="187586" cy="226990"/>
            </a:xfrm>
            <a:custGeom>
              <a:avLst/>
              <a:gdLst>
                <a:gd name="T0" fmla="*/ 143 w 143"/>
                <a:gd name="T1" fmla="*/ 122 h 173"/>
                <a:gd name="T2" fmla="*/ 143 w 143"/>
                <a:gd name="T3" fmla="*/ 122 h 173"/>
                <a:gd name="T4" fmla="*/ 143 w 143"/>
                <a:gd name="T5" fmla="*/ 122 h 173"/>
                <a:gd name="T6" fmla="*/ 143 w 143"/>
                <a:gd name="T7" fmla="*/ 122 h 173"/>
                <a:gd name="T8" fmla="*/ 143 w 143"/>
                <a:gd name="T9" fmla="*/ 122 h 173"/>
                <a:gd name="T10" fmla="*/ 143 w 143"/>
                <a:gd name="T11" fmla="*/ 121 h 173"/>
                <a:gd name="T12" fmla="*/ 143 w 143"/>
                <a:gd name="T13" fmla="*/ 121 h 173"/>
                <a:gd name="T14" fmla="*/ 143 w 143"/>
                <a:gd name="T15" fmla="*/ 121 h 173"/>
                <a:gd name="T16" fmla="*/ 143 w 143"/>
                <a:gd name="T17" fmla="*/ 121 h 173"/>
                <a:gd name="T18" fmla="*/ 143 w 143"/>
                <a:gd name="T19" fmla="*/ 121 h 173"/>
                <a:gd name="T20" fmla="*/ 143 w 143"/>
                <a:gd name="T21" fmla="*/ 121 h 173"/>
                <a:gd name="T22" fmla="*/ 143 w 143"/>
                <a:gd name="T23" fmla="*/ 121 h 173"/>
                <a:gd name="T24" fmla="*/ 143 w 143"/>
                <a:gd name="T25" fmla="*/ 121 h 173"/>
                <a:gd name="T26" fmla="*/ 143 w 143"/>
                <a:gd name="T27" fmla="*/ 121 h 173"/>
                <a:gd name="T28" fmla="*/ 143 w 143"/>
                <a:gd name="T29" fmla="*/ 121 h 173"/>
                <a:gd name="T30" fmla="*/ 143 w 143"/>
                <a:gd name="T31" fmla="*/ 120 h 173"/>
                <a:gd name="T32" fmla="*/ 143 w 143"/>
                <a:gd name="T33" fmla="*/ 121 h 173"/>
                <a:gd name="T34" fmla="*/ 143 w 143"/>
                <a:gd name="T35" fmla="*/ 121 h 173"/>
                <a:gd name="T36" fmla="*/ 143 w 143"/>
                <a:gd name="T37" fmla="*/ 120 h 173"/>
                <a:gd name="T38" fmla="*/ 143 w 143"/>
                <a:gd name="T39" fmla="*/ 120 h 173"/>
                <a:gd name="T40" fmla="*/ 23 w 143"/>
                <a:gd name="T41" fmla="*/ 0 h 173"/>
                <a:gd name="T42" fmla="*/ 0 w 143"/>
                <a:gd name="T43" fmla="*/ 0 h 173"/>
                <a:gd name="T44" fmla="*/ 0 w 143"/>
                <a:gd name="T45" fmla="*/ 1 h 173"/>
                <a:gd name="T46" fmla="*/ 5 w 143"/>
                <a:gd name="T47" fmla="*/ 9 h 173"/>
                <a:gd name="T48" fmla="*/ 14 w 143"/>
                <a:gd name="T49" fmla="*/ 9 h 173"/>
                <a:gd name="T50" fmla="*/ 134 w 143"/>
                <a:gd name="T51" fmla="*/ 129 h 173"/>
                <a:gd name="T52" fmla="*/ 125 w 143"/>
                <a:gd name="T53" fmla="*/ 173 h 173"/>
                <a:gd name="T54" fmla="*/ 142 w 143"/>
                <a:gd name="T55" fmla="*/ 116 h 173"/>
                <a:gd name="T56" fmla="*/ 143 w 143"/>
                <a:gd name="T57" fmla="*/ 120 h 173"/>
                <a:gd name="T58" fmla="*/ 23 w 143"/>
                <a:gd name="T5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73">
                  <a:moveTo>
                    <a:pt x="143" y="122"/>
                  </a:moveTo>
                  <a:cubicBezTo>
                    <a:pt x="143" y="122"/>
                    <a:pt x="143" y="122"/>
                    <a:pt x="143" y="122"/>
                  </a:cubicBezTo>
                  <a:cubicBezTo>
                    <a:pt x="143" y="122"/>
                    <a:pt x="143" y="122"/>
                    <a:pt x="143" y="122"/>
                  </a:cubicBezTo>
                  <a:cubicBezTo>
                    <a:pt x="143" y="122"/>
                    <a:pt x="143" y="122"/>
                    <a:pt x="143" y="122"/>
                  </a:cubicBezTo>
                  <a:cubicBezTo>
                    <a:pt x="143" y="122"/>
                    <a:pt x="143" y="122"/>
                    <a:pt x="143" y="122"/>
                  </a:cubicBezTo>
                  <a:moveTo>
                    <a:pt x="143" y="121"/>
                  </a:moveTo>
                  <a:cubicBezTo>
                    <a:pt x="143" y="121"/>
                    <a:pt x="143" y="121"/>
                    <a:pt x="143" y="121"/>
                  </a:cubicBezTo>
                  <a:cubicBezTo>
                    <a:pt x="143" y="121"/>
                    <a:pt x="143" y="121"/>
                    <a:pt x="143" y="121"/>
                  </a:cubicBezTo>
                  <a:cubicBezTo>
                    <a:pt x="143" y="121"/>
                    <a:pt x="143" y="121"/>
                    <a:pt x="143" y="121"/>
                  </a:cubicBezTo>
                  <a:cubicBezTo>
                    <a:pt x="143" y="121"/>
                    <a:pt x="143" y="121"/>
                    <a:pt x="143" y="121"/>
                  </a:cubicBezTo>
                  <a:moveTo>
                    <a:pt x="143" y="121"/>
                  </a:moveTo>
                  <a:cubicBezTo>
                    <a:pt x="143" y="121"/>
                    <a:pt x="143" y="121"/>
                    <a:pt x="143" y="121"/>
                  </a:cubicBezTo>
                  <a:cubicBezTo>
                    <a:pt x="143" y="121"/>
                    <a:pt x="143" y="121"/>
                    <a:pt x="143" y="121"/>
                  </a:cubicBezTo>
                  <a:cubicBezTo>
                    <a:pt x="143" y="121"/>
                    <a:pt x="143" y="121"/>
                    <a:pt x="143" y="121"/>
                  </a:cubicBezTo>
                  <a:cubicBezTo>
                    <a:pt x="143" y="121"/>
                    <a:pt x="143" y="121"/>
                    <a:pt x="143" y="121"/>
                  </a:cubicBezTo>
                  <a:moveTo>
                    <a:pt x="143" y="120"/>
                  </a:moveTo>
                  <a:cubicBezTo>
                    <a:pt x="143" y="121"/>
                    <a:pt x="143" y="121"/>
                    <a:pt x="143" y="121"/>
                  </a:cubicBezTo>
                  <a:cubicBezTo>
                    <a:pt x="143" y="121"/>
                    <a:pt x="143" y="121"/>
                    <a:pt x="143" y="121"/>
                  </a:cubicBezTo>
                  <a:cubicBezTo>
                    <a:pt x="143" y="121"/>
                    <a:pt x="143" y="121"/>
                    <a:pt x="143" y="120"/>
                  </a:cubicBezTo>
                  <a:cubicBezTo>
                    <a:pt x="143" y="120"/>
                    <a:pt x="143" y="120"/>
                    <a:pt x="143" y="120"/>
                  </a:cubicBezTo>
                  <a:moveTo>
                    <a:pt x="23" y="0"/>
                  </a:moveTo>
                  <a:cubicBezTo>
                    <a:pt x="0" y="0"/>
                    <a:pt x="0" y="0"/>
                    <a:pt x="0" y="0"/>
                  </a:cubicBezTo>
                  <a:cubicBezTo>
                    <a:pt x="0" y="1"/>
                    <a:pt x="0" y="1"/>
                    <a:pt x="0" y="1"/>
                  </a:cubicBezTo>
                  <a:cubicBezTo>
                    <a:pt x="2" y="4"/>
                    <a:pt x="3" y="7"/>
                    <a:pt x="5" y="9"/>
                  </a:cubicBezTo>
                  <a:cubicBezTo>
                    <a:pt x="14" y="9"/>
                    <a:pt x="14" y="9"/>
                    <a:pt x="14" y="9"/>
                  </a:cubicBezTo>
                  <a:cubicBezTo>
                    <a:pt x="80" y="9"/>
                    <a:pt x="134" y="63"/>
                    <a:pt x="134" y="129"/>
                  </a:cubicBezTo>
                  <a:cubicBezTo>
                    <a:pt x="134" y="144"/>
                    <a:pt x="131" y="159"/>
                    <a:pt x="125" y="173"/>
                  </a:cubicBezTo>
                  <a:cubicBezTo>
                    <a:pt x="136" y="156"/>
                    <a:pt x="142" y="137"/>
                    <a:pt x="142" y="116"/>
                  </a:cubicBezTo>
                  <a:cubicBezTo>
                    <a:pt x="143" y="117"/>
                    <a:pt x="143" y="119"/>
                    <a:pt x="143" y="120"/>
                  </a:cubicBezTo>
                  <a:cubicBezTo>
                    <a:pt x="143" y="54"/>
                    <a:pt x="89" y="0"/>
                    <a:pt x="23" y="0"/>
                  </a:cubicBezTo>
                </a:path>
              </a:pathLst>
            </a:custGeom>
            <a:solidFill>
              <a:srgbClr val="BED2A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1" name="Freeform 1461"/>
            <p:cNvSpPr/>
            <p:nvPr/>
          </p:nvSpPr>
          <p:spPr bwMode="auto">
            <a:xfrm>
              <a:off x="19917952" y="11296258"/>
              <a:ext cx="423456" cy="162612"/>
            </a:xfrm>
            <a:custGeom>
              <a:avLst/>
              <a:gdLst>
                <a:gd name="T0" fmla="*/ 322 w 323"/>
                <a:gd name="T1" fmla="*/ 0 h 124"/>
                <a:gd name="T2" fmla="*/ 305 w 323"/>
                <a:gd name="T3" fmla="*/ 57 h 124"/>
                <a:gd name="T4" fmla="*/ 203 w 323"/>
                <a:gd name="T5" fmla="*/ 115 h 124"/>
                <a:gd name="T6" fmla="*/ 3 w 323"/>
                <a:gd name="T7" fmla="*/ 115 h 124"/>
                <a:gd name="T8" fmla="*/ 0 w 323"/>
                <a:gd name="T9" fmla="*/ 124 h 124"/>
                <a:gd name="T10" fmla="*/ 203 w 323"/>
                <a:gd name="T11" fmla="*/ 124 h 124"/>
                <a:gd name="T12" fmla="*/ 323 w 323"/>
                <a:gd name="T13" fmla="*/ 6 h 124"/>
                <a:gd name="T14" fmla="*/ 323 w 323"/>
                <a:gd name="T15" fmla="*/ 6 h 124"/>
                <a:gd name="T16" fmla="*/ 323 w 323"/>
                <a:gd name="T17" fmla="*/ 5 h 124"/>
                <a:gd name="T18" fmla="*/ 323 w 323"/>
                <a:gd name="T19" fmla="*/ 5 h 124"/>
                <a:gd name="T20" fmla="*/ 323 w 323"/>
                <a:gd name="T21" fmla="*/ 5 h 124"/>
                <a:gd name="T22" fmla="*/ 323 w 323"/>
                <a:gd name="T23" fmla="*/ 5 h 124"/>
                <a:gd name="T24" fmla="*/ 323 w 323"/>
                <a:gd name="T25" fmla="*/ 5 h 124"/>
                <a:gd name="T26" fmla="*/ 323 w 323"/>
                <a:gd name="T27" fmla="*/ 4 h 124"/>
                <a:gd name="T28" fmla="*/ 323 w 323"/>
                <a:gd name="T29" fmla="*/ 4 h 124"/>
                <a:gd name="T30" fmla="*/ 323 w 323"/>
                <a:gd name="T31" fmla="*/ 4 h 124"/>
                <a:gd name="T32" fmla="*/ 323 w 323"/>
                <a:gd name="T33" fmla="*/ 4 h 124"/>
                <a:gd name="T34" fmla="*/ 322 w 323"/>
                <a:gd name="T3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124">
                  <a:moveTo>
                    <a:pt x="322" y="0"/>
                  </a:moveTo>
                  <a:cubicBezTo>
                    <a:pt x="322" y="21"/>
                    <a:pt x="316" y="40"/>
                    <a:pt x="305" y="57"/>
                  </a:cubicBezTo>
                  <a:cubicBezTo>
                    <a:pt x="285" y="92"/>
                    <a:pt x="247" y="115"/>
                    <a:pt x="203" y="115"/>
                  </a:cubicBezTo>
                  <a:cubicBezTo>
                    <a:pt x="3" y="115"/>
                    <a:pt x="3" y="115"/>
                    <a:pt x="3" y="115"/>
                  </a:cubicBezTo>
                  <a:cubicBezTo>
                    <a:pt x="2" y="118"/>
                    <a:pt x="1" y="121"/>
                    <a:pt x="0" y="124"/>
                  </a:cubicBezTo>
                  <a:cubicBezTo>
                    <a:pt x="203" y="124"/>
                    <a:pt x="203" y="124"/>
                    <a:pt x="203" y="124"/>
                  </a:cubicBezTo>
                  <a:cubicBezTo>
                    <a:pt x="269" y="124"/>
                    <a:pt x="322" y="71"/>
                    <a:pt x="323" y="6"/>
                  </a:cubicBezTo>
                  <a:cubicBezTo>
                    <a:pt x="323" y="6"/>
                    <a:pt x="323" y="6"/>
                    <a:pt x="323" y="6"/>
                  </a:cubicBezTo>
                  <a:cubicBezTo>
                    <a:pt x="323" y="6"/>
                    <a:pt x="323" y="5"/>
                    <a:pt x="323" y="5"/>
                  </a:cubicBezTo>
                  <a:cubicBezTo>
                    <a:pt x="323" y="5"/>
                    <a:pt x="323" y="5"/>
                    <a:pt x="323" y="5"/>
                  </a:cubicBezTo>
                  <a:cubicBezTo>
                    <a:pt x="323" y="5"/>
                    <a:pt x="323" y="5"/>
                    <a:pt x="323" y="5"/>
                  </a:cubicBezTo>
                  <a:cubicBezTo>
                    <a:pt x="323" y="5"/>
                    <a:pt x="323" y="5"/>
                    <a:pt x="323" y="5"/>
                  </a:cubicBezTo>
                  <a:cubicBezTo>
                    <a:pt x="323" y="5"/>
                    <a:pt x="323" y="5"/>
                    <a:pt x="323" y="5"/>
                  </a:cubicBezTo>
                  <a:cubicBezTo>
                    <a:pt x="323" y="5"/>
                    <a:pt x="323" y="5"/>
                    <a:pt x="323" y="4"/>
                  </a:cubicBezTo>
                  <a:cubicBezTo>
                    <a:pt x="323" y="4"/>
                    <a:pt x="323" y="4"/>
                    <a:pt x="323" y="4"/>
                  </a:cubicBezTo>
                  <a:cubicBezTo>
                    <a:pt x="323" y="4"/>
                    <a:pt x="323" y="4"/>
                    <a:pt x="323" y="4"/>
                  </a:cubicBezTo>
                  <a:cubicBezTo>
                    <a:pt x="323" y="4"/>
                    <a:pt x="323" y="4"/>
                    <a:pt x="323" y="4"/>
                  </a:cubicBezTo>
                  <a:cubicBezTo>
                    <a:pt x="323" y="3"/>
                    <a:pt x="323" y="1"/>
                    <a:pt x="322" y="0"/>
                  </a:cubicBezTo>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2" name="Freeform 1462"/>
            <p:cNvSpPr/>
            <p:nvPr/>
          </p:nvSpPr>
          <p:spPr bwMode="auto">
            <a:xfrm>
              <a:off x="22497538" y="11325116"/>
              <a:ext cx="16650" cy="12210"/>
            </a:xfrm>
            <a:custGeom>
              <a:avLst/>
              <a:gdLst>
                <a:gd name="T0" fmla="*/ 13 w 13"/>
                <a:gd name="T1" fmla="*/ 0 h 9"/>
                <a:gd name="T2" fmla="*/ 0 w 13"/>
                <a:gd name="T3" fmla="*/ 6 h 9"/>
                <a:gd name="T4" fmla="*/ 3 w 13"/>
                <a:gd name="T5" fmla="*/ 9 h 9"/>
                <a:gd name="T6" fmla="*/ 13 w 13"/>
                <a:gd name="T7" fmla="*/ 0 h 9"/>
              </a:gdLst>
              <a:ahLst/>
              <a:cxnLst>
                <a:cxn ang="0">
                  <a:pos x="T0" y="T1"/>
                </a:cxn>
                <a:cxn ang="0">
                  <a:pos x="T2" y="T3"/>
                </a:cxn>
                <a:cxn ang="0">
                  <a:pos x="T4" y="T5"/>
                </a:cxn>
                <a:cxn ang="0">
                  <a:pos x="T6" y="T7"/>
                </a:cxn>
              </a:cxnLst>
              <a:rect l="0" t="0" r="r" b="b"/>
              <a:pathLst>
                <a:path w="13" h="9">
                  <a:moveTo>
                    <a:pt x="13" y="0"/>
                  </a:moveTo>
                  <a:cubicBezTo>
                    <a:pt x="8" y="3"/>
                    <a:pt x="4" y="5"/>
                    <a:pt x="0" y="6"/>
                  </a:cubicBezTo>
                  <a:cubicBezTo>
                    <a:pt x="1" y="7"/>
                    <a:pt x="2" y="8"/>
                    <a:pt x="3" y="9"/>
                  </a:cubicBezTo>
                  <a:cubicBezTo>
                    <a:pt x="8" y="6"/>
                    <a:pt x="11" y="3"/>
                    <a:pt x="13" y="0"/>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3" name="Freeform 1463"/>
            <p:cNvSpPr/>
            <p:nvPr/>
          </p:nvSpPr>
          <p:spPr bwMode="auto">
            <a:xfrm>
              <a:off x="20238734" y="11310686"/>
              <a:ext cx="1219864" cy="1657746"/>
            </a:xfrm>
            <a:custGeom>
              <a:avLst/>
              <a:gdLst>
                <a:gd name="T0" fmla="*/ 452 w 930"/>
                <a:gd name="T1" fmla="*/ 10 h 1264"/>
                <a:gd name="T2" fmla="*/ 389 w 930"/>
                <a:gd name="T3" fmla="*/ 154 h 1264"/>
                <a:gd name="T4" fmla="*/ 205 w 930"/>
                <a:gd name="T5" fmla="*/ 32 h 1264"/>
                <a:gd name="T6" fmla="*/ 52 w 930"/>
                <a:gd name="T7" fmla="*/ 46 h 1264"/>
                <a:gd name="T8" fmla="*/ 50 w 930"/>
                <a:gd name="T9" fmla="*/ 47 h 1264"/>
                <a:gd name="T10" fmla="*/ 43 w 930"/>
                <a:gd name="T11" fmla="*/ 217 h 1264"/>
                <a:gd name="T12" fmla="*/ 276 w 930"/>
                <a:gd name="T13" fmla="*/ 419 h 1264"/>
                <a:gd name="T14" fmla="*/ 179 w 930"/>
                <a:gd name="T15" fmla="*/ 707 h 1264"/>
                <a:gd name="T16" fmla="*/ 239 w 930"/>
                <a:gd name="T17" fmla="*/ 1001 h 1264"/>
                <a:gd name="T18" fmla="*/ 406 w 930"/>
                <a:gd name="T19" fmla="*/ 1264 h 1264"/>
                <a:gd name="T20" fmla="*/ 757 w 930"/>
                <a:gd name="T21" fmla="*/ 1041 h 1264"/>
                <a:gd name="T22" fmla="*/ 713 w 930"/>
                <a:gd name="T23" fmla="*/ 860 h 1264"/>
                <a:gd name="T24" fmla="*/ 726 w 930"/>
                <a:gd name="T25" fmla="*/ 707 h 1264"/>
                <a:gd name="T26" fmla="*/ 918 w 930"/>
                <a:gd name="T27" fmla="*/ 184 h 1264"/>
                <a:gd name="T28" fmla="*/ 839 w 930"/>
                <a:gd name="T29" fmla="*/ 9 h 1264"/>
                <a:gd name="T30" fmla="*/ 452 w 930"/>
                <a:gd name="T31" fmla="*/ 10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1264">
                  <a:moveTo>
                    <a:pt x="452" y="10"/>
                  </a:moveTo>
                  <a:cubicBezTo>
                    <a:pt x="389" y="154"/>
                    <a:pt x="389" y="154"/>
                    <a:pt x="389" y="154"/>
                  </a:cubicBezTo>
                  <a:cubicBezTo>
                    <a:pt x="205" y="32"/>
                    <a:pt x="205" y="32"/>
                    <a:pt x="205" y="32"/>
                  </a:cubicBezTo>
                  <a:cubicBezTo>
                    <a:pt x="157" y="0"/>
                    <a:pt x="93" y="5"/>
                    <a:pt x="52" y="46"/>
                  </a:cubicBezTo>
                  <a:cubicBezTo>
                    <a:pt x="50" y="47"/>
                    <a:pt x="50" y="47"/>
                    <a:pt x="50" y="47"/>
                  </a:cubicBezTo>
                  <a:cubicBezTo>
                    <a:pt x="3" y="93"/>
                    <a:pt x="0" y="167"/>
                    <a:pt x="43" y="217"/>
                  </a:cubicBezTo>
                  <a:cubicBezTo>
                    <a:pt x="276" y="419"/>
                    <a:pt x="276" y="419"/>
                    <a:pt x="276" y="419"/>
                  </a:cubicBezTo>
                  <a:cubicBezTo>
                    <a:pt x="179" y="707"/>
                    <a:pt x="179" y="707"/>
                    <a:pt x="179" y="707"/>
                  </a:cubicBezTo>
                  <a:cubicBezTo>
                    <a:pt x="161" y="797"/>
                    <a:pt x="190" y="923"/>
                    <a:pt x="239" y="1001"/>
                  </a:cubicBezTo>
                  <a:cubicBezTo>
                    <a:pt x="406" y="1264"/>
                    <a:pt x="406" y="1264"/>
                    <a:pt x="406" y="1264"/>
                  </a:cubicBezTo>
                  <a:cubicBezTo>
                    <a:pt x="757" y="1041"/>
                    <a:pt x="757" y="1041"/>
                    <a:pt x="757" y="1041"/>
                  </a:cubicBezTo>
                  <a:cubicBezTo>
                    <a:pt x="713" y="860"/>
                    <a:pt x="713" y="860"/>
                    <a:pt x="713" y="860"/>
                  </a:cubicBezTo>
                  <a:cubicBezTo>
                    <a:pt x="690" y="816"/>
                    <a:pt x="720" y="756"/>
                    <a:pt x="726" y="707"/>
                  </a:cubicBezTo>
                  <a:cubicBezTo>
                    <a:pt x="918" y="184"/>
                    <a:pt x="918" y="184"/>
                    <a:pt x="918" y="184"/>
                  </a:cubicBezTo>
                  <a:cubicBezTo>
                    <a:pt x="930" y="113"/>
                    <a:pt x="879" y="68"/>
                    <a:pt x="839" y="9"/>
                  </a:cubicBezTo>
                  <a:lnTo>
                    <a:pt x="452" y="10"/>
                  </a:ln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4" name="Freeform 1464"/>
            <p:cNvSpPr/>
            <p:nvPr/>
          </p:nvSpPr>
          <p:spPr bwMode="auto">
            <a:xfrm>
              <a:off x="19955690" y="11141970"/>
              <a:ext cx="595502" cy="449540"/>
            </a:xfrm>
            <a:custGeom>
              <a:avLst/>
              <a:gdLst>
                <a:gd name="T0" fmla="*/ 24 w 454"/>
                <a:gd name="T1" fmla="*/ 278 h 343"/>
                <a:gd name="T2" fmla="*/ 23 w 454"/>
                <a:gd name="T3" fmla="*/ 276 h 343"/>
                <a:gd name="T4" fmla="*/ 65 w 454"/>
                <a:gd name="T5" fmla="*/ 151 h 343"/>
                <a:gd name="T6" fmla="*/ 370 w 454"/>
                <a:gd name="T7" fmla="*/ 0 h 343"/>
                <a:gd name="T8" fmla="*/ 454 w 454"/>
                <a:gd name="T9" fmla="*/ 169 h 343"/>
                <a:gd name="T10" fmla="*/ 149 w 454"/>
                <a:gd name="T11" fmla="*/ 320 h 343"/>
                <a:gd name="T12" fmla="*/ 24 w 454"/>
                <a:gd name="T13" fmla="*/ 278 h 343"/>
              </a:gdLst>
              <a:ahLst/>
              <a:cxnLst>
                <a:cxn ang="0">
                  <a:pos x="T0" y="T1"/>
                </a:cxn>
                <a:cxn ang="0">
                  <a:pos x="T2" y="T3"/>
                </a:cxn>
                <a:cxn ang="0">
                  <a:pos x="T4" y="T5"/>
                </a:cxn>
                <a:cxn ang="0">
                  <a:pos x="T6" y="T7"/>
                </a:cxn>
                <a:cxn ang="0">
                  <a:pos x="T8" y="T9"/>
                </a:cxn>
                <a:cxn ang="0">
                  <a:pos x="T10" y="T11"/>
                </a:cxn>
                <a:cxn ang="0">
                  <a:pos x="T12" y="T13"/>
                </a:cxn>
              </a:cxnLst>
              <a:rect l="0" t="0" r="r" b="b"/>
              <a:pathLst>
                <a:path w="454" h="343">
                  <a:moveTo>
                    <a:pt x="24" y="278"/>
                  </a:moveTo>
                  <a:cubicBezTo>
                    <a:pt x="23" y="276"/>
                    <a:pt x="23" y="276"/>
                    <a:pt x="23" y="276"/>
                  </a:cubicBezTo>
                  <a:cubicBezTo>
                    <a:pt x="0" y="230"/>
                    <a:pt x="19" y="174"/>
                    <a:pt x="65" y="151"/>
                  </a:cubicBezTo>
                  <a:cubicBezTo>
                    <a:pt x="370" y="0"/>
                    <a:pt x="370" y="0"/>
                    <a:pt x="370" y="0"/>
                  </a:cubicBezTo>
                  <a:cubicBezTo>
                    <a:pt x="454" y="169"/>
                    <a:pt x="454" y="169"/>
                    <a:pt x="454" y="169"/>
                  </a:cubicBezTo>
                  <a:cubicBezTo>
                    <a:pt x="149" y="320"/>
                    <a:pt x="149" y="320"/>
                    <a:pt x="149" y="320"/>
                  </a:cubicBezTo>
                  <a:cubicBezTo>
                    <a:pt x="103" y="343"/>
                    <a:pt x="47" y="324"/>
                    <a:pt x="24" y="278"/>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5" name="Freeform 1465"/>
            <p:cNvSpPr/>
            <p:nvPr/>
          </p:nvSpPr>
          <p:spPr bwMode="auto">
            <a:xfrm>
              <a:off x="20063358" y="11366186"/>
              <a:ext cx="596612" cy="436774"/>
            </a:xfrm>
            <a:custGeom>
              <a:avLst/>
              <a:gdLst>
                <a:gd name="T0" fmla="*/ 22 w 455"/>
                <a:gd name="T1" fmla="*/ 265 h 333"/>
                <a:gd name="T2" fmla="*/ 21 w 455"/>
                <a:gd name="T3" fmla="*/ 263 h 333"/>
                <a:gd name="T4" fmla="*/ 68 w 455"/>
                <a:gd name="T5" fmla="*/ 140 h 333"/>
                <a:gd name="T6" fmla="*/ 378 w 455"/>
                <a:gd name="T7" fmla="*/ 0 h 333"/>
                <a:gd name="T8" fmla="*/ 455 w 455"/>
                <a:gd name="T9" fmla="*/ 172 h 333"/>
                <a:gd name="T10" fmla="*/ 145 w 455"/>
                <a:gd name="T11" fmla="*/ 312 h 333"/>
                <a:gd name="T12" fmla="*/ 22 w 455"/>
                <a:gd name="T13" fmla="*/ 265 h 333"/>
              </a:gdLst>
              <a:ahLst/>
              <a:cxnLst>
                <a:cxn ang="0">
                  <a:pos x="T0" y="T1"/>
                </a:cxn>
                <a:cxn ang="0">
                  <a:pos x="T2" y="T3"/>
                </a:cxn>
                <a:cxn ang="0">
                  <a:pos x="T4" y="T5"/>
                </a:cxn>
                <a:cxn ang="0">
                  <a:pos x="T6" y="T7"/>
                </a:cxn>
                <a:cxn ang="0">
                  <a:pos x="T8" y="T9"/>
                </a:cxn>
                <a:cxn ang="0">
                  <a:pos x="T10" y="T11"/>
                </a:cxn>
                <a:cxn ang="0">
                  <a:pos x="T12" y="T13"/>
                </a:cxn>
              </a:cxnLst>
              <a:rect l="0" t="0" r="r" b="b"/>
              <a:pathLst>
                <a:path w="455" h="333">
                  <a:moveTo>
                    <a:pt x="22" y="265"/>
                  </a:moveTo>
                  <a:cubicBezTo>
                    <a:pt x="21" y="263"/>
                    <a:pt x="21" y="263"/>
                    <a:pt x="21" y="263"/>
                  </a:cubicBezTo>
                  <a:cubicBezTo>
                    <a:pt x="0" y="216"/>
                    <a:pt x="21" y="161"/>
                    <a:pt x="68" y="140"/>
                  </a:cubicBezTo>
                  <a:cubicBezTo>
                    <a:pt x="378" y="0"/>
                    <a:pt x="378" y="0"/>
                    <a:pt x="378" y="0"/>
                  </a:cubicBezTo>
                  <a:cubicBezTo>
                    <a:pt x="455" y="172"/>
                    <a:pt x="455" y="172"/>
                    <a:pt x="455" y="172"/>
                  </a:cubicBezTo>
                  <a:cubicBezTo>
                    <a:pt x="145" y="312"/>
                    <a:pt x="145" y="312"/>
                    <a:pt x="145" y="312"/>
                  </a:cubicBezTo>
                  <a:cubicBezTo>
                    <a:pt x="98" y="333"/>
                    <a:pt x="43" y="312"/>
                    <a:pt x="22" y="265"/>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6" name="Freeform 1466"/>
            <p:cNvSpPr/>
            <p:nvPr/>
          </p:nvSpPr>
          <p:spPr bwMode="auto">
            <a:xfrm>
              <a:off x="20228746" y="11554880"/>
              <a:ext cx="596612" cy="435664"/>
            </a:xfrm>
            <a:custGeom>
              <a:avLst/>
              <a:gdLst>
                <a:gd name="T0" fmla="*/ 22 w 455"/>
                <a:gd name="T1" fmla="*/ 264 h 332"/>
                <a:gd name="T2" fmla="*/ 21 w 455"/>
                <a:gd name="T3" fmla="*/ 263 h 332"/>
                <a:gd name="T4" fmla="*/ 68 w 455"/>
                <a:gd name="T5" fmla="*/ 139 h 332"/>
                <a:gd name="T6" fmla="*/ 378 w 455"/>
                <a:gd name="T7" fmla="*/ 0 h 332"/>
                <a:gd name="T8" fmla="*/ 455 w 455"/>
                <a:gd name="T9" fmla="*/ 171 h 332"/>
                <a:gd name="T10" fmla="*/ 145 w 455"/>
                <a:gd name="T11" fmla="*/ 311 h 332"/>
                <a:gd name="T12" fmla="*/ 22 w 455"/>
                <a:gd name="T13" fmla="*/ 264 h 332"/>
              </a:gdLst>
              <a:ahLst/>
              <a:cxnLst>
                <a:cxn ang="0">
                  <a:pos x="T0" y="T1"/>
                </a:cxn>
                <a:cxn ang="0">
                  <a:pos x="T2" y="T3"/>
                </a:cxn>
                <a:cxn ang="0">
                  <a:pos x="T4" y="T5"/>
                </a:cxn>
                <a:cxn ang="0">
                  <a:pos x="T6" y="T7"/>
                </a:cxn>
                <a:cxn ang="0">
                  <a:pos x="T8" y="T9"/>
                </a:cxn>
                <a:cxn ang="0">
                  <a:pos x="T10" y="T11"/>
                </a:cxn>
                <a:cxn ang="0">
                  <a:pos x="T12" y="T13"/>
                </a:cxn>
              </a:cxnLst>
              <a:rect l="0" t="0" r="r" b="b"/>
              <a:pathLst>
                <a:path w="455" h="332">
                  <a:moveTo>
                    <a:pt x="22" y="264"/>
                  </a:moveTo>
                  <a:cubicBezTo>
                    <a:pt x="21" y="263"/>
                    <a:pt x="21" y="263"/>
                    <a:pt x="21" y="263"/>
                  </a:cubicBezTo>
                  <a:cubicBezTo>
                    <a:pt x="0" y="216"/>
                    <a:pt x="21" y="161"/>
                    <a:pt x="68" y="139"/>
                  </a:cubicBezTo>
                  <a:cubicBezTo>
                    <a:pt x="378" y="0"/>
                    <a:pt x="378" y="0"/>
                    <a:pt x="378" y="0"/>
                  </a:cubicBezTo>
                  <a:cubicBezTo>
                    <a:pt x="455" y="171"/>
                    <a:pt x="455" y="171"/>
                    <a:pt x="455" y="171"/>
                  </a:cubicBezTo>
                  <a:cubicBezTo>
                    <a:pt x="145" y="311"/>
                    <a:pt x="145" y="311"/>
                    <a:pt x="145" y="311"/>
                  </a:cubicBezTo>
                  <a:cubicBezTo>
                    <a:pt x="98" y="332"/>
                    <a:pt x="43" y="311"/>
                    <a:pt x="22" y="264"/>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7" name="Freeform 1467"/>
            <p:cNvSpPr/>
            <p:nvPr/>
          </p:nvSpPr>
          <p:spPr bwMode="auto">
            <a:xfrm>
              <a:off x="20247060" y="11733032"/>
              <a:ext cx="578298" cy="257514"/>
            </a:xfrm>
            <a:custGeom>
              <a:avLst/>
              <a:gdLst>
                <a:gd name="T0" fmla="*/ 425 w 441"/>
                <a:gd name="T1" fmla="*/ 0 h 196"/>
                <a:gd name="T2" fmla="*/ 119 w 441"/>
                <a:gd name="T3" fmla="*/ 138 h 196"/>
                <a:gd name="T4" fmla="*/ 0 w 441"/>
                <a:gd name="T5" fmla="*/ 99 h 196"/>
                <a:gd name="T6" fmla="*/ 7 w 441"/>
                <a:gd name="T7" fmla="*/ 127 h 196"/>
                <a:gd name="T8" fmla="*/ 8 w 441"/>
                <a:gd name="T9" fmla="*/ 128 h 196"/>
                <a:gd name="T10" fmla="*/ 131 w 441"/>
                <a:gd name="T11" fmla="*/ 175 h 196"/>
                <a:gd name="T12" fmla="*/ 441 w 441"/>
                <a:gd name="T13" fmla="*/ 35 h 196"/>
                <a:gd name="T14" fmla="*/ 425 w 441"/>
                <a:gd name="T15" fmla="*/ 0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96">
                  <a:moveTo>
                    <a:pt x="425" y="0"/>
                  </a:moveTo>
                  <a:cubicBezTo>
                    <a:pt x="119" y="138"/>
                    <a:pt x="119" y="138"/>
                    <a:pt x="119" y="138"/>
                  </a:cubicBezTo>
                  <a:cubicBezTo>
                    <a:pt x="75" y="158"/>
                    <a:pt x="23" y="140"/>
                    <a:pt x="0" y="99"/>
                  </a:cubicBezTo>
                  <a:cubicBezTo>
                    <a:pt x="1" y="108"/>
                    <a:pt x="3" y="118"/>
                    <a:pt x="7" y="127"/>
                  </a:cubicBezTo>
                  <a:cubicBezTo>
                    <a:pt x="8" y="128"/>
                    <a:pt x="8" y="128"/>
                    <a:pt x="8" y="128"/>
                  </a:cubicBezTo>
                  <a:cubicBezTo>
                    <a:pt x="29" y="175"/>
                    <a:pt x="84" y="196"/>
                    <a:pt x="131" y="175"/>
                  </a:cubicBezTo>
                  <a:cubicBezTo>
                    <a:pt x="441" y="35"/>
                    <a:pt x="441" y="35"/>
                    <a:pt x="441" y="35"/>
                  </a:cubicBezTo>
                  <a:lnTo>
                    <a:pt x="425" y="0"/>
                  </a:lnTo>
                  <a:close/>
                </a:path>
              </a:pathLst>
            </a:custGeom>
            <a:solidFill>
              <a:srgbClr val="E9B68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8" name="Freeform 1468"/>
            <p:cNvSpPr/>
            <p:nvPr/>
          </p:nvSpPr>
          <p:spPr bwMode="auto">
            <a:xfrm>
              <a:off x="20080564" y="11544336"/>
              <a:ext cx="579408" cy="258624"/>
            </a:xfrm>
            <a:custGeom>
              <a:avLst/>
              <a:gdLst>
                <a:gd name="T0" fmla="*/ 426 w 442"/>
                <a:gd name="T1" fmla="*/ 0 h 197"/>
                <a:gd name="T2" fmla="*/ 120 w 442"/>
                <a:gd name="T3" fmla="*/ 138 h 197"/>
                <a:gd name="T4" fmla="*/ 0 w 442"/>
                <a:gd name="T5" fmla="*/ 99 h 197"/>
                <a:gd name="T6" fmla="*/ 8 w 442"/>
                <a:gd name="T7" fmla="*/ 127 h 197"/>
                <a:gd name="T8" fmla="*/ 9 w 442"/>
                <a:gd name="T9" fmla="*/ 129 h 197"/>
                <a:gd name="T10" fmla="*/ 132 w 442"/>
                <a:gd name="T11" fmla="*/ 176 h 197"/>
                <a:gd name="T12" fmla="*/ 442 w 442"/>
                <a:gd name="T13" fmla="*/ 36 h 197"/>
                <a:gd name="T14" fmla="*/ 426 w 442"/>
                <a:gd name="T15" fmla="*/ 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197">
                  <a:moveTo>
                    <a:pt x="426" y="0"/>
                  </a:moveTo>
                  <a:cubicBezTo>
                    <a:pt x="120" y="138"/>
                    <a:pt x="120" y="138"/>
                    <a:pt x="120" y="138"/>
                  </a:cubicBezTo>
                  <a:cubicBezTo>
                    <a:pt x="75" y="158"/>
                    <a:pt x="24" y="141"/>
                    <a:pt x="0" y="99"/>
                  </a:cubicBezTo>
                  <a:cubicBezTo>
                    <a:pt x="1" y="109"/>
                    <a:pt x="4" y="118"/>
                    <a:pt x="8" y="127"/>
                  </a:cubicBezTo>
                  <a:cubicBezTo>
                    <a:pt x="9" y="129"/>
                    <a:pt x="9" y="129"/>
                    <a:pt x="9" y="129"/>
                  </a:cubicBezTo>
                  <a:cubicBezTo>
                    <a:pt x="30" y="176"/>
                    <a:pt x="85" y="197"/>
                    <a:pt x="132" y="176"/>
                  </a:cubicBezTo>
                  <a:cubicBezTo>
                    <a:pt x="442" y="36"/>
                    <a:pt x="442" y="36"/>
                    <a:pt x="442" y="36"/>
                  </a:cubicBezTo>
                  <a:lnTo>
                    <a:pt x="426" y="0"/>
                  </a:lnTo>
                  <a:close/>
                </a:path>
              </a:pathLst>
            </a:custGeom>
            <a:solidFill>
              <a:srgbClr val="E9B68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49" name="Freeform 1469"/>
            <p:cNvSpPr/>
            <p:nvPr/>
          </p:nvSpPr>
          <p:spPr bwMode="auto">
            <a:xfrm>
              <a:off x="19974006" y="11317346"/>
              <a:ext cx="577188" cy="274164"/>
            </a:xfrm>
            <a:custGeom>
              <a:avLst/>
              <a:gdLst>
                <a:gd name="T0" fmla="*/ 422 w 440"/>
                <a:gd name="T1" fmla="*/ 0 h 209"/>
                <a:gd name="T2" fmla="*/ 123 w 440"/>
                <a:gd name="T3" fmla="*/ 149 h 209"/>
                <a:gd name="T4" fmla="*/ 0 w 440"/>
                <a:gd name="T5" fmla="*/ 111 h 209"/>
                <a:gd name="T6" fmla="*/ 9 w 440"/>
                <a:gd name="T7" fmla="*/ 142 h 209"/>
                <a:gd name="T8" fmla="*/ 10 w 440"/>
                <a:gd name="T9" fmla="*/ 144 h 209"/>
                <a:gd name="T10" fmla="*/ 135 w 440"/>
                <a:gd name="T11" fmla="*/ 186 h 209"/>
                <a:gd name="T12" fmla="*/ 440 w 440"/>
                <a:gd name="T13" fmla="*/ 35 h 209"/>
                <a:gd name="T14" fmla="*/ 422 w 440"/>
                <a:gd name="T15" fmla="*/ 0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209">
                  <a:moveTo>
                    <a:pt x="422" y="0"/>
                  </a:moveTo>
                  <a:cubicBezTo>
                    <a:pt x="123" y="149"/>
                    <a:pt x="123" y="149"/>
                    <a:pt x="123" y="149"/>
                  </a:cubicBezTo>
                  <a:cubicBezTo>
                    <a:pt x="78" y="171"/>
                    <a:pt x="24" y="154"/>
                    <a:pt x="0" y="111"/>
                  </a:cubicBezTo>
                  <a:cubicBezTo>
                    <a:pt x="1" y="122"/>
                    <a:pt x="4" y="132"/>
                    <a:pt x="9" y="142"/>
                  </a:cubicBezTo>
                  <a:cubicBezTo>
                    <a:pt x="10" y="144"/>
                    <a:pt x="10" y="144"/>
                    <a:pt x="10" y="144"/>
                  </a:cubicBezTo>
                  <a:cubicBezTo>
                    <a:pt x="33" y="190"/>
                    <a:pt x="89" y="209"/>
                    <a:pt x="135" y="186"/>
                  </a:cubicBezTo>
                  <a:cubicBezTo>
                    <a:pt x="440" y="35"/>
                    <a:pt x="440" y="35"/>
                    <a:pt x="440" y="35"/>
                  </a:cubicBezTo>
                  <a:lnTo>
                    <a:pt x="422" y="0"/>
                  </a:lnTo>
                  <a:close/>
                </a:path>
              </a:pathLst>
            </a:custGeom>
            <a:solidFill>
              <a:srgbClr val="E9B68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50" name="Freeform 1470"/>
            <p:cNvSpPr/>
            <p:nvPr/>
          </p:nvSpPr>
          <p:spPr bwMode="auto">
            <a:xfrm>
              <a:off x="20181572" y="10922750"/>
              <a:ext cx="1128846" cy="367402"/>
            </a:xfrm>
            <a:custGeom>
              <a:avLst/>
              <a:gdLst>
                <a:gd name="T0" fmla="*/ 109 w 861"/>
                <a:gd name="T1" fmla="*/ 0 h 280"/>
                <a:gd name="T2" fmla="*/ 519 w 861"/>
                <a:gd name="T3" fmla="*/ 0 h 280"/>
                <a:gd name="T4" fmla="*/ 691 w 861"/>
                <a:gd name="T5" fmla="*/ 72 h 280"/>
                <a:gd name="T6" fmla="*/ 861 w 861"/>
                <a:gd name="T7" fmla="*/ 253 h 280"/>
                <a:gd name="T8" fmla="*/ 513 w 861"/>
                <a:gd name="T9" fmla="*/ 280 h 280"/>
                <a:gd name="T10" fmla="*/ 450 w 861"/>
                <a:gd name="T11" fmla="*/ 232 h 280"/>
                <a:gd name="T12" fmla="*/ 365 w 861"/>
                <a:gd name="T13" fmla="*/ 204 h 280"/>
                <a:gd name="T14" fmla="*/ 141 w 861"/>
                <a:gd name="T15" fmla="*/ 205 h 280"/>
                <a:gd name="T16" fmla="*/ 14 w 861"/>
                <a:gd name="T17" fmla="*/ 72 h 280"/>
                <a:gd name="T18" fmla="*/ 14 w 861"/>
                <a:gd name="T19" fmla="*/ 70 h 280"/>
                <a:gd name="T20" fmla="*/ 109 w 861"/>
                <a:gd name="T2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280">
                  <a:moveTo>
                    <a:pt x="109" y="0"/>
                  </a:moveTo>
                  <a:cubicBezTo>
                    <a:pt x="519" y="0"/>
                    <a:pt x="519" y="0"/>
                    <a:pt x="519" y="0"/>
                  </a:cubicBezTo>
                  <a:cubicBezTo>
                    <a:pt x="586" y="0"/>
                    <a:pt x="649" y="27"/>
                    <a:pt x="691" y="72"/>
                  </a:cubicBezTo>
                  <a:cubicBezTo>
                    <a:pt x="861" y="253"/>
                    <a:pt x="861" y="253"/>
                    <a:pt x="861" y="253"/>
                  </a:cubicBezTo>
                  <a:cubicBezTo>
                    <a:pt x="513" y="280"/>
                    <a:pt x="513" y="280"/>
                    <a:pt x="513" y="280"/>
                  </a:cubicBezTo>
                  <a:cubicBezTo>
                    <a:pt x="450" y="232"/>
                    <a:pt x="450" y="232"/>
                    <a:pt x="450" y="232"/>
                  </a:cubicBezTo>
                  <a:cubicBezTo>
                    <a:pt x="427" y="213"/>
                    <a:pt x="396" y="203"/>
                    <a:pt x="365" y="204"/>
                  </a:cubicBezTo>
                  <a:cubicBezTo>
                    <a:pt x="141" y="205"/>
                    <a:pt x="141" y="205"/>
                    <a:pt x="141" y="205"/>
                  </a:cubicBezTo>
                  <a:cubicBezTo>
                    <a:pt x="61" y="206"/>
                    <a:pt x="0" y="142"/>
                    <a:pt x="14" y="72"/>
                  </a:cubicBezTo>
                  <a:cubicBezTo>
                    <a:pt x="14" y="70"/>
                    <a:pt x="14" y="70"/>
                    <a:pt x="14" y="70"/>
                  </a:cubicBezTo>
                  <a:cubicBezTo>
                    <a:pt x="22" y="30"/>
                    <a:pt x="62" y="0"/>
                    <a:pt x="109" y="0"/>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451" name="Freeform 1471"/>
            <p:cNvSpPr/>
            <p:nvPr/>
          </p:nvSpPr>
          <p:spPr bwMode="auto">
            <a:xfrm>
              <a:off x="20189340" y="11028754"/>
              <a:ext cx="770878" cy="248080"/>
            </a:xfrm>
            <a:custGeom>
              <a:avLst/>
              <a:gdLst>
                <a:gd name="T0" fmla="*/ 579 w 588"/>
                <a:gd name="T1" fmla="*/ 151 h 189"/>
                <a:gd name="T2" fmla="*/ 432 w 588"/>
                <a:gd name="T3" fmla="*/ 58 h 189"/>
                <a:gd name="T4" fmla="*/ 123 w 588"/>
                <a:gd name="T5" fmla="*/ 58 h 189"/>
                <a:gd name="T6" fmla="*/ 7 w 588"/>
                <a:gd name="T7" fmla="*/ 0 h 189"/>
                <a:gd name="T8" fmla="*/ 135 w 588"/>
                <a:gd name="T9" fmla="*/ 124 h 189"/>
                <a:gd name="T10" fmla="*/ 359 w 588"/>
                <a:gd name="T11" fmla="*/ 123 h 189"/>
                <a:gd name="T12" fmla="*/ 444 w 588"/>
                <a:gd name="T13" fmla="*/ 151 h 189"/>
                <a:gd name="T14" fmla="*/ 495 w 588"/>
                <a:gd name="T15" fmla="*/ 189 h 189"/>
                <a:gd name="T16" fmla="*/ 579 w 588"/>
                <a:gd name="T17"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8" h="189">
                  <a:moveTo>
                    <a:pt x="579" y="151"/>
                  </a:moveTo>
                  <a:cubicBezTo>
                    <a:pt x="548" y="79"/>
                    <a:pt x="432" y="58"/>
                    <a:pt x="432" y="58"/>
                  </a:cubicBezTo>
                  <a:cubicBezTo>
                    <a:pt x="432" y="58"/>
                    <a:pt x="237" y="58"/>
                    <a:pt x="123" y="58"/>
                  </a:cubicBezTo>
                  <a:cubicBezTo>
                    <a:pt x="52" y="58"/>
                    <a:pt x="12" y="31"/>
                    <a:pt x="7" y="0"/>
                  </a:cubicBezTo>
                  <a:cubicBezTo>
                    <a:pt x="0" y="66"/>
                    <a:pt x="59" y="125"/>
                    <a:pt x="135" y="124"/>
                  </a:cubicBezTo>
                  <a:cubicBezTo>
                    <a:pt x="359" y="123"/>
                    <a:pt x="359" y="123"/>
                    <a:pt x="359" y="123"/>
                  </a:cubicBezTo>
                  <a:cubicBezTo>
                    <a:pt x="390" y="122"/>
                    <a:pt x="421" y="132"/>
                    <a:pt x="444" y="151"/>
                  </a:cubicBezTo>
                  <a:cubicBezTo>
                    <a:pt x="495" y="189"/>
                    <a:pt x="495" y="189"/>
                    <a:pt x="495" y="189"/>
                  </a:cubicBezTo>
                  <a:cubicBezTo>
                    <a:pt x="551" y="183"/>
                    <a:pt x="588" y="171"/>
                    <a:pt x="579" y="151"/>
                  </a:cubicBezTo>
                  <a:close/>
                </a:path>
              </a:pathLst>
            </a:custGeom>
            <a:solidFill>
              <a:srgbClr val="E9B68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6" name="Freeform 1550"/>
            <p:cNvSpPr/>
            <p:nvPr/>
          </p:nvSpPr>
          <p:spPr bwMode="auto">
            <a:xfrm>
              <a:off x="21668368" y="10692988"/>
              <a:ext cx="1076676" cy="551102"/>
            </a:xfrm>
            <a:custGeom>
              <a:avLst/>
              <a:gdLst>
                <a:gd name="T0" fmla="*/ 630 w 821"/>
                <a:gd name="T1" fmla="*/ 420 h 420"/>
                <a:gd name="T2" fmla="*/ 491 w 821"/>
                <a:gd name="T3" fmla="*/ 3 h 420"/>
                <a:gd name="T4" fmla="*/ 0 w 821"/>
                <a:gd name="T5" fmla="*/ 420 h 420"/>
                <a:gd name="T6" fmla="*/ 630 w 821"/>
                <a:gd name="T7" fmla="*/ 420 h 420"/>
              </a:gdLst>
              <a:ahLst/>
              <a:cxnLst>
                <a:cxn ang="0">
                  <a:pos x="T0" y="T1"/>
                </a:cxn>
                <a:cxn ang="0">
                  <a:pos x="T2" y="T3"/>
                </a:cxn>
                <a:cxn ang="0">
                  <a:pos x="T4" y="T5"/>
                </a:cxn>
                <a:cxn ang="0">
                  <a:pos x="T6" y="T7"/>
                </a:cxn>
              </a:cxnLst>
              <a:rect l="0" t="0" r="r" b="b"/>
              <a:pathLst>
                <a:path w="821" h="420">
                  <a:moveTo>
                    <a:pt x="630" y="420"/>
                  </a:moveTo>
                  <a:cubicBezTo>
                    <a:pt x="751" y="303"/>
                    <a:pt x="821" y="0"/>
                    <a:pt x="491" y="3"/>
                  </a:cubicBezTo>
                  <a:cubicBezTo>
                    <a:pt x="218" y="6"/>
                    <a:pt x="0" y="420"/>
                    <a:pt x="0" y="420"/>
                  </a:cubicBezTo>
                  <a:lnTo>
                    <a:pt x="630" y="420"/>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27" name="Freeform 1473"/>
            <p:cNvSpPr/>
            <p:nvPr/>
          </p:nvSpPr>
          <p:spPr bwMode="auto">
            <a:xfrm>
              <a:off x="20207642" y="10922754"/>
              <a:ext cx="1102760" cy="336878"/>
            </a:xfrm>
            <a:custGeom>
              <a:avLst/>
              <a:gdLst>
                <a:gd name="T0" fmla="*/ 61 w 841"/>
                <a:gd name="T1" fmla="*/ 34 h 257"/>
                <a:gd name="T2" fmla="*/ 471 w 841"/>
                <a:gd name="T3" fmla="*/ 34 h 257"/>
                <a:gd name="T4" fmla="*/ 643 w 841"/>
                <a:gd name="T5" fmla="*/ 106 h 257"/>
                <a:gd name="T6" fmla="*/ 786 w 841"/>
                <a:gd name="T7" fmla="*/ 257 h 257"/>
                <a:gd name="T8" fmla="*/ 841 w 841"/>
                <a:gd name="T9" fmla="*/ 253 h 257"/>
                <a:gd name="T10" fmla="*/ 671 w 841"/>
                <a:gd name="T11" fmla="*/ 72 h 257"/>
                <a:gd name="T12" fmla="*/ 499 w 841"/>
                <a:gd name="T13" fmla="*/ 0 h 257"/>
                <a:gd name="T14" fmla="*/ 89 w 841"/>
                <a:gd name="T15" fmla="*/ 0 h 257"/>
                <a:gd name="T16" fmla="*/ 0 w 841"/>
                <a:gd name="T17" fmla="*/ 53 h 257"/>
                <a:gd name="T18" fmla="*/ 61 w 841"/>
                <a:gd name="T19" fmla="*/ 3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1" h="257">
                  <a:moveTo>
                    <a:pt x="61" y="34"/>
                  </a:moveTo>
                  <a:cubicBezTo>
                    <a:pt x="471" y="34"/>
                    <a:pt x="471" y="34"/>
                    <a:pt x="471" y="34"/>
                  </a:cubicBezTo>
                  <a:cubicBezTo>
                    <a:pt x="538" y="34"/>
                    <a:pt x="601" y="60"/>
                    <a:pt x="643" y="106"/>
                  </a:cubicBezTo>
                  <a:cubicBezTo>
                    <a:pt x="786" y="257"/>
                    <a:pt x="786" y="257"/>
                    <a:pt x="786" y="257"/>
                  </a:cubicBezTo>
                  <a:cubicBezTo>
                    <a:pt x="841" y="253"/>
                    <a:pt x="841" y="253"/>
                    <a:pt x="841" y="253"/>
                  </a:cubicBezTo>
                  <a:cubicBezTo>
                    <a:pt x="671" y="72"/>
                    <a:pt x="671" y="72"/>
                    <a:pt x="671" y="72"/>
                  </a:cubicBezTo>
                  <a:cubicBezTo>
                    <a:pt x="629" y="27"/>
                    <a:pt x="566" y="0"/>
                    <a:pt x="499" y="0"/>
                  </a:cubicBezTo>
                  <a:cubicBezTo>
                    <a:pt x="89" y="0"/>
                    <a:pt x="89" y="0"/>
                    <a:pt x="89" y="0"/>
                  </a:cubicBezTo>
                  <a:cubicBezTo>
                    <a:pt x="49" y="0"/>
                    <a:pt x="15" y="22"/>
                    <a:pt x="0" y="53"/>
                  </a:cubicBezTo>
                  <a:cubicBezTo>
                    <a:pt x="17" y="41"/>
                    <a:pt x="38" y="34"/>
                    <a:pt x="61" y="34"/>
                  </a:cubicBezTo>
                  <a:close/>
                </a:path>
              </a:pathLst>
            </a:custGeom>
            <a:solidFill>
              <a:srgbClr val="FBE3C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28" name="Freeform 1474"/>
            <p:cNvSpPr/>
            <p:nvPr/>
          </p:nvSpPr>
          <p:spPr bwMode="auto">
            <a:xfrm>
              <a:off x="20010622" y="11169168"/>
              <a:ext cx="1396902" cy="325222"/>
            </a:xfrm>
            <a:custGeom>
              <a:avLst/>
              <a:gdLst>
                <a:gd name="T0" fmla="*/ 704 w 1065"/>
                <a:gd name="T1" fmla="*/ 49 h 248"/>
                <a:gd name="T2" fmla="*/ 685 w 1065"/>
                <a:gd name="T3" fmla="*/ 45 h 248"/>
                <a:gd name="T4" fmla="*/ 571 w 1065"/>
                <a:gd name="T5" fmla="*/ 2 h 248"/>
                <a:gd name="T6" fmla="*/ 570 w 1065"/>
                <a:gd name="T7" fmla="*/ 1 h 248"/>
                <a:gd name="T8" fmla="*/ 484 w 1065"/>
                <a:gd name="T9" fmla="*/ 20 h 248"/>
                <a:gd name="T10" fmla="*/ 462 w 1065"/>
                <a:gd name="T11" fmla="*/ 28 h 248"/>
                <a:gd name="T12" fmla="*/ 461 w 1065"/>
                <a:gd name="T13" fmla="*/ 17 h 248"/>
                <a:gd name="T14" fmla="*/ 428 w 1065"/>
                <a:gd name="T15" fmla="*/ 2 h 248"/>
                <a:gd name="T16" fmla="*/ 423 w 1065"/>
                <a:gd name="T17" fmla="*/ 3 h 248"/>
                <a:gd name="T18" fmla="*/ 412 w 1065"/>
                <a:gd name="T19" fmla="*/ 19 h 248"/>
                <a:gd name="T20" fmla="*/ 396 w 1065"/>
                <a:gd name="T21" fmla="*/ 17 h 248"/>
                <a:gd name="T22" fmla="*/ 363 w 1065"/>
                <a:gd name="T23" fmla="*/ 2 h 248"/>
                <a:gd name="T24" fmla="*/ 359 w 1065"/>
                <a:gd name="T25" fmla="*/ 3 h 248"/>
                <a:gd name="T26" fmla="*/ 348 w 1065"/>
                <a:gd name="T27" fmla="*/ 19 h 248"/>
                <a:gd name="T28" fmla="*/ 334 w 1065"/>
                <a:gd name="T29" fmla="*/ 17 h 248"/>
                <a:gd name="T30" fmla="*/ 301 w 1065"/>
                <a:gd name="T31" fmla="*/ 2 h 248"/>
                <a:gd name="T32" fmla="*/ 297 w 1065"/>
                <a:gd name="T33" fmla="*/ 3 h 248"/>
                <a:gd name="T34" fmla="*/ 286 w 1065"/>
                <a:gd name="T35" fmla="*/ 19 h 248"/>
                <a:gd name="T36" fmla="*/ 269 w 1065"/>
                <a:gd name="T37" fmla="*/ 17 h 248"/>
                <a:gd name="T38" fmla="*/ 236 w 1065"/>
                <a:gd name="T39" fmla="*/ 2 h 248"/>
                <a:gd name="T40" fmla="*/ 232 w 1065"/>
                <a:gd name="T41" fmla="*/ 3 h 248"/>
                <a:gd name="T42" fmla="*/ 221 w 1065"/>
                <a:gd name="T43" fmla="*/ 19 h 248"/>
                <a:gd name="T44" fmla="*/ 197 w 1065"/>
                <a:gd name="T45" fmla="*/ 10 h 248"/>
                <a:gd name="T46" fmla="*/ 67 w 1065"/>
                <a:gd name="T47" fmla="*/ 108 h 248"/>
                <a:gd name="T48" fmla="*/ 0 w 1065"/>
                <a:gd name="T49" fmla="*/ 166 h 248"/>
                <a:gd name="T50" fmla="*/ 116 w 1065"/>
                <a:gd name="T51" fmla="*/ 246 h 248"/>
                <a:gd name="T52" fmla="*/ 118 w 1065"/>
                <a:gd name="T53" fmla="*/ 248 h 248"/>
                <a:gd name="T54" fmla="*/ 183 w 1065"/>
                <a:gd name="T55" fmla="*/ 248 h 248"/>
                <a:gd name="T56" fmla="*/ 206 w 1065"/>
                <a:gd name="T57" fmla="*/ 229 h 248"/>
                <a:gd name="T58" fmla="*/ 221 w 1065"/>
                <a:gd name="T59" fmla="*/ 228 h 248"/>
                <a:gd name="T60" fmla="*/ 232 w 1065"/>
                <a:gd name="T61" fmla="*/ 245 h 248"/>
                <a:gd name="T62" fmla="*/ 255 w 1065"/>
                <a:gd name="T63" fmla="*/ 246 h 248"/>
                <a:gd name="T64" fmla="*/ 258 w 1065"/>
                <a:gd name="T65" fmla="*/ 247 h 248"/>
                <a:gd name="T66" fmla="*/ 269 w 1065"/>
                <a:gd name="T67" fmla="*/ 231 h 248"/>
                <a:gd name="T68" fmla="*/ 286 w 1065"/>
                <a:gd name="T69" fmla="*/ 228 h 248"/>
                <a:gd name="T70" fmla="*/ 296 w 1065"/>
                <a:gd name="T71" fmla="*/ 245 h 248"/>
                <a:gd name="T72" fmla="*/ 319 w 1065"/>
                <a:gd name="T73" fmla="*/ 246 h 248"/>
                <a:gd name="T74" fmla="*/ 322 w 1065"/>
                <a:gd name="T75" fmla="*/ 247 h 248"/>
                <a:gd name="T76" fmla="*/ 334 w 1065"/>
                <a:gd name="T77" fmla="*/ 231 h 248"/>
                <a:gd name="T78" fmla="*/ 348 w 1065"/>
                <a:gd name="T79" fmla="*/ 228 h 248"/>
                <a:gd name="T80" fmla="*/ 359 w 1065"/>
                <a:gd name="T81" fmla="*/ 245 h 248"/>
                <a:gd name="T82" fmla="*/ 382 w 1065"/>
                <a:gd name="T83" fmla="*/ 246 h 248"/>
                <a:gd name="T84" fmla="*/ 385 w 1065"/>
                <a:gd name="T85" fmla="*/ 247 h 248"/>
                <a:gd name="T86" fmla="*/ 396 w 1065"/>
                <a:gd name="T87" fmla="*/ 231 h 248"/>
                <a:gd name="T88" fmla="*/ 412 w 1065"/>
                <a:gd name="T89" fmla="*/ 228 h 248"/>
                <a:gd name="T90" fmla="*/ 423 w 1065"/>
                <a:gd name="T91" fmla="*/ 245 h 248"/>
                <a:gd name="T92" fmla="*/ 446 w 1065"/>
                <a:gd name="T93" fmla="*/ 246 h 248"/>
                <a:gd name="T94" fmla="*/ 449 w 1065"/>
                <a:gd name="T95" fmla="*/ 247 h 248"/>
                <a:gd name="T96" fmla="*/ 461 w 1065"/>
                <a:gd name="T97" fmla="*/ 231 h 248"/>
                <a:gd name="T98" fmla="*/ 462 w 1065"/>
                <a:gd name="T99" fmla="*/ 177 h 248"/>
                <a:gd name="T100" fmla="*/ 484 w 1065"/>
                <a:gd name="T101" fmla="*/ 229 h 248"/>
                <a:gd name="T102" fmla="*/ 506 w 1065"/>
                <a:gd name="T103" fmla="*/ 248 h 248"/>
                <a:gd name="T104" fmla="*/ 571 w 1065"/>
                <a:gd name="T105" fmla="*/ 248 h 248"/>
                <a:gd name="T106" fmla="*/ 573 w 1065"/>
                <a:gd name="T107" fmla="*/ 246 h 248"/>
                <a:gd name="T108" fmla="*/ 685 w 1065"/>
                <a:gd name="T109" fmla="*/ 198 h 248"/>
                <a:gd name="T110" fmla="*/ 1061 w 1065"/>
                <a:gd name="T111" fmla="*/ 18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5" h="248">
                  <a:moveTo>
                    <a:pt x="967" y="55"/>
                  </a:moveTo>
                  <a:cubicBezTo>
                    <a:pt x="844" y="52"/>
                    <a:pt x="747" y="50"/>
                    <a:pt x="704" y="49"/>
                  </a:cubicBezTo>
                  <a:cubicBezTo>
                    <a:pt x="695" y="49"/>
                    <a:pt x="689" y="48"/>
                    <a:pt x="685" y="48"/>
                  </a:cubicBezTo>
                  <a:cubicBezTo>
                    <a:pt x="685" y="47"/>
                    <a:pt x="685" y="46"/>
                    <a:pt x="685" y="45"/>
                  </a:cubicBezTo>
                  <a:cubicBezTo>
                    <a:pt x="628" y="17"/>
                    <a:pt x="591" y="10"/>
                    <a:pt x="573" y="3"/>
                  </a:cubicBezTo>
                  <a:cubicBezTo>
                    <a:pt x="572" y="3"/>
                    <a:pt x="572" y="2"/>
                    <a:pt x="571" y="2"/>
                  </a:cubicBezTo>
                  <a:cubicBezTo>
                    <a:pt x="571" y="1"/>
                    <a:pt x="571" y="1"/>
                    <a:pt x="571" y="1"/>
                  </a:cubicBezTo>
                  <a:cubicBezTo>
                    <a:pt x="570" y="1"/>
                    <a:pt x="570" y="1"/>
                    <a:pt x="570" y="1"/>
                  </a:cubicBezTo>
                  <a:cubicBezTo>
                    <a:pt x="560" y="0"/>
                    <a:pt x="513" y="1"/>
                    <a:pt x="500" y="1"/>
                  </a:cubicBezTo>
                  <a:cubicBezTo>
                    <a:pt x="484" y="20"/>
                    <a:pt x="484" y="20"/>
                    <a:pt x="484" y="20"/>
                  </a:cubicBezTo>
                  <a:cubicBezTo>
                    <a:pt x="475" y="20"/>
                    <a:pt x="468" y="20"/>
                    <a:pt x="462" y="20"/>
                  </a:cubicBezTo>
                  <a:cubicBezTo>
                    <a:pt x="462" y="28"/>
                    <a:pt x="462" y="28"/>
                    <a:pt x="462" y="28"/>
                  </a:cubicBezTo>
                  <a:cubicBezTo>
                    <a:pt x="461" y="28"/>
                    <a:pt x="461" y="28"/>
                    <a:pt x="461" y="28"/>
                  </a:cubicBezTo>
                  <a:cubicBezTo>
                    <a:pt x="461" y="17"/>
                    <a:pt x="461" y="17"/>
                    <a:pt x="461" y="17"/>
                  </a:cubicBezTo>
                  <a:cubicBezTo>
                    <a:pt x="449" y="2"/>
                    <a:pt x="449" y="2"/>
                    <a:pt x="449" y="2"/>
                  </a:cubicBezTo>
                  <a:cubicBezTo>
                    <a:pt x="440" y="2"/>
                    <a:pt x="435" y="1"/>
                    <a:pt x="428" y="2"/>
                  </a:cubicBezTo>
                  <a:cubicBezTo>
                    <a:pt x="427" y="2"/>
                    <a:pt x="427" y="2"/>
                    <a:pt x="427" y="2"/>
                  </a:cubicBezTo>
                  <a:cubicBezTo>
                    <a:pt x="426" y="2"/>
                    <a:pt x="424" y="2"/>
                    <a:pt x="423" y="3"/>
                  </a:cubicBezTo>
                  <a:cubicBezTo>
                    <a:pt x="423" y="4"/>
                    <a:pt x="423" y="4"/>
                    <a:pt x="423" y="4"/>
                  </a:cubicBezTo>
                  <a:cubicBezTo>
                    <a:pt x="412" y="19"/>
                    <a:pt x="412" y="19"/>
                    <a:pt x="412" y="19"/>
                  </a:cubicBezTo>
                  <a:cubicBezTo>
                    <a:pt x="406" y="19"/>
                    <a:pt x="401" y="19"/>
                    <a:pt x="396" y="19"/>
                  </a:cubicBezTo>
                  <a:cubicBezTo>
                    <a:pt x="396" y="17"/>
                    <a:pt x="396" y="17"/>
                    <a:pt x="396" y="17"/>
                  </a:cubicBezTo>
                  <a:cubicBezTo>
                    <a:pt x="385" y="2"/>
                    <a:pt x="385" y="2"/>
                    <a:pt x="385" y="2"/>
                  </a:cubicBezTo>
                  <a:cubicBezTo>
                    <a:pt x="376" y="2"/>
                    <a:pt x="371" y="1"/>
                    <a:pt x="363" y="2"/>
                  </a:cubicBezTo>
                  <a:cubicBezTo>
                    <a:pt x="363" y="2"/>
                    <a:pt x="363" y="2"/>
                    <a:pt x="363" y="2"/>
                  </a:cubicBezTo>
                  <a:cubicBezTo>
                    <a:pt x="361" y="2"/>
                    <a:pt x="360" y="2"/>
                    <a:pt x="359" y="3"/>
                  </a:cubicBezTo>
                  <a:cubicBezTo>
                    <a:pt x="359" y="4"/>
                    <a:pt x="359" y="4"/>
                    <a:pt x="359" y="4"/>
                  </a:cubicBezTo>
                  <a:cubicBezTo>
                    <a:pt x="348" y="19"/>
                    <a:pt x="348" y="19"/>
                    <a:pt x="348" y="19"/>
                  </a:cubicBezTo>
                  <a:cubicBezTo>
                    <a:pt x="343" y="19"/>
                    <a:pt x="338" y="19"/>
                    <a:pt x="334" y="19"/>
                  </a:cubicBezTo>
                  <a:cubicBezTo>
                    <a:pt x="334" y="17"/>
                    <a:pt x="334" y="17"/>
                    <a:pt x="334" y="17"/>
                  </a:cubicBezTo>
                  <a:cubicBezTo>
                    <a:pt x="322" y="2"/>
                    <a:pt x="322" y="2"/>
                    <a:pt x="322" y="2"/>
                  </a:cubicBezTo>
                  <a:cubicBezTo>
                    <a:pt x="313" y="2"/>
                    <a:pt x="308" y="1"/>
                    <a:pt x="301" y="2"/>
                  </a:cubicBezTo>
                  <a:cubicBezTo>
                    <a:pt x="300" y="2"/>
                    <a:pt x="300" y="2"/>
                    <a:pt x="300" y="2"/>
                  </a:cubicBezTo>
                  <a:cubicBezTo>
                    <a:pt x="299" y="2"/>
                    <a:pt x="297" y="2"/>
                    <a:pt x="297" y="3"/>
                  </a:cubicBezTo>
                  <a:cubicBezTo>
                    <a:pt x="296" y="4"/>
                    <a:pt x="296" y="4"/>
                    <a:pt x="296" y="4"/>
                  </a:cubicBezTo>
                  <a:cubicBezTo>
                    <a:pt x="286" y="19"/>
                    <a:pt x="286" y="19"/>
                    <a:pt x="286" y="19"/>
                  </a:cubicBezTo>
                  <a:cubicBezTo>
                    <a:pt x="279" y="19"/>
                    <a:pt x="274" y="19"/>
                    <a:pt x="269" y="19"/>
                  </a:cubicBezTo>
                  <a:cubicBezTo>
                    <a:pt x="269" y="17"/>
                    <a:pt x="269" y="17"/>
                    <a:pt x="269" y="17"/>
                  </a:cubicBezTo>
                  <a:cubicBezTo>
                    <a:pt x="258" y="2"/>
                    <a:pt x="258" y="2"/>
                    <a:pt x="258" y="2"/>
                  </a:cubicBezTo>
                  <a:cubicBezTo>
                    <a:pt x="249" y="2"/>
                    <a:pt x="244" y="1"/>
                    <a:pt x="236" y="2"/>
                  </a:cubicBezTo>
                  <a:cubicBezTo>
                    <a:pt x="236" y="2"/>
                    <a:pt x="236" y="2"/>
                    <a:pt x="236" y="2"/>
                  </a:cubicBezTo>
                  <a:cubicBezTo>
                    <a:pt x="235" y="2"/>
                    <a:pt x="233" y="2"/>
                    <a:pt x="232" y="3"/>
                  </a:cubicBezTo>
                  <a:cubicBezTo>
                    <a:pt x="232" y="4"/>
                    <a:pt x="232" y="4"/>
                    <a:pt x="232" y="4"/>
                  </a:cubicBezTo>
                  <a:cubicBezTo>
                    <a:pt x="221" y="19"/>
                    <a:pt x="221" y="19"/>
                    <a:pt x="221" y="19"/>
                  </a:cubicBezTo>
                  <a:cubicBezTo>
                    <a:pt x="215" y="19"/>
                    <a:pt x="210" y="19"/>
                    <a:pt x="205" y="19"/>
                  </a:cubicBezTo>
                  <a:cubicBezTo>
                    <a:pt x="197" y="10"/>
                    <a:pt x="197" y="10"/>
                    <a:pt x="197" y="10"/>
                  </a:cubicBezTo>
                  <a:cubicBezTo>
                    <a:pt x="163" y="35"/>
                    <a:pt x="128" y="60"/>
                    <a:pt x="94" y="85"/>
                  </a:cubicBezTo>
                  <a:cubicBezTo>
                    <a:pt x="96" y="84"/>
                    <a:pt x="69" y="106"/>
                    <a:pt x="67" y="108"/>
                  </a:cubicBezTo>
                  <a:cubicBezTo>
                    <a:pt x="58" y="115"/>
                    <a:pt x="50" y="122"/>
                    <a:pt x="41" y="130"/>
                  </a:cubicBezTo>
                  <a:cubicBezTo>
                    <a:pt x="28" y="142"/>
                    <a:pt x="14" y="154"/>
                    <a:pt x="0" y="166"/>
                  </a:cubicBezTo>
                  <a:cubicBezTo>
                    <a:pt x="3" y="169"/>
                    <a:pt x="7" y="172"/>
                    <a:pt x="11" y="175"/>
                  </a:cubicBezTo>
                  <a:cubicBezTo>
                    <a:pt x="22" y="191"/>
                    <a:pt x="104" y="240"/>
                    <a:pt x="116" y="246"/>
                  </a:cubicBezTo>
                  <a:cubicBezTo>
                    <a:pt x="117" y="246"/>
                    <a:pt x="117" y="246"/>
                    <a:pt x="118" y="246"/>
                  </a:cubicBezTo>
                  <a:cubicBezTo>
                    <a:pt x="118" y="248"/>
                    <a:pt x="118" y="248"/>
                    <a:pt x="118" y="248"/>
                  </a:cubicBezTo>
                  <a:cubicBezTo>
                    <a:pt x="119" y="248"/>
                    <a:pt x="119" y="248"/>
                    <a:pt x="119" y="248"/>
                  </a:cubicBezTo>
                  <a:cubicBezTo>
                    <a:pt x="122" y="248"/>
                    <a:pt x="164" y="248"/>
                    <a:pt x="183" y="248"/>
                  </a:cubicBezTo>
                  <a:cubicBezTo>
                    <a:pt x="186" y="248"/>
                    <a:pt x="188" y="248"/>
                    <a:pt x="189" y="248"/>
                  </a:cubicBezTo>
                  <a:cubicBezTo>
                    <a:pt x="206" y="229"/>
                    <a:pt x="206" y="229"/>
                    <a:pt x="206" y="229"/>
                  </a:cubicBezTo>
                  <a:cubicBezTo>
                    <a:pt x="206" y="228"/>
                    <a:pt x="206" y="228"/>
                    <a:pt x="206" y="228"/>
                  </a:cubicBezTo>
                  <a:cubicBezTo>
                    <a:pt x="209" y="228"/>
                    <a:pt x="215" y="228"/>
                    <a:pt x="221" y="228"/>
                  </a:cubicBezTo>
                  <a:cubicBezTo>
                    <a:pt x="221" y="228"/>
                    <a:pt x="230" y="241"/>
                    <a:pt x="232" y="244"/>
                  </a:cubicBezTo>
                  <a:cubicBezTo>
                    <a:pt x="232" y="245"/>
                    <a:pt x="232" y="245"/>
                    <a:pt x="232" y="245"/>
                  </a:cubicBezTo>
                  <a:cubicBezTo>
                    <a:pt x="232" y="246"/>
                    <a:pt x="235" y="246"/>
                    <a:pt x="236" y="246"/>
                  </a:cubicBezTo>
                  <a:cubicBezTo>
                    <a:pt x="239" y="247"/>
                    <a:pt x="247" y="246"/>
                    <a:pt x="255" y="246"/>
                  </a:cubicBezTo>
                  <a:cubicBezTo>
                    <a:pt x="256" y="246"/>
                    <a:pt x="257" y="246"/>
                    <a:pt x="258" y="246"/>
                  </a:cubicBezTo>
                  <a:cubicBezTo>
                    <a:pt x="258" y="247"/>
                    <a:pt x="258" y="247"/>
                    <a:pt x="258" y="247"/>
                  </a:cubicBezTo>
                  <a:cubicBezTo>
                    <a:pt x="259" y="247"/>
                    <a:pt x="261" y="243"/>
                    <a:pt x="264" y="238"/>
                  </a:cubicBezTo>
                  <a:cubicBezTo>
                    <a:pt x="267" y="234"/>
                    <a:pt x="269" y="231"/>
                    <a:pt x="269" y="231"/>
                  </a:cubicBezTo>
                  <a:cubicBezTo>
                    <a:pt x="269" y="228"/>
                    <a:pt x="269" y="228"/>
                    <a:pt x="269" y="228"/>
                  </a:cubicBezTo>
                  <a:cubicBezTo>
                    <a:pt x="273" y="229"/>
                    <a:pt x="279" y="228"/>
                    <a:pt x="286" y="228"/>
                  </a:cubicBezTo>
                  <a:cubicBezTo>
                    <a:pt x="286" y="228"/>
                    <a:pt x="294" y="241"/>
                    <a:pt x="296" y="244"/>
                  </a:cubicBezTo>
                  <a:cubicBezTo>
                    <a:pt x="296" y="245"/>
                    <a:pt x="296" y="245"/>
                    <a:pt x="296" y="245"/>
                  </a:cubicBezTo>
                  <a:cubicBezTo>
                    <a:pt x="297" y="246"/>
                    <a:pt x="299" y="246"/>
                    <a:pt x="300" y="246"/>
                  </a:cubicBezTo>
                  <a:cubicBezTo>
                    <a:pt x="303" y="247"/>
                    <a:pt x="311" y="246"/>
                    <a:pt x="319" y="246"/>
                  </a:cubicBezTo>
                  <a:cubicBezTo>
                    <a:pt x="320" y="246"/>
                    <a:pt x="321" y="246"/>
                    <a:pt x="322" y="246"/>
                  </a:cubicBezTo>
                  <a:cubicBezTo>
                    <a:pt x="322" y="247"/>
                    <a:pt x="322" y="247"/>
                    <a:pt x="322" y="247"/>
                  </a:cubicBezTo>
                  <a:cubicBezTo>
                    <a:pt x="323" y="247"/>
                    <a:pt x="326" y="243"/>
                    <a:pt x="328" y="238"/>
                  </a:cubicBezTo>
                  <a:cubicBezTo>
                    <a:pt x="331" y="234"/>
                    <a:pt x="334" y="231"/>
                    <a:pt x="334" y="231"/>
                  </a:cubicBezTo>
                  <a:cubicBezTo>
                    <a:pt x="334" y="228"/>
                    <a:pt x="334" y="228"/>
                    <a:pt x="334" y="228"/>
                  </a:cubicBezTo>
                  <a:cubicBezTo>
                    <a:pt x="337" y="228"/>
                    <a:pt x="343" y="228"/>
                    <a:pt x="348" y="228"/>
                  </a:cubicBezTo>
                  <a:cubicBezTo>
                    <a:pt x="348" y="228"/>
                    <a:pt x="356" y="241"/>
                    <a:pt x="359" y="244"/>
                  </a:cubicBezTo>
                  <a:cubicBezTo>
                    <a:pt x="359" y="245"/>
                    <a:pt x="359" y="245"/>
                    <a:pt x="359" y="245"/>
                  </a:cubicBezTo>
                  <a:cubicBezTo>
                    <a:pt x="359" y="246"/>
                    <a:pt x="361" y="246"/>
                    <a:pt x="363" y="246"/>
                  </a:cubicBezTo>
                  <a:cubicBezTo>
                    <a:pt x="365" y="247"/>
                    <a:pt x="374" y="246"/>
                    <a:pt x="382" y="246"/>
                  </a:cubicBezTo>
                  <a:cubicBezTo>
                    <a:pt x="383" y="246"/>
                    <a:pt x="384" y="246"/>
                    <a:pt x="385" y="246"/>
                  </a:cubicBezTo>
                  <a:cubicBezTo>
                    <a:pt x="385" y="247"/>
                    <a:pt x="385" y="247"/>
                    <a:pt x="385" y="247"/>
                  </a:cubicBezTo>
                  <a:cubicBezTo>
                    <a:pt x="385" y="247"/>
                    <a:pt x="388" y="243"/>
                    <a:pt x="391" y="238"/>
                  </a:cubicBezTo>
                  <a:cubicBezTo>
                    <a:pt x="393" y="234"/>
                    <a:pt x="396" y="231"/>
                    <a:pt x="396" y="231"/>
                  </a:cubicBezTo>
                  <a:cubicBezTo>
                    <a:pt x="396" y="228"/>
                    <a:pt x="396" y="228"/>
                    <a:pt x="396" y="228"/>
                  </a:cubicBezTo>
                  <a:cubicBezTo>
                    <a:pt x="400" y="229"/>
                    <a:pt x="406" y="228"/>
                    <a:pt x="412" y="228"/>
                  </a:cubicBezTo>
                  <a:cubicBezTo>
                    <a:pt x="413" y="228"/>
                    <a:pt x="421" y="241"/>
                    <a:pt x="423" y="244"/>
                  </a:cubicBezTo>
                  <a:cubicBezTo>
                    <a:pt x="423" y="245"/>
                    <a:pt x="423" y="245"/>
                    <a:pt x="423" y="245"/>
                  </a:cubicBezTo>
                  <a:cubicBezTo>
                    <a:pt x="424" y="246"/>
                    <a:pt x="426" y="246"/>
                    <a:pt x="427" y="246"/>
                  </a:cubicBezTo>
                  <a:cubicBezTo>
                    <a:pt x="430" y="247"/>
                    <a:pt x="438" y="246"/>
                    <a:pt x="446" y="246"/>
                  </a:cubicBezTo>
                  <a:cubicBezTo>
                    <a:pt x="447" y="246"/>
                    <a:pt x="448" y="246"/>
                    <a:pt x="449" y="246"/>
                  </a:cubicBezTo>
                  <a:cubicBezTo>
                    <a:pt x="449" y="247"/>
                    <a:pt x="449" y="247"/>
                    <a:pt x="449" y="247"/>
                  </a:cubicBezTo>
                  <a:cubicBezTo>
                    <a:pt x="450" y="247"/>
                    <a:pt x="452" y="243"/>
                    <a:pt x="455" y="238"/>
                  </a:cubicBezTo>
                  <a:cubicBezTo>
                    <a:pt x="458" y="234"/>
                    <a:pt x="461" y="231"/>
                    <a:pt x="461" y="231"/>
                  </a:cubicBezTo>
                  <a:cubicBezTo>
                    <a:pt x="461" y="177"/>
                    <a:pt x="461" y="177"/>
                    <a:pt x="461" y="177"/>
                  </a:cubicBezTo>
                  <a:cubicBezTo>
                    <a:pt x="462" y="177"/>
                    <a:pt x="462" y="177"/>
                    <a:pt x="462" y="177"/>
                  </a:cubicBezTo>
                  <a:cubicBezTo>
                    <a:pt x="462" y="229"/>
                    <a:pt x="462" y="229"/>
                    <a:pt x="462" y="229"/>
                  </a:cubicBezTo>
                  <a:cubicBezTo>
                    <a:pt x="467" y="229"/>
                    <a:pt x="475" y="229"/>
                    <a:pt x="484" y="229"/>
                  </a:cubicBezTo>
                  <a:cubicBezTo>
                    <a:pt x="500" y="248"/>
                    <a:pt x="500" y="248"/>
                    <a:pt x="500" y="248"/>
                  </a:cubicBezTo>
                  <a:cubicBezTo>
                    <a:pt x="501" y="248"/>
                    <a:pt x="503" y="248"/>
                    <a:pt x="506" y="248"/>
                  </a:cubicBezTo>
                  <a:cubicBezTo>
                    <a:pt x="525" y="248"/>
                    <a:pt x="567" y="248"/>
                    <a:pt x="570" y="248"/>
                  </a:cubicBezTo>
                  <a:cubicBezTo>
                    <a:pt x="571" y="248"/>
                    <a:pt x="571" y="248"/>
                    <a:pt x="571" y="248"/>
                  </a:cubicBezTo>
                  <a:cubicBezTo>
                    <a:pt x="571" y="246"/>
                    <a:pt x="571" y="246"/>
                    <a:pt x="571" y="246"/>
                  </a:cubicBezTo>
                  <a:cubicBezTo>
                    <a:pt x="572" y="246"/>
                    <a:pt x="573" y="246"/>
                    <a:pt x="573" y="246"/>
                  </a:cubicBezTo>
                  <a:cubicBezTo>
                    <a:pt x="585" y="240"/>
                    <a:pt x="639" y="230"/>
                    <a:pt x="685" y="204"/>
                  </a:cubicBezTo>
                  <a:cubicBezTo>
                    <a:pt x="685" y="202"/>
                    <a:pt x="685" y="200"/>
                    <a:pt x="685" y="198"/>
                  </a:cubicBezTo>
                  <a:cubicBezTo>
                    <a:pt x="689" y="198"/>
                    <a:pt x="695" y="198"/>
                    <a:pt x="704" y="198"/>
                  </a:cubicBezTo>
                  <a:cubicBezTo>
                    <a:pt x="757" y="196"/>
                    <a:pt x="896" y="193"/>
                    <a:pt x="1061" y="189"/>
                  </a:cubicBezTo>
                  <a:cubicBezTo>
                    <a:pt x="1065" y="189"/>
                    <a:pt x="986" y="56"/>
                    <a:pt x="967" y="55"/>
                  </a:cubicBezTo>
                  <a:close/>
                </a:path>
              </a:pathLst>
            </a:custGeom>
            <a:solidFill>
              <a:srgbClr val="BE8B59"/>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29" name="Freeform 1475"/>
            <p:cNvSpPr/>
            <p:nvPr/>
          </p:nvSpPr>
          <p:spPr bwMode="auto">
            <a:xfrm>
              <a:off x="20267582" y="10922754"/>
              <a:ext cx="219220" cy="73258"/>
            </a:xfrm>
            <a:custGeom>
              <a:avLst/>
              <a:gdLst>
                <a:gd name="T0" fmla="*/ 167 w 167"/>
                <a:gd name="T1" fmla="*/ 0 h 56"/>
                <a:gd name="T2" fmla="*/ 37 w 167"/>
                <a:gd name="T3" fmla="*/ 0 h 56"/>
                <a:gd name="T4" fmla="*/ 0 w 167"/>
                <a:gd name="T5" fmla="*/ 9 h 56"/>
                <a:gd name="T6" fmla="*/ 54 w 167"/>
                <a:gd name="T7" fmla="*/ 56 h 56"/>
                <a:gd name="T8" fmla="*/ 134 w 167"/>
                <a:gd name="T9" fmla="*/ 56 h 56"/>
                <a:gd name="T10" fmla="*/ 167 w 167"/>
                <a:gd name="T11" fmla="*/ 22 h 56"/>
                <a:gd name="T12" fmla="*/ 167 w 167"/>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0"/>
                  </a:moveTo>
                  <a:cubicBezTo>
                    <a:pt x="37" y="0"/>
                    <a:pt x="37" y="0"/>
                    <a:pt x="37" y="0"/>
                  </a:cubicBezTo>
                  <a:cubicBezTo>
                    <a:pt x="24" y="0"/>
                    <a:pt x="11" y="3"/>
                    <a:pt x="0" y="9"/>
                  </a:cubicBezTo>
                  <a:cubicBezTo>
                    <a:pt x="7" y="29"/>
                    <a:pt x="23" y="56"/>
                    <a:pt x="54" y="56"/>
                  </a:cubicBezTo>
                  <a:cubicBezTo>
                    <a:pt x="134" y="56"/>
                    <a:pt x="134" y="56"/>
                    <a:pt x="134" y="56"/>
                  </a:cubicBezTo>
                  <a:cubicBezTo>
                    <a:pt x="152" y="56"/>
                    <a:pt x="167" y="41"/>
                    <a:pt x="167" y="22"/>
                  </a:cubicBez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30" name="Freeform 1476"/>
            <p:cNvSpPr/>
            <p:nvPr/>
          </p:nvSpPr>
          <p:spPr bwMode="auto">
            <a:xfrm>
              <a:off x="21668368" y="11330668"/>
              <a:ext cx="1076676" cy="552212"/>
            </a:xfrm>
            <a:custGeom>
              <a:avLst/>
              <a:gdLst>
                <a:gd name="T0" fmla="*/ 630 w 821"/>
                <a:gd name="T1" fmla="*/ 0 h 421"/>
                <a:gd name="T2" fmla="*/ 491 w 821"/>
                <a:gd name="T3" fmla="*/ 417 h 421"/>
                <a:gd name="T4" fmla="*/ 0 w 821"/>
                <a:gd name="T5" fmla="*/ 0 h 421"/>
                <a:gd name="T6" fmla="*/ 630 w 821"/>
                <a:gd name="T7" fmla="*/ 0 h 421"/>
              </a:gdLst>
              <a:ahLst/>
              <a:cxnLst>
                <a:cxn ang="0">
                  <a:pos x="T0" y="T1"/>
                </a:cxn>
                <a:cxn ang="0">
                  <a:pos x="T2" y="T3"/>
                </a:cxn>
                <a:cxn ang="0">
                  <a:pos x="T4" y="T5"/>
                </a:cxn>
                <a:cxn ang="0">
                  <a:pos x="T6" y="T7"/>
                </a:cxn>
              </a:cxnLst>
              <a:rect l="0" t="0" r="r" b="b"/>
              <a:pathLst>
                <a:path w="821" h="421">
                  <a:moveTo>
                    <a:pt x="630" y="0"/>
                  </a:moveTo>
                  <a:cubicBezTo>
                    <a:pt x="751" y="117"/>
                    <a:pt x="821" y="421"/>
                    <a:pt x="491" y="417"/>
                  </a:cubicBezTo>
                  <a:cubicBezTo>
                    <a:pt x="218" y="415"/>
                    <a:pt x="0" y="0"/>
                    <a:pt x="0" y="0"/>
                  </a:cubicBezTo>
                  <a:cubicBezTo>
                    <a:pt x="630" y="0"/>
                    <a:pt x="630" y="0"/>
                    <a:pt x="630" y="0"/>
                  </a:cubicBezTo>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31" name="Freeform 1477"/>
            <p:cNvSpPr/>
            <p:nvPr/>
          </p:nvSpPr>
          <p:spPr bwMode="auto">
            <a:xfrm>
              <a:off x="21690568" y="11330668"/>
              <a:ext cx="1052256" cy="535008"/>
            </a:xfrm>
            <a:custGeom>
              <a:avLst/>
              <a:gdLst>
                <a:gd name="T0" fmla="*/ 610 w 802"/>
                <a:gd name="T1" fmla="*/ 0 h 408"/>
                <a:gd name="T2" fmla="*/ 482 w 802"/>
                <a:gd name="T3" fmla="*/ 408 h 408"/>
                <a:gd name="T4" fmla="*/ 0 w 802"/>
                <a:gd name="T5" fmla="*/ 0 h 408"/>
                <a:gd name="T6" fmla="*/ 610 w 802"/>
                <a:gd name="T7" fmla="*/ 0 h 408"/>
              </a:gdLst>
              <a:ahLst/>
              <a:cxnLst>
                <a:cxn ang="0">
                  <a:pos x="T0" y="T1"/>
                </a:cxn>
                <a:cxn ang="0">
                  <a:pos x="T2" y="T3"/>
                </a:cxn>
                <a:cxn ang="0">
                  <a:pos x="T4" y="T5"/>
                </a:cxn>
                <a:cxn ang="0">
                  <a:pos x="T6" y="T7"/>
                </a:cxn>
              </a:cxnLst>
              <a:rect l="0" t="0" r="r" b="b"/>
              <a:pathLst>
                <a:path w="802" h="408">
                  <a:moveTo>
                    <a:pt x="610" y="0"/>
                  </a:moveTo>
                  <a:cubicBezTo>
                    <a:pt x="722" y="113"/>
                    <a:pt x="802" y="408"/>
                    <a:pt x="482" y="408"/>
                  </a:cubicBezTo>
                  <a:cubicBezTo>
                    <a:pt x="214" y="408"/>
                    <a:pt x="0" y="0"/>
                    <a:pt x="0" y="0"/>
                  </a:cubicBezTo>
                  <a:cubicBezTo>
                    <a:pt x="610" y="0"/>
                    <a:pt x="610" y="0"/>
                    <a:pt x="610" y="0"/>
                  </a:cubicBezTo>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64" name="Freeform 1478"/>
            <p:cNvSpPr/>
            <p:nvPr/>
          </p:nvSpPr>
          <p:spPr bwMode="auto">
            <a:xfrm>
              <a:off x="19310228" y="11250750"/>
              <a:ext cx="931268" cy="65488"/>
            </a:xfrm>
            <a:custGeom>
              <a:avLst/>
              <a:gdLst>
                <a:gd name="T0" fmla="*/ 84 w 710"/>
                <a:gd name="T1" fmla="*/ 0 h 50"/>
                <a:gd name="T2" fmla="*/ 2 w 710"/>
                <a:gd name="T3" fmla="*/ 23 h 50"/>
                <a:gd name="T4" fmla="*/ 2 w 710"/>
                <a:gd name="T5" fmla="*/ 27 h 50"/>
                <a:gd name="T6" fmla="*/ 84 w 710"/>
                <a:gd name="T7" fmla="*/ 50 h 50"/>
                <a:gd name="T8" fmla="*/ 710 w 710"/>
                <a:gd name="T9" fmla="*/ 50 h 50"/>
                <a:gd name="T10" fmla="*/ 710 w 710"/>
                <a:gd name="T11" fmla="*/ 0 h 50"/>
                <a:gd name="T12" fmla="*/ 84 w 710"/>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710" h="50">
                  <a:moveTo>
                    <a:pt x="84" y="0"/>
                  </a:moveTo>
                  <a:cubicBezTo>
                    <a:pt x="2" y="23"/>
                    <a:pt x="2" y="23"/>
                    <a:pt x="2" y="23"/>
                  </a:cubicBezTo>
                  <a:cubicBezTo>
                    <a:pt x="0" y="23"/>
                    <a:pt x="0" y="26"/>
                    <a:pt x="2" y="27"/>
                  </a:cubicBezTo>
                  <a:cubicBezTo>
                    <a:pt x="84" y="50"/>
                    <a:pt x="84" y="50"/>
                    <a:pt x="84" y="50"/>
                  </a:cubicBezTo>
                  <a:cubicBezTo>
                    <a:pt x="710" y="50"/>
                    <a:pt x="710" y="50"/>
                    <a:pt x="710" y="50"/>
                  </a:cubicBezTo>
                  <a:cubicBezTo>
                    <a:pt x="710" y="0"/>
                    <a:pt x="710" y="0"/>
                    <a:pt x="710" y="0"/>
                  </a:cubicBezTo>
                  <a:lnTo>
                    <a:pt x="84"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65" name="Freeform 1479"/>
            <p:cNvSpPr/>
            <p:nvPr/>
          </p:nvSpPr>
          <p:spPr bwMode="auto">
            <a:xfrm>
              <a:off x="20005628" y="11162508"/>
              <a:ext cx="113772" cy="241420"/>
            </a:xfrm>
            <a:custGeom>
              <a:avLst/>
              <a:gdLst>
                <a:gd name="T0" fmla="*/ 87 w 87"/>
                <a:gd name="T1" fmla="*/ 0 h 184"/>
                <a:gd name="T2" fmla="*/ 83 w 87"/>
                <a:gd name="T3" fmla="*/ 0 h 184"/>
                <a:gd name="T4" fmla="*/ 0 w 87"/>
                <a:gd name="T5" fmla="*/ 54 h 184"/>
                <a:gd name="T6" fmla="*/ 0 w 87"/>
                <a:gd name="T7" fmla="*/ 72 h 184"/>
                <a:gd name="T8" fmla="*/ 0 w 87"/>
                <a:gd name="T9" fmla="*/ 109 h 184"/>
                <a:gd name="T10" fmla="*/ 0 w 87"/>
                <a:gd name="T11" fmla="*/ 129 h 184"/>
                <a:gd name="T12" fmla="*/ 83 w 87"/>
                <a:gd name="T13" fmla="*/ 183 h 184"/>
                <a:gd name="T14" fmla="*/ 87 w 87"/>
                <a:gd name="T15" fmla="*/ 184 h 184"/>
                <a:gd name="T16" fmla="*/ 87 w 87"/>
                <a:gd name="T17"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84">
                  <a:moveTo>
                    <a:pt x="87" y="0"/>
                  </a:moveTo>
                  <a:cubicBezTo>
                    <a:pt x="85" y="0"/>
                    <a:pt x="84" y="0"/>
                    <a:pt x="83" y="0"/>
                  </a:cubicBezTo>
                  <a:cubicBezTo>
                    <a:pt x="74" y="5"/>
                    <a:pt x="10" y="40"/>
                    <a:pt x="0" y="54"/>
                  </a:cubicBezTo>
                  <a:cubicBezTo>
                    <a:pt x="0" y="61"/>
                    <a:pt x="0" y="65"/>
                    <a:pt x="0" y="72"/>
                  </a:cubicBezTo>
                  <a:cubicBezTo>
                    <a:pt x="0" y="109"/>
                    <a:pt x="0" y="109"/>
                    <a:pt x="0" y="109"/>
                  </a:cubicBezTo>
                  <a:cubicBezTo>
                    <a:pt x="0" y="116"/>
                    <a:pt x="0" y="123"/>
                    <a:pt x="0" y="129"/>
                  </a:cubicBezTo>
                  <a:cubicBezTo>
                    <a:pt x="7" y="140"/>
                    <a:pt x="74" y="178"/>
                    <a:pt x="83" y="183"/>
                  </a:cubicBezTo>
                  <a:cubicBezTo>
                    <a:pt x="84" y="183"/>
                    <a:pt x="85" y="184"/>
                    <a:pt x="87" y="184"/>
                  </a:cubicBezTo>
                  <a:lnTo>
                    <a:pt x="87" y="0"/>
                  </a:lnTo>
                  <a:close/>
                </a:path>
              </a:pathLst>
            </a:custGeom>
            <a:solidFill>
              <a:srgbClr val="A05D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66" name="Freeform 1480"/>
            <p:cNvSpPr/>
            <p:nvPr/>
          </p:nvSpPr>
          <p:spPr bwMode="auto">
            <a:xfrm>
              <a:off x="20023942" y="11123658"/>
              <a:ext cx="145406" cy="319672"/>
            </a:xfrm>
            <a:custGeom>
              <a:avLst/>
              <a:gdLst>
                <a:gd name="T0" fmla="*/ 111 w 111"/>
                <a:gd name="T1" fmla="*/ 0 h 244"/>
                <a:gd name="T2" fmla="*/ 106 w 111"/>
                <a:gd name="T3" fmla="*/ 0 h 244"/>
                <a:gd name="T4" fmla="*/ 0 w 111"/>
                <a:gd name="T5" fmla="*/ 72 h 244"/>
                <a:gd name="T6" fmla="*/ 0 w 111"/>
                <a:gd name="T7" fmla="*/ 96 h 244"/>
                <a:gd name="T8" fmla="*/ 0 w 111"/>
                <a:gd name="T9" fmla="*/ 145 h 244"/>
                <a:gd name="T10" fmla="*/ 0 w 111"/>
                <a:gd name="T11" fmla="*/ 171 h 244"/>
                <a:gd name="T12" fmla="*/ 106 w 111"/>
                <a:gd name="T13" fmla="*/ 243 h 244"/>
                <a:gd name="T14" fmla="*/ 111 w 111"/>
                <a:gd name="T15" fmla="*/ 244 h 244"/>
                <a:gd name="T16" fmla="*/ 111 w 111"/>
                <a:gd name="T1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244">
                  <a:moveTo>
                    <a:pt x="111" y="0"/>
                  </a:moveTo>
                  <a:cubicBezTo>
                    <a:pt x="109" y="0"/>
                    <a:pt x="108" y="0"/>
                    <a:pt x="106" y="0"/>
                  </a:cubicBezTo>
                  <a:cubicBezTo>
                    <a:pt x="94" y="6"/>
                    <a:pt x="14" y="53"/>
                    <a:pt x="0" y="72"/>
                  </a:cubicBezTo>
                  <a:cubicBezTo>
                    <a:pt x="0" y="80"/>
                    <a:pt x="0" y="86"/>
                    <a:pt x="0" y="96"/>
                  </a:cubicBezTo>
                  <a:cubicBezTo>
                    <a:pt x="0" y="145"/>
                    <a:pt x="0" y="145"/>
                    <a:pt x="0" y="145"/>
                  </a:cubicBezTo>
                  <a:cubicBezTo>
                    <a:pt x="0" y="154"/>
                    <a:pt x="0" y="163"/>
                    <a:pt x="0" y="171"/>
                  </a:cubicBezTo>
                  <a:cubicBezTo>
                    <a:pt x="9" y="186"/>
                    <a:pt x="94" y="237"/>
                    <a:pt x="106" y="243"/>
                  </a:cubicBezTo>
                  <a:cubicBezTo>
                    <a:pt x="107" y="244"/>
                    <a:pt x="109" y="244"/>
                    <a:pt x="111" y="244"/>
                  </a:cubicBezTo>
                  <a:lnTo>
                    <a:pt x="111" y="0"/>
                  </a:lnTo>
                  <a:close/>
                </a:path>
              </a:pathLst>
            </a:custGeom>
            <a:solidFill>
              <a:srgbClr val="DE95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67" name="Freeform 1481"/>
            <p:cNvSpPr/>
            <p:nvPr/>
          </p:nvSpPr>
          <p:spPr bwMode="auto">
            <a:xfrm>
              <a:off x="20025052" y="11149742"/>
              <a:ext cx="120988" cy="111552"/>
            </a:xfrm>
            <a:custGeom>
              <a:avLst/>
              <a:gdLst>
                <a:gd name="T0" fmla="*/ 92 w 92"/>
                <a:gd name="T1" fmla="*/ 34 h 85"/>
                <a:gd name="T2" fmla="*/ 54 w 92"/>
                <a:gd name="T3" fmla="*/ 71 h 85"/>
                <a:gd name="T4" fmla="*/ 0 w 92"/>
                <a:gd name="T5" fmla="*/ 85 h 85"/>
                <a:gd name="T6" fmla="*/ 0 w 92"/>
                <a:gd name="T7" fmla="*/ 77 h 85"/>
                <a:gd name="T8" fmla="*/ 0 w 92"/>
                <a:gd name="T9" fmla="*/ 64 h 85"/>
                <a:gd name="T10" fmla="*/ 92 w 92"/>
                <a:gd name="T11" fmla="*/ 0 h 85"/>
                <a:gd name="T12" fmla="*/ 92 w 92"/>
                <a:gd name="T13" fmla="*/ 34 h 85"/>
              </a:gdLst>
              <a:ahLst/>
              <a:cxnLst>
                <a:cxn ang="0">
                  <a:pos x="T0" y="T1"/>
                </a:cxn>
                <a:cxn ang="0">
                  <a:pos x="T2" y="T3"/>
                </a:cxn>
                <a:cxn ang="0">
                  <a:pos x="T4" y="T5"/>
                </a:cxn>
                <a:cxn ang="0">
                  <a:pos x="T6" y="T7"/>
                </a:cxn>
                <a:cxn ang="0">
                  <a:pos x="T8" y="T9"/>
                </a:cxn>
                <a:cxn ang="0">
                  <a:pos x="T10" y="T11"/>
                </a:cxn>
                <a:cxn ang="0">
                  <a:pos x="T12" y="T13"/>
                </a:cxn>
              </a:cxnLst>
              <a:rect l="0" t="0" r="r" b="b"/>
              <a:pathLst>
                <a:path w="92" h="85">
                  <a:moveTo>
                    <a:pt x="92" y="34"/>
                  </a:moveTo>
                  <a:cubicBezTo>
                    <a:pt x="71" y="44"/>
                    <a:pt x="58" y="52"/>
                    <a:pt x="54" y="71"/>
                  </a:cubicBezTo>
                  <a:cubicBezTo>
                    <a:pt x="0" y="85"/>
                    <a:pt x="0" y="85"/>
                    <a:pt x="0" y="85"/>
                  </a:cubicBezTo>
                  <a:cubicBezTo>
                    <a:pt x="0" y="77"/>
                    <a:pt x="0" y="77"/>
                    <a:pt x="0" y="77"/>
                  </a:cubicBezTo>
                  <a:cubicBezTo>
                    <a:pt x="0" y="72"/>
                    <a:pt x="0" y="68"/>
                    <a:pt x="0" y="64"/>
                  </a:cubicBezTo>
                  <a:cubicBezTo>
                    <a:pt x="3" y="52"/>
                    <a:pt x="75" y="8"/>
                    <a:pt x="92" y="0"/>
                  </a:cubicBezTo>
                  <a:cubicBezTo>
                    <a:pt x="92" y="7"/>
                    <a:pt x="92" y="25"/>
                    <a:pt x="92" y="34"/>
                  </a:cubicBezTo>
                  <a:close/>
                </a:path>
              </a:pathLst>
            </a:custGeom>
            <a:solidFill>
              <a:srgbClr val="F3F4F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68" name="Freeform 1482"/>
            <p:cNvSpPr/>
            <p:nvPr/>
          </p:nvSpPr>
          <p:spPr bwMode="auto">
            <a:xfrm>
              <a:off x="20025052" y="11194142"/>
              <a:ext cx="120988" cy="216446"/>
            </a:xfrm>
            <a:custGeom>
              <a:avLst/>
              <a:gdLst>
                <a:gd name="T0" fmla="*/ 92 w 92"/>
                <a:gd name="T1" fmla="*/ 0 h 165"/>
                <a:gd name="T2" fmla="*/ 92 w 92"/>
                <a:gd name="T3" fmla="*/ 34 h 165"/>
                <a:gd name="T4" fmla="*/ 24 w 92"/>
                <a:gd name="T5" fmla="*/ 75 h 165"/>
                <a:gd name="T6" fmla="*/ 92 w 92"/>
                <a:gd name="T7" fmla="*/ 114 h 165"/>
                <a:gd name="T8" fmla="*/ 92 w 92"/>
                <a:gd name="T9" fmla="*/ 165 h 165"/>
                <a:gd name="T10" fmla="*/ 0 w 92"/>
                <a:gd name="T11" fmla="*/ 109 h 165"/>
                <a:gd name="T12" fmla="*/ 0 w 92"/>
                <a:gd name="T13" fmla="*/ 101 h 165"/>
                <a:gd name="T14" fmla="*/ 0 w 92"/>
                <a:gd name="T15" fmla="*/ 63 h 165"/>
                <a:gd name="T16" fmla="*/ 0 w 92"/>
                <a:gd name="T17" fmla="*/ 50 h 165"/>
                <a:gd name="T18" fmla="*/ 92 w 92"/>
                <a:gd name="T19"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5">
                  <a:moveTo>
                    <a:pt x="92" y="0"/>
                  </a:moveTo>
                  <a:cubicBezTo>
                    <a:pt x="92" y="7"/>
                    <a:pt x="92" y="25"/>
                    <a:pt x="92" y="34"/>
                  </a:cubicBezTo>
                  <a:cubicBezTo>
                    <a:pt x="54" y="34"/>
                    <a:pt x="24" y="53"/>
                    <a:pt x="24" y="75"/>
                  </a:cubicBezTo>
                  <a:cubicBezTo>
                    <a:pt x="24" y="119"/>
                    <a:pt x="92" y="114"/>
                    <a:pt x="92" y="114"/>
                  </a:cubicBezTo>
                  <a:cubicBezTo>
                    <a:pt x="92" y="165"/>
                    <a:pt x="92" y="165"/>
                    <a:pt x="92" y="165"/>
                  </a:cubicBezTo>
                  <a:cubicBezTo>
                    <a:pt x="92" y="165"/>
                    <a:pt x="11" y="126"/>
                    <a:pt x="0" y="109"/>
                  </a:cubicBezTo>
                  <a:cubicBezTo>
                    <a:pt x="0" y="106"/>
                    <a:pt x="0" y="104"/>
                    <a:pt x="0" y="101"/>
                  </a:cubicBezTo>
                  <a:cubicBezTo>
                    <a:pt x="0" y="63"/>
                    <a:pt x="0" y="63"/>
                    <a:pt x="0" y="63"/>
                  </a:cubicBezTo>
                  <a:cubicBezTo>
                    <a:pt x="0" y="57"/>
                    <a:pt x="0" y="54"/>
                    <a:pt x="0" y="50"/>
                  </a:cubicBezTo>
                  <a:cubicBezTo>
                    <a:pt x="8" y="37"/>
                    <a:pt x="70" y="10"/>
                    <a:pt x="92" y="0"/>
                  </a:cubicBez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69" name="Freeform 1483"/>
            <p:cNvSpPr/>
            <p:nvPr/>
          </p:nvSpPr>
          <p:spPr bwMode="auto">
            <a:xfrm>
              <a:off x="20884172" y="11183598"/>
              <a:ext cx="1690492" cy="197020"/>
            </a:xfrm>
            <a:custGeom>
              <a:avLst/>
              <a:gdLst>
                <a:gd name="T0" fmla="*/ 1219 w 1289"/>
                <a:gd name="T1" fmla="*/ 30 h 150"/>
                <a:gd name="T2" fmla="*/ 13 w 1289"/>
                <a:gd name="T3" fmla="*/ 0 h 150"/>
                <a:gd name="T4" fmla="*/ 0 w 1289"/>
                <a:gd name="T5" fmla="*/ 75 h 150"/>
                <a:gd name="T6" fmla="*/ 13 w 1289"/>
                <a:gd name="T7" fmla="*/ 150 h 150"/>
                <a:gd name="T8" fmla="*/ 1219 w 1289"/>
                <a:gd name="T9" fmla="*/ 119 h 150"/>
                <a:gd name="T10" fmla="*/ 1289 w 1289"/>
                <a:gd name="T11" fmla="*/ 75 h 150"/>
                <a:gd name="T12" fmla="*/ 1219 w 1289"/>
                <a:gd name="T13" fmla="*/ 30 h 150"/>
              </a:gdLst>
              <a:ahLst/>
              <a:cxnLst>
                <a:cxn ang="0">
                  <a:pos x="T0" y="T1"/>
                </a:cxn>
                <a:cxn ang="0">
                  <a:pos x="T2" y="T3"/>
                </a:cxn>
                <a:cxn ang="0">
                  <a:pos x="T4" y="T5"/>
                </a:cxn>
                <a:cxn ang="0">
                  <a:pos x="T6" y="T7"/>
                </a:cxn>
                <a:cxn ang="0">
                  <a:pos x="T8" y="T9"/>
                </a:cxn>
                <a:cxn ang="0">
                  <a:pos x="T10" y="T11"/>
                </a:cxn>
                <a:cxn ang="0">
                  <a:pos x="T12" y="T13"/>
                </a:cxn>
              </a:cxnLst>
              <a:rect l="0" t="0" r="r" b="b"/>
              <a:pathLst>
                <a:path w="1289" h="150">
                  <a:moveTo>
                    <a:pt x="1219" y="30"/>
                  </a:moveTo>
                  <a:cubicBezTo>
                    <a:pt x="1219" y="30"/>
                    <a:pt x="18" y="0"/>
                    <a:pt x="13" y="0"/>
                  </a:cubicBezTo>
                  <a:cubicBezTo>
                    <a:pt x="6" y="2"/>
                    <a:pt x="0" y="40"/>
                    <a:pt x="0" y="75"/>
                  </a:cubicBezTo>
                  <a:cubicBezTo>
                    <a:pt x="0" y="109"/>
                    <a:pt x="6" y="147"/>
                    <a:pt x="13" y="150"/>
                  </a:cubicBezTo>
                  <a:cubicBezTo>
                    <a:pt x="18" y="150"/>
                    <a:pt x="1219" y="119"/>
                    <a:pt x="1219" y="119"/>
                  </a:cubicBezTo>
                  <a:cubicBezTo>
                    <a:pt x="1219" y="119"/>
                    <a:pt x="1289" y="89"/>
                    <a:pt x="1289" y="75"/>
                  </a:cubicBezTo>
                  <a:cubicBezTo>
                    <a:pt x="1289" y="60"/>
                    <a:pt x="1219" y="30"/>
                    <a:pt x="1219" y="30"/>
                  </a:cubicBezTo>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0" name="Freeform 1484"/>
            <p:cNvSpPr/>
            <p:nvPr/>
          </p:nvSpPr>
          <p:spPr bwMode="auto">
            <a:xfrm>
              <a:off x="20165464" y="11120884"/>
              <a:ext cx="93238" cy="325222"/>
            </a:xfrm>
            <a:custGeom>
              <a:avLst/>
              <a:gdLst>
                <a:gd name="T0" fmla="*/ 1 w 71"/>
                <a:gd name="T1" fmla="*/ 0 h 248"/>
                <a:gd name="T2" fmla="*/ 0 w 71"/>
                <a:gd name="T3" fmla="*/ 0 h 248"/>
                <a:gd name="T4" fmla="*/ 0 w 71"/>
                <a:gd name="T5" fmla="*/ 247 h 248"/>
                <a:gd name="T6" fmla="*/ 1 w 71"/>
                <a:gd name="T7" fmla="*/ 247 h 248"/>
                <a:gd name="T8" fmla="*/ 71 w 71"/>
                <a:gd name="T9" fmla="*/ 247 h 248"/>
                <a:gd name="T10" fmla="*/ 71 w 71"/>
                <a:gd name="T11" fmla="*/ 0 h 248"/>
                <a:gd name="T12" fmla="*/ 1 w 71"/>
                <a:gd name="T13" fmla="*/ 0 h 248"/>
              </a:gdLst>
              <a:ahLst/>
              <a:cxnLst>
                <a:cxn ang="0">
                  <a:pos x="T0" y="T1"/>
                </a:cxn>
                <a:cxn ang="0">
                  <a:pos x="T2" y="T3"/>
                </a:cxn>
                <a:cxn ang="0">
                  <a:pos x="T4" y="T5"/>
                </a:cxn>
                <a:cxn ang="0">
                  <a:pos x="T6" y="T7"/>
                </a:cxn>
                <a:cxn ang="0">
                  <a:pos x="T8" y="T9"/>
                </a:cxn>
                <a:cxn ang="0">
                  <a:pos x="T10" y="T11"/>
                </a:cxn>
                <a:cxn ang="0">
                  <a:pos x="T12" y="T13"/>
                </a:cxn>
              </a:cxnLst>
              <a:rect l="0" t="0" r="r" b="b"/>
              <a:pathLst>
                <a:path w="71" h="248">
                  <a:moveTo>
                    <a:pt x="1" y="0"/>
                  </a:moveTo>
                  <a:cubicBezTo>
                    <a:pt x="0" y="0"/>
                    <a:pt x="0" y="0"/>
                    <a:pt x="0" y="0"/>
                  </a:cubicBezTo>
                  <a:cubicBezTo>
                    <a:pt x="0" y="247"/>
                    <a:pt x="0" y="247"/>
                    <a:pt x="0" y="247"/>
                  </a:cubicBezTo>
                  <a:cubicBezTo>
                    <a:pt x="1" y="247"/>
                    <a:pt x="1" y="247"/>
                    <a:pt x="1" y="247"/>
                  </a:cubicBezTo>
                  <a:cubicBezTo>
                    <a:pt x="4" y="248"/>
                    <a:pt x="60" y="247"/>
                    <a:pt x="71" y="247"/>
                  </a:cubicBezTo>
                  <a:cubicBezTo>
                    <a:pt x="71" y="0"/>
                    <a:pt x="71" y="0"/>
                    <a:pt x="71" y="0"/>
                  </a:cubicBezTo>
                  <a:cubicBezTo>
                    <a:pt x="59" y="0"/>
                    <a:pt x="12" y="0"/>
                    <a:pt x="1" y="0"/>
                  </a:cubicBez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1" name="Freeform 1485"/>
            <p:cNvSpPr/>
            <p:nvPr/>
          </p:nvSpPr>
          <p:spPr bwMode="auto">
            <a:xfrm>
              <a:off x="20167128" y="11364524"/>
              <a:ext cx="91572" cy="79918"/>
            </a:xfrm>
            <a:custGeom>
              <a:avLst/>
              <a:gdLst>
                <a:gd name="T0" fmla="*/ 70 w 70"/>
                <a:gd name="T1" fmla="*/ 1 h 61"/>
                <a:gd name="T2" fmla="*/ 0 w 70"/>
                <a:gd name="T3" fmla="*/ 0 h 61"/>
                <a:gd name="T4" fmla="*/ 0 w 70"/>
                <a:gd name="T5" fmla="*/ 61 h 61"/>
                <a:gd name="T6" fmla="*/ 70 w 70"/>
                <a:gd name="T7" fmla="*/ 61 h 61"/>
                <a:gd name="T8" fmla="*/ 70 w 70"/>
                <a:gd name="T9" fmla="*/ 1 h 61"/>
              </a:gdLst>
              <a:ahLst/>
              <a:cxnLst>
                <a:cxn ang="0">
                  <a:pos x="T0" y="T1"/>
                </a:cxn>
                <a:cxn ang="0">
                  <a:pos x="T2" y="T3"/>
                </a:cxn>
                <a:cxn ang="0">
                  <a:pos x="T4" y="T5"/>
                </a:cxn>
                <a:cxn ang="0">
                  <a:pos x="T6" y="T7"/>
                </a:cxn>
                <a:cxn ang="0">
                  <a:pos x="T8" y="T9"/>
                </a:cxn>
              </a:cxnLst>
              <a:rect l="0" t="0" r="r" b="b"/>
              <a:pathLst>
                <a:path w="70" h="61">
                  <a:moveTo>
                    <a:pt x="70" y="1"/>
                  </a:moveTo>
                  <a:cubicBezTo>
                    <a:pt x="59" y="1"/>
                    <a:pt x="5" y="0"/>
                    <a:pt x="0" y="0"/>
                  </a:cubicBezTo>
                  <a:cubicBezTo>
                    <a:pt x="0" y="61"/>
                    <a:pt x="0" y="61"/>
                    <a:pt x="0" y="61"/>
                  </a:cubicBezTo>
                  <a:cubicBezTo>
                    <a:pt x="4" y="61"/>
                    <a:pt x="59" y="61"/>
                    <a:pt x="70" y="61"/>
                  </a:cubicBezTo>
                  <a:lnTo>
                    <a:pt x="70" y="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2" name="Freeform 1486"/>
            <p:cNvSpPr/>
            <p:nvPr/>
          </p:nvSpPr>
          <p:spPr bwMode="auto">
            <a:xfrm>
              <a:off x="20165464" y="11133648"/>
              <a:ext cx="93238" cy="64378"/>
            </a:xfrm>
            <a:custGeom>
              <a:avLst/>
              <a:gdLst>
                <a:gd name="T0" fmla="*/ 71 w 71"/>
                <a:gd name="T1" fmla="*/ 0 h 49"/>
                <a:gd name="T2" fmla="*/ 1 w 71"/>
                <a:gd name="T3" fmla="*/ 1 h 49"/>
                <a:gd name="T4" fmla="*/ 0 w 71"/>
                <a:gd name="T5" fmla="*/ 2 h 49"/>
                <a:gd name="T6" fmla="*/ 0 w 71"/>
                <a:gd name="T7" fmla="*/ 49 h 49"/>
                <a:gd name="T8" fmla="*/ 71 w 71"/>
                <a:gd name="T9" fmla="*/ 48 h 49"/>
                <a:gd name="T10" fmla="*/ 71 w 71"/>
                <a:gd name="T11" fmla="*/ 0 h 49"/>
              </a:gdLst>
              <a:ahLst/>
              <a:cxnLst>
                <a:cxn ang="0">
                  <a:pos x="T0" y="T1"/>
                </a:cxn>
                <a:cxn ang="0">
                  <a:pos x="T2" y="T3"/>
                </a:cxn>
                <a:cxn ang="0">
                  <a:pos x="T4" y="T5"/>
                </a:cxn>
                <a:cxn ang="0">
                  <a:pos x="T6" y="T7"/>
                </a:cxn>
                <a:cxn ang="0">
                  <a:pos x="T8" y="T9"/>
                </a:cxn>
                <a:cxn ang="0">
                  <a:pos x="T10" y="T11"/>
                </a:cxn>
              </a:cxnLst>
              <a:rect l="0" t="0" r="r" b="b"/>
              <a:pathLst>
                <a:path w="71" h="49">
                  <a:moveTo>
                    <a:pt x="71" y="0"/>
                  </a:moveTo>
                  <a:cubicBezTo>
                    <a:pt x="59" y="0"/>
                    <a:pt x="12" y="1"/>
                    <a:pt x="1" y="1"/>
                  </a:cubicBezTo>
                  <a:cubicBezTo>
                    <a:pt x="0" y="2"/>
                    <a:pt x="0" y="2"/>
                    <a:pt x="0" y="2"/>
                  </a:cubicBezTo>
                  <a:cubicBezTo>
                    <a:pt x="0" y="49"/>
                    <a:pt x="0" y="49"/>
                    <a:pt x="0" y="49"/>
                  </a:cubicBezTo>
                  <a:cubicBezTo>
                    <a:pt x="13" y="48"/>
                    <a:pt x="60" y="48"/>
                    <a:pt x="71" y="48"/>
                  </a:cubicBez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3" name="Freeform 1487"/>
            <p:cNvSpPr/>
            <p:nvPr/>
          </p:nvSpPr>
          <p:spPr bwMode="auto">
            <a:xfrm>
              <a:off x="20165464" y="11342324"/>
              <a:ext cx="93238" cy="78808"/>
            </a:xfrm>
            <a:custGeom>
              <a:avLst/>
              <a:gdLst>
                <a:gd name="T0" fmla="*/ 71 w 71"/>
                <a:gd name="T1" fmla="*/ 0 h 60"/>
                <a:gd name="T2" fmla="*/ 1 w 71"/>
                <a:gd name="T3" fmla="*/ 0 h 60"/>
                <a:gd name="T4" fmla="*/ 1 w 71"/>
                <a:gd name="T5" fmla="*/ 58 h 60"/>
                <a:gd name="T6" fmla="*/ 1 w 71"/>
                <a:gd name="T7" fmla="*/ 60 h 60"/>
                <a:gd name="T8" fmla="*/ 71 w 71"/>
                <a:gd name="T9" fmla="*/ 60 h 60"/>
                <a:gd name="T10" fmla="*/ 71 w 71"/>
                <a:gd name="T11" fmla="*/ 0 h 60"/>
              </a:gdLst>
              <a:ahLst/>
              <a:cxnLst>
                <a:cxn ang="0">
                  <a:pos x="T0" y="T1"/>
                </a:cxn>
                <a:cxn ang="0">
                  <a:pos x="T2" y="T3"/>
                </a:cxn>
                <a:cxn ang="0">
                  <a:pos x="T4" y="T5"/>
                </a:cxn>
                <a:cxn ang="0">
                  <a:pos x="T6" y="T7"/>
                </a:cxn>
                <a:cxn ang="0">
                  <a:pos x="T8" y="T9"/>
                </a:cxn>
                <a:cxn ang="0">
                  <a:pos x="T10" y="T11"/>
                </a:cxn>
              </a:cxnLst>
              <a:rect l="0" t="0" r="r" b="b"/>
              <a:pathLst>
                <a:path w="71" h="60">
                  <a:moveTo>
                    <a:pt x="71" y="0"/>
                  </a:moveTo>
                  <a:cubicBezTo>
                    <a:pt x="60" y="0"/>
                    <a:pt x="6" y="0"/>
                    <a:pt x="1" y="0"/>
                  </a:cubicBezTo>
                  <a:cubicBezTo>
                    <a:pt x="1" y="58"/>
                    <a:pt x="1" y="58"/>
                    <a:pt x="1" y="58"/>
                  </a:cubicBezTo>
                  <a:cubicBezTo>
                    <a:pt x="2" y="59"/>
                    <a:pt x="0" y="60"/>
                    <a:pt x="1" y="60"/>
                  </a:cubicBezTo>
                  <a:cubicBezTo>
                    <a:pt x="5" y="60"/>
                    <a:pt x="60" y="60"/>
                    <a:pt x="71" y="60"/>
                  </a:cubicBezTo>
                  <a:lnTo>
                    <a:pt x="71"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4" name="Freeform 1488"/>
            <p:cNvSpPr/>
            <p:nvPr/>
          </p:nvSpPr>
          <p:spPr bwMode="auto">
            <a:xfrm>
              <a:off x="20258702" y="11120884"/>
              <a:ext cx="22200" cy="323558"/>
            </a:xfrm>
            <a:custGeom>
              <a:avLst/>
              <a:gdLst>
                <a:gd name="T0" fmla="*/ 40 w 40"/>
                <a:gd name="T1" fmla="*/ 539 h 583"/>
                <a:gd name="T2" fmla="*/ 0 w 40"/>
                <a:gd name="T3" fmla="*/ 583 h 583"/>
                <a:gd name="T4" fmla="*/ 0 w 40"/>
                <a:gd name="T5" fmla="*/ 0 h 583"/>
                <a:gd name="T6" fmla="*/ 40 w 40"/>
                <a:gd name="T7" fmla="*/ 45 h 583"/>
                <a:gd name="T8" fmla="*/ 40 w 40"/>
                <a:gd name="T9" fmla="*/ 539 h 583"/>
              </a:gdLst>
              <a:ahLst/>
              <a:cxnLst>
                <a:cxn ang="0">
                  <a:pos x="T0" y="T1"/>
                </a:cxn>
                <a:cxn ang="0">
                  <a:pos x="T2" y="T3"/>
                </a:cxn>
                <a:cxn ang="0">
                  <a:pos x="T4" y="T5"/>
                </a:cxn>
                <a:cxn ang="0">
                  <a:pos x="T6" y="T7"/>
                </a:cxn>
                <a:cxn ang="0">
                  <a:pos x="T8" y="T9"/>
                </a:cxn>
              </a:cxnLst>
              <a:rect l="0" t="0" r="r" b="b"/>
              <a:pathLst>
                <a:path w="40" h="583">
                  <a:moveTo>
                    <a:pt x="40" y="539"/>
                  </a:moveTo>
                  <a:lnTo>
                    <a:pt x="0" y="583"/>
                  </a:lnTo>
                  <a:lnTo>
                    <a:pt x="0" y="0"/>
                  </a:lnTo>
                  <a:lnTo>
                    <a:pt x="40" y="45"/>
                  </a:lnTo>
                  <a:lnTo>
                    <a:pt x="40" y="539"/>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5" name="Freeform 1489"/>
            <p:cNvSpPr/>
            <p:nvPr/>
          </p:nvSpPr>
          <p:spPr bwMode="auto">
            <a:xfrm>
              <a:off x="20320304" y="11120884"/>
              <a:ext cx="28860" cy="322448"/>
            </a:xfrm>
            <a:custGeom>
              <a:avLst/>
              <a:gdLst>
                <a:gd name="T0" fmla="*/ 0 w 22"/>
                <a:gd name="T1" fmla="*/ 1 h 246"/>
                <a:gd name="T2" fmla="*/ 0 w 22"/>
                <a:gd name="T3" fmla="*/ 1 h 246"/>
                <a:gd name="T4" fmla="*/ 0 w 22"/>
                <a:gd name="T5" fmla="*/ 246 h 246"/>
                <a:gd name="T6" fmla="*/ 0 w 22"/>
                <a:gd name="T7" fmla="*/ 246 h 246"/>
                <a:gd name="T8" fmla="*/ 22 w 22"/>
                <a:gd name="T9" fmla="*/ 246 h 246"/>
                <a:gd name="T10" fmla="*/ 22 w 22"/>
                <a:gd name="T11" fmla="*/ 1 h 246"/>
                <a:gd name="T12" fmla="*/ 0 w 22"/>
                <a:gd name="T13" fmla="*/ 1 h 246"/>
              </a:gdLst>
              <a:ahLst/>
              <a:cxnLst>
                <a:cxn ang="0">
                  <a:pos x="T0" y="T1"/>
                </a:cxn>
                <a:cxn ang="0">
                  <a:pos x="T2" y="T3"/>
                </a:cxn>
                <a:cxn ang="0">
                  <a:pos x="T4" y="T5"/>
                </a:cxn>
                <a:cxn ang="0">
                  <a:pos x="T6" y="T7"/>
                </a:cxn>
                <a:cxn ang="0">
                  <a:pos x="T8" y="T9"/>
                </a:cxn>
                <a:cxn ang="0">
                  <a:pos x="T10" y="T11"/>
                </a:cxn>
                <a:cxn ang="0">
                  <a:pos x="T12" y="T13"/>
                </a:cxn>
              </a:cxnLst>
              <a:rect l="0" t="0" r="r" b="b"/>
              <a:pathLst>
                <a:path w="22" h="246">
                  <a:moveTo>
                    <a:pt x="0" y="1"/>
                  </a:moveTo>
                  <a:cubicBezTo>
                    <a:pt x="0" y="1"/>
                    <a:pt x="0" y="1"/>
                    <a:pt x="0" y="1"/>
                  </a:cubicBezTo>
                  <a:cubicBezTo>
                    <a:pt x="0" y="246"/>
                    <a:pt x="0" y="246"/>
                    <a:pt x="0" y="246"/>
                  </a:cubicBezTo>
                  <a:cubicBezTo>
                    <a:pt x="0" y="246"/>
                    <a:pt x="0" y="246"/>
                    <a:pt x="0" y="246"/>
                  </a:cubicBezTo>
                  <a:cubicBezTo>
                    <a:pt x="3" y="246"/>
                    <a:pt x="14" y="246"/>
                    <a:pt x="22" y="246"/>
                  </a:cubicBezTo>
                  <a:cubicBezTo>
                    <a:pt x="22" y="1"/>
                    <a:pt x="22" y="1"/>
                    <a:pt x="22" y="1"/>
                  </a:cubicBezTo>
                  <a:cubicBezTo>
                    <a:pt x="13" y="1"/>
                    <a:pt x="8" y="0"/>
                    <a:pt x="0" y="1"/>
                  </a:cubicBez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6" name="Freeform 1490"/>
            <p:cNvSpPr/>
            <p:nvPr/>
          </p:nvSpPr>
          <p:spPr bwMode="auto">
            <a:xfrm>
              <a:off x="20320304" y="11356754"/>
              <a:ext cx="28860" cy="86578"/>
            </a:xfrm>
            <a:custGeom>
              <a:avLst/>
              <a:gdLst>
                <a:gd name="T0" fmla="*/ 22 w 22"/>
                <a:gd name="T1" fmla="*/ 1 h 66"/>
                <a:gd name="T2" fmla="*/ 0 w 22"/>
                <a:gd name="T3" fmla="*/ 0 h 66"/>
                <a:gd name="T4" fmla="*/ 0 w 22"/>
                <a:gd name="T5" fmla="*/ 66 h 66"/>
                <a:gd name="T6" fmla="*/ 22 w 22"/>
                <a:gd name="T7" fmla="*/ 66 h 66"/>
                <a:gd name="T8" fmla="*/ 22 w 22"/>
                <a:gd name="T9" fmla="*/ 1 h 66"/>
              </a:gdLst>
              <a:ahLst/>
              <a:cxnLst>
                <a:cxn ang="0">
                  <a:pos x="T0" y="T1"/>
                </a:cxn>
                <a:cxn ang="0">
                  <a:pos x="T2" y="T3"/>
                </a:cxn>
                <a:cxn ang="0">
                  <a:pos x="T4" y="T5"/>
                </a:cxn>
                <a:cxn ang="0">
                  <a:pos x="T6" y="T7"/>
                </a:cxn>
                <a:cxn ang="0">
                  <a:pos x="T8" y="T9"/>
                </a:cxn>
              </a:cxnLst>
              <a:rect l="0" t="0" r="r" b="b"/>
              <a:pathLst>
                <a:path w="22" h="66">
                  <a:moveTo>
                    <a:pt x="22" y="1"/>
                  </a:moveTo>
                  <a:cubicBezTo>
                    <a:pt x="14" y="0"/>
                    <a:pt x="4" y="0"/>
                    <a:pt x="0" y="0"/>
                  </a:cubicBezTo>
                  <a:cubicBezTo>
                    <a:pt x="0" y="66"/>
                    <a:pt x="0" y="66"/>
                    <a:pt x="0" y="66"/>
                  </a:cubicBezTo>
                  <a:cubicBezTo>
                    <a:pt x="3" y="66"/>
                    <a:pt x="14" y="66"/>
                    <a:pt x="22" y="66"/>
                  </a:cubicBezTo>
                  <a:lnTo>
                    <a:pt x="22" y="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7" name="Freeform 1491"/>
            <p:cNvSpPr/>
            <p:nvPr/>
          </p:nvSpPr>
          <p:spPr bwMode="auto">
            <a:xfrm>
              <a:off x="20320304" y="11148078"/>
              <a:ext cx="28860" cy="56608"/>
            </a:xfrm>
            <a:custGeom>
              <a:avLst/>
              <a:gdLst>
                <a:gd name="T0" fmla="*/ 22 w 22"/>
                <a:gd name="T1" fmla="*/ 0 h 43"/>
                <a:gd name="T2" fmla="*/ 0 w 22"/>
                <a:gd name="T3" fmla="*/ 0 h 43"/>
                <a:gd name="T4" fmla="*/ 0 w 22"/>
                <a:gd name="T5" fmla="*/ 1 h 43"/>
                <a:gd name="T6" fmla="*/ 0 w 22"/>
                <a:gd name="T7" fmla="*/ 43 h 43"/>
                <a:gd name="T8" fmla="*/ 22 w 22"/>
                <a:gd name="T9" fmla="*/ 43 h 43"/>
                <a:gd name="T10" fmla="*/ 22 w 22"/>
                <a:gd name="T11" fmla="*/ 0 h 43"/>
              </a:gdLst>
              <a:ahLst/>
              <a:cxnLst>
                <a:cxn ang="0">
                  <a:pos x="T0" y="T1"/>
                </a:cxn>
                <a:cxn ang="0">
                  <a:pos x="T2" y="T3"/>
                </a:cxn>
                <a:cxn ang="0">
                  <a:pos x="T4" y="T5"/>
                </a:cxn>
                <a:cxn ang="0">
                  <a:pos x="T6" y="T7"/>
                </a:cxn>
                <a:cxn ang="0">
                  <a:pos x="T8" y="T9"/>
                </a:cxn>
                <a:cxn ang="0">
                  <a:pos x="T10" y="T11"/>
                </a:cxn>
              </a:cxnLst>
              <a:rect l="0" t="0" r="r" b="b"/>
              <a:pathLst>
                <a:path w="22" h="43">
                  <a:moveTo>
                    <a:pt x="22" y="0"/>
                  </a:moveTo>
                  <a:cubicBezTo>
                    <a:pt x="13" y="0"/>
                    <a:pt x="8" y="0"/>
                    <a:pt x="0" y="0"/>
                  </a:cubicBezTo>
                  <a:cubicBezTo>
                    <a:pt x="0" y="1"/>
                    <a:pt x="0" y="1"/>
                    <a:pt x="0" y="1"/>
                  </a:cubicBezTo>
                  <a:cubicBezTo>
                    <a:pt x="0" y="43"/>
                    <a:pt x="0" y="43"/>
                    <a:pt x="0" y="43"/>
                  </a:cubicBezTo>
                  <a:cubicBezTo>
                    <a:pt x="9" y="43"/>
                    <a:pt x="14" y="43"/>
                    <a:pt x="22" y="43"/>
                  </a:cubicBez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8" name="Freeform 1492"/>
            <p:cNvSpPr/>
            <p:nvPr/>
          </p:nvSpPr>
          <p:spPr bwMode="auto">
            <a:xfrm>
              <a:off x="20320304" y="11335664"/>
              <a:ext cx="28860" cy="72148"/>
            </a:xfrm>
            <a:custGeom>
              <a:avLst/>
              <a:gdLst>
                <a:gd name="T0" fmla="*/ 22 w 22"/>
                <a:gd name="T1" fmla="*/ 0 h 55"/>
                <a:gd name="T2" fmla="*/ 0 w 22"/>
                <a:gd name="T3" fmla="*/ 0 h 55"/>
                <a:gd name="T4" fmla="*/ 0 w 22"/>
                <a:gd name="T5" fmla="*/ 53 h 55"/>
                <a:gd name="T6" fmla="*/ 0 w 22"/>
                <a:gd name="T7" fmla="*/ 55 h 55"/>
                <a:gd name="T8" fmla="*/ 22 w 22"/>
                <a:gd name="T9" fmla="*/ 55 h 55"/>
                <a:gd name="T10" fmla="*/ 22 w 22"/>
                <a:gd name="T11" fmla="*/ 0 h 55"/>
              </a:gdLst>
              <a:ahLst/>
              <a:cxnLst>
                <a:cxn ang="0">
                  <a:pos x="T0" y="T1"/>
                </a:cxn>
                <a:cxn ang="0">
                  <a:pos x="T2" y="T3"/>
                </a:cxn>
                <a:cxn ang="0">
                  <a:pos x="T4" y="T5"/>
                </a:cxn>
                <a:cxn ang="0">
                  <a:pos x="T6" y="T7"/>
                </a:cxn>
                <a:cxn ang="0">
                  <a:pos x="T8" y="T9"/>
                </a:cxn>
                <a:cxn ang="0">
                  <a:pos x="T10" y="T11"/>
                </a:cxn>
              </a:cxnLst>
              <a:rect l="0" t="0" r="r" b="b"/>
              <a:pathLst>
                <a:path w="22" h="55">
                  <a:moveTo>
                    <a:pt x="22" y="0"/>
                  </a:moveTo>
                  <a:cubicBezTo>
                    <a:pt x="14" y="0"/>
                    <a:pt x="4" y="1"/>
                    <a:pt x="0" y="0"/>
                  </a:cubicBezTo>
                  <a:cubicBezTo>
                    <a:pt x="0" y="53"/>
                    <a:pt x="0" y="53"/>
                    <a:pt x="0" y="53"/>
                  </a:cubicBezTo>
                  <a:cubicBezTo>
                    <a:pt x="1" y="54"/>
                    <a:pt x="0" y="55"/>
                    <a:pt x="0" y="55"/>
                  </a:cubicBezTo>
                  <a:cubicBezTo>
                    <a:pt x="3" y="55"/>
                    <a:pt x="14" y="55"/>
                    <a:pt x="22" y="55"/>
                  </a:cubicBezTo>
                  <a:lnTo>
                    <a:pt x="22"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79" name="Freeform 1493"/>
            <p:cNvSpPr/>
            <p:nvPr/>
          </p:nvSpPr>
          <p:spPr bwMode="auto">
            <a:xfrm>
              <a:off x="20349164" y="11121994"/>
              <a:ext cx="14430" cy="321338"/>
            </a:xfrm>
            <a:custGeom>
              <a:avLst/>
              <a:gdLst>
                <a:gd name="T0" fmla="*/ 26 w 26"/>
                <a:gd name="T1" fmla="*/ 541 h 579"/>
                <a:gd name="T2" fmla="*/ 0 w 26"/>
                <a:gd name="T3" fmla="*/ 579 h 579"/>
                <a:gd name="T4" fmla="*/ 0 w 26"/>
                <a:gd name="T5" fmla="*/ 0 h 579"/>
                <a:gd name="T6" fmla="*/ 26 w 26"/>
                <a:gd name="T7" fmla="*/ 36 h 579"/>
                <a:gd name="T8" fmla="*/ 26 w 26"/>
                <a:gd name="T9" fmla="*/ 541 h 579"/>
              </a:gdLst>
              <a:ahLst/>
              <a:cxnLst>
                <a:cxn ang="0">
                  <a:pos x="T0" y="T1"/>
                </a:cxn>
                <a:cxn ang="0">
                  <a:pos x="T2" y="T3"/>
                </a:cxn>
                <a:cxn ang="0">
                  <a:pos x="T4" y="T5"/>
                </a:cxn>
                <a:cxn ang="0">
                  <a:pos x="T6" y="T7"/>
                </a:cxn>
                <a:cxn ang="0">
                  <a:pos x="T8" y="T9"/>
                </a:cxn>
              </a:cxnLst>
              <a:rect l="0" t="0" r="r" b="b"/>
              <a:pathLst>
                <a:path w="26" h="579">
                  <a:moveTo>
                    <a:pt x="26" y="541"/>
                  </a:moveTo>
                  <a:lnTo>
                    <a:pt x="0" y="579"/>
                  </a:lnTo>
                  <a:lnTo>
                    <a:pt x="0" y="0"/>
                  </a:lnTo>
                  <a:lnTo>
                    <a:pt x="26" y="36"/>
                  </a:lnTo>
                  <a:lnTo>
                    <a:pt x="26" y="54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0" name="Freeform 1494"/>
            <p:cNvSpPr/>
            <p:nvPr/>
          </p:nvSpPr>
          <p:spPr bwMode="auto">
            <a:xfrm>
              <a:off x="20349164" y="11398932"/>
              <a:ext cx="14430" cy="45508"/>
            </a:xfrm>
            <a:custGeom>
              <a:avLst/>
              <a:gdLst>
                <a:gd name="T0" fmla="*/ 0 w 11"/>
                <a:gd name="T1" fmla="*/ 16 h 35"/>
                <a:gd name="T2" fmla="*/ 11 w 11"/>
                <a:gd name="T3" fmla="*/ 0 h 35"/>
                <a:gd name="T4" fmla="*/ 11 w 11"/>
                <a:gd name="T5" fmla="*/ 16 h 35"/>
                <a:gd name="T6" fmla="*/ 0 w 11"/>
                <a:gd name="T7" fmla="*/ 35 h 35"/>
                <a:gd name="T8" fmla="*/ 0 w 11"/>
                <a:gd name="T9" fmla="*/ 16 h 35"/>
              </a:gdLst>
              <a:ahLst/>
              <a:cxnLst>
                <a:cxn ang="0">
                  <a:pos x="T0" y="T1"/>
                </a:cxn>
                <a:cxn ang="0">
                  <a:pos x="T2" y="T3"/>
                </a:cxn>
                <a:cxn ang="0">
                  <a:pos x="T4" y="T5"/>
                </a:cxn>
                <a:cxn ang="0">
                  <a:pos x="T6" y="T7"/>
                </a:cxn>
                <a:cxn ang="0">
                  <a:pos x="T8" y="T9"/>
                </a:cxn>
              </a:cxnLst>
              <a:rect l="0" t="0" r="r" b="b"/>
              <a:pathLst>
                <a:path w="11" h="35">
                  <a:moveTo>
                    <a:pt x="0" y="16"/>
                  </a:moveTo>
                  <a:cubicBezTo>
                    <a:pt x="1" y="15"/>
                    <a:pt x="11" y="0"/>
                    <a:pt x="11" y="0"/>
                  </a:cubicBezTo>
                  <a:cubicBezTo>
                    <a:pt x="11" y="16"/>
                    <a:pt x="11" y="16"/>
                    <a:pt x="11" y="16"/>
                  </a:cubicBezTo>
                  <a:cubicBezTo>
                    <a:pt x="11" y="16"/>
                    <a:pt x="1" y="34"/>
                    <a:pt x="0" y="35"/>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1" name="Freeform 1495"/>
            <p:cNvSpPr/>
            <p:nvPr/>
          </p:nvSpPr>
          <p:spPr bwMode="auto">
            <a:xfrm>
              <a:off x="20279790" y="11144194"/>
              <a:ext cx="22200" cy="275828"/>
            </a:xfrm>
            <a:custGeom>
              <a:avLst/>
              <a:gdLst>
                <a:gd name="T0" fmla="*/ 17 w 17"/>
                <a:gd name="T1" fmla="*/ 1 h 210"/>
                <a:gd name="T2" fmla="*/ 0 w 17"/>
                <a:gd name="T3" fmla="*/ 1 h 210"/>
                <a:gd name="T4" fmla="*/ 0 w 17"/>
                <a:gd name="T5" fmla="*/ 209 h 210"/>
                <a:gd name="T6" fmla="*/ 17 w 17"/>
                <a:gd name="T7" fmla="*/ 209 h 210"/>
                <a:gd name="T8" fmla="*/ 17 w 17"/>
                <a:gd name="T9" fmla="*/ 1 h 210"/>
              </a:gdLst>
              <a:ahLst/>
              <a:cxnLst>
                <a:cxn ang="0">
                  <a:pos x="T0" y="T1"/>
                </a:cxn>
                <a:cxn ang="0">
                  <a:pos x="T2" y="T3"/>
                </a:cxn>
                <a:cxn ang="0">
                  <a:pos x="T4" y="T5"/>
                </a:cxn>
                <a:cxn ang="0">
                  <a:pos x="T6" y="T7"/>
                </a:cxn>
                <a:cxn ang="0">
                  <a:pos x="T8" y="T9"/>
                </a:cxn>
              </a:cxnLst>
              <a:rect l="0" t="0" r="r" b="b"/>
              <a:pathLst>
                <a:path w="17" h="210">
                  <a:moveTo>
                    <a:pt x="17" y="1"/>
                  </a:moveTo>
                  <a:cubicBezTo>
                    <a:pt x="10" y="1"/>
                    <a:pt x="5" y="0"/>
                    <a:pt x="0" y="1"/>
                  </a:cubicBezTo>
                  <a:cubicBezTo>
                    <a:pt x="0" y="209"/>
                    <a:pt x="0" y="209"/>
                    <a:pt x="0" y="209"/>
                  </a:cubicBezTo>
                  <a:cubicBezTo>
                    <a:pt x="3" y="210"/>
                    <a:pt x="10" y="210"/>
                    <a:pt x="17" y="209"/>
                  </a:cubicBezTo>
                  <a:lnTo>
                    <a:pt x="17" y="1"/>
                  </a:ln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2" name="Freeform 1496"/>
            <p:cNvSpPr/>
            <p:nvPr/>
          </p:nvSpPr>
          <p:spPr bwMode="auto">
            <a:xfrm>
              <a:off x="20279790" y="11351758"/>
              <a:ext cx="22200" cy="68264"/>
            </a:xfrm>
            <a:custGeom>
              <a:avLst/>
              <a:gdLst>
                <a:gd name="T0" fmla="*/ 17 w 17"/>
                <a:gd name="T1" fmla="*/ 0 h 52"/>
                <a:gd name="T2" fmla="*/ 0 w 17"/>
                <a:gd name="T3" fmla="*/ 0 h 52"/>
                <a:gd name="T4" fmla="*/ 0 w 17"/>
                <a:gd name="T5" fmla="*/ 51 h 52"/>
                <a:gd name="T6" fmla="*/ 17 w 17"/>
                <a:gd name="T7" fmla="*/ 51 h 52"/>
                <a:gd name="T8" fmla="*/ 17 w 17"/>
                <a:gd name="T9" fmla="*/ 0 h 52"/>
              </a:gdLst>
              <a:ahLst/>
              <a:cxnLst>
                <a:cxn ang="0">
                  <a:pos x="T0" y="T1"/>
                </a:cxn>
                <a:cxn ang="0">
                  <a:pos x="T2" y="T3"/>
                </a:cxn>
                <a:cxn ang="0">
                  <a:pos x="T4" y="T5"/>
                </a:cxn>
                <a:cxn ang="0">
                  <a:pos x="T6" y="T7"/>
                </a:cxn>
                <a:cxn ang="0">
                  <a:pos x="T8" y="T9"/>
                </a:cxn>
              </a:cxnLst>
              <a:rect l="0" t="0" r="r" b="b"/>
              <a:pathLst>
                <a:path w="17" h="52">
                  <a:moveTo>
                    <a:pt x="17" y="0"/>
                  </a:moveTo>
                  <a:cubicBezTo>
                    <a:pt x="10" y="0"/>
                    <a:pt x="4" y="0"/>
                    <a:pt x="0" y="0"/>
                  </a:cubicBezTo>
                  <a:cubicBezTo>
                    <a:pt x="0" y="51"/>
                    <a:pt x="0" y="51"/>
                    <a:pt x="0" y="51"/>
                  </a:cubicBezTo>
                  <a:cubicBezTo>
                    <a:pt x="3" y="52"/>
                    <a:pt x="10" y="52"/>
                    <a:pt x="17" y="51"/>
                  </a:cubicBezTo>
                  <a:lnTo>
                    <a:pt x="17" y="0"/>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3" name="Freeform 1497"/>
            <p:cNvSpPr/>
            <p:nvPr/>
          </p:nvSpPr>
          <p:spPr bwMode="auto">
            <a:xfrm>
              <a:off x="20279790" y="11154738"/>
              <a:ext cx="22200" cy="53834"/>
            </a:xfrm>
            <a:custGeom>
              <a:avLst/>
              <a:gdLst>
                <a:gd name="T0" fmla="*/ 17 w 17"/>
                <a:gd name="T1" fmla="*/ 1 h 41"/>
                <a:gd name="T2" fmla="*/ 0 w 17"/>
                <a:gd name="T3" fmla="*/ 1 h 41"/>
                <a:gd name="T4" fmla="*/ 0 w 17"/>
                <a:gd name="T5" fmla="*/ 41 h 41"/>
                <a:gd name="T6" fmla="*/ 17 w 17"/>
                <a:gd name="T7" fmla="*/ 41 h 41"/>
                <a:gd name="T8" fmla="*/ 17 w 17"/>
                <a:gd name="T9" fmla="*/ 1 h 41"/>
              </a:gdLst>
              <a:ahLst/>
              <a:cxnLst>
                <a:cxn ang="0">
                  <a:pos x="T0" y="T1"/>
                </a:cxn>
                <a:cxn ang="0">
                  <a:pos x="T2" y="T3"/>
                </a:cxn>
                <a:cxn ang="0">
                  <a:pos x="T4" y="T5"/>
                </a:cxn>
                <a:cxn ang="0">
                  <a:pos x="T6" y="T7"/>
                </a:cxn>
                <a:cxn ang="0">
                  <a:pos x="T8" y="T9"/>
                </a:cxn>
              </a:cxnLst>
              <a:rect l="0" t="0" r="r" b="b"/>
              <a:pathLst>
                <a:path w="17" h="41">
                  <a:moveTo>
                    <a:pt x="17" y="1"/>
                  </a:moveTo>
                  <a:cubicBezTo>
                    <a:pt x="10" y="1"/>
                    <a:pt x="5" y="0"/>
                    <a:pt x="0" y="1"/>
                  </a:cubicBezTo>
                  <a:cubicBezTo>
                    <a:pt x="0" y="41"/>
                    <a:pt x="0" y="41"/>
                    <a:pt x="0" y="41"/>
                  </a:cubicBezTo>
                  <a:cubicBezTo>
                    <a:pt x="5" y="41"/>
                    <a:pt x="11" y="41"/>
                    <a:pt x="17" y="41"/>
                  </a:cubicBez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4" name="Freeform 1498"/>
            <p:cNvSpPr/>
            <p:nvPr/>
          </p:nvSpPr>
          <p:spPr bwMode="auto">
            <a:xfrm>
              <a:off x="20279790" y="11331778"/>
              <a:ext cx="22200" cy="67154"/>
            </a:xfrm>
            <a:custGeom>
              <a:avLst/>
              <a:gdLst>
                <a:gd name="T0" fmla="*/ 17 w 17"/>
                <a:gd name="T1" fmla="*/ 0 h 51"/>
                <a:gd name="T2" fmla="*/ 0 w 17"/>
                <a:gd name="T3" fmla="*/ 0 h 51"/>
                <a:gd name="T4" fmla="*/ 0 w 17"/>
                <a:gd name="T5" fmla="*/ 51 h 51"/>
                <a:gd name="T6" fmla="*/ 17 w 17"/>
                <a:gd name="T7" fmla="*/ 51 h 51"/>
                <a:gd name="T8" fmla="*/ 17 w 17"/>
                <a:gd name="T9" fmla="*/ 0 h 51"/>
              </a:gdLst>
              <a:ahLst/>
              <a:cxnLst>
                <a:cxn ang="0">
                  <a:pos x="T0" y="T1"/>
                </a:cxn>
                <a:cxn ang="0">
                  <a:pos x="T2" y="T3"/>
                </a:cxn>
                <a:cxn ang="0">
                  <a:pos x="T4" y="T5"/>
                </a:cxn>
                <a:cxn ang="0">
                  <a:pos x="T6" y="T7"/>
                </a:cxn>
                <a:cxn ang="0">
                  <a:pos x="T8" y="T9"/>
                </a:cxn>
              </a:cxnLst>
              <a:rect l="0" t="0" r="r" b="b"/>
              <a:pathLst>
                <a:path w="17" h="51">
                  <a:moveTo>
                    <a:pt x="17" y="0"/>
                  </a:moveTo>
                  <a:cubicBezTo>
                    <a:pt x="10" y="0"/>
                    <a:pt x="4" y="0"/>
                    <a:pt x="0" y="0"/>
                  </a:cubicBezTo>
                  <a:cubicBezTo>
                    <a:pt x="0" y="51"/>
                    <a:pt x="0" y="51"/>
                    <a:pt x="0" y="51"/>
                  </a:cubicBezTo>
                  <a:cubicBezTo>
                    <a:pt x="3" y="51"/>
                    <a:pt x="10" y="51"/>
                    <a:pt x="17" y="51"/>
                  </a:cubicBezTo>
                  <a:lnTo>
                    <a:pt x="17"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5" name="Freeform 1499"/>
            <p:cNvSpPr/>
            <p:nvPr/>
          </p:nvSpPr>
          <p:spPr bwMode="auto">
            <a:xfrm>
              <a:off x="20300880" y="11123658"/>
              <a:ext cx="15540" cy="318562"/>
            </a:xfrm>
            <a:custGeom>
              <a:avLst/>
              <a:gdLst>
                <a:gd name="T0" fmla="*/ 0 w 28"/>
                <a:gd name="T1" fmla="*/ 531 h 574"/>
                <a:gd name="T2" fmla="*/ 28 w 28"/>
                <a:gd name="T3" fmla="*/ 574 h 574"/>
                <a:gd name="T4" fmla="*/ 28 w 28"/>
                <a:gd name="T5" fmla="*/ 0 h 574"/>
                <a:gd name="T6" fmla="*/ 0 w 28"/>
                <a:gd name="T7" fmla="*/ 40 h 574"/>
                <a:gd name="T8" fmla="*/ 0 w 28"/>
                <a:gd name="T9" fmla="*/ 531 h 574"/>
              </a:gdLst>
              <a:ahLst/>
              <a:cxnLst>
                <a:cxn ang="0">
                  <a:pos x="T0" y="T1"/>
                </a:cxn>
                <a:cxn ang="0">
                  <a:pos x="T2" y="T3"/>
                </a:cxn>
                <a:cxn ang="0">
                  <a:pos x="T4" y="T5"/>
                </a:cxn>
                <a:cxn ang="0">
                  <a:pos x="T6" y="T7"/>
                </a:cxn>
                <a:cxn ang="0">
                  <a:pos x="T8" y="T9"/>
                </a:cxn>
              </a:cxnLst>
              <a:rect l="0" t="0" r="r" b="b"/>
              <a:pathLst>
                <a:path w="28" h="574">
                  <a:moveTo>
                    <a:pt x="0" y="531"/>
                  </a:moveTo>
                  <a:lnTo>
                    <a:pt x="28" y="574"/>
                  </a:lnTo>
                  <a:lnTo>
                    <a:pt x="28" y="0"/>
                  </a:lnTo>
                  <a:lnTo>
                    <a:pt x="0" y="40"/>
                  </a:lnTo>
                  <a:lnTo>
                    <a:pt x="0" y="531"/>
                  </a:lnTo>
                  <a:close/>
                </a:path>
              </a:pathLst>
            </a:custGeom>
            <a:solidFill>
              <a:srgbClr val="A05D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6" name="Freeform 1500"/>
            <p:cNvSpPr/>
            <p:nvPr/>
          </p:nvSpPr>
          <p:spPr bwMode="auto">
            <a:xfrm>
              <a:off x="20315310" y="11121994"/>
              <a:ext cx="6104" cy="321338"/>
            </a:xfrm>
            <a:custGeom>
              <a:avLst/>
              <a:gdLst>
                <a:gd name="T0" fmla="*/ 0 w 5"/>
                <a:gd name="T1" fmla="*/ 1 h 245"/>
                <a:gd name="T2" fmla="*/ 0 w 5"/>
                <a:gd name="T3" fmla="*/ 244 h 245"/>
                <a:gd name="T4" fmla="*/ 5 w 5"/>
                <a:gd name="T5" fmla="*/ 245 h 245"/>
                <a:gd name="T6" fmla="*/ 5 w 5"/>
                <a:gd name="T7" fmla="*/ 0 h 245"/>
                <a:gd name="T8" fmla="*/ 0 w 5"/>
                <a:gd name="T9" fmla="*/ 1 h 245"/>
              </a:gdLst>
              <a:ahLst/>
              <a:cxnLst>
                <a:cxn ang="0">
                  <a:pos x="T0" y="T1"/>
                </a:cxn>
                <a:cxn ang="0">
                  <a:pos x="T2" y="T3"/>
                </a:cxn>
                <a:cxn ang="0">
                  <a:pos x="T4" y="T5"/>
                </a:cxn>
                <a:cxn ang="0">
                  <a:pos x="T6" y="T7"/>
                </a:cxn>
                <a:cxn ang="0">
                  <a:pos x="T8" y="T9"/>
                </a:cxn>
              </a:cxnLst>
              <a:rect l="0" t="0" r="r" b="b"/>
              <a:pathLst>
                <a:path w="5" h="245">
                  <a:moveTo>
                    <a:pt x="0" y="1"/>
                  </a:moveTo>
                  <a:cubicBezTo>
                    <a:pt x="0" y="244"/>
                    <a:pt x="0" y="244"/>
                    <a:pt x="0" y="244"/>
                  </a:cubicBezTo>
                  <a:cubicBezTo>
                    <a:pt x="0" y="244"/>
                    <a:pt x="4" y="245"/>
                    <a:pt x="5" y="245"/>
                  </a:cubicBezTo>
                  <a:cubicBezTo>
                    <a:pt x="5" y="0"/>
                    <a:pt x="5" y="0"/>
                    <a:pt x="5" y="0"/>
                  </a:cubicBezTo>
                  <a:cubicBezTo>
                    <a:pt x="4" y="0"/>
                    <a:pt x="1" y="0"/>
                    <a:pt x="0" y="1"/>
                  </a:cubicBez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7" name="Freeform 1501"/>
            <p:cNvSpPr/>
            <p:nvPr/>
          </p:nvSpPr>
          <p:spPr bwMode="auto">
            <a:xfrm>
              <a:off x="20404108" y="11120884"/>
              <a:ext cx="28860" cy="322448"/>
            </a:xfrm>
            <a:custGeom>
              <a:avLst/>
              <a:gdLst>
                <a:gd name="T0" fmla="*/ 1 w 22"/>
                <a:gd name="T1" fmla="*/ 1 h 246"/>
                <a:gd name="T2" fmla="*/ 0 w 22"/>
                <a:gd name="T3" fmla="*/ 1 h 246"/>
                <a:gd name="T4" fmla="*/ 0 w 22"/>
                <a:gd name="T5" fmla="*/ 246 h 246"/>
                <a:gd name="T6" fmla="*/ 1 w 22"/>
                <a:gd name="T7" fmla="*/ 246 h 246"/>
                <a:gd name="T8" fmla="*/ 22 w 22"/>
                <a:gd name="T9" fmla="*/ 246 h 246"/>
                <a:gd name="T10" fmla="*/ 22 w 22"/>
                <a:gd name="T11" fmla="*/ 1 h 246"/>
                <a:gd name="T12" fmla="*/ 1 w 22"/>
                <a:gd name="T13" fmla="*/ 1 h 246"/>
              </a:gdLst>
              <a:ahLst/>
              <a:cxnLst>
                <a:cxn ang="0">
                  <a:pos x="T0" y="T1"/>
                </a:cxn>
                <a:cxn ang="0">
                  <a:pos x="T2" y="T3"/>
                </a:cxn>
                <a:cxn ang="0">
                  <a:pos x="T4" y="T5"/>
                </a:cxn>
                <a:cxn ang="0">
                  <a:pos x="T6" y="T7"/>
                </a:cxn>
                <a:cxn ang="0">
                  <a:pos x="T8" y="T9"/>
                </a:cxn>
                <a:cxn ang="0">
                  <a:pos x="T10" y="T11"/>
                </a:cxn>
                <a:cxn ang="0">
                  <a:pos x="T12" y="T13"/>
                </a:cxn>
              </a:cxnLst>
              <a:rect l="0" t="0" r="r" b="b"/>
              <a:pathLst>
                <a:path w="22" h="246">
                  <a:moveTo>
                    <a:pt x="1" y="1"/>
                  </a:moveTo>
                  <a:cubicBezTo>
                    <a:pt x="0" y="1"/>
                    <a:pt x="0" y="1"/>
                    <a:pt x="0" y="1"/>
                  </a:cubicBezTo>
                  <a:cubicBezTo>
                    <a:pt x="0" y="246"/>
                    <a:pt x="0" y="246"/>
                    <a:pt x="0" y="246"/>
                  </a:cubicBezTo>
                  <a:cubicBezTo>
                    <a:pt x="1" y="246"/>
                    <a:pt x="1" y="246"/>
                    <a:pt x="1" y="246"/>
                  </a:cubicBezTo>
                  <a:cubicBezTo>
                    <a:pt x="3" y="246"/>
                    <a:pt x="14" y="246"/>
                    <a:pt x="22" y="246"/>
                  </a:cubicBezTo>
                  <a:cubicBezTo>
                    <a:pt x="22" y="1"/>
                    <a:pt x="22" y="1"/>
                    <a:pt x="22" y="1"/>
                  </a:cubicBezTo>
                  <a:cubicBezTo>
                    <a:pt x="13" y="1"/>
                    <a:pt x="8" y="0"/>
                    <a:pt x="1" y="1"/>
                  </a:cubicBez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8" name="Freeform 1502"/>
            <p:cNvSpPr/>
            <p:nvPr/>
          </p:nvSpPr>
          <p:spPr bwMode="auto">
            <a:xfrm>
              <a:off x="20405772" y="11356754"/>
              <a:ext cx="27194" cy="86578"/>
            </a:xfrm>
            <a:custGeom>
              <a:avLst/>
              <a:gdLst>
                <a:gd name="T0" fmla="*/ 21 w 21"/>
                <a:gd name="T1" fmla="*/ 1 h 66"/>
                <a:gd name="T2" fmla="*/ 0 w 21"/>
                <a:gd name="T3" fmla="*/ 0 h 66"/>
                <a:gd name="T4" fmla="*/ 0 w 21"/>
                <a:gd name="T5" fmla="*/ 66 h 66"/>
                <a:gd name="T6" fmla="*/ 21 w 21"/>
                <a:gd name="T7" fmla="*/ 66 h 66"/>
                <a:gd name="T8" fmla="*/ 21 w 21"/>
                <a:gd name="T9" fmla="*/ 1 h 66"/>
              </a:gdLst>
              <a:ahLst/>
              <a:cxnLst>
                <a:cxn ang="0">
                  <a:pos x="T0" y="T1"/>
                </a:cxn>
                <a:cxn ang="0">
                  <a:pos x="T2" y="T3"/>
                </a:cxn>
                <a:cxn ang="0">
                  <a:pos x="T4" y="T5"/>
                </a:cxn>
                <a:cxn ang="0">
                  <a:pos x="T6" y="T7"/>
                </a:cxn>
                <a:cxn ang="0">
                  <a:pos x="T8" y="T9"/>
                </a:cxn>
              </a:cxnLst>
              <a:rect l="0" t="0" r="r" b="b"/>
              <a:pathLst>
                <a:path w="21" h="66">
                  <a:moveTo>
                    <a:pt x="21" y="1"/>
                  </a:moveTo>
                  <a:cubicBezTo>
                    <a:pt x="13" y="0"/>
                    <a:pt x="4" y="0"/>
                    <a:pt x="0" y="0"/>
                  </a:cubicBezTo>
                  <a:cubicBezTo>
                    <a:pt x="0" y="66"/>
                    <a:pt x="0" y="66"/>
                    <a:pt x="0" y="66"/>
                  </a:cubicBezTo>
                  <a:cubicBezTo>
                    <a:pt x="2" y="66"/>
                    <a:pt x="13" y="66"/>
                    <a:pt x="21" y="66"/>
                  </a:cubicBezTo>
                  <a:lnTo>
                    <a:pt x="21" y="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89" name="Freeform 1503"/>
            <p:cNvSpPr/>
            <p:nvPr/>
          </p:nvSpPr>
          <p:spPr bwMode="auto">
            <a:xfrm>
              <a:off x="20404108" y="11148078"/>
              <a:ext cx="28860" cy="56608"/>
            </a:xfrm>
            <a:custGeom>
              <a:avLst/>
              <a:gdLst>
                <a:gd name="T0" fmla="*/ 22 w 22"/>
                <a:gd name="T1" fmla="*/ 0 h 43"/>
                <a:gd name="T2" fmla="*/ 1 w 22"/>
                <a:gd name="T3" fmla="*/ 0 h 43"/>
                <a:gd name="T4" fmla="*/ 0 w 22"/>
                <a:gd name="T5" fmla="*/ 1 h 43"/>
                <a:gd name="T6" fmla="*/ 0 w 22"/>
                <a:gd name="T7" fmla="*/ 43 h 43"/>
                <a:gd name="T8" fmla="*/ 22 w 22"/>
                <a:gd name="T9" fmla="*/ 43 h 43"/>
                <a:gd name="T10" fmla="*/ 22 w 22"/>
                <a:gd name="T11" fmla="*/ 0 h 43"/>
              </a:gdLst>
              <a:ahLst/>
              <a:cxnLst>
                <a:cxn ang="0">
                  <a:pos x="T0" y="T1"/>
                </a:cxn>
                <a:cxn ang="0">
                  <a:pos x="T2" y="T3"/>
                </a:cxn>
                <a:cxn ang="0">
                  <a:pos x="T4" y="T5"/>
                </a:cxn>
                <a:cxn ang="0">
                  <a:pos x="T6" y="T7"/>
                </a:cxn>
                <a:cxn ang="0">
                  <a:pos x="T8" y="T9"/>
                </a:cxn>
                <a:cxn ang="0">
                  <a:pos x="T10" y="T11"/>
                </a:cxn>
              </a:cxnLst>
              <a:rect l="0" t="0" r="r" b="b"/>
              <a:pathLst>
                <a:path w="22" h="43">
                  <a:moveTo>
                    <a:pt x="22" y="0"/>
                  </a:moveTo>
                  <a:cubicBezTo>
                    <a:pt x="13" y="0"/>
                    <a:pt x="8" y="0"/>
                    <a:pt x="1" y="0"/>
                  </a:cubicBezTo>
                  <a:cubicBezTo>
                    <a:pt x="0" y="1"/>
                    <a:pt x="0" y="1"/>
                    <a:pt x="0" y="1"/>
                  </a:cubicBezTo>
                  <a:cubicBezTo>
                    <a:pt x="0" y="43"/>
                    <a:pt x="0" y="43"/>
                    <a:pt x="0" y="43"/>
                  </a:cubicBezTo>
                  <a:cubicBezTo>
                    <a:pt x="9" y="43"/>
                    <a:pt x="15" y="43"/>
                    <a:pt x="22" y="43"/>
                  </a:cubicBez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0" name="Freeform 1504"/>
            <p:cNvSpPr/>
            <p:nvPr/>
          </p:nvSpPr>
          <p:spPr bwMode="auto">
            <a:xfrm>
              <a:off x="20404108" y="11335664"/>
              <a:ext cx="28860" cy="72148"/>
            </a:xfrm>
            <a:custGeom>
              <a:avLst/>
              <a:gdLst>
                <a:gd name="T0" fmla="*/ 22 w 22"/>
                <a:gd name="T1" fmla="*/ 0 h 55"/>
                <a:gd name="T2" fmla="*/ 1 w 22"/>
                <a:gd name="T3" fmla="*/ 0 h 55"/>
                <a:gd name="T4" fmla="*/ 1 w 22"/>
                <a:gd name="T5" fmla="*/ 53 h 55"/>
                <a:gd name="T6" fmla="*/ 1 w 22"/>
                <a:gd name="T7" fmla="*/ 55 h 55"/>
                <a:gd name="T8" fmla="*/ 22 w 22"/>
                <a:gd name="T9" fmla="*/ 55 h 55"/>
                <a:gd name="T10" fmla="*/ 22 w 22"/>
                <a:gd name="T11" fmla="*/ 0 h 55"/>
              </a:gdLst>
              <a:ahLst/>
              <a:cxnLst>
                <a:cxn ang="0">
                  <a:pos x="T0" y="T1"/>
                </a:cxn>
                <a:cxn ang="0">
                  <a:pos x="T2" y="T3"/>
                </a:cxn>
                <a:cxn ang="0">
                  <a:pos x="T4" y="T5"/>
                </a:cxn>
                <a:cxn ang="0">
                  <a:pos x="T6" y="T7"/>
                </a:cxn>
                <a:cxn ang="0">
                  <a:pos x="T8" y="T9"/>
                </a:cxn>
                <a:cxn ang="0">
                  <a:pos x="T10" y="T11"/>
                </a:cxn>
              </a:cxnLst>
              <a:rect l="0" t="0" r="r" b="b"/>
              <a:pathLst>
                <a:path w="22" h="55">
                  <a:moveTo>
                    <a:pt x="22" y="0"/>
                  </a:moveTo>
                  <a:cubicBezTo>
                    <a:pt x="14" y="0"/>
                    <a:pt x="5" y="1"/>
                    <a:pt x="1" y="0"/>
                  </a:cubicBezTo>
                  <a:cubicBezTo>
                    <a:pt x="1" y="53"/>
                    <a:pt x="1" y="53"/>
                    <a:pt x="1" y="53"/>
                  </a:cubicBezTo>
                  <a:cubicBezTo>
                    <a:pt x="2" y="54"/>
                    <a:pt x="0" y="55"/>
                    <a:pt x="1" y="55"/>
                  </a:cubicBezTo>
                  <a:cubicBezTo>
                    <a:pt x="3" y="55"/>
                    <a:pt x="14" y="55"/>
                    <a:pt x="22" y="55"/>
                  </a:cubicBezTo>
                  <a:lnTo>
                    <a:pt x="22"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1" name="Freeform 1505"/>
            <p:cNvSpPr/>
            <p:nvPr/>
          </p:nvSpPr>
          <p:spPr bwMode="auto">
            <a:xfrm>
              <a:off x="20432968" y="11121994"/>
              <a:ext cx="16094" cy="321338"/>
            </a:xfrm>
            <a:custGeom>
              <a:avLst/>
              <a:gdLst>
                <a:gd name="T0" fmla="*/ 29 w 29"/>
                <a:gd name="T1" fmla="*/ 541 h 579"/>
                <a:gd name="T2" fmla="*/ 0 w 29"/>
                <a:gd name="T3" fmla="*/ 579 h 579"/>
                <a:gd name="T4" fmla="*/ 0 w 29"/>
                <a:gd name="T5" fmla="*/ 0 h 579"/>
                <a:gd name="T6" fmla="*/ 29 w 29"/>
                <a:gd name="T7" fmla="*/ 36 h 579"/>
                <a:gd name="T8" fmla="*/ 29 w 29"/>
                <a:gd name="T9" fmla="*/ 541 h 579"/>
              </a:gdLst>
              <a:ahLst/>
              <a:cxnLst>
                <a:cxn ang="0">
                  <a:pos x="T0" y="T1"/>
                </a:cxn>
                <a:cxn ang="0">
                  <a:pos x="T2" y="T3"/>
                </a:cxn>
                <a:cxn ang="0">
                  <a:pos x="T4" y="T5"/>
                </a:cxn>
                <a:cxn ang="0">
                  <a:pos x="T6" y="T7"/>
                </a:cxn>
                <a:cxn ang="0">
                  <a:pos x="T8" y="T9"/>
                </a:cxn>
              </a:cxnLst>
              <a:rect l="0" t="0" r="r" b="b"/>
              <a:pathLst>
                <a:path w="29" h="579">
                  <a:moveTo>
                    <a:pt x="29" y="541"/>
                  </a:moveTo>
                  <a:lnTo>
                    <a:pt x="0" y="579"/>
                  </a:lnTo>
                  <a:lnTo>
                    <a:pt x="0" y="0"/>
                  </a:lnTo>
                  <a:lnTo>
                    <a:pt x="29" y="36"/>
                  </a:lnTo>
                  <a:lnTo>
                    <a:pt x="29" y="54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2" name="Freeform 1506"/>
            <p:cNvSpPr/>
            <p:nvPr/>
          </p:nvSpPr>
          <p:spPr bwMode="auto">
            <a:xfrm>
              <a:off x="20432968" y="11398932"/>
              <a:ext cx="16094" cy="45508"/>
            </a:xfrm>
            <a:custGeom>
              <a:avLst/>
              <a:gdLst>
                <a:gd name="T0" fmla="*/ 0 w 12"/>
                <a:gd name="T1" fmla="*/ 16 h 35"/>
                <a:gd name="T2" fmla="*/ 11 w 12"/>
                <a:gd name="T3" fmla="*/ 0 h 35"/>
                <a:gd name="T4" fmla="*/ 12 w 12"/>
                <a:gd name="T5" fmla="*/ 16 h 35"/>
                <a:gd name="T6" fmla="*/ 0 w 12"/>
                <a:gd name="T7" fmla="*/ 35 h 35"/>
                <a:gd name="T8" fmla="*/ 0 w 12"/>
                <a:gd name="T9" fmla="*/ 16 h 35"/>
              </a:gdLst>
              <a:ahLst/>
              <a:cxnLst>
                <a:cxn ang="0">
                  <a:pos x="T0" y="T1"/>
                </a:cxn>
                <a:cxn ang="0">
                  <a:pos x="T2" y="T3"/>
                </a:cxn>
                <a:cxn ang="0">
                  <a:pos x="T4" y="T5"/>
                </a:cxn>
                <a:cxn ang="0">
                  <a:pos x="T6" y="T7"/>
                </a:cxn>
                <a:cxn ang="0">
                  <a:pos x="T8" y="T9"/>
                </a:cxn>
              </a:cxnLst>
              <a:rect l="0" t="0" r="r" b="b"/>
              <a:pathLst>
                <a:path w="12" h="35">
                  <a:moveTo>
                    <a:pt x="0" y="16"/>
                  </a:moveTo>
                  <a:cubicBezTo>
                    <a:pt x="1" y="15"/>
                    <a:pt x="11" y="0"/>
                    <a:pt x="11" y="0"/>
                  </a:cubicBezTo>
                  <a:cubicBezTo>
                    <a:pt x="12" y="16"/>
                    <a:pt x="12" y="16"/>
                    <a:pt x="12" y="16"/>
                  </a:cubicBezTo>
                  <a:cubicBezTo>
                    <a:pt x="12" y="16"/>
                    <a:pt x="2" y="34"/>
                    <a:pt x="0" y="35"/>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3" name="Freeform 1507"/>
            <p:cNvSpPr/>
            <p:nvPr/>
          </p:nvSpPr>
          <p:spPr bwMode="auto">
            <a:xfrm>
              <a:off x="20363594" y="11144194"/>
              <a:ext cx="22200" cy="275828"/>
            </a:xfrm>
            <a:custGeom>
              <a:avLst/>
              <a:gdLst>
                <a:gd name="T0" fmla="*/ 17 w 17"/>
                <a:gd name="T1" fmla="*/ 1 h 210"/>
                <a:gd name="T2" fmla="*/ 0 w 17"/>
                <a:gd name="T3" fmla="*/ 1 h 210"/>
                <a:gd name="T4" fmla="*/ 0 w 17"/>
                <a:gd name="T5" fmla="*/ 209 h 210"/>
                <a:gd name="T6" fmla="*/ 17 w 17"/>
                <a:gd name="T7" fmla="*/ 209 h 210"/>
                <a:gd name="T8" fmla="*/ 17 w 17"/>
                <a:gd name="T9" fmla="*/ 1 h 210"/>
              </a:gdLst>
              <a:ahLst/>
              <a:cxnLst>
                <a:cxn ang="0">
                  <a:pos x="T0" y="T1"/>
                </a:cxn>
                <a:cxn ang="0">
                  <a:pos x="T2" y="T3"/>
                </a:cxn>
                <a:cxn ang="0">
                  <a:pos x="T4" y="T5"/>
                </a:cxn>
                <a:cxn ang="0">
                  <a:pos x="T6" y="T7"/>
                </a:cxn>
                <a:cxn ang="0">
                  <a:pos x="T8" y="T9"/>
                </a:cxn>
              </a:cxnLst>
              <a:rect l="0" t="0" r="r" b="b"/>
              <a:pathLst>
                <a:path w="17" h="210">
                  <a:moveTo>
                    <a:pt x="17" y="1"/>
                  </a:moveTo>
                  <a:cubicBezTo>
                    <a:pt x="11" y="1"/>
                    <a:pt x="5" y="0"/>
                    <a:pt x="0" y="1"/>
                  </a:cubicBezTo>
                  <a:cubicBezTo>
                    <a:pt x="0" y="209"/>
                    <a:pt x="0" y="209"/>
                    <a:pt x="0" y="209"/>
                  </a:cubicBezTo>
                  <a:cubicBezTo>
                    <a:pt x="4" y="210"/>
                    <a:pt x="11" y="210"/>
                    <a:pt x="17" y="209"/>
                  </a:cubicBezTo>
                  <a:lnTo>
                    <a:pt x="17" y="1"/>
                  </a:ln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4" name="Freeform 1508"/>
            <p:cNvSpPr/>
            <p:nvPr/>
          </p:nvSpPr>
          <p:spPr bwMode="auto">
            <a:xfrm>
              <a:off x="20363594" y="11351758"/>
              <a:ext cx="22200" cy="68264"/>
            </a:xfrm>
            <a:custGeom>
              <a:avLst/>
              <a:gdLst>
                <a:gd name="T0" fmla="*/ 17 w 17"/>
                <a:gd name="T1" fmla="*/ 0 h 52"/>
                <a:gd name="T2" fmla="*/ 0 w 17"/>
                <a:gd name="T3" fmla="*/ 0 h 52"/>
                <a:gd name="T4" fmla="*/ 0 w 17"/>
                <a:gd name="T5" fmla="*/ 51 h 52"/>
                <a:gd name="T6" fmla="*/ 17 w 17"/>
                <a:gd name="T7" fmla="*/ 51 h 52"/>
                <a:gd name="T8" fmla="*/ 17 w 17"/>
                <a:gd name="T9" fmla="*/ 0 h 52"/>
              </a:gdLst>
              <a:ahLst/>
              <a:cxnLst>
                <a:cxn ang="0">
                  <a:pos x="T0" y="T1"/>
                </a:cxn>
                <a:cxn ang="0">
                  <a:pos x="T2" y="T3"/>
                </a:cxn>
                <a:cxn ang="0">
                  <a:pos x="T4" y="T5"/>
                </a:cxn>
                <a:cxn ang="0">
                  <a:pos x="T6" y="T7"/>
                </a:cxn>
                <a:cxn ang="0">
                  <a:pos x="T8" y="T9"/>
                </a:cxn>
              </a:cxnLst>
              <a:rect l="0" t="0" r="r" b="b"/>
              <a:pathLst>
                <a:path w="17" h="52">
                  <a:moveTo>
                    <a:pt x="17" y="0"/>
                  </a:moveTo>
                  <a:cubicBezTo>
                    <a:pt x="11" y="0"/>
                    <a:pt x="4" y="0"/>
                    <a:pt x="0" y="0"/>
                  </a:cubicBezTo>
                  <a:cubicBezTo>
                    <a:pt x="0" y="51"/>
                    <a:pt x="0" y="51"/>
                    <a:pt x="0" y="51"/>
                  </a:cubicBezTo>
                  <a:cubicBezTo>
                    <a:pt x="4" y="52"/>
                    <a:pt x="11" y="52"/>
                    <a:pt x="17" y="51"/>
                  </a:cubicBezTo>
                  <a:lnTo>
                    <a:pt x="17" y="0"/>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5" name="Freeform 1509"/>
            <p:cNvSpPr/>
            <p:nvPr/>
          </p:nvSpPr>
          <p:spPr bwMode="auto">
            <a:xfrm>
              <a:off x="20363594" y="11154738"/>
              <a:ext cx="22200" cy="53834"/>
            </a:xfrm>
            <a:custGeom>
              <a:avLst/>
              <a:gdLst>
                <a:gd name="T0" fmla="*/ 17 w 17"/>
                <a:gd name="T1" fmla="*/ 1 h 41"/>
                <a:gd name="T2" fmla="*/ 0 w 17"/>
                <a:gd name="T3" fmla="*/ 1 h 41"/>
                <a:gd name="T4" fmla="*/ 0 w 17"/>
                <a:gd name="T5" fmla="*/ 41 h 41"/>
                <a:gd name="T6" fmla="*/ 17 w 17"/>
                <a:gd name="T7" fmla="*/ 41 h 41"/>
                <a:gd name="T8" fmla="*/ 17 w 17"/>
                <a:gd name="T9" fmla="*/ 1 h 41"/>
              </a:gdLst>
              <a:ahLst/>
              <a:cxnLst>
                <a:cxn ang="0">
                  <a:pos x="T0" y="T1"/>
                </a:cxn>
                <a:cxn ang="0">
                  <a:pos x="T2" y="T3"/>
                </a:cxn>
                <a:cxn ang="0">
                  <a:pos x="T4" y="T5"/>
                </a:cxn>
                <a:cxn ang="0">
                  <a:pos x="T6" y="T7"/>
                </a:cxn>
                <a:cxn ang="0">
                  <a:pos x="T8" y="T9"/>
                </a:cxn>
              </a:cxnLst>
              <a:rect l="0" t="0" r="r" b="b"/>
              <a:pathLst>
                <a:path w="17" h="41">
                  <a:moveTo>
                    <a:pt x="17" y="1"/>
                  </a:moveTo>
                  <a:cubicBezTo>
                    <a:pt x="11" y="1"/>
                    <a:pt x="5" y="0"/>
                    <a:pt x="0" y="1"/>
                  </a:cubicBezTo>
                  <a:cubicBezTo>
                    <a:pt x="0" y="41"/>
                    <a:pt x="0" y="41"/>
                    <a:pt x="0" y="41"/>
                  </a:cubicBezTo>
                  <a:cubicBezTo>
                    <a:pt x="6" y="41"/>
                    <a:pt x="11" y="41"/>
                    <a:pt x="17" y="41"/>
                  </a:cubicBez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6" name="Freeform 1510"/>
            <p:cNvSpPr/>
            <p:nvPr/>
          </p:nvSpPr>
          <p:spPr bwMode="auto">
            <a:xfrm>
              <a:off x="20363594" y="11331778"/>
              <a:ext cx="22200" cy="67154"/>
            </a:xfrm>
            <a:custGeom>
              <a:avLst/>
              <a:gdLst>
                <a:gd name="T0" fmla="*/ 17 w 17"/>
                <a:gd name="T1" fmla="*/ 0 h 51"/>
                <a:gd name="T2" fmla="*/ 0 w 17"/>
                <a:gd name="T3" fmla="*/ 0 h 51"/>
                <a:gd name="T4" fmla="*/ 0 w 17"/>
                <a:gd name="T5" fmla="*/ 51 h 51"/>
                <a:gd name="T6" fmla="*/ 17 w 17"/>
                <a:gd name="T7" fmla="*/ 51 h 51"/>
                <a:gd name="T8" fmla="*/ 17 w 17"/>
                <a:gd name="T9" fmla="*/ 0 h 51"/>
              </a:gdLst>
              <a:ahLst/>
              <a:cxnLst>
                <a:cxn ang="0">
                  <a:pos x="T0" y="T1"/>
                </a:cxn>
                <a:cxn ang="0">
                  <a:pos x="T2" y="T3"/>
                </a:cxn>
                <a:cxn ang="0">
                  <a:pos x="T4" y="T5"/>
                </a:cxn>
                <a:cxn ang="0">
                  <a:pos x="T6" y="T7"/>
                </a:cxn>
                <a:cxn ang="0">
                  <a:pos x="T8" y="T9"/>
                </a:cxn>
              </a:cxnLst>
              <a:rect l="0" t="0" r="r" b="b"/>
              <a:pathLst>
                <a:path w="17" h="51">
                  <a:moveTo>
                    <a:pt x="17" y="0"/>
                  </a:moveTo>
                  <a:cubicBezTo>
                    <a:pt x="11" y="0"/>
                    <a:pt x="4" y="0"/>
                    <a:pt x="0" y="0"/>
                  </a:cubicBezTo>
                  <a:cubicBezTo>
                    <a:pt x="0" y="51"/>
                    <a:pt x="0" y="51"/>
                    <a:pt x="0" y="51"/>
                  </a:cubicBezTo>
                  <a:cubicBezTo>
                    <a:pt x="4" y="51"/>
                    <a:pt x="11" y="51"/>
                    <a:pt x="17" y="51"/>
                  </a:cubicBezTo>
                  <a:lnTo>
                    <a:pt x="17"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7" name="Freeform 1511"/>
            <p:cNvSpPr/>
            <p:nvPr/>
          </p:nvSpPr>
          <p:spPr bwMode="auto">
            <a:xfrm>
              <a:off x="20385794" y="11123658"/>
              <a:ext cx="14430" cy="318562"/>
            </a:xfrm>
            <a:custGeom>
              <a:avLst/>
              <a:gdLst>
                <a:gd name="T0" fmla="*/ 0 w 26"/>
                <a:gd name="T1" fmla="*/ 531 h 574"/>
                <a:gd name="T2" fmla="*/ 26 w 26"/>
                <a:gd name="T3" fmla="*/ 574 h 574"/>
                <a:gd name="T4" fmla="*/ 26 w 26"/>
                <a:gd name="T5" fmla="*/ 0 h 574"/>
                <a:gd name="T6" fmla="*/ 0 w 26"/>
                <a:gd name="T7" fmla="*/ 40 h 574"/>
                <a:gd name="T8" fmla="*/ 0 w 26"/>
                <a:gd name="T9" fmla="*/ 531 h 574"/>
              </a:gdLst>
              <a:ahLst/>
              <a:cxnLst>
                <a:cxn ang="0">
                  <a:pos x="T0" y="T1"/>
                </a:cxn>
                <a:cxn ang="0">
                  <a:pos x="T2" y="T3"/>
                </a:cxn>
                <a:cxn ang="0">
                  <a:pos x="T4" y="T5"/>
                </a:cxn>
                <a:cxn ang="0">
                  <a:pos x="T6" y="T7"/>
                </a:cxn>
                <a:cxn ang="0">
                  <a:pos x="T8" y="T9"/>
                </a:cxn>
              </a:cxnLst>
              <a:rect l="0" t="0" r="r" b="b"/>
              <a:pathLst>
                <a:path w="26" h="574">
                  <a:moveTo>
                    <a:pt x="0" y="531"/>
                  </a:moveTo>
                  <a:lnTo>
                    <a:pt x="26" y="574"/>
                  </a:lnTo>
                  <a:lnTo>
                    <a:pt x="26" y="0"/>
                  </a:lnTo>
                  <a:lnTo>
                    <a:pt x="0" y="40"/>
                  </a:lnTo>
                  <a:lnTo>
                    <a:pt x="0" y="531"/>
                  </a:lnTo>
                  <a:close/>
                </a:path>
              </a:pathLst>
            </a:custGeom>
            <a:solidFill>
              <a:srgbClr val="A05D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8" name="Freeform 1512"/>
            <p:cNvSpPr/>
            <p:nvPr/>
          </p:nvSpPr>
          <p:spPr bwMode="auto">
            <a:xfrm>
              <a:off x="20399114" y="11121994"/>
              <a:ext cx="6660" cy="321338"/>
            </a:xfrm>
            <a:custGeom>
              <a:avLst/>
              <a:gdLst>
                <a:gd name="T0" fmla="*/ 1 w 5"/>
                <a:gd name="T1" fmla="*/ 1 h 245"/>
                <a:gd name="T2" fmla="*/ 0 w 5"/>
                <a:gd name="T3" fmla="*/ 244 h 245"/>
                <a:gd name="T4" fmla="*/ 5 w 5"/>
                <a:gd name="T5" fmla="*/ 245 h 245"/>
                <a:gd name="T6" fmla="*/ 5 w 5"/>
                <a:gd name="T7" fmla="*/ 0 h 245"/>
                <a:gd name="T8" fmla="*/ 1 w 5"/>
                <a:gd name="T9" fmla="*/ 1 h 245"/>
              </a:gdLst>
              <a:ahLst/>
              <a:cxnLst>
                <a:cxn ang="0">
                  <a:pos x="T0" y="T1"/>
                </a:cxn>
                <a:cxn ang="0">
                  <a:pos x="T2" y="T3"/>
                </a:cxn>
                <a:cxn ang="0">
                  <a:pos x="T4" y="T5"/>
                </a:cxn>
                <a:cxn ang="0">
                  <a:pos x="T6" y="T7"/>
                </a:cxn>
                <a:cxn ang="0">
                  <a:pos x="T8" y="T9"/>
                </a:cxn>
              </a:cxnLst>
              <a:rect l="0" t="0" r="r" b="b"/>
              <a:pathLst>
                <a:path w="5" h="245">
                  <a:moveTo>
                    <a:pt x="1" y="1"/>
                  </a:moveTo>
                  <a:cubicBezTo>
                    <a:pt x="0" y="244"/>
                    <a:pt x="0" y="244"/>
                    <a:pt x="0" y="244"/>
                  </a:cubicBezTo>
                  <a:cubicBezTo>
                    <a:pt x="1" y="244"/>
                    <a:pt x="4" y="245"/>
                    <a:pt x="5" y="245"/>
                  </a:cubicBezTo>
                  <a:cubicBezTo>
                    <a:pt x="5" y="0"/>
                    <a:pt x="5" y="0"/>
                    <a:pt x="5" y="0"/>
                  </a:cubicBezTo>
                  <a:cubicBezTo>
                    <a:pt x="4" y="0"/>
                    <a:pt x="1" y="0"/>
                    <a:pt x="1" y="1"/>
                  </a:cubicBez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099" name="Freeform 1513"/>
            <p:cNvSpPr/>
            <p:nvPr/>
          </p:nvSpPr>
          <p:spPr bwMode="auto">
            <a:xfrm>
              <a:off x="20486802" y="11120884"/>
              <a:ext cx="28860" cy="322448"/>
            </a:xfrm>
            <a:custGeom>
              <a:avLst/>
              <a:gdLst>
                <a:gd name="T0" fmla="*/ 0 w 22"/>
                <a:gd name="T1" fmla="*/ 1 h 246"/>
                <a:gd name="T2" fmla="*/ 0 w 22"/>
                <a:gd name="T3" fmla="*/ 1 h 246"/>
                <a:gd name="T4" fmla="*/ 0 w 22"/>
                <a:gd name="T5" fmla="*/ 246 h 246"/>
                <a:gd name="T6" fmla="*/ 0 w 22"/>
                <a:gd name="T7" fmla="*/ 246 h 246"/>
                <a:gd name="T8" fmla="*/ 22 w 22"/>
                <a:gd name="T9" fmla="*/ 246 h 246"/>
                <a:gd name="T10" fmla="*/ 22 w 22"/>
                <a:gd name="T11" fmla="*/ 1 h 246"/>
                <a:gd name="T12" fmla="*/ 0 w 22"/>
                <a:gd name="T13" fmla="*/ 1 h 246"/>
              </a:gdLst>
              <a:ahLst/>
              <a:cxnLst>
                <a:cxn ang="0">
                  <a:pos x="T0" y="T1"/>
                </a:cxn>
                <a:cxn ang="0">
                  <a:pos x="T2" y="T3"/>
                </a:cxn>
                <a:cxn ang="0">
                  <a:pos x="T4" y="T5"/>
                </a:cxn>
                <a:cxn ang="0">
                  <a:pos x="T6" y="T7"/>
                </a:cxn>
                <a:cxn ang="0">
                  <a:pos x="T8" y="T9"/>
                </a:cxn>
                <a:cxn ang="0">
                  <a:pos x="T10" y="T11"/>
                </a:cxn>
                <a:cxn ang="0">
                  <a:pos x="T12" y="T13"/>
                </a:cxn>
              </a:cxnLst>
              <a:rect l="0" t="0" r="r" b="b"/>
              <a:pathLst>
                <a:path w="22" h="246">
                  <a:moveTo>
                    <a:pt x="0" y="1"/>
                  </a:moveTo>
                  <a:cubicBezTo>
                    <a:pt x="0" y="1"/>
                    <a:pt x="0" y="1"/>
                    <a:pt x="0" y="1"/>
                  </a:cubicBezTo>
                  <a:cubicBezTo>
                    <a:pt x="0" y="246"/>
                    <a:pt x="0" y="246"/>
                    <a:pt x="0" y="246"/>
                  </a:cubicBezTo>
                  <a:cubicBezTo>
                    <a:pt x="0" y="246"/>
                    <a:pt x="0" y="246"/>
                    <a:pt x="0" y="246"/>
                  </a:cubicBezTo>
                  <a:cubicBezTo>
                    <a:pt x="3" y="246"/>
                    <a:pt x="13" y="246"/>
                    <a:pt x="22" y="246"/>
                  </a:cubicBezTo>
                  <a:cubicBezTo>
                    <a:pt x="22" y="1"/>
                    <a:pt x="22" y="1"/>
                    <a:pt x="22" y="1"/>
                  </a:cubicBezTo>
                  <a:cubicBezTo>
                    <a:pt x="13" y="1"/>
                    <a:pt x="8" y="0"/>
                    <a:pt x="0" y="1"/>
                  </a:cubicBez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0" name="Freeform 1514"/>
            <p:cNvSpPr/>
            <p:nvPr/>
          </p:nvSpPr>
          <p:spPr bwMode="auto">
            <a:xfrm>
              <a:off x="20486802" y="11356754"/>
              <a:ext cx="28860" cy="86578"/>
            </a:xfrm>
            <a:custGeom>
              <a:avLst/>
              <a:gdLst>
                <a:gd name="T0" fmla="*/ 22 w 22"/>
                <a:gd name="T1" fmla="*/ 1 h 66"/>
                <a:gd name="T2" fmla="*/ 0 w 22"/>
                <a:gd name="T3" fmla="*/ 0 h 66"/>
                <a:gd name="T4" fmla="*/ 0 w 22"/>
                <a:gd name="T5" fmla="*/ 66 h 66"/>
                <a:gd name="T6" fmla="*/ 22 w 22"/>
                <a:gd name="T7" fmla="*/ 66 h 66"/>
                <a:gd name="T8" fmla="*/ 22 w 22"/>
                <a:gd name="T9" fmla="*/ 1 h 66"/>
              </a:gdLst>
              <a:ahLst/>
              <a:cxnLst>
                <a:cxn ang="0">
                  <a:pos x="T0" y="T1"/>
                </a:cxn>
                <a:cxn ang="0">
                  <a:pos x="T2" y="T3"/>
                </a:cxn>
                <a:cxn ang="0">
                  <a:pos x="T4" y="T5"/>
                </a:cxn>
                <a:cxn ang="0">
                  <a:pos x="T6" y="T7"/>
                </a:cxn>
                <a:cxn ang="0">
                  <a:pos x="T8" y="T9"/>
                </a:cxn>
              </a:cxnLst>
              <a:rect l="0" t="0" r="r" b="b"/>
              <a:pathLst>
                <a:path w="22" h="66">
                  <a:moveTo>
                    <a:pt x="22" y="1"/>
                  </a:moveTo>
                  <a:cubicBezTo>
                    <a:pt x="14" y="0"/>
                    <a:pt x="4" y="0"/>
                    <a:pt x="0" y="0"/>
                  </a:cubicBezTo>
                  <a:cubicBezTo>
                    <a:pt x="0" y="66"/>
                    <a:pt x="0" y="66"/>
                    <a:pt x="0" y="66"/>
                  </a:cubicBezTo>
                  <a:cubicBezTo>
                    <a:pt x="3" y="66"/>
                    <a:pt x="14" y="66"/>
                    <a:pt x="22" y="66"/>
                  </a:cubicBezTo>
                  <a:lnTo>
                    <a:pt x="22" y="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1" name="Freeform 1515"/>
            <p:cNvSpPr/>
            <p:nvPr/>
          </p:nvSpPr>
          <p:spPr bwMode="auto">
            <a:xfrm>
              <a:off x="20486802" y="11148078"/>
              <a:ext cx="28860" cy="56608"/>
            </a:xfrm>
            <a:custGeom>
              <a:avLst/>
              <a:gdLst>
                <a:gd name="T0" fmla="*/ 22 w 22"/>
                <a:gd name="T1" fmla="*/ 0 h 43"/>
                <a:gd name="T2" fmla="*/ 0 w 22"/>
                <a:gd name="T3" fmla="*/ 0 h 43"/>
                <a:gd name="T4" fmla="*/ 0 w 22"/>
                <a:gd name="T5" fmla="*/ 1 h 43"/>
                <a:gd name="T6" fmla="*/ 0 w 22"/>
                <a:gd name="T7" fmla="*/ 43 h 43"/>
                <a:gd name="T8" fmla="*/ 22 w 22"/>
                <a:gd name="T9" fmla="*/ 43 h 43"/>
                <a:gd name="T10" fmla="*/ 22 w 22"/>
                <a:gd name="T11" fmla="*/ 0 h 43"/>
              </a:gdLst>
              <a:ahLst/>
              <a:cxnLst>
                <a:cxn ang="0">
                  <a:pos x="T0" y="T1"/>
                </a:cxn>
                <a:cxn ang="0">
                  <a:pos x="T2" y="T3"/>
                </a:cxn>
                <a:cxn ang="0">
                  <a:pos x="T4" y="T5"/>
                </a:cxn>
                <a:cxn ang="0">
                  <a:pos x="T6" y="T7"/>
                </a:cxn>
                <a:cxn ang="0">
                  <a:pos x="T8" y="T9"/>
                </a:cxn>
                <a:cxn ang="0">
                  <a:pos x="T10" y="T11"/>
                </a:cxn>
              </a:cxnLst>
              <a:rect l="0" t="0" r="r" b="b"/>
              <a:pathLst>
                <a:path w="22" h="43">
                  <a:moveTo>
                    <a:pt x="22" y="0"/>
                  </a:moveTo>
                  <a:cubicBezTo>
                    <a:pt x="13" y="0"/>
                    <a:pt x="8" y="0"/>
                    <a:pt x="0" y="0"/>
                  </a:cubicBezTo>
                  <a:cubicBezTo>
                    <a:pt x="0" y="1"/>
                    <a:pt x="0" y="1"/>
                    <a:pt x="0" y="1"/>
                  </a:cubicBezTo>
                  <a:cubicBezTo>
                    <a:pt x="0" y="43"/>
                    <a:pt x="0" y="43"/>
                    <a:pt x="0" y="43"/>
                  </a:cubicBezTo>
                  <a:cubicBezTo>
                    <a:pt x="9" y="43"/>
                    <a:pt x="14" y="43"/>
                    <a:pt x="22" y="43"/>
                  </a:cubicBez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2" name="Freeform 1516"/>
            <p:cNvSpPr/>
            <p:nvPr/>
          </p:nvSpPr>
          <p:spPr bwMode="auto">
            <a:xfrm>
              <a:off x="20486802" y="11335664"/>
              <a:ext cx="28860" cy="72148"/>
            </a:xfrm>
            <a:custGeom>
              <a:avLst/>
              <a:gdLst>
                <a:gd name="T0" fmla="*/ 22 w 22"/>
                <a:gd name="T1" fmla="*/ 0 h 55"/>
                <a:gd name="T2" fmla="*/ 0 w 22"/>
                <a:gd name="T3" fmla="*/ 0 h 55"/>
                <a:gd name="T4" fmla="*/ 0 w 22"/>
                <a:gd name="T5" fmla="*/ 53 h 55"/>
                <a:gd name="T6" fmla="*/ 0 w 22"/>
                <a:gd name="T7" fmla="*/ 55 h 55"/>
                <a:gd name="T8" fmla="*/ 22 w 22"/>
                <a:gd name="T9" fmla="*/ 55 h 55"/>
                <a:gd name="T10" fmla="*/ 22 w 22"/>
                <a:gd name="T11" fmla="*/ 0 h 55"/>
              </a:gdLst>
              <a:ahLst/>
              <a:cxnLst>
                <a:cxn ang="0">
                  <a:pos x="T0" y="T1"/>
                </a:cxn>
                <a:cxn ang="0">
                  <a:pos x="T2" y="T3"/>
                </a:cxn>
                <a:cxn ang="0">
                  <a:pos x="T4" y="T5"/>
                </a:cxn>
                <a:cxn ang="0">
                  <a:pos x="T6" y="T7"/>
                </a:cxn>
                <a:cxn ang="0">
                  <a:pos x="T8" y="T9"/>
                </a:cxn>
                <a:cxn ang="0">
                  <a:pos x="T10" y="T11"/>
                </a:cxn>
              </a:cxnLst>
              <a:rect l="0" t="0" r="r" b="b"/>
              <a:pathLst>
                <a:path w="22" h="55">
                  <a:moveTo>
                    <a:pt x="22" y="0"/>
                  </a:moveTo>
                  <a:cubicBezTo>
                    <a:pt x="14" y="0"/>
                    <a:pt x="4" y="1"/>
                    <a:pt x="0" y="0"/>
                  </a:cubicBezTo>
                  <a:cubicBezTo>
                    <a:pt x="0" y="53"/>
                    <a:pt x="0" y="53"/>
                    <a:pt x="0" y="53"/>
                  </a:cubicBezTo>
                  <a:cubicBezTo>
                    <a:pt x="1" y="54"/>
                    <a:pt x="0" y="55"/>
                    <a:pt x="0" y="55"/>
                  </a:cubicBezTo>
                  <a:cubicBezTo>
                    <a:pt x="3" y="55"/>
                    <a:pt x="14" y="55"/>
                    <a:pt x="22" y="55"/>
                  </a:cubicBezTo>
                  <a:lnTo>
                    <a:pt x="22"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3" name="Freeform 1517"/>
            <p:cNvSpPr/>
            <p:nvPr/>
          </p:nvSpPr>
          <p:spPr bwMode="auto">
            <a:xfrm>
              <a:off x="20515660" y="11121994"/>
              <a:ext cx="14430" cy="321338"/>
            </a:xfrm>
            <a:custGeom>
              <a:avLst/>
              <a:gdLst>
                <a:gd name="T0" fmla="*/ 26 w 26"/>
                <a:gd name="T1" fmla="*/ 541 h 579"/>
                <a:gd name="T2" fmla="*/ 0 w 26"/>
                <a:gd name="T3" fmla="*/ 579 h 579"/>
                <a:gd name="T4" fmla="*/ 0 w 26"/>
                <a:gd name="T5" fmla="*/ 0 h 579"/>
                <a:gd name="T6" fmla="*/ 26 w 26"/>
                <a:gd name="T7" fmla="*/ 36 h 579"/>
                <a:gd name="T8" fmla="*/ 26 w 26"/>
                <a:gd name="T9" fmla="*/ 541 h 579"/>
              </a:gdLst>
              <a:ahLst/>
              <a:cxnLst>
                <a:cxn ang="0">
                  <a:pos x="T0" y="T1"/>
                </a:cxn>
                <a:cxn ang="0">
                  <a:pos x="T2" y="T3"/>
                </a:cxn>
                <a:cxn ang="0">
                  <a:pos x="T4" y="T5"/>
                </a:cxn>
                <a:cxn ang="0">
                  <a:pos x="T6" y="T7"/>
                </a:cxn>
                <a:cxn ang="0">
                  <a:pos x="T8" y="T9"/>
                </a:cxn>
              </a:cxnLst>
              <a:rect l="0" t="0" r="r" b="b"/>
              <a:pathLst>
                <a:path w="26" h="579">
                  <a:moveTo>
                    <a:pt x="26" y="541"/>
                  </a:moveTo>
                  <a:lnTo>
                    <a:pt x="0" y="579"/>
                  </a:lnTo>
                  <a:lnTo>
                    <a:pt x="0" y="0"/>
                  </a:lnTo>
                  <a:lnTo>
                    <a:pt x="26" y="36"/>
                  </a:lnTo>
                  <a:lnTo>
                    <a:pt x="26" y="54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4" name="Freeform 1518"/>
            <p:cNvSpPr/>
            <p:nvPr/>
          </p:nvSpPr>
          <p:spPr bwMode="auto">
            <a:xfrm>
              <a:off x="20515660" y="11398932"/>
              <a:ext cx="14430" cy="45508"/>
            </a:xfrm>
            <a:custGeom>
              <a:avLst/>
              <a:gdLst>
                <a:gd name="T0" fmla="*/ 0 w 11"/>
                <a:gd name="T1" fmla="*/ 16 h 35"/>
                <a:gd name="T2" fmla="*/ 10 w 11"/>
                <a:gd name="T3" fmla="*/ 0 h 35"/>
                <a:gd name="T4" fmla="*/ 11 w 11"/>
                <a:gd name="T5" fmla="*/ 16 h 35"/>
                <a:gd name="T6" fmla="*/ 0 w 11"/>
                <a:gd name="T7" fmla="*/ 35 h 35"/>
                <a:gd name="T8" fmla="*/ 0 w 11"/>
                <a:gd name="T9" fmla="*/ 16 h 35"/>
              </a:gdLst>
              <a:ahLst/>
              <a:cxnLst>
                <a:cxn ang="0">
                  <a:pos x="T0" y="T1"/>
                </a:cxn>
                <a:cxn ang="0">
                  <a:pos x="T2" y="T3"/>
                </a:cxn>
                <a:cxn ang="0">
                  <a:pos x="T4" y="T5"/>
                </a:cxn>
                <a:cxn ang="0">
                  <a:pos x="T6" y="T7"/>
                </a:cxn>
                <a:cxn ang="0">
                  <a:pos x="T8" y="T9"/>
                </a:cxn>
              </a:cxnLst>
              <a:rect l="0" t="0" r="r" b="b"/>
              <a:pathLst>
                <a:path w="11" h="35">
                  <a:moveTo>
                    <a:pt x="0" y="16"/>
                  </a:moveTo>
                  <a:cubicBezTo>
                    <a:pt x="0" y="15"/>
                    <a:pt x="10" y="0"/>
                    <a:pt x="10" y="0"/>
                  </a:cubicBezTo>
                  <a:cubicBezTo>
                    <a:pt x="11" y="16"/>
                    <a:pt x="11" y="16"/>
                    <a:pt x="11" y="16"/>
                  </a:cubicBezTo>
                  <a:cubicBezTo>
                    <a:pt x="11" y="16"/>
                    <a:pt x="1" y="34"/>
                    <a:pt x="0" y="35"/>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5" name="Freeform 1519"/>
            <p:cNvSpPr/>
            <p:nvPr/>
          </p:nvSpPr>
          <p:spPr bwMode="auto">
            <a:xfrm>
              <a:off x="20446286" y="11144194"/>
              <a:ext cx="22200" cy="275828"/>
            </a:xfrm>
            <a:custGeom>
              <a:avLst/>
              <a:gdLst>
                <a:gd name="T0" fmla="*/ 17 w 17"/>
                <a:gd name="T1" fmla="*/ 1 h 210"/>
                <a:gd name="T2" fmla="*/ 0 w 17"/>
                <a:gd name="T3" fmla="*/ 1 h 210"/>
                <a:gd name="T4" fmla="*/ 0 w 17"/>
                <a:gd name="T5" fmla="*/ 209 h 210"/>
                <a:gd name="T6" fmla="*/ 17 w 17"/>
                <a:gd name="T7" fmla="*/ 209 h 210"/>
                <a:gd name="T8" fmla="*/ 17 w 17"/>
                <a:gd name="T9" fmla="*/ 1 h 210"/>
              </a:gdLst>
              <a:ahLst/>
              <a:cxnLst>
                <a:cxn ang="0">
                  <a:pos x="T0" y="T1"/>
                </a:cxn>
                <a:cxn ang="0">
                  <a:pos x="T2" y="T3"/>
                </a:cxn>
                <a:cxn ang="0">
                  <a:pos x="T4" y="T5"/>
                </a:cxn>
                <a:cxn ang="0">
                  <a:pos x="T6" y="T7"/>
                </a:cxn>
                <a:cxn ang="0">
                  <a:pos x="T8" y="T9"/>
                </a:cxn>
              </a:cxnLst>
              <a:rect l="0" t="0" r="r" b="b"/>
              <a:pathLst>
                <a:path w="17" h="210">
                  <a:moveTo>
                    <a:pt x="17" y="1"/>
                  </a:moveTo>
                  <a:cubicBezTo>
                    <a:pt x="10" y="1"/>
                    <a:pt x="5" y="0"/>
                    <a:pt x="0" y="1"/>
                  </a:cubicBezTo>
                  <a:cubicBezTo>
                    <a:pt x="0" y="209"/>
                    <a:pt x="0" y="209"/>
                    <a:pt x="0" y="209"/>
                  </a:cubicBezTo>
                  <a:cubicBezTo>
                    <a:pt x="3" y="210"/>
                    <a:pt x="10" y="210"/>
                    <a:pt x="17" y="209"/>
                  </a:cubicBezTo>
                  <a:lnTo>
                    <a:pt x="17" y="1"/>
                  </a:ln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6" name="Freeform 1520"/>
            <p:cNvSpPr/>
            <p:nvPr/>
          </p:nvSpPr>
          <p:spPr bwMode="auto">
            <a:xfrm>
              <a:off x="20446286" y="11351758"/>
              <a:ext cx="22200" cy="68264"/>
            </a:xfrm>
            <a:custGeom>
              <a:avLst/>
              <a:gdLst>
                <a:gd name="T0" fmla="*/ 17 w 17"/>
                <a:gd name="T1" fmla="*/ 0 h 52"/>
                <a:gd name="T2" fmla="*/ 0 w 17"/>
                <a:gd name="T3" fmla="*/ 0 h 52"/>
                <a:gd name="T4" fmla="*/ 0 w 17"/>
                <a:gd name="T5" fmla="*/ 51 h 52"/>
                <a:gd name="T6" fmla="*/ 17 w 17"/>
                <a:gd name="T7" fmla="*/ 51 h 52"/>
                <a:gd name="T8" fmla="*/ 17 w 17"/>
                <a:gd name="T9" fmla="*/ 0 h 52"/>
              </a:gdLst>
              <a:ahLst/>
              <a:cxnLst>
                <a:cxn ang="0">
                  <a:pos x="T0" y="T1"/>
                </a:cxn>
                <a:cxn ang="0">
                  <a:pos x="T2" y="T3"/>
                </a:cxn>
                <a:cxn ang="0">
                  <a:pos x="T4" y="T5"/>
                </a:cxn>
                <a:cxn ang="0">
                  <a:pos x="T6" y="T7"/>
                </a:cxn>
                <a:cxn ang="0">
                  <a:pos x="T8" y="T9"/>
                </a:cxn>
              </a:cxnLst>
              <a:rect l="0" t="0" r="r" b="b"/>
              <a:pathLst>
                <a:path w="17" h="52">
                  <a:moveTo>
                    <a:pt x="17" y="0"/>
                  </a:moveTo>
                  <a:cubicBezTo>
                    <a:pt x="10" y="0"/>
                    <a:pt x="3" y="0"/>
                    <a:pt x="0" y="0"/>
                  </a:cubicBezTo>
                  <a:cubicBezTo>
                    <a:pt x="0" y="51"/>
                    <a:pt x="0" y="51"/>
                    <a:pt x="0" y="51"/>
                  </a:cubicBezTo>
                  <a:cubicBezTo>
                    <a:pt x="3" y="52"/>
                    <a:pt x="10" y="52"/>
                    <a:pt x="17" y="51"/>
                  </a:cubicBezTo>
                  <a:lnTo>
                    <a:pt x="17" y="0"/>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7" name="Freeform 1521"/>
            <p:cNvSpPr/>
            <p:nvPr/>
          </p:nvSpPr>
          <p:spPr bwMode="auto">
            <a:xfrm>
              <a:off x="20446286" y="11154738"/>
              <a:ext cx="22200" cy="53834"/>
            </a:xfrm>
            <a:custGeom>
              <a:avLst/>
              <a:gdLst>
                <a:gd name="T0" fmla="*/ 17 w 17"/>
                <a:gd name="T1" fmla="*/ 1 h 41"/>
                <a:gd name="T2" fmla="*/ 0 w 17"/>
                <a:gd name="T3" fmla="*/ 1 h 41"/>
                <a:gd name="T4" fmla="*/ 0 w 17"/>
                <a:gd name="T5" fmla="*/ 41 h 41"/>
                <a:gd name="T6" fmla="*/ 17 w 17"/>
                <a:gd name="T7" fmla="*/ 41 h 41"/>
                <a:gd name="T8" fmla="*/ 17 w 17"/>
                <a:gd name="T9" fmla="*/ 1 h 41"/>
              </a:gdLst>
              <a:ahLst/>
              <a:cxnLst>
                <a:cxn ang="0">
                  <a:pos x="T0" y="T1"/>
                </a:cxn>
                <a:cxn ang="0">
                  <a:pos x="T2" y="T3"/>
                </a:cxn>
                <a:cxn ang="0">
                  <a:pos x="T4" y="T5"/>
                </a:cxn>
                <a:cxn ang="0">
                  <a:pos x="T6" y="T7"/>
                </a:cxn>
                <a:cxn ang="0">
                  <a:pos x="T8" y="T9"/>
                </a:cxn>
              </a:cxnLst>
              <a:rect l="0" t="0" r="r" b="b"/>
              <a:pathLst>
                <a:path w="17" h="41">
                  <a:moveTo>
                    <a:pt x="17" y="1"/>
                  </a:moveTo>
                  <a:cubicBezTo>
                    <a:pt x="10" y="1"/>
                    <a:pt x="5" y="0"/>
                    <a:pt x="0" y="1"/>
                  </a:cubicBezTo>
                  <a:cubicBezTo>
                    <a:pt x="0" y="41"/>
                    <a:pt x="0" y="41"/>
                    <a:pt x="0" y="41"/>
                  </a:cubicBezTo>
                  <a:cubicBezTo>
                    <a:pt x="5" y="41"/>
                    <a:pt x="11" y="41"/>
                    <a:pt x="17" y="41"/>
                  </a:cubicBez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8" name="Freeform 1522"/>
            <p:cNvSpPr/>
            <p:nvPr/>
          </p:nvSpPr>
          <p:spPr bwMode="auto">
            <a:xfrm>
              <a:off x="20446286" y="11331778"/>
              <a:ext cx="22200" cy="67154"/>
            </a:xfrm>
            <a:custGeom>
              <a:avLst/>
              <a:gdLst>
                <a:gd name="T0" fmla="*/ 17 w 17"/>
                <a:gd name="T1" fmla="*/ 0 h 51"/>
                <a:gd name="T2" fmla="*/ 0 w 17"/>
                <a:gd name="T3" fmla="*/ 0 h 51"/>
                <a:gd name="T4" fmla="*/ 0 w 17"/>
                <a:gd name="T5" fmla="*/ 51 h 51"/>
                <a:gd name="T6" fmla="*/ 17 w 17"/>
                <a:gd name="T7" fmla="*/ 51 h 51"/>
                <a:gd name="T8" fmla="*/ 17 w 17"/>
                <a:gd name="T9" fmla="*/ 0 h 51"/>
              </a:gdLst>
              <a:ahLst/>
              <a:cxnLst>
                <a:cxn ang="0">
                  <a:pos x="T0" y="T1"/>
                </a:cxn>
                <a:cxn ang="0">
                  <a:pos x="T2" y="T3"/>
                </a:cxn>
                <a:cxn ang="0">
                  <a:pos x="T4" y="T5"/>
                </a:cxn>
                <a:cxn ang="0">
                  <a:pos x="T6" y="T7"/>
                </a:cxn>
                <a:cxn ang="0">
                  <a:pos x="T8" y="T9"/>
                </a:cxn>
              </a:cxnLst>
              <a:rect l="0" t="0" r="r" b="b"/>
              <a:pathLst>
                <a:path w="17" h="51">
                  <a:moveTo>
                    <a:pt x="17" y="0"/>
                  </a:moveTo>
                  <a:cubicBezTo>
                    <a:pt x="10" y="0"/>
                    <a:pt x="4" y="0"/>
                    <a:pt x="0" y="0"/>
                  </a:cubicBezTo>
                  <a:cubicBezTo>
                    <a:pt x="0" y="51"/>
                    <a:pt x="0" y="51"/>
                    <a:pt x="0" y="51"/>
                  </a:cubicBezTo>
                  <a:cubicBezTo>
                    <a:pt x="3" y="51"/>
                    <a:pt x="10" y="51"/>
                    <a:pt x="17" y="51"/>
                  </a:cubicBezTo>
                  <a:lnTo>
                    <a:pt x="17"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09" name="Freeform 1523"/>
            <p:cNvSpPr/>
            <p:nvPr/>
          </p:nvSpPr>
          <p:spPr bwMode="auto">
            <a:xfrm>
              <a:off x="20467376" y="11123658"/>
              <a:ext cx="15540" cy="318562"/>
            </a:xfrm>
            <a:custGeom>
              <a:avLst/>
              <a:gdLst>
                <a:gd name="T0" fmla="*/ 0 w 28"/>
                <a:gd name="T1" fmla="*/ 531 h 574"/>
                <a:gd name="T2" fmla="*/ 28 w 28"/>
                <a:gd name="T3" fmla="*/ 574 h 574"/>
                <a:gd name="T4" fmla="*/ 28 w 28"/>
                <a:gd name="T5" fmla="*/ 0 h 574"/>
                <a:gd name="T6" fmla="*/ 0 w 28"/>
                <a:gd name="T7" fmla="*/ 40 h 574"/>
                <a:gd name="T8" fmla="*/ 0 w 28"/>
                <a:gd name="T9" fmla="*/ 531 h 574"/>
              </a:gdLst>
              <a:ahLst/>
              <a:cxnLst>
                <a:cxn ang="0">
                  <a:pos x="T0" y="T1"/>
                </a:cxn>
                <a:cxn ang="0">
                  <a:pos x="T2" y="T3"/>
                </a:cxn>
                <a:cxn ang="0">
                  <a:pos x="T4" y="T5"/>
                </a:cxn>
                <a:cxn ang="0">
                  <a:pos x="T6" y="T7"/>
                </a:cxn>
                <a:cxn ang="0">
                  <a:pos x="T8" y="T9"/>
                </a:cxn>
              </a:cxnLst>
              <a:rect l="0" t="0" r="r" b="b"/>
              <a:pathLst>
                <a:path w="28" h="574">
                  <a:moveTo>
                    <a:pt x="0" y="531"/>
                  </a:moveTo>
                  <a:lnTo>
                    <a:pt x="28" y="574"/>
                  </a:lnTo>
                  <a:lnTo>
                    <a:pt x="28" y="0"/>
                  </a:lnTo>
                  <a:lnTo>
                    <a:pt x="0" y="40"/>
                  </a:lnTo>
                  <a:lnTo>
                    <a:pt x="0" y="531"/>
                  </a:lnTo>
                  <a:close/>
                </a:path>
              </a:pathLst>
            </a:custGeom>
            <a:solidFill>
              <a:srgbClr val="A05D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0" name="Freeform 1524"/>
            <p:cNvSpPr/>
            <p:nvPr/>
          </p:nvSpPr>
          <p:spPr bwMode="auto">
            <a:xfrm>
              <a:off x="20481806" y="11121994"/>
              <a:ext cx="4994" cy="321338"/>
            </a:xfrm>
            <a:custGeom>
              <a:avLst/>
              <a:gdLst>
                <a:gd name="T0" fmla="*/ 0 w 4"/>
                <a:gd name="T1" fmla="*/ 1 h 245"/>
                <a:gd name="T2" fmla="*/ 0 w 4"/>
                <a:gd name="T3" fmla="*/ 244 h 245"/>
                <a:gd name="T4" fmla="*/ 4 w 4"/>
                <a:gd name="T5" fmla="*/ 245 h 245"/>
                <a:gd name="T6" fmla="*/ 4 w 4"/>
                <a:gd name="T7" fmla="*/ 0 h 245"/>
                <a:gd name="T8" fmla="*/ 0 w 4"/>
                <a:gd name="T9" fmla="*/ 1 h 245"/>
              </a:gdLst>
              <a:ahLst/>
              <a:cxnLst>
                <a:cxn ang="0">
                  <a:pos x="T0" y="T1"/>
                </a:cxn>
                <a:cxn ang="0">
                  <a:pos x="T2" y="T3"/>
                </a:cxn>
                <a:cxn ang="0">
                  <a:pos x="T4" y="T5"/>
                </a:cxn>
                <a:cxn ang="0">
                  <a:pos x="T6" y="T7"/>
                </a:cxn>
                <a:cxn ang="0">
                  <a:pos x="T8" y="T9"/>
                </a:cxn>
              </a:cxnLst>
              <a:rect l="0" t="0" r="r" b="b"/>
              <a:pathLst>
                <a:path w="4" h="245">
                  <a:moveTo>
                    <a:pt x="0" y="1"/>
                  </a:moveTo>
                  <a:cubicBezTo>
                    <a:pt x="0" y="244"/>
                    <a:pt x="0" y="244"/>
                    <a:pt x="0" y="244"/>
                  </a:cubicBezTo>
                  <a:cubicBezTo>
                    <a:pt x="0" y="244"/>
                    <a:pt x="3" y="245"/>
                    <a:pt x="4" y="245"/>
                  </a:cubicBezTo>
                  <a:cubicBezTo>
                    <a:pt x="4" y="0"/>
                    <a:pt x="4" y="0"/>
                    <a:pt x="4" y="0"/>
                  </a:cubicBezTo>
                  <a:cubicBezTo>
                    <a:pt x="3" y="0"/>
                    <a:pt x="1" y="0"/>
                    <a:pt x="0" y="1"/>
                  </a:cubicBez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1" name="Freeform 1525"/>
            <p:cNvSpPr/>
            <p:nvPr/>
          </p:nvSpPr>
          <p:spPr bwMode="auto">
            <a:xfrm>
              <a:off x="20570604" y="11120884"/>
              <a:ext cx="28860" cy="322448"/>
            </a:xfrm>
            <a:custGeom>
              <a:avLst/>
              <a:gdLst>
                <a:gd name="T0" fmla="*/ 1 w 22"/>
                <a:gd name="T1" fmla="*/ 1 h 246"/>
                <a:gd name="T2" fmla="*/ 0 w 22"/>
                <a:gd name="T3" fmla="*/ 1 h 246"/>
                <a:gd name="T4" fmla="*/ 0 w 22"/>
                <a:gd name="T5" fmla="*/ 246 h 246"/>
                <a:gd name="T6" fmla="*/ 1 w 22"/>
                <a:gd name="T7" fmla="*/ 246 h 246"/>
                <a:gd name="T8" fmla="*/ 22 w 22"/>
                <a:gd name="T9" fmla="*/ 246 h 246"/>
                <a:gd name="T10" fmla="*/ 22 w 22"/>
                <a:gd name="T11" fmla="*/ 1 h 246"/>
                <a:gd name="T12" fmla="*/ 1 w 22"/>
                <a:gd name="T13" fmla="*/ 1 h 246"/>
              </a:gdLst>
              <a:ahLst/>
              <a:cxnLst>
                <a:cxn ang="0">
                  <a:pos x="T0" y="T1"/>
                </a:cxn>
                <a:cxn ang="0">
                  <a:pos x="T2" y="T3"/>
                </a:cxn>
                <a:cxn ang="0">
                  <a:pos x="T4" y="T5"/>
                </a:cxn>
                <a:cxn ang="0">
                  <a:pos x="T6" y="T7"/>
                </a:cxn>
                <a:cxn ang="0">
                  <a:pos x="T8" y="T9"/>
                </a:cxn>
                <a:cxn ang="0">
                  <a:pos x="T10" y="T11"/>
                </a:cxn>
                <a:cxn ang="0">
                  <a:pos x="T12" y="T13"/>
                </a:cxn>
              </a:cxnLst>
              <a:rect l="0" t="0" r="r" b="b"/>
              <a:pathLst>
                <a:path w="22" h="246">
                  <a:moveTo>
                    <a:pt x="1" y="1"/>
                  </a:moveTo>
                  <a:cubicBezTo>
                    <a:pt x="0" y="1"/>
                    <a:pt x="0" y="1"/>
                    <a:pt x="0" y="1"/>
                  </a:cubicBezTo>
                  <a:cubicBezTo>
                    <a:pt x="0" y="246"/>
                    <a:pt x="0" y="246"/>
                    <a:pt x="0" y="246"/>
                  </a:cubicBezTo>
                  <a:cubicBezTo>
                    <a:pt x="1" y="246"/>
                    <a:pt x="1" y="246"/>
                    <a:pt x="1" y="246"/>
                  </a:cubicBezTo>
                  <a:cubicBezTo>
                    <a:pt x="3" y="246"/>
                    <a:pt x="14" y="246"/>
                    <a:pt x="22" y="246"/>
                  </a:cubicBezTo>
                  <a:cubicBezTo>
                    <a:pt x="22" y="1"/>
                    <a:pt x="22" y="1"/>
                    <a:pt x="22" y="1"/>
                  </a:cubicBezTo>
                  <a:cubicBezTo>
                    <a:pt x="13" y="1"/>
                    <a:pt x="8" y="0"/>
                    <a:pt x="1" y="1"/>
                  </a:cubicBez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2" name="Freeform 1526"/>
            <p:cNvSpPr/>
            <p:nvPr/>
          </p:nvSpPr>
          <p:spPr bwMode="auto">
            <a:xfrm>
              <a:off x="20572270" y="11356754"/>
              <a:ext cx="27194" cy="86578"/>
            </a:xfrm>
            <a:custGeom>
              <a:avLst/>
              <a:gdLst>
                <a:gd name="T0" fmla="*/ 21 w 21"/>
                <a:gd name="T1" fmla="*/ 1 h 66"/>
                <a:gd name="T2" fmla="*/ 0 w 21"/>
                <a:gd name="T3" fmla="*/ 0 h 66"/>
                <a:gd name="T4" fmla="*/ 0 w 21"/>
                <a:gd name="T5" fmla="*/ 66 h 66"/>
                <a:gd name="T6" fmla="*/ 21 w 21"/>
                <a:gd name="T7" fmla="*/ 66 h 66"/>
                <a:gd name="T8" fmla="*/ 21 w 21"/>
                <a:gd name="T9" fmla="*/ 1 h 66"/>
              </a:gdLst>
              <a:ahLst/>
              <a:cxnLst>
                <a:cxn ang="0">
                  <a:pos x="T0" y="T1"/>
                </a:cxn>
                <a:cxn ang="0">
                  <a:pos x="T2" y="T3"/>
                </a:cxn>
                <a:cxn ang="0">
                  <a:pos x="T4" y="T5"/>
                </a:cxn>
                <a:cxn ang="0">
                  <a:pos x="T6" y="T7"/>
                </a:cxn>
                <a:cxn ang="0">
                  <a:pos x="T8" y="T9"/>
                </a:cxn>
              </a:cxnLst>
              <a:rect l="0" t="0" r="r" b="b"/>
              <a:pathLst>
                <a:path w="21" h="66">
                  <a:moveTo>
                    <a:pt x="21" y="1"/>
                  </a:moveTo>
                  <a:cubicBezTo>
                    <a:pt x="13" y="0"/>
                    <a:pt x="3" y="0"/>
                    <a:pt x="0" y="0"/>
                  </a:cubicBezTo>
                  <a:cubicBezTo>
                    <a:pt x="0" y="66"/>
                    <a:pt x="0" y="66"/>
                    <a:pt x="0" y="66"/>
                  </a:cubicBezTo>
                  <a:cubicBezTo>
                    <a:pt x="2" y="66"/>
                    <a:pt x="13" y="66"/>
                    <a:pt x="21" y="66"/>
                  </a:cubicBezTo>
                  <a:lnTo>
                    <a:pt x="21" y="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3" name="Freeform 1527"/>
            <p:cNvSpPr/>
            <p:nvPr/>
          </p:nvSpPr>
          <p:spPr bwMode="auto">
            <a:xfrm>
              <a:off x="20570604" y="11148078"/>
              <a:ext cx="28860" cy="56608"/>
            </a:xfrm>
            <a:custGeom>
              <a:avLst/>
              <a:gdLst>
                <a:gd name="T0" fmla="*/ 22 w 22"/>
                <a:gd name="T1" fmla="*/ 0 h 43"/>
                <a:gd name="T2" fmla="*/ 1 w 22"/>
                <a:gd name="T3" fmla="*/ 0 h 43"/>
                <a:gd name="T4" fmla="*/ 0 w 22"/>
                <a:gd name="T5" fmla="*/ 1 h 43"/>
                <a:gd name="T6" fmla="*/ 0 w 22"/>
                <a:gd name="T7" fmla="*/ 43 h 43"/>
                <a:gd name="T8" fmla="*/ 22 w 22"/>
                <a:gd name="T9" fmla="*/ 43 h 43"/>
                <a:gd name="T10" fmla="*/ 22 w 22"/>
                <a:gd name="T11" fmla="*/ 0 h 43"/>
              </a:gdLst>
              <a:ahLst/>
              <a:cxnLst>
                <a:cxn ang="0">
                  <a:pos x="T0" y="T1"/>
                </a:cxn>
                <a:cxn ang="0">
                  <a:pos x="T2" y="T3"/>
                </a:cxn>
                <a:cxn ang="0">
                  <a:pos x="T4" y="T5"/>
                </a:cxn>
                <a:cxn ang="0">
                  <a:pos x="T6" y="T7"/>
                </a:cxn>
                <a:cxn ang="0">
                  <a:pos x="T8" y="T9"/>
                </a:cxn>
                <a:cxn ang="0">
                  <a:pos x="T10" y="T11"/>
                </a:cxn>
              </a:cxnLst>
              <a:rect l="0" t="0" r="r" b="b"/>
              <a:pathLst>
                <a:path w="22" h="43">
                  <a:moveTo>
                    <a:pt x="22" y="0"/>
                  </a:moveTo>
                  <a:cubicBezTo>
                    <a:pt x="13" y="0"/>
                    <a:pt x="8" y="0"/>
                    <a:pt x="1" y="0"/>
                  </a:cubicBezTo>
                  <a:cubicBezTo>
                    <a:pt x="0" y="1"/>
                    <a:pt x="0" y="1"/>
                    <a:pt x="0" y="1"/>
                  </a:cubicBezTo>
                  <a:cubicBezTo>
                    <a:pt x="0" y="43"/>
                    <a:pt x="0" y="43"/>
                    <a:pt x="0" y="43"/>
                  </a:cubicBezTo>
                  <a:cubicBezTo>
                    <a:pt x="9" y="43"/>
                    <a:pt x="14" y="43"/>
                    <a:pt x="22" y="43"/>
                  </a:cubicBez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4" name="Freeform 1528"/>
            <p:cNvSpPr/>
            <p:nvPr/>
          </p:nvSpPr>
          <p:spPr bwMode="auto">
            <a:xfrm>
              <a:off x="20570604" y="11335664"/>
              <a:ext cx="28860" cy="72148"/>
            </a:xfrm>
            <a:custGeom>
              <a:avLst/>
              <a:gdLst>
                <a:gd name="T0" fmla="*/ 22 w 22"/>
                <a:gd name="T1" fmla="*/ 0 h 55"/>
                <a:gd name="T2" fmla="*/ 1 w 22"/>
                <a:gd name="T3" fmla="*/ 0 h 55"/>
                <a:gd name="T4" fmla="*/ 1 w 22"/>
                <a:gd name="T5" fmla="*/ 53 h 55"/>
                <a:gd name="T6" fmla="*/ 1 w 22"/>
                <a:gd name="T7" fmla="*/ 55 h 55"/>
                <a:gd name="T8" fmla="*/ 22 w 22"/>
                <a:gd name="T9" fmla="*/ 55 h 55"/>
                <a:gd name="T10" fmla="*/ 22 w 22"/>
                <a:gd name="T11" fmla="*/ 0 h 55"/>
              </a:gdLst>
              <a:ahLst/>
              <a:cxnLst>
                <a:cxn ang="0">
                  <a:pos x="T0" y="T1"/>
                </a:cxn>
                <a:cxn ang="0">
                  <a:pos x="T2" y="T3"/>
                </a:cxn>
                <a:cxn ang="0">
                  <a:pos x="T4" y="T5"/>
                </a:cxn>
                <a:cxn ang="0">
                  <a:pos x="T6" y="T7"/>
                </a:cxn>
                <a:cxn ang="0">
                  <a:pos x="T8" y="T9"/>
                </a:cxn>
                <a:cxn ang="0">
                  <a:pos x="T10" y="T11"/>
                </a:cxn>
              </a:cxnLst>
              <a:rect l="0" t="0" r="r" b="b"/>
              <a:pathLst>
                <a:path w="22" h="55">
                  <a:moveTo>
                    <a:pt x="22" y="0"/>
                  </a:moveTo>
                  <a:cubicBezTo>
                    <a:pt x="14" y="0"/>
                    <a:pt x="4" y="1"/>
                    <a:pt x="1" y="0"/>
                  </a:cubicBezTo>
                  <a:cubicBezTo>
                    <a:pt x="1" y="53"/>
                    <a:pt x="1" y="53"/>
                    <a:pt x="1" y="53"/>
                  </a:cubicBezTo>
                  <a:cubicBezTo>
                    <a:pt x="2" y="54"/>
                    <a:pt x="0" y="55"/>
                    <a:pt x="1" y="55"/>
                  </a:cubicBezTo>
                  <a:cubicBezTo>
                    <a:pt x="3" y="55"/>
                    <a:pt x="14" y="55"/>
                    <a:pt x="22" y="55"/>
                  </a:cubicBezTo>
                  <a:lnTo>
                    <a:pt x="22"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5" name="Freeform 1529"/>
            <p:cNvSpPr/>
            <p:nvPr/>
          </p:nvSpPr>
          <p:spPr bwMode="auto">
            <a:xfrm>
              <a:off x="20599464" y="11121994"/>
              <a:ext cx="16094" cy="321338"/>
            </a:xfrm>
            <a:custGeom>
              <a:avLst/>
              <a:gdLst>
                <a:gd name="T0" fmla="*/ 29 w 29"/>
                <a:gd name="T1" fmla="*/ 541 h 579"/>
                <a:gd name="T2" fmla="*/ 0 w 29"/>
                <a:gd name="T3" fmla="*/ 579 h 579"/>
                <a:gd name="T4" fmla="*/ 0 w 29"/>
                <a:gd name="T5" fmla="*/ 0 h 579"/>
                <a:gd name="T6" fmla="*/ 29 w 29"/>
                <a:gd name="T7" fmla="*/ 36 h 579"/>
                <a:gd name="T8" fmla="*/ 29 w 29"/>
                <a:gd name="T9" fmla="*/ 541 h 579"/>
              </a:gdLst>
              <a:ahLst/>
              <a:cxnLst>
                <a:cxn ang="0">
                  <a:pos x="T0" y="T1"/>
                </a:cxn>
                <a:cxn ang="0">
                  <a:pos x="T2" y="T3"/>
                </a:cxn>
                <a:cxn ang="0">
                  <a:pos x="T4" y="T5"/>
                </a:cxn>
                <a:cxn ang="0">
                  <a:pos x="T6" y="T7"/>
                </a:cxn>
                <a:cxn ang="0">
                  <a:pos x="T8" y="T9"/>
                </a:cxn>
              </a:cxnLst>
              <a:rect l="0" t="0" r="r" b="b"/>
              <a:pathLst>
                <a:path w="29" h="579">
                  <a:moveTo>
                    <a:pt x="29" y="541"/>
                  </a:moveTo>
                  <a:lnTo>
                    <a:pt x="0" y="579"/>
                  </a:lnTo>
                  <a:lnTo>
                    <a:pt x="0" y="0"/>
                  </a:lnTo>
                  <a:lnTo>
                    <a:pt x="29" y="36"/>
                  </a:lnTo>
                  <a:lnTo>
                    <a:pt x="29" y="54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6" name="Freeform 1530"/>
            <p:cNvSpPr/>
            <p:nvPr/>
          </p:nvSpPr>
          <p:spPr bwMode="auto">
            <a:xfrm>
              <a:off x="20599464" y="11398932"/>
              <a:ext cx="16094" cy="45508"/>
            </a:xfrm>
            <a:custGeom>
              <a:avLst/>
              <a:gdLst>
                <a:gd name="T0" fmla="*/ 0 w 12"/>
                <a:gd name="T1" fmla="*/ 16 h 35"/>
                <a:gd name="T2" fmla="*/ 11 w 12"/>
                <a:gd name="T3" fmla="*/ 0 h 35"/>
                <a:gd name="T4" fmla="*/ 12 w 12"/>
                <a:gd name="T5" fmla="*/ 16 h 35"/>
                <a:gd name="T6" fmla="*/ 0 w 12"/>
                <a:gd name="T7" fmla="*/ 35 h 35"/>
                <a:gd name="T8" fmla="*/ 0 w 12"/>
                <a:gd name="T9" fmla="*/ 16 h 35"/>
              </a:gdLst>
              <a:ahLst/>
              <a:cxnLst>
                <a:cxn ang="0">
                  <a:pos x="T0" y="T1"/>
                </a:cxn>
                <a:cxn ang="0">
                  <a:pos x="T2" y="T3"/>
                </a:cxn>
                <a:cxn ang="0">
                  <a:pos x="T4" y="T5"/>
                </a:cxn>
                <a:cxn ang="0">
                  <a:pos x="T6" y="T7"/>
                </a:cxn>
                <a:cxn ang="0">
                  <a:pos x="T8" y="T9"/>
                </a:cxn>
              </a:cxnLst>
              <a:rect l="0" t="0" r="r" b="b"/>
              <a:pathLst>
                <a:path w="12" h="35">
                  <a:moveTo>
                    <a:pt x="0" y="16"/>
                  </a:moveTo>
                  <a:cubicBezTo>
                    <a:pt x="1" y="15"/>
                    <a:pt x="11" y="0"/>
                    <a:pt x="11" y="0"/>
                  </a:cubicBezTo>
                  <a:cubicBezTo>
                    <a:pt x="12" y="16"/>
                    <a:pt x="12" y="16"/>
                    <a:pt x="12" y="16"/>
                  </a:cubicBezTo>
                  <a:cubicBezTo>
                    <a:pt x="12" y="16"/>
                    <a:pt x="2" y="34"/>
                    <a:pt x="0" y="35"/>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7" name="Freeform 1531"/>
            <p:cNvSpPr/>
            <p:nvPr/>
          </p:nvSpPr>
          <p:spPr bwMode="auto">
            <a:xfrm>
              <a:off x="20530090" y="11144194"/>
              <a:ext cx="22200" cy="275828"/>
            </a:xfrm>
            <a:custGeom>
              <a:avLst/>
              <a:gdLst>
                <a:gd name="T0" fmla="*/ 17 w 17"/>
                <a:gd name="T1" fmla="*/ 1 h 210"/>
                <a:gd name="T2" fmla="*/ 0 w 17"/>
                <a:gd name="T3" fmla="*/ 1 h 210"/>
                <a:gd name="T4" fmla="*/ 0 w 17"/>
                <a:gd name="T5" fmla="*/ 209 h 210"/>
                <a:gd name="T6" fmla="*/ 17 w 17"/>
                <a:gd name="T7" fmla="*/ 209 h 210"/>
                <a:gd name="T8" fmla="*/ 17 w 17"/>
                <a:gd name="T9" fmla="*/ 1 h 210"/>
              </a:gdLst>
              <a:ahLst/>
              <a:cxnLst>
                <a:cxn ang="0">
                  <a:pos x="T0" y="T1"/>
                </a:cxn>
                <a:cxn ang="0">
                  <a:pos x="T2" y="T3"/>
                </a:cxn>
                <a:cxn ang="0">
                  <a:pos x="T4" y="T5"/>
                </a:cxn>
                <a:cxn ang="0">
                  <a:pos x="T6" y="T7"/>
                </a:cxn>
                <a:cxn ang="0">
                  <a:pos x="T8" y="T9"/>
                </a:cxn>
              </a:cxnLst>
              <a:rect l="0" t="0" r="r" b="b"/>
              <a:pathLst>
                <a:path w="17" h="210">
                  <a:moveTo>
                    <a:pt x="17" y="1"/>
                  </a:moveTo>
                  <a:cubicBezTo>
                    <a:pt x="11" y="1"/>
                    <a:pt x="5" y="0"/>
                    <a:pt x="0" y="1"/>
                  </a:cubicBezTo>
                  <a:cubicBezTo>
                    <a:pt x="0" y="209"/>
                    <a:pt x="0" y="209"/>
                    <a:pt x="0" y="209"/>
                  </a:cubicBezTo>
                  <a:cubicBezTo>
                    <a:pt x="4" y="210"/>
                    <a:pt x="11" y="210"/>
                    <a:pt x="17" y="209"/>
                  </a:cubicBezTo>
                  <a:lnTo>
                    <a:pt x="17" y="1"/>
                  </a:ln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8" name="Freeform 1532"/>
            <p:cNvSpPr/>
            <p:nvPr/>
          </p:nvSpPr>
          <p:spPr bwMode="auto">
            <a:xfrm>
              <a:off x="20530090" y="11351758"/>
              <a:ext cx="22200" cy="68264"/>
            </a:xfrm>
            <a:custGeom>
              <a:avLst/>
              <a:gdLst>
                <a:gd name="T0" fmla="*/ 17 w 17"/>
                <a:gd name="T1" fmla="*/ 0 h 52"/>
                <a:gd name="T2" fmla="*/ 0 w 17"/>
                <a:gd name="T3" fmla="*/ 0 h 52"/>
                <a:gd name="T4" fmla="*/ 0 w 17"/>
                <a:gd name="T5" fmla="*/ 51 h 52"/>
                <a:gd name="T6" fmla="*/ 17 w 17"/>
                <a:gd name="T7" fmla="*/ 51 h 52"/>
                <a:gd name="T8" fmla="*/ 17 w 17"/>
                <a:gd name="T9" fmla="*/ 0 h 52"/>
              </a:gdLst>
              <a:ahLst/>
              <a:cxnLst>
                <a:cxn ang="0">
                  <a:pos x="T0" y="T1"/>
                </a:cxn>
                <a:cxn ang="0">
                  <a:pos x="T2" y="T3"/>
                </a:cxn>
                <a:cxn ang="0">
                  <a:pos x="T4" y="T5"/>
                </a:cxn>
                <a:cxn ang="0">
                  <a:pos x="T6" y="T7"/>
                </a:cxn>
                <a:cxn ang="0">
                  <a:pos x="T8" y="T9"/>
                </a:cxn>
              </a:cxnLst>
              <a:rect l="0" t="0" r="r" b="b"/>
              <a:pathLst>
                <a:path w="17" h="52">
                  <a:moveTo>
                    <a:pt x="17" y="0"/>
                  </a:moveTo>
                  <a:cubicBezTo>
                    <a:pt x="11" y="0"/>
                    <a:pt x="4" y="0"/>
                    <a:pt x="0" y="0"/>
                  </a:cubicBezTo>
                  <a:cubicBezTo>
                    <a:pt x="0" y="51"/>
                    <a:pt x="0" y="51"/>
                    <a:pt x="0" y="51"/>
                  </a:cubicBezTo>
                  <a:cubicBezTo>
                    <a:pt x="4" y="52"/>
                    <a:pt x="11" y="52"/>
                    <a:pt x="17" y="51"/>
                  </a:cubicBezTo>
                  <a:lnTo>
                    <a:pt x="17" y="0"/>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19" name="Freeform 1533"/>
            <p:cNvSpPr/>
            <p:nvPr/>
          </p:nvSpPr>
          <p:spPr bwMode="auto">
            <a:xfrm>
              <a:off x="20530090" y="11154738"/>
              <a:ext cx="22200" cy="53834"/>
            </a:xfrm>
            <a:custGeom>
              <a:avLst/>
              <a:gdLst>
                <a:gd name="T0" fmla="*/ 17 w 17"/>
                <a:gd name="T1" fmla="*/ 1 h 41"/>
                <a:gd name="T2" fmla="*/ 0 w 17"/>
                <a:gd name="T3" fmla="*/ 1 h 41"/>
                <a:gd name="T4" fmla="*/ 0 w 17"/>
                <a:gd name="T5" fmla="*/ 41 h 41"/>
                <a:gd name="T6" fmla="*/ 17 w 17"/>
                <a:gd name="T7" fmla="*/ 41 h 41"/>
                <a:gd name="T8" fmla="*/ 17 w 17"/>
                <a:gd name="T9" fmla="*/ 1 h 41"/>
              </a:gdLst>
              <a:ahLst/>
              <a:cxnLst>
                <a:cxn ang="0">
                  <a:pos x="T0" y="T1"/>
                </a:cxn>
                <a:cxn ang="0">
                  <a:pos x="T2" y="T3"/>
                </a:cxn>
                <a:cxn ang="0">
                  <a:pos x="T4" y="T5"/>
                </a:cxn>
                <a:cxn ang="0">
                  <a:pos x="T6" y="T7"/>
                </a:cxn>
                <a:cxn ang="0">
                  <a:pos x="T8" y="T9"/>
                </a:cxn>
              </a:cxnLst>
              <a:rect l="0" t="0" r="r" b="b"/>
              <a:pathLst>
                <a:path w="17" h="41">
                  <a:moveTo>
                    <a:pt x="17" y="1"/>
                  </a:moveTo>
                  <a:cubicBezTo>
                    <a:pt x="11" y="1"/>
                    <a:pt x="5" y="0"/>
                    <a:pt x="0" y="1"/>
                  </a:cubicBezTo>
                  <a:cubicBezTo>
                    <a:pt x="0" y="41"/>
                    <a:pt x="0" y="41"/>
                    <a:pt x="0" y="41"/>
                  </a:cubicBezTo>
                  <a:cubicBezTo>
                    <a:pt x="6" y="41"/>
                    <a:pt x="11" y="41"/>
                    <a:pt x="17" y="41"/>
                  </a:cubicBez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0" name="Freeform 1534"/>
            <p:cNvSpPr/>
            <p:nvPr/>
          </p:nvSpPr>
          <p:spPr bwMode="auto">
            <a:xfrm>
              <a:off x="20530090" y="11331778"/>
              <a:ext cx="22200" cy="67154"/>
            </a:xfrm>
            <a:custGeom>
              <a:avLst/>
              <a:gdLst>
                <a:gd name="T0" fmla="*/ 17 w 17"/>
                <a:gd name="T1" fmla="*/ 0 h 51"/>
                <a:gd name="T2" fmla="*/ 0 w 17"/>
                <a:gd name="T3" fmla="*/ 0 h 51"/>
                <a:gd name="T4" fmla="*/ 0 w 17"/>
                <a:gd name="T5" fmla="*/ 51 h 51"/>
                <a:gd name="T6" fmla="*/ 17 w 17"/>
                <a:gd name="T7" fmla="*/ 51 h 51"/>
                <a:gd name="T8" fmla="*/ 17 w 17"/>
                <a:gd name="T9" fmla="*/ 0 h 51"/>
              </a:gdLst>
              <a:ahLst/>
              <a:cxnLst>
                <a:cxn ang="0">
                  <a:pos x="T0" y="T1"/>
                </a:cxn>
                <a:cxn ang="0">
                  <a:pos x="T2" y="T3"/>
                </a:cxn>
                <a:cxn ang="0">
                  <a:pos x="T4" y="T5"/>
                </a:cxn>
                <a:cxn ang="0">
                  <a:pos x="T6" y="T7"/>
                </a:cxn>
                <a:cxn ang="0">
                  <a:pos x="T8" y="T9"/>
                </a:cxn>
              </a:cxnLst>
              <a:rect l="0" t="0" r="r" b="b"/>
              <a:pathLst>
                <a:path w="17" h="51">
                  <a:moveTo>
                    <a:pt x="17" y="0"/>
                  </a:moveTo>
                  <a:cubicBezTo>
                    <a:pt x="11" y="0"/>
                    <a:pt x="4" y="0"/>
                    <a:pt x="0" y="0"/>
                  </a:cubicBezTo>
                  <a:cubicBezTo>
                    <a:pt x="0" y="51"/>
                    <a:pt x="0" y="51"/>
                    <a:pt x="0" y="51"/>
                  </a:cubicBezTo>
                  <a:cubicBezTo>
                    <a:pt x="4" y="51"/>
                    <a:pt x="11" y="51"/>
                    <a:pt x="17" y="51"/>
                  </a:cubicBezTo>
                  <a:lnTo>
                    <a:pt x="17"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1" name="Freeform 1535"/>
            <p:cNvSpPr/>
            <p:nvPr/>
          </p:nvSpPr>
          <p:spPr bwMode="auto">
            <a:xfrm>
              <a:off x="20551180" y="11123658"/>
              <a:ext cx="15540" cy="318562"/>
            </a:xfrm>
            <a:custGeom>
              <a:avLst/>
              <a:gdLst>
                <a:gd name="T0" fmla="*/ 0 w 28"/>
                <a:gd name="T1" fmla="*/ 531 h 574"/>
                <a:gd name="T2" fmla="*/ 28 w 28"/>
                <a:gd name="T3" fmla="*/ 574 h 574"/>
                <a:gd name="T4" fmla="*/ 28 w 28"/>
                <a:gd name="T5" fmla="*/ 0 h 574"/>
                <a:gd name="T6" fmla="*/ 0 w 28"/>
                <a:gd name="T7" fmla="*/ 40 h 574"/>
                <a:gd name="T8" fmla="*/ 0 w 28"/>
                <a:gd name="T9" fmla="*/ 531 h 574"/>
              </a:gdLst>
              <a:ahLst/>
              <a:cxnLst>
                <a:cxn ang="0">
                  <a:pos x="T0" y="T1"/>
                </a:cxn>
                <a:cxn ang="0">
                  <a:pos x="T2" y="T3"/>
                </a:cxn>
                <a:cxn ang="0">
                  <a:pos x="T4" y="T5"/>
                </a:cxn>
                <a:cxn ang="0">
                  <a:pos x="T6" y="T7"/>
                </a:cxn>
                <a:cxn ang="0">
                  <a:pos x="T8" y="T9"/>
                </a:cxn>
              </a:cxnLst>
              <a:rect l="0" t="0" r="r" b="b"/>
              <a:pathLst>
                <a:path w="28" h="574">
                  <a:moveTo>
                    <a:pt x="0" y="531"/>
                  </a:moveTo>
                  <a:lnTo>
                    <a:pt x="28" y="574"/>
                  </a:lnTo>
                  <a:lnTo>
                    <a:pt x="28" y="0"/>
                  </a:lnTo>
                  <a:lnTo>
                    <a:pt x="0" y="40"/>
                  </a:lnTo>
                  <a:lnTo>
                    <a:pt x="0" y="531"/>
                  </a:lnTo>
                  <a:close/>
                </a:path>
              </a:pathLst>
            </a:custGeom>
            <a:solidFill>
              <a:srgbClr val="A05D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2" name="Freeform 1536"/>
            <p:cNvSpPr/>
            <p:nvPr/>
          </p:nvSpPr>
          <p:spPr bwMode="auto">
            <a:xfrm>
              <a:off x="20565610" y="11121994"/>
              <a:ext cx="6660" cy="321338"/>
            </a:xfrm>
            <a:custGeom>
              <a:avLst/>
              <a:gdLst>
                <a:gd name="T0" fmla="*/ 0 w 5"/>
                <a:gd name="T1" fmla="*/ 1 h 245"/>
                <a:gd name="T2" fmla="*/ 0 w 5"/>
                <a:gd name="T3" fmla="*/ 244 h 245"/>
                <a:gd name="T4" fmla="*/ 5 w 5"/>
                <a:gd name="T5" fmla="*/ 245 h 245"/>
                <a:gd name="T6" fmla="*/ 5 w 5"/>
                <a:gd name="T7" fmla="*/ 0 h 245"/>
                <a:gd name="T8" fmla="*/ 0 w 5"/>
                <a:gd name="T9" fmla="*/ 1 h 245"/>
              </a:gdLst>
              <a:ahLst/>
              <a:cxnLst>
                <a:cxn ang="0">
                  <a:pos x="T0" y="T1"/>
                </a:cxn>
                <a:cxn ang="0">
                  <a:pos x="T2" y="T3"/>
                </a:cxn>
                <a:cxn ang="0">
                  <a:pos x="T4" y="T5"/>
                </a:cxn>
                <a:cxn ang="0">
                  <a:pos x="T6" y="T7"/>
                </a:cxn>
                <a:cxn ang="0">
                  <a:pos x="T8" y="T9"/>
                </a:cxn>
              </a:cxnLst>
              <a:rect l="0" t="0" r="r" b="b"/>
              <a:pathLst>
                <a:path w="5" h="245">
                  <a:moveTo>
                    <a:pt x="0" y="1"/>
                  </a:moveTo>
                  <a:cubicBezTo>
                    <a:pt x="0" y="244"/>
                    <a:pt x="0" y="244"/>
                    <a:pt x="0" y="244"/>
                  </a:cubicBezTo>
                  <a:cubicBezTo>
                    <a:pt x="1" y="244"/>
                    <a:pt x="4" y="245"/>
                    <a:pt x="5" y="245"/>
                  </a:cubicBezTo>
                  <a:cubicBezTo>
                    <a:pt x="5" y="0"/>
                    <a:pt x="5" y="0"/>
                    <a:pt x="5" y="0"/>
                  </a:cubicBezTo>
                  <a:cubicBezTo>
                    <a:pt x="4" y="0"/>
                    <a:pt x="1" y="0"/>
                    <a:pt x="0" y="1"/>
                  </a:cubicBez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3" name="Freeform 1537"/>
            <p:cNvSpPr/>
            <p:nvPr/>
          </p:nvSpPr>
          <p:spPr bwMode="auto">
            <a:xfrm>
              <a:off x="20884172" y="11183598"/>
              <a:ext cx="49948" cy="197020"/>
            </a:xfrm>
            <a:custGeom>
              <a:avLst/>
              <a:gdLst>
                <a:gd name="T0" fmla="*/ 13 w 38"/>
                <a:gd name="T1" fmla="*/ 0 h 150"/>
                <a:gd name="T2" fmla="*/ 0 w 38"/>
                <a:gd name="T3" fmla="*/ 75 h 150"/>
                <a:gd name="T4" fmla="*/ 13 w 38"/>
                <a:gd name="T5" fmla="*/ 150 h 150"/>
                <a:gd name="T6" fmla="*/ 38 w 38"/>
                <a:gd name="T7" fmla="*/ 149 h 150"/>
                <a:gd name="T8" fmla="*/ 38 w 38"/>
                <a:gd name="T9" fmla="*/ 110 h 150"/>
                <a:gd name="T10" fmla="*/ 38 w 38"/>
                <a:gd name="T11" fmla="*/ 34 h 150"/>
                <a:gd name="T12" fmla="*/ 38 w 38"/>
                <a:gd name="T13" fmla="*/ 0 h 150"/>
                <a:gd name="T14" fmla="*/ 13 w 3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50">
                  <a:moveTo>
                    <a:pt x="13" y="0"/>
                  </a:moveTo>
                  <a:cubicBezTo>
                    <a:pt x="6" y="2"/>
                    <a:pt x="0" y="40"/>
                    <a:pt x="0" y="75"/>
                  </a:cubicBezTo>
                  <a:cubicBezTo>
                    <a:pt x="0" y="109"/>
                    <a:pt x="6" y="147"/>
                    <a:pt x="13" y="150"/>
                  </a:cubicBezTo>
                  <a:cubicBezTo>
                    <a:pt x="14" y="150"/>
                    <a:pt x="22" y="149"/>
                    <a:pt x="38" y="149"/>
                  </a:cubicBezTo>
                  <a:cubicBezTo>
                    <a:pt x="38" y="137"/>
                    <a:pt x="38" y="124"/>
                    <a:pt x="38" y="110"/>
                  </a:cubicBezTo>
                  <a:cubicBezTo>
                    <a:pt x="38" y="34"/>
                    <a:pt x="38" y="34"/>
                    <a:pt x="38" y="34"/>
                  </a:cubicBezTo>
                  <a:cubicBezTo>
                    <a:pt x="38" y="21"/>
                    <a:pt x="38" y="12"/>
                    <a:pt x="38" y="0"/>
                  </a:cubicBezTo>
                  <a:cubicBezTo>
                    <a:pt x="22" y="0"/>
                    <a:pt x="14" y="0"/>
                    <a:pt x="13"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4" name="Freeform 1538"/>
            <p:cNvSpPr/>
            <p:nvPr/>
          </p:nvSpPr>
          <p:spPr bwMode="auto">
            <a:xfrm>
              <a:off x="20755970" y="11123658"/>
              <a:ext cx="153176" cy="319672"/>
            </a:xfrm>
            <a:custGeom>
              <a:avLst/>
              <a:gdLst>
                <a:gd name="T0" fmla="*/ 0 w 117"/>
                <a:gd name="T1" fmla="*/ 0 h 244"/>
                <a:gd name="T2" fmla="*/ 5 w 117"/>
                <a:gd name="T3" fmla="*/ 0 h 244"/>
                <a:gd name="T4" fmla="*/ 117 w 117"/>
                <a:gd name="T5" fmla="*/ 42 h 244"/>
                <a:gd name="T6" fmla="*/ 117 w 117"/>
                <a:gd name="T7" fmla="*/ 80 h 244"/>
                <a:gd name="T8" fmla="*/ 117 w 117"/>
                <a:gd name="T9" fmla="*/ 159 h 244"/>
                <a:gd name="T10" fmla="*/ 117 w 117"/>
                <a:gd name="T11" fmla="*/ 202 h 244"/>
                <a:gd name="T12" fmla="*/ 5 w 117"/>
                <a:gd name="T13" fmla="*/ 243 h 244"/>
                <a:gd name="T14" fmla="*/ 0 w 117"/>
                <a:gd name="T15" fmla="*/ 244 h 244"/>
                <a:gd name="T16" fmla="*/ 0 w 117"/>
                <a:gd name="T1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244">
                  <a:moveTo>
                    <a:pt x="0" y="0"/>
                  </a:moveTo>
                  <a:cubicBezTo>
                    <a:pt x="2" y="0"/>
                    <a:pt x="4" y="0"/>
                    <a:pt x="5" y="0"/>
                  </a:cubicBezTo>
                  <a:cubicBezTo>
                    <a:pt x="23" y="7"/>
                    <a:pt x="60" y="14"/>
                    <a:pt x="117" y="42"/>
                  </a:cubicBezTo>
                  <a:cubicBezTo>
                    <a:pt x="117" y="55"/>
                    <a:pt x="117" y="64"/>
                    <a:pt x="117" y="80"/>
                  </a:cubicBezTo>
                  <a:cubicBezTo>
                    <a:pt x="117" y="159"/>
                    <a:pt x="117" y="159"/>
                    <a:pt x="117" y="159"/>
                  </a:cubicBezTo>
                  <a:cubicBezTo>
                    <a:pt x="117" y="174"/>
                    <a:pt x="117" y="188"/>
                    <a:pt x="117" y="202"/>
                  </a:cubicBezTo>
                  <a:cubicBezTo>
                    <a:pt x="71" y="227"/>
                    <a:pt x="17" y="237"/>
                    <a:pt x="5" y="243"/>
                  </a:cubicBezTo>
                  <a:cubicBezTo>
                    <a:pt x="4" y="244"/>
                    <a:pt x="3" y="244"/>
                    <a:pt x="0" y="244"/>
                  </a:cubicBezTo>
                  <a:lnTo>
                    <a:pt x="0" y="0"/>
                  </a:lnTo>
                  <a:close/>
                </a:path>
              </a:pathLst>
            </a:custGeom>
            <a:solidFill>
              <a:srgbClr val="DE95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5" name="Freeform 1539"/>
            <p:cNvSpPr/>
            <p:nvPr/>
          </p:nvSpPr>
          <p:spPr bwMode="auto">
            <a:xfrm>
              <a:off x="20779280" y="11149742"/>
              <a:ext cx="129868" cy="97122"/>
            </a:xfrm>
            <a:custGeom>
              <a:avLst/>
              <a:gdLst>
                <a:gd name="T0" fmla="*/ 0 w 99"/>
                <a:gd name="T1" fmla="*/ 34 h 74"/>
                <a:gd name="T2" fmla="*/ 38 w 99"/>
                <a:gd name="T3" fmla="*/ 71 h 74"/>
                <a:gd name="T4" fmla="*/ 99 w 99"/>
                <a:gd name="T5" fmla="*/ 74 h 74"/>
                <a:gd name="T6" fmla="*/ 99 w 99"/>
                <a:gd name="T7" fmla="*/ 62 h 74"/>
                <a:gd name="T8" fmla="*/ 99 w 99"/>
                <a:gd name="T9" fmla="*/ 41 h 74"/>
                <a:gd name="T10" fmla="*/ 0 w 99"/>
                <a:gd name="T11" fmla="*/ 0 h 74"/>
                <a:gd name="T12" fmla="*/ 0 w 99"/>
                <a:gd name="T13" fmla="*/ 34 h 74"/>
              </a:gdLst>
              <a:ahLst/>
              <a:cxnLst>
                <a:cxn ang="0">
                  <a:pos x="T0" y="T1"/>
                </a:cxn>
                <a:cxn ang="0">
                  <a:pos x="T2" y="T3"/>
                </a:cxn>
                <a:cxn ang="0">
                  <a:pos x="T4" y="T5"/>
                </a:cxn>
                <a:cxn ang="0">
                  <a:pos x="T6" y="T7"/>
                </a:cxn>
                <a:cxn ang="0">
                  <a:pos x="T8" y="T9"/>
                </a:cxn>
                <a:cxn ang="0">
                  <a:pos x="T10" y="T11"/>
                </a:cxn>
                <a:cxn ang="0">
                  <a:pos x="T12" y="T13"/>
                </a:cxn>
              </a:cxnLst>
              <a:rect l="0" t="0" r="r" b="b"/>
              <a:pathLst>
                <a:path w="99" h="74">
                  <a:moveTo>
                    <a:pt x="0" y="34"/>
                  </a:moveTo>
                  <a:cubicBezTo>
                    <a:pt x="21" y="44"/>
                    <a:pt x="35" y="52"/>
                    <a:pt x="38" y="71"/>
                  </a:cubicBezTo>
                  <a:cubicBezTo>
                    <a:pt x="99" y="74"/>
                    <a:pt x="99" y="74"/>
                    <a:pt x="99" y="74"/>
                  </a:cubicBezTo>
                  <a:cubicBezTo>
                    <a:pt x="99" y="62"/>
                    <a:pt x="99" y="62"/>
                    <a:pt x="99" y="62"/>
                  </a:cubicBezTo>
                  <a:cubicBezTo>
                    <a:pt x="99" y="53"/>
                    <a:pt x="99" y="47"/>
                    <a:pt x="99" y="41"/>
                  </a:cubicBezTo>
                  <a:cubicBezTo>
                    <a:pt x="67" y="24"/>
                    <a:pt x="17" y="8"/>
                    <a:pt x="0" y="0"/>
                  </a:cubicBezTo>
                  <a:cubicBezTo>
                    <a:pt x="1" y="7"/>
                    <a:pt x="0" y="25"/>
                    <a:pt x="0" y="34"/>
                  </a:cubicBezTo>
                  <a:close/>
                </a:path>
              </a:pathLst>
            </a:custGeom>
            <a:solidFill>
              <a:srgbClr val="F3F4F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6" name="Freeform 1540"/>
            <p:cNvSpPr/>
            <p:nvPr/>
          </p:nvSpPr>
          <p:spPr bwMode="auto">
            <a:xfrm>
              <a:off x="20779280" y="11194142"/>
              <a:ext cx="129868" cy="216446"/>
            </a:xfrm>
            <a:custGeom>
              <a:avLst/>
              <a:gdLst>
                <a:gd name="T0" fmla="*/ 0 w 99"/>
                <a:gd name="T1" fmla="*/ 0 h 165"/>
                <a:gd name="T2" fmla="*/ 0 w 99"/>
                <a:gd name="T3" fmla="*/ 34 h 165"/>
                <a:gd name="T4" fmla="*/ 62 w 99"/>
                <a:gd name="T5" fmla="*/ 78 h 165"/>
                <a:gd name="T6" fmla="*/ 0 w 99"/>
                <a:gd name="T7" fmla="*/ 114 h 165"/>
                <a:gd name="T8" fmla="*/ 0 w 99"/>
                <a:gd name="T9" fmla="*/ 165 h 165"/>
                <a:gd name="T10" fmla="*/ 99 w 99"/>
                <a:gd name="T11" fmla="*/ 121 h 165"/>
                <a:gd name="T12" fmla="*/ 99 w 99"/>
                <a:gd name="T13" fmla="*/ 60 h 165"/>
                <a:gd name="T14" fmla="*/ 99 w 99"/>
                <a:gd name="T15" fmla="*/ 38 h 165"/>
                <a:gd name="T16" fmla="*/ 0 w 99"/>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65">
                  <a:moveTo>
                    <a:pt x="0" y="0"/>
                  </a:moveTo>
                  <a:cubicBezTo>
                    <a:pt x="1" y="7"/>
                    <a:pt x="0" y="25"/>
                    <a:pt x="0" y="34"/>
                  </a:cubicBezTo>
                  <a:cubicBezTo>
                    <a:pt x="34" y="39"/>
                    <a:pt x="62" y="46"/>
                    <a:pt x="62" y="78"/>
                  </a:cubicBezTo>
                  <a:cubicBezTo>
                    <a:pt x="62" y="120"/>
                    <a:pt x="0" y="114"/>
                    <a:pt x="0" y="114"/>
                  </a:cubicBezTo>
                  <a:cubicBezTo>
                    <a:pt x="0" y="165"/>
                    <a:pt x="0" y="165"/>
                    <a:pt x="0" y="165"/>
                  </a:cubicBezTo>
                  <a:cubicBezTo>
                    <a:pt x="0" y="165"/>
                    <a:pt x="72" y="141"/>
                    <a:pt x="99" y="121"/>
                  </a:cubicBezTo>
                  <a:cubicBezTo>
                    <a:pt x="99" y="60"/>
                    <a:pt x="99" y="60"/>
                    <a:pt x="99" y="60"/>
                  </a:cubicBezTo>
                  <a:cubicBezTo>
                    <a:pt x="99" y="51"/>
                    <a:pt x="99" y="45"/>
                    <a:pt x="99" y="38"/>
                  </a:cubicBezTo>
                  <a:cubicBezTo>
                    <a:pt x="71" y="19"/>
                    <a:pt x="22" y="6"/>
                    <a:pt x="0" y="0"/>
                  </a:cubicBez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7" name="Freeform 1541"/>
            <p:cNvSpPr/>
            <p:nvPr/>
          </p:nvSpPr>
          <p:spPr bwMode="auto">
            <a:xfrm>
              <a:off x="20666616" y="11120884"/>
              <a:ext cx="93238" cy="325222"/>
            </a:xfrm>
            <a:custGeom>
              <a:avLst/>
              <a:gdLst>
                <a:gd name="T0" fmla="*/ 70 w 71"/>
                <a:gd name="T1" fmla="*/ 0 h 248"/>
                <a:gd name="T2" fmla="*/ 71 w 71"/>
                <a:gd name="T3" fmla="*/ 0 h 248"/>
                <a:gd name="T4" fmla="*/ 71 w 71"/>
                <a:gd name="T5" fmla="*/ 247 h 248"/>
                <a:gd name="T6" fmla="*/ 70 w 71"/>
                <a:gd name="T7" fmla="*/ 247 h 248"/>
                <a:gd name="T8" fmla="*/ 0 w 71"/>
                <a:gd name="T9" fmla="*/ 247 h 248"/>
                <a:gd name="T10" fmla="*/ 0 w 71"/>
                <a:gd name="T11" fmla="*/ 0 h 248"/>
                <a:gd name="T12" fmla="*/ 70 w 71"/>
                <a:gd name="T13" fmla="*/ 0 h 248"/>
              </a:gdLst>
              <a:ahLst/>
              <a:cxnLst>
                <a:cxn ang="0">
                  <a:pos x="T0" y="T1"/>
                </a:cxn>
                <a:cxn ang="0">
                  <a:pos x="T2" y="T3"/>
                </a:cxn>
                <a:cxn ang="0">
                  <a:pos x="T4" y="T5"/>
                </a:cxn>
                <a:cxn ang="0">
                  <a:pos x="T6" y="T7"/>
                </a:cxn>
                <a:cxn ang="0">
                  <a:pos x="T8" y="T9"/>
                </a:cxn>
                <a:cxn ang="0">
                  <a:pos x="T10" y="T11"/>
                </a:cxn>
                <a:cxn ang="0">
                  <a:pos x="T12" y="T13"/>
                </a:cxn>
              </a:cxnLst>
              <a:rect l="0" t="0" r="r" b="b"/>
              <a:pathLst>
                <a:path w="71" h="248">
                  <a:moveTo>
                    <a:pt x="70" y="0"/>
                  </a:moveTo>
                  <a:cubicBezTo>
                    <a:pt x="71" y="0"/>
                    <a:pt x="71" y="0"/>
                    <a:pt x="71" y="0"/>
                  </a:cubicBezTo>
                  <a:cubicBezTo>
                    <a:pt x="71" y="247"/>
                    <a:pt x="71" y="247"/>
                    <a:pt x="71" y="247"/>
                  </a:cubicBezTo>
                  <a:cubicBezTo>
                    <a:pt x="70" y="247"/>
                    <a:pt x="70" y="247"/>
                    <a:pt x="70" y="247"/>
                  </a:cubicBezTo>
                  <a:cubicBezTo>
                    <a:pt x="67" y="248"/>
                    <a:pt x="12" y="247"/>
                    <a:pt x="0" y="247"/>
                  </a:cubicBezTo>
                  <a:cubicBezTo>
                    <a:pt x="0" y="0"/>
                    <a:pt x="0" y="0"/>
                    <a:pt x="0" y="0"/>
                  </a:cubicBezTo>
                  <a:cubicBezTo>
                    <a:pt x="13" y="0"/>
                    <a:pt x="60" y="0"/>
                    <a:pt x="70" y="0"/>
                  </a:cubicBez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8" name="Freeform 1542"/>
            <p:cNvSpPr/>
            <p:nvPr/>
          </p:nvSpPr>
          <p:spPr bwMode="auto">
            <a:xfrm>
              <a:off x="20666616" y="11364524"/>
              <a:ext cx="91572" cy="79918"/>
            </a:xfrm>
            <a:custGeom>
              <a:avLst/>
              <a:gdLst>
                <a:gd name="T0" fmla="*/ 0 w 70"/>
                <a:gd name="T1" fmla="*/ 1 h 61"/>
                <a:gd name="T2" fmla="*/ 70 w 70"/>
                <a:gd name="T3" fmla="*/ 0 h 61"/>
                <a:gd name="T4" fmla="*/ 70 w 70"/>
                <a:gd name="T5" fmla="*/ 61 h 61"/>
                <a:gd name="T6" fmla="*/ 0 w 70"/>
                <a:gd name="T7" fmla="*/ 61 h 61"/>
                <a:gd name="T8" fmla="*/ 0 w 70"/>
                <a:gd name="T9" fmla="*/ 1 h 61"/>
              </a:gdLst>
              <a:ahLst/>
              <a:cxnLst>
                <a:cxn ang="0">
                  <a:pos x="T0" y="T1"/>
                </a:cxn>
                <a:cxn ang="0">
                  <a:pos x="T2" y="T3"/>
                </a:cxn>
                <a:cxn ang="0">
                  <a:pos x="T4" y="T5"/>
                </a:cxn>
                <a:cxn ang="0">
                  <a:pos x="T6" y="T7"/>
                </a:cxn>
                <a:cxn ang="0">
                  <a:pos x="T8" y="T9"/>
                </a:cxn>
              </a:cxnLst>
              <a:rect l="0" t="0" r="r" b="b"/>
              <a:pathLst>
                <a:path w="70" h="61">
                  <a:moveTo>
                    <a:pt x="0" y="1"/>
                  </a:moveTo>
                  <a:cubicBezTo>
                    <a:pt x="11" y="1"/>
                    <a:pt x="65" y="0"/>
                    <a:pt x="70" y="0"/>
                  </a:cubicBezTo>
                  <a:cubicBezTo>
                    <a:pt x="70" y="61"/>
                    <a:pt x="70" y="61"/>
                    <a:pt x="70" y="61"/>
                  </a:cubicBezTo>
                  <a:cubicBezTo>
                    <a:pt x="67" y="61"/>
                    <a:pt x="11" y="61"/>
                    <a:pt x="0" y="61"/>
                  </a:cubicBezTo>
                  <a:lnTo>
                    <a:pt x="0" y="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29" name="Freeform 1543"/>
            <p:cNvSpPr/>
            <p:nvPr/>
          </p:nvSpPr>
          <p:spPr bwMode="auto">
            <a:xfrm>
              <a:off x="20666616" y="11133648"/>
              <a:ext cx="93238" cy="64378"/>
            </a:xfrm>
            <a:custGeom>
              <a:avLst/>
              <a:gdLst>
                <a:gd name="T0" fmla="*/ 0 w 71"/>
                <a:gd name="T1" fmla="*/ 0 h 49"/>
                <a:gd name="T2" fmla="*/ 70 w 71"/>
                <a:gd name="T3" fmla="*/ 1 h 49"/>
                <a:gd name="T4" fmla="*/ 71 w 71"/>
                <a:gd name="T5" fmla="*/ 2 h 49"/>
                <a:gd name="T6" fmla="*/ 71 w 71"/>
                <a:gd name="T7" fmla="*/ 49 h 49"/>
                <a:gd name="T8" fmla="*/ 0 w 71"/>
                <a:gd name="T9" fmla="*/ 48 h 49"/>
                <a:gd name="T10" fmla="*/ 0 w 71"/>
                <a:gd name="T11" fmla="*/ 0 h 49"/>
              </a:gdLst>
              <a:ahLst/>
              <a:cxnLst>
                <a:cxn ang="0">
                  <a:pos x="T0" y="T1"/>
                </a:cxn>
                <a:cxn ang="0">
                  <a:pos x="T2" y="T3"/>
                </a:cxn>
                <a:cxn ang="0">
                  <a:pos x="T4" y="T5"/>
                </a:cxn>
                <a:cxn ang="0">
                  <a:pos x="T6" y="T7"/>
                </a:cxn>
                <a:cxn ang="0">
                  <a:pos x="T8" y="T9"/>
                </a:cxn>
                <a:cxn ang="0">
                  <a:pos x="T10" y="T11"/>
                </a:cxn>
              </a:cxnLst>
              <a:rect l="0" t="0" r="r" b="b"/>
              <a:pathLst>
                <a:path w="71" h="49">
                  <a:moveTo>
                    <a:pt x="0" y="0"/>
                  </a:moveTo>
                  <a:cubicBezTo>
                    <a:pt x="13" y="0"/>
                    <a:pt x="60" y="1"/>
                    <a:pt x="70" y="1"/>
                  </a:cubicBezTo>
                  <a:cubicBezTo>
                    <a:pt x="71" y="2"/>
                    <a:pt x="71" y="2"/>
                    <a:pt x="71" y="2"/>
                  </a:cubicBezTo>
                  <a:cubicBezTo>
                    <a:pt x="71" y="49"/>
                    <a:pt x="71" y="49"/>
                    <a:pt x="71" y="49"/>
                  </a:cubicBezTo>
                  <a:cubicBezTo>
                    <a:pt x="59" y="48"/>
                    <a:pt x="11" y="48"/>
                    <a:pt x="0" y="4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0" name="Freeform 1544"/>
            <p:cNvSpPr/>
            <p:nvPr/>
          </p:nvSpPr>
          <p:spPr bwMode="auto">
            <a:xfrm>
              <a:off x="20666616" y="11342324"/>
              <a:ext cx="93238" cy="78808"/>
            </a:xfrm>
            <a:custGeom>
              <a:avLst/>
              <a:gdLst>
                <a:gd name="T0" fmla="*/ 0 w 71"/>
                <a:gd name="T1" fmla="*/ 0 h 60"/>
                <a:gd name="T2" fmla="*/ 70 w 71"/>
                <a:gd name="T3" fmla="*/ 0 h 60"/>
                <a:gd name="T4" fmla="*/ 70 w 71"/>
                <a:gd name="T5" fmla="*/ 58 h 60"/>
                <a:gd name="T6" fmla="*/ 70 w 71"/>
                <a:gd name="T7" fmla="*/ 60 h 60"/>
                <a:gd name="T8" fmla="*/ 0 w 71"/>
                <a:gd name="T9" fmla="*/ 60 h 60"/>
                <a:gd name="T10" fmla="*/ 0 w 71"/>
                <a:gd name="T11" fmla="*/ 0 h 60"/>
              </a:gdLst>
              <a:ahLst/>
              <a:cxnLst>
                <a:cxn ang="0">
                  <a:pos x="T0" y="T1"/>
                </a:cxn>
                <a:cxn ang="0">
                  <a:pos x="T2" y="T3"/>
                </a:cxn>
                <a:cxn ang="0">
                  <a:pos x="T4" y="T5"/>
                </a:cxn>
                <a:cxn ang="0">
                  <a:pos x="T6" y="T7"/>
                </a:cxn>
                <a:cxn ang="0">
                  <a:pos x="T8" y="T9"/>
                </a:cxn>
                <a:cxn ang="0">
                  <a:pos x="T10" y="T11"/>
                </a:cxn>
              </a:cxnLst>
              <a:rect l="0" t="0" r="r" b="b"/>
              <a:pathLst>
                <a:path w="71" h="60">
                  <a:moveTo>
                    <a:pt x="0" y="0"/>
                  </a:moveTo>
                  <a:cubicBezTo>
                    <a:pt x="11" y="0"/>
                    <a:pt x="65" y="0"/>
                    <a:pt x="70" y="0"/>
                  </a:cubicBezTo>
                  <a:cubicBezTo>
                    <a:pt x="70" y="58"/>
                    <a:pt x="70" y="58"/>
                    <a:pt x="70" y="58"/>
                  </a:cubicBezTo>
                  <a:cubicBezTo>
                    <a:pt x="69" y="59"/>
                    <a:pt x="71" y="60"/>
                    <a:pt x="70" y="60"/>
                  </a:cubicBezTo>
                  <a:cubicBezTo>
                    <a:pt x="67" y="60"/>
                    <a:pt x="11" y="60"/>
                    <a:pt x="0" y="60"/>
                  </a:cubicBezTo>
                  <a:lnTo>
                    <a:pt x="0"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1" name="Freeform 1545"/>
            <p:cNvSpPr/>
            <p:nvPr/>
          </p:nvSpPr>
          <p:spPr bwMode="auto">
            <a:xfrm>
              <a:off x="20645528" y="11120884"/>
              <a:ext cx="21090" cy="323558"/>
            </a:xfrm>
            <a:custGeom>
              <a:avLst/>
              <a:gdLst>
                <a:gd name="T0" fmla="*/ 0 w 38"/>
                <a:gd name="T1" fmla="*/ 539 h 583"/>
                <a:gd name="T2" fmla="*/ 38 w 38"/>
                <a:gd name="T3" fmla="*/ 583 h 583"/>
                <a:gd name="T4" fmla="*/ 38 w 38"/>
                <a:gd name="T5" fmla="*/ 0 h 583"/>
                <a:gd name="T6" fmla="*/ 0 w 38"/>
                <a:gd name="T7" fmla="*/ 45 h 583"/>
                <a:gd name="T8" fmla="*/ 0 w 38"/>
                <a:gd name="T9" fmla="*/ 539 h 583"/>
              </a:gdLst>
              <a:ahLst/>
              <a:cxnLst>
                <a:cxn ang="0">
                  <a:pos x="T0" y="T1"/>
                </a:cxn>
                <a:cxn ang="0">
                  <a:pos x="T2" y="T3"/>
                </a:cxn>
                <a:cxn ang="0">
                  <a:pos x="T4" y="T5"/>
                </a:cxn>
                <a:cxn ang="0">
                  <a:pos x="T6" y="T7"/>
                </a:cxn>
                <a:cxn ang="0">
                  <a:pos x="T8" y="T9"/>
                </a:cxn>
              </a:cxnLst>
              <a:rect l="0" t="0" r="r" b="b"/>
              <a:pathLst>
                <a:path w="38" h="583">
                  <a:moveTo>
                    <a:pt x="0" y="539"/>
                  </a:moveTo>
                  <a:lnTo>
                    <a:pt x="38" y="583"/>
                  </a:lnTo>
                  <a:lnTo>
                    <a:pt x="38" y="0"/>
                  </a:lnTo>
                  <a:lnTo>
                    <a:pt x="0" y="45"/>
                  </a:lnTo>
                  <a:lnTo>
                    <a:pt x="0" y="539"/>
                  </a:lnTo>
                  <a:close/>
                </a:path>
              </a:pathLst>
            </a:custGeom>
            <a:solidFill>
              <a:srgbClr val="A05D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2" name="Freeform 1546"/>
            <p:cNvSpPr/>
            <p:nvPr/>
          </p:nvSpPr>
          <p:spPr bwMode="auto">
            <a:xfrm>
              <a:off x="20616668" y="11145858"/>
              <a:ext cx="31634" cy="274164"/>
            </a:xfrm>
            <a:custGeom>
              <a:avLst/>
              <a:gdLst>
                <a:gd name="T0" fmla="*/ 24 w 24"/>
                <a:gd name="T1" fmla="*/ 0 h 209"/>
                <a:gd name="T2" fmla="*/ 0 w 24"/>
                <a:gd name="T3" fmla="*/ 0 h 209"/>
                <a:gd name="T4" fmla="*/ 0 w 24"/>
                <a:gd name="T5" fmla="*/ 209 h 209"/>
                <a:gd name="T6" fmla="*/ 24 w 24"/>
                <a:gd name="T7" fmla="*/ 209 h 209"/>
                <a:gd name="T8" fmla="*/ 24 w 24"/>
                <a:gd name="T9" fmla="*/ 0 h 209"/>
              </a:gdLst>
              <a:ahLst/>
              <a:cxnLst>
                <a:cxn ang="0">
                  <a:pos x="T0" y="T1"/>
                </a:cxn>
                <a:cxn ang="0">
                  <a:pos x="T2" y="T3"/>
                </a:cxn>
                <a:cxn ang="0">
                  <a:pos x="T4" y="T5"/>
                </a:cxn>
                <a:cxn ang="0">
                  <a:pos x="T6" y="T7"/>
                </a:cxn>
                <a:cxn ang="0">
                  <a:pos x="T8" y="T9"/>
                </a:cxn>
              </a:cxnLst>
              <a:rect l="0" t="0" r="r" b="b"/>
              <a:pathLst>
                <a:path w="24" h="209">
                  <a:moveTo>
                    <a:pt x="24" y="0"/>
                  </a:moveTo>
                  <a:cubicBezTo>
                    <a:pt x="15" y="0"/>
                    <a:pt x="7" y="0"/>
                    <a:pt x="0" y="0"/>
                  </a:cubicBezTo>
                  <a:cubicBezTo>
                    <a:pt x="0" y="209"/>
                    <a:pt x="0" y="209"/>
                    <a:pt x="0" y="209"/>
                  </a:cubicBezTo>
                  <a:cubicBezTo>
                    <a:pt x="5" y="209"/>
                    <a:pt x="15" y="209"/>
                    <a:pt x="24" y="209"/>
                  </a:cubicBezTo>
                  <a:lnTo>
                    <a:pt x="24" y="0"/>
                  </a:lnTo>
                  <a:close/>
                </a:path>
              </a:pathLst>
            </a:custGeom>
            <a:solidFill>
              <a:srgbClr val="FFB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3" name="Freeform 1547"/>
            <p:cNvSpPr/>
            <p:nvPr/>
          </p:nvSpPr>
          <p:spPr bwMode="auto">
            <a:xfrm>
              <a:off x="20616668" y="11351758"/>
              <a:ext cx="31634" cy="68264"/>
            </a:xfrm>
            <a:custGeom>
              <a:avLst/>
              <a:gdLst>
                <a:gd name="T0" fmla="*/ 24 w 24"/>
                <a:gd name="T1" fmla="*/ 1 h 52"/>
                <a:gd name="T2" fmla="*/ 0 w 24"/>
                <a:gd name="T3" fmla="*/ 0 h 52"/>
                <a:gd name="T4" fmla="*/ 0 w 24"/>
                <a:gd name="T5" fmla="*/ 52 h 52"/>
                <a:gd name="T6" fmla="*/ 24 w 24"/>
                <a:gd name="T7" fmla="*/ 52 h 52"/>
                <a:gd name="T8" fmla="*/ 24 w 24"/>
                <a:gd name="T9" fmla="*/ 1 h 52"/>
              </a:gdLst>
              <a:ahLst/>
              <a:cxnLst>
                <a:cxn ang="0">
                  <a:pos x="T0" y="T1"/>
                </a:cxn>
                <a:cxn ang="0">
                  <a:pos x="T2" y="T3"/>
                </a:cxn>
                <a:cxn ang="0">
                  <a:pos x="T4" y="T5"/>
                </a:cxn>
                <a:cxn ang="0">
                  <a:pos x="T6" y="T7"/>
                </a:cxn>
                <a:cxn ang="0">
                  <a:pos x="T8" y="T9"/>
                </a:cxn>
              </a:cxnLst>
              <a:rect l="0" t="0" r="r" b="b"/>
              <a:pathLst>
                <a:path w="24" h="52">
                  <a:moveTo>
                    <a:pt x="24" y="1"/>
                  </a:moveTo>
                  <a:cubicBezTo>
                    <a:pt x="15" y="1"/>
                    <a:pt x="5" y="1"/>
                    <a:pt x="0" y="0"/>
                  </a:cubicBezTo>
                  <a:cubicBezTo>
                    <a:pt x="0" y="52"/>
                    <a:pt x="0" y="52"/>
                    <a:pt x="0" y="52"/>
                  </a:cubicBezTo>
                  <a:cubicBezTo>
                    <a:pt x="5" y="52"/>
                    <a:pt x="15" y="52"/>
                    <a:pt x="24" y="52"/>
                  </a:cubicBezTo>
                  <a:lnTo>
                    <a:pt x="24" y="1"/>
                  </a:lnTo>
                  <a:close/>
                </a:path>
              </a:pathLst>
            </a:custGeom>
            <a:solidFill>
              <a:srgbClr val="FFDA9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4" name="Freeform 1548"/>
            <p:cNvSpPr/>
            <p:nvPr/>
          </p:nvSpPr>
          <p:spPr bwMode="auto">
            <a:xfrm>
              <a:off x="20616668" y="11156402"/>
              <a:ext cx="31634" cy="53278"/>
            </a:xfrm>
            <a:custGeom>
              <a:avLst/>
              <a:gdLst>
                <a:gd name="T0" fmla="*/ 24 w 24"/>
                <a:gd name="T1" fmla="*/ 0 h 41"/>
                <a:gd name="T2" fmla="*/ 0 w 24"/>
                <a:gd name="T3" fmla="*/ 0 h 41"/>
                <a:gd name="T4" fmla="*/ 0 w 24"/>
                <a:gd name="T5" fmla="*/ 41 h 41"/>
                <a:gd name="T6" fmla="*/ 24 w 24"/>
                <a:gd name="T7" fmla="*/ 41 h 41"/>
                <a:gd name="T8" fmla="*/ 24 w 24"/>
                <a:gd name="T9" fmla="*/ 0 h 41"/>
              </a:gdLst>
              <a:ahLst/>
              <a:cxnLst>
                <a:cxn ang="0">
                  <a:pos x="T0" y="T1"/>
                </a:cxn>
                <a:cxn ang="0">
                  <a:pos x="T2" y="T3"/>
                </a:cxn>
                <a:cxn ang="0">
                  <a:pos x="T4" y="T5"/>
                </a:cxn>
                <a:cxn ang="0">
                  <a:pos x="T6" y="T7"/>
                </a:cxn>
                <a:cxn ang="0">
                  <a:pos x="T8" y="T9"/>
                </a:cxn>
              </a:cxnLst>
              <a:rect l="0" t="0" r="r" b="b"/>
              <a:pathLst>
                <a:path w="24" h="41">
                  <a:moveTo>
                    <a:pt x="24" y="0"/>
                  </a:moveTo>
                  <a:cubicBezTo>
                    <a:pt x="15" y="0"/>
                    <a:pt x="7" y="0"/>
                    <a:pt x="0" y="0"/>
                  </a:cubicBezTo>
                  <a:cubicBezTo>
                    <a:pt x="0" y="41"/>
                    <a:pt x="0" y="41"/>
                    <a:pt x="0" y="41"/>
                  </a:cubicBezTo>
                  <a:cubicBezTo>
                    <a:pt x="8" y="41"/>
                    <a:pt x="16" y="41"/>
                    <a:pt x="24" y="41"/>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5" name="Freeform 1549"/>
            <p:cNvSpPr/>
            <p:nvPr/>
          </p:nvSpPr>
          <p:spPr bwMode="auto">
            <a:xfrm>
              <a:off x="20616668" y="11333444"/>
              <a:ext cx="31634" cy="66598"/>
            </a:xfrm>
            <a:custGeom>
              <a:avLst/>
              <a:gdLst>
                <a:gd name="T0" fmla="*/ 24 w 24"/>
                <a:gd name="T1" fmla="*/ 0 h 51"/>
                <a:gd name="T2" fmla="*/ 0 w 24"/>
                <a:gd name="T3" fmla="*/ 0 h 51"/>
                <a:gd name="T4" fmla="*/ 0 w 24"/>
                <a:gd name="T5" fmla="*/ 51 h 51"/>
                <a:gd name="T6" fmla="*/ 24 w 24"/>
                <a:gd name="T7" fmla="*/ 51 h 51"/>
                <a:gd name="T8" fmla="*/ 24 w 24"/>
                <a:gd name="T9" fmla="*/ 0 h 51"/>
              </a:gdLst>
              <a:ahLst/>
              <a:cxnLst>
                <a:cxn ang="0">
                  <a:pos x="T0" y="T1"/>
                </a:cxn>
                <a:cxn ang="0">
                  <a:pos x="T2" y="T3"/>
                </a:cxn>
                <a:cxn ang="0">
                  <a:pos x="T4" y="T5"/>
                </a:cxn>
                <a:cxn ang="0">
                  <a:pos x="T6" y="T7"/>
                </a:cxn>
                <a:cxn ang="0">
                  <a:pos x="T8" y="T9"/>
                </a:cxn>
              </a:cxnLst>
              <a:rect l="0" t="0" r="r" b="b"/>
              <a:pathLst>
                <a:path w="24" h="51">
                  <a:moveTo>
                    <a:pt x="24" y="0"/>
                  </a:moveTo>
                  <a:cubicBezTo>
                    <a:pt x="15" y="0"/>
                    <a:pt x="5" y="0"/>
                    <a:pt x="0" y="0"/>
                  </a:cubicBezTo>
                  <a:cubicBezTo>
                    <a:pt x="0" y="51"/>
                    <a:pt x="0" y="51"/>
                    <a:pt x="0" y="51"/>
                  </a:cubicBezTo>
                  <a:cubicBezTo>
                    <a:pt x="5" y="51"/>
                    <a:pt x="15" y="51"/>
                    <a:pt x="24" y="51"/>
                  </a:cubicBezTo>
                  <a:lnTo>
                    <a:pt x="24" y="0"/>
                  </a:lnTo>
                  <a:close/>
                </a:path>
              </a:pathLst>
            </a:custGeom>
            <a:solidFill>
              <a:srgbClr val="BB7800"/>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7" name="Freeform 1551"/>
            <p:cNvSpPr/>
            <p:nvPr/>
          </p:nvSpPr>
          <p:spPr bwMode="auto">
            <a:xfrm>
              <a:off x="21690568" y="10709084"/>
              <a:ext cx="1052256" cy="535008"/>
            </a:xfrm>
            <a:custGeom>
              <a:avLst/>
              <a:gdLst>
                <a:gd name="T0" fmla="*/ 610 w 802"/>
                <a:gd name="T1" fmla="*/ 408 h 408"/>
                <a:gd name="T2" fmla="*/ 482 w 802"/>
                <a:gd name="T3" fmla="*/ 0 h 408"/>
                <a:gd name="T4" fmla="*/ 0 w 802"/>
                <a:gd name="T5" fmla="*/ 408 h 408"/>
                <a:gd name="T6" fmla="*/ 610 w 802"/>
                <a:gd name="T7" fmla="*/ 408 h 408"/>
              </a:gdLst>
              <a:ahLst/>
              <a:cxnLst>
                <a:cxn ang="0">
                  <a:pos x="T0" y="T1"/>
                </a:cxn>
                <a:cxn ang="0">
                  <a:pos x="T2" y="T3"/>
                </a:cxn>
                <a:cxn ang="0">
                  <a:pos x="T4" y="T5"/>
                </a:cxn>
                <a:cxn ang="0">
                  <a:pos x="T6" y="T7"/>
                </a:cxn>
              </a:cxnLst>
              <a:rect l="0" t="0" r="r" b="b"/>
              <a:pathLst>
                <a:path w="802" h="408">
                  <a:moveTo>
                    <a:pt x="610" y="408"/>
                  </a:moveTo>
                  <a:cubicBezTo>
                    <a:pt x="722" y="295"/>
                    <a:pt x="802" y="0"/>
                    <a:pt x="482" y="0"/>
                  </a:cubicBezTo>
                  <a:cubicBezTo>
                    <a:pt x="214" y="0"/>
                    <a:pt x="0" y="408"/>
                    <a:pt x="0" y="408"/>
                  </a:cubicBezTo>
                  <a:lnTo>
                    <a:pt x="610" y="408"/>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8" name="Freeform 1552"/>
            <p:cNvSpPr/>
            <p:nvPr/>
          </p:nvSpPr>
          <p:spPr bwMode="auto">
            <a:xfrm>
              <a:off x="21595110" y="11304584"/>
              <a:ext cx="903520" cy="56054"/>
            </a:xfrm>
            <a:custGeom>
              <a:avLst/>
              <a:gdLst>
                <a:gd name="T0" fmla="*/ 689 w 689"/>
                <a:gd name="T1" fmla="*/ 0 h 43"/>
                <a:gd name="T2" fmla="*/ 46 w 689"/>
                <a:gd name="T3" fmla="*/ 0 h 43"/>
                <a:gd name="T4" fmla="*/ 0 w 689"/>
                <a:gd name="T5" fmla="*/ 43 h 43"/>
                <a:gd name="T6" fmla="*/ 661 w 689"/>
                <a:gd name="T7" fmla="*/ 27 h 43"/>
                <a:gd name="T8" fmla="*/ 689 w 689"/>
                <a:gd name="T9" fmla="*/ 0 h 43"/>
              </a:gdLst>
              <a:ahLst/>
              <a:cxnLst>
                <a:cxn ang="0">
                  <a:pos x="T0" y="T1"/>
                </a:cxn>
                <a:cxn ang="0">
                  <a:pos x="T2" y="T3"/>
                </a:cxn>
                <a:cxn ang="0">
                  <a:pos x="T4" y="T5"/>
                </a:cxn>
                <a:cxn ang="0">
                  <a:pos x="T6" y="T7"/>
                </a:cxn>
                <a:cxn ang="0">
                  <a:pos x="T8" y="T9"/>
                </a:cxn>
              </a:cxnLst>
              <a:rect l="0" t="0" r="r" b="b"/>
              <a:pathLst>
                <a:path w="689" h="43">
                  <a:moveTo>
                    <a:pt x="689" y="0"/>
                  </a:moveTo>
                  <a:cubicBezTo>
                    <a:pt x="46" y="0"/>
                    <a:pt x="46" y="0"/>
                    <a:pt x="46" y="0"/>
                  </a:cubicBezTo>
                  <a:cubicBezTo>
                    <a:pt x="0" y="43"/>
                    <a:pt x="0" y="43"/>
                    <a:pt x="0" y="43"/>
                  </a:cubicBezTo>
                  <a:cubicBezTo>
                    <a:pt x="270" y="37"/>
                    <a:pt x="521" y="30"/>
                    <a:pt x="661" y="27"/>
                  </a:cubicBezTo>
                  <a:cubicBezTo>
                    <a:pt x="689" y="0"/>
                    <a:pt x="689" y="0"/>
                    <a:pt x="689" y="0"/>
                  </a:cubicBezTo>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39" name="Freeform 1553"/>
            <p:cNvSpPr/>
            <p:nvPr/>
          </p:nvSpPr>
          <p:spPr bwMode="auto">
            <a:xfrm>
              <a:off x="21670034" y="11288490"/>
              <a:ext cx="1052810" cy="154842"/>
            </a:xfrm>
            <a:custGeom>
              <a:avLst/>
              <a:gdLst>
                <a:gd name="T0" fmla="*/ 611 w 803"/>
                <a:gd name="T1" fmla="*/ 0 h 118"/>
                <a:gd name="T2" fmla="*/ 482 w 803"/>
                <a:gd name="T3" fmla="*/ 118 h 118"/>
                <a:gd name="T4" fmla="*/ 0 w 803"/>
                <a:gd name="T5" fmla="*/ 17 h 118"/>
                <a:gd name="T6" fmla="*/ 0 w 803"/>
                <a:gd name="T7" fmla="*/ 0 h 118"/>
                <a:gd name="T8" fmla="*/ 611 w 803"/>
                <a:gd name="T9" fmla="*/ 0 h 118"/>
              </a:gdLst>
              <a:ahLst/>
              <a:cxnLst>
                <a:cxn ang="0">
                  <a:pos x="T0" y="T1"/>
                </a:cxn>
                <a:cxn ang="0">
                  <a:pos x="T2" y="T3"/>
                </a:cxn>
                <a:cxn ang="0">
                  <a:pos x="T4" y="T5"/>
                </a:cxn>
                <a:cxn ang="0">
                  <a:pos x="T6" y="T7"/>
                </a:cxn>
                <a:cxn ang="0">
                  <a:pos x="T8" y="T9"/>
                </a:cxn>
              </a:cxnLst>
              <a:rect l="0" t="0" r="r" b="b"/>
              <a:pathLst>
                <a:path w="803" h="118">
                  <a:moveTo>
                    <a:pt x="611" y="0"/>
                  </a:moveTo>
                  <a:cubicBezTo>
                    <a:pt x="722" y="28"/>
                    <a:pt x="803" y="118"/>
                    <a:pt x="482" y="118"/>
                  </a:cubicBezTo>
                  <a:cubicBezTo>
                    <a:pt x="214" y="118"/>
                    <a:pt x="0" y="17"/>
                    <a:pt x="0" y="17"/>
                  </a:cubicBezTo>
                  <a:cubicBezTo>
                    <a:pt x="0" y="0"/>
                    <a:pt x="0" y="0"/>
                    <a:pt x="0" y="0"/>
                  </a:cubicBezTo>
                  <a:lnTo>
                    <a:pt x="611" y="0"/>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0" name="Freeform 1554"/>
            <p:cNvSpPr/>
            <p:nvPr/>
          </p:nvSpPr>
          <p:spPr bwMode="auto">
            <a:xfrm>
              <a:off x="21670034" y="11288490"/>
              <a:ext cx="1052810" cy="140412"/>
            </a:xfrm>
            <a:custGeom>
              <a:avLst/>
              <a:gdLst>
                <a:gd name="T0" fmla="*/ 611 w 803"/>
                <a:gd name="T1" fmla="*/ 0 h 107"/>
                <a:gd name="T2" fmla="*/ 482 w 803"/>
                <a:gd name="T3" fmla="*/ 107 h 107"/>
                <a:gd name="T4" fmla="*/ 0 w 803"/>
                <a:gd name="T5" fmla="*/ 0 h 107"/>
                <a:gd name="T6" fmla="*/ 611 w 803"/>
                <a:gd name="T7" fmla="*/ 0 h 107"/>
              </a:gdLst>
              <a:ahLst/>
              <a:cxnLst>
                <a:cxn ang="0">
                  <a:pos x="T0" y="T1"/>
                </a:cxn>
                <a:cxn ang="0">
                  <a:pos x="T2" y="T3"/>
                </a:cxn>
                <a:cxn ang="0">
                  <a:pos x="T4" y="T5"/>
                </a:cxn>
                <a:cxn ang="0">
                  <a:pos x="T6" y="T7"/>
                </a:cxn>
              </a:cxnLst>
              <a:rect l="0" t="0" r="r" b="b"/>
              <a:pathLst>
                <a:path w="803" h="107">
                  <a:moveTo>
                    <a:pt x="611" y="0"/>
                  </a:moveTo>
                  <a:cubicBezTo>
                    <a:pt x="722" y="30"/>
                    <a:pt x="803" y="107"/>
                    <a:pt x="482" y="107"/>
                  </a:cubicBezTo>
                  <a:cubicBezTo>
                    <a:pt x="214" y="107"/>
                    <a:pt x="0" y="0"/>
                    <a:pt x="0" y="0"/>
                  </a:cubicBezTo>
                  <a:lnTo>
                    <a:pt x="611" y="0"/>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1" name="Freeform 1555"/>
            <p:cNvSpPr/>
            <p:nvPr/>
          </p:nvSpPr>
          <p:spPr bwMode="auto">
            <a:xfrm>
              <a:off x="22455340" y="11288490"/>
              <a:ext cx="172046" cy="99898"/>
            </a:xfrm>
            <a:custGeom>
              <a:avLst/>
              <a:gdLst>
                <a:gd name="T0" fmla="*/ 12 w 131"/>
                <a:gd name="T1" fmla="*/ 0 h 76"/>
                <a:gd name="T2" fmla="*/ 0 w 131"/>
                <a:gd name="T3" fmla="*/ 0 h 76"/>
                <a:gd name="T4" fmla="*/ 102 w 131"/>
                <a:gd name="T5" fmla="*/ 76 h 76"/>
                <a:gd name="T6" fmla="*/ 12 w 131"/>
                <a:gd name="T7" fmla="*/ 0 h 76"/>
              </a:gdLst>
              <a:ahLst/>
              <a:cxnLst>
                <a:cxn ang="0">
                  <a:pos x="T0" y="T1"/>
                </a:cxn>
                <a:cxn ang="0">
                  <a:pos x="T2" y="T3"/>
                </a:cxn>
                <a:cxn ang="0">
                  <a:pos x="T4" y="T5"/>
                </a:cxn>
                <a:cxn ang="0">
                  <a:pos x="T6" y="T7"/>
                </a:cxn>
              </a:cxnLst>
              <a:rect l="0" t="0" r="r" b="b"/>
              <a:pathLst>
                <a:path w="131" h="76">
                  <a:moveTo>
                    <a:pt x="12" y="0"/>
                  </a:moveTo>
                  <a:cubicBezTo>
                    <a:pt x="0" y="0"/>
                    <a:pt x="0" y="0"/>
                    <a:pt x="0" y="0"/>
                  </a:cubicBezTo>
                  <a:cubicBezTo>
                    <a:pt x="63" y="16"/>
                    <a:pt x="116" y="49"/>
                    <a:pt x="102" y="76"/>
                  </a:cubicBezTo>
                  <a:cubicBezTo>
                    <a:pt x="131" y="51"/>
                    <a:pt x="77" y="18"/>
                    <a:pt x="12" y="0"/>
                  </a:cubicBezTo>
                  <a:close/>
                </a:path>
              </a:pathLst>
            </a:custGeom>
            <a:solidFill>
              <a:srgbClr val="FF94A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2" name="Freeform 1556"/>
            <p:cNvSpPr/>
            <p:nvPr/>
          </p:nvSpPr>
          <p:spPr bwMode="auto">
            <a:xfrm>
              <a:off x="20362484" y="11380618"/>
              <a:ext cx="1112194" cy="1678836"/>
            </a:xfrm>
            <a:custGeom>
              <a:avLst/>
              <a:gdLst>
                <a:gd name="T0" fmla="*/ 499 w 848"/>
                <a:gd name="T1" fmla="*/ 33 h 1280"/>
                <a:gd name="T2" fmla="*/ 512 w 848"/>
                <a:gd name="T3" fmla="*/ 72 h 1280"/>
                <a:gd name="T4" fmla="*/ 456 w 848"/>
                <a:gd name="T5" fmla="*/ 248 h 1280"/>
                <a:gd name="T6" fmla="*/ 388 w 848"/>
                <a:gd name="T7" fmla="*/ 171 h 1280"/>
                <a:gd name="T8" fmla="*/ 215 w 848"/>
                <a:gd name="T9" fmla="*/ 36 h 1280"/>
                <a:gd name="T10" fmla="*/ 60 w 848"/>
                <a:gd name="T11" fmla="*/ 38 h 1280"/>
                <a:gd name="T12" fmla="*/ 59 w 848"/>
                <a:gd name="T13" fmla="*/ 40 h 1280"/>
                <a:gd name="T14" fmla="*/ 39 w 848"/>
                <a:gd name="T15" fmla="*/ 209 h 1280"/>
                <a:gd name="T16" fmla="*/ 245 w 848"/>
                <a:gd name="T17" fmla="*/ 404 h 1280"/>
                <a:gd name="T18" fmla="*/ 132 w 848"/>
                <a:gd name="T19" fmla="*/ 708 h 1280"/>
                <a:gd name="T20" fmla="*/ 171 w 848"/>
                <a:gd name="T21" fmla="*/ 1005 h 1280"/>
                <a:gd name="T22" fmla="*/ 318 w 848"/>
                <a:gd name="T23" fmla="*/ 1280 h 1280"/>
                <a:gd name="T24" fmla="*/ 757 w 848"/>
                <a:gd name="T25" fmla="*/ 1038 h 1280"/>
                <a:gd name="T26" fmla="*/ 694 w 848"/>
                <a:gd name="T27" fmla="*/ 894 h 1280"/>
                <a:gd name="T28" fmla="*/ 679 w 848"/>
                <a:gd name="T29" fmla="*/ 748 h 1280"/>
                <a:gd name="T30" fmla="*/ 830 w 848"/>
                <a:gd name="T31" fmla="*/ 238 h 1280"/>
                <a:gd name="T32" fmla="*/ 798 w 848"/>
                <a:gd name="T33" fmla="*/ 24 h 1280"/>
                <a:gd name="T34" fmla="*/ 499 w 848"/>
                <a:gd name="T35" fmla="*/ 33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8" h="1280">
                  <a:moveTo>
                    <a:pt x="499" y="33"/>
                  </a:moveTo>
                  <a:cubicBezTo>
                    <a:pt x="512" y="72"/>
                    <a:pt x="512" y="72"/>
                    <a:pt x="512" y="72"/>
                  </a:cubicBezTo>
                  <a:cubicBezTo>
                    <a:pt x="456" y="248"/>
                    <a:pt x="456" y="248"/>
                    <a:pt x="456" y="248"/>
                  </a:cubicBezTo>
                  <a:cubicBezTo>
                    <a:pt x="388" y="171"/>
                    <a:pt x="388" y="171"/>
                    <a:pt x="388" y="171"/>
                  </a:cubicBezTo>
                  <a:cubicBezTo>
                    <a:pt x="215" y="36"/>
                    <a:pt x="215" y="36"/>
                    <a:pt x="215" y="36"/>
                  </a:cubicBezTo>
                  <a:cubicBezTo>
                    <a:pt x="169" y="0"/>
                    <a:pt x="105" y="1"/>
                    <a:pt x="60" y="38"/>
                  </a:cubicBezTo>
                  <a:cubicBezTo>
                    <a:pt x="59" y="40"/>
                    <a:pt x="59" y="40"/>
                    <a:pt x="59" y="40"/>
                  </a:cubicBezTo>
                  <a:cubicBezTo>
                    <a:pt x="8" y="82"/>
                    <a:pt x="0" y="156"/>
                    <a:pt x="39" y="209"/>
                  </a:cubicBezTo>
                  <a:cubicBezTo>
                    <a:pt x="245" y="404"/>
                    <a:pt x="245" y="404"/>
                    <a:pt x="245" y="404"/>
                  </a:cubicBezTo>
                  <a:cubicBezTo>
                    <a:pt x="132" y="708"/>
                    <a:pt x="132" y="708"/>
                    <a:pt x="132" y="708"/>
                  </a:cubicBezTo>
                  <a:cubicBezTo>
                    <a:pt x="109" y="796"/>
                    <a:pt x="128" y="924"/>
                    <a:pt x="171" y="1005"/>
                  </a:cubicBezTo>
                  <a:cubicBezTo>
                    <a:pt x="318" y="1280"/>
                    <a:pt x="318" y="1280"/>
                    <a:pt x="318" y="1280"/>
                  </a:cubicBezTo>
                  <a:cubicBezTo>
                    <a:pt x="757" y="1038"/>
                    <a:pt x="757" y="1038"/>
                    <a:pt x="757" y="1038"/>
                  </a:cubicBezTo>
                  <a:cubicBezTo>
                    <a:pt x="694" y="894"/>
                    <a:pt x="694" y="894"/>
                    <a:pt x="694" y="894"/>
                  </a:cubicBezTo>
                  <a:cubicBezTo>
                    <a:pt x="674" y="848"/>
                    <a:pt x="669" y="797"/>
                    <a:pt x="679" y="748"/>
                  </a:cubicBezTo>
                  <a:cubicBezTo>
                    <a:pt x="830" y="238"/>
                    <a:pt x="830" y="238"/>
                    <a:pt x="830" y="238"/>
                  </a:cubicBezTo>
                  <a:cubicBezTo>
                    <a:pt x="848" y="168"/>
                    <a:pt x="834" y="86"/>
                    <a:pt x="798" y="24"/>
                  </a:cubicBezTo>
                  <a:lnTo>
                    <a:pt x="499" y="33"/>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3" name="Freeform 1557"/>
            <p:cNvSpPr/>
            <p:nvPr/>
          </p:nvSpPr>
          <p:spPr bwMode="auto">
            <a:xfrm>
              <a:off x="20435742" y="11427792"/>
              <a:ext cx="213670" cy="207010"/>
            </a:xfrm>
            <a:custGeom>
              <a:avLst/>
              <a:gdLst>
                <a:gd name="T0" fmla="*/ 116 w 163"/>
                <a:gd name="T1" fmla="*/ 19 h 158"/>
                <a:gd name="T2" fmla="*/ 33 w 163"/>
                <a:gd name="T3" fmla="*/ 21 h 158"/>
                <a:gd name="T4" fmla="*/ 32 w 163"/>
                <a:gd name="T5" fmla="*/ 21 h 158"/>
                <a:gd name="T6" fmla="*/ 22 w 163"/>
                <a:gd name="T7" fmla="*/ 113 h 158"/>
                <a:gd name="T8" fmla="*/ 55 w 163"/>
                <a:gd name="T9" fmla="*/ 146 h 158"/>
                <a:gd name="T10" fmla="*/ 99 w 163"/>
                <a:gd name="T11" fmla="*/ 145 h 158"/>
                <a:gd name="T12" fmla="*/ 151 w 163"/>
                <a:gd name="T13" fmla="*/ 87 h 158"/>
                <a:gd name="T14" fmla="*/ 147 w 163"/>
                <a:gd name="T15" fmla="*/ 43 h 158"/>
                <a:gd name="T16" fmla="*/ 116 w 163"/>
                <a:gd name="T17" fmla="*/ 1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58">
                  <a:moveTo>
                    <a:pt x="116" y="19"/>
                  </a:moveTo>
                  <a:cubicBezTo>
                    <a:pt x="92" y="0"/>
                    <a:pt x="57" y="1"/>
                    <a:pt x="33" y="21"/>
                  </a:cubicBezTo>
                  <a:cubicBezTo>
                    <a:pt x="32" y="21"/>
                    <a:pt x="32" y="21"/>
                    <a:pt x="32" y="21"/>
                  </a:cubicBezTo>
                  <a:cubicBezTo>
                    <a:pt x="5" y="44"/>
                    <a:pt x="0" y="84"/>
                    <a:pt x="22" y="113"/>
                  </a:cubicBezTo>
                  <a:cubicBezTo>
                    <a:pt x="55" y="146"/>
                    <a:pt x="55" y="146"/>
                    <a:pt x="55" y="146"/>
                  </a:cubicBezTo>
                  <a:cubicBezTo>
                    <a:pt x="67" y="158"/>
                    <a:pt x="87" y="158"/>
                    <a:pt x="99" y="145"/>
                  </a:cubicBezTo>
                  <a:cubicBezTo>
                    <a:pt x="151" y="87"/>
                    <a:pt x="151" y="87"/>
                    <a:pt x="151" y="87"/>
                  </a:cubicBezTo>
                  <a:cubicBezTo>
                    <a:pt x="163" y="74"/>
                    <a:pt x="161" y="54"/>
                    <a:pt x="147" y="43"/>
                  </a:cubicBezTo>
                  <a:lnTo>
                    <a:pt x="116"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4" name="Freeform 1558"/>
            <p:cNvSpPr/>
            <p:nvPr/>
          </p:nvSpPr>
          <p:spPr bwMode="auto">
            <a:xfrm>
              <a:off x="20371364" y="11468306"/>
              <a:ext cx="983438" cy="1591148"/>
            </a:xfrm>
            <a:custGeom>
              <a:avLst/>
              <a:gdLst>
                <a:gd name="T0" fmla="*/ 687 w 750"/>
                <a:gd name="T1" fmla="*/ 827 h 1213"/>
                <a:gd name="T2" fmla="*/ 676 w 750"/>
                <a:gd name="T3" fmla="*/ 796 h 1213"/>
                <a:gd name="T4" fmla="*/ 239 w 750"/>
                <a:gd name="T5" fmla="*/ 885 h 1213"/>
                <a:gd name="T6" fmla="*/ 135 w 750"/>
                <a:gd name="T7" fmla="*/ 638 h 1213"/>
                <a:gd name="T8" fmla="*/ 250 w 750"/>
                <a:gd name="T9" fmla="*/ 323 h 1213"/>
                <a:gd name="T10" fmla="*/ 45 w 750"/>
                <a:gd name="T11" fmla="*/ 117 h 1213"/>
                <a:gd name="T12" fmla="*/ 28 w 750"/>
                <a:gd name="T13" fmla="*/ 0 h 1213"/>
                <a:gd name="T14" fmla="*/ 32 w 750"/>
                <a:gd name="T15" fmla="*/ 142 h 1213"/>
                <a:gd name="T16" fmla="*/ 230 w 750"/>
                <a:gd name="T17" fmla="*/ 345 h 1213"/>
                <a:gd name="T18" fmla="*/ 125 w 750"/>
                <a:gd name="T19" fmla="*/ 641 h 1213"/>
                <a:gd name="T20" fmla="*/ 164 w 750"/>
                <a:gd name="T21" fmla="*/ 938 h 1213"/>
                <a:gd name="T22" fmla="*/ 311 w 750"/>
                <a:gd name="T23" fmla="*/ 1213 h 1213"/>
                <a:gd name="T24" fmla="*/ 750 w 750"/>
                <a:gd name="T25" fmla="*/ 971 h 1213"/>
                <a:gd name="T26" fmla="*/ 687 w 750"/>
                <a:gd name="T27" fmla="*/ 827 h 1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0" h="1213">
                  <a:moveTo>
                    <a:pt x="687" y="827"/>
                  </a:moveTo>
                  <a:cubicBezTo>
                    <a:pt x="683" y="817"/>
                    <a:pt x="679" y="807"/>
                    <a:pt x="676" y="796"/>
                  </a:cubicBezTo>
                  <a:cubicBezTo>
                    <a:pt x="606" y="839"/>
                    <a:pt x="373" y="959"/>
                    <a:pt x="239" y="885"/>
                  </a:cubicBezTo>
                  <a:cubicBezTo>
                    <a:pt x="125" y="822"/>
                    <a:pt x="120" y="689"/>
                    <a:pt x="135" y="638"/>
                  </a:cubicBezTo>
                  <a:cubicBezTo>
                    <a:pt x="151" y="587"/>
                    <a:pt x="250" y="323"/>
                    <a:pt x="250" y="323"/>
                  </a:cubicBezTo>
                  <a:cubicBezTo>
                    <a:pt x="45" y="117"/>
                    <a:pt x="45" y="117"/>
                    <a:pt x="45" y="117"/>
                  </a:cubicBezTo>
                  <a:cubicBezTo>
                    <a:pt x="19" y="82"/>
                    <a:pt x="13" y="38"/>
                    <a:pt x="28" y="0"/>
                  </a:cubicBezTo>
                  <a:cubicBezTo>
                    <a:pt x="0" y="42"/>
                    <a:pt x="0" y="99"/>
                    <a:pt x="32" y="142"/>
                  </a:cubicBezTo>
                  <a:cubicBezTo>
                    <a:pt x="230" y="345"/>
                    <a:pt x="230" y="345"/>
                    <a:pt x="230" y="345"/>
                  </a:cubicBezTo>
                  <a:cubicBezTo>
                    <a:pt x="230" y="345"/>
                    <a:pt x="124" y="641"/>
                    <a:pt x="125" y="641"/>
                  </a:cubicBezTo>
                  <a:cubicBezTo>
                    <a:pt x="102" y="729"/>
                    <a:pt x="121" y="857"/>
                    <a:pt x="164" y="938"/>
                  </a:cubicBezTo>
                  <a:cubicBezTo>
                    <a:pt x="311" y="1213"/>
                    <a:pt x="311" y="1213"/>
                    <a:pt x="311" y="1213"/>
                  </a:cubicBezTo>
                  <a:cubicBezTo>
                    <a:pt x="750" y="971"/>
                    <a:pt x="750" y="971"/>
                    <a:pt x="750" y="971"/>
                  </a:cubicBezTo>
                  <a:lnTo>
                    <a:pt x="687" y="827"/>
                  </a:lnTo>
                  <a:close/>
                </a:path>
              </a:pathLst>
            </a:custGeom>
            <a:solidFill>
              <a:srgbClr val="E9B68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5" name="Freeform 1559"/>
            <p:cNvSpPr/>
            <p:nvPr/>
          </p:nvSpPr>
          <p:spPr bwMode="auto">
            <a:xfrm>
              <a:off x="20530090" y="11391162"/>
              <a:ext cx="477290" cy="364626"/>
            </a:xfrm>
            <a:custGeom>
              <a:avLst/>
              <a:gdLst>
                <a:gd name="T0" fmla="*/ 36 w 364"/>
                <a:gd name="T1" fmla="*/ 22 h 278"/>
                <a:gd name="T2" fmla="*/ 210 w 364"/>
                <a:gd name="T3" fmla="*/ 157 h 278"/>
                <a:gd name="T4" fmla="*/ 316 w 364"/>
                <a:gd name="T5" fmla="*/ 278 h 278"/>
                <a:gd name="T6" fmla="*/ 330 w 364"/>
                <a:gd name="T7" fmla="*/ 277 h 278"/>
                <a:gd name="T8" fmla="*/ 364 w 364"/>
                <a:gd name="T9" fmla="*/ 272 h 278"/>
                <a:gd name="T10" fmla="*/ 260 w 364"/>
                <a:gd name="T11" fmla="*/ 163 h 278"/>
                <a:gd name="T12" fmla="*/ 87 w 364"/>
                <a:gd name="T13" fmla="*/ 28 h 278"/>
                <a:gd name="T14" fmla="*/ 0 w 364"/>
                <a:gd name="T15" fmla="*/ 3 h 278"/>
                <a:gd name="T16" fmla="*/ 36 w 364"/>
                <a:gd name="T17" fmla="*/ 2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78">
                  <a:moveTo>
                    <a:pt x="36" y="22"/>
                  </a:moveTo>
                  <a:cubicBezTo>
                    <a:pt x="210" y="157"/>
                    <a:pt x="210" y="157"/>
                    <a:pt x="210" y="157"/>
                  </a:cubicBezTo>
                  <a:cubicBezTo>
                    <a:pt x="316" y="278"/>
                    <a:pt x="316" y="278"/>
                    <a:pt x="316" y="278"/>
                  </a:cubicBezTo>
                  <a:cubicBezTo>
                    <a:pt x="330" y="277"/>
                    <a:pt x="330" y="277"/>
                    <a:pt x="330" y="277"/>
                  </a:cubicBezTo>
                  <a:cubicBezTo>
                    <a:pt x="364" y="272"/>
                    <a:pt x="364" y="272"/>
                    <a:pt x="364" y="272"/>
                  </a:cubicBezTo>
                  <a:cubicBezTo>
                    <a:pt x="260" y="163"/>
                    <a:pt x="260" y="163"/>
                    <a:pt x="260" y="163"/>
                  </a:cubicBezTo>
                  <a:cubicBezTo>
                    <a:pt x="87" y="28"/>
                    <a:pt x="87" y="28"/>
                    <a:pt x="87" y="28"/>
                  </a:cubicBezTo>
                  <a:cubicBezTo>
                    <a:pt x="61" y="8"/>
                    <a:pt x="30" y="0"/>
                    <a:pt x="0" y="3"/>
                  </a:cubicBezTo>
                  <a:cubicBezTo>
                    <a:pt x="13" y="7"/>
                    <a:pt x="25" y="14"/>
                    <a:pt x="36" y="22"/>
                  </a:cubicBezTo>
                  <a:close/>
                </a:path>
              </a:pathLst>
            </a:custGeom>
            <a:solidFill>
              <a:srgbClr val="FBE3C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6" name="Freeform 1560"/>
            <p:cNvSpPr/>
            <p:nvPr/>
          </p:nvSpPr>
          <p:spPr bwMode="auto">
            <a:xfrm>
              <a:off x="20760964" y="11411696"/>
              <a:ext cx="713714" cy="1647758"/>
            </a:xfrm>
            <a:custGeom>
              <a:avLst/>
              <a:gdLst>
                <a:gd name="T0" fmla="*/ 526 w 544"/>
                <a:gd name="T1" fmla="*/ 214 h 1256"/>
                <a:gd name="T2" fmla="*/ 494 w 544"/>
                <a:gd name="T3" fmla="*/ 0 h 1256"/>
                <a:gd name="T4" fmla="*/ 447 w 544"/>
                <a:gd name="T5" fmla="*/ 2 h 1256"/>
                <a:gd name="T6" fmla="*/ 475 w 544"/>
                <a:gd name="T7" fmla="*/ 209 h 1256"/>
                <a:gd name="T8" fmla="*/ 324 w 544"/>
                <a:gd name="T9" fmla="*/ 718 h 1256"/>
                <a:gd name="T10" fmla="*/ 340 w 544"/>
                <a:gd name="T11" fmla="*/ 864 h 1256"/>
                <a:gd name="T12" fmla="*/ 402 w 544"/>
                <a:gd name="T13" fmla="*/ 1008 h 1256"/>
                <a:gd name="T14" fmla="*/ 0 w 544"/>
                <a:gd name="T15" fmla="*/ 1230 h 1256"/>
                <a:gd name="T16" fmla="*/ 14 w 544"/>
                <a:gd name="T17" fmla="*/ 1256 h 1256"/>
                <a:gd name="T18" fmla="*/ 453 w 544"/>
                <a:gd name="T19" fmla="*/ 1014 h 1256"/>
                <a:gd name="T20" fmla="*/ 390 w 544"/>
                <a:gd name="T21" fmla="*/ 870 h 1256"/>
                <a:gd name="T22" fmla="*/ 375 w 544"/>
                <a:gd name="T23" fmla="*/ 724 h 1256"/>
                <a:gd name="T24" fmla="*/ 526 w 544"/>
                <a:gd name="T25" fmla="*/ 214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4" h="1256">
                  <a:moveTo>
                    <a:pt x="526" y="214"/>
                  </a:moveTo>
                  <a:cubicBezTo>
                    <a:pt x="544" y="144"/>
                    <a:pt x="530" y="62"/>
                    <a:pt x="494" y="0"/>
                  </a:cubicBezTo>
                  <a:cubicBezTo>
                    <a:pt x="447" y="2"/>
                    <a:pt x="447" y="2"/>
                    <a:pt x="447" y="2"/>
                  </a:cubicBezTo>
                  <a:cubicBezTo>
                    <a:pt x="480" y="63"/>
                    <a:pt x="492" y="141"/>
                    <a:pt x="475" y="209"/>
                  </a:cubicBezTo>
                  <a:cubicBezTo>
                    <a:pt x="324" y="718"/>
                    <a:pt x="324" y="718"/>
                    <a:pt x="324" y="718"/>
                  </a:cubicBezTo>
                  <a:cubicBezTo>
                    <a:pt x="314" y="767"/>
                    <a:pt x="320" y="818"/>
                    <a:pt x="340" y="864"/>
                  </a:cubicBezTo>
                  <a:cubicBezTo>
                    <a:pt x="402" y="1008"/>
                    <a:pt x="402" y="1008"/>
                    <a:pt x="402" y="1008"/>
                  </a:cubicBezTo>
                  <a:cubicBezTo>
                    <a:pt x="0" y="1230"/>
                    <a:pt x="0" y="1230"/>
                    <a:pt x="0" y="1230"/>
                  </a:cubicBezTo>
                  <a:cubicBezTo>
                    <a:pt x="14" y="1256"/>
                    <a:pt x="14" y="1256"/>
                    <a:pt x="14" y="1256"/>
                  </a:cubicBezTo>
                  <a:cubicBezTo>
                    <a:pt x="453" y="1014"/>
                    <a:pt x="453" y="1014"/>
                    <a:pt x="453" y="1014"/>
                  </a:cubicBezTo>
                  <a:cubicBezTo>
                    <a:pt x="390" y="870"/>
                    <a:pt x="390" y="870"/>
                    <a:pt x="390" y="870"/>
                  </a:cubicBezTo>
                  <a:cubicBezTo>
                    <a:pt x="370" y="824"/>
                    <a:pt x="365" y="773"/>
                    <a:pt x="375" y="724"/>
                  </a:cubicBezTo>
                  <a:lnTo>
                    <a:pt x="526" y="214"/>
                  </a:lnTo>
                  <a:close/>
                </a:path>
              </a:pathLst>
            </a:custGeom>
            <a:solidFill>
              <a:srgbClr val="FBE3C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7" name="Freeform 1561"/>
            <p:cNvSpPr/>
            <p:nvPr/>
          </p:nvSpPr>
          <p:spPr bwMode="auto">
            <a:xfrm>
              <a:off x="20572270" y="12530552"/>
              <a:ext cx="1091104" cy="1114970"/>
            </a:xfrm>
            <a:custGeom>
              <a:avLst/>
              <a:gdLst>
                <a:gd name="T0" fmla="*/ 1297 w 1966"/>
                <a:gd name="T1" fmla="*/ 0 h 2009"/>
                <a:gd name="T2" fmla="*/ 0 w 1966"/>
                <a:gd name="T3" fmla="*/ 709 h 2009"/>
                <a:gd name="T4" fmla="*/ 680 w 1966"/>
                <a:gd name="T5" fmla="*/ 2009 h 2009"/>
                <a:gd name="T6" fmla="*/ 1966 w 1966"/>
                <a:gd name="T7" fmla="*/ 1302 h 2009"/>
                <a:gd name="T8" fmla="*/ 1297 w 1966"/>
                <a:gd name="T9" fmla="*/ 0 h 2009"/>
              </a:gdLst>
              <a:ahLst/>
              <a:cxnLst>
                <a:cxn ang="0">
                  <a:pos x="T0" y="T1"/>
                </a:cxn>
                <a:cxn ang="0">
                  <a:pos x="T2" y="T3"/>
                </a:cxn>
                <a:cxn ang="0">
                  <a:pos x="T4" y="T5"/>
                </a:cxn>
                <a:cxn ang="0">
                  <a:pos x="T6" y="T7"/>
                </a:cxn>
                <a:cxn ang="0">
                  <a:pos x="T8" y="T9"/>
                </a:cxn>
              </a:cxnLst>
              <a:rect l="0" t="0" r="r" b="b"/>
              <a:pathLst>
                <a:path w="1966" h="2009">
                  <a:moveTo>
                    <a:pt x="1297" y="0"/>
                  </a:moveTo>
                  <a:lnTo>
                    <a:pt x="0" y="709"/>
                  </a:lnTo>
                  <a:lnTo>
                    <a:pt x="680" y="2009"/>
                  </a:lnTo>
                  <a:lnTo>
                    <a:pt x="1966" y="1302"/>
                  </a:lnTo>
                  <a:lnTo>
                    <a:pt x="129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48" name="Freeform 1562"/>
            <p:cNvSpPr/>
            <p:nvPr/>
          </p:nvSpPr>
          <p:spPr bwMode="auto">
            <a:xfrm>
              <a:off x="20591694" y="12794170"/>
              <a:ext cx="590506" cy="715934"/>
            </a:xfrm>
            <a:custGeom>
              <a:avLst/>
              <a:gdLst>
                <a:gd name="T0" fmla="*/ 0 w 450"/>
                <a:gd name="T1" fmla="*/ 127 h 546"/>
                <a:gd name="T2" fmla="*/ 219 w 450"/>
                <a:gd name="T3" fmla="*/ 546 h 546"/>
                <a:gd name="T4" fmla="*/ 450 w 450"/>
                <a:gd name="T5" fmla="*/ 412 h 546"/>
                <a:gd name="T6" fmla="*/ 233 w 450"/>
                <a:gd name="T7" fmla="*/ 0 h 546"/>
                <a:gd name="T8" fmla="*/ 0 w 450"/>
                <a:gd name="T9" fmla="*/ 127 h 546"/>
              </a:gdLst>
              <a:ahLst/>
              <a:cxnLst>
                <a:cxn ang="0">
                  <a:pos x="T0" y="T1"/>
                </a:cxn>
                <a:cxn ang="0">
                  <a:pos x="T2" y="T3"/>
                </a:cxn>
                <a:cxn ang="0">
                  <a:pos x="T4" y="T5"/>
                </a:cxn>
                <a:cxn ang="0">
                  <a:pos x="T6" y="T7"/>
                </a:cxn>
                <a:cxn ang="0">
                  <a:pos x="T8" y="T9"/>
                </a:cxn>
              </a:cxnLst>
              <a:rect l="0" t="0" r="r" b="b"/>
              <a:pathLst>
                <a:path w="450" h="546">
                  <a:moveTo>
                    <a:pt x="0" y="127"/>
                  </a:moveTo>
                  <a:cubicBezTo>
                    <a:pt x="219" y="546"/>
                    <a:pt x="219" y="546"/>
                    <a:pt x="219" y="546"/>
                  </a:cubicBezTo>
                  <a:cubicBezTo>
                    <a:pt x="295" y="499"/>
                    <a:pt x="372" y="455"/>
                    <a:pt x="450" y="412"/>
                  </a:cubicBezTo>
                  <a:cubicBezTo>
                    <a:pt x="233" y="0"/>
                    <a:pt x="233" y="0"/>
                    <a:pt x="233" y="0"/>
                  </a:cubicBezTo>
                  <a:lnTo>
                    <a:pt x="0" y="127"/>
                  </a:lnTo>
                  <a:close/>
                </a:path>
              </a:pathLst>
            </a:custGeom>
            <a:solidFill>
              <a:schemeClr val="tx2">
                <a:lumMod val="20000"/>
                <a:lumOff val="80000"/>
              </a:schemeClr>
            </a:solidFill>
            <a:ln>
              <a:noFill/>
            </a:ln>
          </p:spPr>
          <p:txBody>
            <a:bodyPr vert="horz" wrap="square" lIns="182880" tIns="91440" rIns="182880" bIns="91440" numCol="1" anchor="t" anchorCtr="0" compatLnSpc="1"/>
            <a:lstStyle/>
            <a:p>
              <a:endParaRPr lang="en-US" sz="7200"/>
            </a:p>
          </p:txBody>
        </p:sp>
        <p:sp>
          <p:nvSpPr>
            <p:cNvPr id="44149" name="Freeform 1563"/>
            <p:cNvSpPr/>
            <p:nvPr/>
          </p:nvSpPr>
          <p:spPr bwMode="auto">
            <a:xfrm>
              <a:off x="20611674" y="12707592"/>
              <a:ext cx="1066130" cy="969562"/>
            </a:xfrm>
            <a:custGeom>
              <a:avLst/>
              <a:gdLst>
                <a:gd name="T0" fmla="*/ 1425 w 1921"/>
                <a:gd name="T1" fmla="*/ 0 h 1747"/>
                <a:gd name="T2" fmla="*/ 0 w 1921"/>
                <a:gd name="T3" fmla="*/ 780 h 1747"/>
                <a:gd name="T4" fmla="*/ 505 w 1921"/>
                <a:gd name="T5" fmla="*/ 1747 h 1747"/>
                <a:gd name="T6" fmla="*/ 1921 w 1921"/>
                <a:gd name="T7" fmla="*/ 967 h 1747"/>
                <a:gd name="T8" fmla="*/ 1425 w 1921"/>
                <a:gd name="T9" fmla="*/ 0 h 1747"/>
              </a:gdLst>
              <a:ahLst/>
              <a:cxnLst>
                <a:cxn ang="0">
                  <a:pos x="T0" y="T1"/>
                </a:cxn>
                <a:cxn ang="0">
                  <a:pos x="T2" y="T3"/>
                </a:cxn>
                <a:cxn ang="0">
                  <a:pos x="T4" y="T5"/>
                </a:cxn>
                <a:cxn ang="0">
                  <a:pos x="T6" y="T7"/>
                </a:cxn>
                <a:cxn ang="0">
                  <a:pos x="T8" y="T9"/>
                </a:cxn>
              </a:cxnLst>
              <a:rect l="0" t="0" r="r" b="b"/>
              <a:pathLst>
                <a:path w="1921" h="1747">
                  <a:moveTo>
                    <a:pt x="1425" y="0"/>
                  </a:moveTo>
                  <a:lnTo>
                    <a:pt x="0" y="780"/>
                  </a:lnTo>
                  <a:lnTo>
                    <a:pt x="505" y="1747"/>
                  </a:lnTo>
                  <a:lnTo>
                    <a:pt x="1921" y="967"/>
                  </a:lnTo>
                  <a:lnTo>
                    <a:pt x="1425"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50" name="Freeform 1564"/>
            <p:cNvSpPr/>
            <p:nvPr/>
          </p:nvSpPr>
          <p:spPr bwMode="auto">
            <a:xfrm>
              <a:off x="20611674" y="12991190"/>
              <a:ext cx="551658" cy="685964"/>
            </a:xfrm>
            <a:custGeom>
              <a:avLst/>
              <a:gdLst>
                <a:gd name="T0" fmla="*/ 491 w 994"/>
                <a:gd name="T1" fmla="*/ 0 h 1236"/>
                <a:gd name="T2" fmla="*/ 0 w 994"/>
                <a:gd name="T3" fmla="*/ 269 h 1236"/>
                <a:gd name="T4" fmla="*/ 505 w 994"/>
                <a:gd name="T5" fmla="*/ 1236 h 1236"/>
                <a:gd name="T6" fmla="*/ 994 w 994"/>
                <a:gd name="T7" fmla="*/ 966 h 1236"/>
                <a:gd name="T8" fmla="*/ 491 w 994"/>
                <a:gd name="T9" fmla="*/ 0 h 1236"/>
              </a:gdLst>
              <a:ahLst/>
              <a:cxnLst>
                <a:cxn ang="0">
                  <a:pos x="T0" y="T1"/>
                </a:cxn>
                <a:cxn ang="0">
                  <a:pos x="T2" y="T3"/>
                </a:cxn>
                <a:cxn ang="0">
                  <a:pos x="T4" y="T5"/>
                </a:cxn>
                <a:cxn ang="0">
                  <a:pos x="T6" y="T7"/>
                </a:cxn>
                <a:cxn ang="0">
                  <a:pos x="T8" y="T9"/>
                </a:cxn>
              </a:cxnLst>
              <a:rect l="0" t="0" r="r" b="b"/>
              <a:pathLst>
                <a:path w="994" h="1236">
                  <a:moveTo>
                    <a:pt x="491" y="0"/>
                  </a:moveTo>
                  <a:lnTo>
                    <a:pt x="0" y="269"/>
                  </a:lnTo>
                  <a:lnTo>
                    <a:pt x="505" y="1236"/>
                  </a:lnTo>
                  <a:lnTo>
                    <a:pt x="994" y="966"/>
                  </a:lnTo>
                  <a:lnTo>
                    <a:pt x="491"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51" name="Oval 1565"/>
            <p:cNvSpPr>
              <a:spLocks noChangeArrowheads="1"/>
            </p:cNvSpPr>
            <p:nvPr/>
          </p:nvSpPr>
          <p:spPr bwMode="auto">
            <a:xfrm>
              <a:off x="20732106" y="13161572"/>
              <a:ext cx="112662" cy="112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44152" name="Oval 1566"/>
            <p:cNvSpPr>
              <a:spLocks noChangeArrowheads="1"/>
            </p:cNvSpPr>
            <p:nvPr/>
          </p:nvSpPr>
          <p:spPr bwMode="auto">
            <a:xfrm>
              <a:off x="20763740" y="13191542"/>
              <a:ext cx="22200" cy="21090"/>
            </a:xfrm>
            <a:prstGeom prst="ellipse">
              <a:avLst/>
            </a:prstGeom>
            <a:solidFill>
              <a:schemeClr val="tx2">
                <a:lumMod val="75000"/>
              </a:schemeClr>
            </a:solidFill>
            <a:ln>
              <a:noFill/>
            </a:ln>
          </p:spPr>
          <p:txBody>
            <a:bodyPr vert="horz" wrap="square" lIns="182880" tIns="91440" rIns="182880" bIns="91440" numCol="1" anchor="t" anchorCtr="0" compatLnSpc="1"/>
            <a:lstStyle/>
            <a:p>
              <a:endParaRPr lang="en-US" sz="7200"/>
            </a:p>
          </p:txBody>
        </p:sp>
        <p:sp>
          <p:nvSpPr>
            <p:cNvPr id="44153" name="Oval 1567"/>
            <p:cNvSpPr>
              <a:spLocks noChangeArrowheads="1"/>
            </p:cNvSpPr>
            <p:nvPr/>
          </p:nvSpPr>
          <p:spPr bwMode="auto">
            <a:xfrm>
              <a:off x="20792598" y="13191542"/>
              <a:ext cx="21090" cy="21090"/>
            </a:xfrm>
            <a:prstGeom prst="ellipse">
              <a:avLst/>
            </a:prstGeom>
            <a:solidFill>
              <a:schemeClr val="tx2">
                <a:lumMod val="75000"/>
              </a:schemeClr>
            </a:solidFill>
            <a:ln>
              <a:noFill/>
            </a:ln>
          </p:spPr>
          <p:txBody>
            <a:bodyPr vert="horz" wrap="square" lIns="182880" tIns="91440" rIns="182880" bIns="91440" numCol="1" anchor="t" anchorCtr="0" compatLnSpc="1"/>
            <a:lstStyle/>
            <a:p>
              <a:endParaRPr lang="en-US" sz="7200"/>
            </a:p>
          </p:txBody>
        </p:sp>
        <p:sp>
          <p:nvSpPr>
            <p:cNvPr id="44154" name="Oval 1568"/>
            <p:cNvSpPr>
              <a:spLocks noChangeArrowheads="1"/>
            </p:cNvSpPr>
            <p:nvPr/>
          </p:nvSpPr>
          <p:spPr bwMode="auto">
            <a:xfrm>
              <a:off x="20763740" y="13223176"/>
              <a:ext cx="22200" cy="21090"/>
            </a:xfrm>
            <a:prstGeom prst="ellipse">
              <a:avLst/>
            </a:prstGeom>
            <a:solidFill>
              <a:schemeClr val="tx2">
                <a:lumMod val="75000"/>
              </a:schemeClr>
            </a:solidFill>
            <a:ln>
              <a:noFill/>
            </a:ln>
          </p:spPr>
          <p:txBody>
            <a:bodyPr vert="horz" wrap="square" lIns="182880" tIns="91440" rIns="182880" bIns="91440" numCol="1" anchor="t" anchorCtr="0" compatLnSpc="1"/>
            <a:lstStyle/>
            <a:p>
              <a:endParaRPr lang="en-US" sz="7200"/>
            </a:p>
          </p:txBody>
        </p:sp>
        <p:sp>
          <p:nvSpPr>
            <p:cNvPr id="44155" name="Oval 1569"/>
            <p:cNvSpPr>
              <a:spLocks noChangeArrowheads="1"/>
            </p:cNvSpPr>
            <p:nvPr/>
          </p:nvSpPr>
          <p:spPr bwMode="auto">
            <a:xfrm>
              <a:off x="20792598" y="13223176"/>
              <a:ext cx="21090" cy="21090"/>
            </a:xfrm>
            <a:prstGeom prst="ellipse">
              <a:avLst/>
            </a:prstGeom>
            <a:solidFill>
              <a:schemeClr val="tx2">
                <a:lumMod val="75000"/>
              </a:schemeClr>
            </a:solidFill>
            <a:ln>
              <a:noFill/>
            </a:ln>
          </p:spPr>
          <p:txBody>
            <a:bodyPr vert="horz" wrap="square" lIns="182880" tIns="91440" rIns="182880" bIns="91440" numCol="1" anchor="t" anchorCtr="0" compatLnSpc="1"/>
            <a:lstStyle/>
            <a:p>
              <a:endParaRPr lang="en-US" sz="7200"/>
            </a:p>
          </p:txBody>
        </p:sp>
        <p:sp>
          <p:nvSpPr>
            <p:cNvPr id="200" name="Freeform: Shape 199"/>
            <p:cNvSpPr/>
            <p:nvPr/>
          </p:nvSpPr>
          <p:spPr>
            <a:xfrm>
              <a:off x="8467301" y="4205430"/>
              <a:ext cx="2849383" cy="1110460"/>
            </a:xfrm>
            <a:custGeom>
              <a:avLst/>
              <a:gdLst>
                <a:gd name="connsiteX0" fmla="*/ 560524 w 2849383"/>
                <a:gd name="connsiteY0" fmla="*/ 7 h 1110460"/>
                <a:gd name="connsiteX1" fmla="*/ 657576 w 2849383"/>
                <a:gd name="connsiteY1" fmla="*/ 41645 h 1110460"/>
                <a:gd name="connsiteX2" fmla="*/ 654953 w 2849383"/>
                <a:gd name="connsiteY2" fmla="*/ 235737 h 1110460"/>
                <a:gd name="connsiteX3" fmla="*/ 488391 w 2849383"/>
                <a:gd name="connsiteY3" fmla="*/ 398354 h 1110460"/>
                <a:gd name="connsiteX4" fmla="*/ 2700798 w 2849383"/>
                <a:gd name="connsiteY4" fmla="*/ 398354 h 1110460"/>
                <a:gd name="connsiteX5" fmla="*/ 2849383 w 2849383"/>
                <a:gd name="connsiteY5" fmla="*/ 398354 h 1110460"/>
                <a:gd name="connsiteX6" fmla="*/ 2849383 w 2849383"/>
                <a:gd name="connsiteY6" fmla="*/ 711786 h 1110460"/>
                <a:gd name="connsiteX7" fmla="*/ 2400004 w 2849383"/>
                <a:gd name="connsiteY7" fmla="*/ 711786 h 1110460"/>
                <a:gd name="connsiteX8" fmla="*/ 487079 w 2849383"/>
                <a:gd name="connsiteY8" fmla="*/ 711786 h 1110460"/>
                <a:gd name="connsiteX9" fmla="*/ 649707 w 2849383"/>
                <a:gd name="connsiteY9" fmla="*/ 877026 h 1110460"/>
                <a:gd name="connsiteX10" fmla="*/ 647084 w 2849383"/>
                <a:gd name="connsiteY10" fmla="*/ 1071118 h 1110460"/>
                <a:gd name="connsiteX11" fmla="*/ 551343 w 2849383"/>
                <a:gd name="connsiteY11" fmla="*/ 1110460 h 1110460"/>
                <a:gd name="connsiteX12" fmla="*/ 452980 w 2849383"/>
                <a:gd name="connsiteY12" fmla="*/ 1069806 h 1110460"/>
                <a:gd name="connsiteX13" fmla="*/ 38540 w 2849383"/>
                <a:gd name="connsiteY13" fmla="*/ 647526 h 1110460"/>
                <a:gd name="connsiteX14" fmla="*/ 41163 w 2849383"/>
                <a:gd name="connsiteY14" fmla="*/ 453434 h 1110460"/>
                <a:gd name="connsiteX15" fmla="*/ 463472 w 2849383"/>
                <a:gd name="connsiteY15" fmla="*/ 39022 h 1110460"/>
                <a:gd name="connsiteX16" fmla="*/ 560524 w 2849383"/>
                <a:gd name="connsiteY16" fmla="*/ 7 h 1110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49383" h="1110460">
                  <a:moveTo>
                    <a:pt x="560524" y="7"/>
                  </a:moveTo>
                  <a:cubicBezTo>
                    <a:pt x="595607" y="335"/>
                    <a:pt x="630690" y="14105"/>
                    <a:pt x="657576" y="41645"/>
                  </a:cubicBezTo>
                  <a:cubicBezTo>
                    <a:pt x="710037" y="95414"/>
                    <a:pt x="708726" y="181968"/>
                    <a:pt x="654953" y="235737"/>
                  </a:cubicBezTo>
                  <a:cubicBezTo>
                    <a:pt x="654953" y="235737"/>
                    <a:pt x="654953" y="235737"/>
                    <a:pt x="488391" y="398354"/>
                  </a:cubicBezTo>
                  <a:cubicBezTo>
                    <a:pt x="488391" y="398354"/>
                    <a:pt x="488391" y="398354"/>
                    <a:pt x="2700798" y="398354"/>
                  </a:cubicBezTo>
                  <a:lnTo>
                    <a:pt x="2849383" y="398354"/>
                  </a:lnTo>
                  <a:lnTo>
                    <a:pt x="2849383" y="711786"/>
                  </a:lnTo>
                  <a:lnTo>
                    <a:pt x="2400004" y="711786"/>
                  </a:lnTo>
                  <a:cubicBezTo>
                    <a:pt x="1889287" y="711786"/>
                    <a:pt x="1260711" y="711786"/>
                    <a:pt x="487079" y="711786"/>
                  </a:cubicBezTo>
                  <a:cubicBezTo>
                    <a:pt x="487079" y="711786"/>
                    <a:pt x="487079" y="711786"/>
                    <a:pt x="649707" y="877026"/>
                  </a:cubicBezTo>
                  <a:cubicBezTo>
                    <a:pt x="702168" y="932106"/>
                    <a:pt x="702168" y="1018660"/>
                    <a:pt x="647084" y="1071118"/>
                  </a:cubicBezTo>
                  <a:cubicBezTo>
                    <a:pt x="620854" y="1097346"/>
                    <a:pt x="585443" y="1110460"/>
                    <a:pt x="551343" y="1110460"/>
                  </a:cubicBezTo>
                  <a:cubicBezTo>
                    <a:pt x="515932" y="1110460"/>
                    <a:pt x="480521" y="1097346"/>
                    <a:pt x="452980" y="1069806"/>
                  </a:cubicBezTo>
                  <a:cubicBezTo>
                    <a:pt x="452980" y="1069806"/>
                    <a:pt x="452980" y="1069806"/>
                    <a:pt x="38540" y="647526"/>
                  </a:cubicBezTo>
                  <a:cubicBezTo>
                    <a:pt x="-13921" y="593757"/>
                    <a:pt x="-12609" y="507203"/>
                    <a:pt x="41163" y="453434"/>
                  </a:cubicBezTo>
                  <a:cubicBezTo>
                    <a:pt x="41163" y="453434"/>
                    <a:pt x="41163" y="453434"/>
                    <a:pt x="463472" y="39022"/>
                  </a:cubicBezTo>
                  <a:cubicBezTo>
                    <a:pt x="490358" y="12794"/>
                    <a:pt x="525441" y="-321"/>
                    <a:pt x="560524" y="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Rectangle 4"/>
            <p:cNvSpPr/>
            <p:nvPr/>
          </p:nvSpPr>
          <p:spPr>
            <a:xfrm>
              <a:off x="10954871" y="4601067"/>
              <a:ext cx="5665694" cy="3084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17" name="Rectangle 216"/>
          <p:cNvSpPr/>
          <p:nvPr/>
        </p:nvSpPr>
        <p:spPr>
          <a:xfrm>
            <a:off x="850524" y="2487018"/>
            <a:ext cx="1883528" cy="77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8" name="TextBox 217"/>
          <p:cNvSpPr txBox="1"/>
          <p:nvPr/>
        </p:nvSpPr>
        <p:spPr>
          <a:xfrm>
            <a:off x="14045565" y="1718310"/>
            <a:ext cx="9370060" cy="1477010"/>
          </a:xfrm>
          <a:prstGeom prst="rect">
            <a:avLst/>
          </a:prstGeom>
          <a:noFill/>
        </p:spPr>
        <p:txBody>
          <a:bodyPr wrap="square" lIns="0" tIns="0" rIns="0" bIns="0" rtlCol="0">
            <a:spAutoFit/>
          </a:bodyPr>
          <a:lstStyle/>
          <a:p>
            <a:r>
              <a:rPr lang="en-GB" altLang="en-US" sz="4800" b="1">
                <a:solidFill>
                  <a:schemeClr val="tx1">
                    <a:lumMod val="75000"/>
                    <a:lumOff val="25000"/>
                  </a:schemeClr>
                </a:solidFill>
                <a:latin typeface="Raleway" panose="020B0503030101060003" pitchFamily="34" charset="0"/>
              </a:rPr>
              <a:t>Feature Extraction and Text Classification Techniques:</a:t>
            </a:r>
            <a:endParaRPr lang="en-GB" altLang="en-US" sz="4800" b="1">
              <a:solidFill>
                <a:schemeClr val="tx1">
                  <a:lumMod val="75000"/>
                  <a:lumOff val="25000"/>
                </a:schemeClr>
              </a:solidFill>
              <a:latin typeface="Raleway" panose="020B0503030101060003" pitchFamily="34" charset="0"/>
            </a:endParaRPr>
          </a:p>
        </p:txBody>
      </p:sp>
      <p:grpSp>
        <p:nvGrpSpPr>
          <p:cNvPr id="219" name="Group 218"/>
          <p:cNvGrpSpPr/>
          <p:nvPr/>
        </p:nvGrpSpPr>
        <p:grpSpPr>
          <a:xfrm>
            <a:off x="1202055" y="9373235"/>
            <a:ext cx="6129655" cy="3264535"/>
            <a:chOff x="1744585" y="7837702"/>
            <a:chExt cx="5741670" cy="2975611"/>
          </a:xfrm>
        </p:grpSpPr>
        <p:grpSp>
          <p:nvGrpSpPr>
            <p:cNvPr id="220" name="Group 219"/>
            <p:cNvGrpSpPr/>
            <p:nvPr/>
          </p:nvGrpSpPr>
          <p:grpSpPr>
            <a:xfrm>
              <a:off x="1744585" y="7837702"/>
              <a:ext cx="5741670" cy="2975611"/>
              <a:chOff x="9198764" y="1937010"/>
              <a:chExt cx="2300552" cy="1611151"/>
            </a:xfrm>
          </p:grpSpPr>
          <p:sp>
            <p:nvSpPr>
              <p:cNvPr id="227" name="Rounded Rectangle 16"/>
              <p:cNvSpPr/>
              <p:nvPr/>
            </p:nvSpPr>
            <p:spPr>
              <a:xfrm>
                <a:off x="9198764" y="2275331"/>
                <a:ext cx="2124487" cy="236550"/>
              </a:xfrm>
              <a:prstGeom prst="roundRect">
                <a:avLst>
                  <a:gd name="adj" fmla="val 50000"/>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ounded Rectangle 17"/>
              <p:cNvSpPr/>
              <p:nvPr/>
            </p:nvSpPr>
            <p:spPr>
              <a:xfrm>
                <a:off x="9198764" y="2620872"/>
                <a:ext cx="1616136" cy="236550"/>
              </a:xfrm>
              <a:prstGeom prst="roundRect">
                <a:avLst>
                  <a:gd name="adj" fmla="val 5000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ounded Rectangle 18"/>
              <p:cNvSpPr/>
              <p:nvPr/>
            </p:nvSpPr>
            <p:spPr>
              <a:xfrm>
                <a:off x="9198764" y="2966070"/>
                <a:ext cx="926632" cy="23655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ounded Rectangle 19"/>
              <p:cNvSpPr/>
              <p:nvPr/>
            </p:nvSpPr>
            <p:spPr>
              <a:xfrm>
                <a:off x="9198764" y="3311611"/>
                <a:ext cx="257483" cy="236550"/>
              </a:xfrm>
              <a:prstGeom prst="roundRect">
                <a:avLst>
                  <a:gd name="adj" fmla="val 5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ounded Rectangle 20"/>
              <p:cNvSpPr/>
              <p:nvPr/>
            </p:nvSpPr>
            <p:spPr>
              <a:xfrm>
                <a:off x="9198764" y="1937010"/>
                <a:ext cx="2300552" cy="236550"/>
              </a:xfrm>
              <a:prstGeom prst="roundRect">
                <a:avLst>
                  <a:gd name="adj" fmla="val 50000"/>
                </a:avLst>
              </a:prstGeom>
              <a:solidFill>
                <a:srgbClr val="FFC2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1" name="TextBox 220"/>
            <p:cNvSpPr txBox="1"/>
            <p:nvPr/>
          </p:nvSpPr>
          <p:spPr>
            <a:xfrm>
              <a:off x="6142788" y="8496010"/>
              <a:ext cx="610235" cy="336283"/>
            </a:xfrm>
            <a:prstGeom prst="rect">
              <a:avLst/>
            </a:prstGeom>
            <a:noFill/>
          </p:spPr>
          <p:txBody>
            <a:bodyPr wrap="square" lIns="0" tIns="0" rIns="0" bIns="0" rtlCol="0">
              <a:spAutoFit/>
            </a:bodyPr>
            <a:lstStyle/>
            <a:p>
              <a:pPr algn="l"/>
              <a:r>
                <a:rPr lang="en-GB" altLang="en-US" sz="2400">
                  <a:solidFill>
                    <a:schemeClr val="bg1"/>
                  </a:solidFill>
                  <a:latin typeface="Raleway" panose="020B0503030101060003" pitchFamily="34" charset="0"/>
                </a:rPr>
                <a:t>9</a:t>
              </a:r>
              <a:r>
                <a:rPr lang="en-US" sz="2400">
                  <a:solidFill>
                    <a:schemeClr val="bg1"/>
                  </a:solidFill>
                  <a:latin typeface="Raleway" panose="020B0503030101060003" pitchFamily="34" charset="0"/>
                </a:rPr>
                <a:t>0%</a:t>
              </a:r>
              <a:endParaRPr lang="en-US" sz="2400">
                <a:solidFill>
                  <a:schemeClr val="bg1"/>
                </a:solidFill>
                <a:latin typeface="Raleway" panose="020B0503030101060003" pitchFamily="34" charset="0"/>
              </a:endParaRPr>
            </a:p>
          </p:txBody>
        </p:sp>
        <p:sp>
          <p:nvSpPr>
            <p:cNvPr id="222" name="TextBox 221"/>
            <p:cNvSpPr txBox="1"/>
            <p:nvPr/>
          </p:nvSpPr>
          <p:spPr>
            <a:xfrm>
              <a:off x="5020440" y="9133584"/>
              <a:ext cx="610235" cy="336283"/>
            </a:xfrm>
            <a:prstGeom prst="rect">
              <a:avLst/>
            </a:prstGeom>
            <a:noFill/>
          </p:spPr>
          <p:txBody>
            <a:bodyPr wrap="square" lIns="0" tIns="0" rIns="0" bIns="0" rtlCol="0">
              <a:spAutoFit/>
            </a:bodyPr>
            <a:lstStyle/>
            <a:p>
              <a:pPr algn="l"/>
              <a:r>
                <a:rPr lang="en-GB" altLang="en-US" sz="2400">
                  <a:solidFill>
                    <a:schemeClr val="bg1"/>
                  </a:solidFill>
                  <a:latin typeface="Raleway" panose="020B0503030101060003" pitchFamily="34" charset="0"/>
                </a:rPr>
                <a:t>6</a:t>
              </a:r>
              <a:r>
                <a:rPr lang="en-US" sz="2400">
                  <a:solidFill>
                    <a:schemeClr val="bg1"/>
                  </a:solidFill>
                  <a:latin typeface="Raleway" panose="020B0503030101060003" pitchFamily="34" charset="0"/>
                </a:rPr>
                <a:t>0%</a:t>
              </a:r>
              <a:endParaRPr lang="en-US" sz="2400">
                <a:solidFill>
                  <a:schemeClr val="bg1"/>
                </a:solidFill>
                <a:latin typeface="Raleway" panose="020B0503030101060003" pitchFamily="34" charset="0"/>
              </a:endParaRPr>
            </a:p>
          </p:txBody>
        </p:sp>
        <p:sp>
          <p:nvSpPr>
            <p:cNvPr id="223" name="TextBox 222"/>
            <p:cNvSpPr txBox="1"/>
            <p:nvPr/>
          </p:nvSpPr>
          <p:spPr>
            <a:xfrm>
              <a:off x="3317930" y="9772282"/>
              <a:ext cx="591509" cy="336283"/>
            </a:xfrm>
            <a:prstGeom prst="rect">
              <a:avLst/>
            </a:prstGeom>
            <a:noFill/>
          </p:spPr>
          <p:txBody>
            <a:bodyPr wrap="square" lIns="0" tIns="0" rIns="0" bIns="0" rtlCol="0">
              <a:spAutoFit/>
            </a:bodyPr>
            <a:lstStyle/>
            <a:p>
              <a:pPr algn="l"/>
              <a:r>
                <a:rPr lang="en-US" sz="2400">
                  <a:solidFill>
                    <a:schemeClr val="bg1"/>
                  </a:solidFill>
                  <a:latin typeface="Raleway" panose="020B0503030101060003" pitchFamily="34" charset="0"/>
                </a:rPr>
                <a:t>40%</a:t>
              </a:r>
              <a:endParaRPr lang="en-US" sz="2400">
                <a:solidFill>
                  <a:schemeClr val="bg1"/>
                </a:solidFill>
                <a:latin typeface="Raleway" panose="020B0503030101060003" pitchFamily="34" charset="0"/>
              </a:endParaRPr>
            </a:p>
          </p:txBody>
        </p:sp>
        <p:sp>
          <p:nvSpPr>
            <p:cNvPr id="224" name="TextBox 223"/>
            <p:cNvSpPr txBox="1"/>
            <p:nvPr/>
          </p:nvSpPr>
          <p:spPr>
            <a:xfrm>
              <a:off x="1845463" y="10410344"/>
              <a:ext cx="440690" cy="336283"/>
            </a:xfrm>
            <a:prstGeom prst="rect">
              <a:avLst/>
            </a:prstGeom>
            <a:solidFill>
              <a:schemeClr val="tx1"/>
            </a:solidFill>
          </p:spPr>
          <p:txBody>
            <a:bodyPr wrap="square" lIns="0" tIns="0" rIns="0" bIns="0" rtlCol="0">
              <a:spAutoFit/>
            </a:bodyPr>
            <a:lstStyle/>
            <a:p>
              <a:pPr algn="l"/>
              <a:r>
                <a:rPr lang="en-US" sz="2400">
                  <a:solidFill>
                    <a:schemeClr val="bg1"/>
                  </a:solidFill>
                  <a:latin typeface="Raleway" panose="020B0503030101060003" pitchFamily="34" charset="0"/>
                </a:rPr>
                <a:t>0%</a:t>
              </a:r>
              <a:endParaRPr lang="en-US" sz="2400">
                <a:solidFill>
                  <a:schemeClr val="bg1"/>
                </a:solidFill>
                <a:latin typeface="Raleway" panose="020B0503030101060003" pitchFamily="34" charset="0"/>
              </a:endParaRPr>
            </a:p>
          </p:txBody>
        </p:sp>
        <p:sp>
          <p:nvSpPr>
            <p:cNvPr id="225" name="TextBox 224"/>
            <p:cNvSpPr txBox="1"/>
            <p:nvPr/>
          </p:nvSpPr>
          <p:spPr>
            <a:xfrm>
              <a:off x="6501350" y="7837848"/>
              <a:ext cx="779780" cy="336283"/>
            </a:xfrm>
            <a:prstGeom prst="rect">
              <a:avLst/>
            </a:prstGeom>
            <a:noFill/>
          </p:spPr>
          <p:txBody>
            <a:bodyPr wrap="square" lIns="0" tIns="0" rIns="0" bIns="0" rtlCol="0">
              <a:spAutoFit/>
            </a:bodyPr>
            <a:lstStyle/>
            <a:p>
              <a:pPr algn="l"/>
              <a:r>
                <a:rPr lang="en-GB" altLang="en-US" sz="2400">
                  <a:solidFill>
                    <a:schemeClr val="tx1"/>
                  </a:solidFill>
                  <a:latin typeface="Raleway" panose="020B0503030101060003" pitchFamily="34" charset="0"/>
                </a:rPr>
                <a:t>100%</a:t>
              </a:r>
              <a:endParaRPr lang="en-GB" altLang="en-US" sz="2400">
                <a:solidFill>
                  <a:schemeClr val="tx1"/>
                </a:solidFill>
                <a:latin typeface="Raleway" panose="020B0503030101060003" pitchFamily="34" charset="0"/>
              </a:endParaRPr>
            </a:p>
          </p:txBody>
        </p:sp>
      </p:grpSp>
      <p:sp>
        <p:nvSpPr>
          <p:cNvPr id="232" name="Oval 231"/>
          <p:cNvSpPr/>
          <p:nvPr/>
        </p:nvSpPr>
        <p:spPr>
          <a:xfrm>
            <a:off x="1008843" y="6268956"/>
            <a:ext cx="782729" cy="7827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34" name="TextBox 233"/>
          <p:cNvSpPr txBox="1"/>
          <p:nvPr/>
        </p:nvSpPr>
        <p:spPr>
          <a:xfrm>
            <a:off x="1165836" y="6393296"/>
            <a:ext cx="424180" cy="461645"/>
          </a:xfrm>
          <a:prstGeom prst="rect">
            <a:avLst/>
          </a:prstGeom>
          <a:noFill/>
        </p:spPr>
        <p:txBody>
          <a:bodyPr wrap="none" lIns="0" tIns="0" rIns="0" bIns="0" rtlCol="0">
            <a:spAutoFit/>
          </a:bodyPr>
          <a:lstStyle/>
          <a:p>
            <a:pPr algn="l"/>
            <a:r>
              <a:rPr lang="en-GB" altLang="en-US" sz="3000">
                <a:solidFill>
                  <a:schemeClr val="bg1"/>
                </a:solidFill>
                <a:latin typeface="Raleway" panose="020B0503030101060003" pitchFamily="34" charset="0"/>
              </a:rPr>
              <a:t> </a:t>
            </a:r>
            <a:r>
              <a:rPr lang="en-GB" altLang="en-US" sz="3000">
                <a:solidFill>
                  <a:schemeClr val="bg1"/>
                </a:solidFill>
                <a:latin typeface="Raleway" panose="020B0503030101060003" pitchFamily="34" charset="0"/>
                <a:sym typeface="+mn-ea"/>
              </a:rPr>
              <a:t>3</a:t>
            </a:r>
            <a:r>
              <a:rPr lang="en-GB" altLang="en-US" sz="3000">
                <a:solidFill>
                  <a:schemeClr val="bg1"/>
                </a:solidFill>
                <a:latin typeface="Raleway" panose="020B0503030101060003" pitchFamily="34" charset="0"/>
              </a:rPr>
              <a:t>.</a:t>
            </a:r>
            <a:endParaRPr lang="en-GB" altLang="en-US" sz="3000">
              <a:solidFill>
                <a:schemeClr val="bg1"/>
              </a:solidFill>
              <a:latin typeface="Raleway" panose="020B0503030101060003" pitchFamily="34" charset="0"/>
            </a:endParaRPr>
          </a:p>
        </p:txBody>
      </p:sp>
      <p:sp>
        <p:nvSpPr>
          <p:cNvPr id="235" name="Shape 5411"/>
          <p:cNvSpPr/>
          <p:nvPr/>
        </p:nvSpPr>
        <p:spPr>
          <a:xfrm>
            <a:off x="14045639" y="3831441"/>
            <a:ext cx="465530" cy="359228"/>
          </a:xfrm>
          <a:custGeom>
            <a:avLst/>
            <a:gdLst/>
            <a:ahLst/>
            <a:cxnLst>
              <a:cxn ang="0">
                <a:pos x="wd2" y="hd2"/>
              </a:cxn>
              <a:cxn ang="5400000">
                <a:pos x="wd2" y="hd2"/>
              </a:cxn>
              <a:cxn ang="10800000">
                <a:pos x="wd2" y="hd2"/>
              </a:cxn>
              <a:cxn ang="16200000">
                <a:pos x="wd2" y="hd2"/>
              </a:cxn>
            </a:cxnLst>
            <a:rect l="0" t="0" r="r" b="b"/>
            <a:pathLst>
              <a:path w="21600" h="21600" extrusionOk="0">
                <a:moveTo>
                  <a:pt x="21234" y="5760"/>
                </a:moveTo>
                <a:cubicBezTo>
                  <a:pt x="10983" y="18720"/>
                  <a:pt x="10983" y="18720"/>
                  <a:pt x="10983" y="18720"/>
                </a:cubicBezTo>
                <a:cubicBezTo>
                  <a:pt x="9153" y="21120"/>
                  <a:pt x="9153" y="21120"/>
                  <a:pt x="9153" y="21120"/>
                </a:cubicBezTo>
                <a:cubicBezTo>
                  <a:pt x="8786" y="21600"/>
                  <a:pt x="8786" y="21600"/>
                  <a:pt x="8420" y="21600"/>
                </a:cubicBezTo>
                <a:cubicBezTo>
                  <a:pt x="8054" y="21600"/>
                  <a:pt x="7688" y="21600"/>
                  <a:pt x="7322" y="21120"/>
                </a:cubicBezTo>
                <a:cubicBezTo>
                  <a:pt x="5492" y="18720"/>
                  <a:pt x="5492" y="18720"/>
                  <a:pt x="5492" y="18720"/>
                </a:cubicBezTo>
                <a:cubicBezTo>
                  <a:pt x="366" y="12480"/>
                  <a:pt x="366" y="12480"/>
                  <a:pt x="366" y="12480"/>
                </a:cubicBezTo>
                <a:cubicBezTo>
                  <a:pt x="0" y="12000"/>
                  <a:pt x="0" y="11520"/>
                  <a:pt x="0" y="11040"/>
                </a:cubicBezTo>
                <a:cubicBezTo>
                  <a:pt x="0" y="10560"/>
                  <a:pt x="0" y="10080"/>
                  <a:pt x="366" y="9600"/>
                </a:cubicBezTo>
                <a:cubicBezTo>
                  <a:pt x="2197" y="7200"/>
                  <a:pt x="2197" y="7200"/>
                  <a:pt x="2197" y="7200"/>
                </a:cubicBezTo>
                <a:cubicBezTo>
                  <a:pt x="2563" y="6720"/>
                  <a:pt x="2929" y="6720"/>
                  <a:pt x="3295" y="6720"/>
                </a:cubicBezTo>
                <a:cubicBezTo>
                  <a:pt x="3661" y="6720"/>
                  <a:pt x="4027" y="6720"/>
                  <a:pt x="4027" y="7200"/>
                </a:cubicBezTo>
                <a:cubicBezTo>
                  <a:pt x="8420" y="12480"/>
                  <a:pt x="8420" y="12480"/>
                  <a:pt x="8420" y="12480"/>
                </a:cubicBezTo>
                <a:cubicBezTo>
                  <a:pt x="17207" y="480"/>
                  <a:pt x="17207" y="480"/>
                  <a:pt x="17207" y="480"/>
                </a:cubicBezTo>
                <a:cubicBezTo>
                  <a:pt x="17573" y="480"/>
                  <a:pt x="17939" y="0"/>
                  <a:pt x="18305" y="0"/>
                </a:cubicBezTo>
                <a:cubicBezTo>
                  <a:pt x="18671" y="0"/>
                  <a:pt x="19037" y="480"/>
                  <a:pt x="19403" y="480"/>
                </a:cubicBezTo>
                <a:cubicBezTo>
                  <a:pt x="21234" y="3360"/>
                  <a:pt x="21234" y="3360"/>
                  <a:pt x="21234" y="3360"/>
                </a:cubicBezTo>
                <a:cubicBezTo>
                  <a:pt x="21234" y="3360"/>
                  <a:pt x="21600" y="3840"/>
                  <a:pt x="21600" y="4320"/>
                </a:cubicBezTo>
                <a:cubicBezTo>
                  <a:pt x="21600" y="4800"/>
                  <a:pt x="21234" y="5280"/>
                  <a:pt x="21234" y="5760"/>
                </a:cubicBezTo>
                <a:close/>
              </a:path>
            </a:pathLst>
          </a:custGeom>
          <a:solidFill>
            <a:schemeClr val="accent2"/>
          </a:solidFill>
          <a:ln w="12700" cap="flat">
            <a:noFill/>
            <a:miter lim="400000"/>
          </a:ln>
          <a:effectLst/>
        </p:spPr>
        <p:txBody>
          <a:bodyPr wrap="square" lIns="91438" tIns="91438" rIns="91438" bIns="91438" numCol="1" anchor="t">
            <a:noAutofit/>
          </a:bodyPr>
          <a:lstStyle/>
          <a:p>
            <a:pPr defTabSz="914400">
              <a:defRPr sz="2400">
                <a:solidFill>
                  <a:srgbClr val="000000"/>
                </a:solidFill>
                <a:latin typeface="Calibri" panose="020F0502020204030204"/>
                <a:ea typeface="Calibri" panose="020F0502020204030204"/>
                <a:cs typeface="Calibri" panose="020F0502020204030204"/>
                <a:sym typeface="Calibri" panose="020F0502020204030204"/>
              </a:defRPr>
            </a:pPr>
            <a:endParaRPr sz="4800">
              <a:solidFill>
                <a:schemeClr val="tx1">
                  <a:lumMod val="75000"/>
                  <a:lumOff val="25000"/>
                </a:schemeClr>
              </a:solidFill>
            </a:endParaRPr>
          </a:p>
        </p:txBody>
      </p:sp>
      <p:sp>
        <p:nvSpPr>
          <p:cNvPr id="236" name="TextBox 235"/>
          <p:cNvSpPr txBox="1"/>
          <p:nvPr/>
        </p:nvSpPr>
        <p:spPr>
          <a:xfrm>
            <a:off x="14947107" y="3778879"/>
            <a:ext cx="4816475" cy="461645"/>
          </a:xfrm>
          <a:prstGeom prst="rect">
            <a:avLst/>
          </a:prstGeom>
          <a:noFill/>
        </p:spPr>
        <p:txBody>
          <a:bodyPr wrap="none" lIns="0" tIns="0" rIns="0" bIns="0" rtlCol="0">
            <a:spAutoFit/>
          </a:bodyPr>
          <a:lstStyle/>
          <a:p>
            <a:r>
              <a:rPr lang="en-GB" altLang="en-US" sz="3000" b="1">
                <a:solidFill>
                  <a:schemeClr val="accent2"/>
                </a:solidFill>
                <a:latin typeface="Raleway" panose="020B0503030101060003" pitchFamily="34" charset="0"/>
              </a:rPr>
              <a:t>Latent Dirichlet Allocation</a:t>
            </a:r>
            <a:r>
              <a:rPr lang="en-US" sz="3000" b="1">
                <a:solidFill>
                  <a:schemeClr val="accent2"/>
                </a:solidFill>
                <a:latin typeface="Raleway" panose="020B0503030101060003" pitchFamily="34" charset="0"/>
              </a:rPr>
              <a:t> </a:t>
            </a:r>
            <a:endParaRPr lang="en-US" sz="3000" b="1">
              <a:solidFill>
                <a:schemeClr val="accent2"/>
              </a:solidFill>
              <a:latin typeface="Raleway" panose="020B0503030101060003" pitchFamily="34" charset="0"/>
            </a:endParaRPr>
          </a:p>
        </p:txBody>
      </p:sp>
      <p:sp>
        <p:nvSpPr>
          <p:cNvPr id="237" name="Shape 5411"/>
          <p:cNvSpPr/>
          <p:nvPr/>
        </p:nvSpPr>
        <p:spPr>
          <a:xfrm>
            <a:off x="14045639" y="4722036"/>
            <a:ext cx="465530" cy="359228"/>
          </a:xfrm>
          <a:custGeom>
            <a:avLst/>
            <a:gdLst/>
            <a:ahLst/>
            <a:cxnLst>
              <a:cxn ang="0">
                <a:pos x="wd2" y="hd2"/>
              </a:cxn>
              <a:cxn ang="5400000">
                <a:pos x="wd2" y="hd2"/>
              </a:cxn>
              <a:cxn ang="10800000">
                <a:pos x="wd2" y="hd2"/>
              </a:cxn>
              <a:cxn ang="16200000">
                <a:pos x="wd2" y="hd2"/>
              </a:cxn>
            </a:cxnLst>
            <a:rect l="0" t="0" r="r" b="b"/>
            <a:pathLst>
              <a:path w="21600" h="21600" extrusionOk="0">
                <a:moveTo>
                  <a:pt x="21234" y="5760"/>
                </a:moveTo>
                <a:cubicBezTo>
                  <a:pt x="10983" y="18720"/>
                  <a:pt x="10983" y="18720"/>
                  <a:pt x="10983" y="18720"/>
                </a:cubicBezTo>
                <a:cubicBezTo>
                  <a:pt x="9153" y="21120"/>
                  <a:pt x="9153" y="21120"/>
                  <a:pt x="9153" y="21120"/>
                </a:cubicBezTo>
                <a:cubicBezTo>
                  <a:pt x="8786" y="21600"/>
                  <a:pt x="8786" y="21600"/>
                  <a:pt x="8420" y="21600"/>
                </a:cubicBezTo>
                <a:cubicBezTo>
                  <a:pt x="8054" y="21600"/>
                  <a:pt x="7688" y="21600"/>
                  <a:pt x="7322" y="21120"/>
                </a:cubicBezTo>
                <a:cubicBezTo>
                  <a:pt x="5492" y="18720"/>
                  <a:pt x="5492" y="18720"/>
                  <a:pt x="5492" y="18720"/>
                </a:cubicBezTo>
                <a:cubicBezTo>
                  <a:pt x="366" y="12480"/>
                  <a:pt x="366" y="12480"/>
                  <a:pt x="366" y="12480"/>
                </a:cubicBezTo>
                <a:cubicBezTo>
                  <a:pt x="0" y="12000"/>
                  <a:pt x="0" y="11520"/>
                  <a:pt x="0" y="11040"/>
                </a:cubicBezTo>
                <a:cubicBezTo>
                  <a:pt x="0" y="10560"/>
                  <a:pt x="0" y="10080"/>
                  <a:pt x="366" y="9600"/>
                </a:cubicBezTo>
                <a:cubicBezTo>
                  <a:pt x="2197" y="7200"/>
                  <a:pt x="2197" y="7200"/>
                  <a:pt x="2197" y="7200"/>
                </a:cubicBezTo>
                <a:cubicBezTo>
                  <a:pt x="2563" y="6720"/>
                  <a:pt x="2929" y="6720"/>
                  <a:pt x="3295" y="6720"/>
                </a:cubicBezTo>
                <a:cubicBezTo>
                  <a:pt x="3661" y="6720"/>
                  <a:pt x="4027" y="6720"/>
                  <a:pt x="4027" y="7200"/>
                </a:cubicBezTo>
                <a:cubicBezTo>
                  <a:pt x="8420" y="12480"/>
                  <a:pt x="8420" y="12480"/>
                  <a:pt x="8420" y="12480"/>
                </a:cubicBezTo>
                <a:cubicBezTo>
                  <a:pt x="17207" y="480"/>
                  <a:pt x="17207" y="480"/>
                  <a:pt x="17207" y="480"/>
                </a:cubicBezTo>
                <a:cubicBezTo>
                  <a:pt x="17573" y="480"/>
                  <a:pt x="17939" y="0"/>
                  <a:pt x="18305" y="0"/>
                </a:cubicBezTo>
                <a:cubicBezTo>
                  <a:pt x="18671" y="0"/>
                  <a:pt x="19037" y="480"/>
                  <a:pt x="19403" y="480"/>
                </a:cubicBezTo>
                <a:cubicBezTo>
                  <a:pt x="21234" y="3360"/>
                  <a:pt x="21234" y="3360"/>
                  <a:pt x="21234" y="3360"/>
                </a:cubicBezTo>
                <a:cubicBezTo>
                  <a:pt x="21234" y="3360"/>
                  <a:pt x="21600" y="3840"/>
                  <a:pt x="21600" y="4320"/>
                </a:cubicBezTo>
                <a:cubicBezTo>
                  <a:pt x="21600" y="4800"/>
                  <a:pt x="21234" y="5280"/>
                  <a:pt x="21234" y="5760"/>
                </a:cubicBezTo>
                <a:close/>
              </a:path>
            </a:pathLst>
          </a:custGeom>
          <a:solidFill>
            <a:schemeClr val="accent3"/>
          </a:solidFill>
          <a:ln w="12700" cap="flat">
            <a:noFill/>
            <a:miter lim="400000"/>
          </a:ln>
          <a:effectLst/>
        </p:spPr>
        <p:txBody>
          <a:bodyPr wrap="square" lIns="91438" tIns="91438" rIns="91438" bIns="91438" numCol="1" anchor="t">
            <a:noAutofit/>
          </a:bodyPr>
          <a:lstStyle/>
          <a:p>
            <a:pPr defTabSz="914400">
              <a:defRPr sz="2400">
                <a:solidFill>
                  <a:srgbClr val="000000"/>
                </a:solidFill>
                <a:latin typeface="Calibri" panose="020F0502020204030204"/>
                <a:ea typeface="Calibri" panose="020F0502020204030204"/>
                <a:cs typeface="Calibri" panose="020F0502020204030204"/>
                <a:sym typeface="Calibri" panose="020F0502020204030204"/>
              </a:defRPr>
            </a:pPr>
            <a:endParaRPr sz="4800">
              <a:solidFill>
                <a:schemeClr val="tx1">
                  <a:lumMod val="75000"/>
                  <a:lumOff val="25000"/>
                </a:schemeClr>
              </a:solidFill>
            </a:endParaRPr>
          </a:p>
        </p:txBody>
      </p:sp>
      <p:sp>
        <p:nvSpPr>
          <p:cNvPr id="238" name="TextBox 237"/>
          <p:cNvSpPr txBox="1"/>
          <p:nvPr/>
        </p:nvSpPr>
        <p:spPr>
          <a:xfrm>
            <a:off x="14947107" y="4669474"/>
            <a:ext cx="8580120" cy="461645"/>
          </a:xfrm>
          <a:prstGeom prst="rect">
            <a:avLst/>
          </a:prstGeom>
          <a:noFill/>
        </p:spPr>
        <p:txBody>
          <a:bodyPr wrap="none" lIns="0" tIns="0" rIns="0" bIns="0" rtlCol="0">
            <a:spAutoFit/>
          </a:bodyPr>
          <a:lstStyle/>
          <a:p>
            <a:r>
              <a:rPr lang="en-GB" altLang="en-US" sz="3000" b="1">
                <a:solidFill>
                  <a:schemeClr val="accent3"/>
                </a:solidFill>
                <a:latin typeface="Raleway" panose="020B0503030101060003" pitchFamily="34" charset="0"/>
              </a:rPr>
              <a:t>Support Vector Machine / Multilayer Perceptron</a:t>
            </a:r>
            <a:endParaRPr lang="en-GB" altLang="en-US" sz="3000" b="1">
              <a:solidFill>
                <a:schemeClr val="accent3"/>
              </a:solidFill>
              <a:latin typeface="Raleway" panose="020B0503030101060003" pitchFamily="34" charset="0"/>
            </a:endParaRPr>
          </a:p>
        </p:txBody>
      </p:sp>
      <p:sp>
        <p:nvSpPr>
          <p:cNvPr id="239" name="Oval 238"/>
          <p:cNvSpPr/>
          <p:nvPr/>
        </p:nvSpPr>
        <p:spPr>
          <a:xfrm>
            <a:off x="983624" y="3195265"/>
            <a:ext cx="774267" cy="774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40" name="Oval 239"/>
          <p:cNvSpPr/>
          <p:nvPr/>
        </p:nvSpPr>
        <p:spPr>
          <a:xfrm>
            <a:off x="1004579" y="4656068"/>
            <a:ext cx="774267" cy="774267"/>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41" name="TextBox 240"/>
          <p:cNvSpPr txBox="1"/>
          <p:nvPr/>
        </p:nvSpPr>
        <p:spPr>
          <a:xfrm>
            <a:off x="1097445" y="3336176"/>
            <a:ext cx="452120" cy="492125"/>
          </a:xfrm>
          <a:prstGeom prst="rect">
            <a:avLst/>
          </a:prstGeom>
          <a:noFill/>
        </p:spPr>
        <p:txBody>
          <a:bodyPr wrap="none" lIns="0" tIns="0" rIns="0" bIns="0" rtlCol="0">
            <a:spAutoFit/>
          </a:bodyPr>
          <a:lstStyle/>
          <a:p>
            <a:pPr algn="l"/>
            <a:r>
              <a:rPr lang="en-GB" altLang="en-US" sz="3200" b="1">
                <a:solidFill>
                  <a:schemeClr val="bg1"/>
                </a:solidFill>
                <a:latin typeface="Raleway" panose="020B0503030101060003" pitchFamily="34" charset="0"/>
              </a:rPr>
              <a:t> 1</a:t>
            </a:r>
            <a:r>
              <a:rPr lang="en-US" sz="3200" b="1">
                <a:solidFill>
                  <a:schemeClr val="bg1"/>
                </a:solidFill>
                <a:latin typeface="Raleway" panose="020B0503030101060003" pitchFamily="34" charset="0"/>
              </a:rPr>
              <a:t>.</a:t>
            </a:r>
            <a:endParaRPr lang="en-US" sz="3200" b="1">
              <a:solidFill>
                <a:schemeClr val="bg1"/>
              </a:solidFill>
              <a:latin typeface="Raleway" panose="020B0503030101060003" pitchFamily="34" charset="0"/>
            </a:endParaRPr>
          </a:p>
        </p:txBody>
      </p:sp>
      <p:sp>
        <p:nvSpPr>
          <p:cNvPr id="242" name="TextBox 241"/>
          <p:cNvSpPr txBox="1"/>
          <p:nvPr/>
        </p:nvSpPr>
        <p:spPr>
          <a:xfrm>
            <a:off x="1118400" y="4796979"/>
            <a:ext cx="452120" cy="492125"/>
          </a:xfrm>
          <a:prstGeom prst="rect">
            <a:avLst/>
          </a:prstGeom>
          <a:noFill/>
        </p:spPr>
        <p:txBody>
          <a:bodyPr wrap="none" lIns="0" tIns="0" rIns="0" bIns="0" rtlCol="0">
            <a:spAutoFit/>
          </a:bodyPr>
          <a:lstStyle/>
          <a:p>
            <a:pPr algn="l"/>
            <a:r>
              <a:rPr lang="en-GB" altLang="en-US" sz="3200" b="1">
                <a:solidFill>
                  <a:schemeClr val="bg1"/>
                </a:solidFill>
                <a:latin typeface="Raleway" panose="020B0503030101060003" pitchFamily="34" charset="0"/>
              </a:rPr>
              <a:t> 2</a:t>
            </a:r>
            <a:r>
              <a:rPr lang="en-US" sz="3200" b="1">
                <a:solidFill>
                  <a:schemeClr val="bg1"/>
                </a:solidFill>
                <a:latin typeface="Raleway" panose="020B0503030101060003" pitchFamily="34" charset="0"/>
              </a:rPr>
              <a:t>.</a:t>
            </a:r>
            <a:endParaRPr lang="en-US" sz="3200" b="1">
              <a:solidFill>
                <a:schemeClr val="bg1"/>
              </a:solidFill>
              <a:latin typeface="Raleway" panose="020B0503030101060003" pitchFamily="34" charset="0"/>
            </a:endParaRPr>
          </a:p>
        </p:txBody>
      </p:sp>
      <p:sp>
        <p:nvSpPr>
          <p:cNvPr id="243" name="TextBox 242"/>
          <p:cNvSpPr txBox="1"/>
          <p:nvPr/>
        </p:nvSpPr>
        <p:spPr>
          <a:xfrm>
            <a:off x="2127953" y="3394358"/>
            <a:ext cx="6837045" cy="492125"/>
          </a:xfrm>
          <a:prstGeom prst="rect">
            <a:avLst/>
          </a:prstGeom>
          <a:noFill/>
        </p:spPr>
        <p:txBody>
          <a:bodyPr wrap="none" lIns="0" tIns="0" rIns="0" bIns="0" rtlCol="0">
            <a:spAutoFit/>
          </a:bodyPr>
          <a:lstStyle/>
          <a:p>
            <a:r>
              <a:rPr lang="en-GB" altLang="en-US" sz="3200">
                <a:solidFill>
                  <a:schemeClr val="tx1"/>
                </a:solidFill>
                <a:latin typeface="Raleway" panose="020B0503030101060003" pitchFamily="34" charset="0"/>
              </a:rPr>
              <a:t>Research Work of Problem Statement</a:t>
            </a:r>
            <a:endParaRPr lang="en-GB" altLang="en-US" sz="3200">
              <a:solidFill>
                <a:schemeClr val="tx1"/>
              </a:solidFill>
              <a:latin typeface="Raleway" panose="020B0503030101060003" pitchFamily="34" charset="0"/>
            </a:endParaRPr>
          </a:p>
        </p:txBody>
      </p:sp>
      <p:sp>
        <p:nvSpPr>
          <p:cNvPr id="6" name="Text Box 5"/>
          <p:cNvSpPr txBox="1"/>
          <p:nvPr/>
        </p:nvSpPr>
        <p:spPr>
          <a:xfrm>
            <a:off x="1079500" y="1067435"/>
            <a:ext cx="9155430" cy="1322070"/>
          </a:xfrm>
          <a:prstGeom prst="rect">
            <a:avLst/>
          </a:prstGeom>
          <a:noFill/>
        </p:spPr>
        <p:txBody>
          <a:bodyPr wrap="square" rtlCol="0">
            <a:spAutoFit/>
          </a:bodyPr>
          <a:p>
            <a:r>
              <a:rPr lang="en-GB" altLang="en-US" sz="8000" b="1">
                <a:solidFill>
                  <a:schemeClr val="tx1"/>
                </a:solidFill>
                <a:latin typeface="Raleway" panose="020B0503030101060003" pitchFamily="34" charset="0"/>
                <a:sym typeface="+mn-ea"/>
              </a:rPr>
              <a:t>Progress</a:t>
            </a:r>
            <a:endParaRPr lang="en-GB" altLang="en-US" sz="8000" b="1">
              <a:solidFill>
                <a:schemeClr val="tx1"/>
              </a:solidFill>
              <a:latin typeface="Raleway" panose="020B0503030101060003" pitchFamily="34" charset="0"/>
              <a:sym typeface="+mn-ea"/>
            </a:endParaRPr>
          </a:p>
        </p:txBody>
      </p:sp>
      <p:sp>
        <p:nvSpPr>
          <p:cNvPr id="22" name="Rectangle 21"/>
          <p:cNvSpPr/>
          <p:nvPr/>
        </p:nvSpPr>
        <p:spPr>
          <a:xfrm flipH="1">
            <a:off x="850265" y="864235"/>
            <a:ext cx="76200" cy="162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tx1">
                  <a:lumMod val="75000"/>
                  <a:lumOff val="25000"/>
                </a:schemeClr>
              </a:solidFill>
            </a:endParaRPr>
          </a:p>
        </p:txBody>
      </p:sp>
      <p:sp>
        <p:nvSpPr>
          <p:cNvPr id="3" name="TextBox 242"/>
          <p:cNvSpPr txBox="1"/>
          <p:nvPr/>
        </p:nvSpPr>
        <p:spPr>
          <a:xfrm>
            <a:off x="2127953" y="4797073"/>
            <a:ext cx="8622665" cy="984885"/>
          </a:xfrm>
          <a:prstGeom prst="rect">
            <a:avLst/>
          </a:prstGeom>
          <a:noFill/>
        </p:spPr>
        <p:txBody>
          <a:bodyPr wrap="none" lIns="0" tIns="0" rIns="0" bIns="0" rtlCol="0">
            <a:spAutoFit/>
          </a:bodyPr>
          <a:p>
            <a:r>
              <a:rPr lang="en-GB" altLang="en-US" sz="3200">
                <a:solidFill>
                  <a:schemeClr val="tx1"/>
                </a:solidFill>
                <a:latin typeface="Raleway" panose="020B0503030101060003" pitchFamily="34" charset="0"/>
              </a:rPr>
              <a:t>Decision Regarding Feature Extraction and Text</a:t>
            </a:r>
            <a:endParaRPr lang="en-GB" altLang="en-US" sz="3200">
              <a:solidFill>
                <a:schemeClr val="tx1"/>
              </a:solidFill>
              <a:latin typeface="Raleway" panose="020B0503030101060003" pitchFamily="34" charset="0"/>
            </a:endParaRPr>
          </a:p>
          <a:p>
            <a:r>
              <a:rPr lang="en-GB" altLang="en-US" sz="3200">
                <a:solidFill>
                  <a:schemeClr val="tx1"/>
                </a:solidFill>
                <a:latin typeface="Raleway" panose="020B0503030101060003" pitchFamily="34" charset="0"/>
              </a:rPr>
              <a:t>Clasification Techniques   </a:t>
            </a:r>
            <a:endParaRPr lang="en-GB" altLang="en-US" sz="3200">
              <a:solidFill>
                <a:schemeClr val="tx1"/>
              </a:solidFill>
              <a:latin typeface="Raleway" panose="020B0503030101060003" pitchFamily="34" charset="0"/>
            </a:endParaRPr>
          </a:p>
        </p:txBody>
      </p:sp>
      <p:sp>
        <p:nvSpPr>
          <p:cNvPr id="4" name="TextBox 242"/>
          <p:cNvSpPr txBox="1"/>
          <p:nvPr/>
        </p:nvSpPr>
        <p:spPr>
          <a:xfrm>
            <a:off x="2127953" y="6357268"/>
            <a:ext cx="10257790" cy="492125"/>
          </a:xfrm>
          <a:prstGeom prst="rect">
            <a:avLst/>
          </a:prstGeom>
          <a:noFill/>
        </p:spPr>
        <p:txBody>
          <a:bodyPr wrap="none" lIns="0" tIns="0" rIns="0" bIns="0" rtlCol="0">
            <a:spAutoFit/>
          </a:bodyPr>
          <a:p>
            <a:r>
              <a:rPr lang="en-GB" altLang="en-US" sz="3200">
                <a:solidFill>
                  <a:schemeClr val="tx1"/>
                </a:solidFill>
                <a:latin typeface="Raleway" panose="020B0503030101060003" pitchFamily="34" charset="0"/>
              </a:rPr>
              <a:t>Selection of Dataset and creation of list of relevant words</a:t>
            </a:r>
            <a:endParaRPr lang="en-GB" altLang="en-US" sz="3200">
              <a:solidFill>
                <a:schemeClr val="tx1"/>
              </a:solidFill>
              <a:latin typeface="Raleway" panose="020B0503030101060003" pitchFamily="34" charset="0"/>
            </a:endParaRPr>
          </a:p>
        </p:txBody>
      </p:sp>
      <p:sp>
        <p:nvSpPr>
          <p:cNvPr id="7" name="Oval 6"/>
          <p:cNvSpPr/>
          <p:nvPr/>
        </p:nvSpPr>
        <p:spPr>
          <a:xfrm>
            <a:off x="1055198" y="7629761"/>
            <a:ext cx="782729" cy="782729"/>
          </a:xfrm>
          <a:prstGeom prst="ellipse">
            <a:avLst/>
          </a:prstGeom>
          <a:solidFill>
            <a:srgbClr val="3A38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p>
        </p:txBody>
      </p:sp>
      <p:sp>
        <p:nvSpPr>
          <p:cNvPr id="11" name="Text Box 10"/>
          <p:cNvSpPr txBox="1"/>
          <p:nvPr/>
        </p:nvSpPr>
        <p:spPr>
          <a:xfrm>
            <a:off x="1202690" y="7677150"/>
            <a:ext cx="530225" cy="645160"/>
          </a:xfrm>
          <a:prstGeom prst="rect">
            <a:avLst/>
          </a:prstGeom>
          <a:noFill/>
        </p:spPr>
        <p:txBody>
          <a:bodyPr wrap="square" rtlCol="0" anchor="t">
            <a:spAutoFit/>
          </a:bodyPr>
          <a:p>
            <a:r>
              <a:rPr lang="en-GB" altLang="en-US">
                <a:solidFill>
                  <a:schemeClr val="bg1"/>
                </a:solidFill>
              </a:rPr>
              <a:t>4.</a:t>
            </a:r>
            <a:endParaRPr lang="en-GB" altLang="en-US">
              <a:solidFill>
                <a:schemeClr val="bg1"/>
              </a:solidFill>
            </a:endParaRPr>
          </a:p>
        </p:txBody>
      </p:sp>
      <p:sp>
        <p:nvSpPr>
          <p:cNvPr id="12" name="TextBox 242"/>
          <p:cNvSpPr txBox="1"/>
          <p:nvPr/>
        </p:nvSpPr>
        <p:spPr>
          <a:xfrm>
            <a:off x="2131763" y="7775223"/>
            <a:ext cx="5015230" cy="492125"/>
          </a:xfrm>
          <a:prstGeom prst="rect">
            <a:avLst/>
          </a:prstGeom>
          <a:noFill/>
        </p:spPr>
        <p:txBody>
          <a:bodyPr wrap="none" lIns="0" tIns="0" rIns="0" bIns="0" rtlCol="0">
            <a:spAutoFit/>
          </a:bodyPr>
          <a:p>
            <a:r>
              <a:rPr lang="en-GB" altLang="en-US" sz="3200">
                <a:solidFill>
                  <a:schemeClr val="tx1"/>
                </a:solidFill>
                <a:latin typeface="Raleway" panose="020B0503030101060003" pitchFamily="34" charset="0"/>
              </a:rPr>
              <a:t>Model Building and Training</a:t>
            </a:r>
            <a:endParaRPr lang="en-GB" altLang="en-US" sz="3200">
              <a:solidFill>
                <a:schemeClr val="tx1"/>
              </a:solidFill>
              <a:latin typeface="Raleway" panose="020B0503030101060003" pitchFamily="34" charset="0"/>
            </a:endParaRPr>
          </a:p>
        </p:txBody>
      </p:sp>
      <p:sp>
        <p:nvSpPr>
          <p:cNvPr id="13" name="Oval 12"/>
          <p:cNvSpPr/>
          <p:nvPr/>
        </p:nvSpPr>
        <p:spPr>
          <a:xfrm>
            <a:off x="8972378" y="11262596"/>
            <a:ext cx="782729" cy="782729"/>
          </a:xfrm>
          <a:prstGeom prst="ellipse">
            <a:avLst/>
          </a:prstGeom>
          <a:solidFill>
            <a:srgbClr val="1717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p>
        </p:txBody>
      </p:sp>
      <p:sp>
        <p:nvSpPr>
          <p:cNvPr id="14" name="Text Box 13"/>
          <p:cNvSpPr txBox="1"/>
          <p:nvPr/>
        </p:nvSpPr>
        <p:spPr>
          <a:xfrm>
            <a:off x="9119870" y="11309985"/>
            <a:ext cx="530225" cy="645160"/>
          </a:xfrm>
          <a:prstGeom prst="rect">
            <a:avLst/>
          </a:prstGeom>
          <a:noFill/>
        </p:spPr>
        <p:txBody>
          <a:bodyPr wrap="square" rtlCol="0" anchor="t">
            <a:spAutoFit/>
          </a:bodyPr>
          <a:p>
            <a:r>
              <a:rPr lang="en-GB" altLang="en-US">
                <a:solidFill>
                  <a:schemeClr val="bg1"/>
                </a:solidFill>
              </a:rPr>
              <a:t>5.</a:t>
            </a:r>
            <a:endParaRPr lang="en-GB" altLang="en-US">
              <a:solidFill>
                <a:schemeClr val="bg1"/>
              </a:solidFill>
            </a:endParaRPr>
          </a:p>
        </p:txBody>
      </p:sp>
      <p:sp>
        <p:nvSpPr>
          <p:cNvPr id="15" name="TextBox 242"/>
          <p:cNvSpPr txBox="1"/>
          <p:nvPr/>
        </p:nvSpPr>
        <p:spPr>
          <a:xfrm>
            <a:off x="10234998" y="11458223"/>
            <a:ext cx="4759325" cy="492125"/>
          </a:xfrm>
          <a:prstGeom prst="rect">
            <a:avLst/>
          </a:prstGeom>
          <a:noFill/>
        </p:spPr>
        <p:txBody>
          <a:bodyPr wrap="none" lIns="0" tIns="0" rIns="0" bIns="0" rtlCol="0">
            <a:spAutoFit/>
          </a:bodyPr>
          <a:p>
            <a:r>
              <a:rPr lang="en-GB" altLang="en-US" sz="3200">
                <a:solidFill>
                  <a:schemeClr val="tx1"/>
                </a:solidFill>
                <a:latin typeface="Raleway" panose="020B0503030101060003" pitchFamily="34" charset="0"/>
              </a:rPr>
              <a:t>Model Testing and Results</a:t>
            </a:r>
            <a:endParaRPr lang="en-GB" altLang="en-US" sz="3200">
              <a:solidFill>
                <a:schemeClr val="tx1"/>
              </a:solidFill>
              <a:latin typeface="Raleway" panose="020B05030301010600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846191" cy="1371600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45870" y="11295169"/>
            <a:ext cx="251413" cy="24204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30175" y="9154160"/>
            <a:ext cx="8373745" cy="4561840"/>
            <a:chOff x="1733458" y="4953366"/>
            <a:chExt cx="12850191" cy="7000335"/>
          </a:xfrm>
        </p:grpSpPr>
        <p:grpSp>
          <p:nvGrpSpPr>
            <p:cNvPr id="72" name="Группа 71"/>
            <p:cNvGrpSpPr/>
            <p:nvPr/>
          </p:nvGrpSpPr>
          <p:grpSpPr>
            <a:xfrm rot="695673">
              <a:off x="1733458" y="9602125"/>
              <a:ext cx="6681286" cy="1739632"/>
              <a:chOff x="11074401" y="7947025"/>
              <a:chExt cx="5011738" cy="1304925"/>
            </a:xfrm>
            <a:solidFill>
              <a:schemeClr val="bg2">
                <a:lumMod val="95000"/>
              </a:schemeClr>
            </a:solidFill>
          </p:grpSpPr>
          <p:sp>
            <p:nvSpPr>
              <p:cNvPr id="12" name="Freeform 5"/>
              <p:cNvSpPr>
                <a:spLocks noEditPoints="1"/>
              </p:cNvSpPr>
              <p:nvPr/>
            </p:nvSpPr>
            <p:spPr bwMode="auto">
              <a:xfrm>
                <a:off x="11074401" y="7947025"/>
                <a:ext cx="5011738" cy="1304925"/>
              </a:xfrm>
              <a:custGeom>
                <a:avLst/>
                <a:gdLst>
                  <a:gd name="T0" fmla="*/ 8631 w 9470"/>
                  <a:gd name="T1" fmla="*/ 538 h 2465"/>
                  <a:gd name="T2" fmla="*/ 8083 w 9470"/>
                  <a:gd name="T3" fmla="*/ 368 h 2465"/>
                  <a:gd name="T4" fmla="*/ 7441 w 9470"/>
                  <a:gd name="T5" fmla="*/ 228 h 2465"/>
                  <a:gd name="T6" fmla="*/ 6729 w 9470"/>
                  <a:gd name="T7" fmla="*/ 120 h 2465"/>
                  <a:gd name="T8" fmla="*/ 5972 w 9470"/>
                  <a:gd name="T9" fmla="*/ 46 h 2465"/>
                  <a:gd name="T10" fmla="*/ 5198 w 9470"/>
                  <a:gd name="T11" fmla="*/ 6 h 2465"/>
                  <a:gd name="T12" fmla="*/ 4426 w 9470"/>
                  <a:gd name="T13" fmla="*/ 3 h 2465"/>
                  <a:gd name="T14" fmla="*/ 3652 w 9470"/>
                  <a:gd name="T15" fmla="*/ 35 h 2465"/>
                  <a:gd name="T16" fmla="*/ 2889 w 9470"/>
                  <a:gd name="T17" fmla="*/ 102 h 2465"/>
                  <a:gd name="T18" fmla="*/ 2166 w 9470"/>
                  <a:gd name="T19" fmla="*/ 204 h 2465"/>
                  <a:gd name="T20" fmla="*/ 1508 w 9470"/>
                  <a:gd name="T21" fmla="*/ 337 h 2465"/>
                  <a:gd name="T22" fmla="*/ 939 w 9470"/>
                  <a:gd name="T23" fmla="*/ 501 h 2465"/>
                  <a:gd name="T24" fmla="*/ 486 w 9470"/>
                  <a:gd name="T25" fmla="*/ 696 h 2465"/>
                  <a:gd name="T26" fmla="*/ 60 w 9470"/>
                  <a:gd name="T27" fmla="*/ 1054 h 2465"/>
                  <a:gd name="T28" fmla="*/ 40 w 9470"/>
                  <a:gd name="T29" fmla="*/ 1428 h 2465"/>
                  <a:gd name="T30" fmla="*/ 424 w 9470"/>
                  <a:gd name="T31" fmla="*/ 1786 h 2465"/>
                  <a:gd name="T32" fmla="*/ 1211 w 9470"/>
                  <a:gd name="T33" fmla="*/ 2097 h 2465"/>
                  <a:gd name="T34" fmla="*/ 2399 w 9470"/>
                  <a:gd name="T35" fmla="*/ 2329 h 2465"/>
                  <a:gd name="T36" fmla="*/ 3988 w 9470"/>
                  <a:gd name="T37" fmla="*/ 2453 h 2465"/>
                  <a:gd name="T38" fmla="*/ 5831 w 9470"/>
                  <a:gd name="T39" fmla="*/ 2439 h 2465"/>
                  <a:gd name="T40" fmla="*/ 7339 w 9470"/>
                  <a:gd name="T41" fmla="*/ 2291 h 2465"/>
                  <a:gd name="T42" fmla="*/ 8448 w 9470"/>
                  <a:gd name="T43" fmla="*/ 2040 h 2465"/>
                  <a:gd name="T44" fmla="*/ 9154 w 9470"/>
                  <a:gd name="T45" fmla="*/ 1718 h 2465"/>
                  <a:gd name="T46" fmla="*/ 9458 w 9470"/>
                  <a:gd name="T47" fmla="*/ 1354 h 2465"/>
                  <a:gd name="T48" fmla="*/ 9356 w 9470"/>
                  <a:gd name="T49" fmla="*/ 981 h 2465"/>
                  <a:gd name="T50" fmla="*/ 1436 w 9470"/>
                  <a:gd name="T51" fmla="*/ 696 h 2465"/>
                  <a:gd name="T52" fmla="*/ 1742 w 9470"/>
                  <a:gd name="T53" fmla="*/ 537 h 2465"/>
                  <a:gd name="T54" fmla="*/ 2157 w 9470"/>
                  <a:gd name="T55" fmla="*/ 402 h 2465"/>
                  <a:gd name="T56" fmla="*/ 2659 w 9470"/>
                  <a:gd name="T57" fmla="*/ 289 h 2465"/>
                  <a:gd name="T58" fmla="*/ 3229 w 9470"/>
                  <a:gd name="T59" fmla="*/ 204 h 2465"/>
                  <a:gd name="T60" fmla="*/ 3843 w 9470"/>
                  <a:gd name="T61" fmla="*/ 146 h 2465"/>
                  <a:gd name="T62" fmla="*/ 4479 w 9470"/>
                  <a:gd name="T63" fmla="*/ 119 h 2465"/>
                  <a:gd name="T64" fmla="*/ 5118 w 9470"/>
                  <a:gd name="T65" fmla="*/ 121 h 2465"/>
                  <a:gd name="T66" fmla="*/ 5752 w 9470"/>
                  <a:gd name="T67" fmla="*/ 156 h 2465"/>
                  <a:gd name="T68" fmla="*/ 6358 w 9470"/>
                  <a:gd name="T69" fmla="*/ 219 h 2465"/>
                  <a:gd name="T70" fmla="*/ 6916 w 9470"/>
                  <a:gd name="T71" fmla="*/ 310 h 2465"/>
                  <a:gd name="T72" fmla="*/ 7404 w 9470"/>
                  <a:gd name="T73" fmla="*/ 427 h 2465"/>
                  <a:gd name="T74" fmla="*/ 7799 w 9470"/>
                  <a:gd name="T75" fmla="*/ 567 h 2465"/>
                  <a:gd name="T76" fmla="*/ 8099 w 9470"/>
                  <a:gd name="T77" fmla="*/ 746 h 2465"/>
                  <a:gd name="T78" fmla="*/ 8246 w 9470"/>
                  <a:gd name="T79" fmla="*/ 1000 h 2465"/>
                  <a:gd name="T80" fmla="*/ 8109 w 9470"/>
                  <a:gd name="T81" fmla="*/ 1251 h 2465"/>
                  <a:gd name="T82" fmla="*/ 7700 w 9470"/>
                  <a:gd name="T83" fmla="*/ 1479 h 2465"/>
                  <a:gd name="T84" fmla="*/ 7034 w 9470"/>
                  <a:gd name="T85" fmla="*/ 1671 h 2465"/>
                  <a:gd name="T86" fmla="*/ 6125 w 9470"/>
                  <a:gd name="T87" fmla="*/ 1805 h 2465"/>
                  <a:gd name="T88" fmla="*/ 4989 w 9470"/>
                  <a:gd name="T89" fmla="*/ 1866 h 2465"/>
                  <a:gd name="T90" fmla="*/ 3772 w 9470"/>
                  <a:gd name="T91" fmla="*/ 1840 h 2465"/>
                  <a:gd name="T92" fmla="*/ 2770 w 9470"/>
                  <a:gd name="T93" fmla="*/ 1732 h 2465"/>
                  <a:gd name="T94" fmla="*/ 2005 w 9470"/>
                  <a:gd name="T95" fmla="*/ 1561 h 2465"/>
                  <a:gd name="T96" fmla="*/ 1493 w 9470"/>
                  <a:gd name="T97" fmla="*/ 1346 h 2465"/>
                  <a:gd name="T98" fmla="*/ 1244 w 9470"/>
                  <a:gd name="T99" fmla="*/ 1101 h 2465"/>
                  <a:gd name="T100" fmla="*/ 1276 w 9470"/>
                  <a:gd name="T101" fmla="*/ 847 h 2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470" h="2465">
                    <a:moveTo>
                      <a:pt x="8983" y="696"/>
                    </a:moveTo>
                    <a:lnTo>
                      <a:pt x="8903" y="654"/>
                    </a:lnTo>
                    <a:lnTo>
                      <a:pt x="8818" y="615"/>
                    </a:lnTo>
                    <a:lnTo>
                      <a:pt x="8727" y="576"/>
                    </a:lnTo>
                    <a:lnTo>
                      <a:pt x="8631" y="538"/>
                    </a:lnTo>
                    <a:lnTo>
                      <a:pt x="8530" y="501"/>
                    </a:lnTo>
                    <a:lnTo>
                      <a:pt x="8425" y="466"/>
                    </a:lnTo>
                    <a:lnTo>
                      <a:pt x="8315" y="432"/>
                    </a:lnTo>
                    <a:lnTo>
                      <a:pt x="8201" y="400"/>
                    </a:lnTo>
                    <a:lnTo>
                      <a:pt x="8083" y="368"/>
                    </a:lnTo>
                    <a:lnTo>
                      <a:pt x="7962" y="337"/>
                    </a:lnTo>
                    <a:lnTo>
                      <a:pt x="7836" y="308"/>
                    </a:lnTo>
                    <a:lnTo>
                      <a:pt x="7708" y="281"/>
                    </a:lnTo>
                    <a:lnTo>
                      <a:pt x="7576" y="253"/>
                    </a:lnTo>
                    <a:lnTo>
                      <a:pt x="7441" y="228"/>
                    </a:lnTo>
                    <a:lnTo>
                      <a:pt x="7303" y="204"/>
                    </a:lnTo>
                    <a:lnTo>
                      <a:pt x="7163" y="181"/>
                    </a:lnTo>
                    <a:lnTo>
                      <a:pt x="7020" y="159"/>
                    </a:lnTo>
                    <a:lnTo>
                      <a:pt x="6876" y="140"/>
                    </a:lnTo>
                    <a:lnTo>
                      <a:pt x="6729" y="120"/>
                    </a:lnTo>
                    <a:lnTo>
                      <a:pt x="6580" y="102"/>
                    </a:lnTo>
                    <a:lnTo>
                      <a:pt x="6430" y="86"/>
                    </a:lnTo>
                    <a:lnTo>
                      <a:pt x="6278" y="72"/>
                    </a:lnTo>
                    <a:lnTo>
                      <a:pt x="6126" y="58"/>
                    </a:lnTo>
                    <a:lnTo>
                      <a:pt x="5972" y="46"/>
                    </a:lnTo>
                    <a:lnTo>
                      <a:pt x="5818" y="35"/>
                    </a:lnTo>
                    <a:lnTo>
                      <a:pt x="5663" y="26"/>
                    </a:lnTo>
                    <a:lnTo>
                      <a:pt x="5508" y="18"/>
                    </a:lnTo>
                    <a:lnTo>
                      <a:pt x="5353" y="12"/>
                    </a:lnTo>
                    <a:lnTo>
                      <a:pt x="5198" y="6"/>
                    </a:lnTo>
                    <a:lnTo>
                      <a:pt x="5043" y="3"/>
                    </a:lnTo>
                    <a:lnTo>
                      <a:pt x="4888" y="1"/>
                    </a:lnTo>
                    <a:lnTo>
                      <a:pt x="4734" y="0"/>
                    </a:lnTo>
                    <a:lnTo>
                      <a:pt x="4581" y="1"/>
                    </a:lnTo>
                    <a:lnTo>
                      <a:pt x="4426" y="3"/>
                    </a:lnTo>
                    <a:lnTo>
                      <a:pt x="4272" y="6"/>
                    </a:lnTo>
                    <a:lnTo>
                      <a:pt x="4117" y="12"/>
                    </a:lnTo>
                    <a:lnTo>
                      <a:pt x="3961" y="18"/>
                    </a:lnTo>
                    <a:lnTo>
                      <a:pt x="3806" y="26"/>
                    </a:lnTo>
                    <a:lnTo>
                      <a:pt x="3652" y="35"/>
                    </a:lnTo>
                    <a:lnTo>
                      <a:pt x="3496" y="46"/>
                    </a:lnTo>
                    <a:lnTo>
                      <a:pt x="3343" y="58"/>
                    </a:lnTo>
                    <a:lnTo>
                      <a:pt x="3191" y="72"/>
                    </a:lnTo>
                    <a:lnTo>
                      <a:pt x="3040" y="86"/>
                    </a:lnTo>
                    <a:lnTo>
                      <a:pt x="2889" y="102"/>
                    </a:lnTo>
                    <a:lnTo>
                      <a:pt x="2740" y="120"/>
                    </a:lnTo>
                    <a:lnTo>
                      <a:pt x="2594" y="140"/>
                    </a:lnTo>
                    <a:lnTo>
                      <a:pt x="2449" y="159"/>
                    </a:lnTo>
                    <a:lnTo>
                      <a:pt x="2307" y="181"/>
                    </a:lnTo>
                    <a:lnTo>
                      <a:pt x="2166" y="204"/>
                    </a:lnTo>
                    <a:lnTo>
                      <a:pt x="2028" y="228"/>
                    </a:lnTo>
                    <a:lnTo>
                      <a:pt x="1894" y="253"/>
                    </a:lnTo>
                    <a:lnTo>
                      <a:pt x="1761" y="281"/>
                    </a:lnTo>
                    <a:lnTo>
                      <a:pt x="1632" y="308"/>
                    </a:lnTo>
                    <a:lnTo>
                      <a:pt x="1508" y="337"/>
                    </a:lnTo>
                    <a:lnTo>
                      <a:pt x="1385" y="368"/>
                    </a:lnTo>
                    <a:lnTo>
                      <a:pt x="1267" y="400"/>
                    </a:lnTo>
                    <a:lnTo>
                      <a:pt x="1154" y="432"/>
                    </a:lnTo>
                    <a:lnTo>
                      <a:pt x="1045" y="466"/>
                    </a:lnTo>
                    <a:lnTo>
                      <a:pt x="939" y="501"/>
                    </a:lnTo>
                    <a:lnTo>
                      <a:pt x="838" y="538"/>
                    </a:lnTo>
                    <a:lnTo>
                      <a:pt x="743" y="576"/>
                    </a:lnTo>
                    <a:lnTo>
                      <a:pt x="652" y="615"/>
                    </a:lnTo>
                    <a:lnTo>
                      <a:pt x="567" y="654"/>
                    </a:lnTo>
                    <a:lnTo>
                      <a:pt x="486" y="696"/>
                    </a:lnTo>
                    <a:lnTo>
                      <a:pt x="369" y="765"/>
                    </a:lnTo>
                    <a:lnTo>
                      <a:pt x="268" y="836"/>
                    </a:lnTo>
                    <a:lnTo>
                      <a:pt x="182" y="908"/>
                    </a:lnTo>
                    <a:lnTo>
                      <a:pt x="114" y="981"/>
                    </a:lnTo>
                    <a:lnTo>
                      <a:pt x="60" y="1054"/>
                    </a:lnTo>
                    <a:lnTo>
                      <a:pt x="24" y="1129"/>
                    </a:lnTo>
                    <a:lnTo>
                      <a:pt x="3" y="1204"/>
                    </a:lnTo>
                    <a:lnTo>
                      <a:pt x="0" y="1279"/>
                    </a:lnTo>
                    <a:lnTo>
                      <a:pt x="12" y="1354"/>
                    </a:lnTo>
                    <a:lnTo>
                      <a:pt x="40" y="1428"/>
                    </a:lnTo>
                    <a:lnTo>
                      <a:pt x="84" y="1502"/>
                    </a:lnTo>
                    <a:lnTo>
                      <a:pt x="145" y="1576"/>
                    </a:lnTo>
                    <a:lnTo>
                      <a:pt x="222" y="1647"/>
                    </a:lnTo>
                    <a:lnTo>
                      <a:pt x="315" y="1718"/>
                    </a:lnTo>
                    <a:lnTo>
                      <a:pt x="424" y="1786"/>
                    </a:lnTo>
                    <a:lnTo>
                      <a:pt x="550" y="1853"/>
                    </a:lnTo>
                    <a:lnTo>
                      <a:pt x="691" y="1918"/>
                    </a:lnTo>
                    <a:lnTo>
                      <a:pt x="848" y="1980"/>
                    </a:lnTo>
                    <a:lnTo>
                      <a:pt x="1022" y="2040"/>
                    </a:lnTo>
                    <a:lnTo>
                      <a:pt x="1211" y="2097"/>
                    </a:lnTo>
                    <a:lnTo>
                      <a:pt x="1417" y="2150"/>
                    </a:lnTo>
                    <a:lnTo>
                      <a:pt x="1638" y="2201"/>
                    </a:lnTo>
                    <a:lnTo>
                      <a:pt x="1876" y="2248"/>
                    </a:lnTo>
                    <a:lnTo>
                      <a:pt x="2130" y="2291"/>
                    </a:lnTo>
                    <a:lnTo>
                      <a:pt x="2399" y="2329"/>
                    </a:lnTo>
                    <a:lnTo>
                      <a:pt x="2686" y="2364"/>
                    </a:lnTo>
                    <a:lnTo>
                      <a:pt x="2987" y="2394"/>
                    </a:lnTo>
                    <a:lnTo>
                      <a:pt x="3304" y="2419"/>
                    </a:lnTo>
                    <a:lnTo>
                      <a:pt x="3638" y="2439"/>
                    </a:lnTo>
                    <a:lnTo>
                      <a:pt x="3988" y="2453"/>
                    </a:lnTo>
                    <a:lnTo>
                      <a:pt x="4353" y="2462"/>
                    </a:lnTo>
                    <a:lnTo>
                      <a:pt x="4734" y="2465"/>
                    </a:lnTo>
                    <a:lnTo>
                      <a:pt x="5116" y="2462"/>
                    </a:lnTo>
                    <a:lnTo>
                      <a:pt x="5482" y="2453"/>
                    </a:lnTo>
                    <a:lnTo>
                      <a:pt x="5831" y="2439"/>
                    </a:lnTo>
                    <a:lnTo>
                      <a:pt x="6165" y="2419"/>
                    </a:lnTo>
                    <a:lnTo>
                      <a:pt x="6483" y="2394"/>
                    </a:lnTo>
                    <a:lnTo>
                      <a:pt x="6784" y="2364"/>
                    </a:lnTo>
                    <a:lnTo>
                      <a:pt x="7069" y="2329"/>
                    </a:lnTo>
                    <a:lnTo>
                      <a:pt x="7339" y="2291"/>
                    </a:lnTo>
                    <a:lnTo>
                      <a:pt x="7593" y="2248"/>
                    </a:lnTo>
                    <a:lnTo>
                      <a:pt x="7831" y="2201"/>
                    </a:lnTo>
                    <a:lnTo>
                      <a:pt x="8053" y="2150"/>
                    </a:lnTo>
                    <a:lnTo>
                      <a:pt x="8258" y="2097"/>
                    </a:lnTo>
                    <a:lnTo>
                      <a:pt x="8448" y="2040"/>
                    </a:lnTo>
                    <a:lnTo>
                      <a:pt x="8621" y="1980"/>
                    </a:lnTo>
                    <a:lnTo>
                      <a:pt x="8778" y="1918"/>
                    </a:lnTo>
                    <a:lnTo>
                      <a:pt x="8920" y="1853"/>
                    </a:lnTo>
                    <a:lnTo>
                      <a:pt x="9045" y="1786"/>
                    </a:lnTo>
                    <a:lnTo>
                      <a:pt x="9154" y="1718"/>
                    </a:lnTo>
                    <a:lnTo>
                      <a:pt x="9247" y="1647"/>
                    </a:lnTo>
                    <a:lnTo>
                      <a:pt x="9325" y="1576"/>
                    </a:lnTo>
                    <a:lnTo>
                      <a:pt x="9385" y="1502"/>
                    </a:lnTo>
                    <a:lnTo>
                      <a:pt x="9430" y="1428"/>
                    </a:lnTo>
                    <a:lnTo>
                      <a:pt x="9458" y="1354"/>
                    </a:lnTo>
                    <a:lnTo>
                      <a:pt x="9470" y="1279"/>
                    </a:lnTo>
                    <a:lnTo>
                      <a:pt x="9466" y="1204"/>
                    </a:lnTo>
                    <a:lnTo>
                      <a:pt x="9446" y="1129"/>
                    </a:lnTo>
                    <a:lnTo>
                      <a:pt x="9409" y="1054"/>
                    </a:lnTo>
                    <a:lnTo>
                      <a:pt x="9356" y="981"/>
                    </a:lnTo>
                    <a:lnTo>
                      <a:pt x="9288" y="908"/>
                    </a:lnTo>
                    <a:lnTo>
                      <a:pt x="9202" y="836"/>
                    </a:lnTo>
                    <a:lnTo>
                      <a:pt x="9101" y="765"/>
                    </a:lnTo>
                    <a:lnTo>
                      <a:pt x="8983" y="696"/>
                    </a:lnTo>
                    <a:close/>
                    <a:moveTo>
                      <a:pt x="1436" y="696"/>
                    </a:moveTo>
                    <a:lnTo>
                      <a:pt x="1487" y="663"/>
                    </a:lnTo>
                    <a:lnTo>
                      <a:pt x="1543" y="630"/>
                    </a:lnTo>
                    <a:lnTo>
                      <a:pt x="1605" y="599"/>
                    </a:lnTo>
                    <a:lnTo>
                      <a:pt x="1671" y="567"/>
                    </a:lnTo>
                    <a:lnTo>
                      <a:pt x="1742" y="537"/>
                    </a:lnTo>
                    <a:lnTo>
                      <a:pt x="1816" y="508"/>
                    </a:lnTo>
                    <a:lnTo>
                      <a:pt x="1896" y="481"/>
                    </a:lnTo>
                    <a:lnTo>
                      <a:pt x="1979" y="453"/>
                    </a:lnTo>
                    <a:lnTo>
                      <a:pt x="2066" y="427"/>
                    </a:lnTo>
                    <a:lnTo>
                      <a:pt x="2157" y="402"/>
                    </a:lnTo>
                    <a:lnTo>
                      <a:pt x="2251" y="377"/>
                    </a:lnTo>
                    <a:lnTo>
                      <a:pt x="2348" y="354"/>
                    </a:lnTo>
                    <a:lnTo>
                      <a:pt x="2450" y="331"/>
                    </a:lnTo>
                    <a:lnTo>
                      <a:pt x="2553" y="310"/>
                    </a:lnTo>
                    <a:lnTo>
                      <a:pt x="2659" y="289"/>
                    </a:lnTo>
                    <a:lnTo>
                      <a:pt x="2769" y="271"/>
                    </a:lnTo>
                    <a:lnTo>
                      <a:pt x="2881" y="252"/>
                    </a:lnTo>
                    <a:lnTo>
                      <a:pt x="2995" y="235"/>
                    </a:lnTo>
                    <a:lnTo>
                      <a:pt x="3111" y="219"/>
                    </a:lnTo>
                    <a:lnTo>
                      <a:pt x="3229" y="204"/>
                    </a:lnTo>
                    <a:lnTo>
                      <a:pt x="3349" y="190"/>
                    </a:lnTo>
                    <a:lnTo>
                      <a:pt x="3470" y="178"/>
                    </a:lnTo>
                    <a:lnTo>
                      <a:pt x="3594" y="166"/>
                    </a:lnTo>
                    <a:lnTo>
                      <a:pt x="3717" y="156"/>
                    </a:lnTo>
                    <a:lnTo>
                      <a:pt x="3843" y="146"/>
                    </a:lnTo>
                    <a:lnTo>
                      <a:pt x="3970" y="139"/>
                    </a:lnTo>
                    <a:lnTo>
                      <a:pt x="4096" y="132"/>
                    </a:lnTo>
                    <a:lnTo>
                      <a:pt x="4223" y="125"/>
                    </a:lnTo>
                    <a:lnTo>
                      <a:pt x="4351" y="121"/>
                    </a:lnTo>
                    <a:lnTo>
                      <a:pt x="4479" y="119"/>
                    </a:lnTo>
                    <a:lnTo>
                      <a:pt x="4607" y="117"/>
                    </a:lnTo>
                    <a:lnTo>
                      <a:pt x="4734" y="116"/>
                    </a:lnTo>
                    <a:lnTo>
                      <a:pt x="4862" y="117"/>
                    </a:lnTo>
                    <a:lnTo>
                      <a:pt x="4990" y="119"/>
                    </a:lnTo>
                    <a:lnTo>
                      <a:pt x="5118" y="121"/>
                    </a:lnTo>
                    <a:lnTo>
                      <a:pt x="5246" y="127"/>
                    </a:lnTo>
                    <a:lnTo>
                      <a:pt x="5374" y="132"/>
                    </a:lnTo>
                    <a:lnTo>
                      <a:pt x="5500" y="139"/>
                    </a:lnTo>
                    <a:lnTo>
                      <a:pt x="5626" y="146"/>
                    </a:lnTo>
                    <a:lnTo>
                      <a:pt x="5752" y="156"/>
                    </a:lnTo>
                    <a:lnTo>
                      <a:pt x="5876" y="166"/>
                    </a:lnTo>
                    <a:lnTo>
                      <a:pt x="5999" y="178"/>
                    </a:lnTo>
                    <a:lnTo>
                      <a:pt x="6120" y="190"/>
                    </a:lnTo>
                    <a:lnTo>
                      <a:pt x="6240" y="204"/>
                    </a:lnTo>
                    <a:lnTo>
                      <a:pt x="6358" y="219"/>
                    </a:lnTo>
                    <a:lnTo>
                      <a:pt x="6475" y="235"/>
                    </a:lnTo>
                    <a:lnTo>
                      <a:pt x="6589" y="252"/>
                    </a:lnTo>
                    <a:lnTo>
                      <a:pt x="6700" y="271"/>
                    </a:lnTo>
                    <a:lnTo>
                      <a:pt x="6809" y="289"/>
                    </a:lnTo>
                    <a:lnTo>
                      <a:pt x="6916" y="310"/>
                    </a:lnTo>
                    <a:lnTo>
                      <a:pt x="7020" y="332"/>
                    </a:lnTo>
                    <a:lnTo>
                      <a:pt x="7121" y="354"/>
                    </a:lnTo>
                    <a:lnTo>
                      <a:pt x="7219" y="377"/>
                    </a:lnTo>
                    <a:lnTo>
                      <a:pt x="7313" y="402"/>
                    </a:lnTo>
                    <a:lnTo>
                      <a:pt x="7404" y="427"/>
                    </a:lnTo>
                    <a:lnTo>
                      <a:pt x="7491" y="453"/>
                    </a:lnTo>
                    <a:lnTo>
                      <a:pt x="7574" y="481"/>
                    </a:lnTo>
                    <a:lnTo>
                      <a:pt x="7653" y="508"/>
                    </a:lnTo>
                    <a:lnTo>
                      <a:pt x="7728" y="537"/>
                    </a:lnTo>
                    <a:lnTo>
                      <a:pt x="7799" y="567"/>
                    </a:lnTo>
                    <a:lnTo>
                      <a:pt x="7865" y="599"/>
                    </a:lnTo>
                    <a:lnTo>
                      <a:pt x="7926" y="630"/>
                    </a:lnTo>
                    <a:lnTo>
                      <a:pt x="7983" y="663"/>
                    </a:lnTo>
                    <a:lnTo>
                      <a:pt x="8033" y="696"/>
                    </a:lnTo>
                    <a:lnTo>
                      <a:pt x="8099" y="746"/>
                    </a:lnTo>
                    <a:lnTo>
                      <a:pt x="8151" y="796"/>
                    </a:lnTo>
                    <a:lnTo>
                      <a:pt x="8193" y="847"/>
                    </a:lnTo>
                    <a:lnTo>
                      <a:pt x="8222" y="898"/>
                    </a:lnTo>
                    <a:lnTo>
                      <a:pt x="8240" y="949"/>
                    </a:lnTo>
                    <a:lnTo>
                      <a:pt x="8246" y="1000"/>
                    </a:lnTo>
                    <a:lnTo>
                      <a:pt x="8241" y="1051"/>
                    </a:lnTo>
                    <a:lnTo>
                      <a:pt x="8224" y="1101"/>
                    </a:lnTo>
                    <a:lnTo>
                      <a:pt x="8197" y="1152"/>
                    </a:lnTo>
                    <a:lnTo>
                      <a:pt x="8158" y="1202"/>
                    </a:lnTo>
                    <a:lnTo>
                      <a:pt x="8109" y="1251"/>
                    </a:lnTo>
                    <a:lnTo>
                      <a:pt x="8048" y="1299"/>
                    </a:lnTo>
                    <a:lnTo>
                      <a:pt x="7976" y="1346"/>
                    </a:lnTo>
                    <a:lnTo>
                      <a:pt x="7895" y="1392"/>
                    </a:lnTo>
                    <a:lnTo>
                      <a:pt x="7803" y="1437"/>
                    </a:lnTo>
                    <a:lnTo>
                      <a:pt x="7700" y="1479"/>
                    </a:lnTo>
                    <a:lnTo>
                      <a:pt x="7587" y="1522"/>
                    </a:lnTo>
                    <a:lnTo>
                      <a:pt x="7464" y="1561"/>
                    </a:lnTo>
                    <a:lnTo>
                      <a:pt x="7331" y="1600"/>
                    </a:lnTo>
                    <a:lnTo>
                      <a:pt x="7187" y="1637"/>
                    </a:lnTo>
                    <a:lnTo>
                      <a:pt x="7034" y="1671"/>
                    </a:lnTo>
                    <a:lnTo>
                      <a:pt x="6872" y="1702"/>
                    </a:lnTo>
                    <a:lnTo>
                      <a:pt x="6699" y="1732"/>
                    </a:lnTo>
                    <a:lnTo>
                      <a:pt x="6518" y="1759"/>
                    </a:lnTo>
                    <a:lnTo>
                      <a:pt x="6326" y="1784"/>
                    </a:lnTo>
                    <a:lnTo>
                      <a:pt x="6125" y="1805"/>
                    </a:lnTo>
                    <a:lnTo>
                      <a:pt x="5917" y="1824"/>
                    </a:lnTo>
                    <a:lnTo>
                      <a:pt x="5697" y="1840"/>
                    </a:lnTo>
                    <a:lnTo>
                      <a:pt x="5470" y="1852"/>
                    </a:lnTo>
                    <a:lnTo>
                      <a:pt x="5234" y="1861"/>
                    </a:lnTo>
                    <a:lnTo>
                      <a:pt x="4989" y="1866"/>
                    </a:lnTo>
                    <a:lnTo>
                      <a:pt x="4734" y="1868"/>
                    </a:lnTo>
                    <a:lnTo>
                      <a:pt x="4481" y="1866"/>
                    </a:lnTo>
                    <a:lnTo>
                      <a:pt x="4236" y="1861"/>
                    </a:lnTo>
                    <a:lnTo>
                      <a:pt x="3999" y="1852"/>
                    </a:lnTo>
                    <a:lnTo>
                      <a:pt x="3772" y="1840"/>
                    </a:lnTo>
                    <a:lnTo>
                      <a:pt x="3553" y="1824"/>
                    </a:lnTo>
                    <a:lnTo>
                      <a:pt x="3343" y="1805"/>
                    </a:lnTo>
                    <a:lnTo>
                      <a:pt x="3144" y="1784"/>
                    </a:lnTo>
                    <a:lnTo>
                      <a:pt x="2952" y="1759"/>
                    </a:lnTo>
                    <a:lnTo>
                      <a:pt x="2770" y="1732"/>
                    </a:lnTo>
                    <a:lnTo>
                      <a:pt x="2597" y="1702"/>
                    </a:lnTo>
                    <a:lnTo>
                      <a:pt x="2434" y="1671"/>
                    </a:lnTo>
                    <a:lnTo>
                      <a:pt x="2281" y="1637"/>
                    </a:lnTo>
                    <a:lnTo>
                      <a:pt x="2138" y="1600"/>
                    </a:lnTo>
                    <a:lnTo>
                      <a:pt x="2005" y="1561"/>
                    </a:lnTo>
                    <a:lnTo>
                      <a:pt x="1883" y="1522"/>
                    </a:lnTo>
                    <a:lnTo>
                      <a:pt x="1769" y="1479"/>
                    </a:lnTo>
                    <a:lnTo>
                      <a:pt x="1666" y="1437"/>
                    </a:lnTo>
                    <a:lnTo>
                      <a:pt x="1574" y="1392"/>
                    </a:lnTo>
                    <a:lnTo>
                      <a:pt x="1493" y="1346"/>
                    </a:lnTo>
                    <a:lnTo>
                      <a:pt x="1421" y="1299"/>
                    </a:lnTo>
                    <a:lnTo>
                      <a:pt x="1360" y="1251"/>
                    </a:lnTo>
                    <a:lnTo>
                      <a:pt x="1311" y="1202"/>
                    </a:lnTo>
                    <a:lnTo>
                      <a:pt x="1273" y="1152"/>
                    </a:lnTo>
                    <a:lnTo>
                      <a:pt x="1244" y="1101"/>
                    </a:lnTo>
                    <a:lnTo>
                      <a:pt x="1228" y="1051"/>
                    </a:lnTo>
                    <a:lnTo>
                      <a:pt x="1223" y="1000"/>
                    </a:lnTo>
                    <a:lnTo>
                      <a:pt x="1229" y="949"/>
                    </a:lnTo>
                    <a:lnTo>
                      <a:pt x="1248" y="898"/>
                    </a:lnTo>
                    <a:lnTo>
                      <a:pt x="1276" y="847"/>
                    </a:lnTo>
                    <a:lnTo>
                      <a:pt x="1318" y="796"/>
                    </a:lnTo>
                    <a:lnTo>
                      <a:pt x="1371" y="746"/>
                    </a:lnTo>
                    <a:lnTo>
                      <a:pt x="1436" y="696"/>
                    </a:lnTo>
                    <a:close/>
                  </a:path>
                </a:pathLst>
              </a:custGeom>
              <a:grpFill/>
              <a:ln>
                <a:noFill/>
              </a:ln>
            </p:spPr>
            <p:txBody>
              <a:bodyPr vert="horz" wrap="square" lIns="121902" tIns="60950" rIns="121902" bIns="60950" numCol="1" anchor="t" anchorCtr="0" compatLnSpc="1"/>
              <a:p>
                <a:endParaRPr lang="ru-RU" sz="2400"/>
              </a:p>
            </p:txBody>
          </p:sp>
          <p:sp>
            <p:nvSpPr>
              <p:cNvPr id="67" name="Freeform 6"/>
              <p:cNvSpPr>
                <a:spLocks noEditPoints="1"/>
              </p:cNvSpPr>
              <p:nvPr/>
            </p:nvSpPr>
            <p:spPr bwMode="auto">
              <a:xfrm>
                <a:off x="12298363" y="8080375"/>
                <a:ext cx="2563813" cy="620713"/>
              </a:xfrm>
              <a:custGeom>
                <a:avLst/>
                <a:gdLst>
                  <a:gd name="T0" fmla="*/ 4636 w 4845"/>
                  <a:gd name="T1" fmla="*/ 350 h 1174"/>
                  <a:gd name="T2" fmla="*/ 4378 w 4845"/>
                  <a:gd name="T3" fmla="*/ 243 h 1174"/>
                  <a:gd name="T4" fmla="*/ 4041 w 4845"/>
                  <a:gd name="T5" fmla="*/ 153 h 1174"/>
                  <a:gd name="T6" fmla="*/ 3640 w 4845"/>
                  <a:gd name="T7" fmla="*/ 82 h 1174"/>
                  <a:gd name="T8" fmla="*/ 3193 w 4845"/>
                  <a:gd name="T9" fmla="*/ 32 h 1174"/>
                  <a:gd name="T10" fmla="*/ 2716 w 4845"/>
                  <a:gd name="T11" fmla="*/ 5 h 1174"/>
                  <a:gd name="T12" fmla="*/ 2227 w 4845"/>
                  <a:gd name="T13" fmla="*/ 2 h 1174"/>
                  <a:gd name="T14" fmla="*/ 1746 w 4845"/>
                  <a:gd name="T15" fmla="*/ 25 h 1174"/>
                  <a:gd name="T16" fmla="*/ 1293 w 4845"/>
                  <a:gd name="T17" fmla="*/ 70 h 1174"/>
                  <a:gd name="T18" fmla="*/ 881 w 4845"/>
                  <a:gd name="T19" fmla="*/ 138 h 1174"/>
                  <a:gd name="T20" fmla="*/ 529 w 4845"/>
                  <a:gd name="T21" fmla="*/ 223 h 1174"/>
                  <a:gd name="T22" fmla="*/ 255 w 4845"/>
                  <a:gd name="T23" fmla="*/ 327 h 1174"/>
                  <a:gd name="T24" fmla="*/ 72 w 4845"/>
                  <a:gd name="T25" fmla="*/ 446 h 1174"/>
                  <a:gd name="T26" fmla="*/ 1 w 4845"/>
                  <a:gd name="T27" fmla="*/ 611 h 1174"/>
                  <a:gd name="T28" fmla="*/ 114 w 4845"/>
                  <a:gd name="T29" fmla="*/ 771 h 1174"/>
                  <a:gd name="T30" fmla="*/ 397 w 4845"/>
                  <a:gd name="T31" fmla="*/ 916 h 1174"/>
                  <a:gd name="T32" fmla="*/ 833 w 4845"/>
                  <a:gd name="T33" fmla="*/ 1037 h 1174"/>
                  <a:gd name="T34" fmla="*/ 1410 w 4845"/>
                  <a:gd name="T35" fmla="*/ 1124 h 1174"/>
                  <a:gd name="T36" fmla="*/ 2111 w 4845"/>
                  <a:gd name="T37" fmla="*/ 1169 h 1174"/>
                  <a:gd name="T38" fmla="*/ 2885 w 4845"/>
                  <a:gd name="T39" fmla="*/ 1165 h 1174"/>
                  <a:gd name="T40" fmla="*/ 3562 w 4845"/>
                  <a:gd name="T41" fmla="*/ 1110 h 1174"/>
                  <a:gd name="T42" fmla="*/ 4112 w 4845"/>
                  <a:gd name="T43" fmla="*/ 1015 h 1174"/>
                  <a:gd name="T44" fmla="*/ 4518 w 4845"/>
                  <a:gd name="T45" fmla="*/ 888 h 1174"/>
                  <a:gd name="T46" fmla="*/ 4768 w 4845"/>
                  <a:gd name="T47" fmla="*/ 740 h 1174"/>
                  <a:gd name="T48" fmla="*/ 4845 w 4845"/>
                  <a:gd name="T49" fmla="*/ 578 h 1174"/>
                  <a:gd name="T50" fmla="*/ 931 w 4845"/>
                  <a:gd name="T51" fmla="*/ 446 h 1174"/>
                  <a:gd name="T52" fmla="*/ 1024 w 4845"/>
                  <a:gd name="T53" fmla="*/ 366 h 1174"/>
                  <a:gd name="T54" fmla="*/ 1184 w 4845"/>
                  <a:gd name="T55" fmla="*/ 296 h 1174"/>
                  <a:gd name="T56" fmla="*/ 1403 w 4845"/>
                  <a:gd name="T57" fmla="*/ 237 h 1174"/>
                  <a:gd name="T58" fmla="*/ 1667 w 4845"/>
                  <a:gd name="T59" fmla="*/ 191 h 1174"/>
                  <a:gd name="T60" fmla="*/ 1967 w 4845"/>
                  <a:gd name="T61" fmla="*/ 160 h 1174"/>
                  <a:gd name="T62" fmla="*/ 2289 w 4845"/>
                  <a:gd name="T63" fmla="*/ 143 h 1174"/>
                  <a:gd name="T64" fmla="*/ 2622 w 4845"/>
                  <a:gd name="T65" fmla="*/ 145 h 1174"/>
                  <a:gd name="T66" fmla="*/ 2941 w 4845"/>
                  <a:gd name="T67" fmla="*/ 164 h 1174"/>
                  <a:gd name="T68" fmla="*/ 3234 w 4845"/>
                  <a:gd name="T69" fmla="*/ 199 h 1174"/>
                  <a:gd name="T70" fmla="*/ 3490 w 4845"/>
                  <a:gd name="T71" fmla="*/ 248 h 1174"/>
                  <a:gd name="T72" fmla="*/ 3698 w 4845"/>
                  <a:gd name="T73" fmla="*/ 309 h 1174"/>
                  <a:gd name="T74" fmla="*/ 3846 w 4845"/>
                  <a:gd name="T75" fmla="*/ 381 h 1174"/>
                  <a:gd name="T76" fmla="*/ 3925 w 4845"/>
                  <a:gd name="T77" fmla="*/ 466 h 1174"/>
                  <a:gd name="T78" fmla="*/ 3911 w 4845"/>
                  <a:gd name="T79" fmla="*/ 563 h 1174"/>
                  <a:gd name="T80" fmla="*/ 3794 w 4845"/>
                  <a:gd name="T81" fmla="*/ 653 h 1174"/>
                  <a:gd name="T82" fmla="*/ 3585 w 4845"/>
                  <a:gd name="T83" fmla="*/ 732 h 1174"/>
                  <a:gd name="T84" fmla="*/ 3294 w 4845"/>
                  <a:gd name="T85" fmla="*/ 797 h 1174"/>
                  <a:gd name="T86" fmla="*/ 2933 w 4845"/>
                  <a:gd name="T87" fmla="*/ 840 h 1174"/>
                  <a:gd name="T88" fmla="*/ 2513 w 4845"/>
                  <a:gd name="T89" fmla="*/ 860 h 1174"/>
                  <a:gd name="T90" fmla="*/ 2074 w 4845"/>
                  <a:gd name="T91" fmla="*/ 851 h 1174"/>
                  <a:gd name="T92" fmla="*/ 1688 w 4845"/>
                  <a:gd name="T93" fmla="*/ 816 h 1174"/>
                  <a:gd name="T94" fmla="*/ 1368 w 4845"/>
                  <a:gd name="T95" fmla="*/ 761 h 1174"/>
                  <a:gd name="T96" fmla="*/ 1124 w 4845"/>
                  <a:gd name="T97" fmla="*/ 686 h 1174"/>
                  <a:gd name="T98" fmla="*/ 969 w 4845"/>
                  <a:gd name="T99" fmla="*/ 600 h 1174"/>
                  <a:gd name="T100" fmla="*/ 913 w 4845"/>
                  <a:gd name="T101" fmla="*/ 505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45" h="1174">
                    <a:moveTo>
                      <a:pt x="4773" y="446"/>
                    </a:moveTo>
                    <a:lnTo>
                      <a:pt x="4744" y="421"/>
                    </a:lnTo>
                    <a:lnTo>
                      <a:pt x="4713" y="397"/>
                    </a:lnTo>
                    <a:lnTo>
                      <a:pt x="4677" y="373"/>
                    </a:lnTo>
                    <a:lnTo>
                      <a:pt x="4636" y="350"/>
                    </a:lnTo>
                    <a:lnTo>
                      <a:pt x="4591" y="327"/>
                    </a:lnTo>
                    <a:lnTo>
                      <a:pt x="4543" y="305"/>
                    </a:lnTo>
                    <a:lnTo>
                      <a:pt x="4492" y="283"/>
                    </a:lnTo>
                    <a:lnTo>
                      <a:pt x="4436" y="262"/>
                    </a:lnTo>
                    <a:lnTo>
                      <a:pt x="4378" y="243"/>
                    </a:lnTo>
                    <a:lnTo>
                      <a:pt x="4316" y="223"/>
                    </a:lnTo>
                    <a:lnTo>
                      <a:pt x="4252" y="204"/>
                    </a:lnTo>
                    <a:lnTo>
                      <a:pt x="4184" y="187"/>
                    </a:lnTo>
                    <a:lnTo>
                      <a:pt x="4114" y="169"/>
                    </a:lnTo>
                    <a:lnTo>
                      <a:pt x="4041" y="153"/>
                    </a:lnTo>
                    <a:lnTo>
                      <a:pt x="3965" y="138"/>
                    </a:lnTo>
                    <a:lnTo>
                      <a:pt x="3887" y="122"/>
                    </a:lnTo>
                    <a:lnTo>
                      <a:pt x="3807" y="108"/>
                    </a:lnTo>
                    <a:lnTo>
                      <a:pt x="3724" y="95"/>
                    </a:lnTo>
                    <a:lnTo>
                      <a:pt x="3640" y="82"/>
                    </a:lnTo>
                    <a:lnTo>
                      <a:pt x="3553" y="70"/>
                    </a:lnTo>
                    <a:lnTo>
                      <a:pt x="3466" y="59"/>
                    </a:lnTo>
                    <a:lnTo>
                      <a:pt x="3376" y="49"/>
                    </a:lnTo>
                    <a:lnTo>
                      <a:pt x="3285" y="40"/>
                    </a:lnTo>
                    <a:lnTo>
                      <a:pt x="3193" y="32"/>
                    </a:lnTo>
                    <a:lnTo>
                      <a:pt x="3099" y="25"/>
                    </a:lnTo>
                    <a:lnTo>
                      <a:pt x="3005" y="19"/>
                    </a:lnTo>
                    <a:lnTo>
                      <a:pt x="2909" y="13"/>
                    </a:lnTo>
                    <a:lnTo>
                      <a:pt x="2813" y="9"/>
                    </a:lnTo>
                    <a:lnTo>
                      <a:pt x="2716" y="5"/>
                    </a:lnTo>
                    <a:lnTo>
                      <a:pt x="2618" y="2"/>
                    </a:lnTo>
                    <a:lnTo>
                      <a:pt x="2521" y="1"/>
                    </a:lnTo>
                    <a:lnTo>
                      <a:pt x="2422" y="0"/>
                    </a:lnTo>
                    <a:lnTo>
                      <a:pt x="2325" y="1"/>
                    </a:lnTo>
                    <a:lnTo>
                      <a:pt x="2227" y="2"/>
                    </a:lnTo>
                    <a:lnTo>
                      <a:pt x="2130" y="5"/>
                    </a:lnTo>
                    <a:lnTo>
                      <a:pt x="2032" y="9"/>
                    </a:lnTo>
                    <a:lnTo>
                      <a:pt x="1936" y="13"/>
                    </a:lnTo>
                    <a:lnTo>
                      <a:pt x="1841" y="19"/>
                    </a:lnTo>
                    <a:lnTo>
                      <a:pt x="1746" y="25"/>
                    </a:lnTo>
                    <a:lnTo>
                      <a:pt x="1653" y="32"/>
                    </a:lnTo>
                    <a:lnTo>
                      <a:pt x="1560" y="40"/>
                    </a:lnTo>
                    <a:lnTo>
                      <a:pt x="1470" y="49"/>
                    </a:lnTo>
                    <a:lnTo>
                      <a:pt x="1380" y="59"/>
                    </a:lnTo>
                    <a:lnTo>
                      <a:pt x="1293" y="70"/>
                    </a:lnTo>
                    <a:lnTo>
                      <a:pt x="1206" y="82"/>
                    </a:lnTo>
                    <a:lnTo>
                      <a:pt x="1121" y="95"/>
                    </a:lnTo>
                    <a:lnTo>
                      <a:pt x="1039" y="108"/>
                    </a:lnTo>
                    <a:lnTo>
                      <a:pt x="958" y="122"/>
                    </a:lnTo>
                    <a:lnTo>
                      <a:pt x="881" y="138"/>
                    </a:lnTo>
                    <a:lnTo>
                      <a:pt x="805" y="153"/>
                    </a:lnTo>
                    <a:lnTo>
                      <a:pt x="732" y="169"/>
                    </a:lnTo>
                    <a:lnTo>
                      <a:pt x="661" y="187"/>
                    </a:lnTo>
                    <a:lnTo>
                      <a:pt x="593" y="204"/>
                    </a:lnTo>
                    <a:lnTo>
                      <a:pt x="529" y="223"/>
                    </a:lnTo>
                    <a:lnTo>
                      <a:pt x="468" y="243"/>
                    </a:lnTo>
                    <a:lnTo>
                      <a:pt x="409" y="262"/>
                    </a:lnTo>
                    <a:lnTo>
                      <a:pt x="354" y="283"/>
                    </a:lnTo>
                    <a:lnTo>
                      <a:pt x="303" y="305"/>
                    </a:lnTo>
                    <a:lnTo>
                      <a:pt x="255" y="327"/>
                    </a:lnTo>
                    <a:lnTo>
                      <a:pt x="210" y="350"/>
                    </a:lnTo>
                    <a:lnTo>
                      <a:pt x="169" y="373"/>
                    </a:lnTo>
                    <a:lnTo>
                      <a:pt x="133" y="397"/>
                    </a:lnTo>
                    <a:lnTo>
                      <a:pt x="101" y="421"/>
                    </a:lnTo>
                    <a:lnTo>
                      <a:pt x="72" y="446"/>
                    </a:lnTo>
                    <a:lnTo>
                      <a:pt x="43" y="479"/>
                    </a:lnTo>
                    <a:lnTo>
                      <a:pt x="21" y="512"/>
                    </a:lnTo>
                    <a:lnTo>
                      <a:pt x="7" y="545"/>
                    </a:lnTo>
                    <a:lnTo>
                      <a:pt x="0" y="578"/>
                    </a:lnTo>
                    <a:lnTo>
                      <a:pt x="1" y="611"/>
                    </a:lnTo>
                    <a:lnTo>
                      <a:pt x="9" y="644"/>
                    </a:lnTo>
                    <a:lnTo>
                      <a:pt x="25" y="676"/>
                    </a:lnTo>
                    <a:lnTo>
                      <a:pt x="48" y="708"/>
                    </a:lnTo>
                    <a:lnTo>
                      <a:pt x="78" y="740"/>
                    </a:lnTo>
                    <a:lnTo>
                      <a:pt x="114" y="771"/>
                    </a:lnTo>
                    <a:lnTo>
                      <a:pt x="157" y="801"/>
                    </a:lnTo>
                    <a:lnTo>
                      <a:pt x="208" y="832"/>
                    </a:lnTo>
                    <a:lnTo>
                      <a:pt x="263" y="860"/>
                    </a:lnTo>
                    <a:lnTo>
                      <a:pt x="327" y="888"/>
                    </a:lnTo>
                    <a:lnTo>
                      <a:pt x="397" y="916"/>
                    </a:lnTo>
                    <a:lnTo>
                      <a:pt x="472" y="942"/>
                    </a:lnTo>
                    <a:lnTo>
                      <a:pt x="553" y="967"/>
                    </a:lnTo>
                    <a:lnTo>
                      <a:pt x="640" y="991"/>
                    </a:lnTo>
                    <a:lnTo>
                      <a:pt x="734" y="1015"/>
                    </a:lnTo>
                    <a:lnTo>
                      <a:pt x="833" y="1037"/>
                    </a:lnTo>
                    <a:lnTo>
                      <a:pt x="938" y="1057"/>
                    </a:lnTo>
                    <a:lnTo>
                      <a:pt x="1048" y="1076"/>
                    </a:lnTo>
                    <a:lnTo>
                      <a:pt x="1163" y="1094"/>
                    </a:lnTo>
                    <a:lnTo>
                      <a:pt x="1284" y="1110"/>
                    </a:lnTo>
                    <a:lnTo>
                      <a:pt x="1410" y="1124"/>
                    </a:lnTo>
                    <a:lnTo>
                      <a:pt x="1541" y="1136"/>
                    </a:lnTo>
                    <a:lnTo>
                      <a:pt x="1676" y="1148"/>
                    </a:lnTo>
                    <a:lnTo>
                      <a:pt x="1816" y="1157"/>
                    </a:lnTo>
                    <a:lnTo>
                      <a:pt x="1961" y="1165"/>
                    </a:lnTo>
                    <a:lnTo>
                      <a:pt x="2111" y="1169"/>
                    </a:lnTo>
                    <a:lnTo>
                      <a:pt x="2265" y="1173"/>
                    </a:lnTo>
                    <a:lnTo>
                      <a:pt x="2422" y="1174"/>
                    </a:lnTo>
                    <a:lnTo>
                      <a:pt x="2581" y="1173"/>
                    </a:lnTo>
                    <a:lnTo>
                      <a:pt x="2735" y="1169"/>
                    </a:lnTo>
                    <a:lnTo>
                      <a:pt x="2885" y="1165"/>
                    </a:lnTo>
                    <a:lnTo>
                      <a:pt x="3029" y="1157"/>
                    </a:lnTo>
                    <a:lnTo>
                      <a:pt x="3170" y="1148"/>
                    </a:lnTo>
                    <a:lnTo>
                      <a:pt x="3305" y="1136"/>
                    </a:lnTo>
                    <a:lnTo>
                      <a:pt x="3435" y="1124"/>
                    </a:lnTo>
                    <a:lnTo>
                      <a:pt x="3562" y="1110"/>
                    </a:lnTo>
                    <a:lnTo>
                      <a:pt x="3682" y="1094"/>
                    </a:lnTo>
                    <a:lnTo>
                      <a:pt x="3798" y="1076"/>
                    </a:lnTo>
                    <a:lnTo>
                      <a:pt x="3907" y="1057"/>
                    </a:lnTo>
                    <a:lnTo>
                      <a:pt x="4012" y="1037"/>
                    </a:lnTo>
                    <a:lnTo>
                      <a:pt x="4112" y="1015"/>
                    </a:lnTo>
                    <a:lnTo>
                      <a:pt x="4205" y="991"/>
                    </a:lnTo>
                    <a:lnTo>
                      <a:pt x="4292" y="967"/>
                    </a:lnTo>
                    <a:lnTo>
                      <a:pt x="4374" y="942"/>
                    </a:lnTo>
                    <a:lnTo>
                      <a:pt x="4449" y="916"/>
                    </a:lnTo>
                    <a:lnTo>
                      <a:pt x="4518" y="888"/>
                    </a:lnTo>
                    <a:lnTo>
                      <a:pt x="4582" y="860"/>
                    </a:lnTo>
                    <a:lnTo>
                      <a:pt x="4638" y="832"/>
                    </a:lnTo>
                    <a:lnTo>
                      <a:pt x="4689" y="801"/>
                    </a:lnTo>
                    <a:lnTo>
                      <a:pt x="4731" y="771"/>
                    </a:lnTo>
                    <a:lnTo>
                      <a:pt x="4768" y="740"/>
                    </a:lnTo>
                    <a:lnTo>
                      <a:pt x="4798" y="708"/>
                    </a:lnTo>
                    <a:lnTo>
                      <a:pt x="4821" y="676"/>
                    </a:lnTo>
                    <a:lnTo>
                      <a:pt x="4836" y="644"/>
                    </a:lnTo>
                    <a:lnTo>
                      <a:pt x="4845" y="611"/>
                    </a:lnTo>
                    <a:lnTo>
                      <a:pt x="4845" y="578"/>
                    </a:lnTo>
                    <a:lnTo>
                      <a:pt x="4838" y="545"/>
                    </a:lnTo>
                    <a:lnTo>
                      <a:pt x="4824" y="512"/>
                    </a:lnTo>
                    <a:lnTo>
                      <a:pt x="4802" y="479"/>
                    </a:lnTo>
                    <a:lnTo>
                      <a:pt x="4773" y="446"/>
                    </a:lnTo>
                    <a:close/>
                    <a:moveTo>
                      <a:pt x="931" y="446"/>
                    </a:moveTo>
                    <a:lnTo>
                      <a:pt x="944" y="429"/>
                    </a:lnTo>
                    <a:lnTo>
                      <a:pt x="959" y="413"/>
                    </a:lnTo>
                    <a:lnTo>
                      <a:pt x="978" y="398"/>
                    </a:lnTo>
                    <a:lnTo>
                      <a:pt x="1000" y="381"/>
                    </a:lnTo>
                    <a:lnTo>
                      <a:pt x="1024" y="366"/>
                    </a:lnTo>
                    <a:lnTo>
                      <a:pt x="1051" y="352"/>
                    </a:lnTo>
                    <a:lnTo>
                      <a:pt x="1081" y="338"/>
                    </a:lnTo>
                    <a:lnTo>
                      <a:pt x="1112" y="323"/>
                    </a:lnTo>
                    <a:lnTo>
                      <a:pt x="1147" y="309"/>
                    </a:lnTo>
                    <a:lnTo>
                      <a:pt x="1184" y="296"/>
                    </a:lnTo>
                    <a:lnTo>
                      <a:pt x="1224" y="284"/>
                    </a:lnTo>
                    <a:lnTo>
                      <a:pt x="1265" y="271"/>
                    </a:lnTo>
                    <a:lnTo>
                      <a:pt x="1310" y="259"/>
                    </a:lnTo>
                    <a:lnTo>
                      <a:pt x="1355" y="248"/>
                    </a:lnTo>
                    <a:lnTo>
                      <a:pt x="1403" y="237"/>
                    </a:lnTo>
                    <a:lnTo>
                      <a:pt x="1452" y="227"/>
                    </a:lnTo>
                    <a:lnTo>
                      <a:pt x="1504" y="217"/>
                    </a:lnTo>
                    <a:lnTo>
                      <a:pt x="1557" y="208"/>
                    </a:lnTo>
                    <a:lnTo>
                      <a:pt x="1612" y="199"/>
                    </a:lnTo>
                    <a:lnTo>
                      <a:pt x="1667" y="191"/>
                    </a:lnTo>
                    <a:lnTo>
                      <a:pt x="1725" y="184"/>
                    </a:lnTo>
                    <a:lnTo>
                      <a:pt x="1783" y="176"/>
                    </a:lnTo>
                    <a:lnTo>
                      <a:pt x="1843" y="170"/>
                    </a:lnTo>
                    <a:lnTo>
                      <a:pt x="1905" y="164"/>
                    </a:lnTo>
                    <a:lnTo>
                      <a:pt x="1967" y="160"/>
                    </a:lnTo>
                    <a:lnTo>
                      <a:pt x="2030" y="154"/>
                    </a:lnTo>
                    <a:lnTo>
                      <a:pt x="2094" y="151"/>
                    </a:lnTo>
                    <a:lnTo>
                      <a:pt x="2158" y="148"/>
                    </a:lnTo>
                    <a:lnTo>
                      <a:pt x="2224" y="145"/>
                    </a:lnTo>
                    <a:lnTo>
                      <a:pt x="2289" y="143"/>
                    </a:lnTo>
                    <a:lnTo>
                      <a:pt x="2356" y="142"/>
                    </a:lnTo>
                    <a:lnTo>
                      <a:pt x="2422" y="142"/>
                    </a:lnTo>
                    <a:lnTo>
                      <a:pt x="2489" y="142"/>
                    </a:lnTo>
                    <a:lnTo>
                      <a:pt x="2556" y="143"/>
                    </a:lnTo>
                    <a:lnTo>
                      <a:pt x="2622" y="145"/>
                    </a:lnTo>
                    <a:lnTo>
                      <a:pt x="2687" y="148"/>
                    </a:lnTo>
                    <a:lnTo>
                      <a:pt x="2752" y="151"/>
                    </a:lnTo>
                    <a:lnTo>
                      <a:pt x="2816" y="154"/>
                    </a:lnTo>
                    <a:lnTo>
                      <a:pt x="2879" y="160"/>
                    </a:lnTo>
                    <a:lnTo>
                      <a:pt x="2941" y="164"/>
                    </a:lnTo>
                    <a:lnTo>
                      <a:pt x="3002" y="170"/>
                    </a:lnTo>
                    <a:lnTo>
                      <a:pt x="3062" y="176"/>
                    </a:lnTo>
                    <a:lnTo>
                      <a:pt x="3121" y="184"/>
                    </a:lnTo>
                    <a:lnTo>
                      <a:pt x="3179" y="191"/>
                    </a:lnTo>
                    <a:lnTo>
                      <a:pt x="3234" y="199"/>
                    </a:lnTo>
                    <a:lnTo>
                      <a:pt x="3289" y="208"/>
                    </a:lnTo>
                    <a:lnTo>
                      <a:pt x="3341" y="217"/>
                    </a:lnTo>
                    <a:lnTo>
                      <a:pt x="3393" y="227"/>
                    </a:lnTo>
                    <a:lnTo>
                      <a:pt x="3443" y="237"/>
                    </a:lnTo>
                    <a:lnTo>
                      <a:pt x="3490" y="248"/>
                    </a:lnTo>
                    <a:lnTo>
                      <a:pt x="3536" y="259"/>
                    </a:lnTo>
                    <a:lnTo>
                      <a:pt x="3580" y="271"/>
                    </a:lnTo>
                    <a:lnTo>
                      <a:pt x="3621" y="284"/>
                    </a:lnTo>
                    <a:lnTo>
                      <a:pt x="3660" y="296"/>
                    </a:lnTo>
                    <a:lnTo>
                      <a:pt x="3698" y="309"/>
                    </a:lnTo>
                    <a:lnTo>
                      <a:pt x="3733" y="323"/>
                    </a:lnTo>
                    <a:lnTo>
                      <a:pt x="3765" y="338"/>
                    </a:lnTo>
                    <a:lnTo>
                      <a:pt x="3795" y="352"/>
                    </a:lnTo>
                    <a:lnTo>
                      <a:pt x="3822" y="366"/>
                    </a:lnTo>
                    <a:lnTo>
                      <a:pt x="3846" y="381"/>
                    </a:lnTo>
                    <a:lnTo>
                      <a:pt x="3868" y="398"/>
                    </a:lnTo>
                    <a:lnTo>
                      <a:pt x="3887" y="413"/>
                    </a:lnTo>
                    <a:lnTo>
                      <a:pt x="3902" y="429"/>
                    </a:lnTo>
                    <a:lnTo>
                      <a:pt x="3914" y="446"/>
                    </a:lnTo>
                    <a:lnTo>
                      <a:pt x="3925" y="466"/>
                    </a:lnTo>
                    <a:lnTo>
                      <a:pt x="3930" y="485"/>
                    </a:lnTo>
                    <a:lnTo>
                      <a:pt x="3932" y="505"/>
                    </a:lnTo>
                    <a:lnTo>
                      <a:pt x="3929" y="525"/>
                    </a:lnTo>
                    <a:lnTo>
                      <a:pt x="3923" y="544"/>
                    </a:lnTo>
                    <a:lnTo>
                      <a:pt x="3911" y="563"/>
                    </a:lnTo>
                    <a:lnTo>
                      <a:pt x="3895" y="581"/>
                    </a:lnTo>
                    <a:lnTo>
                      <a:pt x="3876" y="600"/>
                    </a:lnTo>
                    <a:lnTo>
                      <a:pt x="3853" y="618"/>
                    </a:lnTo>
                    <a:lnTo>
                      <a:pt x="3825" y="636"/>
                    </a:lnTo>
                    <a:lnTo>
                      <a:pt x="3794" y="653"/>
                    </a:lnTo>
                    <a:lnTo>
                      <a:pt x="3759" y="670"/>
                    </a:lnTo>
                    <a:lnTo>
                      <a:pt x="3721" y="686"/>
                    </a:lnTo>
                    <a:lnTo>
                      <a:pt x="3679" y="703"/>
                    </a:lnTo>
                    <a:lnTo>
                      <a:pt x="3633" y="718"/>
                    </a:lnTo>
                    <a:lnTo>
                      <a:pt x="3585" y="732"/>
                    </a:lnTo>
                    <a:lnTo>
                      <a:pt x="3533" y="746"/>
                    </a:lnTo>
                    <a:lnTo>
                      <a:pt x="3478" y="761"/>
                    </a:lnTo>
                    <a:lnTo>
                      <a:pt x="3419" y="773"/>
                    </a:lnTo>
                    <a:lnTo>
                      <a:pt x="3358" y="785"/>
                    </a:lnTo>
                    <a:lnTo>
                      <a:pt x="3294" y="797"/>
                    </a:lnTo>
                    <a:lnTo>
                      <a:pt x="3228" y="806"/>
                    </a:lnTo>
                    <a:lnTo>
                      <a:pt x="3158" y="816"/>
                    </a:lnTo>
                    <a:lnTo>
                      <a:pt x="3086" y="825"/>
                    </a:lnTo>
                    <a:lnTo>
                      <a:pt x="3010" y="833"/>
                    </a:lnTo>
                    <a:lnTo>
                      <a:pt x="2933" y="840"/>
                    </a:lnTo>
                    <a:lnTo>
                      <a:pt x="2854" y="846"/>
                    </a:lnTo>
                    <a:lnTo>
                      <a:pt x="2772" y="851"/>
                    </a:lnTo>
                    <a:lnTo>
                      <a:pt x="2688" y="855"/>
                    </a:lnTo>
                    <a:lnTo>
                      <a:pt x="2602" y="858"/>
                    </a:lnTo>
                    <a:lnTo>
                      <a:pt x="2513" y="860"/>
                    </a:lnTo>
                    <a:lnTo>
                      <a:pt x="2422" y="860"/>
                    </a:lnTo>
                    <a:lnTo>
                      <a:pt x="2333" y="860"/>
                    </a:lnTo>
                    <a:lnTo>
                      <a:pt x="2244" y="858"/>
                    </a:lnTo>
                    <a:lnTo>
                      <a:pt x="2158" y="855"/>
                    </a:lnTo>
                    <a:lnTo>
                      <a:pt x="2074" y="851"/>
                    </a:lnTo>
                    <a:lnTo>
                      <a:pt x="1992" y="846"/>
                    </a:lnTo>
                    <a:lnTo>
                      <a:pt x="1912" y="840"/>
                    </a:lnTo>
                    <a:lnTo>
                      <a:pt x="1835" y="833"/>
                    </a:lnTo>
                    <a:lnTo>
                      <a:pt x="1760" y="825"/>
                    </a:lnTo>
                    <a:lnTo>
                      <a:pt x="1688" y="816"/>
                    </a:lnTo>
                    <a:lnTo>
                      <a:pt x="1618" y="806"/>
                    </a:lnTo>
                    <a:lnTo>
                      <a:pt x="1552" y="797"/>
                    </a:lnTo>
                    <a:lnTo>
                      <a:pt x="1487" y="785"/>
                    </a:lnTo>
                    <a:lnTo>
                      <a:pt x="1426" y="773"/>
                    </a:lnTo>
                    <a:lnTo>
                      <a:pt x="1368" y="761"/>
                    </a:lnTo>
                    <a:lnTo>
                      <a:pt x="1312" y="746"/>
                    </a:lnTo>
                    <a:lnTo>
                      <a:pt x="1261" y="732"/>
                    </a:lnTo>
                    <a:lnTo>
                      <a:pt x="1212" y="718"/>
                    </a:lnTo>
                    <a:lnTo>
                      <a:pt x="1167" y="703"/>
                    </a:lnTo>
                    <a:lnTo>
                      <a:pt x="1124" y="686"/>
                    </a:lnTo>
                    <a:lnTo>
                      <a:pt x="1086" y="670"/>
                    </a:lnTo>
                    <a:lnTo>
                      <a:pt x="1051" y="653"/>
                    </a:lnTo>
                    <a:lnTo>
                      <a:pt x="1021" y="636"/>
                    </a:lnTo>
                    <a:lnTo>
                      <a:pt x="993" y="618"/>
                    </a:lnTo>
                    <a:lnTo>
                      <a:pt x="969" y="600"/>
                    </a:lnTo>
                    <a:lnTo>
                      <a:pt x="950" y="581"/>
                    </a:lnTo>
                    <a:lnTo>
                      <a:pt x="934" y="563"/>
                    </a:lnTo>
                    <a:lnTo>
                      <a:pt x="923" y="544"/>
                    </a:lnTo>
                    <a:lnTo>
                      <a:pt x="916" y="525"/>
                    </a:lnTo>
                    <a:lnTo>
                      <a:pt x="913" y="505"/>
                    </a:lnTo>
                    <a:lnTo>
                      <a:pt x="915" y="485"/>
                    </a:lnTo>
                    <a:lnTo>
                      <a:pt x="921" y="466"/>
                    </a:lnTo>
                    <a:lnTo>
                      <a:pt x="931" y="446"/>
                    </a:lnTo>
                    <a:close/>
                  </a:path>
                </a:pathLst>
              </a:custGeom>
              <a:grpFill/>
              <a:ln>
                <a:noFill/>
              </a:ln>
            </p:spPr>
            <p:txBody>
              <a:bodyPr vert="horz" wrap="square" lIns="121902" tIns="60950" rIns="121902" bIns="60950" numCol="1" anchor="t" anchorCtr="0" compatLnSpc="1"/>
              <a:p>
                <a:endParaRPr lang="ru-RU" sz="2400"/>
              </a:p>
            </p:txBody>
          </p:sp>
        </p:grpSp>
        <p:grpSp>
          <p:nvGrpSpPr>
            <p:cNvPr id="71" name="Группа 70"/>
            <p:cNvGrpSpPr/>
            <p:nvPr/>
          </p:nvGrpSpPr>
          <p:grpSpPr>
            <a:xfrm rot="4306828">
              <a:off x="2780210" y="6818401"/>
              <a:ext cx="5678142" cy="4592458"/>
              <a:chOff x="11031538" y="5535613"/>
              <a:chExt cx="4259263" cy="3444875"/>
            </a:xfrm>
            <a:gradFill>
              <a:gsLst>
                <a:gs pos="0">
                  <a:schemeClr val="accent4"/>
                </a:gs>
                <a:gs pos="52000">
                  <a:schemeClr val="accent3"/>
                </a:gs>
                <a:gs pos="100000">
                  <a:schemeClr val="accent5"/>
                </a:gs>
              </a:gsLst>
              <a:lin ang="0" scaled="1"/>
            </a:gradFill>
          </p:grpSpPr>
          <p:sp>
            <p:nvSpPr>
              <p:cNvPr id="68" name="Freeform 7"/>
              <p:cNvSpPr/>
              <p:nvPr/>
            </p:nvSpPr>
            <p:spPr bwMode="auto">
              <a:xfrm>
                <a:off x="11031538" y="5535613"/>
                <a:ext cx="4259263" cy="3444875"/>
              </a:xfrm>
              <a:custGeom>
                <a:avLst/>
                <a:gdLst>
                  <a:gd name="T0" fmla="*/ 6623 w 8050"/>
                  <a:gd name="T1" fmla="*/ 0 h 6508"/>
                  <a:gd name="T2" fmla="*/ 6135 w 8050"/>
                  <a:gd name="T3" fmla="*/ 47 h 6508"/>
                  <a:gd name="T4" fmla="*/ 5610 w 8050"/>
                  <a:gd name="T5" fmla="*/ 164 h 6508"/>
                  <a:gd name="T6" fmla="*/ 5057 w 8050"/>
                  <a:gd name="T7" fmla="*/ 344 h 6508"/>
                  <a:gd name="T8" fmla="*/ 4490 w 8050"/>
                  <a:gd name="T9" fmla="*/ 580 h 6508"/>
                  <a:gd name="T10" fmla="*/ 3920 w 8050"/>
                  <a:gd name="T11" fmla="*/ 864 h 6508"/>
                  <a:gd name="T12" fmla="*/ 3718 w 8050"/>
                  <a:gd name="T13" fmla="*/ 1239 h 6508"/>
                  <a:gd name="T14" fmla="*/ 4161 w 8050"/>
                  <a:gd name="T15" fmla="*/ 1013 h 6508"/>
                  <a:gd name="T16" fmla="*/ 4598 w 8050"/>
                  <a:gd name="T17" fmla="*/ 827 h 6508"/>
                  <a:gd name="T18" fmla="*/ 5021 w 8050"/>
                  <a:gd name="T19" fmla="*/ 688 h 6508"/>
                  <a:gd name="T20" fmla="*/ 5418 w 8050"/>
                  <a:gd name="T21" fmla="*/ 600 h 6508"/>
                  <a:gd name="T22" fmla="*/ 5781 w 8050"/>
                  <a:gd name="T23" fmla="*/ 568 h 6508"/>
                  <a:gd name="T24" fmla="*/ 6098 w 8050"/>
                  <a:gd name="T25" fmla="*/ 599 h 6508"/>
                  <a:gd name="T26" fmla="*/ 6485 w 8050"/>
                  <a:gd name="T27" fmla="*/ 781 h 6508"/>
                  <a:gd name="T28" fmla="*/ 6691 w 8050"/>
                  <a:gd name="T29" fmla="*/ 1141 h 6508"/>
                  <a:gd name="T30" fmla="*/ 6667 w 8050"/>
                  <a:gd name="T31" fmla="*/ 1637 h 6508"/>
                  <a:gd name="T32" fmla="*/ 6408 w 8050"/>
                  <a:gd name="T33" fmla="*/ 2238 h 6508"/>
                  <a:gd name="T34" fmla="*/ 5911 w 8050"/>
                  <a:gd name="T35" fmla="*/ 2913 h 6508"/>
                  <a:gd name="T36" fmla="*/ 5174 w 8050"/>
                  <a:gd name="T37" fmla="*/ 3631 h 6508"/>
                  <a:gd name="T38" fmla="*/ 4218 w 8050"/>
                  <a:gd name="T39" fmla="*/ 4341 h 6508"/>
                  <a:gd name="T40" fmla="*/ 3288 w 8050"/>
                  <a:gd name="T41" fmla="*/ 4865 h 6508"/>
                  <a:gd name="T42" fmla="*/ 2466 w 8050"/>
                  <a:gd name="T43" fmla="*/ 5169 h 6508"/>
                  <a:gd name="T44" fmla="*/ 1783 w 8050"/>
                  <a:gd name="T45" fmla="*/ 5268 h 6508"/>
                  <a:gd name="T46" fmla="*/ 1266 w 8050"/>
                  <a:gd name="T47" fmla="*/ 5174 h 6508"/>
                  <a:gd name="T48" fmla="*/ 946 w 8050"/>
                  <a:gd name="T49" fmla="*/ 4901 h 6508"/>
                  <a:gd name="T50" fmla="*/ 851 w 8050"/>
                  <a:gd name="T51" fmla="*/ 4460 h 6508"/>
                  <a:gd name="T52" fmla="*/ 903 w 8050"/>
                  <a:gd name="T53" fmla="*/ 4162 h 6508"/>
                  <a:gd name="T54" fmla="*/ 1026 w 8050"/>
                  <a:gd name="T55" fmla="*/ 3840 h 6508"/>
                  <a:gd name="T56" fmla="*/ 1213 w 8050"/>
                  <a:gd name="T57" fmla="*/ 3502 h 6508"/>
                  <a:gd name="T58" fmla="*/ 1454 w 8050"/>
                  <a:gd name="T59" fmla="*/ 3154 h 6508"/>
                  <a:gd name="T60" fmla="*/ 1745 w 8050"/>
                  <a:gd name="T61" fmla="*/ 2804 h 6508"/>
                  <a:gd name="T62" fmla="*/ 2076 w 8050"/>
                  <a:gd name="T63" fmla="*/ 2459 h 6508"/>
                  <a:gd name="T64" fmla="*/ 1824 w 8050"/>
                  <a:gd name="T65" fmla="*/ 2378 h 6508"/>
                  <a:gd name="T66" fmla="*/ 1381 w 8050"/>
                  <a:gd name="T67" fmla="*/ 2819 h 6508"/>
                  <a:gd name="T68" fmla="*/ 983 w 8050"/>
                  <a:gd name="T69" fmla="*/ 3275 h 6508"/>
                  <a:gd name="T70" fmla="*/ 638 w 8050"/>
                  <a:gd name="T71" fmla="*/ 3735 h 6508"/>
                  <a:gd name="T72" fmla="*/ 358 w 8050"/>
                  <a:gd name="T73" fmla="*/ 4191 h 6508"/>
                  <a:gd name="T74" fmla="*/ 152 w 8050"/>
                  <a:gd name="T75" fmla="*/ 4633 h 6508"/>
                  <a:gd name="T76" fmla="*/ 31 w 8050"/>
                  <a:gd name="T77" fmla="*/ 5054 h 6508"/>
                  <a:gd name="T78" fmla="*/ 60 w 8050"/>
                  <a:gd name="T79" fmla="*/ 5768 h 6508"/>
                  <a:gd name="T80" fmla="*/ 427 w 8050"/>
                  <a:gd name="T81" fmla="*/ 6260 h 6508"/>
                  <a:gd name="T82" fmla="*/ 1098 w 8050"/>
                  <a:gd name="T83" fmla="*/ 6495 h 6508"/>
                  <a:gd name="T84" fmla="*/ 2040 w 8050"/>
                  <a:gd name="T85" fmla="*/ 6436 h 6508"/>
                  <a:gd name="T86" fmla="*/ 3218 w 8050"/>
                  <a:gd name="T87" fmla="*/ 6047 h 6508"/>
                  <a:gd name="T88" fmla="*/ 4600 w 8050"/>
                  <a:gd name="T89" fmla="*/ 5291 h 6508"/>
                  <a:gd name="T90" fmla="*/ 6045 w 8050"/>
                  <a:gd name="T91" fmla="*/ 4215 h 6508"/>
                  <a:gd name="T92" fmla="*/ 7108 w 8050"/>
                  <a:gd name="T93" fmla="*/ 3148 h 6508"/>
                  <a:gd name="T94" fmla="*/ 7764 w 8050"/>
                  <a:gd name="T95" fmla="*/ 2170 h 6508"/>
                  <a:gd name="T96" fmla="*/ 8039 w 8050"/>
                  <a:gd name="T97" fmla="*/ 1323 h 6508"/>
                  <a:gd name="T98" fmla="*/ 7953 w 8050"/>
                  <a:gd name="T99" fmla="*/ 651 h 6508"/>
                  <a:gd name="T100" fmla="*/ 7535 w 8050"/>
                  <a:gd name="T101" fmla="*/ 196 h 6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0" h="6508">
                    <a:moveTo>
                      <a:pt x="6976" y="19"/>
                    </a:moveTo>
                    <a:lnTo>
                      <a:pt x="6890" y="9"/>
                    </a:lnTo>
                    <a:lnTo>
                      <a:pt x="6804" y="2"/>
                    </a:lnTo>
                    <a:lnTo>
                      <a:pt x="6714" y="0"/>
                    </a:lnTo>
                    <a:lnTo>
                      <a:pt x="6623" y="0"/>
                    </a:lnTo>
                    <a:lnTo>
                      <a:pt x="6529" y="3"/>
                    </a:lnTo>
                    <a:lnTo>
                      <a:pt x="6434" y="10"/>
                    </a:lnTo>
                    <a:lnTo>
                      <a:pt x="6335" y="19"/>
                    </a:lnTo>
                    <a:lnTo>
                      <a:pt x="6237" y="32"/>
                    </a:lnTo>
                    <a:lnTo>
                      <a:pt x="6135" y="47"/>
                    </a:lnTo>
                    <a:lnTo>
                      <a:pt x="6033" y="64"/>
                    </a:lnTo>
                    <a:lnTo>
                      <a:pt x="5929" y="85"/>
                    </a:lnTo>
                    <a:lnTo>
                      <a:pt x="5824" y="109"/>
                    </a:lnTo>
                    <a:lnTo>
                      <a:pt x="5717" y="134"/>
                    </a:lnTo>
                    <a:lnTo>
                      <a:pt x="5610" y="164"/>
                    </a:lnTo>
                    <a:lnTo>
                      <a:pt x="5500" y="194"/>
                    </a:lnTo>
                    <a:lnTo>
                      <a:pt x="5391" y="228"/>
                    </a:lnTo>
                    <a:lnTo>
                      <a:pt x="5280" y="264"/>
                    </a:lnTo>
                    <a:lnTo>
                      <a:pt x="5168" y="303"/>
                    </a:lnTo>
                    <a:lnTo>
                      <a:pt x="5057" y="344"/>
                    </a:lnTo>
                    <a:lnTo>
                      <a:pt x="4944" y="387"/>
                    </a:lnTo>
                    <a:lnTo>
                      <a:pt x="4831" y="432"/>
                    </a:lnTo>
                    <a:lnTo>
                      <a:pt x="4717" y="480"/>
                    </a:lnTo>
                    <a:lnTo>
                      <a:pt x="4603" y="529"/>
                    </a:lnTo>
                    <a:lnTo>
                      <a:pt x="4490" y="580"/>
                    </a:lnTo>
                    <a:lnTo>
                      <a:pt x="4376" y="634"/>
                    </a:lnTo>
                    <a:lnTo>
                      <a:pt x="4261" y="688"/>
                    </a:lnTo>
                    <a:lnTo>
                      <a:pt x="4148" y="745"/>
                    </a:lnTo>
                    <a:lnTo>
                      <a:pt x="4034" y="804"/>
                    </a:lnTo>
                    <a:lnTo>
                      <a:pt x="3920" y="864"/>
                    </a:lnTo>
                    <a:lnTo>
                      <a:pt x="3808" y="927"/>
                    </a:lnTo>
                    <a:lnTo>
                      <a:pt x="3695" y="990"/>
                    </a:lnTo>
                    <a:lnTo>
                      <a:pt x="3584" y="1056"/>
                    </a:lnTo>
                    <a:lnTo>
                      <a:pt x="3631" y="1288"/>
                    </a:lnTo>
                    <a:lnTo>
                      <a:pt x="3718" y="1239"/>
                    </a:lnTo>
                    <a:lnTo>
                      <a:pt x="3807" y="1191"/>
                    </a:lnTo>
                    <a:lnTo>
                      <a:pt x="3895" y="1144"/>
                    </a:lnTo>
                    <a:lnTo>
                      <a:pt x="3984" y="1099"/>
                    </a:lnTo>
                    <a:lnTo>
                      <a:pt x="4072" y="1056"/>
                    </a:lnTo>
                    <a:lnTo>
                      <a:pt x="4161" y="1013"/>
                    </a:lnTo>
                    <a:lnTo>
                      <a:pt x="4249" y="973"/>
                    </a:lnTo>
                    <a:lnTo>
                      <a:pt x="4337" y="933"/>
                    </a:lnTo>
                    <a:lnTo>
                      <a:pt x="4424" y="896"/>
                    </a:lnTo>
                    <a:lnTo>
                      <a:pt x="4512" y="861"/>
                    </a:lnTo>
                    <a:lnTo>
                      <a:pt x="4598" y="827"/>
                    </a:lnTo>
                    <a:lnTo>
                      <a:pt x="4684" y="796"/>
                    </a:lnTo>
                    <a:lnTo>
                      <a:pt x="4769" y="766"/>
                    </a:lnTo>
                    <a:lnTo>
                      <a:pt x="4854" y="738"/>
                    </a:lnTo>
                    <a:lnTo>
                      <a:pt x="4938" y="712"/>
                    </a:lnTo>
                    <a:lnTo>
                      <a:pt x="5021" y="688"/>
                    </a:lnTo>
                    <a:lnTo>
                      <a:pt x="5103" y="667"/>
                    </a:lnTo>
                    <a:lnTo>
                      <a:pt x="5184" y="647"/>
                    </a:lnTo>
                    <a:lnTo>
                      <a:pt x="5262" y="628"/>
                    </a:lnTo>
                    <a:lnTo>
                      <a:pt x="5341" y="613"/>
                    </a:lnTo>
                    <a:lnTo>
                      <a:pt x="5418" y="600"/>
                    </a:lnTo>
                    <a:lnTo>
                      <a:pt x="5494" y="589"/>
                    </a:lnTo>
                    <a:lnTo>
                      <a:pt x="5568" y="580"/>
                    </a:lnTo>
                    <a:lnTo>
                      <a:pt x="5640" y="574"/>
                    </a:lnTo>
                    <a:lnTo>
                      <a:pt x="5711" y="570"/>
                    </a:lnTo>
                    <a:lnTo>
                      <a:pt x="5781" y="568"/>
                    </a:lnTo>
                    <a:lnTo>
                      <a:pt x="5848" y="569"/>
                    </a:lnTo>
                    <a:lnTo>
                      <a:pt x="5913" y="573"/>
                    </a:lnTo>
                    <a:lnTo>
                      <a:pt x="5977" y="579"/>
                    </a:lnTo>
                    <a:lnTo>
                      <a:pt x="6039" y="588"/>
                    </a:lnTo>
                    <a:lnTo>
                      <a:pt x="6098" y="599"/>
                    </a:lnTo>
                    <a:lnTo>
                      <a:pt x="6156" y="613"/>
                    </a:lnTo>
                    <a:lnTo>
                      <a:pt x="6252" y="644"/>
                    </a:lnTo>
                    <a:lnTo>
                      <a:pt x="6338" y="683"/>
                    </a:lnTo>
                    <a:lnTo>
                      <a:pt x="6416" y="729"/>
                    </a:lnTo>
                    <a:lnTo>
                      <a:pt x="6485" y="781"/>
                    </a:lnTo>
                    <a:lnTo>
                      <a:pt x="6545" y="840"/>
                    </a:lnTo>
                    <a:lnTo>
                      <a:pt x="6595" y="907"/>
                    </a:lnTo>
                    <a:lnTo>
                      <a:pt x="6637" y="979"/>
                    </a:lnTo>
                    <a:lnTo>
                      <a:pt x="6668" y="1057"/>
                    </a:lnTo>
                    <a:lnTo>
                      <a:pt x="6691" y="1141"/>
                    </a:lnTo>
                    <a:lnTo>
                      <a:pt x="6706" y="1230"/>
                    </a:lnTo>
                    <a:lnTo>
                      <a:pt x="6710" y="1324"/>
                    </a:lnTo>
                    <a:lnTo>
                      <a:pt x="6705" y="1424"/>
                    </a:lnTo>
                    <a:lnTo>
                      <a:pt x="6690" y="1529"/>
                    </a:lnTo>
                    <a:lnTo>
                      <a:pt x="6667" y="1637"/>
                    </a:lnTo>
                    <a:lnTo>
                      <a:pt x="6634" y="1749"/>
                    </a:lnTo>
                    <a:lnTo>
                      <a:pt x="6592" y="1866"/>
                    </a:lnTo>
                    <a:lnTo>
                      <a:pt x="6540" y="1988"/>
                    </a:lnTo>
                    <a:lnTo>
                      <a:pt x="6478" y="2111"/>
                    </a:lnTo>
                    <a:lnTo>
                      <a:pt x="6408" y="2238"/>
                    </a:lnTo>
                    <a:lnTo>
                      <a:pt x="6328" y="2368"/>
                    </a:lnTo>
                    <a:lnTo>
                      <a:pt x="6238" y="2501"/>
                    </a:lnTo>
                    <a:lnTo>
                      <a:pt x="6139" y="2637"/>
                    </a:lnTo>
                    <a:lnTo>
                      <a:pt x="6029" y="2773"/>
                    </a:lnTo>
                    <a:lnTo>
                      <a:pt x="5911" y="2913"/>
                    </a:lnTo>
                    <a:lnTo>
                      <a:pt x="5783" y="3054"/>
                    </a:lnTo>
                    <a:lnTo>
                      <a:pt x="5646" y="3197"/>
                    </a:lnTo>
                    <a:lnTo>
                      <a:pt x="5498" y="3341"/>
                    </a:lnTo>
                    <a:lnTo>
                      <a:pt x="5341" y="3486"/>
                    </a:lnTo>
                    <a:lnTo>
                      <a:pt x="5174" y="3631"/>
                    </a:lnTo>
                    <a:lnTo>
                      <a:pt x="4997" y="3777"/>
                    </a:lnTo>
                    <a:lnTo>
                      <a:pt x="4811" y="3923"/>
                    </a:lnTo>
                    <a:lnTo>
                      <a:pt x="4614" y="4068"/>
                    </a:lnTo>
                    <a:lnTo>
                      <a:pt x="4414" y="4210"/>
                    </a:lnTo>
                    <a:lnTo>
                      <a:pt x="4218" y="4341"/>
                    </a:lnTo>
                    <a:lnTo>
                      <a:pt x="4024" y="4464"/>
                    </a:lnTo>
                    <a:lnTo>
                      <a:pt x="3834" y="4578"/>
                    </a:lnTo>
                    <a:lnTo>
                      <a:pt x="3648" y="4682"/>
                    </a:lnTo>
                    <a:lnTo>
                      <a:pt x="3466" y="4777"/>
                    </a:lnTo>
                    <a:lnTo>
                      <a:pt x="3288" y="4865"/>
                    </a:lnTo>
                    <a:lnTo>
                      <a:pt x="3113" y="4942"/>
                    </a:lnTo>
                    <a:lnTo>
                      <a:pt x="2944" y="5011"/>
                    </a:lnTo>
                    <a:lnTo>
                      <a:pt x="2780" y="5073"/>
                    </a:lnTo>
                    <a:lnTo>
                      <a:pt x="2620" y="5125"/>
                    </a:lnTo>
                    <a:lnTo>
                      <a:pt x="2466" y="5169"/>
                    </a:lnTo>
                    <a:lnTo>
                      <a:pt x="2318" y="5205"/>
                    </a:lnTo>
                    <a:lnTo>
                      <a:pt x="2174" y="5232"/>
                    </a:lnTo>
                    <a:lnTo>
                      <a:pt x="2038" y="5252"/>
                    </a:lnTo>
                    <a:lnTo>
                      <a:pt x="1907" y="5264"/>
                    </a:lnTo>
                    <a:lnTo>
                      <a:pt x="1783" y="5268"/>
                    </a:lnTo>
                    <a:lnTo>
                      <a:pt x="1665" y="5264"/>
                    </a:lnTo>
                    <a:lnTo>
                      <a:pt x="1555" y="5253"/>
                    </a:lnTo>
                    <a:lnTo>
                      <a:pt x="1451" y="5234"/>
                    </a:lnTo>
                    <a:lnTo>
                      <a:pt x="1355" y="5208"/>
                    </a:lnTo>
                    <a:lnTo>
                      <a:pt x="1266" y="5174"/>
                    </a:lnTo>
                    <a:lnTo>
                      <a:pt x="1187" y="5134"/>
                    </a:lnTo>
                    <a:lnTo>
                      <a:pt x="1113" y="5086"/>
                    </a:lnTo>
                    <a:lnTo>
                      <a:pt x="1049" y="5031"/>
                    </a:lnTo>
                    <a:lnTo>
                      <a:pt x="993" y="4969"/>
                    </a:lnTo>
                    <a:lnTo>
                      <a:pt x="946" y="4901"/>
                    </a:lnTo>
                    <a:lnTo>
                      <a:pt x="908" y="4826"/>
                    </a:lnTo>
                    <a:lnTo>
                      <a:pt x="880" y="4744"/>
                    </a:lnTo>
                    <a:lnTo>
                      <a:pt x="860" y="4655"/>
                    </a:lnTo>
                    <a:lnTo>
                      <a:pt x="850" y="4561"/>
                    </a:lnTo>
                    <a:lnTo>
                      <a:pt x="851" y="4460"/>
                    </a:lnTo>
                    <a:lnTo>
                      <a:pt x="856" y="4403"/>
                    </a:lnTo>
                    <a:lnTo>
                      <a:pt x="862" y="4344"/>
                    </a:lnTo>
                    <a:lnTo>
                      <a:pt x="873" y="4285"/>
                    </a:lnTo>
                    <a:lnTo>
                      <a:pt x="886" y="4223"/>
                    </a:lnTo>
                    <a:lnTo>
                      <a:pt x="903" y="4162"/>
                    </a:lnTo>
                    <a:lnTo>
                      <a:pt x="922" y="4099"/>
                    </a:lnTo>
                    <a:lnTo>
                      <a:pt x="944" y="4036"/>
                    </a:lnTo>
                    <a:lnTo>
                      <a:pt x="969" y="3971"/>
                    </a:lnTo>
                    <a:lnTo>
                      <a:pt x="997" y="3907"/>
                    </a:lnTo>
                    <a:lnTo>
                      <a:pt x="1026" y="3840"/>
                    </a:lnTo>
                    <a:lnTo>
                      <a:pt x="1059" y="3773"/>
                    </a:lnTo>
                    <a:lnTo>
                      <a:pt x="1094" y="3707"/>
                    </a:lnTo>
                    <a:lnTo>
                      <a:pt x="1131" y="3639"/>
                    </a:lnTo>
                    <a:lnTo>
                      <a:pt x="1170" y="3570"/>
                    </a:lnTo>
                    <a:lnTo>
                      <a:pt x="1213" y="3502"/>
                    </a:lnTo>
                    <a:lnTo>
                      <a:pt x="1257" y="3432"/>
                    </a:lnTo>
                    <a:lnTo>
                      <a:pt x="1302" y="3363"/>
                    </a:lnTo>
                    <a:lnTo>
                      <a:pt x="1352" y="3294"/>
                    </a:lnTo>
                    <a:lnTo>
                      <a:pt x="1402" y="3224"/>
                    </a:lnTo>
                    <a:lnTo>
                      <a:pt x="1454" y="3154"/>
                    </a:lnTo>
                    <a:lnTo>
                      <a:pt x="1509" y="3084"/>
                    </a:lnTo>
                    <a:lnTo>
                      <a:pt x="1566" y="3014"/>
                    </a:lnTo>
                    <a:lnTo>
                      <a:pt x="1624" y="2944"/>
                    </a:lnTo>
                    <a:lnTo>
                      <a:pt x="1684" y="2874"/>
                    </a:lnTo>
                    <a:lnTo>
                      <a:pt x="1745" y="2804"/>
                    </a:lnTo>
                    <a:lnTo>
                      <a:pt x="1808" y="2734"/>
                    </a:lnTo>
                    <a:lnTo>
                      <a:pt x="1873" y="2665"/>
                    </a:lnTo>
                    <a:lnTo>
                      <a:pt x="1939" y="2596"/>
                    </a:lnTo>
                    <a:lnTo>
                      <a:pt x="2007" y="2528"/>
                    </a:lnTo>
                    <a:lnTo>
                      <a:pt x="2076" y="2459"/>
                    </a:lnTo>
                    <a:lnTo>
                      <a:pt x="2147" y="2392"/>
                    </a:lnTo>
                    <a:lnTo>
                      <a:pt x="2219" y="2324"/>
                    </a:lnTo>
                    <a:lnTo>
                      <a:pt x="2010" y="2206"/>
                    </a:lnTo>
                    <a:lnTo>
                      <a:pt x="1917" y="2291"/>
                    </a:lnTo>
                    <a:lnTo>
                      <a:pt x="1824" y="2378"/>
                    </a:lnTo>
                    <a:lnTo>
                      <a:pt x="1732" y="2464"/>
                    </a:lnTo>
                    <a:lnTo>
                      <a:pt x="1642" y="2552"/>
                    </a:lnTo>
                    <a:lnTo>
                      <a:pt x="1554" y="2640"/>
                    </a:lnTo>
                    <a:lnTo>
                      <a:pt x="1466" y="2730"/>
                    </a:lnTo>
                    <a:lnTo>
                      <a:pt x="1381" y="2819"/>
                    </a:lnTo>
                    <a:lnTo>
                      <a:pt x="1298" y="2910"/>
                    </a:lnTo>
                    <a:lnTo>
                      <a:pt x="1216" y="3001"/>
                    </a:lnTo>
                    <a:lnTo>
                      <a:pt x="1136" y="3091"/>
                    </a:lnTo>
                    <a:lnTo>
                      <a:pt x="1059" y="3183"/>
                    </a:lnTo>
                    <a:lnTo>
                      <a:pt x="983" y="3275"/>
                    </a:lnTo>
                    <a:lnTo>
                      <a:pt x="909" y="3367"/>
                    </a:lnTo>
                    <a:lnTo>
                      <a:pt x="838" y="3459"/>
                    </a:lnTo>
                    <a:lnTo>
                      <a:pt x="769" y="3551"/>
                    </a:lnTo>
                    <a:lnTo>
                      <a:pt x="703" y="3643"/>
                    </a:lnTo>
                    <a:lnTo>
                      <a:pt x="638" y="3735"/>
                    </a:lnTo>
                    <a:lnTo>
                      <a:pt x="577" y="3827"/>
                    </a:lnTo>
                    <a:lnTo>
                      <a:pt x="518" y="3919"/>
                    </a:lnTo>
                    <a:lnTo>
                      <a:pt x="462" y="4009"/>
                    </a:lnTo>
                    <a:lnTo>
                      <a:pt x="409" y="4100"/>
                    </a:lnTo>
                    <a:lnTo>
                      <a:pt x="358" y="4191"/>
                    </a:lnTo>
                    <a:lnTo>
                      <a:pt x="310" y="4280"/>
                    </a:lnTo>
                    <a:lnTo>
                      <a:pt x="267" y="4370"/>
                    </a:lnTo>
                    <a:lnTo>
                      <a:pt x="225" y="4458"/>
                    </a:lnTo>
                    <a:lnTo>
                      <a:pt x="187" y="4547"/>
                    </a:lnTo>
                    <a:lnTo>
                      <a:pt x="152" y="4633"/>
                    </a:lnTo>
                    <a:lnTo>
                      <a:pt x="121" y="4720"/>
                    </a:lnTo>
                    <a:lnTo>
                      <a:pt x="93" y="4805"/>
                    </a:lnTo>
                    <a:lnTo>
                      <a:pt x="69" y="4889"/>
                    </a:lnTo>
                    <a:lnTo>
                      <a:pt x="48" y="4972"/>
                    </a:lnTo>
                    <a:lnTo>
                      <a:pt x="31" y="5054"/>
                    </a:lnTo>
                    <a:lnTo>
                      <a:pt x="8" y="5212"/>
                    </a:lnTo>
                    <a:lnTo>
                      <a:pt x="0" y="5364"/>
                    </a:lnTo>
                    <a:lnTo>
                      <a:pt x="7" y="5506"/>
                    </a:lnTo>
                    <a:lnTo>
                      <a:pt x="26" y="5642"/>
                    </a:lnTo>
                    <a:lnTo>
                      <a:pt x="60" y="5768"/>
                    </a:lnTo>
                    <a:lnTo>
                      <a:pt x="107" y="5884"/>
                    </a:lnTo>
                    <a:lnTo>
                      <a:pt x="168" y="5993"/>
                    </a:lnTo>
                    <a:lnTo>
                      <a:pt x="241" y="6092"/>
                    </a:lnTo>
                    <a:lnTo>
                      <a:pt x="328" y="6181"/>
                    </a:lnTo>
                    <a:lnTo>
                      <a:pt x="427" y="6260"/>
                    </a:lnTo>
                    <a:lnTo>
                      <a:pt x="538" y="6328"/>
                    </a:lnTo>
                    <a:lnTo>
                      <a:pt x="661" y="6387"/>
                    </a:lnTo>
                    <a:lnTo>
                      <a:pt x="795" y="6434"/>
                    </a:lnTo>
                    <a:lnTo>
                      <a:pt x="941" y="6470"/>
                    </a:lnTo>
                    <a:lnTo>
                      <a:pt x="1098" y="6495"/>
                    </a:lnTo>
                    <a:lnTo>
                      <a:pt x="1265" y="6507"/>
                    </a:lnTo>
                    <a:lnTo>
                      <a:pt x="1444" y="6508"/>
                    </a:lnTo>
                    <a:lnTo>
                      <a:pt x="1632" y="6497"/>
                    </a:lnTo>
                    <a:lnTo>
                      <a:pt x="1831" y="6473"/>
                    </a:lnTo>
                    <a:lnTo>
                      <a:pt x="2040" y="6436"/>
                    </a:lnTo>
                    <a:lnTo>
                      <a:pt x="2257" y="6386"/>
                    </a:lnTo>
                    <a:lnTo>
                      <a:pt x="2485" y="6322"/>
                    </a:lnTo>
                    <a:lnTo>
                      <a:pt x="2721" y="6245"/>
                    </a:lnTo>
                    <a:lnTo>
                      <a:pt x="2965" y="6153"/>
                    </a:lnTo>
                    <a:lnTo>
                      <a:pt x="3218" y="6047"/>
                    </a:lnTo>
                    <a:lnTo>
                      <a:pt x="3479" y="5926"/>
                    </a:lnTo>
                    <a:lnTo>
                      <a:pt x="3748" y="5790"/>
                    </a:lnTo>
                    <a:lnTo>
                      <a:pt x="4024" y="5640"/>
                    </a:lnTo>
                    <a:lnTo>
                      <a:pt x="4308" y="5474"/>
                    </a:lnTo>
                    <a:lnTo>
                      <a:pt x="4600" y="5291"/>
                    </a:lnTo>
                    <a:lnTo>
                      <a:pt x="4897" y="5093"/>
                    </a:lnTo>
                    <a:lnTo>
                      <a:pt x="5202" y="4878"/>
                    </a:lnTo>
                    <a:lnTo>
                      <a:pt x="5500" y="4656"/>
                    </a:lnTo>
                    <a:lnTo>
                      <a:pt x="5781" y="4434"/>
                    </a:lnTo>
                    <a:lnTo>
                      <a:pt x="6045" y="4215"/>
                    </a:lnTo>
                    <a:lnTo>
                      <a:pt x="6292" y="3996"/>
                    </a:lnTo>
                    <a:lnTo>
                      <a:pt x="6521" y="3780"/>
                    </a:lnTo>
                    <a:lnTo>
                      <a:pt x="6733" y="3567"/>
                    </a:lnTo>
                    <a:lnTo>
                      <a:pt x="6929" y="3356"/>
                    </a:lnTo>
                    <a:lnTo>
                      <a:pt x="7108" y="3148"/>
                    </a:lnTo>
                    <a:lnTo>
                      <a:pt x="7272" y="2944"/>
                    </a:lnTo>
                    <a:lnTo>
                      <a:pt x="7418" y="2744"/>
                    </a:lnTo>
                    <a:lnTo>
                      <a:pt x="7549" y="2548"/>
                    </a:lnTo>
                    <a:lnTo>
                      <a:pt x="7665" y="2357"/>
                    </a:lnTo>
                    <a:lnTo>
                      <a:pt x="7764" y="2170"/>
                    </a:lnTo>
                    <a:lnTo>
                      <a:pt x="7850" y="1989"/>
                    </a:lnTo>
                    <a:lnTo>
                      <a:pt x="7918" y="1813"/>
                    </a:lnTo>
                    <a:lnTo>
                      <a:pt x="7973" y="1643"/>
                    </a:lnTo>
                    <a:lnTo>
                      <a:pt x="8014" y="1481"/>
                    </a:lnTo>
                    <a:lnTo>
                      <a:pt x="8039" y="1323"/>
                    </a:lnTo>
                    <a:lnTo>
                      <a:pt x="8050" y="1174"/>
                    </a:lnTo>
                    <a:lnTo>
                      <a:pt x="8046" y="1030"/>
                    </a:lnTo>
                    <a:lnTo>
                      <a:pt x="8029" y="896"/>
                    </a:lnTo>
                    <a:lnTo>
                      <a:pt x="7998" y="769"/>
                    </a:lnTo>
                    <a:lnTo>
                      <a:pt x="7953" y="651"/>
                    </a:lnTo>
                    <a:lnTo>
                      <a:pt x="7896" y="541"/>
                    </a:lnTo>
                    <a:lnTo>
                      <a:pt x="7825" y="440"/>
                    </a:lnTo>
                    <a:lnTo>
                      <a:pt x="7741" y="350"/>
                    </a:lnTo>
                    <a:lnTo>
                      <a:pt x="7644" y="268"/>
                    </a:lnTo>
                    <a:lnTo>
                      <a:pt x="7535" y="196"/>
                    </a:lnTo>
                    <a:lnTo>
                      <a:pt x="7414" y="135"/>
                    </a:lnTo>
                    <a:lnTo>
                      <a:pt x="7279" y="85"/>
                    </a:lnTo>
                    <a:lnTo>
                      <a:pt x="7134" y="46"/>
                    </a:lnTo>
                    <a:lnTo>
                      <a:pt x="697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2" tIns="60950" rIns="121902" bIns="60950" numCol="1" anchor="t" anchorCtr="0" compatLnSpc="1"/>
              <a:p>
                <a:endParaRPr lang="ru-RU" sz="2400"/>
              </a:p>
            </p:txBody>
          </p:sp>
          <p:sp>
            <p:nvSpPr>
              <p:cNvPr id="69" name="Freeform 8"/>
              <p:cNvSpPr/>
              <p:nvPr/>
            </p:nvSpPr>
            <p:spPr bwMode="auto">
              <a:xfrm>
                <a:off x="11860213" y="6102350"/>
                <a:ext cx="2197100" cy="1754188"/>
              </a:xfrm>
              <a:custGeom>
                <a:avLst/>
                <a:gdLst>
                  <a:gd name="T0" fmla="*/ 50 w 4152"/>
                  <a:gd name="T1" fmla="*/ 3042 h 3314"/>
                  <a:gd name="T2" fmla="*/ 199 w 4152"/>
                  <a:gd name="T3" fmla="*/ 3207 h 3314"/>
                  <a:gd name="T4" fmla="*/ 434 w 4152"/>
                  <a:gd name="T5" fmla="*/ 3297 h 3314"/>
                  <a:gd name="T6" fmla="*/ 745 w 4152"/>
                  <a:gd name="T7" fmla="*/ 3310 h 3314"/>
                  <a:gd name="T8" fmla="*/ 1121 w 4152"/>
                  <a:gd name="T9" fmla="*/ 3242 h 3314"/>
                  <a:gd name="T10" fmla="*/ 1550 w 4152"/>
                  <a:gd name="T11" fmla="*/ 3095 h 3314"/>
                  <a:gd name="T12" fmla="*/ 2023 w 4152"/>
                  <a:gd name="T13" fmla="*/ 2865 h 3314"/>
                  <a:gd name="T14" fmla="*/ 2527 w 4152"/>
                  <a:gd name="T15" fmla="*/ 2550 h 3314"/>
                  <a:gd name="T16" fmla="*/ 3024 w 4152"/>
                  <a:gd name="T17" fmla="*/ 2173 h 3314"/>
                  <a:gd name="T18" fmla="*/ 3435 w 4152"/>
                  <a:gd name="T19" fmla="*/ 1792 h 3314"/>
                  <a:gd name="T20" fmla="*/ 3755 w 4152"/>
                  <a:gd name="T21" fmla="*/ 1420 h 3314"/>
                  <a:gd name="T22" fmla="*/ 3983 w 4152"/>
                  <a:gd name="T23" fmla="*/ 1070 h 3314"/>
                  <a:gd name="T24" fmla="*/ 4115 w 4152"/>
                  <a:gd name="T25" fmla="*/ 750 h 3314"/>
                  <a:gd name="T26" fmla="*/ 4152 w 4152"/>
                  <a:gd name="T27" fmla="*/ 473 h 3314"/>
                  <a:gd name="T28" fmla="*/ 4091 w 4152"/>
                  <a:gd name="T29" fmla="*/ 249 h 3314"/>
                  <a:gd name="T30" fmla="*/ 3929 w 4152"/>
                  <a:gd name="T31" fmla="*/ 91 h 3314"/>
                  <a:gd name="T32" fmla="*/ 3759 w 4152"/>
                  <a:gd name="T33" fmla="*/ 24 h 3314"/>
                  <a:gd name="T34" fmla="*/ 3584 w 4152"/>
                  <a:gd name="T35" fmla="*/ 1 h 3314"/>
                  <a:gd name="T36" fmla="*/ 3386 w 4152"/>
                  <a:gd name="T37" fmla="*/ 8 h 3314"/>
                  <a:gd name="T38" fmla="*/ 3168 w 4152"/>
                  <a:gd name="T39" fmla="*/ 41 h 3314"/>
                  <a:gd name="T40" fmla="*/ 2935 w 4152"/>
                  <a:gd name="T41" fmla="*/ 102 h 3314"/>
                  <a:gd name="T42" fmla="*/ 2690 w 4152"/>
                  <a:gd name="T43" fmla="*/ 186 h 3314"/>
                  <a:gd name="T44" fmla="*/ 2435 w 4152"/>
                  <a:gd name="T45" fmla="*/ 292 h 3314"/>
                  <a:gd name="T46" fmla="*/ 2176 w 4152"/>
                  <a:gd name="T47" fmla="*/ 417 h 3314"/>
                  <a:gd name="T48" fmla="*/ 2314 w 4152"/>
                  <a:gd name="T49" fmla="*/ 706 h 3314"/>
                  <a:gd name="T50" fmla="*/ 2450 w 4152"/>
                  <a:gd name="T51" fmla="*/ 657 h 3314"/>
                  <a:gd name="T52" fmla="*/ 2577 w 4152"/>
                  <a:gd name="T53" fmla="*/ 621 h 3314"/>
                  <a:gd name="T54" fmla="*/ 2699 w 4152"/>
                  <a:gd name="T55" fmla="*/ 597 h 3314"/>
                  <a:gd name="T56" fmla="*/ 2809 w 4152"/>
                  <a:gd name="T57" fmla="*/ 587 h 3314"/>
                  <a:gd name="T58" fmla="*/ 2907 w 4152"/>
                  <a:gd name="T59" fmla="*/ 592 h 3314"/>
                  <a:gd name="T60" fmla="*/ 2994 w 4152"/>
                  <a:gd name="T61" fmla="*/ 612 h 3314"/>
                  <a:gd name="T62" fmla="*/ 3065 w 4152"/>
                  <a:gd name="T63" fmla="*/ 648 h 3314"/>
                  <a:gd name="T64" fmla="*/ 3142 w 4152"/>
                  <a:gd name="T65" fmla="*/ 741 h 3314"/>
                  <a:gd name="T66" fmla="*/ 3167 w 4152"/>
                  <a:gd name="T67" fmla="*/ 866 h 3314"/>
                  <a:gd name="T68" fmla="*/ 3140 w 4152"/>
                  <a:gd name="T69" fmla="*/ 1019 h 3314"/>
                  <a:gd name="T70" fmla="*/ 3064 w 4152"/>
                  <a:gd name="T71" fmla="*/ 1192 h 3314"/>
                  <a:gd name="T72" fmla="*/ 2939 w 4152"/>
                  <a:gd name="T73" fmla="*/ 1381 h 3314"/>
                  <a:gd name="T74" fmla="*/ 2771 w 4152"/>
                  <a:gd name="T75" fmla="*/ 1579 h 3314"/>
                  <a:gd name="T76" fmla="*/ 2561 w 4152"/>
                  <a:gd name="T77" fmla="*/ 1780 h 3314"/>
                  <a:gd name="T78" fmla="*/ 2310 w 4152"/>
                  <a:gd name="T79" fmla="*/ 1979 h 3314"/>
                  <a:gd name="T80" fmla="*/ 2043 w 4152"/>
                  <a:gd name="T81" fmla="*/ 2156 h 3314"/>
                  <a:gd name="T82" fmla="*/ 1786 w 4152"/>
                  <a:gd name="T83" fmla="*/ 2294 h 3314"/>
                  <a:gd name="T84" fmla="*/ 1546 w 4152"/>
                  <a:gd name="T85" fmla="*/ 2392 h 3314"/>
                  <a:gd name="T86" fmla="*/ 1328 w 4152"/>
                  <a:gd name="T87" fmla="*/ 2451 h 3314"/>
                  <a:gd name="T88" fmla="*/ 1139 w 4152"/>
                  <a:gd name="T89" fmla="*/ 2469 h 3314"/>
                  <a:gd name="T90" fmla="*/ 986 w 4152"/>
                  <a:gd name="T91" fmla="*/ 2448 h 3314"/>
                  <a:gd name="T92" fmla="*/ 874 w 4152"/>
                  <a:gd name="T93" fmla="*/ 2386 h 3314"/>
                  <a:gd name="T94" fmla="*/ 811 w 4152"/>
                  <a:gd name="T95" fmla="*/ 2283 h 3314"/>
                  <a:gd name="T96" fmla="*/ 799 w 4152"/>
                  <a:gd name="T97" fmla="*/ 2209 h 3314"/>
                  <a:gd name="T98" fmla="*/ 803 w 4152"/>
                  <a:gd name="T99" fmla="*/ 2127 h 3314"/>
                  <a:gd name="T100" fmla="*/ 825 w 4152"/>
                  <a:gd name="T101" fmla="*/ 2039 h 3314"/>
                  <a:gd name="T102" fmla="*/ 862 w 4152"/>
                  <a:gd name="T103" fmla="*/ 1945 h 3314"/>
                  <a:gd name="T104" fmla="*/ 913 w 4152"/>
                  <a:gd name="T105" fmla="*/ 1846 h 3314"/>
                  <a:gd name="T106" fmla="*/ 979 w 4152"/>
                  <a:gd name="T107" fmla="*/ 1743 h 3314"/>
                  <a:gd name="T108" fmla="*/ 1145 w 4152"/>
                  <a:gd name="T109" fmla="*/ 1531 h 3314"/>
                  <a:gd name="T110" fmla="*/ 715 w 4152"/>
                  <a:gd name="T111" fmla="*/ 1521 h 3314"/>
                  <a:gd name="T112" fmla="*/ 536 w 4152"/>
                  <a:gd name="T113" fmla="*/ 1722 h 3314"/>
                  <a:gd name="T114" fmla="*/ 378 w 4152"/>
                  <a:gd name="T115" fmla="*/ 1923 h 3314"/>
                  <a:gd name="T116" fmla="*/ 245 w 4152"/>
                  <a:gd name="T117" fmla="*/ 2121 h 3314"/>
                  <a:gd name="T118" fmla="*/ 137 w 4152"/>
                  <a:gd name="T119" fmla="*/ 2313 h 3314"/>
                  <a:gd name="T120" fmla="*/ 59 w 4152"/>
                  <a:gd name="T121" fmla="*/ 2498 h 3314"/>
                  <a:gd name="T122" fmla="*/ 12 w 4152"/>
                  <a:gd name="T123" fmla="*/ 2672 h 3314"/>
                  <a:gd name="T124" fmla="*/ 0 w 4152"/>
                  <a:gd name="T125" fmla="*/ 2831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52" h="3314">
                    <a:moveTo>
                      <a:pt x="2" y="2868"/>
                    </a:moveTo>
                    <a:lnTo>
                      <a:pt x="12" y="2931"/>
                    </a:lnTo>
                    <a:lnTo>
                      <a:pt x="27" y="2989"/>
                    </a:lnTo>
                    <a:lnTo>
                      <a:pt x="50" y="3042"/>
                    </a:lnTo>
                    <a:lnTo>
                      <a:pt x="78" y="3090"/>
                    </a:lnTo>
                    <a:lnTo>
                      <a:pt x="112" y="3134"/>
                    </a:lnTo>
                    <a:lnTo>
                      <a:pt x="153" y="3173"/>
                    </a:lnTo>
                    <a:lnTo>
                      <a:pt x="199" y="3207"/>
                    </a:lnTo>
                    <a:lnTo>
                      <a:pt x="250" y="3237"/>
                    </a:lnTo>
                    <a:lnTo>
                      <a:pt x="306" y="3262"/>
                    </a:lnTo>
                    <a:lnTo>
                      <a:pt x="367" y="3283"/>
                    </a:lnTo>
                    <a:lnTo>
                      <a:pt x="434" y="3297"/>
                    </a:lnTo>
                    <a:lnTo>
                      <a:pt x="505" y="3308"/>
                    </a:lnTo>
                    <a:lnTo>
                      <a:pt x="581" y="3313"/>
                    </a:lnTo>
                    <a:lnTo>
                      <a:pt x="661" y="3314"/>
                    </a:lnTo>
                    <a:lnTo>
                      <a:pt x="745" y="3310"/>
                    </a:lnTo>
                    <a:lnTo>
                      <a:pt x="833" y="3300"/>
                    </a:lnTo>
                    <a:lnTo>
                      <a:pt x="925" y="3286"/>
                    </a:lnTo>
                    <a:lnTo>
                      <a:pt x="1021" y="3267"/>
                    </a:lnTo>
                    <a:lnTo>
                      <a:pt x="1121" y="3242"/>
                    </a:lnTo>
                    <a:lnTo>
                      <a:pt x="1224" y="3214"/>
                    </a:lnTo>
                    <a:lnTo>
                      <a:pt x="1330" y="3179"/>
                    </a:lnTo>
                    <a:lnTo>
                      <a:pt x="1439" y="3139"/>
                    </a:lnTo>
                    <a:lnTo>
                      <a:pt x="1550" y="3095"/>
                    </a:lnTo>
                    <a:lnTo>
                      <a:pt x="1665" y="3045"/>
                    </a:lnTo>
                    <a:lnTo>
                      <a:pt x="1782" y="2991"/>
                    </a:lnTo>
                    <a:lnTo>
                      <a:pt x="1902" y="2930"/>
                    </a:lnTo>
                    <a:lnTo>
                      <a:pt x="2023" y="2865"/>
                    </a:lnTo>
                    <a:lnTo>
                      <a:pt x="2147" y="2794"/>
                    </a:lnTo>
                    <a:lnTo>
                      <a:pt x="2273" y="2719"/>
                    </a:lnTo>
                    <a:lnTo>
                      <a:pt x="2399" y="2637"/>
                    </a:lnTo>
                    <a:lnTo>
                      <a:pt x="2527" y="2550"/>
                    </a:lnTo>
                    <a:lnTo>
                      <a:pt x="2657" y="2459"/>
                    </a:lnTo>
                    <a:lnTo>
                      <a:pt x="2785" y="2364"/>
                    </a:lnTo>
                    <a:lnTo>
                      <a:pt x="2907" y="2268"/>
                    </a:lnTo>
                    <a:lnTo>
                      <a:pt x="3024" y="2173"/>
                    </a:lnTo>
                    <a:lnTo>
                      <a:pt x="3135" y="2077"/>
                    </a:lnTo>
                    <a:lnTo>
                      <a:pt x="3241" y="1982"/>
                    </a:lnTo>
                    <a:lnTo>
                      <a:pt x="3340" y="1887"/>
                    </a:lnTo>
                    <a:lnTo>
                      <a:pt x="3435" y="1792"/>
                    </a:lnTo>
                    <a:lnTo>
                      <a:pt x="3524" y="1698"/>
                    </a:lnTo>
                    <a:lnTo>
                      <a:pt x="3607" y="1604"/>
                    </a:lnTo>
                    <a:lnTo>
                      <a:pt x="3683" y="1511"/>
                    </a:lnTo>
                    <a:lnTo>
                      <a:pt x="3755" y="1420"/>
                    </a:lnTo>
                    <a:lnTo>
                      <a:pt x="3821" y="1330"/>
                    </a:lnTo>
                    <a:lnTo>
                      <a:pt x="3880" y="1241"/>
                    </a:lnTo>
                    <a:lnTo>
                      <a:pt x="3934" y="1155"/>
                    </a:lnTo>
                    <a:lnTo>
                      <a:pt x="3983" y="1070"/>
                    </a:lnTo>
                    <a:lnTo>
                      <a:pt x="4024" y="986"/>
                    </a:lnTo>
                    <a:lnTo>
                      <a:pt x="4061" y="905"/>
                    </a:lnTo>
                    <a:lnTo>
                      <a:pt x="4091" y="826"/>
                    </a:lnTo>
                    <a:lnTo>
                      <a:pt x="4115" y="750"/>
                    </a:lnTo>
                    <a:lnTo>
                      <a:pt x="4133" y="676"/>
                    </a:lnTo>
                    <a:lnTo>
                      <a:pt x="4145" y="605"/>
                    </a:lnTo>
                    <a:lnTo>
                      <a:pt x="4152" y="538"/>
                    </a:lnTo>
                    <a:lnTo>
                      <a:pt x="4152" y="473"/>
                    </a:lnTo>
                    <a:lnTo>
                      <a:pt x="4146" y="412"/>
                    </a:lnTo>
                    <a:lnTo>
                      <a:pt x="4133" y="354"/>
                    </a:lnTo>
                    <a:lnTo>
                      <a:pt x="4115" y="299"/>
                    </a:lnTo>
                    <a:lnTo>
                      <a:pt x="4091" y="249"/>
                    </a:lnTo>
                    <a:lnTo>
                      <a:pt x="4059" y="203"/>
                    </a:lnTo>
                    <a:lnTo>
                      <a:pt x="4022" y="162"/>
                    </a:lnTo>
                    <a:lnTo>
                      <a:pt x="3979" y="123"/>
                    </a:lnTo>
                    <a:lnTo>
                      <a:pt x="3929" y="91"/>
                    </a:lnTo>
                    <a:lnTo>
                      <a:pt x="3872" y="62"/>
                    </a:lnTo>
                    <a:lnTo>
                      <a:pt x="3836" y="47"/>
                    </a:lnTo>
                    <a:lnTo>
                      <a:pt x="3799" y="35"/>
                    </a:lnTo>
                    <a:lnTo>
                      <a:pt x="3759" y="24"/>
                    </a:lnTo>
                    <a:lnTo>
                      <a:pt x="3717" y="16"/>
                    </a:lnTo>
                    <a:lnTo>
                      <a:pt x="3674" y="10"/>
                    </a:lnTo>
                    <a:lnTo>
                      <a:pt x="3630" y="4"/>
                    </a:lnTo>
                    <a:lnTo>
                      <a:pt x="3584" y="1"/>
                    </a:lnTo>
                    <a:lnTo>
                      <a:pt x="3537" y="0"/>
                    </a:lnTo>
                    <a:lnTo>
                      <a:pt x="3488" y="1"/>
                    </a:lnTo>
                    <a:lnTo>
                      <a:pt x="3437" y="3"/>
                    </a:lnTo>
                    <a:lnTo>
                      <a:pt x="3386" y="8"/>
                    </a:lnTo>
                    <a:lnTo>
                      <a:pt x="3333" y="14"/>
                    </a:lnTo>
                    <a:lnTo>
                      <a:pt x="3279" y="22"/>
                    </a:lnTo>
                    <a:lnTo>
                      <a:pt x="3224" y="30"/>
                    </a:lnTo>
                    <a:lnTo>
                      <a:pt x="3168" y="41"/>
                    </a:lnTo>
                    <a:lnTo>
                      <a:pt x="3112" y="55"/>
                    </a:lnTo>
                    <a:lnTo>
                      <a:pt x="3054" y="69"/>
                    </a:lnTo>
                    <a:lnTo>
                      <a:pt x="2995" y="84"/>
                    </a:lnTo>
                    <a:lnTo>
                      <a:pt x="2935" y="102"/>
                    </a:lnTo>
                    <a:lnTo>
                      <a:pt x="2875" y="120"/>
                    </a:lnTo>
                    <a:lnTo>
                      <a:pt x="2813" y="141"/>
                    </a:lnTo>
                    <a:lnTo>
                      <a:pt x="2752" y="162"/>
                    </a:lnTo>
                    <a:lnTo>
                      <a:pt x="2690" y="186"/>
                    </a:lnTo>
                    <a:lnTo>
                      <a:pt x="2627" y="210"/>
                    </a:lnTo>
                    <a:lnTo>
                      <a:pt x="2563" y="236"/>
                    </a:lnTo>
                    <a:lnTo>
                      <a:pt x="2500" y="262"/>
                    </a:lnTo>
                    <a:lnTo>
                      <a:pt x="2435" y="292"/>
                    </a:lnTo>
                    <a:lnTo>
                      <a:pt x="2371" y="321"/>
                    </a:lnTo>
                    <a:lnTo>
                      <a:pt x="2306" y="352"/>
                    </a:lnTo>
                    <a:lnTo>
                      <a:pt x="2242" y="385"/>
                    </a:lnTo>
                    <a:lnTo>
                      <a:pt x="2176" y="417"/>
                    </a:lnTo>
                    <a:lnTo>
                      <a:pt x="2112" y="452"/>
                    </a:lnTo>
                    <a:lnTo>
                      <a:pt x="2175" y="766"/>
                    </a:lnTo>
                    <a:lnTo>
                      <a:pt x="2245" y="734"/>
                    </a:lnTo>
                    <a:lnTo>
                      <a:pt x="2314" y="706"/>
                    </a:lnTo>
                    <a:lnTo>
                      <a:pt x="2349" y="693"/>
                    </a:lnTo>
                    <a:lnTo>
                      <a:pt x="2383" y="680"/>
                    </a:lnTo>
                    <a:lnTo>
                      <a:pt x="2416" y="668"/>
                    </a:lnTo>
                    <a:lnTo>
                      <a:pt x="2450" y="657"/>
                    </a:lnTo>
                    <a:lnTo>
                      <a:pt x="2482" y="647"/>
                    </a:lnTo>
                    <a:lnTo>
                      <a:pt x="2514" y="637"/>
                    </a:lnTo>
                    <a:lnTo>
                      <a:pt x="2547" y="628"/>
                    </a:lnTo>
                    <a:lnTo>
                      <a:pt x="2577" y="621"/>
                    </a:lnTo>
                    <a:lnTo>
                      <a:pt x="2609" y="613"/>
                    </a:lnTo>
                    <a:lnTo>
                      <a:pt x="2639" y="606"/>
                    </a:lnTo>
                    <a:lnTo>
                      <a:pt x="2669" y="601"/>
                    </a:lnTo>
                    <a:lnTo>
                      <a:pt x="2699" y="597"/>
                    </a:lnTo>
                    <a:lnTo>
                      <a:pt x="2727" y="593"/>
                    </a:lnTo>
                    <a:lnTo>
                      <a:pt x="2754" y="590"/>
                    </a:lnTo>
                    <a:lnTo>
                      <a:pt x="2782" y="588"/>
                    </a:lnTo>
                    <a:lnTo>
                      <a:pt x="2809" y="587"/>
                    </a:lnTo>
                    <a:lnTo>
                      <a:pt x="2834" y="587"/>
                    </a:lnTo>
                    <a:lnTo>
                      <a:pt x="2859" y="588"/>
                    </a:lnTo>
                    <a:lnTo>
                      <a:pt x="2884" y="589"/>
                    </a:lnTo>
                    <a:lnTo>
                      <a:pt x="2907" y="592"/>
                    </a:lnTo>
                    <a:lnTo>
                      <a:pt x="2930" y="595"/>
                    </a:lnTo>
                    <a:lnTo>
                      <a:pt x="2952" y="600"/>
                    </a:lnTo>
                    <a:lnTo>
                      <a:pt x="2973" y="605"/>
                    </a:lnTo>
                    <a:lnTo>
                      <a:pt x="2994" y="612"/>
                    </a:lnTo>
                    <a:lnTo>
                      <a:pt x="3012" y="619"/>
                    </a:lnTo>
                    <a:lnTo>
                      <a:pt x="3031" y="628"/>
                    </a:lnTo>
                    <a:lnTo>
                      <a:pt x="3048" y="637"/>
                    </a:lnTo>
                    <a:lnTo>
                      <a:pt x="3065" y="648"/>
                    </a:lnTo>
                    <a:lnTo>
                      <a:pt x="3089" y="668"/>
                    </a:lnTo>
                    <a:lnTo>
                      <a:pt x="3111" y="691"/>
                    </a:lnTo>
                    <a:lnTo>
                      <a:pt x="3128" y="715"/>
                    </a:lnTo>
                    <a:lnTo>
                      <a:pt x="3142" y="741"/>
                    </a:lnTo>
                    <a:lnTo>
                      <a:pt x="3154" y="769"/>
                    </a:lnTo>
                    <a:lnTo>
                      <a:pt x="3162" y="800"/>
                    </a:lnTo>
                    <a:lnTo>
                      <a:pt x="3166" y="833"/>
                    </a:lnTo>
                    <a:lnTo>
                      <a:pt x="3167" y="866"/>
                    </a:lnTo>
                    <a:lnTo>
                      <a:pt x="3165" y="902"/>
                    </a:lnTo>
                    <a:lnTo>
                      <a:pt x="3160" y="940"/>
                    </a:lnTo>
                    <a:lnTo>
                      <a:pt x="3151" y="979"/>
                    </a:lnTo>
                    <a:lnTo>
                      <a:pt x="3140" y="1019"/>
                    </a:lnTo>
                    <a:lnTo>
                      <a:pt x="3125" y="1061"/>
                    </a:lnTo>
                    <a:lnTo>
                      <a:pt x="3107" y="1104"/>
                    </a:lnTo>
                    <a:lnTo>
                      <a:pt x="3087" y="1147"/>
                    </a:lnTo>
                    <a:lnTo>
                      <a:pt x="3064" y="1192"/>
                    </a:lnTo>
                    <a:lnTo>
                      <a:pt x="3036" y="1239"/>
                    </a:lnTo>
                    <a:lnTo>
                      <a:pt x="3007" y="1285"/>
                    </a:lnTo>
                    <a:lnTo>
                      <a:pt x="2975" y="1333"/>
                    </a:lnTo>
                    <a:lnTo>
                      <a:pt x="2939" y="1381"/>
                    </a:lnTo>
                    <a:lnTo>
                      <a:pt x="2902" y="1430"/>
                    </a:lnTo>
                    <a:lnTo>
                      <a:pt x="2860" y="1479"/>
                    </a:lnTo>
                    <a:lnTo>
                      <a:pt x="2818" y="1529"/>
                    </a:lnTo>
                    <a:lnTo>
                      <a:pt x="2771" y="1579"/>
                    </a:lnTo>
                    <a:lnTo>
                      <a:pt x="2723" y="1629"/>
                    </a:lnTo>
                    <a:lnTo>
                      <a:pt x="2671" y="1679"/>
                    </a:lnTo>
                    <a:lnTo>
                      <a:pt x="2617" y="1730"/>
                    </a:lnTo>
                    <a:lnTo>
                      <a:pt x="2561" y="1780"/>
                    </a:lnTo>
                    <a:lnTo>
                      <a:pt x="2502" y="1830"/>
                    </a:lnTo>
                    <a:lnTo>
                      <a:pt x="2440" y="1881"/>
                    </a:lnTo>
                    <a:lnTo>
                      <a:pt x="2376" y="1930"/>
                    </a:lnTo>
                    <a:lnTo>
                      <a:pt x="2310" y="1979"/>
                    </a:lnTo>
                    <a:lnTo>
                      <a:pt x="2243" y="2027"/>
                    </a:lnTo>
                    <a:lnTo>
                      <a:pt x="2175" y="2072"/>
                    </a:lnTo>
                    <a:lnTo>
                      <a:pt x="2109" y="2115"/>
                    </a:lnTo>
                    <a:lnTo>
                      <a:pt x="2043" y="2156"/>
                    </a:lnTo>
                    <a:lnTo>
                      <a:pt x="1977" y="2194"/>
                    </a:lnTo>
                    <a:lnTo>
                      <a:pt x="1913" y="2229"/>
                    </a:lnTo>
                    <a:lnTo>
                      <a:pt x="1850" y="2263"/>
                    </a:lnTo>
                    <a:lnTo>
                      <a:pt x="1786" y="2294"/>
                    </a:lnTo>
                    <a:lnTo>
                      <a:pt x="1724" y="2322"/>
                    </a:lnTo>
                    <a:lnTo>
                      <a:pt x="1664" y="2347"/>
                    </a:lnTo>
                    <a:lnTo>
                      <a:pt x="1604" y="2371"/>
                    </a:lnTo>
                    <a:lnTo>
                      <a:pt x="1546" y="2392"/>
                    </a:lnTo>
                    <a:lnTo>
                      <a:pt x="1489" y="2410"/>
                    </a:lnTo>
                    <a:lnTo>
                      <a:pt x="1434" y="2426"/>
                    </a:lnTo>
                    <a:lnTo>
                      <a:pt x="1381" y="2440"/>
                    </a:lnTo>
                    <a:lnTo>
                      <a:pt x="1328" y="2451"/>
                    </a:lnTo>
                    <a:lnTo>
                      <a:pt x="1278" y="2459"/>
                    </a:lnTo>
                    <a:lnTo>
                      <a:pt x="1230" y="2465"/>
                    </a:lnTo>
                    <a:lnTo>
                      <a:pt x="1184" y="2468"/>
                    </a:lnTo>
                    <a:lnTo>
                      <a:pt x="1139" y="2469"/>
                    </a:lnTo>
                    <a:lnTo>
                      <a:pt x="1098" y="2468"/>
                    </a:lnTo>
                    <a:lnTo>
                      <a:pt x="1059" y="2464"/>
                    </a:lnTo>
                    <a:lnTo>
                      <a:pt x="1021" y="2457"/>
                    </a:lnTo>
                    <a:lnTo>
                      <a:pt x="986" y="2448"/>
                    </a:lnTo>
                    <a:lnTo>
                      <a:pt x="954" y="2437"/>
                    </a:lnTo>
                    <a:lnTo>
                      <a:pt x="925" y="2423"/>
                    </a:lnTo>
                    <a:lnTo>
                      <a:pt x="898" y="2405"/>
                    </a:lnTo>
                    <a:lnTo>
                      <a:pt x="874" y="2386"/>
                    </a:lnTo>
                    <a:lnTo>
                      <a:pt x="853" y="2364"/>
                    </a:lnTo>
                    <a:lnTo>
                      <a:pt x="836" y="2339"/>
                    </a:lnTo>
                    <a:lnTo>
                      <a:pt x="821" y="2312"/>
                    </a:lnTo>
                    <a:lnTo>
                      <a:pt x="811" y="2283"/>
                    </a:lnTo>
                    <a:lnTo>
                      <a:pt x="805" y="2265"/>
                    </a:lnTo>
                    <a:lnTo>
                      <a:pt x="802" y="2247"/>
                    </a:lnTo>
                    <a:lnTo>
                      <a:pt x="800" y="2228"/>
                    </a:lnTo>
                    <a:lnTo>
                      <a:pt x="799" y="2209"/>
                    </a:lnTo>
                    <a:lnTo>
                      <a:pt x="797" y="2190"/>
                    </a:lnTo>
                    <a:lnTo>
                      <a:pt x="799" y="2169"/>
                    </a:lnTo>
                    <a:lnTo>
                      <a:pt x="801" y="2149"/>
                    </a:lnTo>
                    <a:lnTo>
                      <a:pt x="803" y="2127"/>
                    </a:lnTo>
                    <a:lnTo>
                      <a:pt x="807" y="2107"/>
                    </a:lnTo>
                    <a:lnTo>
                      <a:pt x="812" y="2084"/>
                    </a:lnTo>
                    <a:lnTo>
                      <a:pt x="818" y="2062"/>
                    </a:lnTo>
                    <a:lnTo>
                      <a:pt x="825" y="2039"/>
                    </a:lnTo>
                    <a:lnTo>
                      <a:pt x="832" y="2016"/>
                    </a:lnTo>
                    <a:lnTo>
                      <a:pt x="841" y="1993"/>
                    </a:lnTo>
                    <a:lnTo>
                      <a:pt x="851" y="1969"/>
                    </a:lnTo>
                    <a:lnTo>
                      <a:pt x="862" y="1945"/>
                    </a:lnTo>
                    <a:lnTo>
                      <a:pt x="874" y="1921"/>
                    </a:lnTo>
                    <a:lnTo>
                      <a:pt x="886" y="1896"/>
                    </a:lnTo>
                    <a:lnTo>
                      <a:pt x="899" y="1871"/>
                    </a:lnTo>
                    <a:lnTo>
                      <a:pt x="913" y="1846"/>
                    </a:lnTo>
                    <a:lnTo>
                      <a:pt x="929" y="1820"/>
                    </a:lnTo>
                    <a:lnTo>
                      <a:pt x="945" y="1794"/>
                    </a:lnTo>
                    <a:lnTo>
                      <a:pt x="961" y="1769"/>
                    </a:lnTo>
                    <a:lnTo>
                      <a:pt x="979" y="1743"/>
                    </a:lnTo>
                    <a:lnTo>
                      <a:pt x="1016" y="1690"/>
                    </a:lnTo>
                    <a:lnTo>
                      <a:pt x="1056" y="1638"/>
                    </a:lnTo>
                    <a:lnTo>
                      <a:pt x="1099" y="1584"/>
                    </a:lnTo>
                    <a:lnTo>
                      <a:pt x="1145" y="1531"/>
                    </a:lnTo>
                    <a:lnTo>
                      <a:pt x="863" y="1371"/>
                    </a:lnTo>
                    <a:lnTo>
                      <a:pt x="813" y="1422"/>
                    </a:lnTo>
                    <a:lnTo>
                      <a:pt x="764" y="1471"/>
                    </a:lnTo>
                    <a:lnTo>
                      <a:pt x="715" y="1521"/>
                    </a:lnTo>
                    <a:lnTo>
                      <a:pt x="668" y="1571"/>
                    </a:lnTo>
                    <a:lnTo>
                      <a:pt x="624" y="1622"/>
                    </a:lnTo>
                    <a:lnTo>
                      <a:pt x="579" y="1672"/>
                    </a:lnTo>
                    <a:lnTo>
                      <a:pt x="536" y="1722"/>
                    </a:lnTo>
                    <a:lnTo>
                      <a:pt x="495" y="1772"/>
                    </a:lnTo>
                    <a:lnTo>
                      <a:pt x="454" y="1823"/>
                    </a:lnTo>
                    <a:lnTo>
                      <a:pt x="416" y="1873"/>
                    </a:lnTo>
                    <a:lnTo>
                      <a:pt x="378" y="1923"/>
                    </a:lnTo>
                    <a:lnTo>
                      <a:pt x="343" y="1973"/>
                    </a:lnTo>
                    <a:lnTo>
                      <a:pt x="308" y="2023"/>
                    </a:lnTo>
                    <a:lnTo>
                      <a:pt x="275" y="2072"/>
                    </a:lnTo>
                    <a:lnTo>
                      <a:pt x="245" y="2121"/>
                    </a:lnTo>
                    <a:lnTo>
                      <a:pt x="215" y="2170"/>
                    </a:lnTo>
                    <a:lnTo>
                      <a:pt x="188" y="2218"/>
                    </a:lnTo>
                    <a:lnTo>
                      <a:pt x="161" y="2266"/>
                    </a:lnTo>
                    <a:lnTo>
                      <a:pt x="137" y="2313"/>
                    </a:lnTo>
                    <a:lnTo>
                      <a:pt x="115" y="2360"/>
                    </a:lnTo>
                    <a:lnTo>
                      <a:pt x="94" y="2407"/>
                    </a:lnTo>
                    <a:lnTo>
                      <a:pt x="75" y="2453"/>
                    </a:lnTo>
                    <a:lnTo>
                      <a:pt x="59" y="2498"/>
                    </a:lnTo>
                    <a:lnTo>
                      <a:pt x="45" y="2543"/>
                    </a:lnTo>
                    <a:lnTo>
                      <a:pt x="31" y="2586"/>
                    </a:lnTo>
                    <a:lnTo>
                      <a:pt x="21" y="2629"/>
                    </a:lnTo>
                    <a:lnTo>
                      <a:pt x="12" y="2672"/>
                    </a:lnTo>
                    <a:lnTo>
                      <a:pt x="5" y="2712"/>
                    </a:lnTo>
                    <a:lnTo>
                      <a:pt x="1" y="2753"/>
                    </a:lnTo>
                    <a:lnTo>
                      <a:pt x="0" y="2793"/>
                    </a:lnTo>
                    <a:lnTo>
                      <a:pt x="0" y="2831"/>
                    </a:lnTo>
                    <a:lnTo>
                      <a:pt x="2" y="28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2" tIns="60950" rIns="121902" bIns="60950" numCol="1" anchor="t" anchorCtr="0" compatLnSpc="1"/>
              <a:p>
                <a:endParaRPr lang="ru-RU" sz="2400"/>
              </a:p>
            </p:txBody>
          </p:sp>
        </p:grpSp>
        <p:sp>
          <p:nvSpPr>
            <p:cNvPr id="70" name="Freeform 9"/>
            <p:cNvSpPr/>
            <p:nvPr/>
          </p:nvSpPr>
          <p:spPr bwMode="auto">
            <a:xfrm rot="4306828">
              <a:off x="8771121" y="1519604"/>
              <a:ext cx="2378766" cy="9246290"/>
            </a:xfrm>
            <a:custGeom>
              <a:avLst/>
              <a:gdLst>
                <a:gd name="T0" fmla="*/ 166 w 3371"/>
                <a:gd name="T1" fmla="*/ 11533 h 13106"/>
                <a:gd name="T2" fmla="*/ 1245 w 3371"/>
                <a:gd name="T3" fmla="*/ 10962 h 13106"/>
                <a:gd name="T4" fmla="*/ 1011 w 3371"/>
                <a:gd name="T5" fmla="*/ 10438 h 13106"/>
                <a:gd name="T6" fmla="*/ 800 w 3371"/>
                <a:gd name="T7" fmla="*/ 9880 h 13106"/>
                <a:gd name="T8" fmla="*/ 614 w 3371"/>
                <a:gd name="T9" fmla="*/ 9292 h 13106"/>
                <a:gd name="T10" fmla="*/ 452 w 3371"/>
                <a:gd name="T11" fmla="*/ 8674 h 13106"/>
                <a:gd name="T12" fmla="*/ 313 w 3371"/>
                <a:gd name="T13" fmla="*/ 8030 h 13106"/>
                <a:gd name="T14" fmla="*/ 199 w 3371"/>
                <a:gd name="T15" fmla="*/ 7359 h 13106"/>
                <a:gd name="T16" fmla="*/ 111 w 3371"/>
                <a:gd name="T17" fmla="*/ 6662 h 13106"/>
                <a:gd name="T18" fmla="*/ 48 w 3371"/>
                <a:gd name="T19" fmla="*/ 5945 h 13106"/>
                <a:gd name="T20" fmla="*/ 11 w 3371"/>
                <a:gd name="T21" fmla="*/ 5206 h 13106"/>
                <a:gd name="T22" fmla="*/ 0 w 3371"/>
                <a:gd name="T23" fmla="*/ 4447 h 13106"/>
                <a:gd name="T24" fmla="*/ 16 w 3371"/>
                <a:gd name="T25" fmla="*/ 3672 h 13106"/>
                <a:gd name="T26" fmla="*/ 58 w 3371"/>
                <a:gd name="T27" fmla="*/ 2878 h 13106"/>
                <a:gd name="T28" fmla="*/ 128 w 3371"/>
                <a:gd name="T29" fmla="*/ 2072 h 13106"/>
                <a:gd name="T30" fmla="*/ 225 w 3371"/>
                <a:gd name="T31" fmla="*/ 1251 h 13106"/>
                <a:gd name="T32" fmla="*/ 351 w 3371"/>
                <a:gd name="T33" fmla="*/ 420 h 13106"/>
                <a:gd name="T34" fmla="*/ 884 w 3371"/>
                <a:gd name="T35" fmla="*/ 0 h 13106"/>
                <a:gd name="T36" fmla="*/ 767 w 3371"/>
                <a:gd name="T37" fmla="*/ 801 h 13106"/>
                <a:gd name="T38" fmla="*/ 675 w 3371"/>
                <a:gd name="T39" fmla="*/ 1591 h 13106"/>
                <a:gd name="T40" fmla="*/ 610 w 3371"/>
                <a:gd name="T41" fmla="*/ 2368 h 13106"/>
                <a:gd name="T42" fmla="*/ 570 w 3371"/>
                <a:gd name="T43" fmla="*/ 3133 h 13106"/>
                <a:gd name="T44" fmla="*/ 553 w 3371"/>
                <a:gd name="T45" fmla="*/ 3881 h 13106"/>
                <a:gd name="T46" fmla="*/ 563 w 3371"/>
                <a:gd name="T47" fmla="*/ 4614 h 13106"/>
                <a:gd name="T48" fmla="*/ 597 w 3371"/>
                <a:gd name="T49" fmla="*/ 5328 h 13106"/>
                <a:gd name="T50" fmla="*/ 655 w 3371"/>
                <a:gd name="T51" fmla="*/ 6023 h 13106"/>
                <a:gd name="T52" fmla="*/ 736 w 3371"/>
                <a:gd name="T53" fmla="*/ 6697 h 13106"/>
                <a:gd name="T54" fmla="*/ 840 w 3371"/>
                <a:gd name="T55" fmla="*/ 7349 h 13106"/>
                <a:gd name="T56" fmla="*/ 968 w 3371"/>
                <a:gd name="T57" fmla="*/ 7977 h 13106"/>
                <a:gd name="T58" fmla="*/ 1119 w 3371"/>
                <a:gd name="T59" fmla="*/ 8579 h 13106"/>
                <a:gd name="T60" fmla="*/ 1293 w 3371"/>
                <a:gd name="T61" fmla="*/ 9155 h 13106"/>
                <a:gd name="T62" fmla="*/ 1488 w 3371"/>
                <a:gd name="T63" fmla="*/ 9704 h 13106"/>
                <a:gd name="T64" fmla="*/ 1705 w 3371"/>
                <a:gd name="T65" fmla="*/ 10222 h 13106"/>
                <a:gd name="T66" fmla="*/ 1943 w 3371"/>
                <a:gd name="T67" fmla="*/ 10709 h 13106"/>
                <a:gd name="T68" fmla="*/ 3371 w 3371"/>
                <a:gd name="T69" fmla="*/ 13106 h 1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1" h="13106">
                  <a:moveTo>
                    <a:pt x="3371" y="13106"/>
                  </a:moveTo>
                  <a:lnTo>
                    <a:pt x="166" y="11533"/>
                  </a:lnTo>
                  <a:lnTo>
                    <a:pt x="1370" y="11213"/>
                  </a:lnTo>
                  <a:lnTo>
                    <a:pt x="1245" y="10962"/>
                  </a:lnTo>
                  <a:lnTo>
                    <a:pt x="1125" y="10705"/>
                  </a:lnTo>
                  <a:lnTo>
                    <a:pt x="1011" y="10438"/>
                  </a:lnTo>
                  <a:lnTo>
                    <a:pt x="903" y="10163"/>
                  </a:lnTo>
                  <a:lnTo>
                    <a:pt x="800" y="9880"/>
                  </a:lnTo>
                  <a:lnTo>
                    <a:pt x="704" y="9590"/>
                  </a:lnTo>
                  <a:lnTo>
                    <a:pt x="614" y="9292"/>
                  </a:lnTo>
                  <a:lnTo>
                    <a:pt x="529" y="8987"/>
                  </a:lnTo>
                  <a:lnTo>
                    <a:pt x="452" y="8674"/>
                  </a:lnTo>
                  <a:lnTo>
                    <a:pt x="379" y="8355"/>
                  </a:lnTo>
                  <a:lnTo>
                    <a:pt x="313" y="8030"/>
                  </a:lnTo>
                  <a:lnTo>
                    <a:pt x="253" y="7697"/>
                  </a:lnTo>
                  <a:lnTo>
                    <a:pt x="199" y="7359"/>
                  </a:lnTo>
                  <a:lnTo>
                    <a:pt x="152" y="7013"/>
                  </a:lnTo>
                  <a:lnTo>
                    <a:pt x="111" y="6662"/>
                  </a:lnTo>
                  <a:lnTo>
                    <a:pt x="77" y="6306"/>
                  </a:lnTo>
                  <a:lnTo>
                    <a:pt x="48" y="5945"/>
                  </a:lnTo>
                  <a:lnTo>
                    <a:pt x="26" y="5578"/>
                  </a:lnTo>
                  <a:lnTo>
                    <a:pt x="11" y="5206"/>
                  </a:lnTo>
                  <a:lnTo>
                    <a:pt x="2" y="4829"/>
                  </a:lnTo>
                  <a:lnTo>
                    <a:pt x="0" y="4447"/>
                  </a:lnTo>
                  <a:lnTo>
                    <a:pt x="5" y="4062"/>
                  </a:lnTo>
                  <a:lnTo>
                    <a:pt x="16" y="3672"/>
                  </a:lnTo>
                  <a:lnTo>
                    <a:pt x="33" y="3277"/>
                  </a:lnTo>
                  <a:lnTo>
                    <a:pt x="58" y="2878"/>
                  </a:lnTo>
                  <a:lnTo>
                    <a:pt x="90" y="2477"/>
                  </a:lnTo>
                  <a:lnTo>
                    <a:pt x="128" y="2072"/>
                  </a:lnTo>
                  <a:lnTo>
                    <a:pt x="173" y="1663"/>
                  </a:lnTo>
                  <a:lnTo>
                    <a:pt x="225" y="1251"/>
                  </a:lnTo>
                  <a:lnTo>
                    <a:pt x="284" y="837"/>
                  </a:lnTo>
                  <a:lnTo>
                    <a:pt x="351" y="420"/>
                  </a:lnTo>
                  <a:lnTo>
                    <a:pt x="424" y="0"/>
                  </a:lnTo>
                  <a:lnTo>
                    <a:pt x="884" y="0"/>
                  </a:lnTo>
                  <a:lnTo>
                    <a:pt x="822" y="402"/>
                  </a:lnTo>
                  <a:lnTo>
                    <a:pt x="767" y="801"/>
                  </a:lnTo>
                  <a:lnTo>
                    <a:pt x="718" y="1198"/>
                  </a:lnTo>
                  <a:lnTo>
                    <a:pt x="675" y="1591"/>
                  </a:lnTo>
                  <a:lnTo>
                    <a:pt x="639" y="1981"/>
                  </a:lnTo>
                  <a:lnTo>
                    <a:pt x="610" y="2368"/>
                  </a:lnTo>
                  <a:lnTo>
                    <a:pt x="586" y="2753"/>
                  </a:lnTo>
                  <a:lnTo>
                    <a:pt x="570" y="3133"/>
                  </a:lnTo>
                  <a:lnTo>
                    <a:pt x="559" y="3509"/>
                  </a:lnTo>
                  <a:lnTo>
                    <a:pt x="553" y="3881"/>
                  </a:lnTo>
                  <a:lnTo>
                    <a:pt x="555" y="4250"/>
                  </a:lnTo>
                  <a:lnTo>
                    <a:pt x="563" y="4614"/>
                  </a:lnTo>
                  <a:lnTo>
                    <a:pt x="577" y="4973"/>
                  </a:lnTo>
                  <a:lnTo>
                    <a:pt x="597" y="5328"/>
                  </a:lnTo>
                  <a:lnTo>
                    <a:pt x="623" y="5678"/>
                  </a:lnTo>
                  <a:lnTo>
                    <a:pt x="655" y="6023"/>
                  </a:lnTo>
                  <a:lnTo>
                    <a:pt x="692" y="6363"/>
                  </a:lnTo>
                  <a:lnTo>
                    <a:pt x="736" y="6697"/>
                  </a:lnTo>
                  <a:lnTo>
                    <a:pt x="786" y="7025"/>
                  </a:lnTo>
                  <a:lnTo>
                    <a:pt x="840" y="7349"/>
                  </a:lnTo>
                  <a:lnTo>
                    <a:pt x="902" y="7666"/>
                  </a:lnTo>
                  <a:lnTo>
                    <a:pt x="968" y="7977"/>
                  </a:lnTo>
                  <a:lnTo>
                    <a:pt x="1042" y="8281"/>
                  </a:lnTo>
                  <a:lnTo>
                    <a:pt x="1119" y="8579"/>
                  </a:lnTo>
                  <a:lnTo>
                    <a:pt x="1203" y="8871"/>
                  </a:lnTo>
                  <a:lnTo>
                    <a:pt x="1293" y="9155"/>
                  </a:lnTo>
                  <a:lnTo>
                    <a:pt x="1388" y="9433"/>
                  </a:lnTo>
                  <a:lnTo>
                    <a:pt x="1488" y="9704"/>
                  </a:lnTo>
                  <a:lnTo>
                    <a:pt x="1593" y="9966"/>
                  </a:lnTo>
                  <a:lnTo>
                    <a:pt x="1705" y="10222"/>
                  </a:lnTo>
                  <a:lnTo>
                    <a:pt x="1822" y="10470"/>
                  </a:lnTo>
                  <a:lnTo>
                    <a:pt x="1943" y="10709"/>
                  </a:lnTo>
                  <a:lnTo>
                    <a:pt x="2467" y="9652"/>
                  </a:lnTo>
                  <a:lnTo>
                    <a:pt x="3371" y="13106"/>
                  </a:lnTo>
                  <a:close/>
                </a:path>
              </a:pathLst>
            </a:custGeom>
            <a:solidFill>
              <a:schemeClr val="bg1">
                <a:lumMod val="75000"/>
              </a:schemeClr>
            </a:solidFill>
            <a:ln>
              <a:noFill/>
            </a:ln>
          </p:spPr>
          <p:txBody>
            <a:bodyPr vert="horz" wrap="square" lIns="121902" tIns="60950" rIns="121902" bIns="60950" numCol="1" anchor="t" anchorCtr="0" compatLnSpc="1"/>
            <a:p>
              <a:endParaRPr lang="ru-RU" sz="2400"/>
            </a:p>
          </p:txBody>
        </p:sp>
      </p:grpSp>
      <p:sp>
        <p:nvSpPr>
          <p:cNvPr id="3" name="Text Box 2"/>
          <p:cNvSpPr txBox="1"/>
          <p:nvPr/>
        </p:nvSpPr>
        <p:spPr>
          <a:xfrm>
            <a:off x="662305" y="836930"/>
            <a:ext cx="9155430" cy="1322070"/>
          </a:xfrm>
          <a:prstGeom prst="rect">
            <a:avLst/>
          </a:prstGeom>
          <a:noFill/>
        </p:spPr>
        <p:txBody>
          <a:bodyPr wrap="square" rtlCol="0">
            <a:spAutoFit/>
          </a:bodyPr>
          <a:p>
            <a:r>
              <a:rPr lang="en-GB" altLang="en-US" sz="8000" b="1">
                <a:solidFill>
                  <a:schemeClr val="bg1"/>
                </a:solidFill>
                <a:latin typeface="Raleway" panose="020B0503030101060003" pitchFamily="34" charset="0"/>
                <a:sym typeface="+mn-ea"/>
              </a:rPr>
              <a:t>Conclusion</a:t>
            </a:r>
            <a:endParaRPr lang="en-GB" altLang="en-US" sz="8000" b="1">
              <a:solidFill>
                <a:schemeClr val="bg1"/>
              </a:solidFill>
              <a:latin typeface="Raleway" panose="020B0503030101060003" pitchFamily="34" charset="0"/>
              <a:sym typeface="+mn-ea"/>
            </a:endParaRPr>
          </a:p>
        </p:txBody>
      </p:sp>
      <p:sp>
        <p:nvSpPr>
          <p:cNvPr id="8" name="Rectangle 7"/>
          <p:cNvSpPr/>
          <p:nvPr/>
        </p:nvSpPr>
        <p:spPr>
          <a:xfrm flipH="1">
            <a:off x="-14605" y="5080"/>
            <a:ext cx="202565" cy="21532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tx1">
                  <a:lumMod val="75000"/>
                  <a:lumOff val="25000"/>
                </a:schemeClr>
              </a:solidFill>
            </a:endParaRPr>
          </a:p>
        </p:txBody>
      </p:sp>
      <p:sp>
        <p:nvSpPr>
          <p:cNvPr id="5" name="Text Box 4"/>
          <p:cNvSpPr txBox="1"/>
          <p:nvPr/>
        </p:nvSpPr>
        <p:spPr>
          <a:xfrm>
            <a:off x="8989695" y="1577975"/>
            <a:ext cx="14117955" cy="8062595"/>
          </a:xfrm>
          <a:prstGeom prst="rect">
            <a:avLst/>
          </a:prstGeom>
          <a:noFill/>
        </p:spPr>
        <p:txBody>
          <a:bodyPr wrap="square" rtlCol="0">
            <a:spAutoFit/>
          </a:bodyPr>
          <a:p>
            <a:pPr marL="571500" indent="-571500">
              <a:lnSpc>
                <a:spcPct val="120000"/>
              </a:lnSpc>
              <a:spcBef>
                <a:spcPts val="0"/>
              </a:spcBef>
              <a:spcAft>
                <a:spcPts val="0"/>
              </a:spcAft>
              <a:buFont typeface="Arial" panose="020B0604020202020204" pitchFamily="34" charset="0"/>
              <a:buChar char="•"/>
            </a:pPr>
            <a:r>
              <a:rPr lang="en-GB" altLang="en-US"/>
              <a:t>To identify the presence of suicidal ideation through Reddit and/ or Twitter social media.</a:t>
            </a:r>
            <a:endParaRPr lang="en-GB" altLang="en-US"/>
          </a:p>
          <a:p>
            <a:pPr marL="571500" indent="-571500">
              <a:lnSpc>
                <a:spcPct val="120000"/>
              </a:lnSpc>
              <a:spcBef>
                <a:spcPts val="0"/>
              </a:spcBef>
              <a:spcAft>
                <a:spcPts val="0"/>
              </a:spcAft>
              <a:buFont typeface="Arial" panose="020B0604020202020204" pitchFamily="34" charset="0"/>
              <a:buChar char="•"/>
            </a:pPr>
            <a:r>
              <a:rPr lang="en-GB" altLang="en-US"/>
              <a:t>Search for affective performance increase solutions of detection of sucidal tendencies.</a:t>
            </a:r>
            <a:endParaRPr lang="en-GB" altLang="en-US"/>
          </a:p>
          <a:p>
            <a:pPr marL="571500" indent="-571500">
              <a:lnSpc>
                <a:spcPct val="120000"/>
              </a:lnSpc>
              <a:spcBef>
                <a:spcPts val="0"/>
              </a:spcBef>
              <a:spcAft>
                <a:spcPts val="0"/>
              </a:spcAft>
              <a:buFont typeface="Arial" panose="020B0604020202020204" pitchFamily="34" charset="0"/>
              <a:buChar char="•"/>
            </a:pPr>
            <a:r>
              <a:rPr lang="en-GB" altLang="en-US"/>
              <a:t>Characterizing a closer connection between suicide ideation and a language usage by appying NLP and text classification techniques.</a:t>
            </a:r>
            <a:endParaRPr lang="en-GB" altLang="en-US"/>
          </a:p>
          <a:p>
            <a:pPr marL="571500" indent="-571500">
              <a:lnSpc>
                <a:spcPct val="120000"/>
              </a:lnSpc>
              <a:spcBef>
                <a:spcPts val="0"/>
              </a:spcBef>
              <a:spcAft>
                <a:spcPts val="0"/>
              </a:spcAft>
              <a:buFont typeface="Arial" panose="020B0604020202020204" pitchFamily="34" charset="0"/>
              <a:buChar char="•"/>
            </a:pPr>
            <a:r>
              <a:rPr lang="en-GB" altLang="en-US"/>
              <a:t>Identification of a lexicon of words more common among targeted individuals.</a:t>
            </a:r>
            <a:endParaRPr lang="en-GB" altLang="en-US"/>
          </a:p>
          <a:p>
            <a:pPr marL="571500" indent="-571500">
              <a:lnSpc>
                <a:spcPct val="120000"/>
              </a:lnSpc>
              <a:spcBef>
                <a:spcPts val="0"/>
              </a:spcBef>
              <a:spcAft>
                <a:spcPts val="0"/>
              </a:spcAft>
              <a:buFont typeface="Arial" panose="020B0604020202020204" pitchFamily="34" charset="0"/>
              <a:buChar char="•"/>
            </a:pPr>
            <a:r>
              <a:rPr lang="en-GB" altLang="en-US"/>
              <a:t>Beneficial for individuals and authorities to identify such individuals and prevent people suffering from mental health disorders to be more proactive towards their fast recoveries by offering help in the early stages.</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Box 267"/>
          <p:cNvSpPr txBox="1"/>
          <p:nvPr/>
        </p:nvSpPr>
        <p:spPr>
          <a:xfrm flipH="1">
            <a:off x="6298679" y="2176623"/>
            <a:ext cx="11789816" cy="734625"/>
          </a:xfrm>
          <a:prstGeom prst="rect">
            <a:avLst/>
          </a:prstGeom>
          <a:noFill/>
        </p:spPr>
        <p:txBody>
          <a:bodyPr wrap="square" lIns="0" tIns="0" rIns="0" bIns="0" rtlCol="0">
            <a:spAutoFit/>
          </a:bodyPr>
          <a:lstStyle/>
          <a:p>
            <a:pPr algn="ctr">
              <a:lnSpc>
                <a:spcPct val="125000"/>
              </a:lnSpc>
            </a:pP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consectetur</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adipiscing</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elit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sed</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do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eiusmod</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tempor</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incididunt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ut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labore</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et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dolore</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magna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aliqua</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Ut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enim</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ad minim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veniam</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quis</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nostrud</a:t>
            </a:r>
            <a:endPar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269" name="Freeform 9"/>
          <p:cNvSpPr/>
          <p:nvPr/>
        </p:nvSpPr>
        <p:spPr bwMode="auto">
          <a:xfrm rot="17000815">
            <a:off x="11761100" y="6283417"/>
            <a:ext cx="810435" cy="3150172"/>
          </a:xfrm>
          <a:custGeom>
            <a:avLst/>
            <a:gdLst>
              <a:gd name="T0" fmla="*/ 166 w 3371"/>
              <a:gd name="T1" fmla="*/ 11533 h 13106"/>
              <a:gd name="T2" fmla="*/ 1245 w 3371"/>
              <a:gd name="T3" fmla="*/ 10962 h 13106"/>
              <a:gd name="T4" fmla="*/ 1011 w 3371"/>
              <a:gd name="T5" fmla="*/ 10438 h 13106"/>
              <a:gd name="T6" fmla="*/ 800 w 3371"/>
              <a:gd name="T7" fmla="*/ 9880 h 13106"/>
              <a:gd name="T8" fmla="*/ 614 w 3371"/>
              <a:gd name="T9" fmla="*/ 9292 h 13106"/>
              <a:gd name="T10" fmla="*/ 452 w 3371"/>
              <a:gd name="T11" fmla="*/ 8674 h 13106"/>
              <a:gd name="T12" fmla="*/ 313 w 3371"/>
              <a:gd name="T13" fmla="*/ 8030 h 13106"/>
              <a:gd name="T14" fmla="*/ 199 w 3371"/>
              <a:gd name="T15" fmla="*/ 7359 h 13106"/>
              <a:gd name="T16" fmla="*/ 111 w 3371"/>
              <a:gd name="T17" fmla="*/ 6662 h 13106"/>
              <a:gd name="T18" fmla="*/ 48 w 3371"/>
              <a:gd name="T19" fmla="*/ 5945 h 13106"/>
              <a:gd name="T20" fmla="*/ 11 w 3371"/>
              <a:gd name="T21" fmla="*/ 5206 h 13106"/>
              <a:gd name="T22" fmla="*/ 0 w 3371"/>
              <a:gd name="T23" fmla="*/ 4447 h 13106"/>
              <a:gd name="T24" fmla="*/ 16 w 3371"/>
              <a:gd name="T25" fmla="*/ 3672 h 13106"/>
              <a:gd name="T26" fmla="*/ 58 w 3371"/>
              <a:gd name="T27" fmla="*/ 2878 h 13106"/>
              <a:gd name="T28" fmla="*/ 128 w 3371"/>
              <a:gd name="T29" fmla="*/ 2072 h 13106"/>
              <a:gd name="T30" fmla="*/ 225 w 3371"/>
              <a:gd name="T31" fmla="*/ 1251 h 13106"/>
              <a:gd name="T32" fmla="*/ 351 w 3371"/>
              <a:gd name="T33" fmla="*/ 420 h 13106"/>
              <a:gd name="T34" fmla="*/ 884 w 3371"/>
              <a:gd name="T35" fmla="*/ 0 h 13106"/>
              <a:gd name="T36" fmla="*/ 767 w 3371"/>
              <a:gd name="T37" fmla="*/ 801 h 13106"/>
              <a:gd name="T38" fmla="*/ 675 w 3371"/>
              <a:gd name="T39" fmla="*/ 1591 h 13106"/>
              <a:gd name="T40" fmla="*/ 610 w 3371"/>
              <a:gd name="T41" fmla="*/ 2368 h 13106"/>
              <a:gd name="T42" fmla="*/ 570 w 3371"/>
              <a:gd name="T43" fmla="*/ 3133 h 13106"/>
              <a:gd name="T44" fmla="*/ 553 w 3371"/>
              <a:gd name="T45" fmla="*/ 3881 h 13106"/>
              <a:gd name="T46" fmla="*/ 563 w 3371"/>
              <a:gd name="T47" fmla="*/ 4614 h 13106"/>
              <a:gd name="T48" fmla="*/ 597 w 3371"/>
              <a:gd name="T49" fmla="*/ 5328 h 13106"/>
              <a:gd name="T50" fmla="*/ 655 w 3371"/>
              <a:gd name="T51" fmla="*/ 6023 h 13106"/>
              <a:gd name="T52" fmla="*/ 736 w 3371"/>
              <a:gd name="T53" fmla="*/ 6697 h 13106"/>
              <a:gd name="T54" fmla="*/ 840 w 3371"/>
              <a:gd name="T55" fmla="*/ 7349 h 13106"/>
              <a:gd name="T56" fmla="*/ 968 w 3371"/>
              <a:gd name="T57" fmla="*/ 7977 h 13106"/>
              <a:gd name="T58" fmla="*/ 1119 w 3371"/>
              <a:gd name="T59" fmla="*/ 8579 h 13106"/>
              <a:gd name="T60" fmla="*/ 1293 w 3371"/>
              <a:gd name="T61" fmla="*/ 9155 h 13106"/>
              <a:gd name="T62" fmla="*/ 1488 w 3371"/>
              <a:gd name="T63" fmla="*/ 9704 h 13106"/>
              <a:gd name="T64" fmla="*/ 1705 w 3371"/>
              <a:gd name="T65" fmla="*/ 10222 h 13106"/>
              <a:gd name="T66" fmla="*/ 1943 w 3371"/>
              <a:gd name="T67" fmla="*/ 10709 h 13106"/>
              <a:gd name="T68" fmla="*/ 3371 w 3371"/>
              <a:gd name="T69" fmla="*/ 13106 h 1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1" h="13106">
                <a:moveTo>
                  <a:pt x="3371" y="13106"/>
                </a:moveTo>
                <a:lnTo>
                  <a:pt x="166" y="11533"/>
                </a:lnTo>
                <a:lnTo>
                  <a:pt x="1370" y="11213"/>
                </a:lnTo>
                <a:lnTo>
                  <a:pt x="1245" y="10962"/>
                </a:lnTo>
                <a:lnTo>
                  <a:pt x="1125" y="10705"/>
                </a:lnTo>
                <a:lnTo>
                  <a:pt x="1011" y="10438"/>
                </a:lnTo>
                <a:lnTo>
                  <a:pt x="903" y="10163"/>
                </a:lnTo>
                <a:lnTo>
                  <a:pt x="800" y="9880"/>
                </a:lnTo>
                <a:lnTo>
                  <a:pt x="704" y="9590"/>
                </a:lnTo>
                <a:lnTo>
                  <a:pt x="614" y="9292"/>
                </a:lnTo>
                <a:lnTo>
                  <a:pt x="529" y="8987"/>
                </a:lnTo>
                <a:lnTo>
                  <a:pt x="452" y="8674"/>
                </a:lnTo>
                <a:lnTo>
                  <a:pt x="379" y="8355"/>
                </a:lnTo>
                <a:lnTo>
                  <a:pt x="313" y="8030"/>
                </a:lnTo>
                <a:lnTo>
                  <a:pt x="253" y="7697"/>
                </a:lnTo>
                <a:lnTo>
                  <a:pt x="199" y="7359"/>
                </a:lnTo>
                <a:lnTo>
                  <a:pt x="152" y="7013"/>
                </a:lnTo>
                <a:lnTo>
                  <a:pt x="111" y="6662"/>
                </a:lnTo>
                <a:lnTo>
                  <a:pt x="77" y="6306"/>
                </a:lnTo>
                <a:lnTo>
                  <a:pt x="48" y="5945"/>
                </a:lnTo>
                <a:lnTo>
                  <a:pt x="26" y="5578"/>
                </a:lnTo>
                <a:lnTo>
                  <a:pt x="11" y="5206"/>
                </a:lnTo>
                <a:lnTo>
                  <a:pt x="2" y="4829"/>
                </a:lnTo>
                <a:lnTo>
                  <a:pt x="0" y="4447"/>
                </a:lnTo>
                <a:lnTo>
                  <a:pt x="5" y="4062"/>
                </a:lnTo>
                <a:lnTo>
                  <a:pt x="16" y="3672"/>
                </a:lnTo>
                <a:lnTo>
                  <a:pt x="33" y="3277"/>
                </a:lnTo>
                <a:lnTo>
                  <a:pt x="58" y="2878"/>
                </a:lnTo>
                <a:lnTo>
                  <a:pt x="90" y="2477"/>
                </a:lnTo>
                <a:lnTo>
                  <a:pt x="128" y="2072"/>
                </a:lnTo>
                <a:lnTo>
                  <a:pt x="173" y="1663"/>
                </a:lnTo>
                <a:lnTo>
                  <a:pt x="225" y="1251"/>
                </a:lnTo>
                <a:lnTo>
                  <a:pt x="284" y="837"/>
                </a:lnTo>
                <a:lnTo>
                  <a:pt x="351" y="420"/>
                </a:lnTo>
                <a:lnTo>
                  <a:pt x="424" y="0"/>
                </a:lnTo>
                <a:lnTo>
                  <a:pt x="884" y="0"/>
                </a:lnTo>
                <a:lnTo>
                  <a:pt x="822" y="402"/>
                </a:lnTo>
                <a:lnTo>
                  <a:pt x="767" y="801"/>
                </a:lnTo>
                <a:lnTo>
                  <a:pt x="718" y="1198"/>
                </a:lnTo>
                <a:lnTo>
                  <a:pt x="675" y="1591"/>
                </a:lnTo>
                <a:lnTo>
                  <a:pt x="639" y="1981"/>
                </a:lnTo>
                <a:lnTo>
                  <a:pt x="610" y="2368"/>
                </a:lnTo>
                <a:lnTo>
                  <a:pt x="586" y="2753"/>
                </a:lnTo>
                <a:lnTo>
                  <a:pt x="570" y="3133"/>
                </a:lnTo>
                <a:lnTo>
                  <a:pt x="559" y="3509"/>
                </a:lnTo>
                <a:lnTo>
                  <a:pt x="553" y="3881"/>
                </a:lnTo>
                <a:lnTo>
                  <a:pt x="555" y="4250"/>
                </a:lnTo>
                <a:lnTo>
                  <a:pt x="563" y="4614"/>
                </a:lnTo>
                <a:lnTo>
                  <a:pt x="577" y="4973"/>
                </a:lnTo>
                <a:lnTo>
                  <a:pt x="597" y="5328"/>
                </a:lnTo>
                <a:lnTo>
                  <a:pt x="623" y="5678"/>
                </a:lnTo>
                <a:lnTo>
                  <a:pt x="655" y="6023"/>
                </a:lnTo>
                <a:lnTo>
                  <a:pt x="692" y="6363"/>
                </a:lnTo>
                <a:lnTo>
                  <a:pt x="736" y="6697"/>
                </a:lnTo>
                <a:lnTo>
                  <a:pt x="786" y="7025"/>
                </a:lnTo>
                <a:lnTo>
                  <a:pt x="840" y="7349"/>
                </a:lnTo>
                <a:lnTo>
                  <a:pt x="902" y="7666"/>
                </a:lnTo>
                <a:lnTo>
                  <a:pt x="968" y="7977"/>
                </a:lnTo>
                <a:lnTo>
                  <a:pt x="1042" y="8281"/>
                </a:lnTo>
                <a:lnTo>
                  <a:pt x="1119" y="8579"/>
                </a:lnTo>
                <a:lnTo>
                  <a:pt x="1203" y="8871"/>
                </a:lnTo>
                <a:lnTo>
                  <a:pt x="1293" y="9155"/>
                </a:lnTo>
                <a:lnTo>
                  <a:pt x="1388" y="9433"/>
                </a:lnTo>
                <a:lnTo>
                  <a:pt x="1488" y="9704"/>
                </a:lnTo>
                <a:lnTo>
                  <a:pt x="1593" y="9966"/>
                </a:lnTo>
                <a:lnTo>
                  <a:pt x="1705" y="10222"/>
                </a:lnTo>
                <a:lnTo>
                  <a:pt x="1822" y="10470"/>
                </a:lnTo>
                <a:lnTo>
                  <a:pt x="1943" y="10709"/>
                </a:lnTo>
                <a:lnTo>
                  <a:pt x="2467" y="9652"/>
                </a:lnTo>
                <a:lnTo>
                  <a:pt x="3371" y="13106"/>
                </a:lnTo>
                <a:close/>
              </a:path>
            </a:pathLst>
          </a:custGeom>
          <a:solidFill>
            <a:schemeClr val="bg1"/>
          </a:solidFill>
          <a:ln>
            <a:noFill/>
          </a:ln>
        </p:spPr>
        <p:txBody>
          <a:bodyPr vert="horz" wrap="square" lIns="121902" tIns="60950" rIns="121902" bIns="60950" numCol="1" anchor="t" anchorCtr="0" compatLnSpc="1"/>
          <a:lstStyle/>
          <a:p>
            <a:endParaRPr lang="ru-RU" sz="2400"/>
          </a:p>
        </p:txBody>
      </p:sp>
      <p:sp>
        <p:nvSpPr>
          <p:cNvPr id="314" name="TextBox 313"/>
          <p:cNvSpPr txBox="1"/>
          <p:nvPr/>
        </p:nvSpPr>
        <p:spPr>
          <a:xfrm>
            <a:off x="6644779" y="11283754"/>
            <a:ext cx="2181687" cy="461665"/>
          </a:xfrm>
          <a:prstGeom prst="rect">
            <a:avLst/>
          </a:prstGeom>
          <a:noFill/>
        </p:spPr>
        <p:txBody>
          <a:bodyPr wrap="none" lIns="0" tIns="0" rIns="0" bIns="0" rtlCol="0">
            <a:spAutoFit/>
          </a:bodyPr>
          <a:lstStyle/>
          <a:p>
            <a:pPr algn="ctr"/>
            <a:r>
              <a:rPr lang="en-US" sz="3000">
                <a:solidFill>
                  <a:schemeClr val="bg1"/>
                </a:solidFill>
                <a:latin typeface="Raleway" panose="020B0503030101060003" pitchFamily="34" charset="0"/>
              </a:rPr>
              <a:t>Professional</a:t>
            </a:r>
            <a:endParaRPr lang="en-US" sz="3000">
              <a:solidFill>
                <a:schemeClr val="bg1"/>
              </a:solidFill>
              <a:latin typeface="Raleway" panose="020B0503030101060003" pitchFamily="34" charset="0"/>
            </a:endParaRPr>
          </a:p>
        </p:txBody>
      </p:sp>
      <p:sp>
        <p:nvSpPr>
          <p:cNvPr id="315" name="TextBox 314"/>
          <p:cNvSpPr txBox="1"/>
          <p:nvPr/>
        </p:nvSpPr>
        <p:spPr>
          <a:xfrm flipH="1">
            <a:off x="5161093" y="11961527"/>
            <a:ext cx="5146688" cy="507831"/>
          </a:xfrm>
          <a:prstGeom prst="rect">
            <a:avLst/>
          </a:prstGeom>
          <a:noFill/>
        </p:spPr>
        <p:txBody>
          <a:bodyPr wrap="square" lIns="0" tIns="0" rIns="0" bIns="0" rtlCol="0">
            <a:spAutoFit/>
          </a:bodyPr>
          <a:lstStyle/>
          <a:p>
            <a:pPr algn="ctr">
              <a:lnSpc>
                <a:spcPct val="150000"/>
              </a:lnSpc>
            </a:pP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2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 consectetur</a:t>
            </a:r>
            <a:endPar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316" name="TextBox 315"/>
          <p:cNvSpPr txBox="1"/>
          <p:nvPr/>
        </p:nvSpPr>
        <p:spPr>
          <a:xfrm>
            <a:off x="15702842" y="11178256"/>
            <a:ext cx="2624116" cy="461665"/>
          </a:xfrm>
          <a:prstGeom prst="rect">
            <a:avLst/>
          </a:prstGeom>
          <a:noFill/>
        </p:spPr>
        <p:txBody>
          <a:bodyPr wrap="none" lIns="0" tIns="0" rIns="0" bIns="0" rtlCol="0">
            <a:spAutoFit/>
          </a:bodyPr>
          <a:lstStyle/>
          <a:p>
            <a:pPr algn="ctr"/>
            <a:r>
              <a:rPr lang="en-US" sz="3000">
                <a:solidFill>
                  <a:schemeClr val="bg1"/>
                </a:solidFill>
                <a:latin typeface="Raleway" panose="020B0503030101060003" pitchFamily="34" charset="0"/>
              </a:rPr>
              <a:t>Unique demos</a:t>
            </a:r>
            <a:endParaRPr lang="en-US" sz="3000">
              <a:solidFill>
                <a:schemeClr val="bg1"/>
              </a:solidFill>
              <a:latin typeface="Raleway" panose="020B0503030101060003" pitchFamily="34" charset="0"/>
            </a:endParaRPr>
          </a:p>
        </p:txBody>
      </p:sp>
      <p:sp>
        <p:nvSpPr>
          <p:cNvPr id="317" name="TextBox 316"/>
          <p:cNvSpPr txBox="1"/>
          <p:nvPr/>
        </p:nvSpPr>
        <p:spPr>
          <a:xfrm flipH="1">
            <a:off x="14440370" y="11856029"/>
            <a:ext cx="5146688" cy="507831"/>
          </a:xfrm>
          <a:prstGeom prst="rect">
            <a:avLst/>
          </a:prstGeom>
          <a:noFill/>
        </p:spPr>
        <p:txBody>
          <a:bodyPr wrap="square" lIns="0" tIns="0" rIns="0" bIns="0" rtlCol="0">
            <a:spAutoFit/>
          </a:bodyPr>
          <a:lstStyle/>
          <a:p>
            <a:pPr algn="ctr">
              <a:lnSpc>
                <a:spcPct val="150000"/>
              </a:lnSpc>
            </a:pP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2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 consectetur</a:t>
            </a:r>
            <a:endPar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4" name="Text Box 3"/>
          <p:cNvSpPr txBox="1"/>
          <p:nvPr/>
        </p:nvSpPr>
        <p:spPr>
          <a:xfrm>
            <a:off x="974725" y="836930"/>
            <a:ext cx="9155430" cy="1322070"/>
          </a:xfrm>
          <a:prstGeom prst="rect">
            <a:avLst/>
          </a:prstGeom>
          <a:noFill/>
        </p:spPr>
        <p:txBody>
          <a:bodyPr wrap="square" rtlCol="0">
            <a:spAutoFit/>
          </a:bodyPr>
          <a:p>
            <a:r>
              <a:rPr lang="en-GB" altLang="en-US" sz="8000" b="1">
                <a:solidFill>
                  <a:schemeClr val="tx1"/>
                </a:solidFill>
                <a:latin typeface="Raleway" panose="020B0503030101060003" pitchFamily="34" charset="0"/>
                <a:sym typeface="+mn-ea"/>
              </a:rPr>
              <a:t>References</a:t>
            </a:r>
            <a:endParaRPr lang="en-GB" altLang="en-US" sz="8000" b="1">
              <a:solidFill>
                <a:schemeClr val="tx1"/>
              </a:solidFill>
              <a:latin typeface="Raleway" panose="020B0503030101060003" pitchFamily="34" charset="0"/>
              <a:sym typeface="+mn-ea"/>
            </a:endParaRPr>
          </a:p>
        </p:txBody>
      </p:sp>
      <p:sp>
        <p:nvSpPr>
          <p:cNvPr id="8" name="Rectangle 7"/>
          <p:cNvSpPr/>
          <p:nvPr/>
        </p:nvSpPr>
        <p:spPr>
          <a:xfrm flipH="1">
            <a:off x="850265" y="675640"/>
            <a:ext cx="76200" cy="162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tx1">
                  <a:lumMod val="75000"/>
                  <a:lumOff val="25000"/>
                </a:schemeClr>
              </a:solidFill>
            </a:endParaRPr>
          </a:p>
        </p:txBody>
      </p:sp>
      <p:sp>
        <p:nvSpPr>
          <p:cNvPr id="270" name="Rectangle 269"/>
          <p:cNvSpPr/>
          <p:nvPr/>
        </p:nvSpPr>
        <p:spPr>
          <a:xfrm>
            <a:off x="850524" y="2298423"/>
            <a:ext cx="1883528" cy="77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p>
        </p:txBody>
      </p:sp>
      <p:sp>
        <p:nvSpPr>
          <p:cNvPr id="277" name="Text Box 276"/>
          <p:cNvSpPr txBox="1"/>
          <p:nvPr/>
        </p:nvSpPr>
        <p:spPr>
          <a:xfrm>
            <a:off x="1437640" y="2969895"/>
            <a:ext cx="20211415" cy="11384280"/>
          </a:xfrm>
          <a:prstGeom prst="rect">
            <a:avLst/>
          </a:prstGeom>
          <a:noFill/>
        </p:spPr>
        <p:txBody>
          <a:bodyPr wrap="square" rtlCol="0">
            <a:spAutoFit/>
          </a:bodyPr>
          <a:p>
            <a:pPr marL="742950" indent="-742950">
              <a:lnSpc>
                <a:spcPct val="120000"/>
              </a:lnSpc>
              <a:spcBef>
                <a:spcPts val="0"/>
              </a:spcBef>
              <a:spcAft>
                <a:spcPts val="0"/>
              </a:spcAft>
              <a:buAutoNum type="arabicPeriod"/>
            </a:pPr>
            <a:r>
              <a:rPr lang="en-GB" altLang="en-US"/>
              <a:t>M. M. Tadesse, H. Lin, B. Xu and L. Yang, "Detection of Depression-Related Posts in Reddit Social Media Forum," in IEEE Access, vol. 7, pp. 44883-44893, 2019, doi: 10.1109/ACCESS.2019.2909180.</a:t>
            </a:r>
            <a:endParaRPr lang="en-GB" altLang="en-US"/>
          </a:p>
          <a:p>
            <a:pPr marL="742950" indent="-742950">
              <a:lnSpc>
                <a:spcPct val="120000"/>
              </a:lnSpc>
              <a:spcBef>
                <a:spcPts val="0"/>
              </a:spcBef>
              <a:spcAft>
                <a:spcPts val="0"/>
              </a:spcAft>
              <a:buAutoNum type="arabicPeriod"/>
            </a:pPr>
            <a:r>
              <a:rPr lang="en-GB" altLang="en-US"/>
              <a:t>Guozheng Rao, Yue Zhang, Li Zhang, Qing Cong, Zhiyong Feng, "MGL-CNN: A Hierarchical Posts Representations Model for Identifying Depressed Individuals in Online Forums", Access IEEE, vol. 8, pp. 32395-32403, 2020.</a:t>
            </a:r>
            <a:endParaRPr lang="en-GB" altLang="en-US"/>
          </a:p>
          <a:p>
            <a:pPr marL="742950" indent="-742950">
              <a:lnSpc>
                <a:spcPct val="120000"/>
              </a:lnSpc>
              <a:spcBef>
                <a:spcPts val="0"/>
              </a:spcBef>
              <a:spcAft>
                <a:spcPts val="0"/>
              </a:spcAft>
              <a:buAutoNum type="arabicPeriod"/>
            </a:pPr>
            <a:r>
              <a:rPr lang="en-GB" altLang="en-US"/>
              <a:t>Norah Saleh Alghamdi, Hanan A. Hosni Mahmoud, Ajith Abraham, Samar Awadh Alanazi, Laura García-Hernández, "Predicting Depression Symptoms in an Arabic Psychological Forum", Access IEEE, vol. 8, pp. 57317-57334, 2020.</a:t>
            </a:r>
            <a:endParaRPr lang="en-GB" altLang="en-US"/>
          </a:p>
          <a:p>
            <a:pPr marL="742950" indent="-742950">
              <a:lnSpc>
                <a:spcPct val="120000"/>
              </a:lnSpc>
              <a:spcBef>
                <a:spcPts val="0"/>
              </a:spcBef>
              <a:spcAft>
                <a:spcPts val="0"/>
              </a:spcAft>
              <a:buAutoNum type="arabicPeriod"/>
            </a:pPr>
            <a:r>
              <a:rPr lang="en-GB" altLang="en-US"/>
              <a:t>Tyshchenko, Y.: Depression and anxiety detection from blog posts data. Nature Precis. Sci. Inst. Comput. Sci. Univ. Tartu, Tartu Estonia (2018)</a:t>
            </a:r>
            <a:endParaRPr lang="en-GB" altLang="en-US"/>
          </a:p>
          <a:p>
            <a:pPr marL="742950" indent="-742950">
              <a:lnSpc>
                <a:spcPct val="120000"/>
              </a:lnSpc>
              <a:spcBef>
                <a:spcPts val="0"/>
              </a:spcBef>
              <a:spcAft>
                <a:spcPts val="0"/>
              </a:spcAft>
              <a:buAutoNum type="arabicPeriod"/>
            </a:pPr>
            <a:r>
              <a:rPr lang="en-GB" altLang="en-US"/>
              <a:t>Oyong, I., Utami, E., Luthfi, E.T., White, K.: Natural language processing and lexical approach for depression symptoms screening of indonesian Twitter user. In: 10th International Conference on Information Technology and Electrical Engineering, China (2018)</a:t>
            </a:r>
            <a:endParaRPr lang="en-GB" altLang="en-US"/>
          </a:p>
          <a:p>
            <a:pPr indent="0">
              <a:lnSpc>
                <a:spcPct val="120000"/>
              </a:lnSpc>
              <a:spcBef>
                <a:spcPts val="0"/>
              </a:spcBef>
              <a:spcAft>
                <a:spcPts val="0"/>
              </a:spcAft>
              <a:buNone/>
            </a:pPr>
            <a:endParaRPr lang="en-GB" altLang="en-US"/>
          </a:p>
          <a:p>
            <a:pPr marL="742950" indent="-742950">
              <a:lnSpc>
                <a:spcPct val="120000"/>
              </a:lnSpc>
              <a:spcBef>
                <a:spcPts val="0"/>
              </a:spcBef>
              <a:spcAft>
                <a:spcPts val="0"/>
              </a:spcAft>
              <a:buAutoNum type="arabicPeriod"/>
            </a:pPr>
            <a:endParaRPr lang="en-GB" altLang="en-US"/>
          </a:p>
          <a:p>
            <a:pPr marL="742950" indent="-742950">
              <a:lnSpc>
                <a:spcPct val="120000"/>
              </a:lnSpc>
              <a:spcBef>
                <a:spcPts val="0"/>
              </a:spcBef>
              <a:spcAft>
                <a:spcPts val="0"/>
              </a:spcAft>
              <a:buAutoNum type="arabicPeriod"/>
            </a:pPr>
            <a:endParaRPr lang="en-GB" altLang="en-US"/>
          </a:p>
          <a:p>
            <a:pPr marL="742950" indent="-742950">
              <a:lnSpc>
                <a:spcPct val="120000"/>
              </a:lnSpc>
              <a:spcBef>
                <a:spcPts val="0"/>
              </a:spcBef>
              <a:spcAft>
                <a:spcPts val="0"/>
              </a:spcAft>
              <a:buAutoNum type="arabicPeriod"/>
            </a:pPr>
            <a:endParaRPr lang="en-GB" altLang="en-US"/>
          </a:p>
        </p:txBody>
      </p:sp>
      <p:grpSp>
        <p:nvGrpSpPr>
          <p:cNvPr id="292" name="Group 291"/>
          <p:cNvGrpSpPr/>
          <p:nvPr/>
        </p:nvGrpSpPr>
        <p:grpSpPr>
          <a:xfrm>
            <a:off x="22244685" y="10537825"/>
            <a:ext cx="2080895" cy="3199130"/>
            <a:chOff x="1215933" y="4648200"/>
            <a:chExt cx="8115311" cy="9067800"/>
          </a:xfrm>
        </p:grpSpPr>
        <p:sp>
          <p:nvSpPr>
            <p:cNvPr id="293" name="Rectangle 292"/>
            <p:cNvSpPr/>
            <p:nvPr/>
          </p:nvSpPr>
          <p:spPr>
            <a:xfrm>
              <a:off x="4794797" y="4648200"/>
              <a:ext cx="965200" cy="9067800"/>
            </a:xfrm>
            <a:prstGeom prst="rect">
              <a:avLst/>
            </a:prstGeom>
            <a:gradFill flip="none" rotWithShape="1">
              <a:gsLst>
                <a:gs pos="0">
                  <a:schemeClr val="tx1">
                    <a:lumMod val="25000"/>
                    <a:lumOff val="75000"/>
                  </a:schemeClr>
                </a:gs>
                <a:gs pos="50000">
                  <a:schemeClr val="bg1">
                    <a:lumMod val="95000"/>
                  </a:schemeClr>
                </a:gs>
                <a:gs pos="100000">
                  <a:schemeClr val="tx1">
                    <a:lumMod val="25000"/>
                    <a:lumOff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7200"/>
            </a:p>
          </p:txBody>
        </p:sp>
        <p:grpSp>
          <p:nvGrpSpPr>
            <p:cNvPr id="294" name="Group 293"/>
            <p:cNvGrpSpPr/>
            <p:nvPr/>
          </p:nvGrpSpPr>
          <p:grpSpPr>
            <a:xfrm>
              <a:off x="3479528" y="5039559"/>
              <a:ext cx="5851714" cy="2007622"/>
              <a:chOff x="1131888" y="2827338"/>
              <a:chExt cx="3049300" cy="1046162"/>
            </a:xfrm>
          </p:grpSpPr>
          <p:sp>
            <p:nvSpPr>
              <p:cNvPr id="295" name="Rectangle 6"/>
              <p:cNvSpPr>
                <a:spLocks noChangeArrowheads="1"/>
              </p:cNvSpPr>
              <p:nvPr/>
            </p:nvSpPr>
            <p:spPr bwMode="auto">
              <a:xfrm rot="5400000">
                <a:off x="2317605" y="1641621"/>
                <a:ext cx="677865" cy="3049300"/>
              </a:xfrm>
              <a:prstGeom prst="round2SameRect">
                <a:avLst>
                  <a:gd name="adj1" fmla="val 50000"/>
                  <a:gd name="adj2" fmla="val 0"/>
                </a:avLst>
              </a:prstGeom>
              <a:solidFill>
                <a:schemeClr val="accent4"/>
              </a:solidFill>
              <a:ln>
                <a:noFill/>
              </a:ln>
            </p:spPr>
            <p:txBody>
              <a:bodyPr vert="horz" wrap="square" lIns="182880" tIns="91440" rIns="182880" bIns="91440" numCol="1" anchor="t" anchorCtr="0" compatLnSpc="1"/>
              <a:p>
                <a:endParaRPr lang="en-US" sz="7200"/>
              </a:p>
            </p:txBody>
          </p:sp>
          <p:sp>
            <p:nvSpPr>
              <p:cNvPr id="296" name="Right Triangle 295"/>
              <p:cNvSpPr/>
              <p:nvPr/>
            </p:nvSpPr>
            <p:spPr>
              <a:xfrm rot="10800000">
                <a:off x="1131888" y="3505200"/>
                <a:ext cx="685800" cy="36830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grpSp>
          <p:nvGrpSpPr>
            <p:cNvPr id="297" name="Group 296"/>
            <p:cNvGrpSpPr/>
            <p:nvPr/>
          </p:nvGrpSpPr>
          <p:grpSpPr>
            <a:xfrm flipH="1">
              <a:off x="1215933" y="7128193"/>
              <a:ext cx="5859792" cy="2007622"/>
              <a:chOff x="1131887" y="2827338"/>
              <a:chExt cx="3053510" cy="1046162"/>
            </a:xfrm>
          </p:grpSpPr>
          <p:sp>
            <p:nvSpPr>
              <p:cNvPr id="298" name="Rectangle 6"/>
              <p:cNvSpPr>
                <a:spLocks noChangeArrowheads="1"/>
              </p:cNvSpPr>
              <p:nvPr/>
            </p:nvSpPr>
            <p:spPr bwMode="auto">
              <a:xfrm rot="5400000">
                <a:off x="2319710" y="1639515"/>
                <a:ext cx="677864" cy="3053510"/>
              </a:xfrm>
              <a:prstGeom prst="round2SameRect">
                <a:avLst>
                  <a:gd name="adj1" fmla="val 50000"/>
                  <a:gd name="adj2" fmla="val 0"/>
                </a:avLst>
              </a:prstGeom>
              <a:solidFill>
                <a:schemeClr val="accent3"/>
              </a:solidFill>
              <a:ln>
                <a:noFill/>
              </a:ln>
            </p:spPr>
            <p:txBody>
              <a:bodyPr vert="horz" wrap="square" lIns="182880" tIns="91440" rIns="182880" bIns="91440" numCol="1" anchor="t" anchorCtr="0" compatLnSpc="1"/>
              <a:p>
                <a:endParaRPr lang="en-US" sz="7200"/>
              </a:p>
            </p:txBody>
          </p:sp>
          <p:sp>
            <p:nvSpPr>
              <p:cNvPr id="299" name="Right Triangle 298"/>
              <p:cNvSpPr/>
              <p:nvPr/>
            </p:nvSpPr>
            <p:spPr>
              <a:xfrm rot="10800000">
                <a:off x="1131888" y="3505200"/>
                <a:ext cx="685800" cy="36830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grpSp>
          <p:nvGrpSpPr>
            <p:cNvPr id="300" name="Group 299"/>
            <p:cNvGrpSpPr/>
            <p:nvPr/>
          </p:nvGrpSpPr>
          <p:grpSpPr>
            <a:xfrm>
              <a:off x="3479530" y="9228391"/>
              <a:ext cx="5851714" cy="2007622"/>
              <a:chOff x="1131887" y="2827338"/>
              <a:chExt cx="3049300" cy="1046162"/>
            </a:xfrm>
          </p:grpSpPr>
          <p:sp>
            <p:nvSpPr>
              <p:cNvPr id="301" name="Rectangle 6"/>
              <p:cNvSpPr>
                <a:spLocks noChangeArrowheads="1"/>
              </p:cNvSpPr>
              <p:nvPr/>
            </p:nvSpPr>
            <p:spPr bwMode="auto">
              <a:xfrm rot="5400000">
                <a:off x="2317604" y="1641621"/>
                <a:ext cx="677865" cy="3049300"/>
              </a:xfrm>
              <a:prstGeom prst="round2SameRect">
                <a:avLst>
                  <a:gd name="adj1" fmla="val 50000"/>
                  <a:gd name="adj2" fmla="val 0"/>
                </a:avLst>
              </a:prstGeom>
              <a:solidFill>
                <a:schemeClr val="accent2"/>
              </a:solidFill>
              <a:ln>
                <a:noFill/>
              </a:ln>
            </p:spPr>
            <p:txBody>
              <a:bodyPr vert="horz" wrap="square" lIns="182880" tIns="91440" rIns="182880" bIns="91440" numCol="1" anchor="t" anchorCtr="0" compatLnSpc="1"/>
              <a:p>
                <a:endParaRPr lang="en-US" sz="7200"/>
              </a:p>
            </p:txBody>
          </p:sp>
          <p:sp>
            <p:nvSpPr>
              <p:cNvPr id="302" name="Right Triangle 301"/>
              <p:cNvSpPr/>
              <p:nvPr/>
            </p:nvSpPr>
            <p:spPr>
              <a:xfrm rot="10800000">
                <a:off x="1131888" y="3505200"/>
                <a:ext cx="685800" cy="36830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sp>
          <p:nvSpPr>
            <p:cNvPr id="303" name="Rectangle 6"/>
            <p:cNvSpPr>
              <a:spLocks noChangeArrowheads="1"/>
            </p:cNvSpPr>
            <p:nvPr/>
          </p:nvSpPr>
          <p:spPr bwMode="auto">
            <a:xfrm rot="16200000" flipH="1">
              <a:off x="3495408" y="9036036"/>
              <a:ext cx="1300843" cy="5859792"/>
            </a:xfrm>
            <a:prstGeom prst="round2SameRect">
              <a:avLst>
                <a:gd name="adj1" fmla="val 50000"/>
                <a:gd name="adj2" fmla="val 0"/>
              </a:avLst>
            </a:prstGeom>
            <a:solidFill>
              <a:schemeClr val="accent6"/>
            </a:solidFill>
            <a:ln>
              <a:noFill/>
            </a:ln>
          </p:spPr>
          <p:txBody>
            <a:bodyPr vert="horz" wrap="square" lIns="182880" tIns="91440" rIns="182880" bIns="91440" numCol="1" anchor="t" anchorCtr="0" compatLnSpc="1"/>
            <a:p>
              <a:endParaRPr lang="en-US" sz="7200"/>
            </a:p>
          </p:txBody>
        </p:sp>
        <p:sp>
          <p:nvSpPr>
            <p:cNvPr id="304" name="Right Triangle 303"/>
            <p:cNvSpPr/>
            <p:nvPr/>
          </p:nvSpPr>
          <p:spPr>
            <a:xfrm rot="10800000" flipH="1">
              <a:off x="5759649" y="12617865"/>
              <a:ext cx="1316074" cy="706781"/>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Box 267"/>
          <p:cNvSpPr txBox="1"/>
          <p:nvPr/>
        </p:nvSpPr>
        <p:spPr>
          <a:xfrm flipH="1">
            <a:off x="6298679" y="2176623"/>
            <a:ext cx="11789816" cy="734625"/>
          </a:xfrm>
          <a:prstGeom prst="rect">
            <a:avLst/>
          </a:prstGeom>
          <a:noFill/>
        </p:spPr>
        <p:txBody>
          <a:bodyPr wrap="square" lIns="0" tIns="0" rIns="0" bIns="0" rtlCol="0">
            <a:spAutoFit/>
          </a:bodyPr>
          <a:lstStyle/>
          <a:p>
            <a:pPr algn="ctr">
              <a:lnSpc>
                <a:spcPct val="125000"/>
              </a:lnSpc>
            </a:pP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consectetur</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adipiscing</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elit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sed</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do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eiusmod</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tempor</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incididunt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ut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labore</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et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dolore</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magna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aliqua</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Ut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enim</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ad minim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veniam</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quis</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nostrud</a:t>
            </a:r>
            <a:endPar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269" name="Freeform 9"/>
          <p:cNvSpPr/>
          <p:nvPr/>
        </p:nvSpPr>
        <p:spPr bwMode="auto">
          <a:xfrm rot="17000815">
            <a:off x="11761100" y="6283417"/>
            <a:ext cx="810435" cy="3150172"/>
          </a:xfrm>
          <a:custGeom>
            <a:avLst/>
            <a:gdLst>
              <a:gd name="T0" fmla="*/ 166 w 3371"/>
              <a:gd name="T1" fmla="*/ 11533 h 13106"/>
              <a:gd name="T2" fmla="*/ 1245 w 3371"/>
              <a:gd name="T3" fmla="*/ 10962 h 13106"/>
              <a:gd name="T4" fmla="*/ 1011 w 3371"/>
              <a:gd name="T5" fmla="*/ 10438 h 13106"/>
              <a:gd name="T6" fmla="*/ 800 w 3371"/>
              <a:gd name="T7" fmla="*/ 9880 h 13106"/>
              <a:gd name="T8" fmla="*/ 614 w 3371"/>
              <a:gd name="T9" fmla="*/ 9292 h 13106"/>
              <a:gd name="T10" fmla="*/ 452 w 3371"/>
              <a:gd name="T11" fmla="*/ 8674 h 13106"/>
              <a:gd name="T12" fmla="*/ 313 w 3371"/>
              <a:gd name="T13" fmla="*/ 8030 h 13106"/>
              <a:gd name="T14" fmla="*/ 199 w 3371"/>
              <a:gd name="T15" fmla="*/ 7359 h 13106"/>
              <a:gd name="T16" fmla="*/ 111 w 3371"/>
              <a:gd name="T17" fmla="*/ 6662 h 13106"/>
              <a:gd name="T18" fmla="*/ 48 w 3371"/>
              <a:gd name="T19" fmla="*/ 5945 h 13106"/>
              <a:gd name="T20" fmla="*/ 11 w 3371"/>
              <a:gd name="T21" fmla="*/ 5206 h 13106"/>
              <a:gd name="T22" fmla="*/ 0 w 3371"/>
              <a:gd name="T23" fmla="*/ 4447 h 13106"/>
              <a:gd name="T24" fmla="*/ 16 w 3371"/>
              <a:gd name="T25" fmla="*/ 3672 h 13106"/>
              <a:gd name="T26" fmla="*/ 58 w 3371"/>
              <a:gd name="T27" fmla="*/ 2878 h 13106"/>
              <a:gd name="T28" fmla="*/ 128 w 3371"/>
              <a:gd name="T29" fmla="*/ 2072 h 13106"/>
              <a:gd name="T30" fmla="*/ 225 w 3371"/>
              <a:gd name="T31" fmla="*/ 1251 h 13106"/>
              <a:gd name="T32" fmla="*/ 351 w 3371"/>
              <a:gd name="T33" fmla="*/ 420 h 13106"/>
              <a:gd name="T34" fmla="*/ 884 w 3371"/>
              <a:gd name="T35" fmla="*/ 0 h 13106"/>
              <a:gd name="T36" fmla="*/ 767 w 3371"/>
              <a:gd name="T37" fmla="*/ 801 h 13106"/>
              <a:gd name="T38" fmla="*/ 675 w 3371"/>
              <a:gd name="T39" fmla="*/ 1591 h 13106"/>
              <a:gd name="T40" fmla="*/ 610 w 3371"/>
              <a:gd name="T41" fmla="*/ 2368 h 13106"/>
              <a:gd name="T42" fmla="*/ 570 w 3371"/>
              <a:gd name="T43" fmla="*/ 3133 h 13106"/>
              <a:gd name="T44" fmla="*/ 553 w 3371"/>
              <a:gd name="T45" fmla="*/ 3881 h 13106"/>
              <a:gd name="T46" fmla="*/ 563 w 3371"/>
              <a:gd name="T47" fmla="*/ 4614 h 13106"/>
              <a:gd name="T48" fmla="*/ 597 w 3371"/>
              <a:gd name="T49" fmla="*/ 5328 h 13106"/>
              <a:gd name="T50" fmla="*/ 655 w 3371"/>
              <a:gd name="T51" fmla="*/ 6023 h 13106"/>
              <a:gd name="T52" fmla="*/ 736 w 3371"/>
              <a:gd name="T53" fmla="*/ 6697 h 13106"/>
              <a:gd name="T54" fmla="*/ 840 w 3371"/>
              <a:gd name="T55" fmla="*/ 7349 h 13106"/>
              <a:gd name="T56" fmla="*/ 968 w 3371"/>
              <a:gd name="T57" fmla="*/ 7977 h 13106"/>
              <a:gd name="T58" fmla="*/ 1119 w 3371"/>
              <a:gd name="T59" fmla="*/ 8579 h 13106"/>
              <a:gd name="T60" fmla="*/ 1293 w 3371"/>
              <a:gd name="T61" fmla="*/ 9155 h 13106"/>
              <a:gd name="T62" fmla="*/ 1488 w 3371"/>
              <a:gd name="T63" fmla="*/ 9704 h 13106"/>
              <a:gd name="T64" fmla="*/ 1705 w 3371"/>
              <a:gd name="T65" fmla="*/ 10222 h 13106"/>
              <a:gd name="T66" fmla="*/ 1943 w 3371"/>
              <a:gd name="T67" fmla="*/ 10709 h 13106"/>
              <a:gd name="T68" fmla="*/ 3371 w 3371"/>
              <a:gd name="T69" fmla="*/ 13106 h 1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1" h="13106">
                <a:moveTo>
                  <a:pt x="3371" y="13106"/>
                </a:moveTo>
                <a:lnTo>
                  <a:pt x="166" y="11533"/>
                </a:lnTo>
                <a:lnTo>
                  <a:pt x="1370" y="11213"/>
                </a:lnTo>
                <a:lnTo>
                  <a:pt x="1245" y="10962"/>
                </a:lnTo>
                <a:lnTo>
                  <a:pt x="1125" y="10705"/>
                </a:lnTo>
                <a:lnTo>
                  <a:pt x="1011" y="10438"/>
                </a:lnTo>
                <a:lnTo>
                  <a:pt x="903" y="10163"/>
                </a:lnTo>
                <a:lnTo>
                  <a:pt x="800" y="9880"/>
                </a:lnTo>
                <a:lnTo>
                  <a:pt x="704" y="9590"/>
                </a:lnTo>
                <a:lnTo>
                  <a:pt x="614" y="9292"/>
                </a:lnTo>
                <a:lnTo>
                  <a:pt x="529" y="8987"/>
                </a:lnTo>
                <a:lnTo>
                  <a:pt x="452" y="8674"/>
                </a:lnTo>
                <a:lnTo>
                  <a:pt x="379" y="8355"/>
                </a:lnTo>
                <a:lnTo>
                  <a:pt x="313" y="8030"/>
                </a:lnTo>
                <a:lnTo>
                  <a:pt x="253" y="7697"/>
                </a:lnTo>
                <a:lnTo>
                  <a:pt x="199" y="7359"/>
                </a:lnTo>
                <a:lnTo>
                  <a:pt x="152" y="7013"/>
                </a:lnTo>
                <a:lnTo>
                  <a:pt x="111" y="6662"/>
                </a:lnTo>
                <a:lnTo>
                  <a:pt x="77" y="6306"/>
                </a:lnTo>
                <a:lnTo>
                  <a:pt x="48" y="5945"/>
                </a:lnTo>
                <a:lnTo>
                  <a:pt x="26" y="5578"/>
                </a:lnTo>
                <a:lnTo>
                  <a:pt x="11" y="5206"/>
                </a:lnTo>
                <a:lnTo>
                  <a:pt x="2" y="4829"/>
                </a:lnTo>
                <a:lnTo>
                  <a:pt x="0" y="4447"/>
                </a:lnTo>
                <a:lnTo>
                  <a:pt x="5" y="4062"/>
                </a:lnTo>
                <a:lnTo>
                  <a:pt x="16" y="3672"/>
                </a:lnTo>
                <a:lnTo>
                  <a:pt x="33" y="3277"/>
                </a:lnTo>
                <a:lnTo>
                  <a:pt x="58" y="2878"/>
                </a:lnTo>
                <a:lnTo>
                  <a:pt x="90" y="2477"/>
                </a:lnTo>
                <a:lnTo>
                  <a:pt x="128" y="2072"/>
                </a:lnTo>
                <a:lnTo>
                  <a:pt x="173" y="1663"/>
                </a:lnTo>
                <a:lnTo>
                  <a:pt x="225" y="1251"/>
                </a:lnTo>
                <a:lnTo>
                  <a:pt x="284" y="837"/>
                </a:lnTo>
                <a:lnTo>
                  <a:pt x="351" y="420"/>
                </a:lnTo>
                <a:lnTo>
                  <a:pt x="424" y="0"/>
                </a:lnTo>
                <a:lnTo>
                  <a:pt x="884" y="0"/>
                </a:lnTo>
                <a:lnTo>
                  <a:pt x="822" y="402"/>
                </a:lnTo>
                <a:lnTo>
                  <a:pt x="767" y="801"/>
                </a:lnTo>
                <a:lnTo>
                  <a:pt x="718" y="1198"/>
                </a:lnTo>
                <a:lnTo>
                  <a:pt x="675" y="1591"/>
                </a:lnTo>
                <a:lnTo>
                  <a:pt x="639" y="1981"/>
                </a:lnTo>
                <a:lnTo>
                  <a:pt x="610" y="2368"/>
                </a:lnTo>
                <a:lnTo>
                  <a:pt x="586" y="2753"/>
                </a:lnTo>
                <a:lnTo>
                  <a:pt x="570" y="3133"/>
                </a:lnTo>
                <a:lnTo>
                  <a:pt x="559" y="3509"/>
                </a:lnTo>
                <a:lnTo>
                  <a:pt x="553" y="3881"/>
                </a:lnTo>
                <a:lnTo>
                  <a:pt x="555" y="4250"/>
                </a:lnTo>
                <a:lnTo>
                  <a:pt x="563" y="4614"/>
                </a:lnTo>
                <a:lnTo>
                  <a:pt x="577" y="4973"/>
                </a:lnTo>
                <a:lnTo>
                  <a:pt x="597" y="5328"/>
                </a:lnTo>
                <a:lnTo>
                  <a:pt x="623" y="5678"/>
                </a:lnTo>
                <a:lnTo>
                  <a:pt x="655" y="6023"/>
                </a:lnTo>
                <a:lnTo>
                  <a:pt x="692" y="6363"/>
                </a:lnTo>
                <a:lnTo>
                  <a:pt x="736" y="6697"/>
                </a:lnTo>
                <a:lnTo>
                  <a:pt x="786" y="7025"/>
                </a:lnTo>
                <a:lnTo>
                  <a:pt x="840" y="7349"/>
                </a:lnTo>
                <a:lnTo>
                  <a:pt x="902" y="7666"/>
                </a:lnTo>
                <a:lnTo>
                  <a:pt x="968" y="7977"/>
                </a:lnTo>
                <a:lnTo>
                  <a:pt x="1042" y="8281"/>
                </a:lnTo>
                <a:lnTo>
                  <a:pt x="1119" y="8579"/>
                </a:lnTo>
                <a:lnTo>
                  <a:pt x="1203" y="8871"/>
                </a:lnTo>
                <a:lnTo>
                  <a:pt x="1293" y="9155"/>
                </a:lnTo>
                <a:lnTo>
                  <a:pt x="1388" y="9433"/>
                </a:lnTo>
                <a:lnTo>
                  <a:pt x="1488" y="9704"/>
                </a:lnTo>
                <a:lnTo>
                  <a:pt x="1593" y="9966"/>
                </a:lnTo>
                <a:lnTo>
                  <a:pt x="1705" y="10222"/>
                </a:lnTo>
                <a:lnTo>
                  <a:pt x="1822" y="10470"/>
                </a:lnTo>
                <a:lnTo>
                  <a:pt x="1943" y="10709"/>
                </a:lnTo>
                <a:lnTo>
                  <a:pt x="2467" y="9652"/>
                </a:lnTo>
                <a:lnTo>
                  <a:pt x="3371" y="13106"/>
                </a:lnTo>
                <a:close/>
              </a:path>
            </a:pathLst>
          </a:custGeom>
          <a:solidFill>
            <a:schemeClr val="bg1"/>
          </a:solidFill>
          <a:ln>
            <a:noFill/>
          </a:ln>
        </p:spPr>
        <p:txBody>
          <a:bodyPr vert="horz" wrap="square" lIns="121902" tIns="60950" rIns="121902" bIns="60950" numCol="1" anchor="t" anchorCtr="0" compatLnSpc="1"/>
          <a:lstStyle/>
          <a:p>
            <a:endParaRPr lang="ru-RU" sz="2400"/>
          </a:p>
        </p:txBody>
      </p:sp>
      <p:sp>
        <p:nvSpPr>
          <p:cNvPr id="314" name="TextBox 313"/>
          <p:cNvSpPr txBox="1"/>
          <p:nvPr/>
        </p:nvSpPr>
        <p:spPr>
          <a:xfrm>
            <a:off x="6644779" y="11283754"/>
            <a:ext cx="2181687" cy="461665"/>
          </a:xfrm>
          <a:prstGeom prst="rect">
            <a:avLst/>
          </a:prstGeom>
          <a:noFill/>
        </p:spPr>
        <p:txBody>
          <a:bodyPr wrap="none" lIns="0" tIns="0" rIns="0" bIns="0" rtlCol="0">
            <a:spAutoFit/>
          </a:bodyPr>
          <a:lstStyle/>
          <a:p>
            <a:pPr algn="ctr"/>
            <a:r>
              <a:rPr lang="en-US" sz="3000">
                <a:solidFill>
                  <a:schemeClr val="bg1"/>
                </a:solidFill>
                <a:latin typeface="Raleway" panose="020B0503030101060003" pitchFamily="34" charset="0"/>
              </a:rPr>
              <a:t>Professional</a:t>
            </a:r>
            <a:endParaRPr lang="en-US" sz="3000">
              <a:solidFill>
                <a:schemeClr val="bg1"/>
              </a:solidFill>
              <a:latin typeface="Raleway" panose="020B0503030101060003" pitchFamily="34" charset="0"/>
            </a:endParaRPr>
          </a:p>
        </p:txBody>
      </p:sp>
      <p:sp>
        <p:nvSpPr>
          <p:cNvPr id="315" name="TextBox 314"/>
          <p:cNvSpPr txBox="1"/>
          <p:nvPr/>
        </p:nvSpPr>
        <p:spPr>
          <a:xfrm flipH="1">
            <a:off x="5161093" y="11961527"/>
            <a:ext cx="5146688" cy="507831"/>
          </a:xfrm>
          <a:prstGeom prst="rect">
            <a:avLst/>
          </a:prstGeom>
          <a:noFill/>
        </p:spPr>
        <p:txBody>
          <a:bodyPr wrap="square" lIns="0" tIns="0" rIns="0" bIns="0" rtlCol="0">
            <a:spAutoFit/>
          </a:bodyPr>
          <a:lstStyle/>
          <a:p>
            <a:pPr algn="ctr">
              <a:lnSpc>
                <a:spcPct val="150000"/>
              </a:lnSpc>
            </a:pP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2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 consectetur</a:t>
            </a:r>
            <a:endPar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316" name="TextBox 315"/>
          <p:cNvSpPr txBox="1"/>
          <p:nvPr/>
        </p:nvSpPr>
        <p:spPr>
          <a:xfrm>
            <a:off x="15702842" y="11178256"/>
            <a:ext cx="2624116" cy="461665"/>
          </a:xfrm>
          <a:prstGeom prst="rect">
            <a:avLst/>
          </a:prstGeom>
          <a:noFill/>
        </p:spPr>
        <p:txBody>
          <a:bodyPr wrap="none" lIns="0" tIns="0" rIns="0" bIns="0" rtlCol="0">
            <a:spAutoFit/>
          </a:bodyPr>
          <a:lstStyle/>
          <a:p>
            <a:pPr algn="ctr"/>
            <a:r>
              <a:rPr lang="en-US" sz="3000">
                <a:solidFill>
                  <a:schemeClr val="bg1"/>
                </a:solidFill>
                <a:latin typeface="Raleway" panose="020B0503030101060003" pitchFamily="34" charset="0"/>
              </a:rPr>
              <a:t>Unique demos</a:t>
            </a:r>
            <a:endParaRPr lang="en-US" sz="3000">
              <a:solidFill>
                <a:schemeClr val="bg1"/>
              </a:solidFill>
              <a:latin typeface="Raleway" panose="020B0503030101060003" pitchFamily="34" charset="0"/>
            </a:endParaRPr>
          </a:p>
        </p:txBody>
      </p:sp>
      <p:sp>
        <p:nvSpPr>
          <p:cNvPr id="317" name="TextBox 316"/>
          <p:cNvSpPr txBox="1"/>
          <p:nvPr/>
        </p:nvSpPr>
        <p:spPr>
          <a:xfrm flipH="1">
            <a:off x="14440370" y="11856029"/>
            <a:ext cx="5146688" cy="507831"/>
          </a:xfrm>
          <a:prstGeom prst="rect">
            <a:avLst/>
          </a:prstGeom>
          <a:noFill/>
        </p:spPr>
        <p:txBody>
          <a:bodyPr wrap="square" lIns="0" tIns="0" rIns="0" bIns="0" rtlCol="0">
            <a:spAutoFit/>
          </a:bodyPr>
          <a:lstStyle/>
          <a:p>
            <a:pPr algn="ctr">
              <a:lnSpc>
                <a:spcPct val="150000"/>
              </a:lnSpc>
            </a:pP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2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 consectetur</a:t>
            </a:r>
            <a:endPar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4" name="Text Box 3"/>
          <p:cNvSpPr txBox="1"/>
          <p:nvPr/>
        </p:nvSpPr>
        <p:spPr>
          <a:xfrm>
            <a:off x="974725" y="836930"/>
            <a:ext cx="9155430" cy="1322070"/>
          </a:xfrm>
          <a:prstGeom prst="rect">
            <a:avLst/>
          </a:prstGeom>
          <a:noFill/>
        </p:spPr>
        <p:txBody>
          <a:bodyPr wrap="square" rtlCol="0">
            <a:spAutoFit/>
          </a:bodyPr>
          <a:p>
            <a:r>
              <a:rPr lang="en-GB" altLang="en-US" sz="8000" b="1">
                <a:solidFill>
                  <a:schemeClr val="tx1"/>
                </a:solidFill>
                <a:latin typeface="Raleway" panose="020B0503030101060003" pitchFamily="34" charset="0"/>
                <a:sym typeface="+mn-ea"/>
              </a:rPr>
              <a:t>References</a:t>
            </a:r>
            <a:endParaRPr lang="en-GB" altLang="en-US" sz="8000" b="1">
              <a:solidFill>
                <a:schemeClr val="tx1"/>
              </a:solidFill>
              <a:latin typeface="Raleway" panose="020B0503030101060003" pitchFamily="34" charset="0"/>
              <a:sym typeface="+mn-ea"/>
            </a:endParaRPr>
          </a:p>
        </p:txBody>
      </p:sp>
      <p:sp>
        <p:nvSpPr>
          <p:cNvPr id="8" name="Rectangle 7"/>
          <p:cNvSpPr/>
          <p:nvPr/>
        </p:nvSpPr>
        <p:spPr>
          <a:xfrm flipH="1">
            <a:off x="850265" y="675640"/>
            <a:ext cx="76200" cy="162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tx1">
                  <a:lumMod val="75000"/>
                  <a:lumOff val="25000"/>
                </a:schemeClr>
              </a:solidFill>
            </a:endParaRPr>
          </a:p>
        </p:txBody>
      </p:sp>
      <p:sp>
        <p:nvSpPr>
          <p:cNvPr id="270" name="Rectangle 269"/>
          <p:cNvSpPr/>
          <p:nvPr/>
        </p:nvSpPr>
        <p:spPr>
          <a:xfrm>
            <a:off x="850524" y="2298423"/>
            <a:ext cx="1883528" cy="77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p>
        </p:txBody>
      </p:sp>
      <p:sp>
        <p:nvSpPr>
          <p:cNvPr id="277" name="Text Box 276"/>
          <p:cNvSpPr txBox="1"/>
          <p:nvPr/>
        </p:nvSpPr>
        <p:spPr>
          <a:xfrm>
            <a:off x="1437640" y="2969895"/>
            <a:ext cx="20211415" cy="8062595"/>
          </a:xfrm>
          <a:prstGeom prst="rect">
            <a:avLst/>
          </a:prstGeom>
          <a:noFill/>
        </p:spPr>
        <p:txBody>
          <a:bodyPr wrap="square" rtlCol="0">
            <a:spAutoFit/>
          </a:bodyPr>
          <a:p>
            <a:pPr marL="742950" indent="-742950">
              <a:lnSpc>
                <a:spcPct val="120000"/>
              </a:lnSpc>
              <a:spcBef>
                <a:spcPts val="0"/>
              </a:spcBef>
              <a:spcAft>
                <a:spcPts val="0"/>
              </a:spcAft>
              <a:buFont typeface="+mj-lt"/>
              <a:buAutoNum type="arabicPeriod" startAt="6"/>
            </a:pPr>
            <a:r>
              <a:rPr lang="en-GB" altLang="en-US">
                <a:sym typeface="+mn-ea"/>
              </a:rPr>
              <a:t>Yates, A., Cohan, A., Goharian, N.: Depression and self-harm risk assessment in online forums (2017)</a:t>
            </a:r>
            <a:endParaRPr lang="en-GB" altLang="en-US"/>
          </a:p>
          <a:p>
            <a:pPr marL="742950" indent="-742950">
              <a:lnSpc>
                <a:spcPct val="120000"/>
              </a:lnSpc>
              <a:spcBef>
                <a:spcPts val="0"/>
              </a:spcBef>
              <a:spcAft>
                <a:spcPts val="0"/>
              </a:spcAft>
              <a:buFont typeface="+mj-lt"/>
              <a:buAutoNum type="arabicPeriod" startAt="6"/>
            </a:pPr>
            <a:r>
              <a:rPr lang="en-GB" altLang="en-US">
                <a:sym typeface="+mn-ea"/>
              </a:rPr>
              <a:t>Nadeem, M., Horn, M., Coppersmith, G., Sen, S.: Identifying depression on Twitter (2016)</a:t>
            </a:r>
            <a:endParaRPr lang="en-GB" altLang="en-US"/>
          </a:p>
          <a:p>
            <a:pPr marL="742950" indent="-742950">
              <a:lnSpc>
                <a:spcPct val="120000"/>
              </a:lnSpc>
              <a:spcBef>
                <a:spcPts val="0"/>
              </a:spcBef>
              <a:spcAft>
                <a:spcPts val="0"/>
              </a:spcAft>
              <a:buFont typeface="+mj-lt"/>
              <a:buAutoNum type="arabicPeriod" startAt="6"/>
            </a:pPr>
            <a:r>
              <a:rPr lang="en-GB" altLang="en-US">
                <a:sym typeface="+mn-ea"/>
              </a:rPr>
              <a:t>Karmen, C., Hsiung, R.C., Wetter, T.: Screening internet forum participants for depression symptoms by assembling and enhancing multiple NLP methods. J. Comput. Methods Programs Biomed. 120, 27–36 (2015)</a:t>
            </a:r>
            <a:endParaRPr lang="en-GB" altLang="en-US">
              <a:sym typeface="+mn-ea"/>
            </a:endParaRPr>
          </a:p>
          <a:p>
            <a:pPr marL="742950" indent="-742950">
              <a:lnSpc>
                <a:spcPct val="120000"/>
              </a:lnSpc>
              <a:spcBef>
                <a:spcPts val="0"/>
              </a:spcBef>
              <a:spcAft>
                <a:spcPts val="0"/>
              </a:spcAft>
              <a:buFont typeface="+mj-lt"/>
              <a:buAutoNum type="arabicPeriod" startAt="6"/>
            </a:pPr>
            <a:r>
              <a:rPr lang="en-GB" altLang="en-US"/>
              <a:t>De Choudhury, M., Gamon, M., Counts, S., Horvitz, E.: Predicting depression via social media. In: Proceedings of the Seventh International AAAI Conference on Weblogs and Social Media (2013)</a:t>
            </a:r>
            <a:endParaRPr lang="en-GB" altLang="en-US"/>
          </a:p>
          <a:p>
            <a:pPr marL="742950" indent="-742950">
              <a:lnSpc>
                <a:spcPct val="120000"/>
              </a:lnSpc>
              <a:spcBef>
                <a:spcPts val="0"/>
              </a:spcBef>
              <a:spcAft>
                <a:spcPts val="0"/>
              </a:spcAft>
              <a:buFont typeface="+mj-lt"/>
              <a:buAutoNum type="arabicPeriod" startAt="6"/>
            </a:pPr>
            <a:r>
              <a:rPr lang="en-GB" altLang="en-US"/>
              <a:t>Zhang, L., Hall, M., Bastola, D.: Utilizing Twitter data for analysis of chemoptherapy. Int. J. Med. Inform. 120, 92–100 (2018)</a:t>
            </a:r>
            <a:endParaRPr lang="en-GB" altLang="en-US"/>
          </a:p>
          <a:p>
            <a:pPr marL="742950" indent="-742950">
              <a:lnSpc>
                <a:spcPct val="120000"/>
              </a:lnSpc>
              <a:spcBef>
                <a:spcPts val="0"/>
              </a:spcBef>
              <a:spcAft>
                <a:spcPts val="0"/>
              </a:spcAft>
              <a:buFont typeface="+mj-lt"/>
              <a:buAutoNum type="arabicPeriod" startAt="6"/>
            </a:pPr>
            <a:r>
              <a:rPr lang="en-GB" altLang="en-US"/>
              <a:t>Hassan, A.U., Hussain, J., Hussain, M., Sadiq, M., Lee, S.: Sentiment analysis of social networking sites (SNS) data using machine learning approach for the measurement of depression. IEEE J. (2017)</a:t>
            </a:r>
            <a:endParaRPr lang="en-GB" altLang="en-US"/>
          </a:p>
          <a:p>
            <a:pPr marL="742950" indent="-742950">
              <a:lnSpc>
                <a:spcPct val="120000"/>
              </a:lnSpc>
              <a:spcBef>
                <a:spcPts val="0"/>
              </a:spcBef>
              <a:spcAft>
                <a:spcPts val="0"/>
              </a:spcAft>
              <a:buFont typeface="+mj-lt"/>
              <a:buAutoNum type="arabicPeriod" startAt="6"/>
            </a:pPr>
            <a:r>
              <a:rPr lang="en-GB" altLang="en-US">
                <a:sym typeface="+mn-ea"/>
              </a:rPr>
              <a:t>A. Benton, M. Mitchell and D. Hovy, Multi-task learning for mental health using social media text, 2017</a:t>
            </a:r>
            <a:endParaRPr lang="en-GB" altLang="en-US"/>
          </a:p>
        </p:txBody>
      </p:sp>
      <p:grpSp>
        <p:nvGrpSpPr>
          <p:cNvPr id="3" name="Group 2"/>
          <p:cNvGrpSpPr/>
          <p:nvPr/>
        </p:nvGrpSpPr>
        <p:grpSpPr>
          <a:xfrm>
            <a:off x="22244685" y="10537825"/>
            <a:ext cx="2080895" cy="3199130"/>
            <a:chOff x="1215933" y="4648200"/>
            <a:chExt cx="8115311" cy="9067800"/>
          </a:xfrm>
        </p:grpSpPr>
        <p:sp>
          <p:nvSpPr>
            <p:cNvPr id="23" name="Rectangle 22"/>
            <p:cNvSpPr/>
            <p:nvPr/>
          </p:nvSpPr>
          <p:spPr>
            <a:xfrm>
              <a:off x="4794797" y="4648200"/>
              <a:ext cx="965200" cy="9067800"/>
            </a:xfrm>
            <a:prstGeom prst="rect">
              <a:avLst/>
            </a:prstGeom>
            <a:gradFill flip="none" rotWithShape="1">
              <a:gsLst>
                <a:gs pos="0">
                  <a:schemeClr val="tx1">
                    <a:lumMod val="25000"/>
                    <a:lumOff val="75000"/>
                  </a:schemeClr>
                </a:gs>
                <a:gs pos="50000">
                  <a:schemeClr val="bg1">
                    <a:lumMod val="95000"/>
                  </a:schemeClr>
                </a:gs>
                <a:gs pos="100000">
                  <a:schemeClr val="tx1">
                    <a:lumMod val="25000"/>
                    <a:lumOff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7200"/>
            </a:p>
          </p:txBody>
        </p:sp>
        <p:grpSp>
          <p:nvGrpSpPr>
            <p:cNvPr id="2" name="Group 1"/>
            <p:cNvGrpSpPr/>
            <p:nvPr/>
          </p:nvGrpSpPr>
          <p:grpSpPr>
            <a:xfrm>
              <a:off x="3479528" y="5039559"/>
              <a:ext cx="5851714" cy="2007622"/>
              <a:chOff x="1131888" y="2827338"/>
              <a:chExt cx="3049300" cy="1046162"/>
            </a:xfrm>
          </p:grpSpPr>
          <p:sp>
            <p:nvSpPr>
              <p:cNvPr id="5" name="Rectangle 6"/>
              <p:cNvSpPr>
                <a:spLocks noChangeArrowheads="1"/>
              </p:cNvSpPr>
              <p:nvPr/>
            </p:nvSpPr>
            <p:spPr bwMode="auto">
              <a:xfrm rot="5400000">
                <a:off x="2317605" y="1641621"/>
                <a:ext cx="677865" cy="3049300"/>
              </a:xfrm>
              <a:prstGeom prst="round2SameRect">
                <a:avLst>
                  <a:gd name="adj1" fmla="val 50000"/>
                  <a:gd name="adj2" fmla="val 0"/>
                </a:avLst>
              </a:prstGeom>
              <a:solidFill>
                <a:schemeClr val="accent4"/>
              </a:solidFill>
              <a:ln>
                <a:noFill/>
              </a:ln>
            </p:spPr>
            <p:txBody>
              <a:bodyPr vert="horz" wrap="square" lIns="182880" tIns="91440" rIns="182880" bIns="91440" numCol="1" anchor="t" anchorCtr="0" compatLnSpc="1"/>
              <a:p>
                <a:endParaRPr lang="en-US" sz="7200"/>
              </a:p>
            </p:txBody>
          </p:sp>
          <p:sp>
            <p:nvSpPr>
              <p:cNvPr id="6" name="Right Triangle 5"/>
              <p:cNvSpPr/>
              <p:nvPr/>
            </p:nvSpPr>
            <p:spPr>
              <a:xfrm rot="10800000">
                <a:off x="1131888" y="3505200"/>
                <a:ext cx="685800" cy="36830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grpSp>
          <p:nvGrpSpPr>
            <p:cNvPr id="33" name="Group 32"/>
            <p:cNvGrpSpPr/>
            <p:nvPr/>
          </p:nvGrpSpPr>
          <p:grpSpPr>
            <a:xfrm flipH="1">
              <a:off x="1215933" y="7128193"/>
              <a:ext cx="5859792" cy="2007622"/>
              <a:chOff x="1131887" y="2827338"/>
              <a:chExt cx="3053510" cy="1046162"/>
            </a:xfrm>
          </p:grpSpPr>
          <p:sp>
            <p:nvSpPr>
              <p:cNvPr id="34" name="Rectangle 6"/>
              <p:cNvSpPr>
                <a:spLocks noChangeArrowheads="1"/>
              </p:cNvSpPr>
              <p:nvPr/>
            </p:nvSpPr>
            <p:spPr bwMode="auto">
              <a:xfrm rot="5400000">
                <a:off x="2319710" y="1639515"/>
                <a:ext cx="677864" cy="3053510"/>
              </a:xfrm>
              <a:prstGeom prst="round2SameRect">
                <a:avLst>
                  <a:gd name="adj1" fmla="val 50000"/>
                  <a:gd name="adj2" fmla="val 0"/>
                </a:avLst>
              </a:prstGeom>
              <a:solidFill>
                <a:schemeClr val="accent3"/>
              </a:solidFill>
              <a:ln>
                <a:noFill/>
              </a:ln>
            </p:spPr>
            <p:txBody>
              <a:bodyPr vert="horz" wrap="square" lIns="182880" tIns="91440" rIns="182880" bIns="91440" numCol="1" anchor="t" anchorCtr="0" compatLnSpc="1"/>
              <a:p>
                <a:endParaRPr lang="en-US" sz="7200"/>
              </a:p>
            </p:txBody>
          </p:sp>
          <p:sp>
            <p:nvSpPr>
              <p:cNvPr id="35" name="Right Triangle 34"/>
              <p:cNvSpPr/>
              <p:nvPr/>
            </p:nvSpPr>
            <p:spPr>
              <a:xfrm rot="10800000">
                <a:off x="1131888" y="3505200"/>
                <a:ext cx="685800" cy="36830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grpSp>
          <p:nvGrpSpPr>
            <p:cNvPr id="36" name="Group 35"/>
            <p:cNvGrpSpPr/>
            <p:nvPr/>
          </p:nvGrpSpPr>
          <p:grpSpPr>
            <a:xfrm>
              <a:off x="3479530" y="9228391"/>
              <a:ext cx="5851714" cy="2007622"/>
              <a:chOff x="1131887" y="2827338"/>
              <a:chExt cx="3049300" cy="1046162"/>
            </a:xfrm>
          </p:grpSpPr>
          <p:sp>
            <p:nvSpPr>
              <p:cNvPr id="37" name="Rectangle 6"/>
              <p:cNvSpPr>
                <a:spLocks noChangeArrowheads="1"/>
              </p:cNvSpPr>
              <p:nvPr/>
            </p:nvSpPr>
            <p:spPr bwMode="auto">
              <a:xfrm rot="5400000">
                <a:off x="2317604" y="1641621"/>
                <a:ext cx="677865" cy="3049300"/>
              </a:xfrm>
              <a:prstGeom prst="round2SameRect">
                <a:avLst>
                  <a:gd name="adj1" fmla="val 50000"/>
                  <a:gd name="adj2" fmla="val 0"/>
                </a:avLst>
              </a:prstGeom>
              <a:solidFill>
                <a:schemeClr val="accent2"/>
              </a:solidFill>
              <a:ln>
                <a:noFill/>
              </a:ln>
            </p:spPr>
            <p:txBody>
              <a:bodyPr vert="horz" wrap="square" lIns="182880" tIns="91440" rIns="182880" bIns="91440" numCol="1" anchor="t" anchorCtr="0" compatLnSpc="1"/>
              <a:p>
                <a:endParaRPr lang="en-US" sz="7200"/>
              </a:p>
            </p:txBody>
          </p:sp>
          <p:sp>
            <p:nvSpPr>
              <p:cNvPr id="38" name="Right Triangle 37"/>
              <p:cNvSpPr/>
              <p:nvPr/>
            </p:nvSpPr>
            <p:spPr>
              <a:xfrm rot="10800000">
                <a:off x="1131888" y="3505200"/>
                <a:ext cx="685800" cy="36830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sp>
          <p:nvSpPr>
            <p:cNvPr id="40" name="Rectangle 6"/>
            <p:cNvSpPr>
              <a:spLocks noChangeArrowheads="1"/>
            </p:cNvSpPr>
            <p:nvPr/>
          </p:nvSpPr>
          <p:spPr bwMode="auto">
            <a:xfrm rot="16200000" flipH="1">
              <a:off x="3495408" y="9036036"/>
              <a:ext cx="1300843" cy="5859792"/>
            </a:xfrm>
            <a:prstGeom prst="round2SameRect">
              <a:avLst>
                <a:gd name="adj1" fmla="val 50000"/>
                <a:gd name="adj2" fmla="val 0"/>
              </a:avLst>
            </a:prstGeom>
            <a:solidFill>
              <a:schemeClr val="accent6"/>
            </a:solidFill>
            <a:ln>
              <a:noFill/>
            </a:ln>
          </p:spPr>
          <p:txBody>
            <a:bodyPr vert="horz" wrap="square" lIns="182880" tIns="91440" rIns="182880" bIns="91440" numCol="1" anchor="t" anchorCtr="0" compatLnSpc="1"/>
            <a:p>
              <a:endParaRPr lang="en-US" sz="7200"/>
            </a:p>
          </p:txBody>
        </p:sp>
        <p:sp>
          <p:nvSpPr>
            <p:cNvPr id="41" name="Right Triangle 40"/>
            <p:cNvSpPr/>
            <p:nvPr/>
          </p:nvSpPr>
          <p:spPr>
            <a:xfrm rot="10800000" flipH="1">
              <a:off x="5759649" y="12617865"/>
              <a:ext cx="1316074" cy="706781"/>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Box 267"/>
          <p:cNvSpPr txBox="1"/>
          <p:nvPr/>
        </p:nvSpPr>
        <p:spPr>
          <a:xfrm flipH="1">
            <a:off x="6298679" y="2176623"/>
            <a:ext cx="11789816" cy="734625"/>
          </a:xfrm>
          <a:prstGeom prst="rect">
            <a:avLst/>
          </a:prstGeom>
          <a:noFill/>
        </p:spPr>
        <p:txBody>
          <a:bodyPr wrap="square" lIns="0" tIns="0" rIns="0" bIns="0" rtlCol="0">
            <a:spAutoFit/>
          </a:bodyPr>
          <a:lstStyle/>
          <a:p>
            <a:pPr algn="ctr">
              <a:lnSpc>
                <a:spcPct val="125000"/>
              </a:lnSpc>
            </a:pP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consectetur</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adipiscing</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elit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sed</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do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eiusmod</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tempor</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incididunt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ut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labore</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et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dolore</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magna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aliqua</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Ut</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enim</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ad minim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veniam</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a:t>
            </a:r>
            <a:r>
              <a:rPr lang="en-US" sz="2000" i="1" err="1">
                <a:solidFill>
                  <a:schemeClr val="bg1"/>
                </a:solidFill>
                <a:latin typeface="Raleway" panose="020B0503030101060003" pitchFamily="34" charset="0"/>
                <a:ea typeface="Lato Medium" panose="020F0502020204030203" pitchFamily="34" charset="0"/>
                <a:cs typeface="Lato Medium" panose="020F0502020204030203" pitchFamily="34" charset="0"/>
              </a:rPr>
              <a:t>quis</a:t>
            </a:r>
            <a:r>
              <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rPr>
              <a:t> nostrud</a:t>
            </a:r>
            <a:endParaRPr lang="en-US" sz="20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269" name="Freeform 9"/>
          <p:cNvSpPr/>
          <p:nvPr/>
        </p:nvSpPr>
        <p:spPr bwMode="auto">
          <a:xfrm rot="17000815">
            <a:off x="11761100" y="6283417"/>
            <a:ext cx="810435" cy="3150172"/>
          </a:xfrm>
          <a:custGeom>
            <a:avLst/>
            <a:gdLst>
              <a:gd name="T0" fmla="*/ 166 w 3371"/>
              <a:gd name="T1" fmla="*/ 11533 h 13106"/>
              <a:gd name="T2" fmla="*/ 1245 w 3371"/>
              <a:gd name="T3" fmla="*/ 10962 h 13106"/>
              <a:gd name="T4" fmla="*/ 1011 w 3371"/>
              <a:gd name="T5" fmla="*/ 10438 h 13106"/>
              <a:gd name="T6" fmla="*/ 800 w 3371"/>
              <a:gd name="T7" fmla="*/ 9880 h 13106"/>
              <a:gd name="T8" fmla="*/ 614 w 3371"/>
              <a:gd name="T9" fmla="*/ 9292 h 13106"/>
              <a:gd name="T10" fmla="*/ 452 w 3371"/>
              <a:gd name="T11" fmla="*/ 8674 h 13106"/>
              <a:gd name="T12" fmla="*/ 313 w 3371"/>
              <a:gd name="T13" fmla="*/ 8030 h 13106"/>
              <a:gd name="T14" fmla="*/ 199 w 3371"/>
              <a:gd name="T15" fmla="*/ 7359 h 13106"/>
              <a:gd name="T16" fmla="*/ 111 w 3371"/>
              <a:gd name="T17" fmla="*/ 6662 h 13106"/>
              <a:gd name="T18" fmla="*/ 48 w 3371"/>
              <a:gd name="T19" fmla="*/ 5945 h 13106"/>
              <a:gd name="T20" fmla="*/ 11 w 3371"/>
              <a:gd name="T21" fmla="*/ 5206 h 13106"/>
              <a:gd name="T22" fmla="*/ 0 w 3371"/>
              <a:gd name="T23" fmla="*/ 4447 h 13106"/>
              <a:gd name="T24" fmla="*/ 16 w 3371"/>
              <a:gd name="T25" fmla="*/ 3672 h 13106"/>
              <a:gd name="T26" fmla="*/ 58 w 3371"/>
              <a:gd name="T27" fmla="*/ 2878 h 13106"/>
              <a:gd name="T28" fmla="*/ 128 w 3371"/>
              <a:gd name="T29" fmla="*/ 2072 h 13106"/>
              <a:gd name="T30" fmla="*/ 225 w 3371"/>
              <a:gd name="T31" fmla="*/ 1251 h 13106"/>
              <a:gd name="T32" fmla="*/ 351 w 3371"/>
              <a:gd name="T33" fmla="*/ 420 h 13106"/>
              <a:gd name="T34" fmla="*/ 884 w 3371"/>
              <a:gd name="T35" fmla="*/ 0 h 13106"/>
              <a:gd name="T36" fmla="*/ 767 w 3371"/>
              <a:gd name="T37" fmla="*/ 801 h 13106"/>
              <a:gd name="T38" fmla="*/ 675 w 3371"/>
              <a:gd name="T39" fmla="*/ 1591 h 13106"/>
              <a:gd name="T40" fmla="*/ 610 w 3371"/>
              <a:gd name="T41" fmla="*/ 2368 h 13106"/>
              <a:gd name="T42" fmla="*/ 570 w 3371"/>
              <a:gd name="T43" fmla="*/ 3133 h 13106"/>
              <a:gd name="T44" fmla="*/ 553 w 3371"/>
              <a:gd name="T45" fmla="*/ 3881 h 13106"/>
              <a:gd name="T46" fmla="*/ 563 w 3371"/>
              <a:gd name="T47" fmla="*/ 4614 h 13106"/>
              <a:gd name="T48" fmla="*/ 597 w 3371"/>
              <a:gd name="T49" fmla="*/ 5328 h 13106"/>
              <a:gd name="T50" fmla="*/ 655 w 3371"/>
              <a:gd name="T51" fmla="*/ 6023 h 13106"/>
              <a:gd name="T52" fmla="*/ 736 w 3371"/>
              <a:gd name="T53" fmla="*/ 6697 h 13106"/>
              <a:gd name="T54" fmla="*/ 840 w 3371"/>
              <a:gd name="T55" fmla="*/ 7349 h 13106"/>
              <a:gd name="T56" fmla="*/ 968 w 3371"/>
              <a:gd name="T57" fmla="*/ 7977 h 13106"/>
              <a:gd name="T58" fmla="*/ 1119 w 3371"/>
              <a:gd name="T59" fmla="*/ 8579 h 13106"/>
              <a:gd name="T60" fmla="*/ 1293 w 3371"/>
              <a:gd name="T61" fmla="*/ 9155 h 13106"/>
              <a:gd name="T62" fmla="*/ 1488 w 3371"/>
              <a:gd name="T63" fmla="*/ 9704 h 13106"/>
              <a:gd name="T64" fmla="*/ 1705 w 3371"/>
              <a:gd name="T65" fmla="*/ 10222 h 13106"/>
              <a:gd name="T66" fmla="*/ 1943 w 3371"/>
              <a:gd name="T67" fmla="*/ 10709 h 13106"/>
              <a:gd name="T68" fmla="*/ 3371 w 3371"/>
              <a:gd name="T69" fmla="*/ 13106 h 1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71" h="13106">
                <a:moveTo>
                  <a:pt x="3371" y="13106"/>
                </a:moveTo>
                <a:lnTo>
                  <a:pt x="166" y="11533"/>
                </a:lnTo>
                <a:lnTo>
                  <a:pt x="1370" y="11213"/>
                </a:lnTo>
                <a:lnTo>
                  <a:pt x="1245" y="10962"/>
                </a:lnTo>
                <a:lnTo>
                  <a:pt x="1125" y="10705"/>
                </a:lnTo>
                <a:lnTo>
                  <a:pt x="1011" y="10438"/>
                </a:lnTo>
                <a:lnTo>
                  <a:pt x="903" y="10163"/>
                </a:lnTo>
                <a:lnTo>
                  <a:pt x="800" y="9880"/>
                </a:lnTo>
                <a:lnTo>
                  <a:pt x="704" y="9590"/>
                </a:lnTo>
                <a:lnTo>
                  <a:pt x="614" y="9292"/>
                </a:lnTo>
                <a:lnTo>
                  <a:pt x="529" y="8987"/>
                </a:lnTo>
                <a:lnTo>
                  <a:pt x="452" y="8674"/>
                </a:lnTo>
                <a:lnTo>
                  <a:pt x="379" y="8355"/>
                </a:lnTo>
                <a:lnTo>
                  <a:pt x="313" y="8030"/>
                </a:lnTo>
                <a:lnTo>
                  <a:pt x="253" y="7697"/>
                </a:lnTo>
                <a:lnTo>
                  <a:pt x="199" y="7359"/>
                </a:lnTo>
                <a:lnTo>
                  <a:pt x="152" y="7013"/>
                </a:lnTo>
                <a:lnTo>
                  <a:pt x="111" y="6662"/>
                </a:lnTo>
                <a:lnTo>
                  <a:pt x="77" y="6306"/>
                </a:lnTo>
                <a:lnTo>
                  <a:pt x="48" y="5945"/>
                </a:lnTo>
                <a:lnTo>
                  <a:pt x="26" y="5578"/>
                </a:lnTo>
                <a:lnTo>
                  <a:pt x="11" y="5206"/>
                </a:lnTo>
                <a:lnTo>
                  <a:pt x="2" y="4829"/>
                </a:lnTo>
                <a:lnTo>
                  <a:pt x="0" y="4447"/>
                </a:lnTo>
                <a:lnTo>
                  <a:pt x="5" y="4062"/>
                </a:lnTo>
                <a:lnTo>
                  <a:pt x="16" y="3672"/>
                </a:lnTo>
                <a:lnTo>
                  <a:pt x="33" y="3277"/>
                </a:lnTo>
                <a:lnTo>
                  <a:pt x="58" y="2878"/>
                </a:lnTo>
                <a:lnTo>
                  <a:pt x="90" y="2477"/>
                </a:lnTo>
                <a:lnTo>
                  <a:pt x="128" y="2072"/>
                </a:lnTo>
                <a:lnTo>
                  <a:pt x="173" y="1663"/>
                </a:lnTo>
                <a:lnTo>
                  <a:pt x="225" y="1251"/>
                </a:lnTo>
                <a:lnTo>
                  <a:pt x="284" y="837"/>
                </a:lnTo>
                <a:lnTo>
                  <a:pt x="351" y="420"/>
                </a:lnTo>
                <a:lnTo>
                  <a:pt x="424" y="0"/>
                </a:lnTo>
                <a:lnTo>
                  <a:pt x="884" y="0"/>
                </a:lnTo>
                <a:lnTo>
                  <a:pt x="822" y="402"/>
                </a:lnTo>
                <a:lnTo>
                  <a:pt x="767" y="801"/>
                </a:lnTo>
                <a:lnTo>
                  <a:pt x="718" y="1198"/>
                </a:lnTo>
                <a:lnTo>
                  <a:pt x="675" y="1591"/>
                </a:lnTo>
                <a:lnTo>
                  <a:pt x="639" y="1981"/>
                </a:lnTo>
                <a:lnTo>
                  <a:pt x="610" y="2368"/>
                </a:lnTo>
                <a:lnTo>
                  <a:pt x="586" y="2753"/>
                </a:lnTo>
                <a:lnTo>
                  <a:pt x="570" y="3133"/>
                </a:lnTo>
                <a:lnTo>
                  <a:pt x="559" y="3509"/>
                </a:lnTo>
                <a:lnTo>
                  <a:pt x="553" y="3881"/>
                </a:lnTo>
                <a:lnTo>
                  <a:pt x="555" y="4250"/>
                </a:lnTo>
                <a:lnTo>
                  <a:pt x="563" y="4614"/>
                </a:lnTo>
                <a:lnTo>
                  <a:pt x="577" y="4973"/>
                </a:lnTo>
                <a:lnTo>
                  <a:pt x="597" y="5328"/>
                </a:lnTo>
                <a:lnTo>
                  <a:pt x="623" y="5678"/>
                </a:lnTo>
                <a:lnTo>
                  <a:pt x="655" y="6023"/>
                </a:lnTo>
                <a:lnTo>
                  <a:pt x="692" y="6363"/>
                </a:lnTo>
                <a:lnTo>
                  <a:pt x="736" y="6697"/>
                </a:lnTo>
                <a:lnTo>
                  <a:pt x="786" y="7025"/>
                </a:lnTo>
                <a:lnTo>
                  <a:pt x="840" y="7349"/>
                </a:lnTo>
                <a:lnTo>
                  <a:pt x="902" y="7666"/>
                </a:lnTo>
                <a:lnTo>
                  <a:pt x="968" y="7977"/>
                </a:lnTo>
                <a:lnTo>
                  <a:pt x="1042" y="8281"/>
                </a:lnTo>
                <a:lnTo>
                  <a:pt x="1119" y="8579"/>
                </a:lnTo>
                <a:lnTo>
                  <a:pt x="1203" y="8871"/>
                </a:lnTo>
                <a:lnTo>
                  <a:pt x="1293" y="9155"/>
                </a:lnTo>
                <a:lnTo>
                  <a:pt x="1388" y="9433"/>
                </a:lnTo>
                <a:lnTo>
                  <a:pt x="1488" y="9704"/>
                </a:lnTo>
                <a:lnTo>
                  <a:pt x="1593" y="9966"/>
                </a:lnTo>
                <a:lnTo>
                  <a:pt x="1705" y="10222"/>
                </a:lnTo>
                <a:lnTo>
                  <a:pt x="1822" y="10470"/>
                </a:lnTo>
                <a:lnTo>
                  <a:pt x="1943" y="10709"/>
                </a:lnTo>
                <a:lnTo>
                  <a:pt x="2467" y="9652"/>
                </a:lnTo>
                <a:lnTo>
                  <a:pt x="3371" y="13106"/>
                </a:lnTo>
                <a:close/>
              </a:path>
            </a:pathLst>
          </a:custGeom>
          <a:solidFill>
            <a:schemeClr val="bg1"/>
          </a:solidFill>
          <a:ln>
            <a:noFill/>
          </a:ln>
        </p:spPr>
        <p:txBody>
          <a:bodyPr vert="horz" wrap="square" lIns="121902" tIns="60950" rIns="121902" bIns="60950" numCol="1" anchor="t" anchorCtr="0" compatLnSpc="1"/>
          <a:lstStyle/>
          <a:p>
            <a:endParaRPr lang="ru-RU" sz="2400"/>
          </a:p>
        </p:txBody>
      </p:sp>
      <p:sp>
        <p:nvSpPr>
          <p:cNvPr id="314" name="TextBox 313"/>
          <p:cNvSpPr txBox="1"/>
          <p:nvPr/>
        </p:nvSpPr>
        <p:spPr>
          <a:xfrm>
            <a:off x="6644779" y="11283754"/>
            <a:ext cx="2181687" cy="461665"/>
          </a:xfrm>
          <a:prstGeom prst="rect">
            <a:avLst/>
          </a:prstGeom>
          <a:noFill/>
        </p:spPr>
        <p:txBody>
          <a:bodyPr wrap="none" lIns="0" tIns="0" rIns="0" bIns="0" rtlCol="0">
            <a:spAutoFit/>
          </a:bodyPr>
          <a:lstStyle/>
          <a:p>
            <a:pPr algn="ctr"/>
            <a:r>
              <a:rPr lang="en-US" sz="3000">
                <a:solidFill>
                  <a:schemeClr val="bg1"/>
                </a:solidFill>
                <a:latin typeface="Raleway" panose="020B0503030101060003" pitchFamily="34" charset="0"/>
              </a:rPr>
              <a:t>Professional</a:t>
            </a:r>
            <a:endParaRPr lang="en-US" sz="3000">
              <a:solidFill>
                <a:schemeClr val="bg1"/>
              </a:solidFill>
              <a:latin typeface="Raleway" panose="020B0503030101060003" pitchFamily="34" charset="0"/>
            </a:endParaRPr>
          </a:p>
        </p:txBody>
      </p:sp>
      <p:sp>
        <p:nvSpPr>
          <p:cNvPr id="315" name="TextBox 314"/>
          <p:cNvSpPr txBox="1"/>
          <p:nvPr/>
        </p:nvSpPr>
        <p:spPr>
          <a:xfrm flipH="1">
            <a:off x="5161093" y="11961527"/>
            <a:ext cx="5146688" cy="507831"/>
          </a:xfrm>
          <a:prstGeom prst="rect">
            <a:avLst/>
          </a:prstGeom>
          <a:noFill/>
        </p:spPr>
        <p:txBody>
          <a:bodyPr wrap="square" lIns="0" tIns="0" rIns="0" bIns="0" rtlCol="0">
            <a:spAutoFit/>
          </a:bodyPr>
          <a:lstStyle/>
          <a:p>
            <a:pPr algn="ctr">
              <a:lnSpc>
                <a:spcPct val="150000"/>
              </a:lnSpc>
            </a:pP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2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 consectetur</a:t>
            </a:r>
            <a:endPar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316" name="TextBox 315"/>
          <p:cNvSpPr txBox="1"/>
          <p:nvPr/>
        </p:nvSpPr>
        <p:spPr>
          <a:xfrm>
            <a:off x="15702842" y="11178256"/>
            <a:ext cx="2624116" cy="461665"/>
          </a:xfrm>
          <a:prstGeom prst="rect">
            <a:avLst/>
          </a:prstGeom>
          <a:noFill/>
        </p:spPr>
        <p:txBody>
          <a:bodyPr wrap="none" lIns="0" tIns="0" rIns="0" bIns="0" rtlCol="0">
            <a:spAutoFit/>
          </a:bodyPr>
          <a:lstStyle/>
          <a:p>
            <a:pPr algn="ctr"/>
            <a:r>
              <a:rPr lang="en-US" sz="3000">
                <a:solidFill>
                  <a:schemeClr val="bg1"/>
                </a:solidFill>
                <a:latin typeface="Raleway" panose="020B0503030101060003" pitchFamily="34" charset="0"/>
              </a:rPr>
              <a:t>Unique demos</a:t>
            </a:r>
            <a:endParaRPr lang="en-US" sz="3000">
              <a:solidFill>
                <a:schemeClr val="bg1"/>
              </a:solidFill>
              <a:latin typeface="Raleway" panose="020B0503030101060003" pitchFamily="34" charset="0"/>
            </a:endParaRPr>
          </a:p>
        </p:txBody>
      </p:sp>
      <p:sp>
        <p:nvSpPr>
          <p:cNvPr id="317" name="TextBox 316"/>
          <p:cNvSpPr txBox="1"/>
          <p:nvPr/>
        </p:nvSpPr>
        <p:spPr>
          <a:xfrm flipH="1">
            <a:off x="14440370" y="11856029"/>
            <a:ext cx="5146688" cy="507831"/>
          </a:xfrm>
          <a:prstGeom prst="rect">
            <a:avLst/>
          </a:prstGeom>
          <a:noFill/>
        </p:spPr>
        <p:txBody>
          <a:bodyPr wrap="square" lIns="0" tIns="0" rIns="0" bIns="0" rtlCol="0">
            <a:spAutoFit/>
          </a:bodyPr>
          <a:lstStyle/>
          <a:p>
            <a:pPr algn="ctr">
              <a:lnSpc>
                <a:spcPct val="150000"/>
              </a:lnSpc>
            </a:pP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Lorem ipsum dolor sit </a:t>
            </a:r>
            <a:r>
              <a:rPr lang="en-US" sz="2200" i="1" err="1">
                <a:solidFill>
                  <a:schemeClr val="bg1"/>
                </a:solidFill>
                <a:latin typeface="Raleway" panose="020B0503030101060003" pitchFamily="34" charset="0"/>
                <a:ea typeface="Lato Medium" panose="020F0502020204030203" pitchFamily="34" charset="0"/>
                <a:cs typeface="Lato Medium" panose="020F0502020204030203" pitchFamily="34" charset="0"/>
              </a:rPr>
              <a:t>amet</a:t>
            </a:r>
            <a:r>
              <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rPr>
              <a:t>, consectetur</a:t>
            </a:r>
            <a:endParaRPr lang="en-US" sz="2200" i="1">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sp>
        <p:nvSpPr>
          <p:cNvPr id="4" name="Text Box 3"/>
          <p:cNvSpPr txBox="1"/>
          <p:nvPr/>
        </p:nvSpPr>
        <p:spPr>
          <a:xfrm>
            <a:off x="974725" y="836930"/>
            <a:ext cx="9155430" cy="1322070"/>
          </a:xfrm>
          <a:prstGeom prst="rect">
            <a:avLst/>
          </a:prstGeom>
          <a:noFill/>
        </p:spPr>
        <p:txBody>
          <a:bodyPr wrap="square" rtlCol="0">
            <a:spAutoFit/>
          </a:bodyPr>
          <a:p>
            <a:r>
              <a:rPr lang="en-GB" altLang="en-US" sz="8000" b="1">
                <a:solidFill>
                  <a:schemeClr val="tx1"/>
                </a:solidFill>
                <a:latin typeface="Raleway" panose="020B0503030101060003" pitchFamily="34" charset="0"/>
                <a:sym typeface="+mn-ea"/>
              </a:rPr>
              <a:t>References</a:t>
            </a:r>
            <a:endParaRPr lang="en-GB" altLang="en-US" sz="8000" b="1">
              <a:solidFill>
                <a:schemeClr val="tx1"/>
              </a:solidFill>
              <a:latin typeface="Raleway" panose="020B0503030101060003" pitchFamily="34" charset="0"/>
              <a:sym typeface="+mn-ea"/>
            </a:endParaRPr>
          </a:p>
        </p:txBody>
      </p:sp>
      <p:sp>
        <p:nvSpPr>
          <p:cNvPr id="8" name="Rectangle 7"/>
          <p:cNvSpPr/>
          <p:nvPr/>
        </p:nvSpPr>
        <p:spPr>
          <a:xfrm flipH="1">
            <a:off x="850265" y="675640"/>
            <a:ext cx="76200" cy="1623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solidFill>
                <a:schemeClr val="tx1">
                  <a:lumMod val="75000"/>
                  <a:lumOff val="25000"/>
                </a:schemeClr>
              </a:solidFill>
            </a:endParaRPr>
          </a:p>
        </p:txBody>
      </p:sp>
      <p:sp>
        <p:nvSpPr>
          <p:cNvPr id="270" name="Rectangle 269"/>
          <p:cNvSpPr/>
          <p:nvPr/>
        </p:nvSpPr>
        <p:spPr>
          <a:xfrm>
            <a:off x="850524" y="2298423"/>
            <a:ext cx="1883528" cy="77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a:p>
        </p:txBody>
      </p:sp>
      <p:sp>
        <p:nvSpPr>
          <p:cNvPr id="277" name="Text Box 276"/>
          <p:cNvSpPr txBox="1"/>
          <p:nvPr/>
        </p:nvSpPr>
        <p:spPr>
          <a:xfrm>
            <a:off x="1437640" y="2969895"/>
            <a:ext cx="20211415" cy="4741545"/>
          </a:xfrm>
          <a:prstGeom prst="rect">
            <a:avLst/>
          </a:prstGeom>
          <a:noFill/>
        </p:spPr>
        <p:txBody>
          <a:bodyPr wrap="square" rtlCol="0">
            <a:spAutoFit/>
          </a:bodyPr>
          <a:p>
            <a:pPr indent="0">
              <a:lnSpc>
                <a:spcPct val="120000"/>
              </a:lnSpc>
              <a:spcBef>
                <a:spcPts val="0"/>
              </a:spcBef>
              <a:spcAft>
                <a:spcPts val="0"/>
              </a:spcAft>
              <a:buFont typeface="+mj-lt"/>
              <a:buNone/>
            </a:pPr>
            <a:endParaRPr lang="en-GB" altLang="en-US"/>
          </a:p>
          <a:p>
            <a:pPr marL="742950" indent="-742950">
              <a:lnSpc>
                <a:spcPct val="120000"/>
              </a:lnSpc>
              <a:spcBef>
                <a:spcPts val="0"/>
              </a:spcBef>
              <a:spcAft>
                <a:spcPts val="0"/>
              </a:spcAft>
              <a:buFont typeface="+mj-lt"/>
              <a:buAutoNum type="arabicPeriod" startAt="13"/>
            </a:pPr>
            <a:r>
              <a:rPr lang="en-GB" altLang="en-US"/>
              <a:t>D. Maupomés and M. Meurs, "Using topic extraction on social media content for the early detection of depression", Proc. CLEF (Working Notes), vol. 2125, Sep. 2018</a:t>
            </a:r>
            <a:endParaRPr lang="en-GB" altLang="en-US"/>
          </a:p>
          <a:p>
            <a:pPr marL="742950" indent="-742950">
              <a:lnSpc>
                <a:spcPct val="120000"/>
              </a:lnSpc>
              <a:spcBef>
                <a:spcPts val="0"/>
              </a:spcBef>
              <a:spcAft>
                <a:spcPts val="0"/>
              </a:spcAft>
              <a:buFont typeface="+mj-lt"/>
              <a:buAutoNum type="arabicPeriod" startAt="13"/>
            </a:pPr>
            <a:r>
              <a:rPr lang="en-GB" altLang="en-US"/>
              <a:t>S. Tsugawa, Y. Kikuchi, F. Kishino, K. Nakajima, Y. Itoh and H. Ohsaki, "Recognizing depression from twitter activity", Proc. 33rd Annu. ACM Conf. Hum. Factors Comput. Syst., pp. 3187-3196, Apr. 2015.</a:t>
            </a:r>
            <a:endParaRPr lang="en-GB" altLang="en-US"/>
          </a:p>
          <a:p>
            <a:pPr marL="742950" indent="-742950">
              <a:lnSpc>
                <a:spcPct val="120000"/>
              </a:lnSpc>
              <a:spcBef>
                <a:spcPts val="0"/>
              </a:spcBef>
              <a:spcAft>
                <a:spcPts val="0"/>
              </a:spcAft>
              <a:buFont typeface="+mj-lt"/>
              <a:buAutoNum type="arabicPeriod" startAt="13"/>
            </a:pPr>
            <a:r>
              <a:rPr lang="en-GB" altLang="en-US">
                <a:sym typeface="+mn-ea"/>
              </a:rPr>
              <a:t>Pirina, I., Coltekin, C.: Identifying depression on Reddit: the effect of training data. In: Proceedings of the 3rd Social Media Mining for Health Applications (SMM4H) Workshop &amp; Shared Task, pp. 9–12 (2018)</a:t>
            </a:r>
            <a:endParaRPr lang="en-GB" altLang="en-US"/>
          </a:p>
        </p:txBody>
      </p:sp>
      <p:grpSp>
        <p:nvGrpSpPr>
          <p:cNvPr id="3" name="Group 2"/>
          <p:cNvGrpSpPr/>
          <p:nvPr/>
        </p:nvGrpSpPr>
        <p:grpSpPr>
          <a:xfrm>
            <a:off x="22244685" y="10537825"/>
            <a:ext cx="2080895" cy="3199130"/>
            <a:chOff x="1215933" y="4648200"/>
            <a:chExt cx="8115311" cy="9067800"/>
          </a:xfrm>
        </p:grpSpPr>
        <p:sp>
          <p:nvSpPr>
            <p:cNvPr id="23" name="Rectangle 22"/>
            <p:cNvSpPr/>
            <p:nvPr/>
          </p:nvSpPr>
          <p:spPr>
            <a:xfrm>
              <a:off x="4794797" y="4648200"/>
              <a:ext cx="965200" cy="9067800"/>
            </a:xfrm>
            <a:prstGeom prst="rect">
              <a:avLst/>
            </a:prstGeom>
            <a:gradFill flip="none" rotWithShape="1">
              <a:gsLst>
                <a:gs pos="0">
                  <a:schemeClr val="tx1">
                    <a:lumMod val="25000"/>
                    <a:lumOff val="75000"/>
                  </a:schemeClr>
                </a:gs>
                <a:gs pos="50000">
                  <a:schemeClr val="bg1">
                    <a:lumMod val="95000"/>
                  </a:schemeClr>
                </a:gs>
                <a:gs pos="100000">
                  <a:schemeClr val="tx1">
                    <a:lumMod val="25000"/>
                    <a:lumOff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7200"/>
            </a:p>
          </p:txBody>
        </p:sp>
        <p:grpSp>
          <p:nvGrpSpPr>
            <p:cNvPr id="2" name="Group 1"/>
            <p:cNvGrpSpPr/>
            <p:nvPr/>
          </p:nvGrpSpPr>
          <p:grpSpPr>
            <a:xfrm>
              <a:off x="3479528" y="5039559"/>
              <a:ext cx="5851714" cy="2007622"/>
              <a:chOff x="1131888" y="2827338"/>
              <a:chExt cx="3049300" cy="1046162"/>
            </a:xfrm>
          </p:grpSpPr>
          <p:sp>
            <p:nvSpPr>
              <p:cNvPr id="5" name="Rectangle 6"/>
              <p:cNvSpPr>
                <a:spLocks noChangeArrowheads="1"/>
              </p:cNvSpPr>
              <p:nvPr/>
            </p:nvSpPr>
            <p:spPr bwMode="auto">
              <a:xfrm rot="5400000">
                <a:off x="2317605" y="1641621"/>
                <a:ext cx="677865" cy="3049300"/>
              </a:xfrm>
              <a:prstGeom prst="round2SameRect">
                <a:avLst>
                  <a:gd name="adj1" fmla="val 50000"/>
                  <a:gd name="adj2" fmla="val 0"/>
                </a:avLst>
              </a:prstGeom>
              <a:solidFill>
                <a:schemeClr val="accent4"/>
              </a:solidFill>
              <a:ln>
                <a:noFill/>
              </a:ln>
            </p:spPr>
            <p:txBody>
              <a:bodyPr vert="horz" wrap="square" lIns="182880" tIns="91440" rIns="182880" bIns="91440" numCol="1" anchor="t" anchorCtr="0" compatLnSpc="1"/>
              <a:p>
                <a:endParaRPr lang="en-US" sz="7200"/>
              </a:p>
            </p:txBody>
          </p:sp>
          <p:sp>
            <p:nvSpPr>
              <p:cNvPr id="6" name="Right Triangle 5"/>
              <p:cNvSpPr/>
              <p:nvPr/>
            </p:nvSpPr>
            <p:spPr>
              <a:xfrm rot="10800000">
                <a:off x="1131888" y="3505200"/>
                <a:ext cx="685800" cy="36830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grpSp>
          <p:nvGrpSpPr>
            <p:cNvPr id="33" name="Group 32"/>
            <p:cNvGrpSpPr/>
            <p:nvPr/>
          </p:nvGrpSpPr>
          <p:grpSpPr>
            <a:xfrm flipH="1">
              <a:off x="1215933" y="7128193"/>
              <a:ext cx="5859792" cy="2007622"/>
              <a:chOff x="1131887" y="2827338"/>
              <a:chExt cx="3053510" cy="1046162"/>
            </a:xfrm>
          </p:grpSpPr>
          <p:sp>
            <p:nvSpPr>
              <p:cNvPr id="34" name="Rectangle 6"/>
              <p:cNvSpPr>
                <a:spLocks noChangeArrowheads="1"/>
              </p:cNvSpPr>
              <p:nvPr/>
            </p:nvSpPr>
            <p:spPr bwMode="auto">
              <a:xfrm rot="5400000">
                <a:off x="2319710" y="1639515"/>
                <a:ext cx="677864" cy="3053510"/>
              </a:xfrm>
              <a:prstGeom prst="round2SameRect">
                <a:avLst>
                  <a:gd name="adj1" fmla="val 50000"/>
                  <a:gd name="adj2" fmla="val 0"/>
                </a:avLst>
              </a:prstGeom>
              <a:solidFill>
                <a:schemeClr val="accent3"/>
              </a:solidFill>
              <a:ln>
                <a:noFill/>
              </a:ln>
            </p:spPr>
            <p:txBody>
              <a:bodyPr vert="horz" wrap="square" lIns="182880" tIns="91440" rIns="182880" bIns="91440" numCol="1" anchor="t" anchorCtr="0" compatLnSpc="1"/>
              <a:p>
                <a:endParaRPr lang="en-US" sz="7200"/>
              </a:p>
            </p:txBody>
          </p:sp>
          <p:sp>
            <p:nvSpPr>
              <p:cNvPr id="35" name="Right Triangle 34"/>
              <p:cNvSpPr/>
              <p:nvPr/>
            </p:nvSpPr>
            <p:spPr>
              <a:xfrm rot="10800000">
                <a:off x="1131888" y="3505200"/>
                <a:ext cx="685800" cy="36830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grpSp>
          <p:nvGrpSpPr>
            <p:cNvPr id="36" name="Group 35"/>
            <p:cNvGrpSpPr/>
            <p:nvPr/>
          </p:nvGrpSpPr>
          <p:grpSpPr>
            <a:xfrm>
              <a:off x="3479530" y="9228391"/>
              <a:ext cx="5851714" cy="2007622"/>
              <a:chOff x="1131887" y="2827338"/>
              <a:chExt cx="3049300" cy="1046162"/>
            </a:xfrm>
          </p:grpSpPr>
          <p:sp>
            <p:nvSpPr>
              <p:cNvPr id="37" name="Rectangle 6"/>
              <p:cNvSpPr>
                <a:spLocks noChangeArrowheads="1"/>
              </p:cNvSpPr>
              <p:nvPr/>
            </p:nvSpPr>
            <p:spPr bwMode="auto">
              <a:xfrm rot="5400000">
                <a:off x="2317604" y="1641621"/>
                <a:ext cx="677865" cy="3049300"/>
              </a:xfrm>
              <a:prstGeom prst="round2SameRect">
                <a:avLst>
                  <a:gd name="adj1" fmla="val 50000"/>
                  <a:gd name="adj2" fmla="val 0"/>
                </a:avLst>
              </a:prstGeom>
              <a:solidFill>
                <a:schemeClr val="accent2"/>
              </a:solidFill>
              <a:ln>
                <a:noFill/>
              </a:ln>
            </p:spPr>
            <p:txBody>
              <a:bodyPr vert="horz" wrap="square" lIns="182880" tIns="91440" rIns="182880" bIns="91440" numCol="1" anchor="t" anchorCtr="0" compatLnSpc="1"/>
              <a:p>
                <a:endParaRPr lang="en-US" sz="7200"/>
              </a:p>
            </p:txBody>
          </p:sp>
          <p:sp>
            <p:nvSpPr>
              <p:cNvPr id="38" name="Right Triangle 37"/>
              <p:cNvSpPr/>
              <p:nvPr/>
            </p:nvSpPr>
            <p:spPr>
              <a:xfrm rot="10800000">
                <a:off x="1131888" y="3505200"/>
                <a:ext cx="685800" cy="36830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sp>
          <p:nvSpPr>
            <p:cNvPr id="40" name="Rectangle 6"/>
            <p:cNvSpPr>
              <a:spLocks noChangeArrowheads="1"/>
            </p:cNvSpPr>
            <p:nvPr/>
          </p:nvSpPr>
          <p:spPr bwMode="auto">
            <a:xfrm rot="16200000" flipH="1">
              <a:off x="3495408" y="9036036"/>
              <a:ext cx="1300843" cy="5859792"/>
            </a:xfrm>
            <a:prstGeom prst="round2SameRect">
              <a:avLst>
                <a:gd name="adj1" fmla="val 50000"/>
                <a:gd name="adj2" fmla="val 0"/>
              </a:avLst>
            </a:prstGeom>
            <a:solidFill>
              <a:schemeClr val="accent6"/>
            </a:solidFill>
            <a:ln>
              <a:noFill/>
            </a:ln>
          </p:spPr>
          <p:txBody>
            <a:bodyPr vert="horz" wrap="square" lIns="182880" tIns="91440" rIns="182880" bIns="91440" numCol="1" anchor="t" anchorCtr="0" compatLnSpc="1"/>
            <a:p>
              <a:endParaRPr lang="en-US" sz="7200"/>
            </a:p>
          </p:txBody>
        </p:sp>
        <p:sp>
          <p:nvSpPr>
            <p:cNvPr id="41" name="Right Triangle 40"/>
            <p:cNvSpPr/>
            <p:nvPr/>
          </p:nvSpPr>
          <p:spPr>
            <a:xfrm rot="10800000" flipH="1">
              <a:off x="5759649" y="12617865"/>
              <a:ext cx="1316074" cy="706781"/>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p>
              <a:pPr algn="ctr"/>
              <a:endParaRPr lang="en-US" sz="72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578" y="3993242"/>
            <a:ext cx="9583309" cy="9764668"/>
            <a:chOff x="9577" y="3428472"/>
            <a:chExt cx="11700179" cy="9193382"/>
          </a:xfrm>
        </p:grpSpPr>
        <p:sp>
          <p:nvSpPr>
            <p:cNvPr id="3" name="Freeform 6"/>
            <p:cNvSpPr/>
            <p:nvPr/>
          </p:nvSpPr>
          <p:spPr bwMode="auto">
            <a:xfrm rot="5400000">
              <a:off x="-31745" y="5217097"/>
              <a:ext cx="9193380" cy="5616134"/>
            </a:xfrm>
            <a:custGeom>
              <a:avLst/>
              <a:gdLst>
                <a:gd name="T0" fmla="*/ 2647 w 3209"/>
                <a:gd name="T1" fmla="*/ 0 h 1960"/>
                <a:gd name="T2" fmla="*/ 2647 w 3209"/>
                <a:gd name="T3" fmla="*/ 95 h 1960"/>
                <a:gd name="T4" fmla="*/ 2647 w 3209"/>
                <a:gd name="T5" fmla="*/ 1425 h 1960"/>
                <a:gd name="T6" fmla="*/ 2647 w 3209"/>
                <a:gd name="T7" fmla="*/ 1521 h 1960"/>
                <a:gd name="T8" fmla="*/ 2719 w 3209"/>
                <a:gd name="T9" fmla="*/ 1690 h 1960"/>
                <a:gd name="T10" fmla="*/ 3209 w 3209"/>
                <a:gd name="T11" fmla="*/ 1960 h 1960"/>
                <a:gd name="T12" fmla="*/ 0 w 3209"/>
                <a:gd name="T13" fmla="*/ 1954 h 1960"/>
                <a:gd name="T14" fmla="*/ 438 w 3209"/>
                <a:gd name="T15" fmla="*/ 1690 h 1960"/>
                <a:gd name="T16" fmla="*/ 513 w 3209"/>
                <a:gd name="T17" fmla="*/ 1521 h 1960"/>
                <a:gd name="T18" fmla="*/ 513 w 3209"/>
                <a:gd name="T19" fmla="*/ 1425 h 1960"/>
                <a:gd name="T20" fmla="*/ 513 w 3209"/>
                <a:gd name="T21" fmla="*/ 95 h 1960"/>
                <a:gd name="T22" fmla="*/ 513 w 3209"/>
                <a:gd name="T23" fmla="*/ 0 h 1960"/>
                <a:gd name="T24" fmla="*/ 2647 w 3209"/>
                <a:gd name="T25" fmla="*/ 0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9" h="1960">
                  <a:moveTo>
                    <a:pt x="2647" y="0"/>
                  </a:moveTo>
                  <a:cubicBezTo>
                    <a:pt x="2647" y="19"/>
                    <a:pt x="2647" y="52"/>
                    <a:pt x="2647" y="95"/>
                  </a:cubicBezTo>
                  <a:cubicBezTo>
                    <a:pt x="2647" y="95"/>
                    <a:pt x="2647" y="1084"/>
                    <a:pt x="2647" y="1425"/>
                  </a:cubicBezTo>
                  <a:cubicBezTo>
                    <a:pt x="2647" y="1469"/>
                    <a:pt x="2647" y="1502"/>
                    <a:pt x="2647" y="1521"/>
                  </a:cubicBezTo>
                  <a:cubicBezTo>
                    <a:pt x="2647" y="1631"/>
                    <a:pt x="2711" y="1684"/>
                    <a:pt x="2719" y="1690"/>
                  </a:cubicBezTo>
                  <a:cubicBezTo>
                    <a:pt x="3209" y="1960"/>
                    <a:pt x="3209" y="1960"/>
                    <a:pt x="3209" y="1960"/>
                  </a:cubicBezTo>
                  <a:cubicBezTo>
                    <a:pt x="0" y="1954"/>
                    <a:pt x="0" y="1954"/>
                    <a:pt x="0" y="1954"/>
                  </a:cubicBezTo>
                  <a:cubicBezTo>
                    <a:pt x="438" y="1690"/>
                    <a:pt x="438" y="1690"/>
                    <a:pt x="438" y="1690"/>
                  </a:cubicBezTo>
                  <a:cubicBezTo>
                    <a:pt x="446" y="1685"/>
                    <a:pt x="513" y="1639"/>
                    <a:pt x="513" y="1521"/>
                  </a:cubicBezTo>
                  <a:cubicBezTo>
                    <a:pt x="513" y="1502"/>
                    <a:pt x="513" y="1469"/>
                    <a:pt x="513" y="1425"/>
                  </a:cubicBezTo>
                  <a:cubicBezTo>
                    <a:pt x="513" y="1084"/>
                    <a:pt x="513" y="95"/>
                    <a:pt x="513" y="95"/>
                  </a:cubicBezTo>
                  <a:cubicBezTo>
                    <a:pt x="513" y="52"/>
                    <a:pt x="513" y="19"/>
                    <a:pt x="513" y="0"/>
                  </a:cubicBezTo>
                  <a:cubicBezTo>
                    <a:pt x="2647" y="0"/>
                    <a:pt x="2647" y="0"/>
                    <a:pt x="2647" y="0"/>
                  </a:cubicBezTo>
                </a:path>
              </a:pathLst>
            </a:custGeom>
            <a:solidFill>
              <a:schemeClr val="accent3"/>
            </a:solidFill>
            <a:ln>
              <a:noFill/>
            </a:ln>
          </p:spPr>
          <p:txBody>
            <a:bodyPr vert="horz" wrap="square" lIns="121902" tIns="60950" rIns="121902" bIns="60950" numCol="1" anchor="t" anchorCtr="0" compatLnSpc="1"/>
            <a:lstStyle/>
            <a:p>
              <a:endParaRPr lang="en-US" sz="1800"/>
            </a:p>
          </p:txBody>
        </p:sp>
        <p:sp>
          <p:nvSpPr>
            <p:cNvPr id="4" name="Freeform 7"/>
            <p:cNvSpPr/>
            <p:nvPr/>
          </p:nvSpPr>
          <p:spPr bwMode="auto">
            <a:xfrm rot="5400000">
              <a:off x="2617125" y="4304852"/>
              <a:ext cx="5754700" cy="7429308"/>
            </a:xfrm>
            <a:custGeom>
              <a:avLst/>
              <a:gdLst>
                <a:gd name="T0" fmla="*/ 1654 w 2009"/>
                <a:gd name="T1" fmla="*/ 0 h 2199"/>
                <a:gd name="T2" fmla="*/ 1654 w 2009"/>
                <a:gd name="T3" fmla="*/ 107 h 2199"/>
                <a:gd name="T4" fmla="*/ 1654 w 2009"/>
                <a:gd name="T5" fmla="*/ 1599 h 2199"/>
                <a:gd name="T6" fmla="*/ 1654 w 2009"/>
                <a:gd name="T7" fmla="*/ 1706 h 2199"/>
                <a:gd name="T8" fmla="*/ 1684 w 2009"/>
                <a:gd name="T9" fmla="*/ 1878 h 2199"/>
                <a:gd name="T10" fmla="*/ 2009 w 2009"/>
                <a:gd name="T11" fmla="*/ 2199 h 2199"/>
                <a:gd name="T12" fmla="*/ 0 w 2009"/>
                <a:gd name="T13" fmla="*/ 2199 h 2199"/>
                <a:gd name="T14" fmla="*/ 287 w 2009"/>
                <a:gd name="T15" fmla="*/ 1878 h 2199"/>
                <a:gd name="T16" fmla="*/ 320 w 2009"/>
                <a:gd name="T17" fmla="*/ 1706 h 2199"/>
                <a:gd name="T18" fmla="*/ 320 w 2009"/>
                <a:gd name="T19" fmla="*/ 1599 h 2199"/>
                <a:gd name="T20" fmla="*/ 320 w 2009"/>
                <a:gd name="T21" fmla="*/ 107 h 2199"/>
                <a:gd name="T22" fmla="*/ 320 w 2009"/>
                <a:gd name="T23" fmla="*/ 0 h 2199"/>
                <a:gd name="T24" fmla="*/ 1654 w 2009"/>
                <a:gd name="T25" fmla="*/ 0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9" h="2199">
                  <a:moveTo>
                    <a:pt x="1654" y="0"/>
                  </a:moveTo>
                  <a:cubicBezTo>
                    <a:pt x="1654" y="21"/>
                    <a:pt x="1654" y="58"/>
                    <a:pt x="1654" y="107"/>
                  </a:cubicBezTo>
                  <a:cubicBezTo>
                    <a:pt x="1654" y="107"/>
                    <a:pt x="1654" y="1217"/>
                    <a:pt x="1654" y="1599"/>
                  </a:cubicBezTo>
                  <a:cubicBezTo>
                    <a:pt x="1654" y="1648"/>
                    <a:pt x="1654" y="1685"/>
                    <a:pt x="1654" y="1706"/>
                  </a:cubicBezTo>
                  <a:cubicBezTo>
                    <a:pt x="1656" y="1803"/>
                    <a:pt x="1673" y="1854"/>
                    <a:pt x="1684" y="1878"/>
                  </a:cubicBezTo>
                  <a:cubicBezTo>
                    <a:pt x="1690" y="1890"/>
                    <a:pt x="2009" y="2199"/>
                    <a:pt x="2009" y="2199"/>
                  </a:cubicBezTo>
                  <a:cubicBezTo>
                    <a:pt x="0" y="2199"/>
                    <a:pt x="0" y="2199"/>
                    <a:pt x="0" y="2199"/>
                  </a:cubicBezTo>
                  <a:cubicBezTo>
                    <a:pt x="0" y="2199"/>
                    <a:pt x="282" y="1890"/>
                    <a:pt x="287" y="1878"/>
                  </a:cubicBezTo>
                  <a:cubicBezTo>
                    <a:pt x="299" y="1851"/>
                    <a:pt x="320" y="1794"/>
                    <a:pt x="320" y="1706"/>
                  </a:cubicBezTo>
                  <a:cubicBezTo>
                    <a:pt x="320" y="1685"/>
                    <a:pt x="320" y="1648"/>
                    <a:pt x="320" y="1599"/>
                  </a:cubicBezTo>
                  <a:cubicBezTo>
                    <a:pt x="320" y="1217"/>
                    <a:pt x="320" y="107"/>
                    <a:pt x="320" y="107"/>
                  </a:cubicBezTo>
                  <a:cubicBezTo>
                    <a:pt x="320" y="58"/>
                    <a:pt x="320" y="21"/>
                    <a:pt x="320" y="0"/>
                  </a:cubicBezTo>
                  <a:cubicBezTo>
                    <a:pt x="1654" y="0"/>
                    <a:pt x="1654" y="0"/>
                    <a:pt x="1654" y="0"/>
                  </a:cubicBezTo>
                </a:path>
              </a:pathLst>
            </a:custGeom>
            <a:solidFill>
              <a:schemeClr val="accent5"/>
            </a:solidFill>
            <a:ln>
              <a:noFill/>
            </a:ln>
          </p:spPr>
          <p:txBody>
            <a:bodyPr vert="horz" wrap="square" lIns="121902" tIns="60950" rIns="121902" bIns="60950" numCol="1" anchor="t" anchorCtr="0" compatLnSpc="1"/>
            <a:lstStyle/>
            <a:p>
              <a:endParaRPr lang="en-US" sz="1800"/>
            </a:p>
          </p:txBody>
        </p:sp>
        <p:sp>
          <p:nvSpPr>
            <p:cNvPr id="5" name="Freeform 8"/>
            <p:cNvSpPr/>
            <p:nvPr/>
          </p:nvSpPr>
          <p:spPr bwMode="auto">
            <a:xfrm rot="5400000">
              <a:off x="5446638" y="3044485"/>
              <a:ext cx="2573354" cy="9952882"/>
            </a:xfrm>
            <a:custGeom>
              <a:avLst/>
              <a:gdLst>
                <a:gd name="T0" fmla="*/ 737 w 898"/>
                <a:gd name="T1" fmla="*/ 0 h 2397"/>
                <a:gd name="T2" fmla="*/ 737 w 898"/>
                <a:gd name="T3" fmla="*/ 117 h 2397"/>
                <a:gd name="T4" fmla="*/ 737 w 898"/>
                <a:gd name="T5" fmla="*/ 1744 h 2397"/>
                <a:gd name="T6" fmla="*/ 737 w 898"/>
                <a:gd name="T7" fmla="*/ 1861 h 2397"/>
                <a:gd name="T8" fmla="*/ 760 w 898"/>
                <a:gd name="T9" fmla="*/ 2076 h 2397"/>
                <a:gd name="T10" fmla="*/ 898 w 898"/>
                <a:gd name="T11" fmla="*/ 2397 h 2397"/>
                <a:gd name="T12" fmla="*/ 0 w 898"/>
                <a:gd name="T13" fmla="*/ 2397 h 2397"/>
                <a:gd name="T14" fmla="*/ 128 w 898"/>
                <a:gd name="T15" fmla="*/ 2076 h 2397"/>
                <a:gd name="T16" fmla="*/ 148 w 898"/>
                <a:gd name="T17" fmla="*/ 1861 h 2397"/>
                <a:gd name="T18" fmla="*/ 148 w 898"/>
                <a:gd name="T19" fmla="*/ 1744 h 2397"/>
                <a:gd name="T20" fmla="*/ 148 w 898"/>
                <a:gd name="T21" fmla="*/ 117 h 2397"/>
                <a:gd name="T22" fmla="*/ 148 w 898"/>
                <a:gd name="T23" fmla="*/ 0 h 2397"/>
                <a:gd name="T24" fmla="*/ 737 w 898"/>
                <a:gd name="T25" fmla="*/ 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8" h="2397">
                  <a:moveTo>
                    <a:pt x="737" y="0"/>
                  </a:moveTo>
                  <a:cubicBezTo>
                    <a:pt x="737" y="24"/>
                    <a:pt x="737" y="64"/>
                    <a:pt x="737" y="117"/>
                  </a:cubicBezTo>
                  <a:cubicBezTo>
                    <a:pt x="737" y="117"/>
                    <a:pt x="737" y="1327"/>
                    <a:pt x="737" y="1744"/>
                  </a:cubicBezTo>
                  <a:cubicBezTo>
                    <a:pt x="737" y="1797"/>
                    <a:pt x="737" y="1837"/>
                    <a:pt x="737" y="1861"/>
                  </a:cubicBezTo>
                  <a:cubicBezTo>
                    <a:pt x="737" y="2052"/>
                    <a:pt x="760" y="2076"/>
                    <a:pt x="760" y="2076"/>
                  </a:cubicBezTo>
                  <a:cubicBezTo>
                    <a:pt x="898" y="2397"/>
                    <a:pt x="898" y="2397"/>
                    <a:pt x="898" y="2397"/>
                  </a:cubicBezTo>
                  <a:cubicBezTo>
                    <a:pt x="0" y="2397"/>
                    <a:pt x="0" y="2397"/>
                    <a:pt x="0" y="2397"/>
                  </a:cubicBezTo>
                  <a:cubicBezTo>
                    <a:pt x="128" y="2076"/>
                    <a:pt x="128" y="2076"/>
                    <a:pt x="128" y="2076"/>
                  </a:cubicBezTo>
                  <a:cubicBezTo>
                    <a:pt x="128" y="2076"/>
                    <a:pt x="148" y="2052"/>
                    <a:pt x="148" y="1861"/>
                  </a:cubicBezTo>
                  <a:cubicBezTo>
                    <a:pt x="148" y="1837"/>
                    <a:pt x="148" y="1797"/>
                    <a:pt x="148" y="1744"/>
                  </a:cubicBezTo>
                  <a:cubicBezTo>
                    <a:pt x="148" y="1327"/>
                    <a:pt x="148" y="117"/>
                    <a:pt x="148" y="117"/>
                  </a:cubicBezTo>
                  <a:cubicBezTo>
                    <a:pt x="148" y="64"/>
                    <a:pt x="148" y="24"/>
                    <a:pt x="148" y="0"/>
                  </a:cubicBezTo>
                  <a:lnTo>
                    <a:pt x="737" y="0"/>
                  </a:lnTo>
                  <a:close/>
                </a:path>
              </a:pathLst>
            </a:custGeom>
            <a:solidFill>
              <a:schemeClr val="accent4"/>
            </a:solidFill>
            <a:ln>
              <a:noFill/>
            </a:ln>
          </p:spPr>
          <p:txBody>
            <a:bodyPr vert="horz" wrap="square" lIns="121902" tIns="60950" rIns="121902" bIns="60950" numCol="1" anchor="t" anchorCtr="0" compatLnSpc="1"/>
            <a:lstStyle/>
            <a:p>
              <a:endParaRPr lang="en-US" sz="1800"/>
            </a:p>
          </p:txBody>
        </p:sp>
        <p:sp>
          <p:nvSpPr>
            <p:cNvPr id="6" name="Rectangle 80"/>
            <p:cNvSpPr>
              <a:spLocks noChangeArrowheads="1"/>
            </p:cNvSpPr>
            <p:nvPr/>
          </p:nvSpPr>
          <p:spPr bwMode="auto">
            <a:xfrm rot="5400000">
              <a:off x="-3680783" y="7118832"/>
              <a:ext cx="9167928" cy="1787208"/>
            </a:xfrm>
            <a:prstGeom prst="rect">
              <a:avLst/>
            </a:prstGeom>
            <a:solidFill>
              <a:schemeClr val="accent3"/>
            </a:solidFill>
            <a:ln>
              <a:noFill/>
            </a:ln>
          </p:spPr>
          <p:txBody>
            <a:bodyPr vert="horz" wrap="square" lIns="121902" tIns="60950" rIns="121902" bIns="60950" numCol="1" anchor="t" anchorCtr="0" compatLnSpc="1"/>
            <a:lstStyle/>
            <a:p>
              <a:endParaRPr lang="en-US" sz="1800"/>
            </a:p>
          </p:txBody>
        </p:sp>
        <p:sp>
          <p:nvSpPr>
            <p:cNvPr id="7" name="Rectangle 81"/>
            <p:cNvSpPr>
              <a:spLocks noChangeArrowheads="1"/>
            </p:cNvSpPr>
            <p:nvPr/>
          </p:nvSpPr>
          <p:spPr bwMode="auto">
            <a:xfrm rot="5400000">
              <a:off x="-1954375" y="7125902"/>
              <a:ext cx="5715112" cy="1787208"/>
            </a:xfrm>
            <a:prstGeom prst="rect">
              <a:avLst/>
            </a:prstGeom>
            <a:solidFill>
              <a:schemeClr val="accent5"/>
            </a:solidFill>
            <a:ln>
              <a:noFill/>
            </a:ln>
          </p:spPr>
          <p:txBody>
            <a:bodyPr vert="horz" wrap="square" lIns="121902" tIns="60950" rIns="121902" bIns="60950" numCol="1" anchor="t" anchorCtr="0" compatLnSpc="1"/>
            <a:lstStyle/>
            <a:p>
              <a:endParaRPr lang="en-US" sz="1800">
                <a:solidFill>
                  <a:schemeClr val="accent3"/>
                </a:solidFill>
              </a:endParaRPr>
            </a:p>
          </p:txBody>
        </p:sp>
        <p:sp>
          <p:nvSpPr>
            <p:cNvPr id="8" name="Rectangle 82"/>
            <p:cNvSpPr>
              <a:spLocks noChangeArrowheads="1"/>
            </p:cNvSpPr>
            <p:nvPr/>
          </p:nvSpPr>
          <p:spPr bwMode="auto">
            <a:xfrm rot="5400000">
              <a:off x="-375010" y="7124490"/>
              <a:ext cx="2556386" cy="1787204"/>
            </a:xfrm>
            <a:prstGeom prst="rect">
              <a:avLst/>
            </a:prstGeom>
            <a:solidFill>
              <a:schemeClr val="accent4"/>
            </a:solidFill>
            <a:ln>
              <a:noFill/>
            </a:ln>
          </p:spPr>
          <p:txBody>
            <a:bodyPr vert="horz" wrap="square" lIns="121902" tIns="60950" rIns="121902" bIns="60950" numCol="1" anchor="t" anchorCtr="0" compatLnSpc="1"/>
            <a:lstStyle/>
            <a:p>
              <a:endParaRPr lang="en-US" sz="1800"/>
            </a:p>
          </p:txBody>
        </p:sp>
        <p:sp>
          <p:nvSpPr>
            <p:cNvPr id="9" name="Rectangle 14"/>
            <p:cNvSpPr/>
            <p:nvPr/>
          </p:nvSpPr>
          <p:spPr>
            <a:xfrm rot="5400000">
              <a:off x="-3675356" y="7149713"/>
              <a:ext cx="9167930" cy="1776352"/>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6" name="Rectangle: Rounded Corners 15"/>
          <p:cNvSpPr/>
          <p:nvPr/>
        </p:nvSpPr>
        <p:spPr>
          <a:xfrm>
            <a:off x="10199370" y="3289935"/>
            <a:ext cx="10753090" cy="3979545"/>
          </a:xfrm>
          <a:prstGeom prst="roundRect">
            <a:avLst>
              <a:gd name="adj" fmla="val 0"/>
            </a:avLst>
          </a:prstGeom>
          <a:solidFill>
            <a:srgbClr val="C5C5C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3" name="Text Box 12"/>
          <p:cNvSpPr txBox="1"/>
          <p:nvPr/>
        </p:nvSpPr>
        <p:spPr>
          <a:xfrm>
            <a:off x="3336925" y="8455660"/>
            <a:ext cx="4360545" cy="829945"/>
          </a:xfrm>
          <a:prstGeom prst="rect">
            <a:avLst/>
          </a:prstGeom>
          <a:noFill/>
        </p:spPr>
        <p:txBody>
          <a:bodyPr wrap="square" rtlCol="0">
            <a:spAutoFit/>
          </a:bodyPr>
          <a:p>
            <a:pPr algn="ctr"/>
            <a:r>
              <a:rPr lang="en-GB" altLang="en-US" sz="4800" b="1"/>
              <a:t>THANK YOU</a:t>
            </a:r>
            <a:endParaRPr lang="en-GB" altLang="en-US" sz="4800" b="1"/>
          </a:p>
        </p:txBody>
      </p:sp>
      <p:sp>
        <p:nvSpPr>
          <p:cNvPr id="14" name="Text Box 13"/>
          <p:cNvSpPr txBox="1"/>
          <p:nvPr/>
        </p:nvSpPr>
        <p:spPr>
          <a:xfrm>
            <a:off x="11029950" y="3770630"/>
            <a:ext cx="9461500" cy="3415030"/>
          </a:xfrm>
          <a:prstGeom prst="rect">
            <a:avLst/>
          </a:prstGeom>
          <a:noFill/>
        </p:spPr>
        <p:txBody>
          <a:bodyPr wrap="square" rtlCol="0">
            <a:spAutoFit/>
          </a:bodyPr>
          <a:p>
            <a:r>
              <a:rPr lang="en-GB" altLang="en-US" sz="5400"/>
              <a:t>Presented by:</a:t>
            </a:r>
            <a:endParaRPr lang="en-GB" altLang="en-US" sz="5400"/>
          </a:p>
          <a:p>
            <a:pPr algn="r"/>
            <a:r>
              <a:rPr lang="en-GB" altLang="en-US" sz="5400"/>
              <a:t>SALONI CHOURE</a:t>
            </a:r>
            <a:endParaRPr lang="en-GB" altLang="en-US" sz="5400"/>
          </a:p>
          <a:p>
            <a:pPr algn="r"/>
            <a:r>
              <a:rPr lang="en-GB" altLang="en-US" sz="5400"/>
              <a:t>111715039</a:t>
            </a:r>
            <a:endParaRPr lang="en-GB" altLang="en-US" sz="5400"/>
          </a:p>
          <a:p>
            <a:pPr algn="r"/>
            <a:r>
              <a:rPr lang="en-GB" altLang="en-US" sz="5400"/>
              <a:t>CSE 2021</a:t>
            </a:r>
            <a:endParaRPr lang="en-GB" altLang="en-US" sz="5400"/>
          </a:p>
        </p:txBody>
      </p:sp>
      <p:grpSp>
        <p:nvGrpSpPr>
          <p:cNvPr id="15" name="Group 14"/>
          <p:cNvGrpSpPr/>
          <p:nvPr/>
        </p:nvGrpSpPr>
        <p:grpSpPr>
          <a:xfrm>
            <a:off x="21197570" y="676910"/>
            <a:ext cx="2265680" cy="2266950"/>
            <a:chOff x="5437187" y="5045849"/>
            <a:chExt cx="6181080" cy="6499680"/>
          </a:xfrm>
        </p:grpSpPr>
        <p:sp>
          <p:nvSpPr>
            <p:cNvPr id="310" name="Shape 310"/>
            <p:cNvSpPr/>
            <p:nvPr/>
          </p:nvSpPr>
          <p:spPr>
            <a:xfrm>
              <a:off x="5437187" y="5815645"/>
              <a:ext cx="1955351" cy="5436106"/>
            </a:xfrm>
            <a:custGeom>
              <a:avLst/>
              <a:gdLst/>
              <a:ahLst/>
              <a:cxnLst>
                <a:cxn ang="0">
                  <a:pos x="wd2" y="hd2"/>
                </a:cxn>
                <a:cxn ang="5400000">
                  <a:pos x="wd2" y="hd2"/>
                </a:cxn>
                <a:cxn ang="10800000">
                  <a:pos x="wd2" y="hd2"/>
                </a:cxn>
                <a:cxn ang="16200000">
                  <a:pos x="wd2" y="hd2"/>
                </a:cxn>
              </a:cxnLst>
              <a:rect l="0" t="0" r="r" b="b"/>
              <a:pathLst>
                <a:path w="19007" h="21600" extrusionOk="0">
                  <a:moveTo>
                    <a:pt x="10607" y="0"/>
                  </a:moveTo>
                  <a:lnTo>
                    <a:pt x="11963" y="1066"/>
                  </a:lnTo>
                  <a:cubicBezTo>
                    <a:pt x="6006" y="2420"/>
                    <a:pt x="2182" y="5329"/>
                    <a:pt x="2397" y="9036"/>
                  </a:cubicBezTo>
                  <a:cubicBezTo>
                    <a:pt x="2675" y="13852"/>
                    <a:pt x="9683" y="18500"/>
                    <a:pt x="19007" y="20567"/>
                  </a:cubicBezTo>
                  <a:lnTo>
                    <a:pt x="18413" y="21600"/>
                  </a:lnTo>
                  <a:cubicBezTo>
                    <a:pt x="5303" y="18692"/>
                    <a:pt x="-2593" y="11569"/>
                    <a:pt x="778" y="5691"/>
                  </a:cubicBezTo>
                  <a:cubicBezTo>
                    <a:pt x="2310" y="3022"/>
                    <a:pt x="5547" y="1148"/>
                    <a:pt x="10607" y="0"/>
                  </a:cubicBezTo>
                  <a:close/>
                </a:path>
              </a:pathLst>
            </a:custGeom>
            <a:solidFill>
              <a:srgbClr val="D6D6D6"/>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1" name="Shape 311"/>
            <p:cNvSpPr/>
            <p:nvPr/>
          </p:nvSpPr>
          <p:spPr>
            <a:xfrm>
              <a:off x="5666465" y="5527823"/>
              <a:ext cx="2878015" cy="5457699"/>
            </a:xfrm>
            <a:custGeom>
              <a:avLst/>
              <a:gdLst/>
              <a:ahLst/>
              <a:cxnLst>
                <a:cxn ang="0">
                  <a:pos x="wd2" y="hd2"/>
                </a:cxn>
                <a:cxn ang="5400000">
                  <a:pos x="wd2" y="hd2"/>
                </a:cxn>
                <a:cxn ang="10800000">
                  <a:pos x="wd2" y="hd2"/>
                </a:cxn>
                <a:cxn ang="16200000">
                  <a:pos x="wd2" y="hd2"/>
                </a:cxn>
              </a:cxnLst>
              <a:rect l="0" t="0" r="r" b="b"/>
              <a:pathLst>
                <a:path w="21442" h="21600" extrusionOk="0">
                  <a:moveTo>
                    <a:pt x="7338" y="2176"/>
                  </a:moveTo>
                  <a:lnTo>
                    <a:pt x="16043" y="0"/>
                  </a:lnTo>
                  <a:cubicBezTo>
                    <a:pt x="11478" y="1349"/>
                    <a:pt x="8546" y="4246"/>
                    <a:pt x="8712" y="7939"/>
                  </a:cubicBezTo>
                  <a:cubicBezTo>
                    <a:pt x="8924" y="12736"/>
                    <a:pt x="14295" y="17365"/>
                    <a:pt x="21442" y="19424"/>
                  </a:cubicBezTo>
                  <a:lnTo>
                    <a:pt x="12737" y="21600"/>
                  </a:lnTo>
                  <a:cubicBezTo>
                    <a:pt x="5591" y="19541"/>
                    <a:pt x="219" y="14912"/>
                    <a:pt x="7" y="10115"/>
                  </a:cubicBezTo>
                  <a:cubicBezTo>
                    <a:pt x="-158" y="6422"/>
                    <a:pt x="2773" y="3525"/>
                    <a:pt x="7338" y="2176"/>
                  </a:cubicBezTo>
                  <a:close/>
                </a:path>
              </a:pathLst>
            </a:custGeom>
            <a:solidFill>
              <a:srgbClr val="929292"/>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3" name="Shape 313"/>
            <p:cNvSpPr/>
            <p:nvPr/>
          </p:nvSpPr>
          <p:spPr>
            <a:xfrm>
              <a:off x="7348743" y="10431973"/>
              <a:ext cx="2928150" cy="830273"/>
            </a:xfrm>
            <a:custGeom>
              <a:avLst/>
              <a:gdLst/>
              <a:ahLst/>
              <a:cxnLst>
                <a:cxn ang="0">
                  <a:pos x="wd2" y="hd2"/>
                </a:cxn>
                <a:cxn ang="5400000">
                  <a:pos x="wd2" y="hd2"/>
                </a:cxn>
                <a:cxn ang="10800000">
                  <a:pos x="wd2" y="hd2"/>
                </a:cxn>
                <a:cxn ang="16200000">
                  <a:pos x="wd2" y="hd2"/>
                </a:cxn>
              </a:cxnLst>
              <a:rect l="0" t="0" r="r" b="b"/>
              <a:pathLst>
                <a:path w="21600" h="20513" extrusionOk="0">
                  <a:moveTo>
                    <a:pt x="21600" y="3026"/>
                  </a:moveTo>
                  <a:cubicBezTo>
                    <a:pt x="18727" y="7557"/>
                    <a:pt x="15855" y="12083"/>
                    <a:pt x="12981" y="16610"/>
                  </a:cubicBezTo>
                  <a:cubicBezTo>
                    <a:pt x="10551" y="20445"/>
                    <a:pt x="7705" y="21600"/>
                    <a:pt x="4646" y="19422"/>
                  </a:cubicBezTo>
                  <a:cubicBezTo>
                    <a:pt x="3039" y="18277"/>
                    <a:pt x="1482" y="16271"/>
                    <a:pt x="0" y="13587"/>
                  </a:cubicBezTo>
                  <a:lnTo>
                    <a:pt x="8619" y="0"/>
                  </a:lnTo>
                  <a:cubicBezTo>
                    <a:pt x="10100" y="2686"/>
                    <a:pt x="11658" y="4695"/>
                    <a:pt x="13264" y="5838"/>
                  </a:cubicBezTo>
                  <a:cubicBezTo>
                    <a:pt x="16324" y="8013"/>
                    <a:pt x="19170" y="6858"/>
                    <a:pt x="21600" y="3026"/>
                  </a:cubicBezTo>
                  <a:close/>
                </a:path>
              </a:pathLst>
            </a:custGeom>
            <a:solidFill>
              <a:schemeClr val="accent3">
                <a:lumMod val="75000"/>
              </a:schemeClr>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4" name="Shape 314"/>
            <p:cNvSpPr/>
            <p:nvPr/>
          </p:nvSpPr>
          <p:spPr>
            <a:xfrm>
              <a:off x="6522852" y="5579288"/>
              <a:ext cx="1368544" cy="502449"/>
            </a:xfrm>
            <a:custGeom>
              <a:avLst/>
              <a:gdLst/>
              <a:ahLst/>
              <a:cxnLst>
                <a:cxn ang="0">
                  <a:pos x="wd2" y="hd2"/>
                </a:cxn>
                <a:cxn ang="5400000">
                  <a:pos x="wd2" y="hd2"/>
                </a:cxn>
                <a:cxn ang="10800000">
                  <a:pos x="wd2" y="hd2"/>
                </a:cxn>
                <a:cxn ang="16200000">
                  <a:pos x="wd2" y="hd2"/>
                </a:cxn>
              </a:cxnLst>
              <a:rect l="0" t="0" r="r" b="b"/>
              <a:pathLst>
                <a:path w="21600" h="19449" extrusionOk="0">
                  <a:moveTo>
                    <a:pt x="21492" y="2004"/>
                  </a:moveTo>
                  <a:lnTo>
                    <a:pt x="21600" y="13054"/>
                  </a:lnTo>
                  <a:cubicBezTo>
                    <a:pt x="14385" y="9293"/>
                    <a:pt x="7725" y="11903"/>
                    <a:pt x="2201" y="19449"/>
                  </a:cubicBezTo>
                  <a:lnTo>
                    <a:pt x="0" y="9066"/>
                  </a:lnTo>
                  <a:cubicBezTo>
                    <a:pt x="6570" y="132"/>
                    <a:pt x="13517" y="-2151"/>
                    <a:pt x="21492" y="2004"/>
                  </a:cubicBezTo>
                  <a:close/>
                </a:path>
              </a:pathLst>
            </a:custGeom>
            <a:solidFill>
              <a:schemeClr val="accent6">
                <a:lumMod val="75000"/>
              </a:schemeClr>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5" name="Shape 315"/>
            <p:cNvSpPr/>
            <p:nvPr/>
          </p:nvSpPr>
          <p:spPr>
            <a:xfrm>
              <a:off x="6660909" y="5045849"/>
              <a:ext cx="2410851" cy="722946"/>
            </a:xfrm>
            <a:custGeom>
              <a:avLst/>
              <a:gdLst/>
              <a:ahLst/>
              <a:cxnLst>
                <a:cxn ang="0">
                  <a:pos x="wd2" y="hd2"/>
                </a:cxn>
                <a:cxn ang="5400000">
                  <a:pos x="wd2" y="hd2"/>
                </a:cxn>
                <a:cxn ang="10800000">
                  <a:pos x="wd2" y="hd2"/>
                </a:cxn>
                <a:cxn ang="16200000">
                  <a:pos x="wd2" y="hd2"/>
                </a:cxn>
              </a:cxnLst>
              <a:rect l="0" t="0" r="r" b="b"/>
              <a:pathLst>
                <a:path w="21600" h="20324" extrusionOk="0">
                  <a:moveTo>
                    <a:pt x="0" y="20324"/>
                  </a:moveTo>
                  <a:cubicBezTo>
                    <a:pt x="3490" y="15171"/>
                    <a:pt x="6978" y="10018"/>
                    <a:pt x="10468" y="4864"/>
                  </a:cubicBezTo>
                  <a:cubicBezTo>
                    <a:pt x="13883" y="-176"/>
                    <a:pt x="17502" y="-1276"/>
                    <a:pt x="21600" y="1456"/>
                  </a:cubicBezTo>
                  <a:lnTo>
                    <a:pt x="11131" y="16912"/>
                  </a:lnTo>
                  <a:cubicBezTo>
                    <a:pt x="7034" y="14181"/>
                    <a:pt x="3415" y="15280"/>
                    <a:pt x="0" y="20324"/>
                  </a:cubicBezTo>
                  <a:close/>
                </a:path>
              </a:pathLst>
            </a:custGeom>
            <a:solidFill>
              <a:schemeClr val="accent6"/>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6" name="Shape 316"/>
            <p:cNvSpPr/>
            <p:nvPr/>
          </p:nvSpPr>
          <p:spPr>
            <a:xfrm>
              <a:off x="9243961" y="8939216"/>
              <a:ext cx="2351871" cy="2423378"/>
            </a:xfrm>
            <a:custGeom>
              <a:avLst/>
              <a:gdLst/>
              <a:ahLst/>
              <a:cxnLst>
                <a:cxn ang="0">
                  <a:pos x="wd2" y="hd2"/>
                </a:cxn>
                <a:cxn ang="5400000">
                  <a:pos x="wd2" y="hd2"/>
                </a:cxn>
                <a:cxn ang="10800000">
                  <a:pos x="wd2" y="hd2"/>
                </a:cxn>
                <a:cxn ang="16200000">
                  <a:pos x="wd2" y="hd2"/>
                </a:cxn>
              </a:cxnLst>
              <a:rect l="0" t="0" r="r" b="b"/>
              <a:pathLst>
                <a:path w="21600" h="21600" extrusionOk="0">
                  <a:moveTo>
                    <a:pt x="10730" y="16699"/>
                  </a:moveTo>
                  <a:cubicBezTo>
                    <a:pt x="7154" y="18333"/>
                    <a:pt x="3576" y="19967"/>
                    <a:pt x="0" y="21600"/>
                  </a:cubicBezTo>
                  <a:cubicBezTo>
                    <a:pt x="5850" y="18928"/>
                    <a:pt x="10042" y="12986"/>
                    <a:pt x="10870" y="4899"/>
                  </a:cubicBezTo>
                  <a:lnTo>
                    <a:pt x="21600" y="0"/>
                  </a:lnTo>
                  <a:cubicBezTo>
                    <a:pt x="20773" y="8086"/>
                    <a:pt x="16579" y="14028"/>
                    <a:pt x="10730" y="16699"/>
                  </a:cubicBezTo>
                  <a:close/>
                </a:path>
              </a:pathLst>
            </a:custGeom>
            <a:solidFill>
              <a:schemeClr val="accent3">
                <a:lumMod val="75000"/>
              </a:schemeClr>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7" name="Shape 317"/>
            <p:cNvSpPr/>
            <p:nvPr/>
          </p:nvSpPr>
          <p:spPr>
            <a:xfrm>
              <a:off x="7308987" y="9404850"/>
              <a:ext cx="3134142" cy="2140679"/>
            </a:xfrm>
            <a:custGeom>
              <a:avLst/>
              <a:gdLst/>
              <a:ahLst/>
              <a:cxnLst>
                <a:cxn ang="0">
                  <a:pos x="wd2" y="hd2"/>
                </a:cxn>
                <a:cxn ang="5400000">
                  <a:pos x="wd2" y="hd2"/>
                </a:cxn>
                <a:cxn ang="10800000">
                  <a:pos x="wd2" y="hd2"/>
                </a:cxn>
                <a:cxn ang="16200000">
                  <a:pos x="wd2" y="hd2"/>
                </a:cxn>
              </a:cxnLst>
              <a:rect l="0" t="0" r="r" b="b"/>
              <a:pathLst>
                <a:path w="21600" h="19631" extrusionOk="0">
                  <a:moveTo>
                    <a:pt x="19920" y="0"/>
                  </a:moveTo>
                  <a:lnTo>
                    <a:pt x="21600" y="836"/>
                  </a:lnTo>
                  <a:cubicBezTo>
                    <a:pt x="20620" y="13965"/>
                    <a:pt x="13352" y="21600"/>
                    <a:pt x="4830" y="19189"/>
                  </a:cubicBezTo>
                  <a:cubicBezTo>
                    <a:pt x="4025" y="18962"/>
                    <a:pt x="3208" y="18644"/>
                    <a:pt x="2386" y="18233"/>
                  </a:cubicBezTo>
                  <a:cubicBezTo>
                    <a:pt x="1526" y="17807"/>
                    <a:pt x="837" y="17387"/>
                    <a:pt x="0" y="16781"/>
                  </a:cubicBezTo>
                  <a:lnTo>
                    <a:pt x="421" y="14397"/>
                  </a:lnTo>
                  <a:cubicBezTo>
                    <a:pt x="1806" y="15393"/>
                    <a:pt x="3260" y="16138"/>
                    <a:pt x="4761" y="16563"/>
                  </a:cubicBezTo>
                  <a:cubicBezTo>
                    <a:pt x="12682" y="18802"/>
                    <a:pt x="19066" y="11536"/>
                    <a:pt x="19920" y="0"/>
                  </a:cubicBezTo>
                  <a:close/>
                </a:path>
              </a:pathLst>
            </a:custGeom>
            <a:solidFill>
              <a:schemeClr val="accent3"/>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8" name="Shape 318"/>
            <p:cNvSpPr/>
            <p:nvPr/>
          </p:nvSpPr>
          <p:spPr>
            <a:xfrm>
              <a:off x="7877552" y="5085606"/>
              <a:ext cx="2514740" cy="1280504"/>
            </a:xfrm>
            <a:custGeom>
              <a:avLst/>
              <a:gdLst/>
              <a:ahLst/>
              <a:cxnLst>
                <a:cxn ang="0">
                  <a:pos x="wd2" y="hd2"/>
                </a:cxn>
                <a:cxn ang="5400000">
                  <a:pos x="wd2" y="hd2"/>
                </a:cxn>
                <a:cxn ang="10800000">
                  <a:pos x="wd2" y="hd2"/>
                </a:cxn>
                <a:cxn ang="16200000">
                  <a:pos x="wd2" y="hd2"/>
                </a:cxn>
              </a:cxnLst>
              <a:rect l="0" t="0" r="r" b="b"/>
              <a:pathLst>
                <a:path w="21600" h="21600" extrusionOk="0">
                  <a:moveTo>
                    <a:pt x="0" y="9274"/>
                  </a:moveTo>
                  <a:lnTo>
                    <a:pt x="10036" y="0"/>
                  </a:lnTo>
                  <a:cubicBezTo>
                    <a:pt x="14376" y="1812"/>
                    <a:pt x="17856" y="5520"/>
                    <a:pt x="21600" y="12326"/>
                  </a:cubicBezTo>
                  <a:lnTo>
                    <a:pt x="11565" y="21600"/>
                  </a:lnTo>
                  <a:cubicBezTo>
                    <a:pt x="7821" y="14794"/>
                    <a:pt x="4341" y="11087"/>
                    <a:pt x="0" y="9274"/>
                  </a:cubicBezTo>
                  <a:close/>
                </a:path>
              </a:pathLst>
            </a:custGeom>
            <a:solidFill>
              <a:schemeClr val="accent6"/>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9" name="Shape 319"/>
            <p:cNvSpPr/>
            <p:nvPr/>
          </p:nvSpPr>
          <p:spPr>
            <a:xfrm>
              <a:off x="7877552" y="5626123"/>
              <a:ext cx="1346395" cy="9454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8" y="2455"/>
                    <a:pt x="14608" y="7476"/>
                    <a:pt x="21600" y="16694"/>
                  </a:cubicBezTo>
                  <a:lnTo>
                    <a:pt x="19611" y="21600"/>
                  </a:lnTo>
                  <a:cubicBezTo>
                    <a:pt x="13903" y="14066"/>
                    <a:pt x="7217" y="8675"/>
                    <a:pt x="110" y="6522"/>
                  </a:cubicBezTo>
                  <a:cubicBezTo>
                    <a:pt x="110" y="6522"/>
                    <a:pt x="0" y="0"/>
                    <a:pt x="0" y="0"/>
                  </a:cubicBezTo>
                  <a:close/>
                </a:path>
              </a:pathLst>
            </a:custGeom>
            <a:solidFill>
              <a:schemeClr val="accent6">
                <a:lumMod val="75000"/>
              </a:schemeClr>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20" name="Shape 320"/>
            <p:cNvSpPr/>
            <p:nvPr/>
          </p:nvSpPr>
          <p:spPr>
            <a:xfrm>
              <a:off x="9204204" y="5803936"/>
              <a:ext cx="2414063" cy="3698885"/>
            </a:xfrm>
            <a:custGeom>
              <a:avLst/>
              <a:gdLst/>
              <a:ahLst/>
              <a:cxnLst>
                <a:cxn ang="0">
                  <a:pos x="wd2" y="hd2"/>
                </a:cxn>
                <a:cxn ang="5400000">
                  <a:pos x="wd2" y="hd2"/>
                </a:cxn>
                <a:cxn ang="10800000">
                  <a:pos x="wd2" y="hd2"/>
                </a:cxn>
                <a:cxn ang="16200000">
                  <a:pos x="wd2" y="hd2"/>
                </a:cxn>
              </a:cxnLst>
              <a:rect l="0" t="0" r="r" b="b"/>
              <a:pathLst>
                <a:path w="20770" h="21600" extrusionOk="0">
                  <a:moveTo>
                    <a:pt x="0" y="3211"/>
                  </a:moveTo>
                  <a:lnTo>
                    <a:pt x="10052" y="0"/>
                  </a:lnTo>
                  <a:cubicBezTo>
                    <a:pt x="17565" y="4719"/>
                    <a:pt x="21600" y="11738"/>
                    <a:pt x="20627" y="18390"/>
                  </a:cubicBezTo>
                  <a:lnTo>
                    <a:pt x="10575" y="21600"/>
                  </a:lnTo>
                  <a:cubicBezTo>
                    <a:pt x="11547" y="14949"/>
                    <a:pt x="7512" y="7929"/>
                    <a:pt x="0" y="3211"/>
                  </a:cubicBezTo>
                  <a:close/>
                </a:path>
              </a:pathLst>
            </a:custGeom>
            <a:solidFill>
              <a:schemeClr val="accent4"/>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21" name="Shape 321"/>
            <p:cNvSpPr/>
            <p:nvPr/>
          </p:nvSpPr>
          <p:spPr>
            <a:xfrm>
              <a:off x="9089565" y="6360792"/>
              <a:ext cx="1369742" cy="3149077"/>
            </a:xfrm>
            <a:custGeom>
              <a:avLst/>
              <a:gdLst/>
              <a:ahLst/>
              <a:cxnLst>
                <a:cxn ang="0">
                  <a:pos x="wd2" y="hd2"/>
                </a:cxn>
                <a:cxn ang="5400000">
                  <a:pos x="wd2" y="hd2"/>
                </a:cxn>
                <a:cxn ang="10800000">
                  <a:pos x="wd2" y="hd2"/>
                </a:cxn>
                <a:cxn ang="16200000">
                  <a:pos x="wd2" y="hd2"/>
                </a:cxn>
              </a:cxnLst>
              <a:rect l="0" t="0" r="r" b="b"/>
              <a:pathLst>
                <a:path w="20180" h="21600" extrusionOk="0">
                  <a:moveTo>
                    <a:pt x="1827" y="0"/>
                  </a:moveTo>
                  <a:cubicBezTo>
                    <a:pt x="14690" y="5543"/>
                    <a:pt x="21600" y="13788"/>
                    <a:pt x="19935" y="21600"/>
                  </a:cubicBezTo>
                  <a:lnTo>
                    <a:pt x="16344" y="20975"/>
                  </a:lnTo>
                  <a:cubicBezTo>
                    <a:pt x="16514" y="20167"/>
                    <a:pt x="16587" y="19333"/>
                    <a:pt x="16545" y="18474"/>
                  </a:cubicBezTo>
                  <a:cubicBezTo>
                    <a:pt x="16214" y="11962"/>
                    <a:pt x="9626" y="5628"/>
                    <a:pt x="0" y="1473"/>
                  </a:cubicBezTo>
                  <a:cubicBezTo>
                    <a:pt x="0" y="1473"/>
                    <a:pt x="1827" y="0"/>
                    <a:pt x="1827" y="0"/>
                  </a:cubicBezTo>
                  <a:close/>
                </a:path>
              </a:pathLst>
            </a:custGeom>
            <a:solidFill>
              <a:schemeClr val="accent4">
                <a:lumMod val="75000"/>
              </a:schemeClr>
            </a:solidFill>
            <a:ln w="12700" cap="flat">
              <a:noFill/>
              <a:miter lim="400000"/>
            </a:ln>
            <a:effectLst/>
          </p:spPr>
          <p:txBody>
            <a:bodyPr wrap="square" lIns="38100" tIns="38100" rIns="38100" bIns="38100" numCol="1" anchor="ctr">
              <a:noAutofit/>
            </a:bodyPr>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552815" y="2609215"/>
            <a:ext cx="4636770" cy="1353820"/>
          </a:xfrm>
          <a:prstGeom prst="rect">
            <a:avLst/>
          </a:prstGeom>
          <a:noFill/>
        </p:spPr>
        <p:txBody>
          <a:bodyPr wrap="square" lIns="0" tIns="0" rIns="0" bIns="0" rtlCol="0">
            <a:spAutoFit/>
          </a:bodyPr>
          <a:lstStyle/>
          <a:p>
            <a:r>
              <a:rPr lang="en-GB" altLang="en-US" sz="8800" b="1">
                <a:solidFill>
                  <a:schemeClr val="tx1"/>
                </a:solidFill>
                <a:latin typeface="Raleway" panose="020B0503030101060003" pitchFamily="34" charset="0"/>
              </a:rPr>
              <a:t>Outline</a:t>
            </a:r>
            <a:endParaRPr lang="en-GB" altLang="en-US" sz="8800" b="1">
              <a:solidFill>
                <a:schemeClr val="tx1"/>
              </a:solidFill>
              <a:latin typeface="Raleway" panose="020B0503030101060003" pitchFamily="34" charset="0"/>
            </a:endParaRPr>
          </a:p>
        </p:txBody>
      </p:sp>
      <p:sp>
        <p:nvSpPr>
          <p:cNvPr id="18" name="Frame 17"/>
          <p:cNvSpPr/>
          <p:nvPr/>
        </p:nvSpPr>
        <p:spPr>
          <a:xfrm>
            <a:off x="-1411359" y="4271515"/>
            <a:ext cx="2171704" cy="4680602"/>
          </a:xfrm>
          <a:prstGeom prst="frame">
            <a:avLst>
              <a:gd name="adj1" fmla="val 59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tx1"/>
              </a:solidFill>
            </a:endParaRPr>
          </a:p>
        </p:txBody>
      </p:sp>
      <p:sp>
        <p:nvSpPr>
          <p:cNvPr id="19" name="TextBox 18"/>
          <p:cNvSpPr txBox="1"/>
          <p:nvPr/>
        </p:nvSpPr>
        <p:spPr>
          <a:xfrm>
            <a:off x="15622905" y="1383030"/>
            <a:ext cx="7877810" cy="8725535"/>
          </a:xfrm>
          <a:prstGeom prst="rect">
            <a:avLst/>
          </a:prstGeom>
          <a:noFill/>
        </p:spPr>
        <p:txBody>
          <a:bodyPr wrap="square" lIns="0" tIns="0" rIns="0" bIns="0" rtlCol="0">
            <a:spAutoFit/>
          </a:bodyPr>
          <a:lstStyle/>
          <a:p>
            <a:pPr>
              <a:lnSpc>
                <a:spcPct val="150000"/>
              </a:lnSpc>
            </a:pPr>
            <a:r>
              <a:rPr lang="en-GB" altLang="en-US" sz="5400">
                <a:solidFill>
                  <a:schemeClr val="tx1">
                    <a:lumMod val="75000"/>
                    <a:lumOff val="25000"/>
                  </a:schemeClr>
                </a:solidFill>
                <a:latin typeface="Raleway" panose="020B0503030101060003" pitchFamily="34" charset="0"/>
              </a:rPr>
              <a:t>1. Introduction</a:t>
            </a:r>
            <a:endParaRPr lang="en-GB" altLang="en-US" sz="5400">
              <a:solidFill>
                <a:schemeClr val="tx1">
                  <a:lumMod val="75000"/>
                  <a:lumOff val="25000"/>
                </a:schemeClr>
              </a:solidFill>
              <a:latin typeface="Raleway" panose="020B0503030101060003" pitchFamily="34" charset="0"/>
            </a:endParaRPr>
          </a:p>
          <a:p>
            <a:pPr>
              <a:lnSpc>
                <a:spcPct val="150000"/>
              </a:lnSpc>
            </a:pPr>
            <a:r>
              <a:rPr lang="en-GB" altLang="en-US" sz="5400">
                <a:solidFill>
                  <a:schemeClr val="tx1">
                    <a:lumMod val="75000"/>
                    <a:lumOff val="25000"/>
                  </a:schemeClr>
                </a:solidFill>
                <a:latin typeface="Raleway" panose="020B0503030101060003" pitchFamily="34" charset="0"/>
              </a:rPr>
              <a:t>2. Literature Survey</a:t>
            </a:r>
            <a:endParaRPr lang="en-GB" altLang="en-US" sz="5400">
              <a:solidFill>
                <a:schemeClr val="tx1">
                  <a:lumMod val="75000"/>
                  <a:lumOff val="25000"/>
                </a:schemeClr>
              </a:solidFill>
              <a:latin typeface="Raleway" panose="020B0503030101060003" pitchFamily="34" charset="0"/>
            </a:endParaRPr>
          </a:p>
          <a:p>
            <a:pPr>
              <a:lnSpc>
                <a:spcPct val="150000"/>
              </a:lnSpc>
            </a:pPr>
            <a:r>
              <a:rPr lang="en-GB" altLang="en-US" sz="5400">
                <a:solidFill>
                  <a:schemeClr val="tx1">
                    <a:lumMod val="75000"/>
                    <a:lumOff val="25000"/>
                  </a:schemeClr>
                </a:solidFill>
                <a:latin typeface="Raleway" panose="020B0503030101060003" pitchFamily="34" charset="0"/>
              </a:rPr>
              <a:t>3. Objectives</a:t>
            </a:r>
            <a:endParaRPr lang="en-GB" altLang="en-US" sz="5400">
              <a:solidFill>
                <a:schemeClr val="tx1">
                  <a:lumMod val="75000"/>
                  <a:lumOff val="25000"/>
                </a:schemeClr>
              </a:solidFill>
              <a:latin typeface="Raleway" panose="020B0503030101060003" pitchFamily="34" charset="0"/>
            </a:endParaRPr>
          </a:p>
          <a:p>
            <a:pPr>
              <a:lnSpc>
                <a:spcPct val="150000"/>
              </a:lnSpc>
            </a:pPr>
            <a:r>
              <a:rPr lang="en-GB" altLang="en-US" sz="5400">
                <a:solidFill>
                  <a:schemeClr val="tx1">
                    <a:lumMod val="75000"/>
                    <a:lumOff val="25000"/>
                  </a:schemeClr>
                </a:solidFill>
                <a:latin typeface="Raleway" panose="020B0503030101060003" pitchFamily="34" charset="0"/>
              </a:rPr>
              <a:t>4. Methodology</a:t>
            </a:r>
            <a:endParaRPr lang="en-GB" altLang="en-US" sz="5400">
              <a:solidFill>
                <a:schemeClr val="tx1">
                  <a:lumMod val="75000"/>
                  <a:lumOff val="25000"/>
                </a:schemeClr>
              </a:solidFill>
              <a:latin typeface="Raleway" panose="020B0503030101060003" pitchFamily="34" charset="0"/>
            </a:endParaRPr>
          </a:p>
          <a:p>
            <a:pPr>
              <a:lnSpc>
                <a:spcPct val="150000"/>
              </a:lnSpc>
            </a:pPr>
            <a:r>
              <a:rPr lang="en-GB" altLang="en-US" sz="5400">
                <a:solidFill>
                  <a:schemeClr val="tx1">
                    <a:lumMod val="75000"/>
                    <a:lumOff val="25000"/>
                  </a:schemeClr>
                </a:solidFill>
                <a:latin typeface="Raleway" panose="020B0503030101060003" pitchFamily="34" charset="0"/>
              </a:rPr>
              <a:t>5. Progress</a:t>
            </a:r>
            <a:endParaRPr lang="en-GB" altLang="en-US" sz="5400">
              <a:solidFill>
                <a:schemeClr val="tx1">
                  <a:lumMod val="75000"/>
                  <a:lumOff val="25000"/>
                </a:schemeClr>
              </a:solidFill>
              <a:latin typeface="Raleway" panose="020B0503030101060003" pitchFamily="34" charset="0"/>
            </a:endParaRPr>
          </a:p>
          <a:p>
            <a:pPr>
              <a:lnSpc>
                <a:spcPct val="150000"/>
              </a:lnSpc>
            </a:pPr>
            <a:r>
              <a:rPr lang="en-GB" altLang="en-US" sz="5400">
                <a:solidFill>
                  <a:schemeClr val="tx1">
                    <a:lumMod val="75000"/>
                    <a:lumOff val="25000"/>
                  </a:schemeClr>
                </a:solidFill>
                <a:latin typeface="Raleway" panose="020B0503030101060003" pitchFamily="34" charset="0"/>
              </a:rPr>
              <a:t>6. Conclusion</a:t>
            </a:r>
            <a:endParaRPr lang="en-GB" altLang="en-US" sz="5400">
              <a:solidFill>
                <a:schemeClr val="tx1">
                  <a:lumMod val="75000"/>
                  <a:lumOff val="25000"/>
                </a:schemeClr>
              </a:solidFill>
              <a:latin typeface="Raleway" panose="020B0503030101060003" pitchFamily="34" charset="0"/>
            </a:endParaRPr>
          </a:p>
          <a:p>
            <a:pPr>
              <a:lnSpc>
                <a:spcPct val="150000"/>
              </a:lnSpc>
            </a:pPr>
            <a:r>
              <a:rPr lang="en-GB" altLang="en-US" sz="5400">
                <a:solidFill>
                  <a:schemeClr val="tx1">
                    <a:lumMod val="75000"/>
                    <a:lumOff val="25000"/>
                  </a:schemeClr>
                </a:solidFill>
                <a:latin typeface="Raleway" panose="020B0503030101060003" pitchFamily="34" charset="0"/>
              </a:rPr>
              <a:t>7. References</a:t>
            </a:r>
            <a:endParaRPr lang="en-GB" altLang="en-US" sz="5400">
              <a:solidFill>
                <a:schemeClr val="tx1">
                  <a:lumMod val="75000"/>
                  <a:lumOff val="25000"/>
                </a:schemeClr>
              </a:solidFill>
              <a:latin typeface="Raleway" panose="020B0503030101060003" pitchFamily="34" charset="0"/>
            </a:endParaRPr>
          </a:p>
        </p:txBody>
      </p:sp>
      <p:grpSp>
        <p:nvGrpSpPr>
          <p:cNvPr id="20" name="Group 19"/>
          <p:cNvGrpSpPr/>
          <p:nvPr/>
        </p:nvGrpSpPr>
        <p:grpSpPr>
          <a:xfrm>
            <a:off x="14370685" y="74930"/>
            <a:ext cx="91440" cy="13555980"/>
            <a:chOff x="1191560" y="4222376"/>
            <a:chExt cx="91139" cy="6064624"/>
          </a:xfrm>
        </p:grpSpPr>
        <p:cxnSp>
          <p:nvCxnSpPr>
            <p:cNvPr id="21" name="Straight Connector 20"/>
            <p:cNvCxnSpPr/>
            <p:nvPr/>
          </p:nvCxnSpPr>
          <p:spPr>
            <a:xfrm>
              <a:off x="1237129" y="4222376"/>
              <a:ext cx="0" cy="60646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191560" y="6813487"/>
              <a:ext cx="91139" cy="858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tx1">
                    <a:lumMod val="75000"/>
                    <a:lumOff val="25000"/>
                  </a:schemeClr>
                </a:solidFill>
              </a:endParaRPr>
            </a:p>
          </p:txBody>
        </p:sp>
      </p:grpSp>
      <p:grpSp>
        <p:nvGrpSpPr>
          <p:cNvPr id="2" name="Group 1"/>
          <p:cNvGrpSpPr/>
          <p:nvPr/>
        </p:nvGrpSpPr>
        <p:grpSpPr>
          <a:xfrm>
            <a:off x="729615" y="441325"/>
            <a:ext cx="9766935" cy="13108940"/>
            <a:chOff x="541217" y="1308169"/>
            <a:chExt cx="4032698" cy="5535021"/>
          </a:xfrm>
        </p:grpSpPr>
        <p:grpSp>
          <p:nvGrpSpPr>
            <p:cNvPr id="107" name="Group 106"/>
            <p:cNvGrpSpPr/>
            <p:nvPr/>
          </p:nvGrpSpPr>
          <p:grpSpPr>
            <a:xfrm rot="21583358">
              <a:off x="2158170" y="5240587"/>
              <a:ext cx="1609212" cy="1602603"/>
              <a:chOff x="5353050" y="4813300"/>
              <a:chExt cx="1546225" cy="1539875"/>
            </a:xfrm>
          </p:grpSpPr>
          <p:sp>
            <p:nvSpPr>
              <p:cNvPr id="108" name="Freeform 21"/>
              <p:cNvSpPr/>
              <p:nvPr/>
            </p:nvSpPr>
            <p:spPr bwMode="auto">
              <a:xfrm>
                <a:off x="5353050" y="4813300"/>
                <a:ext cx="1546225" cy="771525"/>
              </a:xfrm>
              <a:custGeom>
                <a:avLst/>
                <a:gdLst>
                  <a:gd name="T0" fmla="*/ 486 w 974"/>
                  <a:gd name="T1" fmla="*/ 0 h 486"/>
                  <a:gd name="T2" fmla="*/ 0 w 974"/>
                  <a:gd name="T3" fmla="*/ 243 h 486"/>
                  <a:gd name="T4" fmla="*/ 486 w 974"/>
                  <a:gd name="T5" fmla="*/ 486 h 486"/>
                  <a:gd name="T6" fmla="*/ 974 w 974"/>
                  <a:gd name="T7" fmla="*/ 243 h 486"/>
                  <a:gd name="T8" fmla="*/ 486 w 974"/>
                  <a:gd name="T9" fmla="*/ 0 h 486"/>
                </a:gdLst>
                <a:ahLst/>
                <a:cxnLst>
                  <a:cxn ang="0">
                    <a:pos x="T0" y="T1"/>
                  </a:cxn>
                  <a:cxn ang="0">
                    <a:pos x="T2" y="T3"/>
                  </a:cxn>
                  <a:cxn ang="0">
                    <a:pos x="T4" y="T5"/>
                  </a:cxn>
                  <a:cxn ang="0">
                    <a:pos x="T6" y="T7"/>
                  </a:cxn>
                  <a:cxn ang="0">
                    <a:pos x="T8" y="T9"/>
                  </a:cxn>
                </a:cxnLst>
                <a:rect l="0" t="0" r="r" b="b"/>
                <a:pathLst>
                  <a:path w="974" h="486">
                    <a:moveTo>
                      <a:pt x="486" y="0"/>
                    </a:moveTo>
                    <a:lnTo>
                      <a:pt x="0" y="243"/>
                    </a:lnTo>
                    <a:lnTo>
                      <a:pt x="486" y="486"/>
                    </a:lnTo>
                    <a:lnTo>
                      <a:pt x="974" y="243"/>
                    </a:lnTo>
                    <a:lnTo>
                      <a:pt x="486" y="0"/>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09" name="Freeform 22"/>
              <p:cNvSpPr/>
              <p:nvPr/>
            </p:nvSpPr>
            <p:spPr bwMode="auto">
              <a:xfrm>
                <a:off x="5353050" y="5584825"/>
                <a:ext cx="1546225" cy="768350"/>
              </a:xfrm>
              <a:custGeom>
                <a:avLst/>
                <a:gdLst>
                  <a:gd name="T0" fmla="*/ 486 w 974"/>
                  <a:gd name="T1" fmla="*/ 0 h 484"/>
                  <a:gd name="T2" fmla="*/ 0 w 974"/>
                  <a:gd name="T3" fmla="*/ 241 h 484"/>
                  <a:gd name="T4" fmla="*/ 486 w 974"/>
                  <a:gd name="T5" fmla="*/ 484 h 484"/>
                  <a:gd name="T6" fmla="*/ 974 w 974"/>
                  <a:gd name="T7" fmla="*/ 241 h 484"/>
                  <a:gd name="T8" fmla="*/ 486 w 974"/>
                  <a:gd name="T9" fmla="*/ 0 h 484"/>
                </a:gdLst>
                <a:ahLst/>
                <a:cxnLst>
                  <a:cxn ang="0">
                    <a:pos x="T0" y="T1"/>
                  </a:cxn>
                  <a:cxn ang="0">
                    <a:pos x="T2" y="T3"/>
                  </a:cxn>
                  <a:cxn ang="0">
                    <a:pos x="T4" y="T5"/>
                  </a:cxn>
                  <a:cxn ang="0">
                    <a:pos x="T6" y="T7"/>
                  </a:cxn>
                  <a:cxn ang="0">
                    <a:pos x="T8" y="T9"/>
                  </a:cxn>
                </a:cxnLst>
                <a:rect l="0" t="0" r="r" b="b"/>
                <a:pathLst>
                  <a:path w="974" h="484">
                    <a:moveTo>
                      <a:pt x="486" y="0"/>
                    </a:moveTo>
                    <a:lnTo>
                      <a:pt x="0" y="241"/>
                    </a:lnTo>
                    <a:lnTo>
                      <a:pt x="486" y="484"/>
                    </a:lnTo>
                    <a:lnTo>
                      <a:pt x="974" y="241"/>
                    </a:lnTo>
                    <a:lnTo>
                      <a:pt x="486"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10" name="Freeform 23"/>
              <p:cNvSpPr/>
              <p:nvPr/>
            </p:nvSpPr>
            <p:spPr bwMode="auto">
              <a:xfrm>
                <a:off x="5353050" y="5199063"/>
                <a:ext cx="771525" cy="1154112"/>
              </a:xfrm>
              <a:custGeom>
                <a:avLst/>
                <a:gdLst>
                  <a:gd name="T0" fmla="*/ 486 w 486"/>
                  <a:gd name="T1" fmla="*/ 727 h 727"/>
                  <a:gd name="T2" fmla="*/ 0 w 486"/>
                  <a:gd name="T3" fmla="*/ 484 h 727"/>
                  <a:gd name="T4" fmla="*/ 0 w 486"/>
                  <a:gd name="T5" fmla="*/ 0 h 727"/>
                  <a:gd name="T6" fmla="*/ 486 w 486"/>
                  <a:gd name="T7" fmla="*/ 243 h 727"/>
                  <a:gd name="T8" fmla="*/ 486 w 486"/>
                  <a:gd name="T9" fmla="*/ 727 h 727"/>
                </a:gdLst>
                <a:ahLst/>
                <a:cxnLst>
                  <a:cxn ang="0">
                    <a:pos x="T0" y="T1"/>
                  </a:cxn>
                  <a:cxn ang="0">
                    <a:pos x="T2" y="T3"/>
                  </a:cxn>
                  <a:cxn ang="0">
                    <a:pos x="T4" y="T5"/>
                  </a:cxn>
                  <a:cxn ang="0">
                    <a:pos x="T6" y="T7"/>
                  </a:cxn>
                  <a:cxn ang="0">
                    <a:pos x="T8" y="T9"/>
                  </a:cxn>
                </a:cxnLst>
                <a:rect l="0" t="0" r="r" b="b"/>
                <a:pathLst>
                  <a:path w="486" h="727">
                    <a:moveTo>
                      <a:pt x="486" y="727"/>
                    </a:moveTo>
                    <a:lnTo>
                      <a:pt x="0" y="484"/>
                    </a:lnTo>
                    <a:lnTo>
                      <a:pt x="0" y="0"/>
                    </a:lnTo>
                    <a:lnTo>
                      <a:pt x="486" y="243"/>
                    </a:lnTo>
                    <a:lnTo>
                      <a:pt x="486" y="727"/>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11" name="Freeform 24"/>
              <p:cNvSpPr/>
              <p:nvPr/>
            </p:nvSpPr>
            <p:spPr bwMode="auto">
              <a:xfrm>
                <a:off x="6124575" y="5199063"/>
                <a:ext cx="774700" cy="1154112"/>
              </a:xfrm>
              <a:custGeom>
                <a:avLst/>
                <a:gdLst>
                  <a:gd name="T0" fmla="*/ 0 w 488"/>
                  <a:gd name="T1" fmla="*/ 727 h 727"/>
                  <a:gd name="T2" fmla="*/ 488 w 488"/>
                  <a:gd name="T3" fmla="*/ 484 h 727"/>
                  <a:gd name="T4" fmla="*/ 488 w 488"/>
                  <a:gd name="T5" fmla="*/ 0 h 727"/>
                  <a:gd name="T6" fmla="*/ 0 w 488"/>
                  <a:gd name="T7" fmla="*/ 243 h 727"/>
                  <a:gd name="T8" fmla="*/ 0 w 488"/>
                  <a:gd name="T9" fmla="*/ 727 h 727"/>
                </a:gdLst>
                <a:ahLst/>
                <a:cxnLst>
                  <a:cxn ang="0">
                    <a:pos x="T0" y="T1"/>
                  </a:cxn>
                  <a:cxn ang="0">
                    <a:pos x="T2" y="T3"/>
                  </a:cxn>
                  <a:cxn ang="0">
                    <a:pos x="T4" y="T5"/>
                  </a:cxn>
                  <a:cxn ang="0">
                    <a:pos x="T6" y="T7"/>
                  </a:cxn>
                  <a:cxn ang="0">
                    <a:pos x="T8" y="T9"/>
                  </a:cxn>
                </a:cxnLst>
                <a:rect l="0" t="0" r="r" b="b"/>
                <a:pathLst>
                  <a:path w="488" h="727">
                    <a:moveTo>
                      <a:pt x="0" y="727"/>
                    </a:moveTo>
                    <a:lnTo>
                      <a:pt x="488" y="484"/>
                    </a:lnTo>
                    <a:lnTo>
                      <a:pt x="488" y="0"/>
                    </a:lnTo>
                    <a:lnTo>
                      <a:pt x="0" y="243"/>
                    </a:lnTo>
                    <a:lnTo>
                      <a:pt x="0" y="727"/>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grpSp>
        <p:grpSp>
          <p:nvGrpSpPr>
            <p:cNvPr id="112" name="Group 111"/>
            <p:cNvGrpSpPr/>
            <p:nvPr/>
          </p:nvGrpSpPr>
          <p:grpSpPr>
            <a:xfrm rot="21583358">
              <a:off x="2964703" y="4069584"/>
              <a:ext cx="1609212" cy="1602603"/>
              <a:chOff x="5353050" y="4044950"/>
              <a:chExt cx="1546225" cy="1539875"/>
            </a:xfrm>
          </p:grpSpPr>
          <p:sp>
            <p:nvSpPr>
              <p:cNvPr id="113" name="Freeform 17"/>
              <p:cNvSpPr/>
              <p:nvPr/>
            </p:nvSpPr>
            <p:spPr bwMode="auto">
              <a:xfrm>
                <a:off x="5353050" y="4044950"/>
                <a:ext cx="1546225" cy="768350"/>
              </a:xfrm>
              <a:custGeom>
                <a:avLst/>
                <a:gdLst>
                  <a:gd name="T0" fmla="*/ 486 w 974"/>
                  <a:gd name="T1" fmla="*/ 0 h 484"/>
                  <a:gd name="T2" fmla="*/ 0 w 974"/>
                  <a:gd name="T3" fmla="*/ 243 h 484"/>
                  <a:gd name="T4" fmla="*/ 486 w 974"/>
                  <a:gd name="T5" fmla="*/ 484 h 484"/>
                  <a:gd name="T6" fmla="*/ 974 w 974"/>
                  <a:gd name="T7" fmla="*/ 243 h 484"/>
                  <a:gd name="T8" fmla="*/ 486 w 974"/>
                  <a:gd name="T9" fmla="*/ 0 h 484"/>
                </a:gdLst>
                <a:ahLst/>
                <a:cxnLst>
                  <a:cxn ang="0">
                    <a:pos x="T0" y="T1"/>
                  </a:cxn>
                  <a:cxn ang="0">
                    <a:pos x="T2" y="T3"/>
                  </a:cxn>
                  <a:cxn ang="0">
                    <a:pos x="T4" y="T5"/>
                  </a:cxn>
                  <a:cxn ang="0">
                    <a:pos x="T6" y="T7"/>
                  </a:cxn>
                  <a:cxn ang="0">
                    <a:pos x="T8" y="T9"/>
                  </a:cxn>
                </a:cxnLst>
                <a:rect l="0" t="0" r="r" b="b"/>
                <a:pathLst>
                  <a:path w="974" h="484">
                    <a:moveTo>
                      <a:pt x="486" y="0"/>
                    </a:moveTo>
                    <a:lnTo>
                      <a:pt x="0" y="243"/>
                    </a:lnTo>
                    <a:lnTo>
                      <a:pt x="486" y="484"/>
                    </a:lnTo>
                    <a:lnTo>
                      <a:pt x="974" y="243"/>
                    </a:lnTo>
                    <a:lnTo>
                      <a:pt x="486"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14" name="Freeform 18"/>
              <p:cNvSpPr/>
              <p:nvPr/>
            </p:nvSpPr>
            <p:spPr bwMode="auto">
              <a:xfrm>
                <a:off x="5353050" y="4813300"/>
                <a:ext cx="1546225" cy="771525"/>
              </a:xfrm>
              <a:custGeom>
                <a:avLst/>
                <a:gdLst>
                  <a:gd name="T0" fmla="*/ 486 w 974"/>
                  <a:gd name="T1" fmla="*/ 0 h 486"/>
                  <a:gd name="T2" fmla="*/ 0 w 974"/>
                  <a:gd name="T3" fmla="*/ 243 h 486"/>
                  <a:gd name="T4" fmla="*/ 486 w 974"/>
                  <a:gd name="T5" fmla="*/ 486 h 486"/>
                  <a:gd name="T6" fmla="*/ 974 w 974"/>
                  <a:gd name="T7" fmla="*/ 243 h 486"/>
                  <a:gd name="T8" fmla="*/ 486 w 974"/>
                  <a:gd name="T9" fmla="*/ 0 h 486"/>
                </a:gdLst>
                <a:ahLst/>
                <a:cxnLst>
                  <a:cxn ang="0">
                    <a:pos x="T0" y="T1"/>
                  </a:cxn>
                  <a:cxn ang="0">
                    <a:pos x="T2" y="T3"/>
                  </a:cxn>
                  <a:cxn ang="0">
                    <a:pos x="T4" y="T5"/>
                  </a:cxn>
                  <a:cxn ang="0">
                    <a:pos x="T6" y="T7"/>
                  </a:cxn>
                  <a:cxn ang="0">
                    <a:pos x="T8" y="T9"/>
                  </a:cxn>
                </a:cxnLst>
                <a:rect l="0" t="0" r="r" b="b"/>
                <a:pathLst>
                  <a:path w="974" h="486">
                    <a:moveTo>
                      <a:pt x="486" y="0"/>
                    </a:moveTo>
                    <a:lnTo>
                      <a:pt x="0" y="243"/>
                    </a:lnTo>
                    <a:lnTo>
                      <a:pt x="486" y="486"/>
                    </a:lnTo>
                    <a:lnTo>
                      <a:pt x="974" y="243"/>
                    </a:lnTo>
                    <a:lnTo>
                      <a:pt x="486" y="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15" name="Freeform 19"/>
              <p:cNvSpPr/>
              <p:nvPr/>
            </p:nvSpPr>
            <p:spPr bwMode="auto">
              <a:xfrm>
                <a:off x="5353050" y="4430713"/>
                <a:ext cx="771525" cy="1154112"/>
              </a:xfrm>
              <a:custGeom>
                <a:avLst/>
                <a:gdLst>
                  <a:gd name="T0" fmla="*/ 486 w 486"/>
                  <a:gd name="T1" fmla="*/ 727 h 727"/>
                  <a:gd name="T2" fmla="*/ 0 w 486"/>
                  <a:gd name="T3" fmla="*/ 484 h 727"/>
                  <a:gd name="T4" fmla="*/ 0 w 486"/>
                  <a:gd name="T5" fmla="*/ 0 h 727"/>
                  <a:gd name="T6" fmla="*/ 486 w 486"/>
                  <a:gd name="T7" fmla="*/ 241 h 727"/>
                  <a:gd name="T8" fmla="*/ 486 w 486"/>
                  <a:gd name="T9" fmla="*/ 727 h 727"/>
                </a:gdLst>
                <a:ahLst/>
                <a:cxnLst>
                  <a:cxn ang="0">
                    <a:pos x="T0" y="T1"/>
                  </a:cxn>
                  <a:cxn ang="0">
                    <a:pos x="T2" y="T3"/>
                  </a:cxn>
                  <a:cxn ang="0">
                    <a:pos x="T4" y="T5"/>
                  </a:cxn>
                  <a:cxn ang="0">
                    <a:pos x="T6" y="T7"/>
                  </a:cxn>
                  <a:cxn ang="0">
                    <a:pos x="T8" y="T9"/>
                  </a:cxn>
                </a:cxnLst>
                <a:rect l="0" t="0" r="r" b="b"/>
                <a:pathLst>
                  <a:path w="486" h="727">
                    <a:moveTo>
                      <a:pt x="486" y="727"/>
                    </a:moveTo>
                    <a:lnTo>
                      <a:pt x="0" y="484"/>
                    </a:lnTo>
                    <a:lnTo>
                      <a:pt x="0" y="0"/>
                    </a:lnTo>
                    <a:lnTo>
                      <a:pt x="486" y="241"/>
                    </a:lnTo>
                    <a:lnTo>
                      <a:pt x="486" y="72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16" name="Freeform 20"/>
              <p:cNvSpPr/>
              <p:nvPr/>
            </p:nvSpPr>
            <p:spPr bwMode="auto">
              <a:xfrm>
                <a:off x="6124575" y="4430713"/>
                <a:ext cx="774700" cy="1154112"/>
              </a:xfrm>
              <a:custGeom>
                <a:avLst/>
                <a:gdLst>
                  <a:gd name="T0" fmla="*/ 0 w 488"/>
                  <a:gd name="T1" fmla="*/ 727 h 727"/>
                  <a:gd name="T2" fmla="*/ 488 w 488"/>
                  <a:gd name="T3" fmla="*/ 484 h 727"/>
                  <a:gd name="T4" fmla="*/ 488 w 488"/>
                  <a:gd name="T5" fmla="*/ 0 h 727"/>
                  <a:gd name="T6" fmla="*/ 0 w 488"/>
                  <a:gd name="T7" fmla="*/ 241 h 727"/>
                  <a:gd name="T8" fmla="*/ 0 w 488"/>
                  <a:gd name="T9" fmla="*/ 727 h 727"/>
                </a:gdLst>
                <a:ahLst/>
                <a:cxnLst>
                  <a:cxn ang="0">
                    <a:pos x="T0" y="T1"/>
                  </a:cxn>
                  <a:cxn ang="0">
                    <a:pos x="T2" y="T3"/>
                  </a:cxn>
                  <a:cxn ang="0">
                    <a:pos x="T4" y="T5"/>
                  </a:cxn>
                  <a:cxn ang="0">
                    <a:pos x="T6" y="T7"/>
                  </a:cxn>
                  <a:cxn ang="0">
                    <a:pos x="T8" y="T9"/>
                  </a:cxn>
                </a:cxnLst>
                <a:rect l="0" t="0" r="r" b="b"/>
                <a:pathLst>
                  <a:path w="488" h="727">
                    <a:moveTo>
                      <a:pt x="0" y="727"/>
                    </a:moveTo>
                    <a:lnTo>
                      <a:pt x="488" y="484"/>
                    </a:lnTo>
                    <a:lnTo>
                      <a:pt x="488" y="0"/>
                    </a:lnTo>
                    <a:lnTo>
                      <a:pt x="0" y="241"/>
                    </a:lnTo>
                    <a:lnTo>
                      <a:pt x="0" y="727"/>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grpSp>
        <p:grpSp>
          <p:nvGrpSpPr>
            <p:cNvPr id="117" name="Group 116"/>
            <p:cNvGrpSpPr/>
            <p:nvPr/>
          </p:nvGrpSpPr>
          <p:grpSpPr>
            <a:xfrm rot="21583358">
              <a:off x="2176527" y="2877687"/>
              <a:ext cx="1609212" cy="1600951"/>
              <a:chOff x="5353050" y="3275013"/>
              <a:chExt cx="1546225" cy="1538287"/>
            </a:xfrm>
          </p:grpSpPr>
          <p:sp>
            <p:nvSpPr>
              <p:cNvPr id="118" name="Freeform 13"/>
              <p:cNvSpPr/>
              <p:nvPr/>
            </p:nvSpPr>
            <p:spPr bwMode="auto">
              <a:xfrm>
                <a:off x="5353050" y="3275013"/>
                <a:ext cx="1546225" cy="769937"/>
              </a:xfrm>
              <a:custGeom>
                <a:avLst/>
                <a:gdLst>
                  <a:gd name="T0" fmla="*/ 486 w 974"/>
                  <a:gd name="T1" fmla="*/ 0 h 485"/>
                  <a:gd name="T2" fmla="*/ 0 w 974"/>
                  <a:gd name="T3" fmla="*/ 241 h 485"/>
                  <a:gd name="T4" fmla="*/ 486 w 974"/>
                  <a:gd name="T5" fmla="*/ 485 h 485"/>
                  <a:gd name="T6" fmla="*/ 974 w 974"/>
                  <a:gd name="T7" fmla="*/ 241 h 485"/>
                  <a:gd name="T8" fmla="*/ 486 w 974"/>
                  <a:gd name="T9" fmla="*/ 0 h 485"/>
                </a:gdLst>
                <a:ahLst/>
                <a:cxnLst>
                  <a:cxn ang="0">
                    <a:pos x="T0" y="T1"/>
                  </a:cxn>
                  <a:cxn ang="0">
                    <a:pos x="T2" y="T3"/>
                  </a:cxn>
                  <a:cxn ang="0">
                    <a:pos x="T4" y="T5"/>
                  </a:cxn>
                  <a:cxn ang="0">
                    <a:pos x="T6" y="T7"/>
                  </a:cxn>
                  <a:cxn ang="0">
                    <a:pos x="T8" y="T9"/>
                  </a:cxn>
                </a:cxnLst>
                <a:rect l="0" t="0" r="r" b="b"/>
                <a:pathLst>
                  <a:path w="974" h="485">
                    <a:moveTo>
                      <a:pt x="486" y="0"/>
                    </a:moveTo>
                    <a:lnTo>
                      <a:pt x="0" y="241"/>
                    </a:lnTo>
                    <a:lnTo>
                      <a:pt x="486" y="485"/>
                    </a:lnTo>
                    <a:lnTo>
                      <a:pt x="974" y="241"/>
                    </a:lnTo>
                    <a:lnTo>
                      <a:pt x="486" y="0"/>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19" name="Freeform 14"/>
              <p:cNvSpPr/>
              <p:nvPr/>
            </p:nvSpPr>
            <p:spPr bwMode="auto">
              <a:xfrm>
                <a:off x="5353050" y="4044950"/>
                <a:ext cx="1546225" cy="768350"/>
              </a:xfrm>
              <a:custGeom>
                <a:avLst/>
                <a:gdLst>
                  <a:gd name="T0" fmla="*/ 486 w 974"/>
                  <a:gd name="T1" fmla="*/ 0 h 484"/>
                  <a:gd name="T2" fmla="*/ 0 w 974"/>
                  <a:gd name="T3" fmla="*/ 243 h 484"/>
                  <a:gd name="T4" fmla="*/ 486 w 974"/>
                  <a:gd name="T5" fmla="*/ 484 h 484"/>
                  <a:gd name="T6" fmla="*/ 974 w 974"/>
                  <a:gd name="T7" fmla="*/ 243 h 484"/>
                  <a:gd name="T8" fmla="*/ 486 w 974"/>
                  <a:gd name="T9" fmla="*/ 0 h 484"/>
                </a:gdLst>
                <a:ahLst/>
                <a:cxnLst>
                  <a:cxn ang="0">
                    <a:pos x="T0" y="T1"/>
                  </a:cxn>
                  <a:cxn ang="0">
                    <a:pos x="T2" y="T3"/>
                  </a:cxn>
                  <a:cxn ang="0">
                    <a:pos x="T4" y="T5"/>
                  </a:cxn>
                  <a:cxn ang="0">
                    <a:pos x="T6" y="T7"/>
                  </a:cxn>
                  <a:cxn ang="0">
                    <a:pos x="T8" y="T9"/>
                  </a:cxn>
                </a:cxnLst>
                <a:rect l="0" t="0" r="r" b="b"/>
                <a:pathLst>
                  <a:path w="974" h="484">
                    <a:moveTo>
                      <a:pt x="486" y="0"/>
                    </a:moveTo>
                    <a:lnTo>
                      <a:pt x="0" y="243"/>
                    </a:lnTo>
                    <a:lnTo>
                      <a:pt x="486" y="484"/>
                    </a:lnTo>
                    <a:lnTo>
                      <a:pt x="974" y="243"/>
                    </a:lnTo>
                    <a:lnTo>
                      <a:pt x="486"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20" name="Freeform 15"/>
              <p:cNvSpPr/>
              <p:nvPr/>
            </p:nvSpPr>
            <p:spPr bwMode="auto">
              <a:xfrm>
                <a:off x="5353050" y="3657600"/>
                <a:ext cx="771525" cy="1155700"/>
              </a:xfrm>
              <a:custGeom>
                <a:avLst/>
                <a:gdLst>
                  <a:gd name="T0" fmla="*/ 486 w 486"/>
                  <a:gd name="T1" fmla="*/ 728 h 728"/>
                  <a:gd name="T2" fmla="*/ 0 w 486"/>
                  <a:gd name="T3" fmla="*/ 487 h 728"/>
                  <a:gd name="T4" fmla="*/ 0 w 486"/>
                  <a:gd name="T5" fmla="*/ 0 h 728"/>
                  <a:gd name="T6" fmla="*/ 486 w 486"/>
                  <a:gd name="T7" fmla="*/ 244 h 728"/>
                  <a:gd name="T8" fmla="*/ 486 w 486"/>
                  <a:gd name="T9" fmla="*/ 728 h 728"/>
                </a:gdLst>
                <a:ahLst/>
                <a:cxnLst>
                  <a:cxn ang="0">
                    <a:pos x="T0" y="T1"/>
                  </a:cxn>
                  <a:cxn ang="0">
                    <a:pos x="T2" y="T3"/>
                  </a:cxn>
                  <a:cxn ang="0">
                    <a:pos x="T4" y="T5"/>
                  </a:cxn>
                  <a:cxn ang="0">
                    <a:pos x="T6" y="T7"/>
                  </a:cxn>
                  <a:cxn ang="0">
                    <a:pos x="T8" y="T9"/>
                  </a:cxn>
                </a:cxnLst>
                <a:rect l="0" t="0" r="r" b="b"/>
                <a:pathLst>
                  <a:path w="486" h="728">
                    <a:moveTo>
                      <a:pt x="486" y="728"/>
                    </a:moveTo>
                    <a:lnTo>
                      <a:pt x="0" y="487"/>
                    </a:lnTo>
                    <a:lnTo>
                      <a:pt x="0" y="0"/>
                    </a:lnTo>
                    <a:lnTo>
                      <a:pt x="486" y="244"/>
                    </a:lnTo>
                    <a:lnTo>
                      <a:pt x="486" y="728"/>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21" name="Freeform 16"/>
              <p:cNvSpPr/>
              <p:nvPr/>
            </p:nvSpPr>
            <p:spPr bwMode="auto">
              <a:xfrm>
                <a:off x="6124575" y="3657600"/>
                <a:ext cx="774700" cy="1155700"/>
              </a:xfrm>
              <a:custGeom>
                <a:avLst/>
                <a:gdLst>
                  <a:gd name="T0" fmla="*/ 0 w 488"/>
                  <a:gd name="T1" fmla="*/ 728 h 728"/>
                  <a:gd name="T2" fmla="*/ 488 w 488"/>
                  <a:gd name="T3" fmla="*/ 487 h 728"/>
                  <a:gd name="T4" fmla="*/ 488 w 488"/>
                  <a:gd name="T5" fmla="*/ 0 h 728"/>
                  <a:gd name="T6" fmla="*/ 0 w 488"/>
                  <a:gd name="T7" fmla="*/ 244 h 728"/>
                  <a:gd name="T8" fmla="*/ 0 w 488"/>
                  <a:gd name="T9" fmla="*/ 728 h 728"/>
                </a:gdLst>
                <a:ahLst/>
                <a:cxnLst>
                  <a:cxn ang="0">
                    <a:pos x="T0" y="T1"/>
                  </a:cxn>
                  <a:cxn ang="0">
                    <a:pos x="T2" y="T3"/>
                  </a:cxn>
                  <a:cxn ang="0">
                    <a:pos x="T4" y="T5"/>
                  </a:cxn>
                  <a:cxn ang="0">
                    <a:pos x="T6" y="T7"/>
                  </a:cxn>
                  <a:cxn ang="0">
                    <a:pos x="T8" y="T9"/>
                  </a:cxn>
                </a:cxnLst>
                <a:rect l="0" t="0" r="r" b="b"/>
                <a:pathLst>
                  <a:path w="488" h="728">
                    <a:moveTo>
                      <a:pt x="0" y="728"/>
                    </a:moveTo>
                    <a:lnTo>
                      <a:pt x="488" y="487"/>
                    </a:lnTo>
                    <a:lnTo>
                      <a:pt x="488" y="0"/>
                    </a:lnTo>
                    <a:lnTo>
                      <a:pt x="0" y="244"/>
                    </a:lnTo>
                    <a:lnTo>
                      <a:pt x="0" y="728"/>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grpSp>
        <p:grpSp>
          <p:nvGrpSpPr>
            <p:cNvPr id="122" name="Group 121"/>
            <p:cNvGrpSpPr/>
            <p:nvPr/>
          </p:nvGrpSpPr>
          <p:grpSpPr>
            <a:xfrm rot="21583358">
              <a:off x="1369981" y="2490444"/>
              <a:ext cx="1609212" cy="1604255"/>
              <a:chOff x="5353050" y="2503488"/>
              <a:chExt cx="1546225" cy="1541462"/>
            </a:xfrm>
          </p:grpSpPr>
          <p:sp>
            <p:nvSpPr>
              <p:cNvPr id="123" name="Freeform 9"/>
              <p:cNvSpPr/>
              <p:nvPr/>
            </p:nvSpPr>
            <p:spPr bwMode="auto">
              <a:xfrm>
                <a:off x="5353050" y="2503488"/>
                <a:ext cx="1546225" cy="771525"/>
              </a:xfrm>
              <a:custGeom>
                <a:avLst/>
                <a:gdLst>
                  <a:gd name="T0" fmla="*/ 486 w 974"/>
                  <a:gd name="T1" fmla="*/ 0 h 486"/>
                  <a:gd name="T2" fmla="*/ 0 w 974"/>
                  <a:gd name="T3" fmla="*/ 243 h 486"/>
                  <a:gd name="T4" fmla="*/ 486 w 974"/>
                  <a:gd name="T5" fmla="*/ 486 h 486"/>
                  <a:gd name="T6" fmla="*/ 974 w 974"/>
                  <a:gd name="T7" fmla="*/ 243 h 486"/>
                  <a:gd name="T8" fmla="*/ 486 w 974"/>
                  <a:gd name="T9" fmla="*/ 0 h 486"/>
                </a:gdLst>
                <a:ahLst/>
                <a:cxnLst>
                  <a:cxn ang="0">
                    <a:pos x="T0" y="T1"/>
                  </a:cxn>
                  <a:cxn ang="0">
                    <a:pos x="T2" y="T3"/>
                  </a:cxn>
                  <a:cxn ang="0">
                    <a:pos x="T4" y="T5"/>
                  </a:cxn>
                  <a:cxn ang="0">
                    <a:pos x="T6" y="T7"/>
                  </a:cxn>
                  <a:cxn ang="0">
                    <a:pos x="T8" y="T9"/>
                  </a:cxn>
                </a:cxnLst>
                <a:rect l="0" t="0" r="r" b="b"/>
                <a:pathLst>
                  <a:path w="974" h="486">
                    <a:moveTo>
                      <a:pt x="486" y="0"/>
                    </a:moveTo>
                    <a:lnTo>
                      <a:pt x="0" y="243"/>
                    </a:lnTo>
                    <a:lnTo>
                      <a:pt x="486" y="486"/>
                    </a:lnTo>
                    <a:lnTo>
                      <a:pt x="974" y="243"/>
                    </a:lnTo>
                    <a:lnTo>
                      <a:pt x="486"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24" name="Freeform 10"/>
              <p:cNvSpPr/>
              <p:nvPr/>
            </p:nvSpPr>
            <p:spPr bwMode="auto">
              <a:xfrm>
                <a:off x="5353050" y="3275013"/>
                <a:ext cx="1546225" cy="769937"/>
              </a:xfrm>
              <a:custGeom>
                <a:avLst/>
                <a:gdLst>
                  <a:gd name="T0" fmla="*/ 486 w 974"/>
                  <a:gd name="T1" fmla="*/ 0 h 485"/>
                  <a:gd name="T2" fmla="*/ 0 w 974"/>
                  <a:gd name="T3" fmla="*/ 241 h 485"/>
                  <a:gd name="T4" fmla="*/ 486 w 974"/>
                  <a:gd name="T5" fmla="*/ 485 h 485"/>
                  <a:gd name="T6" fmla="*/ 974 w 974"/>
                  <a:gd name="T7" fmla="*/ 241 h 485"/>
                  <a:gd name="T8" fmla="*/ 486 w 974"/>
                  <a:gd name="T9" fmla="*/ 0 h 485"/>
                </a:gdLst>
                <a:ahLst/>
                <a:cxnLst>
                  <a:cxn ang="0">
                    <a:pos x="T0" y="T1"/>
                  </a:cxn>
                  <a:cxn ang="0">
                    <a:pos x="T2" y="T3"/>
                  </a:cxn>
                  <a:cxn ang="0">
                    <a:pos x="T4" y="T5"/>
                  </a:cxn>
                  <a:cxn ang="0">
                    <a:pos x="T6" y="T7"/>
                  </a:cxn>
                  <a:cxn ang="0">
                    <a:pos x="T8" y="T9"/>
                  </a:cxn>
                </a:cxnLst>
                <a:rect l="0" t="0" r="r" b="b"/>
                <a:pathLst>
                  <a:path w="974" h="485">
                    <a:moveTo>
                      <a:pt x="486" y="0"/>
                    </a:moveTo>
                    <a:lnTo>
                      <a:pt x="0" y="241"/>
                    </a:lnTo>
                    <a:lnTo>
                      <a:pt x="486" y="485"/>
                    </a:lnTo>
                    <a:lnTo>
                      <a:pt x="974" y="241"/>
                    </a:lnTo>
                    <a:lnTo>
                      <a:pt x="48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25" name="Freeform 11"/>
              <p:cNvSpPr/>
              <p:nvPr/>
            </p:nvSpPr>
            <p:spPr bwMode="auto">
              <a:xfrm>
                <a:off x="5353050" y="2889250"/>
                <a:ext cx="771525" cy="1155700"/>
              </a:xfrm>
              <a:custGeom>
                <a:avLst/>
                <a:gdLst>
                  <a:gd name="T0" fmla="*/ 486 w 486"/>
                  <a:gd name="T1" fmla="*/ 728 h 728"/>
                  <a:gd name="T2" fmla="*/ 0 w 486"/>
                  <a:gd name="T3" fmla="*/ 484 h 728"/>
                  <a:gd name="T4" fmla="*/ 0 w 486"/>
                  <a:gd name="T5" fmla="*/ 0 h 728"/>
                  <a:gd name="T6" fmla="*/ 486 w 486"/>
                  <a:gd name="T7" fmla="*/ 243 h 728"/>
                  <a:gd name="T8" fmla="*/ 486 w 486"/>
                  <a:gd name="T9" fmla="*/ 728 h 728"/>
                </a:gdLst>
                <a:ahLst/>
                <a:cxnLst>
                  <a:cxn ang="0">
                    <a:pos x="T0" y="T1"/>
                  </a:cxn>
                  <a:cxn ang="0">
                    <a:pos x="T2" y="T3"/>
                  </a:cxn>
                  <a:cxn ang="0">
                    <a:pos x="T4" y="T5"/>
                  </a:cxn>
                  <a:cxn ang="0">
                    <a:pos x="T6" y="T7"/>
                  </a:cxn>
                  <a:cxn ang="0">
                    <a:pos x="T8" y="T9"/>
                  </a:cxn>
                </a:cxnLst>
                <a:rect l="0" t="0" r="r" b="b"/>
                <a:pathLst>
                  <a:path w="486" h="728">
                    <a:moveTo>
                      <a:pt x="486" y="728"/>
                    </a:moveTo>
                    <a:lnTo>
                      <a:pt x="0" y="484"/>
                    </a:lnTo>
                    <a:lnTo>
                      <a:pt x="0" y="0"/>
                    </a:lnTo>
                    <a:lnTo>
                      <a:pt x="486" y="243"/>
                    </a:lnTo>
                    <a:lnTo>
                      <a:pt x="486" y="72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sp>
            <p:nvSpPr>
              <p:cNvPr id="126" name="Freeform 12"/>
              <p:cNvSpPr/>
              <p:nvPr/>
            </p:nvSpPr>
            <p:spPr bwMode="auto">
              <a:xfrm>
                <a:off x="6124575" y="2889250"/>
                <a:ext cx="774700" cy="1155700"/>
              </a:xfrm>
              <a:custGeom>
                <a:avLst/>
                <a:gdLst>
                  <a:gd name="T0" fmla="*/ 0 w 488"/>
                  <a:gd name="T1" fmla="*/ 728 h 728"/>
                  <a:gd name="T2" fmla="*/ 488 w 488"/>
                  <a:gd name="T3" fmla="*/ 484 h 728"/>
                  <a:gd name="T4" fmla="*/ 488 w 488"/>
                  <a:gd name="T5" fmla="*/ 0 h 728"/>
                  <a:gd name="T6" fmla="*/ 0 w 488"/>
                  <a:gd name="T7" fmla="*/ 243 h 728"/>
                  <a:gd name="T8" fmla="*/ 0 w 488"/>
                  <a:gd name="T9" fmla="*/ 728 h 728"/>
                </a:gdLst>
                <a:ahLst/>
                <a:cxnLst>
                  <a:cxn ang="0">
                    <a:pos x="T0" y="T1"/>
                  </a:cxn>
                  <a:cxn ang="0">
                    <a:pos x="T2" y="T3"/>
                  </a:cxn>
                  <a:cxn ang="0">
                    <a:pos x="T4" y="T5"/>
                  </a:cxn>
                  <a:cxn ang="0">
                    <a:pos x="T6" y="T7"/>
                  </a:cxn>
                  <a:cxn ang="0">
                    <a:pos x="T8" y="T9"/>
                  </a:cxn>
                </a:cxnLst>
                <a:rect l="0" t="0" r="r" b="b"/>
                <a:pathLst>
                  <a:path w="488" h="728">
                    <a:moveTo>
                      <a:pt x="0" y="728"/>
                    </a:moveTo>
                    <a:lnTo>
                      <a:pt x="488" y="484"/>
                    </a:lnTo>
                    <a:lnTo>
                      <a:pt x="488" y="0"/>
                    </a:lnTo>
                    <a:lnTo>
                      <a:pt x="0" y="243"/>
                    </a:lnTo>
                    <a:lnTo>
                      <a:pt x="0" y="72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2" rIns="182880" bIns="91442" numCol="1" anchor="t" anchorCtr="0" compatLnSpc="1"/>
              <a:p>
                <a:endParaRPr lang="en-US" sz="3600"/>
              </a:p>
            </p:txBody>
          </p:sp>
        </p:grpSp>
        <p:grpSp>
          <p:nvGrpSpPr>
            <p:cNvPr id="127" name="Group 126"/>
            <p:cNvGrpSpPr/>
            <p:nvPr/>
          </p:nvGrpSpPr>
          <p:grpSpPr>
            <a:xfrm rot="21583358">
              <a:off x="541217" y="1308169"/>
              <a:ext cx="1609212" cy="1602603"/>
              <a:chOff x="5353050" y="1735138"/>
              <a:chExt cx="1546225" cy="1539875"/>
            </a:xfrm>
          </p:grpSpPr>
          <p:sp>
            <p:nvSpPr>
              <p:cNvPr id="128" name="Freeform 5"/>
              <p:cNvSpPr/>
              <p:nvPr/>
            </p:nvSpPr>
            <p:spPr bwMode="auto">
              <a:xfrm>
                <a:off x="5353050" y="1735138"/>
                <a:ext cx="1546225" cy="768350"/>
              </a:xfrm>
              <a:custGeom>
                <a:avLst/>
                <a:gdLst>
                  <a:gd name="T0" fmla="*/ 486 w 974"/>
                  <a:gd name="T1" fmla="*/ 0 h 484"/>
                  <a:gd name="T2" fmla="*/ 0 w 974"/>
                  <a:gd name="T3" fmla="*/ 243 h 484"/>
                  <a:gd name="T4" fmla="*/ 486 w 974"/>
                  <a:gd name="T5" fmla="*/ 484 h 484"/>
                  <a:gd name="T6" fmla="*/ 974 w 974"/>
                  <a:gd name="T7" fmla="*/ 243 h 484"/>
                  <a:gd name="T8" fmla="*/ 486 w 974"/>
                  <a:gd name="T9" fmla="*/ 0 h 484"/>
                </a:gdLst>
                <a:ahLst/>
                <a:cxnLst>
                  <a:cxn ang="0">
                    <a:pos x="T0" y="T1"/>
                  </a:cxn>
                  <a:cxn ang="0">
                    <a:pos x="T2" y="T3"/>
                  </a:cxn>
                  <a:cxn ang="0">
                    <a:pos x="T4" y="T5"/>
                  </a:cxn>
                  <a:cxn ang="0">
                    <a:pos x="T6" y="T7"/>
                  </a:cxn>
                  <a:cxn ang="0">
                    <a:pos x="T8" y="T9"/>
                  </a:cxn>
                </a:cxnLst>
                <a:rect l="0" t="0" r="r" b="b"/>
                <a:pathLst>
                  <a:path w="974" h="484">
                    <a:moveTo>
                      <a:pt x="486" y="0"/>
                    </a:moveTo>
                    <a:lnTo>
                      <a:pt x="0" y="243"/>
                    </a:lnTo>
                    <a:lnTo>
                      <a:pt x="486" y="484"/>
                    </a:lnTo>
                    <a:lnTo>
                      <a:pt x="974" y="243"/>
                    </a:lnTo>
                    <a:lnTo>
                      <a:pt x="486" y="0"/>
                    </a:lnTo>
                    <a:close/>
                  </a:path>
                </a:pathLst>
              </a:custGeom>
              <a:solidFill>
                <a:schemeClr val="accent1">
                  <a:lumMod val="60000"/>
                  <a:lumOff val="40000"/>
                </a:schemeClr>
              </a:solidFill>
              <a:ln>
                <a:noFill/>
              </a:ln>
            </p:spPr>
            <p:txBody>
              <a:bodyPr vert="horz" wrap="square" lIns="182880" tIns="91442" rIns="182880" bIns="91442" numCol="1" anchor="t" anchorCtr="0" compatLnSpc="1"/>
              <a:p>
                <a:endParaRPr lang="en-US" sz="3600"/>
              </a:p>
            </p:txBody>
          </p:sp>
          <p:sp>
            <p:nvSpPr>
              <p:cNvPr id="129" name="Freeform 6"/>
              <p:cNvSpPr/>
              <p:nvPr/>
            </p:nvSpPr>
            <p:spPr bwMode="auto">
              <a:xfrm>
                <a:off x="5353050" y="2503488"/>
                <a:ext cx="1546225" cy="771525"/>
              </a:xfrm>
              <a:custGeom>
                <a:avLst/>
                <a:gdLst>
                  <a:gd name="T0" fmla="*/ 486 w 974"/>
                  <a:gd name="T1" fmla="*/ 0 h 486"/>
                  <a:gd name="T2" fmla="*/ 0 w 974"/>
                  <a:gd name="T3" fmla="*/ 243 h 486"/>
                  <a:gd name="T4" fmla="*/ 486 w 974"/>
                  <a:gd name="T5" fmla="*/ 486 h 486"/>
                  <a:gd name="T6" fmla="*/ 974 w 974"/>
                  <a:gd name="T7" fmla="*/ 243 h 486"/>
                  <a:gd name="T8" fmla="*/ 486 w 974"/>
                  <a:gd name="T9" fmla="*/ 0 h 486"/>
                </a:gdLst>
                <a:ahLst/>
                <a:cxnLst>
                  <a:cxn ang="0">
                    <a:pos x="T0" y="T1"/>
                  </a:cxn>
                  <a:cxn ang="0">
                    <a:pos x="T2" y="T3"/>
                  </a:cxn>
                  <a:cxn ang="0">
                    <a:pos x="T4" y="T5"/>
                  </a:cxn>
                  <a:cxn ang="0">
                    <a:pos x="T6" y="T7"/>
                  </a:cxn>
                  <a:cxn ang="0">
                    <a:pos x="T8" y="T9"/>
                  </a:cxn>
                </a:cxnLst>
                <a:rect l="0" t="0" r="r" b="b"/>
                <a:pathLst>
                  <a:path w="974" h="486">
                    <a:moveTo>
                      <a:pt x="486" y="0"/>
                    </a:moveTo>
                    <a:lnTo>
                      <a:pt x="0" y="243"/>
                    </a:lnTo>
                    <a:lnTo>
                      <a:pt x="486" y="486"/>
                    </a:lnTo>
                    <a:lnTo>
                      <a:pt x="974" y="243"/>
                    </a:lnTo>
                    <a:lnTo>
                      <a:pt x="486" y="0"/>
                    </a:lnTo>
                    <a:close/>
                  </a:path>
                </a:pathLst>
              </a:custGeom>
              <a:solidFill>
                <a:schemeClr val="accent1">
                  <a:lumMod val="50000"/>
                </a:schemeClr>
              </a:solidFill>
              <a:ln>
                <a:noFill/>
              </a:ln>
            </p:spPr>
            <p:txBody>
              <a:bodyPr vert="horz" wrap="square" lIns="182880" tIns="91442" rIns="182880" bIns="91442" numCol="1" anchor="t" anchorCtr="0" compatLnSpc="1"/>
              <a:p>
                <a:endParaRPr lang="en-US" sz="3600"/>
              </a:p>
            </p:txBody>
          </p:sp>
          <p:sp>
            <p:nvSpPr>
              <p:cNvPr id="130" name="Freeform 7"/>
              <p:cNvSpPr/>
              <p:nvPr/>
            </p:nvSpPr>
            <p:spPr bwMode="auto">
              <a:xfrm>
                <a:off x="5353050" y="2120900"/>
                <a:ext cx="771525" cy="1154112"/>
              </a:xfrm>
              <a:custGeom>
                <a:avLst/>
                <a:gdLst>
                  <a:gd name="T0" fmla="*/ 486 w 486"/>
                  <a:gd name="T1" fmla="*/ 727 h 727"/>
                  <a:gd name="T2" fmla="*/ 0 w 486"/>
                  <a:gd name="T3" fmla="*/ 484 h 727"/>
                  <a:gd name="T4" fmla="*/ 0 w 486"/>
                  <a:gd name="T5" fmla="*/ 0 h 727"/>
                  <a:gd name="T6" fmla="*/ 486 w 486"/>
                  <a:gd name="T7" fmla="*/ 241 h 727"/>
                  <a:gd name="T8" fmla="*/ 486 w 486"/>
                  <a:gd name="T9" fmla="*/ 727 h 727"/>
                </a:gdLst>
                <a:ahLst/>
                <a:cxnLst>
                  <a:cxn ang="0">
                    <a:pos x="T0" y="T1"/>
                  </a:cxn>
                  <a:cxn ang="0">
                    <a:pos x="T2" y="T3"/>
                  </a:cxn>
                  <a:cxn ang="0">
                    <a:pos x="T4" y="T5"/>
                  </a:cxn>
                  <a:cxn ang="0">
                    <a:pos x="T6" y="T7"/>
                  </a:cxn>
                  <a:cxn ang="0">
                    <a:pos x="T8" y="T9"/>
                  </a:cxn>
                </a:cxnLst>
                <a:rect l="0" t="0" r="r" b="b"/>
                <a:pathLst>
                  <a:path w="486" h="727">
                    <a:moveTo>
                      <a:pt x="486" y="727"/>
                    </a:moveTo>
                    <a:lnTo>
                      <a:pt x="0" y="484"/>
                    </a:lnTo>
                    <a:lnTo>
                      <a:pt x="0" y="0"/>
                    </a:lnTo>
                    <a:lnTo>
                      <a:pt x="486" y="241"/>
                    </a:lnTo>
                    <a:lnTo>
                      <a:pt x="486" y="727"/>
                    </a:lnTo>
                    <a:close/>
                  </a:path>
                </a:pathLst>
              </a:custGeom>
              <a:solidFill>
                <a:schemeClr val="accent1">
                  <a:lumMod val="75000"/>
                </a:schemeClr>
              </a:solidFill>
              <a:ln>
                <a:noFill/>
              </a:ln>
            </p:spPr>
            <p:txBody>
              <a:bodyPr vert="horz" wrap="square" lIns="182880" tIns="91442" rIns="182880" bIns="91442" numCol="1" anchor="t" anchorCtr="0" compatLnSpc="1"/>
              <a:p>
                <a:endParaRPr lang="en-US" sz="3600"/>
              </a:p>
            </p:txBody>
          </p:sp>
          <p:sp>
            <p:nvSpPr>
              <p:cNvPr id="131" name="Freeform 8"/>
              <p:cNvSpPr/>
              <p:nvPr/>
            </p:nvSpPr>
            <p:spPr bwMode="auto">
              <a:xfrm>
                <a:off x="6124575" y="2120900"/>
                <a:ext cx="774700" cy="1154112"/>
              </a:xfrm>
              <a:custGeom>
                <a:avLst/>
                <a:gdLst>
                  <a:gd name="T0" fmla="*/ 0 w 488"/>
                  <a:gd name="T1" fmla="*/ 727 h 727"/>
                  <a:gd name="T2" fmla="*/ 488 w 488"/>
                  <a:gd name="T3" fmla="*/ 484 h 727"/>
                  <a:gd name="T4" fmla="*/ 488 w 488"/>
                  <a:gd name="T5" fmla="*/ 0 h 727"/>
                  <a:gd name="T6" fmla="*/ 0 w 488"/>
                  <a:gd name="T7" fmla="*/ 241 h 727"/>
                  <a:gd name="T8" fmla="*/ 0 w 488"/>
                  <a:gd name="T9" fmla="*/ 727 h 727"/>
                </a:gdLst>
                <a:ahLst/>
                <a:cxnLst>
                  <a:cxn ang="0">
                    <a:pos x="T0" y="T1"/>
                  </a:cxn>
                  <a:cxn ang="0">
                    <a:pos x="T2" y="T3"/>
                  </a:cxn>
                  <a:cxn ang="0">
                    <a:pos x="T4" y="T5"/>
                  </a:cxn>
                  <a:cxn ang="0">
                    <a:pos x="T6" y="T7"/>
                  </a:cxn>
                  <a:cxn ang="0">
                    <a:pos x="T8" y="T9"/>
                  </a:cxn>
                </a:cxnLst>
                <a:rect l="0" t="0" r="r" b="b"/>
                <a:pathLst>
                  <a:path w="488" h="727">
                    <a:moveTo>
                      <a:pt x="0" y="727"/>
                    </a:moveTo>
                    <a:lnTo>
                      <a:pt x="488" y="484"/>
                    </a:lnTo>
                    <a:lnTo>
                      <a:pt x="488" y="0"/>
                    </a:lnTo>
                    <a:lnTo>
                      <a:pt x="0" y="241"/>
                    </a:lnTo>
                    <a:lnTo>
                      <a:pt x="0" y="727"/>
                    </a:lnTo>
                    <a:close/>
                  </a:path>
                </a:pathLst>
              </a:custGeom>
              <a:solidFill>
                <a:schemeClr val="accent1"/>
              </a:solidFill>
              <a:ln>
                <a:noFill/>
              </a:ln>
            </p:spPr>
            <p:txBody>
              <a:bodyPr vert="horz" wrap="square" lIns="182880" tIns="91442" rIns="182880" bIns="91442" numCol="1" anchor="t" anchorCtr="0" compatLnSpc="1"/>
              <a:p>
                <a:endParaRPr lang="en-US" sz="360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1"/>
          <p:cNvPicPr>
            <a:picLocks noChangeAspect="1"/>
          </p:cNvPicPr>
          <p:nvPr>
            <p:ph type="pic" sz="quarter" idx="11"/>
          </p:nvPr>
        </p:nvPicPr>
        <p:blipFill>
          <a:blip r:embed="rId1"/>
          <a:srcRect l="26713"/>
          <a:stretch>
            <a:fillRect/>
          </a:stretch>
        </p:blipFill>
        <p:spPr>
          <a:xfrm>
            <a:off x="669290" y="2122170"/>
            <a:ext cx="10255885" cy="10279380"/>
          </a:xfrm>
          <a:prstGeom prst="rect">
            <a:avLst/>
          </a:prstGeom>
        </p:spPr>
      </p:pic>
      <p:sp>
        <p:nvSpPr>
          <p:cNvPr id="5" name="Rectangle: Folded Corner 4"/>
          <p:cNvSpPr/>
          <p:nvPr/>
        </p:nvSpPr>
        <p:spPr>
          <a:xfrm>
            <a:off x="12573635" y="8743315"/>
            <a:ext cx="11083290" cy="4427220"/>
          </a:xfrm>
          <a:prstGeom prst="foldedCorner">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 name="TextBox 5"/>
          <p:cNvSpPr txBox="1"/>
          <p:nvPr/>
        </p:nvSpPr>
        <p:spPr>
          <a:xfrm flipH="1">
            <a:off x="14316710" y="10751820"/>
            <a:ext cx="8549005" cy="1938655"/>
          </a:xfrm>
          <a:prstGeom prst="rect">
            <a:avLst/>
          </a:prstGeom>
          <a:noFill/>
        </p:spPr>
        <p:txBody>
          <a:bodyPr wrap="square" lIns="0" tIns="0" rIns="0" bIns="0" rtlCol="0">
            <a:spAutoFit/>
          </a:bodyPr>
          <a:lstStyle/>
          <a:p>
            <a:pPr>
              <a:lnSpc>
                <a:spcPct val="150000"/>
              </a:lnSpc>
            </a:pPr>
            <a:r>
              <a:rPr lang="en-GB" altLang="en-US" sz="2800" i="1" dirty="0">
                <a:solidFill>
                  <a:schemeClr val="bg1"/>
                </a:solidFill>
                <a:latin typeface="Raleway" panose="020B0503030101060003" pitchFamily="34" charset="0"/>
                <a:ea typeface="Lato Medium" panose="020F0502020204030203" pitchFamily="34" charset="0"/>
                <a:cs typeface="Lato Medium" panose="020F0502020204030203" pitchFamily="34" charset="0"/>
              </a:rPr>
              <a:t>Suicide doesn't end the chances of life getting worse, it eliminates the possibility of it ever getting any better.</a:t>
            </a:r>
            <a:endParaRPr lang="en-GB" altLang="en-US" sz="2800" i="1" dirty="0">
              <a:solidFill>
                <a:schemeClr val="bg1"/>
              </a:solidFill>
              <a:latin typeface="Raleway" panose="020B0503030101060003" pitchFamily="34" charset="0"/>
              <a:ea typeface="Lato Medium" panose="020F0502020204030203" pitchFamily="34" charset="0"/>
              <a:cs typeface="Lato Medium" panose="020F0502020204030203" pitchFamily="34" charset="0"/>
            </a:endParaRPr>
          </a:p>
          <a:p>
            <a:pPr>
              <a:lnSpc>
                <a:spcPct val="150000"/>
              </a:lnSpc>
            </a:pPr>
            <a:r>
              <a:rPr lang="en-GB" altLang="en-US" sz="2800" i="1" dirty="0">
                <a:solidFill>
                  <a:schemeClr val="bg1"/>
                </a:solidFill>
                <a:latin typeface="Raleway" panose="020B0503030101060003" pitchFamily="34" charset="0"/>
                <a:ea typeface="Lato Medium" panose="020F0502020204030203" pitchFamily="34" charset="0"/>
                <a:cs typeface="Lato Medium" panose="020F0502020204030203" pitchFamily="34" charset="0"/>
              </a:rPr>
              <a:t>- Unknown</a:t>
            </a:r>
            <a:endParaRPr lang="en-GB" altLang="en-US" sz="2800" i="1" dirty="0">
              <a:solidFill>
                <a:schemeClr val="bg1"/>
              </a:solidFill>
              <a:latin typeface="Raleway" panose="020B0503030101060003" pitchFamily="34" charset="0"/>
              <a:ea typeface="Lato Medium" panose="020F0502020204030203" pitchFamily="34" charset="0"/>
              <a:cs typeface="Lato Medium" panose="020F0502020204030203" pitchFamily="34" charset="0"/>
            </a:endParaRPr>
          </a:p>
        </p:txBody>
      </p:sp>
      <p:grpSp>
        <p:nvGrpSpPr>
          <p:cNvPr id="7" name="Group 6"/>
          <p:cNvGrpSpPr/>
          <p:nvPr/>
        </p:nvGrpSpPr>
        <p:grpSpPr>
          <a:xfrm flipH="1">
            <a:off x="13666930" y="9492189"/>
            <a:ext cx="1374775" cy="928687"/>
            <a:chOff x="14181138" y="1762125"/>
            <a:chExt cx="1374775" cy="928687"/>
          </a:xfrm>
          <a:solidFill>
            <a:schemeClr val="bg1">
              <a:lumMod val="90000"/>
            </a:schemeClr>
          </a:solidFill>
        </p:grpSpPr>
        <p:sp>
          <p:nvSpPr>
            <p:cNvPr id="8" name="Freeform 5"/>
            <p:cNvSpPr/>
            <p:nvPr/>
          </p:nvSpPr>
          <p:spPr bwMode="auto">
            <a:xfrm>
              <a:off x="14906625" y="1762125"/>
              <a:ext cx="649288" cy="928687"/>
            </a:xfrm>
            <a:custGeom>
              <a:avLst/>
              <a:gdLst>
                <a:gd name="T0" fmla="*/ 0 w 77"/>
                <a:gd name="T1" fmla="*/ 37 h 109"/>
                <a:gd name="T2" fmla="*/ 11 w 77"/>
                <a:gd name="T3" fmla="*/ 10 h 109"/>
                <a:gd name="T4" fmla="*/ 37 w 77"/>
                <a:gd name="T5" fmla="*/ 0 h 109"/>
                <a:gd name="T6" fmla="*/ 66 w 77"/>
                <a:gd name="T7" fmla="*/ 13 h 109"/>
                <a:gd name="T8" fmla="*/ 77 w 77"/>
                <a:gd name="T9" fmla="*/ 44 h 109"/>
                <a:gd name="T10" fmla="*/ 20 w 77"/>
                <a:gd name="T11" fmla="*/ 109 h 109"/>
                <a:gd name="T12" fmla="*/ 15 w 77"/>
                <a:gd name="T13" fmla="*/ 100 h 109"/>
                <a:gd name="T14" fmla="*/ 34 w 77"/>
                <a:gd name="T15" fmla="*/ 74 h 109"/>
                <a:gd name="T16" fmla="*/ 26 w 77"/>
                <a:gd name="T17" fmla="*/ 68 h 109"/>
                <a:gd name="T18" fmla="*/ 9 w 77"/>
                <a:gd name="T19" fmla="*/ 60 h 109"/>
                <a:gd name="T20" fmla="*/ 0 w 77"/>
                <a:gd name="T21" fmla="*/ 3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9">
                  <a:moveTo>
                    <a:pt x="0" y="37"/>
                  </a:moveTo>
                  <a:cubicBezTo>
                    <a:pt x="0" y="26"/>
                    <a:pt x="4" y="18"/>
                    <a:pt x="11" y="10"/>
                  </a:cubicBezTo>
                  <a:cubicBezTo>
                    <a:pt x="19" y="3"/>
                    <a:pt x="27" y="0"/>
                    <a:pt x="37" y="0"/>
                  </a:cubicBezTo>
                  <a:cubicBezTo>
                    <a:pt x="49" y="0"/>
                    <a:pt x="59" y="4"/>
                    <a:pt x="66" y="13"/>
                  </a:cubicBezTo>
                  <a:cubicBezTo>
                    <a:pt x="73" y="22"/>
                    <a:pt x="77" y="32"/>
                    <a:pt x="77" y="44"/>
                  </a:cubicBezTo>
                  <a:cubicBezTo>
                    <a:pt x="77" y="66"/>
                    <a:pt x="58" y="88"/>
                    <a:pt x="20" y="109"/>
                  </a:cubicBezTo>
                  <a:cubicBezTo>
                    <a:pt x="15" y="100"/>
                    <a:pt x="15" y="100"/>
                    <a:pt x="15" y="100"/>
                  </a:cubicBezTo>
                  <a:cubicBezTo>
                    <a:pt x="27" y="90"/>
                    <a:pt x="34" y="81"/>
                    <a:pt x="34" y="74"/>
                  </a:cubicBezTo>
                  <a:cubicBezTo>
                    <a:pt x="34" y="72"/>
                    <a:pt x="31" y="70"/>
                    <a:pt x="26" y="68"/>
                  </a:cubicBezTo>
                  <a:cubicBezTo>
                    <a:pt x="18" y="65"/>
                    <a:pt x="12" y="63"/>
                    <a:pt x="9" y="60"/>
                  </a:cubicBezTo>
                  <a:cubicBezTo>
                    <a:pt x="3" y="55"/>
                    <a:pt x="0" y="47"/>
                    <a:pt x="0" y="37"/>
                  </a:cubicBezTo>
                  <a:close/>
                </a:path>
              </a:pathLst>
            </a:custGeom>
            <a:grpFill/>
            <a:ln w="76200">
              <a:noFill/>
              <a:round/>
            </a:ln>
          </p:spPr>
          <p:txBody>
            <a:bodyPr vert="horz" wrap="square" lIns="91440" tIns="45720" rIns="91440" bIns="45720" numCol="1" anchor="t" anchorCtr="0" compatLnSpc="1"/>
            <a:lstStyle/>
            <a:p>
              <a:endParaRPr lang="en-US">
                <a:solidFill>
                  <a:schemeClr val="bg1"/>
                </a:solidFill>
              </a:endParaRPr>
            </a:p>
          </p:txBody>
        </p:sp>
        <p:sp>
          <p:nvSpPr>
            <p:cNvPr id="9" name="Freeform 6"/>
            <p:cNvSpPr/>
            <p:nvPr/>
          </p:nvSpPr>
          <p:spPr bwMode="auto">
            <a:xfrm>
              <a:off x="14181138" y="1762125"/>
              <a:ext cx="641350" cy="928687"/>
            </a:xfrm>
            <a:custGeom>
              <a:avLst/>
              <a:gdLst>
                <a:gd name="T0" fmla="*/ 0 w 76"/>
                <a:gd name="T1" fmla="*/ 37 h 109"/>
                <a:gd name="T2" fmla="*/ 10 w 76"/>
                <a:gd name="T3" fmla="*/ 10 h 109"/>
                <a:gd name="T4" fmla="*/ 36 w 76"/>
                <a:gd name="T5" fmla="*/ 0 h 109"/>
                <a:gd name="T6" fmla="*/ 65 w 76"/>
                <a:gd name="T7" fmla="*/ 13 h 109"/>
                <a:gd name="T8" fmla="*/ 76 w 76"/>
                <a:gd name="T9" fmla="*/ 44 h 109"/>
                <a:gd name="T10" fmla="*/ 19 w 76"/>
                <a:gd name="T11" fmla="*/ 109 h 109"/>
                <a:gd name="T12" fmla="*/ 13 w 76"/>
                <a:gd name="T13" fmla="*/ 100 h 109"/>
                <a:gd name="T14" fmla="*/ 33 w 76"/>
                <a:gd name="T15" fmla="*/ 74 h 109"/>
                <a:gd name="T16" fmla="*/ 24 w 76"/>
                <a:gd name="T17" fmla="*/ 68 h 109"/>
                <a:gd name="T18" fmla="*/ 8 w 76"/>
                <a:gd name="T19" fmla="*/ 60 h 109"/>
                <a:gd name="T20" fmla="*/ 0 w 76"/>
                <a:gd name="T21" fmla="*/ 3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9">
                  <a:moveTo>
                    <a:pt x="0" y="37"/>
                  </a:moveTo>
                  <a:cubicBezTo>
                    <a:pt x="0" y="26"/>
                    <a:pt x="3" y="18"/>
                    <a:pt x="10" y="10"/>
                  </a:cubicBezTo>
                  <a:cubicBezTo>
                    <a:pt x="17" y="3"/>
                    <a:pt x="26" y="0"/>
                    <a:pt x="36" y="0"/>
                  </a:cubicBezTo>
                  <a:cubicBezTo>
                    <a:pt x="48" y="0"/>
                    <a:pt x="58" y="4"/>
                    <a:pt x="65" y="13"/>
                  </a:cubicBezTo>
                  <a:cubicBezTo>
                    <a:pt x="72" y="22"/>
                    <a:pt x="76" y="32"/>
                    <a:pt x="76" y="44"/>
                  </a:cubicBezTo>
                  <a:cubicBezTo>
                    <a:pt x="76" y="66"/>
                    <a:pt x="57" y="88"/>
                    <a:pt x="19" y="109"/>
                  </a:cubicBezTo>
                  <a:cubicBezTo>
                    <a:pt x="13" y="100"/>
                    <a:pt x="13" y="100"/>
                    <a:pt x="13" y="100"/>
                  </a:cubicBezTo>
                  <a:cubicBezTo>
                    <a:pt x="26" y="90"/>
                    <a:pt x="33" y="81"/>
                    <a:pt x="33" y="74"/>
                  </a:cubicBezTo>
                  <a:cubicBezTo>
                    <a:pt x="33" y="72"/>
                    <a:pt x="30" y="70"/>
                    <a:pt x="24" y="68"/>
                  </a:cubicBezTo>
                  <a:cubicBezTo>
                    <a:pt x="16" y="65"/>
                    <a:pt x="11" y="63"/>
                    <a:pt x="8" y="60"/>
                  </a:cubicBezTo>
                  <a:cubicBezTo>
                    <a:pt x="2" y="55"/>
                    <a:pt x="0" y="47"/>
                    <a:pt x="0" y="37"/>
                  </a:cubicBezTo>
                  <a:close/>
                </a:path>
              </a:pathLst>
            </a:custGeom>
            <a:grpFill/>
            <a:ln w="76200">
              <a:noFill/>
              <a:round/>
            </a:ln>
          </p:spPr>
          <p:txBody>
            <a:bodyPr vert="horz" wrap="square" lIns="91440" tIns="45720" rIns="91440" bIns="45720" numCol="1" anchor="t" anchorCtr="0" compatLnSpc="1"/>
            <a:lstStyle/>
            <a:p>
              <a:endParaRPr lang="en-US">
                <a:solidFill>
                  <a:schemeClr val="bg1"/>
                </a:solidFill>
              </a:endParaRPr>
            </a:p>
          </p:txBody>
        </p:sp>
      </p:grpSp>
      <p:sp>
        <p:nvSpPr>
          <p:cNvPr id="10" name="TextBox 9"/>
          <p:cNvSpPr txBox="1"/>
          <p:nvPr/>
        </p:nvSpPr>
        <p:spPr>
          <a:xfrm>
            <a:off x="12860020" y="5273675"/>
            <a:ext cx="8261985" cy="2861310"/>
          </a:xfrm>
          <a:prstGeom prst="rect">
            <a:avLst/>
          </a:prstGeom>
          <a:noFill/>
        </p:spPr>
        <p:txBody>
          <a:bodyPr wrap="square" rtlCol="0">
            <a:spAutoFit/>
          </a:bodyPr>
          <a:lstStyle/>
          <a:p>
            <a:r>
              <a:rPr lang="en-GB" altLang="en-US">
                <a:latin typeface="Raleway" panose="020B0503030101060003" pitchFamily="34" charset="0"/>
              </a:rPr>
              <a:t>Identifying subtle clues in communication indicating when someone is at a heightened risk of a suicide attempt may allow for more effective prevention of suicide.</a:t>
            </a:r>
            <a:endParaRPr lang="en-GB" altLang="en-US" b="1">
              <a:solidFill>
                <a:schemeClr val="accent1"/>
              </a:solidFill>
              <a:latin typeface="Raleway" panose="020B0503030101060003" pitchFamily="34" charset="0"/>
            </a:endParaRPr>
          </a:p>
        </p:txBody>
      </p:sp>
      <p:sp>
        <p:nvSpPr>
          <p:cNvPr id="3" name="Text Box 2"/>
          <p:cNvSpPr txBox="1"/>
          <p:nvPr/>
        </p:nvSpPr>
        <p:spPr>
          <a:xfrm>
            <a:off x="530860" y="695325"/>
            <a:ext cx="9155430" cy="1445260"/>
          </a:xfrm>
          <a:prstGeom prst="rect">
            <a:avLst/>
          </a:prstGeom>
          <a:noFill/>
        </p:spPr>
        <p:txBody>
          <a:bodyPr wrap="square" rtlCol="0">
            <a:spAutoFit/>
          </a:bodyPr>
          <a:p>
            <a:r>
              <a:rPr lang="en-GB" altLang="en-US" sz="8800" b="1">
                <a:solidFill>
                  <a:schemeClr val="tx1"/>
                </a:solidFill>
                <a:latin typeface="Raleway" panose="020B0503030101060003" pitchFamily="34" charset="0"/>
                <a:sym typeface="+mn-ea"/>
              </a:rPr>
              <a:t>Introduction</a:t>
            </a:r>
            <a:endParaRPr lang="en-GB" altLang="en-US" sz="8800" b="1">
              <a:solidFill>
                <a:schemeClr val="tx1"/>
              </a:solidFill>
              <a:latin typeface="Raleway" panose="020B0503030101060003" pitchFamily="34" charset="0"/>
              <a:sym typeface="+mn-ea"/>
            </a:endParaRPr>
          </a:p>
        </p:txBody>
      </p:sp>
      <p:sp>
        <p:nvSpPr>
          <p:cNvPr id="2" name="TextBox 9"/>
          <p:cNvSpPr txBox="1"/>
          <p:nvPr/>
        </p:nvSpPr>
        <p:spPr>
          <a:xfrm>
            <a:off x="12926060" y="1533525"/>
            <a:ext cx="8100695" cy="2861310"/>
          </a:xfrm>
          <a:prstGeom prst="rect">
            <a:avLst/>
          </a:prstGeom>
          <a:noFill/>
        </p:spPr>
        <p:txBody>
          <a:bodyPr wrap="square" rtlCol="0">
            <a:spAutoFit/>
          </a:bodyPr>
          <a:p>
            <a:r>
              <a:rPr lang="en-GB" altLang="en-US">
                <a:latin typeface="Raleway" panose="020B0503030101060003" pitchFamily="34" charset="0"/>
              </a:rPr>
              <a:t>Suicide is the 2nd leading cause of death among young adults but the challenges of preventing suicide are significant because the signs often seem invisible.</a:t>
            </a:r>
            <a:endParaRPr lang="en-GB" altLang="en-US" b="1">
              <a:solidFill>
                <a:schemeClr val="accent1"/>
              </a:solidFill>
              <a:latin typeface="Raleway" panose="020B0503030101060003" pitchFamily="34" charset="0"/>
            </a:endParaRPr>
          </a:p>
        </p:txBody>
      </p:sp>
      <p:grpSp>
        <p:nvGrpSpPr>
          <p:cNvPr id="11" name="Group 10"/>
          <p:cNvGrpSpPr/>
          <p:nvPr/>
        </p:nvGrpSpPr>
        <p:grpSpPr>
          <a:xfrm>
            <a:off x="-735965" y="5281295"/>
            <a:ext cx="8227060" cy="7160260"/>
            <a:chOff x="6094425" y="3084648"/>
            <a:chExt cx="12356934" cy="10678980"/>
          </a:xfrm>
        </p:grpSpPr>
        <p:grpSp>
          <p:nvGrpSpPr>
            <p:cNvPr id="12" name="Group 11"/>
            <p:cNvGrpSpPr/>
            <p:nvPr/>
          </p:nvGrpSpPr>
          <p:grpSpPr>
            <a:xfrm>
              <a:off x="6094425" y="3084648"/>
              <a:ext cx="12356934" cy="10678980"/>
              <a:chOff x="6156604" y="3084648"/>
              <a:chExt cx="12356934" cy="10678980"/>
            </a:xfrm>
          </p:grpSpPr>
          <p:sp>
            <p:nvSpPr>
              <p:cNvPr id="13" name="Freeform 10"/>
              <p:cNvSpPr/>
              <p:nvPr/>
            </p:nvSpPr>
            <p:spPr bwMode="auto">
              <a:xfrm>
                <a:off x="13738018" y="3601814"/>
                <a:ext cx="4775520" cy="2516134"/>
              </a:xfrm>
              <a:custGeom>
                <a:avLst/>
                <a:gdLst>
                  <a:gd name="T0" fmla="*/ 1259 w 1457"/>
                  <a:gd name="T1" fmla="*/ 360 h 767"/>
                  <a:gd name="T2" fmla="*/ 1186 w 1457"/>
                  <a:gd name="T3" fmla="*/ 373 h 767"/>
                  <a:gd name="T4" fmla="*/ 1169 w 1457"/>
                  <a:gd name="T5" fmla="*/ 353 h 767"/>
                  <a:gd name="T6" fmla="*/ 967 w 1457"/>
                  <a:gd name="T7" fmla="*/ 204 h 767"/>
                  <a:gd name="T8" fmla="*/ 862 w 1457"/>
                  <a:gd name="T9" fmla="*/ 230 h 767"/>
                  <a:gd name="T10" fmla="*/ 865 w 1457"/>
                  <a:gd name="T11" fmla="*/ 203 h 767"/>
                  <a:gd name="T12" fmla="*/ 667 w 1457"/>
                  <a:gd name="T13" fmla="*/ 1 h 767"/>
                  <a:gd name="T14" fmla="*/ 464 w 1457"/>
                  <a:gd name="T15" fmla="*/ 199 h 767"/>
                  <a:gd name="T16" fmla="*/ 464 w 1457"/>
                  <a:gd name="T17" fmla="*/ 203 h 767"/>
                  <a:gd name="T18" fmla="*/ 414 w 1457"/>
                  <a:gd name="T19" fmla="*/ 217 h 767"/>
                  <a:gd name="T20" fmla="*/ 260 w 1457"/>
                  <a:gd name="T21" fmla="*/ 164 h 767"/>
                  <a:gd name="T22" fmla="*/ 2 w 1457"/>
                  <a:gd name="T23" fmla="*/ 417 h 767"/>
                  <a:gd name="T24" fmla="*/ 255 w 1457"/>
                  <a:gd name="T25" fmla="*/ 675 h 767"/>
                  <a:gd name="T26" fmla="*/ 301 w 1457"/>
                  <a:gd name="T27" fmla="*/ 671 h 767"/>
                  <a:gd name="T28" fmla="*/ 509 w 1457"/>
                  <a:gd name="T29" fmla="*/ 766 h 767"/>
                  <a:gd name="T30" fmla="*/ 706 w 1457"/>
                  <a:gd name="T31" fmla="*/ 690 h 767"/>
                  <a:gd name="T32" fmla="*/ 839 w 1457"/>
                  <a:gd name="T33" fmla="*/ 746 h 767"/>
                  <a:gd name="T34" fmla="*/ 990 w 1457"/>
                  <a:gd name="T35" fmla="*/ 675 h 767"/>
                  <a:gd name="T36" fmla="*/ 1031 w 1457"/>
                  <a:gd name="T37" fmla="*/ 680 h 767"/>
                  <a:gd name="T38" fmla="*/ 1092 w 1457"/>
                  <a:gd name="T39" fmla="*/ 671 h 767"/>
                  <a:gd name="T40" fmla="*/ 1255 w 1457"/>
                  <a:gd name="T41" fmla="*/ 758 h 767"/>
                  <a:gd name="T42" fmla="*/ 1455 w 1457"/>
                  <a:gd name="T43" fmla="*/ 561 h 767"/>
                  <a:gd name="T44" fmla="*/ 1259 w 1457"/>
                  <a:gd name="T45" fmla="*/ 36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7" h="767">
                    <a:moveTo>
                      <a:pt x="1259" y="360"/>
                    </a:moveTo>
                    <a:cubicBezTo>
                      <a:pt x="1233" y="360"/>
                      <a:pt x="1209" y="365"/>
                      <a:pt x="1186" y="373"/>
                    </a:cubicBezTo>
                    <a:cubicBezTo>
                      <a:pt x="1181" y="366"/>
                      <a:pt x="1175" y="360"/>
                      <a:pt x="1169" y="353"/>
                    </a:cubicBezTo>
                    <a:cubicBezTo>
                      <a:pt x="1142" y="268"/>
                      <a:pt x="1062" y="205"/>
                      <a:pt x="967" y="204"/>
                    </a:cubicBezTo>
                    <a:cubicBezTo>
                      <a:pt x="929" y="204"/>
                      <a:pt x="893" y="213"/>
                      <a:pt x="862" y="230"/>
                    </a:cubicBezTo>
                    <a:cubicBezTo>
                      <a:pt x="864" y="221"/>
                      <a:pt x="864" y="212"/>
                      <a:pt x="865" y="203"/>
                    </a:cubicBezTo>
                    <a:cubicBezTo>
                      <a:pt x="866" y="93"/>
                      <a:pt x="777" y="2"/>
                      <a:pt x="667" y="1"/>
                    </a:cubicBezTo>
                    <a:cubicBezTo>
                      <a:pt x="556" y="0"/>
                      <a:pt x="466" y="88"/>
                      <a:pt x="464" y="199"/>
                    </a:cubicBezTo>
                    <a:cubicBezTo>
                      <a:pt x="464" y="200"/>
                      <a:pt x="464" y="202"/>
                      <a:pt x="464" y="203"/>
                    </a:cubicBezTo>
                    <a:cubicBezTo>
                      <a:pt x="447" y="206"/>
                      <a:pt x="430" y="211"/>
                      <a:pt x="414" y="217"/>
                    </a:cubicBezTo>
                    <a:cubicBezTo>
                      <a:pt x="371" y="184"/>
                      <a:pt x="318" y="164"/>
                      <a:pt x="260" y="164"/>
                    </a:cubicBezTo>
                    <a:cubicBezTo>
                      <a:pt x="119" y="162"/>
                      <a:pt x="3" y="276"/>
                      <a:pt x="2" y="417"/>
                    </a:cubicBezTo>
                    <a:cubicBezTo>
                      <a:pt x="0" y="558"/>
                      <a:pt x="114" y="674"/>
                      <a:pt x="255" y="675"/>
                    </a:cubicBezTo>
                    <a:cubicBezTo>
                      <a:pt x="270" y="675"/>
                      <a:pt x="286" y="674"/>
                      <a:pt x="301" y="671"/>
                    </a:cubicBezTo>
                    <a:cubicBezTo>
                      <a:pt x="352" y="729"/>
                      <a:pt x="426" y="765"/>
                      <a:pt x="509" y="766"/>
                    </a:cubicBezTo>
                    <a:cubicBezTo>
                      <a:pt x="585" y="767"/>
                      <a:pt x="654" y="738"/>
                      <a:pt x="706" y="690"/>
                    </a:cubicBezTo>
                    <a:cubicBezTo>
                      <a:pt x="740" y="724"/>
                      <a:pt x="787" y="746"/>
                      <a:pt x="839" y="746"/>
                    </a:cubicBezTo>
                    <a:cubicBezTo>
                      <a:pt x="900" y="747"/>
                      <a:pt x="954" y="719"/>
                      <a:pt x="990" y="675"/>
                    </a:cubicBezTo>
                    <a:cubicBezTo>
                      <a:pt x="1003" y="678"/>
                      <a:pt x="1017" y="680"/>
                      <a:pt x="1031" y="680"/>
                    </a:cubicBezTo>
                    <a:cubicBezTo>
                      <a:pt x="1052" y="680"/>
                      <a:pt x="1073" y="677"/>
                      <a:pt x="1092" y="671"/>
                    </a:cubicBezTo>
                    <a:cubicBezTo>
                      <a:pt x="1128" y="723"/>
                      <a:pt x="1187" y="757"/>
                      <a:pt x="1255" y="758"/>
                    </a:cubicBezTo>
                    <a:cubicBezTo>
                      <a:pt x="1364" y="759"/>
                      <a:pt x="1454" y="671"/>
                      <a:pt x="1455" y="561"/>
                    </a:cubicBezTo>
                    <a:cubicBezTo>
                      <a:pt x="1457" y="452"/>
                      <a:pt x="1369" y="362"/>
                      <a:pt x="1259" y="36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4" name="Freeform 14"/>
              <p:cNvSpPr/>
              <p:nvPr/>
            </p:nvSpPr>
            <p:spPr bwMode="auto">
              <a:xfrm>
                <a:off x="15208818" y="3084648"/>
                <a:ext cx="3297384" cy="1929280"/>
              </a:xfrm>
              <a:custGeom>
                <a:avLst/>
                <a:gdLst>
                  <a:gd name="T0" fmla="*/ 864 w 1006"/>
                  <a:gd name="T1" fmla="*/ 251 h 588"/>
                  <a:gd name="T2" fmla="*/ 842 w 1006"/>
                  <a:gd name="T3" fmla="*/ 253 h 588"/>
                  <a:gd name="T4" fmla="*/ 636 w 1006"/>
                  <a:gd name="T5" fmla="*/ 91 h 588"/>
                  <a:gd name="T6" fmla="*/ 501 w 1006"/>
                  <a:gd name="T7" fmla="*/ 137 h 588"/>
                  <a:gd name="T8" fmla="*/ 356 w 1006"/>
                  <a:gd name="T9" fmla="*/ 0 h 588"/>
                  <a:gd name="T10" fmla="*/ 208 w 1006"/>
                  <a:gd name="T11" fmla="*/ 145 h 588"/>
                  <a:gd name="T12" fmla="*/ 208 w 1006"/>
                  <a:gd name="T13" fmla="*/ 148 h 588"/>
                  <a:gd name="T14" fmla="*/ 179 w 1006"/>
                  <a:gd name="T15" fmla="*/ 145 h 588"/>
                  <a:gd name="T16" fmla="*/ 1 w 1006"/>
                  <a:gd name="T17" fmla="*/ 319 h 588"/>
                  <a:gd name="T18" fmla="*/ 175 w 1006"/>
                  <a:gd name="T19" fmla="*/ 497 h 588"/>
                  <a:gd name="T20" fmla="*/ 257 w 1006"/>
                  <a:gd name="T21" fmla="*/ 478 h 588"/>
                  <a:gd name="T22" fmla="*/ 413 w 1006"/>
                  <a:gd name="T23" fmla="*/ 587 h 588"/>
                  <a:gd name="T24" fmla="*/ 561 w 1006"/>
                  <a:gd name="T25" fmla="*/ 505 h 588"/>
                  <a:gd name="T26" fmla="*/ 632 w 1006"/>
                  <a:gd name="T27" fmla="*/ 518 h 588"/>
                  <a:gd name="T28" fmla="*/ 752 w 1006"/>
                  <a:gd name="T29" fmla="*/ 483 h 588"/>
                  <a:gd name="T30" fmla="*/ 861 w 1006"/>
                  <a:gd name="T31" fmla="*/ 536 h 588"/>
                  <a:gd name="T32" fmla="*/ 1005 w 1006"/>
                  <a:gd name="T33" fmla="*/ 395 h 588"/>
                  <a:gd name="T34" fmla="*/ 864 w 1006"/>
                  <a:gd name="T35" fmla="*/ 251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6" h="588">
                    <a:moveTo>
                      <a:pt x="864" y="251"/>
                    </a:moveTo>
                    <a:cubicBezTo>
                      <a:pt x="856" y="251"/>
                      <a:pt x="849" y="252"/>
                      <a:pt x="842" y="253"/>
                    </a:cubicBezTo>
                    <a:cubicBezTo>
                      <a:pt x="819" y="160"/>
                      <a:pt x="736" y="92"/>
                      <a:pt x="636" y="91"/>
                    </a:cubicBezTo>
                    <a:cubicBezTo>
                      <a:pt x="585" y="90"/>
                      <a:pt x="538" y="108"/>
                      <a:pt x="501" y="137"/>
                    </a:cubicBezTo>
                    <a:cubicBezTo>
                      <a:pt x="496" y="62"/>
                      <a:pt x="433" y="1"/>
                      <a:pt x="356" y="0"/>
                    </a:cubicBezTo>
                    <a:cubicBezTo>
                      <a:pt x="275" y="0"/>
                      <a:pt x="209" y="64"/>
                      <a:pt x="208" y="145"/>
                    </a:cubicBezTo>
                    <a:cubicBezTo>
                      <a:pt x="208" y="146"/>
                      <a:pt x="208" y="147"/>
                      <a:pt x="208" y="148"/>
                    </a:cubicBezTo>
                    <a:cubicBezTo>
                      <a:pt x="199" y="146"/>
                      <a:pt x="189" y="145"/>
                      <a:pt x="179" y="145"/>
                    </a:cubicBezTo>
                    <a:cubicBezTo>
                      <a:pt x="81" y="144"/>
                      <a:pt x="2" y="222"/>
                      <a:pt x="1" y="319"/>
                    </a:cubicBezTo>
                    <a:cubicBezTo>
                      <a:pt x="0" y="416"/>
                      <a:pt x="78" y="496"/>
                      <a:pt x="175" y="497"/>
                    </a:cubicBezTo>
                    <a:cubicBezTo>
                      <a:pt x="204" y="498"/>
                      <a:pt x="232" y="491"/>
                      <a:pt x="257" y="478"/>
                    </a:cubicBezTo>
                    <a:cubicBezTo>
                      <a:pt x="281" y="541"/>
                      <a:pt x="342" y="586"/>
                      <a:pt x="413" y="587"/>
                    </a:cubicBezTo>
                    <a:cubicBezTo>
                      <a:pt x="476" y="588"/>
                      <a:pt x="531" y="555"/>
                      <a:pt x="561" y="505"/>
                    </a:cubicBezTo>
                    <a:cubicBezTo>
                      <a:pt x="583" y="513"/>
                      <a:pt x="607" y="518"/>
                      <a:pt x="632" y="518"/>
                    </a:cubicBezTo>
                    <a:cubicBezTo>
                      <a:pt x="676" y="518"/>
                      <a:pt x="717" y="505"/>
                      <a:pt x="752" y="483"/>
                    </a:cubicBezTo>
                    <a:cubicBezTo>
                      <a:pt x="777" y="515"/>
                      <a:pt x="817" y="535"/>
                      <a:pt x="861" y="536"/>
                    </a:cubicBezTo>
                    <a:cubicBezTo>
                      <a:pt x="940" y="537"/>
                      <a:pt x="1004" y="474"/>
                      <a:pt x="1005" y="395"/>
                    </a:cubicBezTo>
                    <a:cubicBezTo>
                      <a:pt x="1006" y="316"/>
                      <a:pt x="943" y="252"/>
                      <a:pt x="864" y="251"/>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 name="Freeform 15"/>
              <p:cNvSpPr>
                <a:spLocks noEditPoints="1"/>
              </p:cNvSpPr>
              <p:nvPr/>
            </p:nvSpPr>
            <p:spPr bwMode="auto">
              <a:xfrm>
                <a:off x="6904842" y="10902718"/>
                <a:ext cx="10324954" cy="2860910"/>
              </a:xfrm>
              <a:custGeom>
                <a:avLst/>
                <a:gdLst>
                  <a:gd name="T0" fmla="*/ 93 w 3149"/>
                  <a:gd name="T1" fmla="*/ 872 h 872"/>
                  <a:gd name="T2" fmla="*/ 0 w 3149"/>
                  <a:gd name="T3" fmla="*/ 627 h 872"/>
                  <a:gd name="T4" fmla="*/ 364 w 3149"/>
                  <a:gd name="T5" fmla="*/ 261 h 872"/>
                  <a:gd name="T6" fmla="*/ 670 w 3149"/>
                  <a:gd name="T7" fmla="*/ 426 h 872"/>
                  <a:gd name="T8" fmla="*/ 541 w 3149"/>
                  <a:gd name="T9" fmla="*/ 611 h 872"/>
                  <a:gd name="T10" fmla="*/ 1269 w 3149"/>
                  <a:gd name="T11" fmla="*/ 619 h 872"/>
                  <a:gd name="T12" fmla="*/ 1455 w 3149"/>
                  <a:gd name="T13" fmla="*/ 650 h 872"/>
                  <a:gd name="T14" fmla="*/ 1756 w 3149"/>
                  <a:gd name="T15" fmla="*/ 492 h 872"/>
                  <a:gd name="T16" fmla="*/ 1855 w 3149"/>
                  <a:gd name="T17" fmla="*/ 597 h 872"/>
                  <a:gd name="T18" fmla="*/ 2197 w 3149"/>
                  <a:gd name="T19" fmla="*/ 328 h 872"/>
                  <a:gd name="T20" fmla="*/ 2123 w 3149"/>
                  <a:gd name="T21" fmla="*/ 210 h 872"/>
                  <a:gd name="T22" fmla="*/ 2528 w 3149"/>
                  <a:gd name="T23" fmla="*/ 211 h 872"/>
                  <a:gd name="T24" fmla="*/ 2530 w 3149"/>
                  <a:gd name="T25" fmla="*/ 214 h 872"/>
                  <a:gd name="T26" fmla="*/ 2407 w 3149"/>
                  <a:gd name="T27" fmla="*/ 262 h 872"/>
                  <a:gd name="T28" fmla="*/ 2835 w 3149"/>
                  <a:gd name="T29" fmla="*/ 752 h 872"/>
                  <a:gd name="T30" fmla="*/ 3149 w 3149"/>
                  <a:gd name="T31" fmla="*/ 872 h 872"/>
                  <a:gd name="T32" fmla="*/ 93 w 3149"/>
                  <a:gd name="T33" fmla="*/ 872 h 872"/>
                  <a:gd name="T34" fmla="*/ 2450 w 3149"/>
                  <a:gd name="T35" fmla="*/ 736 h 872"/>
                  <a:gd name="T36" fmla="*/ 2122 w 3149"/>
                  <a:gd name="T37" fmla="*/ 541 h 872"/>
                  <a:gd name="T38" fmla="*/ 2123 w 3149"/>
                  <a:gd name="T39" fmla="*/ 535 h 872"/>
                  <a:gd name="T40" fmla="*/ 2119 w 3149"/>
                  <a:gd name="T41" fmla="*/ 541 h 872"/>
                  <a:gd name="T42" fmla="*/ 2008 w 3149"/>
                  <a:gd name="T43" fmla="*/ 569 h 872"/>
                  <a:gd name="T44" fmla="*/ 1888 w 3149"/>
                  <a:gd name="T45" fmla="*/ 662 h 872"/>
                  <a:gd name="T46" fmla="*/ 1992 w 3149"/>
                  <a:gd name="T47" fmla="*/ 594 h 872"/>
                  <a:gd name="T48" fmla="*/ 2451 w 3149"/>
                  <a:gd name="T49" fmla="*/ 739 h 872"/>
                  <a:gd name="T50" fmla="*/ 2450 w 3149"/>
                  <a:gd name="T51" fmla="*/ 73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9" h="872">
                    <a:moveTo>
                      <a:pt x="93" y="872"/>
                    </a:moveTo>
                    <a:cubicBezTo>
                      <a:pt x="35" y="821"/>
                      <a:pt x="0" y="720"/>
                      <a:pt x="0" y="627"/>
                    </a:cubicBezTo>
                    <a:cubicBezTo>
                      <a:pt x="0" y="425"/>
                      <a:pt x="163" y="261"/>
                      <a:pt x="364" y="261"/>
                    </a:cubicBezTo>
                    <a:cubicBezTo>
                      <a:pt x="493" y="261"/>
                      <a:pt x="605" y="326"/>
                      <a:pt x="670" y="426"/>
                    </a:cubicBezTo>
                    <a:cubicBezTo>
                      <a:pt x="613" y="475"/>
                      <a:pt x="567" y="537"/>
                      <a:pt x="541" y="611"/>
                    </a:cubicBezTo>
                    <a:cubicBezTo>
                      <a:pt x="718" y="331"/>
                      <a:pt x="1098" y="335"/>
                      <a:pt x="1269" y="619"/>
                    </a:cubicBezTo>
                    <a:cubicBezTo>
                      <a:pt x="1334" y="617"/>
                      <a:pt x="1397" y="628"/>
                      <a:pt x="1455" y="650"/>
                    </a:cubicBezTo>
                    <a:cubicBezTo>
                      <a:pt x="1525" y="551"/>
                      <a:pt x="1638" y="494"/>
                      <a:pt x="1756" y="492"/>
                    </a:cubicBezTo>
                    <a:cubicBezTo>
                      <a:pt x="1778" y="538"/>
                      <a:pt x="1813" y="574"/>
                      <a:pt x="1855" y="597"/>
                    </a:cubicBezTo>
                    <a:cubicBezTo>
                      <a:pt x="1576" y="368"/>
                      <a:pt x="2037" y="0"/>
                      <a:pt x="2197" y="328"/>
                    </a:cubicBezTo>
                    <a:cubicBezTo>
                      <a:pt x="2184" y="279"/>
                      <a:pt x="2158" y="240"/>
                      <a:pt x="2123" y="210"/>
                    </a:cubicBezTo>
                    <a:cubicBezTo>
                      <a:pt x="2201" y="38"/>
                      <a:pt x="2449" y="35"/>
                      <a:pt x="2528" y="211"/>
                    </a:cubicBezTo>
                    <a:cubicBezTo>
                      <a:pt x="2529" y="212"/>
                      <a:pt x="2529" y="213"/>
                      <a:pt x="2530" y="214"/>
                    </a:cubicBezTo>
                    <a:cubicBezTo>
                      <a:pt x="2488" y="222"/>
                      <a:pt x="2447" y="238"/>
                      <a:pt x="2407" y="262"/>
                    </a:cubicBezTo>
                    <a:cubicBezTo>
                      <a:pt x="2707" y="142"/>
                      <a:pt x="2993" y="469"/>
                      <a:pt x="2835" y="752"/>
                    </a:cubicBezTo>
                    <a:cubicBezTo>
                      <a:pt x="2953" y="734"/>
                      <a:pt x="3072" y="771"/>
                      <a:pt x="3149" y="872"/>
                    </a:cubicBezTo>
                    <a:cubicBezTo>
                      <a:pt x="1774" y="872"/>
                      <a:pt x="1469" y="872"/>
                      <a:pt x="93" y="872"/>
                    </a:cubicBezTo>
                    <a:close/>
                    <a:moveTo>
                      <a:pt x="2450" y="736"/>
                    </a:moveTo>
                    <a:cubicBezTo>
                      <a:pt x="2390" y="605"/>
                      <a:pt x="2257" y="531"/>
                      <a:pt x="2122" y="541"/>
                    </a:cubicBezTo>
                    <a:cubicBezTo>
                      <a:pt x="2122" y="539"/>
                      <a:pt x="2122" y="537"/>
                      <a:pt x="2123" y="535"/>
                    </a:cubicBezTo>
                    <a:cubicBezTo>
                      <a:pt x="2121" y="537"/>
                      <a:pt x="2120" y="539"/>
                      <a:pt x="2119" y="541"/>
                    </a:cubicBezTo>
                    <a:cubicBezTo>
                      <a:pt x="2082" y="544"/>
                      <a:pt x="2044" y="553"/>
                      <a:pt x="2008" y="569"/>
                    </a:cubicBezTo>
                    <a:cubicBezTo>
                      <a:pt x="1960" y="591"/>
                      <a:pt x="1919" y="623"/>
                      <a:pt x="1888" y="662"/>
                    </a:cubicBezTo>
                    <a:cubicBezTo>
                      <a:pt x="1917" y="634"/>
                      <a:pt x="1952" y="611"/>
                      <a:pt x="1992" y="594"/>
                    </a:cubicBezTo>
                    <a:cubicBezTo>
                      <a:pt x="2163" y="522"/>
                      <a:pt x="2362" y="587"/>
                      <a:pt x="2451" y="739"/>
                    </a:cubicBezTo>
                    <a:cubicBezTo>
                      <a:pt x="2450" y="738"/>
                      <a:pt x="2450" y="737"/>
                      <a:pt x="2450" y="73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6" name="Freeform 15"/>
              <p:cNvSpPr/>
              <p:nvPr/>
            </p:nvSpPr>
            <p:spPr bwMode="auto">
              <a:xfrm>
                <a:off x="6156604" y="8038138"/>
                <a:ext cx="3040636" cy="1602842"/>
              </a:xfrm>
              <a:custGeom>
                <a:avLst/>
                <a:gdLst>
                  <a:gd name="T0" fmla="*/ 801 w 927"/>
                  <a:gd name="T1" fmla="*/ 230 h 489"/>
                  <a:gd name="T2" fmla="*/ 755 w 927"/>
                  <a:gd name="T3" fmla="*/ 238 h 489"/>
                  <a:gd name="T4" fmla="*/ 744 w 927"/>
                  <a:gd name="T5" fmla="*/ 225 h 489"/>
                  <a:gd name="T6" fmla="*/ 615 w 927"/>
                  <a:gd name="T7" fmla="*/ 130 h 489"/>
                  <a:gd name="T8" fmla="*/ 549 w 927"/>
                  <a:gd name="T9" fmla="*/ 147 h 489"/>
                  <a:gd name="T10" fmla="*/ 550 w 927"/>
                  <a:gd name="T11" fmla="*/ 130 h 489"/>
                  <a:gd name="T12" fmla="*/ 424 w 927"/>
                  <a:gd name="T13" fmla="*/ 1 h 489"/>
                  <a:gd name="T14" fmla="*/ 295 w 927"/>
                  <a:gd name="T15" fmla="*/ 127 h 489"/>
                  <a:gd name="T16" fmla="*/ 295 w 927"/>
                  <a:gd name="T17" fmla="*/ 130 h 489"/>
                  <a:gd name="T18" fmla="*/ 263 w 927"/>
                  <a:gd name="T19" fmla="*/ 139 h 489"/>
                  <a:gd name="T20" fmla="*/ 165 w 927"/>
                  <a:gd name="T21" fmla="*/ 105 h 489"/>
                  <a:gd name="T22" fmla="*/ 1 w 927"/>
                  <a:gd name="T23" fmla="*/ 266 h 489"/>
                  <a:gd name="T24" fmla="*/ 162 w 927"/>
                  <a:gd name="T25" fmla="*/ 430 h 489"/>
                  <a:gd name="T26" fmla="*/ 191 w 927"/>
                  <a:gd name="T27" fmla="*/ 428 h 489"/>
                  <a:gd name="T28" fmla="*/ 324 w 927"/>
                  <a:gd name="T29" fmla="*/ 488 h 489"/>
                  <a:gd name="T30" fmla="*/ 449 w 927"/>
                  <a:gd name="T31" fmla="*/ 440 h 489"/>
                  <a:gd name="T32" fmla="*/ 534 w 927"/>
                  <a:gd name="T33" fmla="*/ 476 h 489"/>
                  <a:gd name="T34" fmla="*/ 630 w 927"/>
                  <a:gd name="T35" fmla="*/ 430 h 489"/>
                  <a:gd name="T36" fmla="*/ 656 w 927"/>
                  <a:gd name="T37" fmla="*/ 433 h 489"/>
                  <a:gd name="T38" fmla="*/ 695 w 927"/>
                  <a:gd name="T39" fmla="*/ 427 h 489"/>
                  <a:gd name="T40" fmla="*/ 798 w 927"/>
                  <a:gd name="T41" fmla="*/ 483 h 489"/>
                  <a:gd name="T42" fmla="*/ 926 w 927"/>
                  <a:gd name="T43" fmla="*/ 358 h 489"/>
                  <a:gd name="T44" fmla="*/ 801 w 927"/>
                  <a:gd name="T45" fmla="*/ 23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7" h="489">
                    <a:moveTo>
                      <a:pt x="801" y="230"/>
                    </a:moveTo>
                    <a:cubicBezTo>
                      <a:pt x="785" y="230"/>
                      <a:pt x="769" y="233"/>
                      <a:pt x="755" y="238"/>
                    </a:cubicBezTo>
                    <a:cubicBezTo>
                      <a:pt x="751" y="234"/>
                      <a:pt x="748" y="229"/>
                      <a:pt x="744" y="225"/>
                    </a:cubicBezTo>
                    <a:cubicBezTo>
                      <a:pt x="726" y="171"/>
                      <a:pt x="676" y="131"/>
                      <a:pt x="615" y="130"/>
                    </a:cubicBezTo>
                    <a:cubicBezTo>
                      <a:pt x="591" y="130"/>
                      <a:pt x="568" y="136"/>
                      <a:pt x="549" y="147"/>
                    </a:cubicBezTo>
                    <a:cubicBezTo>
                      <a:pt x="550" y="141"/>
                      <a:pt x="550" y="136"/>
                      <a:pt x="550" y="130"/>
                    </a:cubicBezTo>
                    <a:cubicBezTo>
                      <a:pt x="551" y="59"/>
                      <a:pt x="494" y="2"/>
                      <a:pt x="424" y="1"/>
                    </a:cubicBezTo>
                    <a:cubicBezTo>
                      <a:pt x="354" y="0"/>
                      <a:pt x="296" y="57"/>
                      <a:pt x="295" y="127"/>
                    </a:cubicBezTo>
                    <a:cubicBezTo>
                      <a:pt x="295" y="128"/>
                      <a:pt x="295" y="129"/>
                      <a:pt x="295" y="130"/>
                    </a:cubicBezTo>
                    <a:cubicBezTo>
                      <a:pt x="284" y="132"/>
                      <a:pt x="273" y="135"/>
                      <a:pt x="263" y="139"/>
                    </a:cubicBezTo>
                    <a:cubicBezTo>
                      <a:pt x="236" y="118"/>
                      <a:pt x="202" y="105"/>
                      <a:pt x="165" y="105"/>
                    </a:cubicBezTo>
                    <a:cubicBezTo>
                      <a:pt x="75" y="104"/>
                      <a:pt x="2" y="176"/>
                      <a:pt x="1" y="266"/>
                    </a:cubicBezTo>
                    <a:cubicBezTo>
                      <a:pt x="0" y="356"/>
                      <a:pt x="72" y="429"/>
                      <a:pt x="162" y="430"/>
                    </a:cubicBezTo>
                    <a:cubicBezTo>
                      <a:pt x="172" y="430"/>
                      <a:pt x="182" y="430"/>
                      <a:pt x="191" y="428"/>
                    </a:cubicBezTo>
                    <a:cubicBezTo>
                      <a:pt x="224" y="465"/>
                      <a:pt x="271" y="488"/>
                      <a:pt x="324" y="488"/>
                    </a:cubicBezTo>
                    <a:cubicBezTo>
                      <a:pt x="372" y="489"/>
                      <a:pt x="416" y="470"/>
                      <a:pt x="449" y="440"/>
                    </a:cubicBezTo>
                    <a:cubicBezTo>
                      <a:pt x="471" y="462"/>
                      <a:pt x="501" y="475"/>
                      <a:pt x="534" y="476"/>
                    </a:cubicBezTo>
                    <a:cubicBezTo>
                      <a:pt x="573" y="476"/>
                      <a:pt x="607" y="458"/>
                      <a:pt x="630" y="430"/>
                    </a:cubicBezTo>
                    <a:cubicBezTo>
                      <a:pt x="638" y="432"/>
                      <a:pt x="647" y="433"/>
                      <a:pt x="656" y="433"/>
                    </a:cubicBezTo>
                    <a:cubicBezTo>
                      <a:pt x="670" y="433"/>
                      <a:pt x="683" y="431"/>
                      <a:pt x="695" y="427"/>
                    </a:cubicBezTo>
                    <a:cubicBezTo>
                      <a:pt x="718" y="461"/>
                      <a:pt x="755" y="483"/>
                      <a:pt x="798" y="483"/>
                    </a:cubicBezTo>
                    <a:cubicBezTo>
                      <a:pt x="868" y="484"/>
                      <a:pt x="926" y="428"/>
                      <a:pt x="926" y="358"/>
                    </a:cubicBezTo>
                    <a:cubicBezTo>
                      <a:pt x="927" y="288"/>
                      <a:pt x="871" y="231"/>
                      <a:pt x="801" y="23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7" name="Freeform 9"/>
              <p:cNvSpPr/>
              <p:nvPr/>
            </p:nvSpPr>
            <p:spPr bwMode="auto">
              <a:xfrm>
                <a:off x="7091902" y="7711702"/>
                <a:ext cx="2101670" cy="1225056"/>
              </a:xfrm>
              <a:custGeom>
                <a:avLst/>
                <a:gdLst>
                  <a:gd name="T0" fmla="*/ 551 w 641"/>
                  <a:gd name="T1" fmla="*/ 160 h 374"/>
                  <a:gd name="T2" fmla="*/ 536 w 641"/>
                  <a:gd name="T3" fmla="*/ 161 h 374"/>
                  <a:gd name="T4" fmla="*/ 406 w 641"/>
                  <a:gd name="T5" fmla="*/ 57 h 374"/>
                  <a:gd name="T6" fmla="*/ 319 w 641"/>
                  <a:gd name="T7" fmla="*/ 87 h 374"/>
                  <a:gd name="T8" fmla="*/ 227 w 641"/>
                  <a:gd name="T9" fmla="*/ 0 h 374"/>
                  <a:gd name="T10" fmla="*/ 133 w 641"/>
                  <a:gd name="T11" fmla="*/ 92 h 374"/>
                  <a:gd name="T12" fmla="*/ 133 w 641"/>
                  <a:gd name="T13" fmla="*/ 94 h 374"/>
                  <a:gd name="T14" fmla="*/ 114 w 641"/>
                  <a:gd name="T15" fmla="*/ 92 h 374"/>
                  <a:gd name="T16" fmla="*/ 1 w 641"/>
                  <a:gd name="T17" fmla="*/ 203 h 374"/>
                  <a:gd name="T18" fmla="*/ 112 w 641"/>
                  <a:gd name="T19" fmla="*/ 316 h 374"/>
                  <a:gd name="T20" fmla="*/ 164 w 641"/>
                  <a:gd name="T21" fmla="*/ 304 h 374"/>
                  <a:gd name="T22" fmla="*/ 264 w 641"/>
                  <a:gd name="T23" fmla="*/ 373 h 374"/>
                  <a:gd name="T24" fmla="*/ 357 w 641"/>
                  <a:gd name="T25" fmla="*/ 321 h 374"/>
                  <a:gd name="T26" fmla="*/ 403 w 641"/>
                  <a:gd name="T27" fmla="*/ 330 h 374"/>
                  <a:gd name="T28" fmla="*/ 479 w 641"/>
                  <a:gd name="T29" fmla="*/ 307 h 374"/>
                  <a:gd name="T30" fmla="*/ 549 w 641"/>
                  <a:gd name="T31" fmla="*/ 341 h 374"/>
                  <a:gd name="T32" fmla="*/ 640 w 641"/>
                  <a:gd name="T33" fmla="*/ 251 h 374"/>
                  <a:gd name="T34" fmla="*/ 551 w 641"/>
                  <a:gd name="T35" fmla="*/ 16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1" h="374">
                    <a:moveTo>
                      <a:pt x="551" y="160"/>
                    </a:moveTo>
                    <a:cubicBezTo>
                      <a:pt x="546" y="160"/>
                      <a:pt x="541" y="160"/>
                      <a:pt x="536" y="161"/>
                    </a:cubicBezTo>
                    <a:cubicBezTo>
                      <a:pt x="522" y="102"/>
                      <a:pt x="469" y="58"/>
                      <a:pt x="406" y="57"/>
                    </a:cubicBezTo>
                    <a:cubicBezTo>
                      <a:pt x="373" y="57"/>
                      <a:pt x="343" y="68"/>
                      <a:pt x="319" y="87"/>
                    </a:cubicBezTo>
                    <a:cubicBezTo>
                      <a:pt x="316" y="39"/>
                      <a:pt x="276" y="1"/>
                      <a:pt x="227" y="0"/>
                    </a:cubicBezTo>
                    <a:cubicBezTo>
                      <a:pt x="176" y="0"/>
                      <a:pt x="134" y="41"/>
                      <a:pt x="133" y="92"/>
                    </a:cubicBezTo>
                    <a:cubicBezTo>
                      <a:pt x="133" y="93"/>
                      <a:pt x="133" y="93"/>
                      <a:pt x="133" y="94"/>
                    </a:cubicBezTo>
                    <a:cubicBezTo>
                      <a:pt x="127" y="93"/>
                      <a:pt x="121" y="92"/>
                      <a:pt x="114" y="92"/>
                    </a:cubicBezTo>
                    <a:cubicBezTo>
                      <a:pt x="52" y="91"/>
                      <a:pt x="2" y="141"/>
                      <a:pt x="1" y="203"/>
                    </a:cubicBezTo>
                    <a:cubicBezTo>
                      <a:pt x="0" y="265"/>
                      <a:pt x="50" y="316"/>
                      <a:pt x="112" y="316"/>
                    </a:cubicBezTo>
                    <a:cubicBezTo>
                      <a:pt x="131" y="317"/>
                      <a:pt x="148" y="312"/>
                      <a:pt x="164" y="304"/>
                    </a:cubicBezTo>
                    <a:cubicBezTo>
                      <a:pt x="179" y="344"/>
                      <a:pt x="218" y="373"/>
                      <a:pt x="264" y="373"/>
                    </a:cubicBezTo>
                    <a:cubicBezTo>
                      <a:pt x="303" y="374"/>
                      <a:pt x="338" y="353"/>
                      <a:pt x="357" y="321"/>
                    </a:cubicBezTo>
                    <a:cubicBezTo>
                      <a:pt x="372" y="327"/>
                      <a:pt x="387" y="329"/>
                      <a:pt x="403" y="330"/>
                    </a:cubicBezTo>
                    <a:cubicBezTo>
                      <a:pt x="431" y="330"/>
                      <a:pt x="457" y="322"/>
                      <a:pt x="479" y="307"/>
                    </a:cubicBezTo>
                    <a:cubicBezTo>
                      <a:pt x="496" y="328"/>
                      <a:pt x="521" y="341"/>
                      <a:pt x="549" y="341"/>
                    </a:cubicBezTo>
                    <a:cubicBezTo>
                      <a:pt x="599" y="341"/>
                      <a:pt x="640" y="301"/>
                      <a:pt x="640" y="251"/>
                    </a:cubicBezTo>
                    <a:cubicBezTo>
                      <a:pt x="641" y="201"/>
                      <a:pt x="601" y="160"/>
                      <a:pt x="551" y="16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grpSp>
        <p:sp>
          <p:nvSpPr>
            <p:cNvPr id="19" name="Freeform 16"/>
            <p:cNvSpPr/>
            <p:nvPr/>
          </p:nvSpPr>
          <p:spPr bwMode="auto">
            <a:xfrm rot="18900000">
              <a:off x="11591986" y="8819106"/>
              <a:ext cx="1258068" cy="1258066"/>
            </a:xfrm>
            <a:custGeom>
              <a:avLst/>
              <a:gdLst>
                <a:gd name="T0" fmla="*/ 369 w 383"/>
                <a:gd name="T1" fmla="*/ 319 h 384"/>
                <a:gd name="T2" fmla="*/ 64 w 383"/>
                <a:gd name="T3" fmla="*/ 14 h 384"/>
                <a:gd name="T4" fmla="*/ 23 w 383"/>
                <a:gd name="T5" fmla="*/ 10 h 384"/>
                <a:gd name="T6" fmla="*/ 10 w 383"/>
                <a:gd name="T7" fmla="*/ 23 h 384"/>
                <a:gd name="T8" fmla="*/ 14 w 383"/>
                <a:gd name="T9" fmla="*/ 65 h 384"/>
                <a:gd name="T10" fmla="*/ 319 w 383"/>
                <a:gd name="T11" fmla="*/ 369 h 384"/>
                <a:gd name="T12" fmla="*/ 360 w 383"/>
                <a:gd name="T13" fmla="*/ 373 h 384"/>
                <a:gd name="T14" fmla="*/ 373 w 383"/>
                <a:gd name="T15" fmla="*/ 361 h 384"/>
                <a:gd name="T16" fmla="*/ 369 w 383"/>
                <a:gd name="T17" fmla="*/ 31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84">
                  <a:moveTo>
                    <a:pt x="369" y="319"/>
                  </a:moveTo>
                  <a:cubicBezTo>
                    <a:pt x="64" y="14"/>
                    <a:pt x="64" y="14"/>
                    <a:pt x="64" y="14"/>
                  </a:cubicBezTo>
                  <a:cubicBezTo>
                    <a:pt x="52" y="2"/>
                    <a:pt x="33" y="0"/>
                    <a:pt x="23" y="10"/>
                  </a:cubicBezTo>
                  <a:cubicBezTo>
                    <a:pt x="10" y="23"/>
                    <a:pt x="10" y="23"/>
                    <a:pt x="10" y="23"/>
                  </a:cubicBezTo>
                  <a:cubicBezTo>
                    <a:pt x="0" y="33"/>
                    <a:pt x="1" y="52"/>
                    <a:pt x="14" y="65"/>
                  </a:cubicBezTo>
                  <a:cubicBezTo>
                    <a:pt x="319" y="369"/>
                    <a:pt x="319" y="369"/>
                    <a:pt x="319" y="369"/>
                  </a:cubicBezTo>
                  <a:cubicBezTo>
                    <a:pt x="331" y="382"/>
                    <a:pt x="350" y="384"/>
                    <a:pt x="360" y="373"/>
                  </a:cubicBezTo>
                  <a:cubicBezTo>
                    <a:pt x="373" y="361"/>
                    <a:pt x="373" y="361"/>
                    <a:pt x="373" y="361"/>
                  </a:cubicBezTo>
                  <a:cubicBezTo>
                    <a:pt x="383" y="350"/>
                    <a:pt x="382" y="331"/>
                    <a:pt x="369" y="31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20" name="Freeform 17"/>
            <p:cNvSpPr/>
            <p:nvPr/>
          </p:nvSpPr>
          <p:spPr bwMode="auto">
            <a:xfrm rot="18900000">
              <a:off x="11590689" y="9080515"/>
              <a:ext cx="1258068" cy="1261734"/>
            </a:xfrm>
            <a:custGeom>
              <a:avLst/>
              <a:gdLst>
                <a:gd name="T0" fmla="*/ 369 w 383"/>
                <a:gd name="T1" fmla="*/ 319 h 384"/>
                <a:gd name="T2" fmla="*/ 64 w 383"/>
                <a:gd name="T3" fmla="*/ 14 h 384"/>
                <a:gd name="T4" fmla="*/ 23 w 383"/>
                <a:gd name="T5" fmla="*/ 10 h 384"/>
                <a:gd name="T6" fmla="*/ 10 w 383"/>
                <a:gd name="T7" fmla="*/ 23 h 384"/>
                <a:gd name="T8" fmla="*/ 14 w 383"/>
                <a:gd name="T9" fmla="*/ 65 h 384"/>
                <a:gd name="T10" fmla="*/ 319 w 383"/>
                <a:gd name="T11" fmla="*/ 369 h 384"/>
                <a:gd name="T12" fmla="*/ 360 w 383"/>
                <a:gd name="T13" fmla="*/ 373 h 384"/>
                <a:gd name="T14" fmla="*/ 373 w 383"/>
                <a:gd name="T15" fmla="*/ 361 h 384"/>
                <a:gd name="T16" fmla="*/ 369 w 383"/>
                <a:gd name="T17" fmla="*/ 31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84">
                  <a:moveTo>
                    <a:pt x="369" y="319"/>
                  </a:moveTo>
                  <a:cubicBezTo>
                    <a:pt x="64" y="14"/>
                    <a:pt x="64" y="14"/>
                    <a:pt x="64" y="14"/>
                  </a:cubicBezTo>
                  <a:cubicBezTo>
                    <a:pt x="52" y="2"/>
                    <a:pt x="33" y="0"/>
                    <a:pt x="23" y="10"/>
                  </a:cubicBezTo>
                  <a:cubicBezTo>
                    <a:pt x="10" y="23"/>
                    <a:pt x="10" y="23"/>
                    <a:pt x="10" y="23"/>
                  </a:cubicBezTo>
                  <a:cubicBezTo>
                    <a:pt x="0" y="33"/>
                    <a:pt x="1" y="52"/>
                    <a:pt x="14" y="65"/>
                  </a:cubicBezTo>
                  <a:cubicBezTo>
                    <a:pt x="319" y="369"/>
                    <a:pt x="319" y="369"/>
                    <a:pt x="319" y="369"/>
                  </a:cubicBezTo>
                  <a:cubicBezTo>
                    <a:pt x="331" y="382"/>
                    <a:pt x="350" y="384"/>
                    <a:pt x="360" y="373"/>
                  </a:cubicBezTo>
                  <a:cubicBezTo>
                    <a:pt x="373" y="361"/>
                    <a:pt x="373" y="361"/>
                    <a:pt x="373" y="361"/>
                  </a:cubicBezTo>
                  <a:cubicBezTo>
                    <a:pt x="383" y="350"/>
                    <a:pt x="382" y="331"/>
                    <a:pt x="369" y="31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21" name="Freeform 18"/>
            <p:cNvSpPr/>
            <p:nvPr/>
          </p:nvSpPr>
          <p:spPr bwMode="auto">
            <a:xfrm rot="18900000">
              <a:off x="11590689" y="9345061"/>
              <a:ext cx="1258068" cy="1261734"/>
            </a:xfrm>
            <a:custGeom>
              <a:avLst/>
              <a:gdLst>
                <a:gd name="T0" fmla="*/ 369 w 383"/>
                <a:gd name="T1" fmla="*/ 319 h 384"/>
                <a:gd name="T2" fmla="*/ 64 w 383"/>
                <a:gd name="T3" fmla="*/ 14 h 384"/>
                <a:gd name="T4" fmla="*/ 23 w 383"/>
                <a:gd name="T5" fmla="*/ 10 h 384"/>
                <a:gd name="T6" fmla="*/ 10 w 383"/>
                <a:gd name="T7" fmla="*/ 23 h 384"/>
                <a:gd name="T8" fmla="*/ 14 w 383"/>
                <a:gd name="T9" fmla="*/ 65 h 384"/>
                <a:gd name="T10" fmla="*/ 319 w 383"/>
                <a:gd name="T11" fmla="*/ 369 h 384"/>
                <a:gd name="T12" fmla="*/ 360 w 383"/>
                <a:gd name="T13" fmla="*/ 373 h 384"/>
                <a:gd name="T14" fmla="*/ 373 w 383"/>
                <a:gd name="T15" fmla="*/ 361 h 384"/>
                <a:gd name="T16" fmla="*/ 369 w 383"/>
                <a:gd name="T17" fmla="*/ 31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84">
                  <a:moveTo>
                    <a:pt x="369" y="319"/>
                  </a:moveTo>
                  <a:cubicBezTo>
                    <a:pt x="64" y="14"/>
                    <a:pt x="64" y="14"/>
                    <a:pt x="64" y="14"/>
                  </a:cubicBezTo>
                  <a:cubicBezTo>
                    <a:pt x="52" y="2"/>
                    <a:pt x="33" y="0"/>
                    <a:pt x="23" y="10"/>
                  </a:cubicBezTo>
                  <a:cubicBezTo>
                    <a:pt x="10" y="23"/>
                    <a:pt x="10" y="23"/>
                    <a:pt x="10" y="23"/>
                  </a:cubicBezTo>
                  <a:cubicBezTo>
                    <a:pt x="0" y="33"/>
                    <a:pt x="1" y="52"/>
                    <a:pt x="14" y="65"/>
                  </a:cubicBezTo>
                  <a:cubicBezTo>
                    <a:pt x="319" y="369"/>
                    <a:pt x="319" y="369"/>
                    <a:pt x="319" y="369"/>
                  </a:cubicBezTo>
                  <a:cubicBezTo>
                    <a:pt x="331" y="382"/>
                    <a:pt x="350" y="384"/>
                    <a:pt x="360" y="373"/>
                  </a:cubicBezTo>
                  <a:cubicBezTo>
                    <a:pt x="373" y="361"/>
                    <a:pt x="373" y="361"/>
                    <a:pt x="373" y="361"/>
                  </a:cubicBezTo>
                  <a:cubicBezTo>
                    <a:pt x="383" y="350"/>
                    <a:pt x="382" y="331"/>
                    <a:pt x="369" y="31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22" name="Freeform 19"/>
            <p:cNvSpPr/>
            <p:nvPr/>
          </p:nvSpPr>
          <p:spPr bwMode="auto">
            <a:xfrm rot="18900000">
              <a:off x="11786382" y="9772337"/>
              <a:ext cx="869278" cy="876612"/>
            </a:xfrm>
            <a:custGeom>
              <a:avLst/>
              <a:gdLst>
                <a:gd name="T0" fmla="*/ 37 w 266"/>
                <a:gd name="T1" fmla="*/ 0 h 267"/>
                <a:gd name="T2" fmla="*/ 266 w 266"/>
                <a:gd name="T3" fmla="*/ 229 h 267"/>
                <a:gd name="T4" fmla="*/ 89 w 266"/>
                <a:gd name="T5" fmla="*/ 177 h 267"/>
                <a:gd name="T6" fmla="*/ 37 w 266"/>
                <a:gd name="T7" fmla="*/ 0 h 267"/>
              </a:gdLst>
              <a:ahLst/>
              <a:cxnLst>
                <a:cxn ang="0">
                  <a:pos x="T0" y="T1"/>
                </a:cxn>
                <a:cxn ang="0">
                  <a:pos x="T2" y="T3"/>
                </a:cxn>
                <a:cxn ang="0">
                  <a:pos x="T4" y="T5"/>
                </a:cxn>
                <a:cxn ang="0">
                  <a:pos x="T6" y="T7"/>
                </a:cxn>
              </a:cxnLst>
              <a:rect l="0" t="0" r="r" b="b"/>
              <a:pathLst>
                <a:path w="266" h="267">
                  <a:moveTo>
                    <a:pt x="37" y="0"/>
                  </a:moveTo>
                  <a:cubicBezTo>
                    <a:pt x="266" y="229"/>
                    <a:pt x="266" y="229"/>
                    <a:pt x="266" y="229"/>
                  </a:cubicBezTo>
                  <a:cubicBezTo>
                    <a:pt x="228" y="267"/>
                    <a:pt x="142" y="231"/>
                    <a:pt x="89" y="177"/>
                  </a:cubicBezTo>
                  <a:cubicBezTo>
                    <a:pt x="35" y="124"/>
                    <a:pt x="0" y="38"/>
                    <a:pt x="37" y="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23" name="Freeform 20"/>
            <p:cNvSpPr/>
            <p:nvPr/>
          </p:nvSpPr>
          <p:spPr bwMode="auto">
            <a:xfrm rot="18900000">
              <a:off x="10277705" y="5163118"/>
              <a:ext cx="4122646" cy="3810878"/>
            </a:xfrm>
            <a:custGeom>
              <a:avLst/>
              <a:gdLst>
                <a:gd name="T0" fmla="*/ 705 w 1258"/>
                <a:gd name="T1" fmla="*/ 0 h 1163"/>
                <a:gd name="T2" fmla="*/ 1024 w 1258"/>
                <a:gd name="T3" fmla="*/ 116 h 1163"/>
                <a:gd name="T4" fmla="*/ 1146 w 1258"/>
                <a:gd name="T5" fmla="*/ 639 h 1163"/>
                <a:gd name="T6" fmla="*/ 913 w 1258"/>
                <a:gd name="T7" fmla="*/ 871 h 1163"/>
                <a:gd name="T8" fmla="*/ 619 w 1258"/>
                <a:gd name="T9" fmla="*/ 982 h 1163"/>
                <a:gd name="T10" fmla="*/ 393 w 1258"/>
                <a:gd name="T11" fmla="*/ 1092 h 1163"/>
                <a:gd name="T12" fmla="*/ 276 w 1258"/>
                <a:gd name="T13" fmla="*/ 1130 h 1163"/>
                <a:gd name="T14" fmla="*/ 43 w 1258"/>
                <a:gd name="T15" fmla="*/ 897 h 1163"/>
                <a:gd name="T16" fmla="*/ 63 w 1258"/>
                <a:gd name="T17" fmla="*/ 792 h 1163"/>
                <a:gd name="T18" fmla="*/ 198 w 1258"/>
                <a:gd name="T19" fmla="*/ 507 h 1163"/>
                <a:gd name="T20" fmla="*/ 361 w 1258"/>
                <a:gd name="T21" fmla="*/ 164 h 1163"/>
                <a:gd name="T22" fmla="*/ 705 w 1258"/>
                <a:gd name="T23"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163">
                  <a:moveTo>
                    <a:pt x="705" y="0"/>
                  </a:moveTo>
                  <a:cubicBezTo>
                    <a:pt x="705" y="0"/>
                    <a:pt x="890" y="1"/>
                    <a:pt x="1024" y="116"/>
                  </a:cubicBezTo>
                  <a:cubicBezTo>
                    <a:pt x="1024" y="116"/>
                    <a:pt x="1258" y="305"/>
                    <a:pt x="1146" y="639"/>
                  </a:cubicBezTo>
                  <a:cubicBezTo>
                    <a:pt x="1146" y="639"/>
                    <a:pt x="1012" y="816"/>
                    <a:pt x="913" y="871"/>
                  </a:cubicBezTo>
                  <a:cubicBezTo>
                    <a:pt x="913" y="871"/>
                    <a:pt x="636" y="963"/>
                    <a:pt x="619" y="982"/>
                  </a:cubicBezTo>
                  <a:cubicBezTo>
                    <a:pt x="393" y="1092"/>
                    <a:pt x="393" y="1092"/>
                    <a:pt x="393" y="1092"/>
                  </a:cubicBezTo>
                  <a:cubicBezTo>
                    <a:pt x="393" y="1092"/>
                    <a:pt x="308" y="1163"/>
                    <a:pt x="276" y="1130"/>
                  </a:cubicBezTo>
                  <a:cubicBezTo>
                    <a:pt x="43" y="897"/>
                    <a:pt x="43" y="897"/>
                    <a:pt x="43" y="897"/>
                  </a:cubicBezTo>
                  <a:cubicBezTo>
                    <a:pt x="43" y="897"/>
                    <a:pt x="0" y="855"/>
                    <a:pt x="63" y="792"/>
                  </a:cubicBezTo>
                  <a:cubicBezTo>
                    <a:pt x="63" y="792"/>
                    <a:pt x="182" y="580"/>
                    <a:pt x="198" y="507"/>
                  </a:cubicBezTo>
                  <a:cubicBezTo>
                    <a:pt x="198" y="507"/>
                    <a:pt x="301" y="224"/>
                    <a:pt x="361" y="164"/>
                  </a:cubicBezTo>
                  <a:cubicBezTo>
                    <a:pt x="361" y="164"/>
                    <a:pt x="436" y="14"/>
                    <a:pt x="705" y="0"/>
                  </a:cubicBezTo>
                  <a:close/>
                </a:path>
              </a:pathLst>
            </a:custGeom>
            <a:solidFill>
              <a:schemeClr val="accent4"/>
            </a:solidFill>
            <a:ln>
              <a:noFill/>
            </a:ln>
          </p:spPr>
          <p:txBody>
            <a:bodyPr vert="horz" wrap="square" lIns="182880" tIns="91440" rIns="182880" bIns="91440" numCol="1" anchor="t" anchorCtr="0" compatLnSpc="1"/>
            <a:p>
              <a:endParaRPr lang="en-US" sz="7200"/>
            </a:p>
          </p:txBody>
        </p:sp>
        <p:sp>
          <p:nvSpPr>
            <p:cNvPr id="24" name="Freeform 21"/>
            <p:cNvSpPr/>
            <p:nvPr/>
          </p:nvSpPr>
          <p:spPr bwMode="auto">
            <a:xfrm rot="18900000">
              <a:off x="11148700" y="7059663"/>
              <a:ext cx="2248384" cy="2079660"/>
            </a:xfrm>
            <a:custGeom>
              <a:avLst/>
              <a:gdLst>
                <a:gd name="T0" fmla="*/ 17 w 686"/>
                <a:gd name="T1" fmla="*/ 411 h 634"/>
                <a:gd name="T2" fmla="*/ 147 w 686"/>
                <a:gd name="T3" fmla="*/ 354 h 634"/>
                <a:gd name="T4" fmla="*/ 332 w 686"/>
                <a:gd name="T5" fmla="*/ 247 h 634"/>
                <a:gd name="T6" fmla="*/ 473 w 686"/>
                <a:gd name="T7" fmla="*/ 123 h 634"/>
                <a:gd name="T8" fmla="*/ 496 w 686"/>
                <a:gd name="T9" fmla="*/ 66 h 634"/>
                <a:gd name="T10" fmla="*/ 465 w 686"/>
                <a:gd name="T11" fmla="*/ 8 h 634"/>
                <a:gd name="T12" fmla="*/ 401 w 686"/>
                <a:gd name="T13" fmla="*/ 42 h 634"/>
                <a:gd name="T14" fmla="*/ 378 w 686"/>
                <a:gd name="T15" fmla="*/ 133 h 634"/>
                <a:gd name="T16" fmla="*/ 431 w 686"/>
                <a:gd name="T17" fmla="*/ 211 h 634"/>
                <a:gd name="T18" fmla="*/ 521 w 686"/>
                <a:gd name="T19" fmla="*/ 245 h 634"/>
                <a:gd name="T20" fmla="*/ 598 w 686"/>
                <a:gd name="T21" fmla="*/ 189 h 634"/>
                <a:gd name="T22" fmla="*/ 583 w 686"/>
                <a:gd name="T23" fmla="*/ 124 h 634"/>
                <a:gd name="T24" fmla="*/ 517 w 686"/>
                <a:gd name="T25" fmla="*/ 142 h 634"/>
                <a:gd name="T26" fmla="*/ 474 w 686"/>
                <a:gd name="T27" fmla="*/ 257 h 634"/>
                <a:gd name="T28" fmla="*/ 517 w 686"/>
                <a:gd name="T29" fmla="*/ 323 h 634"/>
                <a:gd name="T30" fmla="*/ 614 w 686"/>
                <a:gd name="T31" fmla="*/ 311 h 634"/>
                <a:gd name="T32" fmla="*/ 679 w 686"/>
                <a:gd name="T33" fmla="*/ 243 h 634"/>
                <a:gd name="T34" fmla="*/ 615 w 686"/>
                <a:gd name="T35" fmla="*/ 235 h 634"/>
                <a:gd name="T36" fmla="*/ 504 w 686"/>
                <a:gd name="T37" fmla="*/ 302 h 634"/>
                <a:gd name="T38" fmla="*/ 398 w 686"/>
                <a:gd name="T39" fmla="*/ 402 h 634"/>
                <a:gd name="T40" fmla="*/ 202 w 686"/>
                <a:gd name="T41" fmla="*/ 628 h 634"/>
                <a:gd name="T42" fmla="*/ 224 w 686"/>
                <a:gd name="T43" fmla="*/ 627 h 634"/>
                <a:gd name="T44" fmla="*/ 438 w 686"/>
                <a:gd name="T45" fmla="*/ 382 h 634"/>
                <a:gd name="T46" fmla="*/ 567 w 686"/>
                <a:gd name="T47" fmla="*/ 271 h 634"/>
                <a:gd name="T48" fmla="*/ 636 w 686"/>
                <a:gd name="T49" fmla="*/ 241 h 634"/>
                <a:gd name="T50" fmla="*/ 649 w 686"/>
                <a:gd name="T51" fmla="*/ 268 h 634"/>
                <a:gd name="T52" fmla="*/ 519 w 686"/>
                <a:gd name="T53" fmla="*/ 301 h 634"/>
                <a:gd name="T54" fmla="*/ 511 w 686"/>
                <a:gd name="T55" fmla="*/ 187 h 634"/>
                <a:gd name="T56" fmla="*/ 550 w 686"/>
                <a:gd name="T57" fmla="*/ 132 h 634"/>
                <a:gd name="T58" fmla="*/ 577 w 686"/>
                <a:gd name="T59" fmla="*/ 151 h 634"/>
                <a:gd name="T60" fmla="*/ 524 w 686"/>
                <a:gd name="T61" fmla="*/ 234 h 634"/>
                <a:gd name="T62" fmla="*/ 429 w 686"/>
                <a:gd name="T63" fmla="*/ 177 h 634"/>
                <a:gd name="T64" fmla="*/ 404 w 686"/>
                <a:gd name="T65" fmla="*/ 86 h 634"/>
                <a:gd name="T66" fmla="*/ 425 w 686"/>
                <a:gd name="T67" fmla="*/ 38 h 634"/>
                <a:gd name="T68" fmla="*/ 441 w 686"/>
                <a:gd name="T69" fmla="*/ 21 h 634"/>
                <a:gd name="T70" fmla="*/ 458 w 686"/>
                <a:gd name="T71" fmla="*/ 28 h 634"/>
                <a:gd name="T72" fmla="*/ 467 w 686"/>
                <a:gd name="T73" fmla="*/ 94 h 634"/>
                <a:gd name="T74" fmla="*/ 348 w 686"/>
                <a:gd name="T75" fmla="*/ 220 h 634"/>
                <a:gd name="T76" fmla="*/ 162 w 686"/>
                <a:gd name="T77" fmla="*/ 334 h 634"/>
                <a:gd name="T78" fmla="*/ 14 w 686"/>
                <a:gd name="T79" fmla="*/ 401 h 634"/>
                <a:gd name="T80" fmla="*/ 17 w 686"/>
                <a:gd name="T81" fmla="*/ 41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6" h="634">
                  <a:moveTo>
                    <a:pt x="17" y="411"/>
                  </a:moveTo>
                  <a:cubicBezTo>
                    <a:pt x="62" y="396"/>
                    <a:pt x="105" y="375"/>
                    <a:pt x="147" y="354"/>
                  </a:cubicBezTo>
                  <a:cubicBezTo>
                    <a:pt x="211" y="322"/>
                    <a:pt x="273" y="287"/>
                    <a:pt x="332" y="247"/>
                  </a:cubicBezTo>
                  <a:cubicBezTo>
                    <a:pt x="383" y="213"/>
                    <a:pt x="437" y="174"/>
                    <a:pt x="473" y="123"/>
                  </a:cubicBezTo>
                  <a:cubicBezTo>
                    <a:pt x="485" y="107"/>
                    <a:pt x="495" y="87"/>
                    <a:pt x="496" y="66"/>
                  </a:cubicBezTo>
                  <a:cubicBezTo>
                    <a:pt x="497" y="45"/>
                    <a:pt x="487" y="16"/>
                    <a:pt x="465" y="8"/>
                  </a:cubicBezTo>
                  <a:cubicBezTo>
                    <a:pt x="439" y="0"/>
                    <a:pt x="414" y="23"/>
                    <a:pt x="401" y="42"/>
                  </a:cubicBezTo>
                  <a:cubicBezTo>
                    <a:pt x="383" y="68"/>
                    <a:pt x="373" y="102"/>
                    <a:pt x="378" y="133"/>
                  </a:cubicBezTo>
                  <a:cubicBezTo>
                    <a:pt x="383" y="164"/>
                    <a:pt x="409" y="192"/>
                    <a:pt x="431" y="211"/>
                  </a:cubicBezTo>
                  <a:cubicBezTo>
                    <a:pt x="455" y="232"/>
                    <a:pt x="488" y="248"/>
                    <a:pt x="521" y="245"/>
                  </a:cubicBezTo>
                  <a:cubicBezTo>
                    <a:pt x="555" y="241"/>
                    <a:pt x="584" y="220"/>
                    <a:pt x="598" y="189"/>
                  </a:cubicBezTo>
                  <a:cubicBezTo>
                    <a:pt x="608" y="168"/>
                    <a:pt x="606" y="136"/>
                    <a:pt x="583" y="124"/>
                  </a:cubicBezTo>
                  <a:cubicBezTo>
                    <a:pt x="561" y="112"/>
                    <a:pt x="533" y="126"/>
                    <a:pt x="517" y="142"/>
                  </a:cubicBezTo>
                  <a:cubicBezTo>
                    <a:pt x="488" y="169"/>
                    <a:pt x="472" y="218"/>
                    <a:pt x="474" y="257"/>
                  </a:cubicBezTo>
                  <a:cubicBezTo>
                    <a:pt x="475" y="286"/>
                    <a:pt x="491" y="311"/>
                    <a:pt x="517" y="323"/>
                  </a:cubicBezTo>
                  <a:cubicBezTo>
                    <a:pt x="547" y="337"/>
                    <a:pt x="585" y="325"/>
                    <a:pt x="614" y="311"/>
                  </a:cubicBezTo>
                  <a:cubicBezTo>
                    <a:pt x="634" y="301"/>
                    <a:pt x="686" y="273"/>
                    <a:pt x="679" y="243"/>
                  </a:cubicBezTo>
                  <a:cubicBezTo>
                    <a:pt x="674" y="220"/>
                    <a:pt x="628" y="231"/>
                    <a:pt x="615" y="235"/>
                  </a:cubicBezTo>
                  <a:cubicBezTo>
                    <a:pt x="573" y="246"/>
                    <a:pt x="537" y="276"/>
                    <a:pt x="504" y="302"/>
                  </a:cubicBezTo>
                  <a:cubicBezTo>
                    <a:pt x="466" y="332"/>
                    <a:pt x="431" y="366"/>
                    <a:pt x="398" y="402"/>
                  </a:cubicBezTo>
                  <a:cubicBezTo>
                    <a:pt x="330" y="475"/>
                    <a:pt x="270" y="555"/>
                    <a:pt x="202" y="628"/>
                  </a:cubicBezTo>
                  <a:cubicBezTo>
                    <a:pt x="196" y="634"/>
                    <a:pt x="220" y="632"/>
                    <a:pt x="224" y="627"/>
                  </a:cubicBezTo>
                  <a:cubicBezTo>
                    <a:pt x="298" y="548"/>
                    <a:pt x="363" y="460"/>
                    <a:pt x="438" y="382"/>
                  </a:cubicBezTo>
                  <a:cubicBezTo>
                    <a:pt x="477" y="341"/>
                    <a:pt x="520" y="303"/>
                    <a:pt x="567" y="271"/>
                  </a:cubicBezTo>
                  <a:cubicBezTo>
                    <a:pt x="588" y="257"/>
                    <a:pt x="611" y="242"/>
                    <a:pt x="636" y="241"/>
                  </a:cubicBezTo>
                  <a:cubicBezTo>
                    <a:pt x="656" y="240"/>
                    <a:pt x="659" y="255"/>
                    <a:pt x="649" y="268"/>
                  </a:cubicBezTo>
                  <a:cubicBezTo>
                    <a:pt x="622" y="306"/>
                    <a:pt x="557" y="336"/>
                    <a:pt x="519" y="301"/>
                  </a:cubicBezTo>
                  <a:cubicBezTo>
                    <a:pt x="488" y="272"/>
                    <a:pt x="496" y="222"/>
                    <a:pt x="511" y="187"/>
                  </a:cubicBezTo>
                  <a:cubicBezTo>
                    <a:pt x="519" y="167"/>
                    <a:pt x="530" y="144"/>
                    <a:pt x="550" y="132"/>
                  </a:cubicBezTo>
                  <a:cubicBezTo>
                    <a:pt x="562" y="126"/>
                    <a:pt x="573" y="143"/>
                    <a:pt x="577" y="151"/>
                  </a:cubicBezTo>
                  <a:cubicBezTo>
                    <a:pt x="590" y="185"/>
                    <a:pt x="559" y="232"/>
                    <a:pt x="524" y="234"/>
                  </a:cubicBezTo>
                  <a:cubicBezTo>
                    <a:pt x="487" y="236"/>
                    <a:pt x="451" y="204"/>
                    <a:pt x="429" y="177"/>
                  </a:cubicBezTo>
                  <a:cubicBezTo>
                    <a:pt x="407" y="150"/>
                    <a:pt x="396" y="121"/>
                    <a:pt x="404" y="86"/>
                  </a:cubicBezTo>
                  <a:cubicBezTo>
                    <a:pt x="408" y="69"/>
                    <a:pt x="415" y="52"/>
                    <a:pt x="425" y="38"/>
                  </a:cubicBezTo>
                  <a:cubicBezTo>
                    <a:pt x="430" y="31"/>
                    <a:pt x="435" y="26"/>
                    <a:pt x="441" y="21"/>
                  </a:cubicBezTo>
                  <a:cubicBezTo>
                    <a:pt x="448" y="16"/>
                    <a:pt x="454" y="24"/>
                    <a:pt x="458" y="28"/>
                  </a:cubicBezTo>
                  <a:cubicBezTo>
                    <a:pt x="473" y="47"/>
                    <a:pt x="474" y="73"/>
                    <a:pt x="467" y="94"/>
                  </a:cubicBezTo>
                  <a:cubicBezTo>
                    <a:pt x="448" y="148"/>
                    <a:pt x="392" y="188"/>
                    <a:pt x="348" y="220"/>
                  </a:cubicBezTo>
                  <a:cubicBezTo>
                    <a:pt x="290" y="264"/>
                    <a:pt x="226" y="300"/>
                    <a:pt x="162" y="334"/>
                  </a:cubicBezTo>
                  <a:cubicBezTo>
                    <a:pt x="115" y="359"/>
                    <a:pt x="64" y="385"/>
                    <a:pt x="14" y="401"/>
                  </a:cubicBezTo>
                  <a:cubicBezTo>
                    <a:pt x="0" y="406"/>
                    <a:pt x="3" y="416"/>
                    <a:pt x="17" y="411"/>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25" name="Freeform 22"/>
            <p:cNvSpPr>
              <a:spLocks noEditPoints="1"/>
            </p:cNvSpPr>
            <p:nvPr/>
          </p:nvSpPr>
          <p:spPr bwMode="auto">
            <a:xfrm rot="18900000">
              <a:off x="10178574" y="4991858"/>
              <a:ext cx="4082300" cy="4085968"/>
            </a:xfrm>
            <a:custGeom>
              <a:avLst/>
              <a:gdLst>
                <a:gd name="T0" fmla="*/ 1058 w 1245"/>
                <a:gd name="T1" fmla="*/ 187 h 1246"/>
                <a:gd name="T2" fmla="*/ 378 w 1245"/>
                <a:gd name="T3" fmla="*/ 187 h 1246"/>
                <a:gd name="T4" fmla="*/ 254 w 1245"/>
                <a:gd name="T5" fmla="*/ 402 h 1246"/>
                <a:gd name="T6" fmla="*/ 57 w 1245"/>
                <a:gd name="T7" fmla="*/ 838 h 1246"/>
                <a:gd name="T8" fmla="*/ 51 w 1245"/>
                <a:gd name="T9" fmla="*/ 1001 h 1246"/>
                <a:gd name="T10" fmla="*/ 148 w 1245"/>
                <a:gd name="T11" fmla="*/ 1097 h 1246"/>
                <a:gd name="T12" fmla="*/ 244 w 1245"/>
                <a:gd name="T13" fmla="*/ 1194 h 1246"/>
                <a:gd name="T14" fmla="*/ 407 w 1245"/>
                <a:gd name="T15" fmla="*/ 1188 h 1246"/>
                <a:gd name="T16" fmla="*/ 843 w 1245"/>
                <a:gd name="T17" fmla="*/ 991 h 1246"/>
                <a:gd name="T18" fmla="*/ 1058 w 1245"/>
                <a:gd name="T19" fmla="*/ 867 h 1246"/>
                <a:gd name="T20" fmla="*/ 1058 w 1245"/>
                <a:gd name="T21" fmla="*/ 187 h 1246"/>
                <a:gd name="T22" fmla="*/ 831 w 1245"/>
                <a:gd name="T23" fmla="*/ 950 h 1246"/>
                <a:gd name="T24" fmla="*/ 382 w 1245"/>
                <a:gd name="T25" fmla="*/ 1153 h 1246"/>
                <a:gd name="T26" fmla="*/ 314 w 1245"/>
                <a:gd name="T27" fmla="*/ 1189 h 1246"/>
                <a:gd name="T28" fmla="*/ 275 w 1245"/>
                <a:gd name="T29" fmla="*/ 1163 h 1246"/>
                <a:gd name="T30" fmla="*/ 178 w 1245"/>
                <a:gd name="T31" fmla="*/ 1067 h 1246"/>
                <a:gd name="T32" fmla="*/ 82 w 1245"/>
                <a:gd name="T33" fmla="*/ 971 h 1246"/>
                <a:gd name="T34" fmla="*/ 57 w 1245"/>
                <a:gd name="T35" fmla="*/ 931 h 1246"/>
                <a:gd name="T36" fmla="*/ 92 w 1245"/>
                <a:gd name="T37" fmla="*/ 863 h 1246"/>
                <a:gd name="T38" fmla="*/ 296 w 1245"/>
                <a:gd name="T39" fmla="*/ 414 h 1246"/>
                <a:gd name="T40" fmla="*/ 409 w 1245"/>
                <a:gd name="T41" fmla="*/ 218 h 1246"/>
                <a:gd name="T42" fmla="*/ 1027 w 1245"/>
                <a:gd name="T43" fmla="*/ 218 h 1246"/>
                <a:gd name="T44" fmla="*/ 1027 w 1245"/>
                <a:gd name="T45" fmla="*/ 836 h 1246"/>
                <a:gd name="T46" fmla="*/ 831 w 1245"/>
                <a:gd name="T47" fmla="*/ 9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5" h="1246">
                  <a:moveTo>
                    <a:pt x="1058" y="187"/>
                  </a:moveTo>
                  <a:cubicBezTo>
                    <a:pt x="870" y="0"/>
                    <a:pt x="566" y="0"/>
                    <a:pt x="378" y="187"/>
                  </a:cubicBezTo>
                  <a:cubicBezTo>
                    <a:pt x="317" y="249"/>
                    <a:pt x="277" y="324"/>
                    <a:pt x="254" y="402"/>
                  </a:cubicBezTo>
                  <a:cubicBezTo>
                    <a:pt x="187" y="636"/>
                    <a:pt x="125" y="743"/>
                    <a:pt x="57" y="838"/>
                  </a:cubicBezTo>
                  <a:cubicBezTo>
                    <a:pt x="0" y="918"/>
                    <a:pt x="0" y="949"/>
                    <a:pt x="51" y="1001"/>
                  </a:cubicBezTo>
                  <a:cubicBezTo>
                    <a:pt x="73" y="1023"/>
                    <a:pt x="109" y="1059"/>
                    <a:pt x="148" y="1097"/>
                  </a:cubicBezTo>
                  <a:cubicBezTo>
                    <a:pt x="186" y="1136"/>
                    <a:pt x="222" y="1172"/>
                    <a:pt x="244" y="1194"/>
                  </a:cubicBezTo>
                  <a:cubicBezTo>
                    <a:pt x="296" y="1246"/>
                    <a:pt x="328" y="1245"/>
                    <a:pt x="407" y="1188"/>
                  </a:cubicBezTo>
                  <a:cubicBezTo>
                    <a:pt x="503" y="1120"/>
                    <a:pt x="609" y="1058"/>
                    <a:pt x="843" y="991"/>
                  </a:cubicBezTo>
                  <a:cubicBezTo>
                    <a:pt x="921" y="969"/>
                    <a:pt x="996" y="929"/>
                    <a:pt x="1058" y="867"/>
                  </a:cubicBezTo>
                  <a:cubicBezTo>
                    <a:pt x="1245" y="679"/>
                    <a:pt x="1245" y="375"/>
                    <a:pt x="1058" y="187"/>
                  </a:cubicBezTo>
                  <a:close/>
                  <a:moveTo>
                    <a:pt x="831" y="950"/>
                  </a:moveTo>
                  <a:cubicBezTo>
                    <a:pt x="604" y="1015"/>
                    <a:pt x="491" y="1076"/>
                    <a:pt x="382" y="1153"/>
                  </a:cubicBezTo>
                  <a:cubicBezTo>
                    <a:pt x="370" y="1162"/>
                    <a:pt x="333" y="1188"/>
                    <a:pt x="314" y="1189"/>
                  </a:cubicBezTo>
                  <a:cubicBezTo>
                    <a:pt x="307" y="1189"/>
                    <a:pt x="297" y="1186"/>
                    <a:pt x="275" y="1163"/>
                  </a:cubicBezTo>
                  <a:cubicBezTo>
                    <a:pt x="178" y="1067"/>
                    <a:pt x="178" y="1067"/>
                    <a:pt x="178" y="1067"/>
                  </a:cubicBezTo>
                  <a:cubicBezTo>
                    <a:pt x="82" y="971"/>
                    <a:pt x="82" y="971"/>
                    <a:pt x="82" y="971"/>
                  </a:cubicBezTo>
                  <a:cubicBezTo>
                    <a:pt x="59" y="948"/>
                    <a:pt x="56" y="938"/>
                    <a:pt x="57" y="931"/>
                  </a:cubicBezTo>
                  <a:cubicBezTo>
                    <a:pt x="57" y="912"/>
                    <a:pt x="83" y="875"/>
                    <a:pt x="92" y="863"/>
                  </a:cubicBezTo>
                  <a:cubicBezTo>
                    <a:pt x="169" y="755"/>
                    <a:pt x="231" y="642"/>
                    <a:pt x="296" y="414"/>
                  </a:cubicBezTo>
                  <a:cubicBezTo>
                    <a:pt x="318" y="337"/>
                    <a:pt x="356" y="271"/>
                    <a:pt x="409" y="218"/>
                  </a:cubicBezTo>
                  <a:cubicBezTo>
                    <a:pt x="579" y="48"/>
                    <a:pt x="857" y="48"/>
                    <a:pt x="1027" y="218"/>
                  </a:cubicBezTo>
                  <a:cubicBezTo>
                    <a:pt x="1198" y="388"/>
                    <a:pt x="1198" y="666"/>
                    <a:pt x="1027" y="836"/>
                  </a:cubicBezTo>
                  <a:cubicBezTo>
                    <a:pt x="974" y="889"/>
                    <a:pt x="908" y="927"/>
                    <a:pt x="831" y="95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26" name="Freeform 23"/>
            <p:cNvSpPr/>
            <p:nvPr/>
          </p:nvSpPr>
          <p:spPr bwMode="auto">
            <a:xfrm rot="18900000">
              <a:off x="11096085" y="10783941"/>
              <a:ext cx="2138348" cy="1885266"/>
            </a:xfrm>
            <a:custGeom>
              <a:avLst/>
              <a:gdLst>
                <a:gd name="T0" fmla="*/ 306 w 652"/>
                <a:gd name="T1" fmla="*/ 547 h 575"/>
                <a:gd name="T2" fmla="*/ 293 w 652"/>
                <a:gd name="T3" fmla="*/ 547 h 575"/>
                <a:gd name="T4" fmla="*/ 287 w 652"/>
                <a:gd name="T5" fmla="*/ 535 h 575"/>
                <a:gd name="T6" fmla="*/ 309 w 652"/>
                <a:gd name="T7" fmla="*/ 433 h 575"/>
                <a:gd name="T8" fmla="*/ 13 w 652"/>
                <a:gd name="T9" fmla="*/ 575 h 575"/>
                <a:gd name="T10" fmla="*/ 13 w 652"/>
                <a:gd name="T11" fmla="*/ 575 h 575"/>
                <a:gd name="T12" fmla="*/ 2 w 652"/>
                <a:gd name="T13" fmla="*/ 569 h 575"/>
                <a:gd name="T14" fmla="*/ 2 w 652"/>
                <a:gd name="T15" fmla="*/ 556 h 575"/>
                <a:gd name="T16" fmla="*/ 172 w 652"/>
                <a:gd name="T17" fmla="*/ 335 h 575"/>
                <a:gd name="T18" fmla="*/ 67 w 652"/>
                <a:gd name="T19" fmla="*/ 367 h 575"/>
                <a:gd name="T20" fmla="*/ 54 w 652"/>
                <a:gd name="T21" fmla="*/ 362 h 575"/>
                <a:gd name="T22" fmla="*/ 53 w 652"/>
                <a:gd name="T23" fmla="*/ 348 h 575"/>
                <a:gd name="T24" fmla="*/ 453 w 652"/>
                <a:gd name="T25" fmla="*/ 0 h 575"/>
                <a:gd name="T26" fmla="*/ 464 w 652"/>
                <a:gd name="T27" fmla="*/ 4 h 575"/>
                <a:gd name="T28" fmla="*/ 482 w 652"/>
                <a:gd name="T29" fmla="*/ 22 h 575"/>
                <a:gd name="T30" fmla="*/ 383 w 652"/>
                <a:gd name="T31" fmla="*/ 135 h 575"/>
                <a:gd name="T32" fmla="*/ 383 w 652"/>
                <a:gd name="T33" fmla="*/ 141 h 575"/>
                <a:gd name="T34" fmla="*/ 388 w 652"/>
                <a:gd name="T35" fmla="*/ 143 h 575"/>
                <a:gd name="T36" fmla="*/ 429 w 652"/>
                <a:gd name="T37" fmla="*/ 130 h 575"/>
                <a:gd name="T38" fmla="*/ 363 w 652"/>
                <a:gd name="T39" fmla="*/ 216 h 575"/>
                <a:gd name="T40" fmla="*/ 363 w 652"/>
                <a:gd name="T41" fmla="*/ 221 h 575"/>
                <a:gd name="T42" fmla="*/ 367 w 652"/>
                <a:gd name="T43" fmla="*/ 223 h 575"/>
                <a:gd name="T44" fmla="*/ 367 w 652"/>
                <a:gd name="T45" fmla="*/ 223 h 575"/>
                <a:gd name="T46" fmla="*/ 482 w 652"/>
                <a:gd name="T47" fmla="*/ 168 h 575"/>
                <a:gd name="T48" fmla="*/ 473 w 652"/>
                <a:gd name="T49" fmla="*/ 208 h 575"/>
                <a:gd name="T50" fmla="*/ 476 w 652"/>
                <a:gd name="T51" fmla="*/ 212 h 575"/>
                <a:gd name="T52" fmla="*/ 481 w 652"/>
                <a:gd name="T53" fmla="*/ 212 h 575"/>
                <a:gd name="T54" fmla="*/ 586 w 652"/>
                <a:gd name="T55" fmla="*/ 125 h 575"/>
                <a:gd name="T56" fmla="*/ 621 w 652"/>
                <a:gd name="T57" fmla="*/ 160 h 575"/>
                <a:gd name="T58" fmla="*/ 625 w 652"/>
                <a:gd name="T59" fmla="*/ 167 h 575"/>
                <a:gd name="T60" fmla="*/ 306 w 652"/>
                <a:gd name="T61" fmla="*/ 547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52" h="575">
                  <a:moveTo>
                    <a:pt x="306" y="547"/>
                  </a:moveTo>
                  <a:cubicBezTo>
                    <a:pt x="302" y="549"/>
                    <a:pt x="297" y="549"/>
                    <a:pt x="293" y="547"/>
                  </a:cubicBezTo>
                  <a:cubicBezTo>
                    <a:pt x="289" y="544"/>
                    <a:pt x="287" y="540"/>
                    <a:pt x="287" y="535"/>
                  </a:cubicBezTo>
                  <a:cubicBezTo>
                    <a:pt x="287" y="497"/>
                    <a:pt x="296" y="463"/>
                    <a:pt x="309" y="433"/>
                  </a:cubicBezTo>
                  <a:cubicBezTo>
                    <a:pt x="139" y="573"/>
                    <a:pt x="19" y="575"/>
                    <a:pt x="13" y="575"/>
                  </a:cubicBezTo>
                  <a:cubicBezTo>
                    <a:pt x="13" y="575"/>
                    <a:pt x="13" y="575"/>
                    <a:pt x="13" y="575"/>
                  </a:cubicBezTo>
                  <a:cubicBezTo>
                    <a:pt x="8" y="575"/>
                    <a:pt x="5" y="573"/>
                    <a:pt x="2" y="569"/>
                  </a:cubicBezTo>
                  <a:cubicBezTo>
                    <a:pt x="0" y="565"/>
                    <a:pt x="0" y="560"/>
                    <a:pt x="2" y="556"/>
                  </a:cubicBezTo>
                  <a:cubicBezTo>
                    <a:pt x="34" y="491"/>
                    <a:pt x="114" y="398"/>
                    <a:pt x="172" y="335"/>
                  </a:cubicBezTo>
                  <a:cubicBezTo>
                    <a:pt x="121" y="355"/>
                    <a:pt x="71" y="366"/>
                    <a:pt x="67" y="367"/>
                  </a:cubicBezTo>
                  <a:cubicBezTo>
                    <a:pt x="62" y="368"/>
                    <a:pt x="58" y="366"/>
                    <a:pt x="54" y="362"/>
                  </a:cubicBezTo>
                  <a:cubicBezTo>
                    <a:pt x="51" y="357"/>
                    <a:pt x="51" y="352"/>
                    <a:pt x="53" y="348"/>
                  </a:cubicBezTo>
                  <a:cubicBezTo>
                    <a:pt x="210" y="31"/>
                    <a:pt x="444" y="2"/>
                    <a:pt x="453" y="0"/>
                  </a:cubicBezTo>
                  <a:cubicBezTo>
                    <a:pt x="457" y="0"/>
                    <a:pt x="461" y="1"/>
                    <a:pt x="464" y="4"/>
                  </a:cubicBezTo>
                  <a:cubicBezTo>
                    <a:pt x="482" y="22"/>
                    <a:pt x="482" y="22"/>
                    <a:pt x="482" y="22"/>
                  </a:cubicBezTo>
                  <a:cubicBezTo>
                    <a:pt x="451" y="40"/>
                    <a:pt x="413" y="74"/>
                    <a:pt x="383" y="135"/>
                  </a:cubicBezTo>
                  <a:cubicBezTo>
                    <a:pt x="382" y="137"/>
                    <a:pt x="382" y="139"/>
                    <a:pt x="383" y="141"/>
                  </a:cubicBezTo>
                  <a:cubicBezTo>
                    <a:pt x="384" y="142"/>
                    <a:pt x="386" y="143"/>
                    <a:pt x="388" y="143"/>
                  </a:cubicBezTo>
                  <a:cubicBezTo>
                    <a:pt x="389" y="142"/>
                    <a:pt x="409" y="138"/>
                    <a:pt x="429" y="130"/>
                  </a:cubicBezTo>
                  <a:cubicBezTo>
                    <a:pt x="406" y="155"/>
                    <a:pt x="375" y="191"/>
                    <a:pt x="363" y="216"/>
                  </a:cubicBezTo>
                  <a:cubicBezTo>
                    <a:pt x="362" y="218"/>
                    <a:pt x="362" y="219"/>
                    <a:pt x="363" y="221"/>
                  </a:cubicBezTo>
                  <a:cubicBezTo>
                    <a:pt x="364" y="223"/>
                    <a:pt x="365" y="223"/>
                    <a:pt x="367" y="223"/>
                  </a:cubicBezTo>
                  <a:cubicBezTo>
                    <a:pt x="367" y="223"/>
                    <a:pt x="367" y="223"/>
                    <a:pt x="367" y="223"/>
                  </a:cubicBezTo>
                  <a:cubicBezTo>
                    <a:pt x="370" y="223"/>
                    <a:pt x="416" y="223"/>
                    <a:pt x="482" y="168"/>
                  </a:cubicBezTo>
                  <a:cubicBezTo>
                    <a:pt x="477" y="179"/>
                    <a:pt x="473" y="193"/>
                    <a:pt x="473" y="208"/>
                  </a:cubicBezTo>
                  <a:cubicBezTo>
                    <a:pt x="473" y="210"/>
                    <a:pt x="474" y="211"/>
                    <a:pt x="476" y="212"/>
                  </a:cubicBezTo>
                  <a:cubicBezTo>
                    <a:pt x="477" y="213"/>
                    <a:pt x="479" y="213"/>
                    <a:pt x="481" y="212"/>
                  </a:cubicBezTo>
                  <a:cubicBezTo>
                    <a:pt x="485" y="210"/>
                    <a:pt x="552" y="173"/>
                    <a:pt x="586" y="125"/>
                  </a:cubicBezTo>
                  <a:cubicBezTo>
                    <a:pt x="621" y="160"/>
                    <a:pt x="621" y="160"/>
                    <a:pt x="621" y="160"/>
                  </a:cubicBezTo>
                  <a:cubicBezTo>
                    <a:pt x="623" y="162"/>
                    <a:pt x="624" y="164"/>
                    <a:pt x="625" y="167"/>
                  </a:cubicBezTo>
                  <a:cubicBezTo>
                    <a:pt x="652" y="357"/>
                    <a:pt x="320" y="540"/>
                    <a:pt x="306" y="547"/>
                  </a:cubicBezTo>
                  <a:close/>
                </a:path>
              </a:pathLst>
            </a:custGeom>
            <a:solidFill>
              <a:schemeClr val="accent5"/>
            </a:solidFill>
            <a:ln>
              <a:noFill/>
            </a:ln>
          </p:spPr>
          <p:txBody>
            <a:bodyPr vert="horz" wrap="square" lIns="182880" tIns="91440" rIns="182880" bIns="91440" numCol="1" anchor="t" anchorCtr="0" compatLnSpc="1"/>
            <a:p>
              <a:endParaRPr lang="en-US" sz="7200"/>
            </a:p>
          </p:txBody>
        </p:sp>
        <p:sp>
          <p:nvSpPr>
            <p:cNvPr id="27" name="Freeform 24"/>
            <p:cNvSpPr/>
            <p:nvPr/>
          </p:nvSpPr>
          <p:spPr bwMode="auto">
            <a:xfrm rot="18900000">
              <a:off x="10885308" y="6163650"/>
              <a:ext cx="832600" cy="777580"/>
            </a:xfrm>
            <a:custGeom>
              <a:avLst/>
              <a:gdLst>
                <a:gd name="T0" fmla="*/ 228 w 254"/>
                <a:gd name="T1" fmla="*/ 52 h 237"/>
                <a:gd name="T2" fmla="*/ 46 w 254"/>
                <a:gd name="T3" fmla="*/ 217 h 237"/>
                <a:gd name="T4" fmla="*/ 19 w 254"/>
                <a:gd name="T5" fmla="*/ 234 h 237"/>
                <a:gd name="T6" fmla="*/ 8 w 254"/>
                <a:gd name="T7" fmla="*/ 228 h 237"/>
                <a:gd name="T8" fmla="*/ 2 w 254"/>
                <a:gd name="T9" fmla="*/ 207 h 237"/>
                <a:gd name="T10" fmla="*/ 233 w 254"/>
                <a:gd name="T11" fmla="*/ 7 h 237"/>
                <a:gd name="T12" fmla="*/ 253 w 254"/>
                <a:gd name="T13" fmla="*/ 32 h 237"/>
                <a:gd name="T14" fmla="*/ 228 w 254"/>
                <a:gd name="T15" fmla="*/ 52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37">
                  <a:moveTo>
                    <a:pt x="228" y="52"/>
                  </a:moveTo>
                  <a:cubicBezTo>
                    <a:pt x="204" y="50"/>
                    <a:pt x="84" y="47"/>
                    <a:pt x="46" y="217"/>
                  </a:cubicBezTo>
                  <a:cubicBezTo>
                    <a:pt x="43" y="229"/>
                    <a:pt x="31" y="237"/>
                    <a:pt x="19" y="234"/>
                  </a:cubicBezTo>
                  <a:cubicBezTo>
                    <a:pt x="15" y="233"/>
                    <a:pt x="11" y="231"/>
                    <a:pt x="8" y="228"/>
                  </a:cubicBezTo>
                  <a:cubicBezTo>
                    <a:pt x="3" y="223"/>
                    <a:pt x="0" y="215"/>
                    <a:pt x="2" y="207"/>
                  </a:cubicBezTo>
                  <a:cubicBezTo>
                    <a:pt x="48" y="0"/>
                    <a:pt x="202" y="4"/>
                    <a:pt x="233" y="7"/>
                  </a:cubicBezTo>
                  <a:cubicBezTo>
                    <a:pt x="245" y="9"/>
                    <a:pt x="254" y="19"/>
                    <a:pt x="253" y="32"/>
                  </a:cubicBezTo>
                  <a:cubicBezTo>
                    <a:pt x="251" y="44"/>
                    <a:pt x="241" y="53"/>
                    <a:pt x="228"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28" name="Freeform 25"/>
            <p:cNvSpPr/>
            <p:nvPr/>
          </p:nvSpPr>
          <p:spPr bwMode="auto">
            <a:xfrm rot="18900000">
              <a:off x="14067510" y="6273517"/>
              <a:ext cx="487824" cy="487820"/>
            </a:xfrm>
            <a:custGeom>
              <a:avLst/>
              <a:gdLst>
                <a:gd name="T0" fmla="*/ 142 w 149"/>
                <a:gd name="T1" fmla="*/ 118 h 149"/>
                <a:gd name="T2" fmla="*/ 31 w 149"/>
                <a:gd name="T3" fmla="*/ 6 h 149"/>
                <a:gd name="T4" fmla="*/ 7 w 149"/>
                <a:gd name="T5" fmla="*/ 6 h 149"/>
                <a:gd name="T6" fmla="*/ 7 w 149"/>
                <a:gd name="T7" fmla="*/ 31 h 149"/>
                <a:gd name="T8" fmla="*/ 118 w 149"/>
                <a:gd name="T9" fmla="*/ 142 h 149"/>
                <a:gd name="T10" fmla="*/ 142 w 149"/>
                <a:gd name="T11" fmla="*/ 142 h 149"/>
                <a:gd name="T12" fmla="*/ 142 w 149"/>
                <a:gd name="T13" fmla="*/ 118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142" y="118"/>
                  </a:moveTo>
                  <a:cubicBezTo>
                    <a:pt x="31" y="6"/>
                    <a:pt x="31" y="6"/>
                    <a:pt x="31" y="6"/>
                  </a:cubicBezTo>
                  <a:cubicBezTo>
                    <a:pt x="24" y="0"/>
                    <a:pt x="13" y="0"/>
                    <a:pt x="7" y="6"/>
                  </a:cubicBezTo>
                  <a:cubicBezTo>
                    <a:pt x="0" y="13"/>
                    <a:pt x="0" y="24"/>
                    <a:pt x="7" y="31"/>
                  </a:cubicBezTo>
                  <a:cubicBezTo>
                    <a:pt x="118" y="142"/>
                    <a:pt x="118" y="142"/>
                    <a:pt x="118" y="142"/>
                  </a:cubicBezTo>
                  <a:cubicBezTo>
                    <a:pt x="124" y="149"/>
                    <a:pt x="135" y="149"/>
                    <a:pt x="142" y="142"/>
                  </a:cubicBezTo>
                  <a:cubicBezTo>
                    <a:pt x="149" y="135"/>
                    <a:pt x="149" y="124"/>
                    <a:pt x="142" y="118"/>
                  </a:cubicBezTo>
                  <a:close/>
                </a:path>
              </a:pathLst>
            </a:custGeom>
            <a:solidFill>
              <a:srgbClr val="F8AB0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29" name="Freeform 26"/>
            <p:cNvSpPr/>
            <p:nvPr/>
          </p:nvSpPr>
          <p:spPr bwMode="auto">
            <a:xfrm rot="18900000">
              <a:off x="14007530" y="6211700"/>
              <a:ext cx="605194" cy="608860"/>
            </a:xfrm>
            <a:custGeom>
              <a:avLst/>
              <a:gdLst>
                <a:gd name="T0" fmla="*/ 174 w 185"/>
                <a:gd name="T1" fmla="*/ 122 h 186"/>
                <a:gd name="T2" fmla="*/ 51 w 185"/>
                <a:gd name="T3" fmla="*/ 3 h 186"/>
                <a:gd name="T4" fmla="*/ 23 w 185"/>
                <a:gd name="T5" fmla="*/ 3 h 186"/>
                <a:gd name="T6" fmla="*/ 2 w 185"/>
                <a:gd name="T7" fmla="*/ 24 h 186"/>
                <a:gd name="T8" fmla="*/ 2 w 185"/>
                <a:gd name="T9" fmla="*/ 52 h 186"/>
                <a:gd name="T10" fmla="*/ 122 w 185"/>
                <a:gd name="T11" fmla="*/ 175 h 186"/>
                <a:gd name="T12" fmla="*/ 148 w 185"/>
                <a:gd name="T13" fmla="*/ 186 h 186"/>
                <a:gd name="T14" fmla="*/ 174 w 185"/>
                <a:gd name="T15" fmla="*/ 175 h 186"/>
                <a:gd name="T16" fmla="*/ 185 w 185"/>
                <a:gd name="T17" fmla="*/ 149 h 186"/>
                <a:gd name="T18" fmla="*/ 174 w 185"/>
                <a:gd name="T19" fmla="*/ 122 h 186"/>
                <a:gd name="T20" fmla="*/ 146 w 185"/>
                <a:gd name="T21" fmla="*/ 151 h 186"/>
                <a:gd name="T22" fmla="*/ 145 w 185"/>
                <a:gd name="T23" fmla="*/ 150 h 186"/>
                <a:gd name="T24" fmla="*/ 148 w 185"/>
                <a:gd name="T25" fmla="*/ 149 h 186"/>
                <a:gd name="T26" fmla="*/ 148 w 185"/>
                <a:gd name="T27" fmla="*/ 149 h 186"/>
                <a:gd name="T28" fmla="*/ 145 w 185"/>
                <a:gd name="T29" fmla="*/ 150 h 186"/>
                <a:gd name="T30" fmla="*/ 145 w 185"/>
                <a:gd name="T31" fmla="*/ 149 h 186"/>
                <a:gd name="T32" fmla="*/ 145 w 185"/>
                <a:gd name="T33" fmla="*/ 148 h 186"/>
                <a:gd name="T34" fmla="*/ 148 w 185"/>
                <a:gd name="T35" fmla="*/ 149 h 186"/>
                <a:gd name="T36" fmla="*/ 148 w 185"/>
                <a:gd name="T37" fmla="*/ 149 h 186"/>
                <a:gd name="T38" fmla="*/ 145 w 185"/>
                <a:gd name="T39" fmla="*/ 148 h 186"/>
                <a:gd name="T40" fmla="*/ 146 w 185"/>
                <a:gd name="T41" fmla="*/ 147 h 186"/>
                <a:gd name="T42" fmla="*/ 147 w 185"/>
                <a:gd name="T43" fmla="*/ 146 h 186"/>
                <a:gd name="T44" fmla="*/ 148 w 185"/>
                <a:gd name="T45" fmla="*/ 149 h 186"/>
                <a:gd name="T46" fmla="*/ 148 w 185"/>
                <a:gd name="T47" fmla="*/ 149 h 186"/>
                <a:gd name="T48" fmla="*/ 147 w 185"/>
                <a:gd name="T49" fmla="*/ 146 h 186"/>
                <a:gd name="T50" fmla="*/ 148 w 185"/>
                <a:gd name="T51" fmla="*/ 146 h 186"/>
                <a:gd name="T52" fmla="*/ 149 w 185"/>
                <a:gd name="T53" fmla="*/ 146 h 186"/>
                <a:gd name="T54" fmla="*/ 148 w 185"/>
                <a:gd name="T55" fmla="*/ 149 h 186"/>
                <a:gd name="T56" fmla="*/ 148 w 185"/>
                <a:gd name="T57" fmla="*/ 149 h 186"/>
                <a:gd name="T58" fmla="*/ 149 w 185"/>
                <a:gd name="T59" fmla="*/ 146 h 186"/>
                <a:gd name="T60" fmla="*/ 150 w 185"/>
                <a:gd name="T61" fmla="*/ 147 h 186"/>
                <a:gd name="T62" fmla="*/ 37 w 185"/>
                <a:gd name="T63" fmla="*/ 38 h 186"/>
                <a:gd name="T64" fmla="*/ 39 w 185"/>
                <a:gd name="T65" fmla="*/ 36 h 186"/>
                <a:gd name="T66" fmla="*/ 39 w 185"/>
                <a:gd name="T67" fmla="*/ 37 h 186"/>
                <a:gd name="T68" fmla="*/ 40 w 185"/>
                <a:gd name="T69" fmla="*/ 38 h 186"/>
                <a:gd name="T70" fmla="*/ 37 w 185"/>
                <a:gd name="T71" fmla="*/ 38 h 186"/>
                <a:gd name="T72" fmla="*/ 37 w 185"/>
                <a:gd name="T73" fmla="*/ 38 h 186"/>
                <a:gd name="T74" fmla="*/ 40 w 185"/>
                <a:gd name="T75" fmla="*/ 38 h 186"/>
                <a:gd name="T76" fmla="*/ 39 w 185"/>
                <a:gd name="T77" fmla="*/ 39 h 186"/>
                <a:gd name="T78" fmla="*/ 39 w 185"/>
                <a:gd name="T79" fmla="*/ 40 h 186"/>
                <a:gd name="T80" fmla="*/ 37 w 185"/>
                <a:gd name="T81" fmla="*/ 38 h 186"/>
                <a:gd name="T82" fmla="*/ 37 w 185"/>
                <a:gd name="T83" fmla="*/ 38 h 186"/>
                <a:gd name="T84" fmla="*/ 39 w 185"/>
                <a:gd name="T85" fmla="*/ 40 h 186"/>
                <a:gd name="T86" fmla="*/ 38 w 185"/>
                <a:gd name="T87" fmla="*/ 40 h 186"/>
                <a:gd name="T88" fmla="*/ 37 w 185"/>
                <a:gd name="T89" fmla="*/ 40 h 186"/>
                <a:gd name="T90" fmla="*/ 37 w 185"/>
                <a:gd name="T91" fmla="*/ 38 h 186"/>
                <a:gd name="T92" fmla="*/ 37 w 185"/>
                <a:gd name="T93" fmla="*/ 38 h 186"/>
                <a:gd name="T94" fmla="*/ 37 w 185"/>
                <a:gd name="T95" fmla="*/ 40 h 186"/>
                <a:gd name="T96" fmla="*/ 36 w 185"/>
                <a:gd name="T97" fmla="*/ 40 h 186"/>
                <a:gd name="T98" fmla="*/ 35 w 185"/>
                <a:gd name="T99" fmla="*/ 40 h 186"/>
                <a:gd name="T100" fmla="*/ 37 w 185"/>
                <a:gd name="T101" fmla="*/ 38 h 186"/>
                <a:gd name="T102" fmla="*/ 146 w 185"/>
                <a:gd name="T103" fmla="*/ 15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5" h="186">
                  <a:moveTo>
                    <a:pt x="160" y="137"/>
                  </a:moveTo>
                  <a:cubicBezTo>
                    <a:pt x="174" y="122"/>
                    <a:pt x="174" y="122"/>
                    <a:pt x="174" y="122"/>
                  </a:cubicBezTo>
                  <a:cubicBezTo>
                    <a:pt x="63" y="11"/>
                    <a:pt x="63" y="11"/>
                    <a:pt x="63" y="11"/>
                  </a:cubicBezTo>
                  <a:cubicBezTo>
                    <a:pt x="60" y="8"/>
                    <a:pt x="55" y="5"/>
                    <a:pt x="51" y="3"/>
                  </a:cubicBezTo>
                  <a:cubicBezTo>
                    <a:pt x="46" y="1"/>
                    <a:pt x="42" y="0"/>
                    <a:pt x="37" y="0"/>
                  </a:cubicBezTo>
                  <a:cubicBezTo>
                    <a:pt x="32" y="0"/>
                    <a:pt x="27" y="1"/>
                    <a:pt x="23" y="3"/>
                  </a:cubicBezTo>
                  <a:cubicBezTo>
                    <a:pt x="18" y="5"/>
                    <a:pt x="14" y="8"/>
                    <a:pt x="11" y="11"/>
                  </a:cubicBezTo>
                  <a:cubicBezTo>
                    <a:pt x="7" y="15"/>
                    <a:pt x="4" y="19"/>
                    <a:pt x="2" y="24"/>
                  </a:cubicBezTo>
                  <a:cubicBezTo>
                    <a:pt x="1" y="28"/>
                    <a:pt x="0" y="33"/>
                    <a:pt x="0" y="38"/>
                  </a:cubicBezTo>
                  <a:cubicBezTo>
                    <a:pt x="0" y="42"/>
                    <a:pt x="1" y="47"/>
                    <a:pt x="2" y="52"/>
                  </a:cubicBezTo>
                  <a:cubicBezTo>
                    <a:pt x="4" y="56"/>
                    <a:pt x="7" y="60"/>
                    <a:pt x="11" y="64"/>
                  </a:cubicBezTo>
                  <a:cubicBezTo>
                    <a:pt x="122" y="175"/>
                    <a:pt x="122" y="175"/>
                    <a:pt x="122" y="175"/>
                  </a:cubicBezTo>
                  <a:cubicBezTo>
                    <a:pt x="125" y="179"/>
                    <a:pt x="129" y="181"/>
                    <a:pt x="134" y="183"/>
                  </a:cubicBezTo>
                  <a:cubicBezTo>
                    <a:pt x="138" y="185"/>
                    <a:pt x="143" y="186"/>
                    <a:pt x="148" y="186"/>
                  </a:cubicBezTo>
                  <a:cubicBezTo>
                    <a:pt x="153" y="186"/>
                    <a:pt x="157" y="185"/>
                    <a:pt x="162" y="183"/>
                  </a:cubicBezTo>
                  <a:cubicBezTo>
                    <a:pt x="166" y="181"/>
                    <a:pt x="171" y="179"/>
                    <a:pt x="174" y="175"/>
                  </a:cubicBezTo>
                  <a:cubicBezTo>
                    <a:pt x="178" y="171"/>
                    <a:pt x="181" y="167"/>
                    <a:pt x="182" y="163"/>
                  </a:cubicBezTo>
                  <a:cubicBezTo>
                    <a:pt x="184" y="158"/>
                    <a:pt x="185" y="153"/>
                    <a:pt x="185" y="149"/>
                  </a:cubicBezTo>
                  <a:cubicBezTo>
                    <a:pt x="185" y="144"/>
                    <a:pt x="184" y="139"/>
                    <a:pt x="182" y="135"/>
                  </a:cubicBezTo>
                  <a:cubicBezTo>
                    <a:pt x="181" y="130"/>
                    <a:pt x="178" y="126"/>
                    <a:pt x="174" y="122"/>
                  </a:cubicBezTo>
                  <a:cubicBezTo>
                    <a:pt x="160" y="137"/>
                    <a:pt x="160" y="137"/>
                    <a:pt x="160" y="137"/>
                  </a:cubicBezTo>
                  <a:cubicBezTo>
                    <a:pt x="146" y="151"/>
                    <a:pt x="146" y="151"/>
                    <a:pt x="146" y="151"/>
                  </a:cubicBezTo>
                  <a:cubicBezTo>
                    <a:pt x="148" y="149"/>
                    <a:pt x="148" y="149"/>
                    <a:pt x="148" y="149"/>
                  </a:cubicBezTo>
                  <a:cubicBezTo>
                    <a:pt x="145" y="150"/>
                    <a:pt x="145" y="150"/>
                    <a:pt x="145" y="150"/>
                  </a:cubicBezTo>
                  <a:cubicBezTo>
                    <a:pt x="146" y="151"/>
                    <a:pt x="146" y="151"/>
                    <a:pt x="146" y="151"/>
                  </a:cubicBezTo>
                  <a:cubicBezTo>
                    <a:pt x="148" y="149"/>
                    <a:pt x="148" y="149"/>
                    <a:pt x="148" y="149"/>
                  </a:cubicBezTo>
                  <a:cubicBezTo>
                    <a:pt x="145" y="150"/>
                    <a:pt x="145" y="150"/>
                    <a:pt x="145" y="150"/>
                  </a:cubicBezTo>
                  <a:cubicBezTo>
                    <a:pt x="148" y="149"/>
                    <a:pt x="148" y="149"/>
                    <a:pt x="148" y="149"/>
                  </a:cubicBezTo>
                  <a:cubicBezTo>
                    <a:pt x="145" y="149"/>
                    <a:pt x="145" y="149"/>
                    <a:pt x="145" y="149"/>
                  </a:cubicBezTo>
                  <a:cubicBezTo>
                    <a:pt x="145" y="150"/>
                    <a:pt x="145" y="150"/>
                    <a:pt x="145" y="150"/>
                  </a:cubicBezTo>
                  <a:cubicBezTo>
                    <a:pt x="148" y="149"/>
                    <a:pt x="148" y="149"/>
                    <a:pt x="148" y="149"/>
                  </a:cubicBezTo>
                  <a:cubicBezTo>
                    <a:pt x="145" y="149"/>
                    <a:pt x="145" y="149"/>
                    <a:pt x="145" y="149"/>
                  </a:cubicBezTo>
                  <a:cubicBezTo>
                    <a:pt x="148" y="149"/>
                    <a:pt x="148" y="149"/>
                    <a:pt x="148" y="149"/>
                  </a:cubicBezTo>
                  <a:cubicBezTo>
                    <a:pt x="145" y="148"/>
                    <a:pt x="145" y="148"/>
                    <a:pt x="145" y="148"/>
                  </a:cubicBezTo>
                  <a:cubicBezTo>
                    <a:pt x="145" y="149"/>
                    <a:pt x="145" y="149"/>
                    <a:pt x="145" y="149"/>
                  </a:cubicBezTo>
                  <a:cubicBezTo>
                    <a:pt x="148" y="149"/>
                    <a:pt x="148" y="149"/>
                    <a:pt x="148" y="149"/>
                  </a:cubicBezTo>
                  <a:cubicBezTo>
                    <a:pt x="145" y="148"/>
                    <a:pt x="145" y="148"/>
                    <a:pt x="145" y="148"/>
                  </a:cubicBezTo>
                  <a:cubicBezTo>
                    <a:pt x="148" y="149"/>
                    <a:pt x="148" y="149"/>
                    <a:pt x="148" y="149"/>
                  </a:cubicBezTo>
                  <a:cubicBezTo>
                    <a:pt x="146" y="147"/>
                    <a:pt x="146" y="147"/>
                    <a:pt x="146" y="147"/>
                  </a:cubicBezTo>
                  <a:cubicBezTo>
                    <a:pt x="145" y="148"/>
                    <a:pt x="145" y="148"/>
                    <a:pt x="145" y="148"/>
                  </a:cubicBezTo>
                  <a:cubicBezTo>
                    <a:pt x="148" y="149"/>
                    <a:pt x="148" y="149"/>
                    <a:pt x="148" y="149"/>
                  </a:cubicBezTo>
                  <a:cubicBezTo>
                    <a:pt x="146" y="147"/>
                    <a:pt x="146" y="147"/>
                    <a:pt x="146" y="147"/>
                  </a:cubicBezTo>
                  <a:cubicBezTo>
                    <a:pt x="148" y="149"/>
                    <a:pt x="148" y="149"/>
                    <a:pt x="148" y="149"/>
                  </a:cubicBezTo>
                  <a:cubicBezTo>
                    <a:pt x="147" y="146"/>
                    <a:pt x="147" y="146"/>
                    <a:pt x="147" y="146"/>
                  </a:cubicBezTo>
                  <a:cubicBezTo>
                    <a:pt x="146" y="147"/>
                    <a:pt x="146" y="147"/>
                    <a:pt x="146" y="147"/>
                  </a:cubicBezTo>
                  <a:cubicBezTo>
                    <a:pt x="148" y="149"/>
                    <a:pt x="148" y="149"/>
                    <a:pt x="148" y="149"/>
                  </a:cubicBezTo>
                  <a:cubicBezTo>
                    <a:pt x="147" y="146"/>
                    <a:pt x="147" y="146"/>
                    <a:pt x="147" y="146"/>
                  </a:cubicBezTo>
                  <a:cubicBezTo>
                    <a:pt x="148" y="149"/>
                    <a:pt x="148" y="149"/>
                    <a:pt x="148" y="149"/>
                  </a:cubicBezTo>
                  <a:cubicBezTo>
                    <a:pt x="148" y="146"/>
                    <a:pt x="148" y="146"/>
                    <a:pt x="148" y="146"/>
                  </a:cubicBezTo>
                  <a:cubicBezTo>
                    <a:pt x="147" y="146"/>
                    <a:pt x="147" y="146"/>
                    <a:pt x="147" y="146"/>
                  </a:cubicBezTo>
                  <a:cubicBezTo>
                    <a:pt x="148" y="149"/>
                    <a:pt x="148" y="149"/>
                    <a:pt x="148" y="149"/>
                  </a:cubicBezTo>
                  <a:cubicBezTo>
                    <a:pt x="148" y="146"/>
                    <a:pt x="148" y="146"/>
                    <a:pt x="148" y="146"/>
                  </a:cubicBezTo>
                  <a:cubicBezTo>
                    <a:pt x="148" y="149"/>
                    <a:pt x="148" y="149"/>
                    <a:pt x="148" y="149"/>
                  </a:cubicBezTo>
                  <a:cubicBezTo>
                    <a:pt x="149" y="146"/>
                    <a:pt x="149" y="146"/>
                    <a:pt x="149" y="146"/>
                  </a:cubicBezTo>
                  <a:cubicBezTo>
                    <a:pt x="148" y="146"/>
                    <a:pt x="148" y="146"/>
                    <a:pt x="148" y="146"/>
                  </a:cubicBezTo>
                  <a:cubicBezTo>
                    <a:pt x="148" y="149"/>
                    <a:pt x="148" y="149"/>
                    <a:pt x="148" y="149"/>
                  </a:cubicBezTo>
                  <a:cubicBezTo>
                    <a:pt x="149" y="146"/>
                    <a:pt x="149" y="146"/>
                    <a:pt x="149" y="146"/>
                  </a:cubicBezTo>
                  <a:cubicBezTo>
                    <a:pt x="148" y="149"/>
                    <a:pt x="148" y="149"/>
                    <a:pt x="148" y="149"/>
                  </a:cubicBezTo>
                  <a:cubicBezTo>
                    <a:pt x="150" y="147"/>
                    <a:pt x="150" y="147"/>
                    <a:pt x="150" y="147"/>
                  </a:cubicBezTo>
                  <a:cubicBezTo>
                    <a:pt x="149" y="146"/>
                    <a:pt x="149" y="146"/>
                    <a:pt x="149" y="146"/>
                  </a:cubicBezTo>
                  <a:cubicBezTo>
                    <a:pt x="148" y="149"/>
                    <a:pt x="148" y="149"/>
                    <a:pt x="148" y="149"/>
                  </a:cubicBezTo>
                  <a:cubicBezTo>
                    <a:pt x="150" y="147"/>
                    <a:pt x="150" y="147"/>
                    <a:pt x="150" y="147"/>
                  </a:cubicBezTo>
                  <a:cubicBezTo>
                    <a:pt x="39" y="36"/>
                    <a:pt x="39" y="36"/>
                    <a:pt x="39" y="36"/>
                  </a:cubicBezTo>
                  <a:cubicBezTo>
                    <a:pt x="37" y="38"/>
                    <a:pt x="37" y="38"/>
                    <a:pt x="37" y="38"/>
                  </a:cubicBezTo>
                  <a:cubicBezTo>
                    <a:pt x="39" y="37"/>
                    <a:pt x="39" y="37"/>
                    <a:pt x="39" y="37"/>
                  </a:cubicBezTo>
                  <a:cubicBezTo>
                    <a:pt x="39" y="36"/>
                    <a:pt x="39" y="36"/>
                    <a:pt x="39" y="36"/>
                  </a:cubicBezTo>
                  <a:cubicBezTo>
                    <a:pt x="37" y="38"/>
                    <a:pt x="37" y="38"/>
                    <a:pt x="37" y="38"/>
                  </a:cubicBezTo>
                  <a:cubicBezTo>
                    <a:pt x="39" y="37"/>
                    <a:pt x="39" y="37"/>
                    <a:pt x="39" y="37"/>
                  </a:cubicBezTo>
                  <a:cubicBezTo>
                    <a:pt x="37" y="38"/>
                    <a:pt x="37" y="38"/>
                    <a:pt x="37" y="38"/>
                  </a:cubicBezTo>
                  <a:cubicBezTo>
                    <a:pt x="40" y="38"/>
                    <a:pt x="40" y="38"/>
                    <a:pt x="40" y="38"/>
                  </a:cubicBezTo>
                  <a:cubicBezTo>
                    <a:pt x="39" y="37"/>
                    <a:pt x="39" y="37"/>
                    <a:pt x="39" y="37"/>
                  </a:cubicBezTo>
                  <a:cubicBezTo>
                    <a:pt x="37" y="38"/>
                    <a:pt x="37" y="38"/>
                    <a:pt x="37" y="38"/>
                  </a:cubicBezTo>
                  <a:cubicBezTo>
                    <a:pt x="40" y="38"/>
                    <a:pt x="40" y="38"/>
                    <a:pt x="40" y="38"/>
                  </a:cubicBezTo>
                  <a:cubicBezTo>
                    <a:pt x="37" y="38"/>
                    <a:pt x="37" y="38"/>
                    <a:pt x="37" y="38"/>
                  </a:cubicBezTo>
                  <a:cubicBezTo>
                    <a:pt x="39" y="39"/>
                    <a:pt x="39" y="39"/>
                    <a:pt x="39" y="39"/>
                  </a:cubicBezTo>
                  <a:cubicBezTo>
                    <a:pt x="40" y="38"/>
                    <a:pt x="40" y="38"/>
                    <a:pt x="40" y="38"/>
                  </a:cubicBezTo>
                  <a:cubicBezTo>
                    <a:pt x="37" y="38"/>
                    <a:pt x="37" y="38"/>
                    <a:pt x="37" y="38"/>
                  </a:cubicBezTo>
                  <a:cubicBezTo>
                    <a:pt x="39" y="39"/>
                    <a:pt x="39" y="39"/>
                    <a:pt x="39" y="39"/>
                  </a:cubicBezTo>
                  <a:cubicBezTo>
                    <a:pt x="37" y="38"/>
                    <a:pt x="37" y="38"/>
                    <a:pt x="37" y="38"/>
                  </a:cubicBezTo>
                  <a:cubicBezTo>
                    <a:pt x="39" y="40"/>
                    <a:pt x="39" y="40"/>
                    <a:pt x="39" y="40"/>
                  </a:cubicBezTo>
                  <a:cubicBezTo>
                    <a:pt x="39" y="39"/>
                    <a:pt x="39" y="39"/>
                    <a:pt x="39" y="39"/>
                  </a:cubicBezTo>
                  <a:cubicBezTo>
                    <a:pt x="37" y="38"/>
                    <a:pt x="37" y="38"/>
                    <a:pt x="37" y="38"/>
                  </a:cubicBezTo>
                  <a:cubicBezTo>
                    <a:pt x="39" y="40"/>
                    <a:pt x="39" y="40"/>
                    <a:pt x="39" y="40"/>
                  </a:cubicBezTo>
                  <a:cubicBezTo>
                    <a:pt x="37" y="38"/>
                    <a:pt x="37" y="38"/>
                    <a:pt x="37" y="38"/>
                  </a:cubicBezTo>
                  <a:cubicBezTo>
                    <a:pt x="38" y="40"/>
                    <a:pt x="38" y="40"/>
                    <a:pt x="38" y="40"/>
                  </a:cubicBezTo>
                  <a:cubicBezTo>
                    <a:pt x="39" y="40"/>
                    <a:pt x="39" y="40"/>
                    <a:pt x="39" y="40"/>
                  </a:cubicBezTo>
                  <a:cubicBezTo>
                    <a:pt x="37" y="38"/>
                    <a:pt x="37" y="38"/>
                    <a:pt x="37" y="38"/>
                  </a:cubicBezTo>
                  <a:cubicBezTo>
                    <a:pt x="38" y="40"/>
                    <a:pt x="38" y="40"/>
                    <a:pt x="38" y="40"/>
                  </a:cubicBezTo>
                  <a:cubicBezTo>
                    <a:pt x="37" y="38"/>
                    <a:pt x="37" y="38"/>
                    <a:pt x="37" y="38"/>
                  </a:cubicBezTo>
                  <a:cubicBezTo>
                    <a:pt x="37" y="40"/>
                    <a:pt x="37" y="40"/>
                    <a:pt x="37" y="40"/>
                  </a:cubicBezTo>
                  <a:cubicBezTo>
                    <a:pt x="38" y="40"/>
                    <a:pt x="38" y="40"/>
                    <a:pt x="38" y="40"/>
                  </a:cubicBezTo>
                  <a:cubicBezTo>
                    <a:pt x="37" y="38"/>
                    <a:pt x="37" y="38"/>
                    <a:pt x="37" y="38"/>
                  </a:cubicBezTo>
                  <a:cubicBezTo>
                    <a:pt x="37" y="40"/>
                    <a:pt x="37" y="40"/>
                    <a:pt x="37" y="40"/>
                  </a:cubicBezTo>
                  <a:cubicBezTo>
                    <a:pt x="37" y="38"/>
                    <a:pt x="37" y="38"/>
                    <a:pt x="37" y="38"/>
                  </a:cubicBezTo>
                  <a:cubicBezTo>
                    <a:pt x="36" y="40"/>
                    <a:pt x="36" y="40"/>
                    <a:pt x="36" y="40"/>
                  </a:cubicBezTo>
                  <a:cubicBezTo>
                    <a:pt x="37" y="40"/>
                    <a:pt x="37" y="40"/>
                    <a:pt x="37" y="40"/>
                  </a:cubicBezTo>
                  <a:cubicBezTo>
                    <a:pt x="37" y="38"/>
                    <a:pt x="37" y="38"/>
                    <a:pt x="37" y="38"/>
                  </a:cubicBezTo>
                  <a:cubicBezTo>
                    <a:pt x="36" y="40"/>
                    <a:pt x="36" y="40"/>
                    <a:pt x="36" y="40"/>
                  </a:cubicBezTo>
                  <a:cubicBezTo>
                    <a:pt x="37" y="38"/>
                    <a:pt x="37" y="38"/>
                    <a:pt x="37" y="38"/>
                  </a:cubicBezTo>
                  <a:cubicBezTo>
                    <a:pt x="35" y="40"/>
                    <a:pt x="35" y="40"/>
                    <a:pt x="35" y="40"/>
                  </a:cubicBezTo>
                  <a:cubicBezTo>
                    <a:pt x="36" y="40"/>
                    <a:pt x="36" y="40"/>
                    <a:pt x="36" y="40"/>
                  </a:cubicBezTo>
                  <a:cubicBezTo>
                    <a:pt x="37" y="38"/>
                    <a:pt x="37" y="38"/>
                    <a:pt x="37" y="38"/>
                  </a:cubicBezTo>
                  <a:cubicBezTo>
                    <a:pt x="35" y="40"/>
                    <a:pt x="35" y="40"/>
                    <a:pt x="35" y="40"/>
                  </a:cubicBezTo>
                  <a:cubicBezTo>
                    <a:pt x="146" y="151"/>
                    <a:pt x="146" y="151"/>
                    <a:pt x="146" y="151"/>
                  </a:cubicBezTo>
                  <a:lnTo>
                    <a:pt x="160" y="137"/>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30" name="Freeform 27"/>
            <p:cNvSpPr/>
            <p:nvPr/>
          </p:nvSpPr>
          <p:spPr bwMode="auto">
            <a:xfrm rot="18900000">
              <a:off x="13798655" y="5398854"/>
              <a:ext cx="623532" cy="253080"/>
            </a:xfrm>
            <a:custGeom>
              <a:avLst/>
              <a:gdLst>
                <a:gd name="T0" fmla="*/ 6 w 190"/>
                <a:gd name="T1" fmla="*/ 31 h 78"/>
                <a:gd name="T2" fmla="*/ 14 w 190"/>
                <a:gd name="T3" fmla="*/ 36 h 78"/>
                <a:gd name="T4" fmla="*/ 166 w 190"/>
                <a:gd name="T5" fmla="*/ 76 h 78"/>
                <a:gd name="T6" fmla="*/ 187 w 190"/>
                <a:gd name="T7" fmla="*/ 64 h 78"/>
                <a:gd name="T8" fmla="*/ 175 w 190"/>
                <a:gd name="T9" fmla="*/ 43 h 78"/>
                <a:gd name="T10" fmla="*/ 23 w 190"/>
                <a:gd name="T11" fmla="*/ 3 h 78"/>
                <a:gd name="T12" fmla="*/ 2 w 190"/>
                <a:gd name="T13" fmla="*/ 15 h 78"/>
                <a:gd name="T14" fmla="*/ 6 w 190"/>
                <a:gd name="T15" fmla="*/ 31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78">
                  <a:moveTo>
                    <a:pt x="6" y="31"/>
                  </a:moveTo>
                  <a:cubicBezTo>
                    <a:pt x="9" y="33"/>
                    <a:pt x="11" y="35"/>
                    <a:pt x="14" y="36"/>
                  </a:cubicBezTo>
                  <a:cubicBezTo>
                    <a:pt x="166" y="76"/>
                    <a:pt x="166" y="76"/>
                    <a:pt x="166" y="76"/>
                  </a:cubicBezTo>
                  <a:cubicBezTo>
                    <a:pt x="175" y="78"/>
                    <a:pt x="185" y="73"/>
                    <a:pt x="187" y="64"/>
                  </a:cubicBezTo>
                  <a:cubicBezTo>
                    <a:pt x="190" y="55"/>
                    <a:pt x="184" y="45"/>
                    <a:pt x="175" y="43"/>
                  </a:cubicBezTo>
                  <a:cubicBezTo>
                    <a:pt x="23" y="3"/>
                    <a:pt x="23" y="3"/>
                    <a:pt x="23" y="3"/>
                  </a:cubicBezTo>
                  <a:cubicBezTo>
                    <a:pt x="14" y="0"/>
                    <a:pt x="4" y="6"/>
                    <a:pt x="2" y="15"/>
                  </a:cubicBezTo>
                  <a:cubicBezTo>
                    <a:pt x="0" y="21"/>
                    <a:pt x="2" y="27"/>
                    <a:pt x="6" y="31"/>
                  </a:cubicBezTo>
                  <a:close/>
                </a:path>
              </a:pathLst>
            </a:custGeom>
            <a:solidFill>
              <a:srgbClr val="F8AB0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31" name="Freeform 28"/>
            <p:cNvSpPr/>
            <p:nvPr/>
          </p:nvSpPr>
          <p:spPr bwMode="auto">
            <a:xfrm rot="18900000">
              <a:off x="13738137" y="5340929"/>
              <a:ext cx="744572" cy="374120"/>
            </a:xfrm>
            <a:custGeom>
              <a:avLst/>
              <a:gdLst>
                <a:gd name="T0" fmla="*/ 11 w 227"/>
                <a:gd name="T1" fmla="*/ 64 h 115"/>
                <a:gd name="T2" fmla="*/ 180 w 227"/>
                <a:gd name="T3" fmla="*/ 113 h 115"/>
                <a:gd name="T4" fmla="*/ 212 w 227"/>
                <a:gd name="T5" fmla="*/ 107 h 115"/>
                <a:gd name="T6" fmla="*/ 226 w 227"/>
                <a:gd name="T7" fmla="*/ 87 h 115"/>
                <a:gd name="T8" fmla="*/ 219 w 227"/>
                <a:gd name="T9" fmla="*/ 55 h 115"/>
                <a:gd name="T10" fmla="*/ 199 w 227"/>
                <a:gd name="T11" fmla="*/ 41 h 115"/>
                <a:gd name="T12" fmla="*/ 47 w 227"/>
                <a:gd name="T13" fmla="*/ 1 h 115"/>
                <a:gd name="T14" fmla="*/ 15 w 227"/>
                <a:gd name="T15" fmla="*/ 8 h 115"/>
                <a:gd name="T16" fmla="*/ 2 w 227"/>
                <a:gd name="T17" fmla="*/ 28 h 115"/>
                <a:gd name="T18" fmla="*/ 11 w 227"/>
                <a:gd name="T19" fmla="*/ 64 h 115"/>
                <a:gd name="T20" fmla="*/ 40 w 227"/>
                <a:gd name="T21" fmla="*/ 35 h 115"/>
                <a:gd name="T22" fmla="*/ 40 w 227"/>
                <a:gd name="T23" fmla="*/ 37 h 115"/>
                <a:gd name="T24" fmla="*/ 38 w 227"/>
                <a:gd name="T25" fmla="*/ 37 h 115"/>
                <a:gd name="T26" fmla="*/ 38 w 227"/>
                <a:gd name="T27" fmla="*/ 37 h 115"/>
                <a:gd name="T28" fmla="*/ 40 w 227"/>
                <a:gd name="T29" fmla="*/ 37 h 115"/>
                <a:gd name="T30" fmla="*/ 40 w 227"/>
                <a:gd name="T31" fmla="*/ 38 h 115"/>
                <a:gd name="T32" fmla="*/ 38 w 227"/>
                <a:gd name="T33" fmla="*/ 37 h 115"/>
                <a:gd name="T34" fmla="*/ 40 w 227"/>
                <a:gd name="T35" fmla="*/ 38 h 115"/>
                <a:gd name="T36" fmla="*/ 39 w 227"/>
                <a:gd name="T37" fmla="*/ 39 h 115"/>
                <a:gd name="T38" fmla="*/ 38 w 227"/>
                <a:gd name="T39" fmla="*/ 40 h 115"/>
                <a:gd name="T40" fmla="*/ 38 w 227"/>
                <a:gd name="T41" fmla="*/ 37 h 115"/>
                <a:gd name="T42" fmla="*/ 38 w 227"/>
                <a:gd name="T43" fmla="*/ 37 h 115"/>
                <a:gd name="T44" fmla="*/ 38 w 227"/>
                <a:gd name="T45" fmla="*/ 40 h 115"/>
                <a:gd name="T46" fmla="*/ 37 w 227"/>
                <a:gd name="T47" fmla="*/ 40 h 115"/>
                <a:gd name="T48" fmla="*/ 189 w 227"/>
                <a:gd name="T49" fmla="*/ 80 h 115"/>
                <a:gd name="T50" fmla="*/ 190 w 227"/>
                <a:gd name="T51" fmla="*/ 77 h 115"/>
                <a:gd name="T52" fmla="*/ 189 w 227"/>
                <a:gd name="T53" fmla="*/ 80 h 115"/>
                <a:gd name="T54" fmla="*/ 187 w 227"/>
                <a:gd name="T55" fmla="*/ 79 h 115"/>
                <a:gd name="T56" fmla="*/ 187 w 227"/>
                <a:gd name="T57" fmla="*/ 77 h 115"/>
                <a:gd name="T58" fmla="*/ 190 w 227"/>
                <a:gd name="T59" fmla="*/ 77 h 115"/>
                <a:gd name="T60" fmla="*/ 190 w 227"/>
                <a:gd name="T61" fmla="*/ 77 h 115"/>
                <a:gd name="T62" fmla="*/ 187 w 227"/>
                <a:gd name="T63" fmla="*/ 77 h 115"/>
                <a:gd name="T64" fmla="*/ 187 w 227"/>
                <a:gd name="T65" fmla="*/ 77 h 115"/>
                <a:gd name="T66" fmla="*/ 190 w 227"/>
                <a:gd name="T67" fmla="*/ 77 h 115"/>
                <a:gd name="T68" fmla="*/ 187 w 227"/>
                <a:gd name="T69" fmla="*/ 77 h 115"/>
                <a:gd name="T70" fmla="*/ 188 w 227"/>
                <a:gd name="T71" fmla="*/ 75 h 115"/>
                <a:gd name="T72" fmla="*/ 190 w 227"/>
                <a:gd name="T73" fmla="*/ 75 h 115"/>
                <a:gd name="T74" fmla="*/ 190 w 227"/>
                <a:gd name="T75" fmla="*/ 77 h 115"/>
                <a:gd name="T76" fmla="*/ 190 w 227"/>
                <a:gd name="T77" fmla="*/ 77 h 115"/>
                <a:gd name="T78" fmla="*/ 190 w 227"/>
                <a:gd name="T79" fmla="*/ 75 h 115"/>
                <a:gd name="T80" fmla="*/ 190 w 227"/>
                <a:gd name="T81" fmla="*/ 75 h 115"/>
                <a:gd name="T82" fmla="*/ 38 w 227"/>
                <a:gd name="T83" fmla="*/ 35 h 115"/>
                <a:gd name="T84" fmla="*/ 40 w 227"/>
                <a:gd name="T85" fmla="*/ 35 h 115"/>
                <a:gd name="T86" fmla="*/ 38 w 227"/>
                <a:gd name="T87" fmla="*/ 37 h 115"/>
                <a:gd name="T88" fmla="*/ 25 w 227"/>
                <a:gd name="T89" fmla="*/ 4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7" h="115">
                  <a:moveTo>
                    <a:pt x="25" y="49"/>
                  </a:moveTo>
                  <a:cubicBezTo>
                    <a:pt x="11" y="64"/>
                    <a:pt x="11" y="64"/>
                    <a:pt x="11" y="64"/>
                  </a:cubicBezTo>
                  <a:cubicBezTo>
                    <a:pt x="16" y="68"/>
                    <a:pt x="22" y="71"/>
                    <a:pt x="28" y="73"/>
                  </a:cubicBezTo>
                  <a:cubicBezTo>
                    <a:pt x="180" y="113"/>
                    <a:pt x="180" y="113"/>
                    <a:pt x="180" y="113"/>
                  </a:cubicBezTo>
                  <a:cubicBezTo>
                    <a:pt x="183" y="114"/>
                    <a:pt x="186" y="115"/>
                    <a:pt x="190" y="115"/>
                  </a:cubicBezTo>
                  <a:cubicBezTo>
                    <a:pt x="198" y="115"/>
                    <a:pt x="206" y="112"/>
                    <a:pt x="212" y="107"/>
                  </a:cubicBezTo>
                  <a:cubicBezTo>
                    <a:pt x="218" y="102"/>
                    <a:pt x="223" y="95"/>
                    <a:pt x="226" y="87"/>
                  </a:cubicBezTo>
                  <a:cubicBezTo>
                    <a:pt x="226" y="87"/>
                    <a:pt x="226" y="87"/>
                    <a:pt x="226" y="87"/>
                  </a:cubicBezTo>
                  <a:cubicBezTo>
                    <a:pt x="226" y="84"/>
                    <a:pt x="227" y="80"/>
                    <a:pt x="227" y="77"/>
                  </a:cubicBezTo>
                  <a:cubicBezTo>
                    <a:pt x="227" y="69"/>
                    <a:pt x="224" y="61"/>
                    <a:pt x="219" y="55"/>
                  </a:cubicBezTo>
                  <a:cubicBezTo>
                    <a:pt x="214" y="48"/>
                    <a:pt x="207" y="44"/>
                    <a:pt x="199" y="41"/>
                  </a:cubicBezTo>
                  <a:cubicBezTo>
                    <a:pt x="199" y="41"/>
                    <a:pt x="199" y="41"/>
                    <a:pt x="199" y="41"/>
                  </a:cubicBezTo>
                  <a:cubicBezTo>
                    <a:pt x="47" y="1"/>
                    <a:pt x="47" y="1"/>
                    <a:pt x="47" y="1"/>
                  </a:cubicBezTo>
                  <a:cubicBezTo>
                    <a:pt x="47" y="1"/>
                    <a:pt x="47" y="1"/>
                    <a:pt x="47" y="1"/>
                  </a:cubicBezTo>
                  <a:cubicBezTo>
                    <a:pt x="44" y="0"/>
                    <a:pt x="41" y="0"/>
                    <a:pt x="38" y="0"/>
                  </a:cubicBezTo>
                  <a:cubicBezTo>
                    <a:pt x="29" y="0"/>
                    <a:pt x="22" y="3"/>
                    <a:pt x="15" y="8"/>
                  </a:cubicBezTo>
                  <a:cubicBezTo>
                    <a:pt x="9" y="12"/>
                    <a:pt x="4" y="19"/>
                    <a:pt x="2" y="28"/>
                  </a:cubicBezTo>
                  <a:cubicBezTo>
                    <a:pt x="2" y="28"/>
                    <a:pt x="2" y="28"/>
                    <a:pt x="2" y="28"/>
                  </a:cubicBezTo>
                  <a:cubicBezTo>
                    <a:pt x="1" y="31"/>
                    <a:pt x="0" y="34"/>
                    <a:pt x="0" y="37"/>
                  </a:cubicBezTo>
                  <a:cubicBezTo>
                    <a:pt x="0" y="47"/>
                    <a:pt x="4" y="57"/>
                    <a:pt x="11" y="64"/>
                  </a:cubicBezTo>
                  <a:cubicBezTo>
                    <a:pt x="25" y="49"/>
                    <a:pt x="25" y="49"/>
                    <a:pt x="25" y="49"/>
                  </a:cubicBezTo>
                  <a:cubicBezTo>
                    <a:pt x="40" y="35"/>
                    <a:pt x="40" y="35"/>
                    <a:pt x="40" y="35"/>
                  </a:cubicBezTo>
                  <a:cubicBezTo>
                    <a:pt x="38" y="37"/>
                    <a:pt x="38" y="37"/>
                    <a:pt x="38" y="37"/>
                  </a:cubicBezTo>
                  <a:cubicBezTo>
                    <a:pt x="40" y="37"/>
                    <a:pt x="40" y="37"/>
                    <a:pt x="40" y="37"/>
                  </a:cubicBezTo>
                  <a:cubicBezTo>
                    <a:pt x="40" y="36"/>
                    <a:pt x="40" y="36"/>
                    <a:pt x="40" y="35"/>
                  </a:cubicBezTo>
                  <a:cubicBezTo>
                    <a:pt x="38" y="37"/>
                    <a:pt x="38" y="37"/>
                    <a:pt x="38" y="37"/>
                  </a:cubicBezTo>
                  <a:cubicBezTo>
                    <a:pt x="40" y="37"/>
                    <a:pt x="40" y="37"/>
                    <a:pt x="40" y="37"/>
                  </a:cubicBezTo>
                  <a:cubicBezTo>
                    <a:pt x="38" y="37"/>
                    <a:pt x="38" y="37"/>
                    <a:pt x="38" y="37"/>
                  </a:cubicBezTo>
                  <a:cubicBezTo>
                    <a:pt x="40" y="38"/>
                    <a:pt x="40" y="38"/>
                    <a:pt x="40" y="38"/>
                  </a:cubicBezTo>
                  <a:cubicBezTo>
                    <a:pt x="40" y="37"/>
                    <a:pt x="40" y="37"/>
                    <a:pt x="40" y="37"/>
                  </a:cubicBezTo>
                  <a:cubicBezTo>
                    <a:pt x="38" y="37"/>
                    <a:pt x="38" y="37"/>
                    <a:pt x="38" y="37"/>
                  </a:cubicBezTo>
                  <a:cubicBezTo>
                    <a:pt x="40" y="38"/>
                    <a:pt x="40" y="38"/>
                    <a:pt x="40" y="38"/>
                  </a:cubicBezTo>
                  <a:cubicBezTo>
                    <a:pt x="40" y="38"/>
                    <a:pt x="40" y="38"/>
                    <a:pt x="40" y="38"/>
                  </a:cubicBezTo>
                  <a:cubicBezTo>
                    <a:pt x="38" y="37"/>
                    <a:pt x="38" y="37"/>
                    <a:pt x="38" y="37"/>
                  </a:cubicBezTo>
                  <a:cubicBezTo>
                    <a:pt x="39" y="39"/>
                    <a:pt x="39" y="39"/>
                    <a:pt x="39" y="39"/>
                  </a:cubicBezTo>
                  <a:cubicBezTo>
                    <a:pt x="40" y="39"/>
                    <a:pt x="40" y="38"/>
                    <a:pt x="40" y="38"/>
                  </a:cubicBezTo>
                  <a:cubicBezTo>
                    <a:pt x="38" y="37"/>
                    <a:pt x="38" y="37"/>
                    <a:pt x="38" y="37"/>
                  </a:cubicBezTo>
                  <a:cubicBezTo>
                    <a:pt x="39" y="39"/>
                    <a:pt x="39" y="39"/>
                    <a:pt x="39" y="39"/>
                  </a:cubicBezTo>
                  <a:cubicBezTo>
                    <a:pt x="38" y="37"/>
                    <a:pt x="38" y="37"/>
                    <a:pt x="38" y="37"/>
                  </a:cubicBezTo>
                  <a:cubicBezTo>
                    <a:pt x="38" y="40"/>
                    <a:pt x="38" y="40"/>
                    <a:pt x="38" y="40"/>
                  </a:cubicBezTo>
                  <a:cubicBezTo>
                    <a:pt x="38" y="40"/>
                    <a:pt x="39" y="40"/>
                    <a:pt x="39" y="39"/>
                  </a:cubicBezTo>
                  <a:cubicBezTo>
                    <a:pt x="38" y="37"/>
                    <a:pt x="38" y="37"/>
                    <a:pt x="38" y="37"/>
                  </a:cubicBezTo>
                  <a:cubicBezTo>
                    <a:pt x="38" y="40"/>
                    <a:pt x="38" y="40"/>
                    <a:pt x="38" y="40"/>
                  </a:cubicBezTo>
                  <a:cubicBezTo>
                    <a:pt x="38" y="37"/>
                    <a:pt x="38" y="37"/>
                    <a:pt x="38" y="37"/>
                  </a:cubicBezTo>
                  <a:cubicBezTo>
                    <a:pt x="37" y="40"/>
                    <a:pt x="37" y="40"/>
                    <a:pt x="37" y="40"/>
                  </a:cubicBezTo>
                  <a:cubicBezTo>
                    <a:pt x="38" y="40"/>
                    <a:pt x="38" y="40"/>
                    <a:pt x="38" y="40"/>
                  </a:cubicBezTo>
                  <a:cubicBezTo>
                    <a:pt x="38" y="37"/>
                    <a:pt x="38" y="37"/>
                    <a:pt x="38" y="37"/>
                  </a:cubicBezTo>
                  <a:cubicBezTo>
                    <a:pt x="37" y="40"/>
                    <a:pt x="37" y="40"/>
                    <a:pt x="37" y="40"/>
                  </a:cubicBezTo>
                  <a:cubicBezTo>
                    <a:pt x="37" y="40"/>
                    <a:pt x="37" y="40"/>
                    <a:pt x="37" y="40"/>
                  </a:cubicBezTo>
                  <a:cubicBezTo>
                    <a:pt x="189" y="80"/>
                    <a:pt x="189" y="80"/>
                    <a:pt x="189" y="80"/>
                  </a:cubicBezTo>
                  <a:cubicBezTo>
                    <a:pt x="189" y="80"/>
                    <a:pt x="189" y="80"/>
                    <a:pt x="189" y="80"/>
                  </a:cubicBezTo>
                  <a:cubicBezTo>
                    <a:pt x="190" y="77"/>
                    <a:pt x="190" y="77"/>
                    <a:pt x="190" y="77"/>
                  </a:cubicBezTo>
                  <a:cubicBezTo>
                    <a:pt x="187" y="79"/>
                    <a:pt x="187" y="79"/>
                    <a:pt x="187" y="79"/>
                  </a:cubicBezTo>
                  <a:cubicBezTo>
                    <a:pt x="188" y="79"/>
                    <a:pt x="188" y="80"/>
                    <a:pt x="189" y="80"/>
                  </a:cubicBezTo>
                  <a:cubicBezTo>
                    <a:pt x="190" y="77"/>
                    <a:pt x="190" y="77"/>
                    <a:pt x="190" y="77"/>
                  </a:cubicBezTo>
                  <a:cubicBezTo>
                    <a:pt x="187" y="79"/>
                    <a:pt x="187" y="79"/>
                    <a:pt x="187" y="79"/>
                  </a:cubicBezTo>
                  <a:cubicBezTo>
                    <a:pt x="190" y="77"/>
                    <a:pt x="190" y="77"/>
                    <a:pt x="190" y="77"/>
                  </a:cubicBezTo>
                  <a:cubicBezTo>
                    <a:pt x="187" y="77"/>
                    <a:pt x="187" y="77"/>
                    <a:pt x="187" y="77"/>
                  </a:cubicBezTo>
                  <a:cubicBezTo>
                    <a:pt x="187" y="78"/>
                    <a:pt x="187" y="79"/>
                    <a:pt x="187" y="79"/>
                  </a:cubicBezTo>
                  <a:cubicBezTo>
                    <a:pt x="190" y="77"/>
                    <a:pt x="190" y="77"/>
                    <a:pt x="190" y="77"/>
                  </a:cubicBezTo>
                  <a:cubicBezTo>
                    <a:pt x="187" y="77"/>
                    <a:pt x="187" y="77"/>
                    <a:pt x="187" y="77"/>
                  </a:cubicBezTo>
                  <a:cubicBezTo>
                    <a:pt x="190" y="77"/>
                    <a:pt x="190" y="77"/>
                    <a:pt x="190" y="77"/>
                  </a:cubicBezTo>
                  <a:cubicBezTo>
                    <a:pt x="187" y="77"/>
                    <a:pt x="187" y="77"/>
                    <a:pt x="187" y="77"/>
                  </a:cubicBezTo>
                  <a:cubicBezTo>
                    <a:pt x="187" y="77"/>
                    <a:pt x="187" y="77"/>
                    <a:pt x="187" y="77"/>
                  </a:cubicBezTo>
                  <a:cubicBezTo>
                    <a:pt x="190" y="77"/>
                    <a:pt x="190" y="77"/>
                    <a:pt x="190" y="77"/>
                  </a:cubicBezTo>
                  <a:cubicBezTo>
                    <a:pt x="187" y="77"/>
                    <a:pt x="187" y="77"/>
                    <a:pt x="187" y="77"/>
                  </a:cubicBezTo>
                  <a:cubicBezTo>
                    <a:pt x="187" y="77"/>
                    <a:pt x="187" y="77"/>
                    <a:pt x="187" y="77"/>
                  </a:cubicBezTo>
                  <a:cubicBezTo>
                    <a:pt x="190" y="77"/>
                    <a:pt x="190" y="77"/>
                    <a:pt x="190" y="77"/>
                  </a:cubicBezTo>
                  <a:cubicBezTo>
                    <a:pt x="188" y="75"/>
                    <a:pt x="188" y="75"/>
                    <a:pt x="188" y="75"/>
                  </a:cubicBezTo>
                  <a:cubicBezTo>
                    <a:pt x="188" y="75"/>
                    <a:pt x="187" y="76"/>
                    <a:pt x="187" y="77"/>
                  </a:cubicBezTo>
                  <a:cubicBezTo>
                    <a:pt x="190" y="77"/>
                    <a:pt x="190" y="77"/>
                    <a:pt x="190" y="77"/>
                  </a:cubicBezTo>
                  <a:cubicBezTo>
                    <a:pt x="188" y="75"/>
                    <a:pt x="188" y="75"/>
                    <a:pt x="188" y="75"/>
                  </a:cubicBezTo>
                  <a:cubicBezTo>
                    <a:pt x="190" y="77"/>
                    <a:pt x="190" y="77"/>
                    <a:pt x="190" y="77"/>
                  </a:cubicBezTo>
                  <a:cubicBezTo>
                    <a:pt x="190" y="75"/>
                    <a:pt x="190" y="75"/>
                    <a:pt x="190" y="75"/>
                  </a:cubicBezTo>
                  <a:cubicBezTo>
                    <a:pt x="189" y="75"/>
                    <a:pt x="188" y="75"/>
                    <a:pt x="188" y="75"/>
                  </a:cubicBezTo>
                  <a:cubicBezTo>
                    <a:pt x="190" y="77"/>
                    <a:pt x="190" y="77"/>
                    <a:pt x="190" y="77"/>
                  </a:cubicBezTo>
                  <a:cubicBezTo>
                    <a:pt x="190" y="75"/>
                    <a:pt x="190" y="75"/>
                    <a:pt x="190" y="75"/>
                  </a:cubicBezTo>
                  <a:cubicBezTo>
                    <a:pt x="190" y="77"/>
                    <a:pt x="190" y="77"/>
                    <a:pt x="190" y="77"/>
                  </a:cubicBezTo>
                  <a:cubicBezTo>
                    <a:pt x="190" y="75"/>
                    <a:pt x="190" y="75"/>
                    <a:pt x="190" y="75"/>
                  </a:cubicBezTo>
                  <a:cubicBezTo>
                    <a:pt x="190" y="75"/>
                    <a:pt x="190" y="75"/>
                    <a:pt x="190" y="75"/>
                  </a:cubicBezTo>
                  <a:cubicBezTo>
                    <a:pt x="190" y="77"/>
                    <a:pt x="190" y="77"/>
                    <a:pt x="190" y="77"/>
                  </a:cubicBezTo>
                  <a:cubicBezTo>
                    <a:pt x="190" y="75"/>
                    <a:pt x="190" y="75"/>
                    <a:pt x="190" y="75"/>
                  </a:cubicBezTo>
                  <a:cubicBezTo>
                    <a:pt x="38" y="35"/>
                    <a:pt x="38" y="35"/>
                    <a:pt x="38" y="35"/>
                  </a:cubicBezTo>
                  <a:cubicBezTo>
                    <a:pt x="38" y="35"/>
                    <a:pt x="38" y="35"/>
                    <a:pt x="38" y="35"/>
                  </a:cubicBezTo>
                  <a:cubicBezTo>
                    <a:pt x="38" y="37"/>
                    <a:pt x="38" y="37"/>
                    <a:pt x="38" y="37"/>
                  </a:cubicBezTo>
                  <a:cubicBezTo>
                    <a:pt x="40" y="35"/>
                    <a:pt x="40" y="35"/>
                    <a:pt x="40" y="35"/>
                  </a:cubicBezTo>
                  <a:cubicBezTo>
                    <a:pt x="39" y="35"/>
                    <a:pt x="39" y="35"/>
                    <a:pt x="38" y="35"/>
                  </a:cubicBezTo>
                  <a:cubicBezTo>
                    <a:pt x="38" y="37"/>
                    <a:pt x="38" y="37"/>
                    <a:pt x="38" y="37"/>
                  </a:cubicBezTo>
                  <a:cubicBezTo>
                    <a:pt x="40" y="35"/>
                    <a:pt x="40" y="35"/>
                    <a:pt x="40" y="35"/>
                  </a:cubicBezTo>
                  <a:lnTo>
                    <a:pt x="25" y="49"/>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32" name="Freeform 29"/>
            <p:cNvSpPr/>
            <p:nvPr/>
          </p:nvSpPr>
          <p:spPr bwMode="auto">
            <a:xfrm rot="18900000">
              <a:off x="13025776" y="4544503"/>
              <a:ext cx="623532" cy="260416"/>
            </a:xfrm>
            <a:custGeom>
              <a:avLst/>
              <a:gdLst>
                <a:gd name="T0" fmla="*/ 3 w 190"/>
                <a:gd name="T1" fmla="*/ 65 h 79"/>
                <a:gd name="T2" fmla="*/ 7 w 190"/>
                <a:gd name="T3" fmla="*/ 73 h 79"/>
                <a:gd name="T4" fmla="*/ 24 w 190"/>
                <a:gd name="T5" fmla="*/ 77 h 79"/>
                <a:gd name="T6" fmla="*/ 176 w 190"/>
                <a:gd name="T7" fmla="*/ 36 h 79"/>
                <a:gd name="T8" fmla="*/ 188 w 190"/>
                <a:gd name="T9" fmla="*/ 15 h 79"/>
                <a:gd name="T10" fmla="*/ 167 w 190"/>
                <a:gd name="T11" fmla="*/ 3 h 79"/>
                <a:gd name="T12" fmla="*/ 15 w 190"/>
                <a:gd name="T13" fmla="*/ 44 h 79"/>
                <a:gd name="T14" fmla="*/ 3 w 190"/>
                <a:gd name="T15" fmla="*/ 65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79">
                  <a:moveTo>
                    <a:pt x="3" y="65"/>
                  </a:moveTo>
                  <a:cubicBezTo>
                    <a:pt x="4" y="68"/>
                    <a:pt x="5" y="71"/>
                    <a:pt x="7" y="73"/>
                  </a:cubicBezTo>
                  <a:cubicBezTo>
                    <a:pt x="11" y="77"/>
                    <a:pt x="18" y="79"/>
                    <a:pt x="24" y="77"/>
                  </a:cubicBezTo>
                  <a:cubicBezTo>
                    <a:pt x="176" y="36"/>
                    <a:pt x="176" y="36"/>
                    <a:pt x="176" y="36"/>
                  </a:cubicBezTo>
                  <a:cubicBezTo>
                    <a:pt x="185" y="33"/>
                    <a:pt x="190" y="24"/>
                    <a:pt x="188" y="15"/>
                  </a:cubicBezTo>
                  <a:cubicBezTo>
                    <a:pt x="185" y="6"/>
                    <a:pt x="176" y="0"/>
                    <a:pt x="167" y="3"/>
                  </a:cubicBezTo>
                  <a:cubicBezTo>
                    <a:pt x="15" y="44"/>
                    <a:pt x="15" y="44"/>
                    <a:pt x="15" y="44"/>
                  </a:cubicBezTo>
                  <a:cubicBezTo>
                    <a:pt x="6" y="47"/>
                    <a:pt x="0" y="56"/>
                    <a:pt x="3" y="65"/>
                  </a:cubicBezTo>
                  <a:close/>
                </a:path>
              </a:pathLst>
            </a:custGeom>
            <a:solidFill>
              <a:srgbClr val="F8AB0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33" name="Freeform 30"/>
            <p:cNvSpPr/>
            <p:nvPr/>
          </p:nvSpPr>
          <p:spPr bwMode="auto">
            <a:xfrm rot="18900000">
              <a:off x="12968389" y="4485280"/>
              <a:ext cx="740902" cy="381454"/>
            </a:xfrm>
            <a:custGeom>
              <a:avLst/>
              <a:gdLst>
                <a:gd name="T0" fmla="*/ 1 w 226"/>
                <a:gd name="T1" fmla="*/ 89 h 116"/>
                <a:gd name="T2" fmla="*/ 37 w 226"/>
                <a:gd name="T3" fmla="*/ 116 h 116"/>
                <a:gd name="T4" fmla="*/ 199 w 226"/>
                <a:gd name="T5" fmla="*/ 73 h 116"/>
                <a:gd name="T6" fmla="*/ 226 w 226"/>
                <a:gd name="T7" fmla="*/ 37 h 116"/>
                <a:gd name="T8" fmla="*/ 225 w 226"/>
                <a:gd name="T9" fmla="*/ 28 h 116"/>
                <a:gd name="T10" fmla="*/ 189 w 226"/>
                <a:gd name="T11" fmla="*/ 0 h 116"/>
                <a:gd name="T12" fmla="*/ 28 w 226"/>
                <a:gd name="T13" fmla="*/ 43 h 116"/>
                <a:gd name="T14" fmla="*/ 8 w 226"/>
                <a:gd name="T15" fmla="*/ 56 h 116"/>
                <a:gd name="T16" fmla="*/ 1 w 226"/>
                <a:gd name="T17" fmla="*/ 89 h 116"/>
                <a:gd name="T18" fmla="*/ 21 w 226"/>
                <a:gd name="T19" fmla="*/ 83 h 116"/>
                <a:gd name="T20" fmla="*/ 37 w 226"/>
                <a:gd name="T21" fmla="*/ 79 h 116"/>
                <a:gd name="T22" fmla="*/ 40 w 226"/>
                <a:gd name="T23" fmla="*/ 78 h 116"/>
                <a:gd name="T24" fmla="*/ 40 w 226"/>
                <a:gd name="T25" fmla="*/ 79 h 116"/>
                <a:gd name="T26" fmla="*/ 40 w 226"/>
                <a:gd name="T27" fmla="*/ 80 h 116"/>
                <a:gd name="T28" fmla="*/ 37 w 226"/>
                <a:gd name="T29" fmla="*/ 79 h 116"/>
                <a:gd name="T30" fmla="*/ 37 w 226"/>
                <a:gd name="T31" fmla="*/ 79 h 116"/>
                <a:gd name="T32" fmla="*/ 40 w 226"/>
                <a:gd name="T33" fmla="*/ 80 h 116"/>
                <a:gd name="T34" fmla="*/ 38 w 226"/>
                <a:gd name="T35" fmla="*/ 81 h 116"/>
                <a:gd name="T36" fmla="*/ 189 w 226"/>
                <a:gd name="T37" fmla="*/ 37 h 116"/>
                <a:gd name="T38" fmla="*/ 190 w 226"/>
                <a:gd name="T39" fmla="*/ 40 h 116"/>
                <a:gd name="T40" fmla="*/ 189 w 226"/>
                <a:gd name="T41" fmla="*/ 40 h 116"/>
                <a:gd name="T42" fmla="*/ 187 w 226"/>
                <a:gd name="T43" fmla="*/ 40 h 116"/>
                <a:gd name="T44" fmla="*/ 189 w 226"/>
                <a:gd name="T45" fmla="*/ 37 h 116"/>
                <a:gd name="T46" fmla="*/ 189 w 226"/>
                <a:gd name="T47" fmla="*/ 37 h 116"/>
                <a:gd name="T48" fmla="*/ 187 w 226"/>
                <a:gd name="T49" fmla="*/ 40 h 116"/>
                <a:gd name="T50" fmla="*/ 186 w 226"/>
                <a:gd name="T51" fmla="*/ 38 h 116"/>
                <a:gd name="T52" fmla="*/ 189 w 226"/>
                <a:gd name="T53" fmla="*/ 37 h 116"/>
                <a:gd name="T54" fmla="*/ 186 w 226"/>
                <a:gd name="T55" fmla="*/ 38 h 116"/>
                <a:gd name="T56" fmla="*/ 186 w 226"/>
                <a:gd name="T57" fmla="*/ 37 h 116"/>
                <a:gd name="T58" fmla="*/ 187 w 226"/>
                <a:gd name="T59" fmla="*/ 36 h 116"/>
                <a:gd name="T60" fmla="*/ 189 w 226"/>
                <a:gd name="T61" fmla="*/ 37 h 116"/>
                <a:gd name="T62" fmla="*/ 189 w 226"/>
                <a:gd name="T63" fmla="*/ 37 h 116"/>
                <a:gd name="T64" fmla="*/ 187 w 226"/>
                <a:gd name="T65" fmla="*/ 36 h 116"/>
                <a:gd name="T66" fmla="*/ 188 w 226"/>
                <a:gd name="T67" fmla="*/ 35 h 116"/>
                <a:gd name="T68" fmla="*/ 37 w 226"/>
                <a:gd name="T69" fmla="*/ 79 h 116"/>
                <a:gd name="T70" fmla="*/ 37 w 226"/>
                <a:gd name="T71" fmla="*/ 76 h 116"/>
                <a:gd name="T72" fmla="*/ 37 w 226"/>
                <a:gd name="T73" fmla="*/ 76 h 116"/>
                <a:gd name="T74" fmla="*/ 39 w 226"/>
                <a:gd name="T75" fmla="*/ 77 h 116"/>
                <a:gd name="T76" fmla="*/ 37 w 226"/>
                <a:gd name="T77" fmla="*/ 79 h 116"/>
                <a:gd name="T78" fmla="*/ 37 w 226"/>
                <a:gd name="T79" fmla="*/ 79 h 116"/>
                <a:gd name="T80" fmla="*/ 39 w 226"/>
                <a:gd name="T81" fmla="*/ 77 h 116"/>
                <a:gd name="T82" fmla="*/ 40 w 226"/>
                <a:gd name="T83" fmla="*/ 78 h 116"/>
                <a:gd name="T84" fmla="*/ 21 w 226"/>
                <a:gd name="T85"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6" h="116">
                  <a:moveTo>
                    <a:pt x="21" y="83"/>
                  </a:moveTo>
                  <a:cubicBezTo>
                    <a:pt x="1" y="89"/>
                    <a:pt x="1" y="89"/>
                    <a:pt x="1" y="89"/>
                  </a:cubicBezTo>
                  <a:cubicBezTo>
                    <a:pt x="3" y="95"/>
                    <a:pt x="7" y="101"/>
                    <a:pt x="11" y="105"/>
                  </a:cubicBezTo>
                  <a:cubicBezTo>
                    <a:pt x="18" y="112"/>
                    <a:pt x="27" y="116"/>
                    <a:pt x="37" y="116"/>
                  </a:cubicBezTo>
                  <a:cubicBezTo>
                    <a:pt x="41" y="116"/>
                    <a:pt x="44" y="116"/>
                    <a:pt x="47" y="115"/>
                  </a:cubicBezTo>
                  <a:cubicBezTo>
                    <a:pt x="199" y="73"/>
                    <a:pt x="199" y="73"/>
                    <a:pt x="199" y="73"/>
                  </a:cubicBezTo>
                  <a:cubicBezTo>
                    <a:pt x="207" y="71"/>
                    <a:pt x="214" y="66"/>
                    <a:pt x="219" y="60"/>
                  </a:cubicBezTo>
                  <a:cubicBezTo>
                    <a:pt x="224" y="53"/>
                    <a:pt x="226" y="46"/>
                    <a:pt x="226" y="37"/>
                  </a:cubicBezTo>
                  <a:cubicBezTo>
                    <a:pt x="226" y="34"/>
                    <a:pt x="226" y="31"/>
                    <a:pt x="225" y="28"/>
                  </a:cubicBezTo>
                  <a:cubicBezTo>
                    <a:pt x="225" y="28"/>
                    <a:pt x="225" y="28"/>
                    <a:pt x="225" y="28"/>
                  </a:cubicBezTo>
                  <a:cubicBezTo>
                    <a:pt x="223" y="19"/>
                    <a:pt x="218" y="12"/>
                    <a:pt x="212" y="8"/>
                  </a:cubicBezTo>
                  <a:cubicBezTo>
                    <a:pt x="205" y="3"/>
                    <a:pt x="197" y="0"/>
                    <a:pt x="189" y="0"/>
                  </a:cubicBezTo>
                  <a:cubicBezTo>
                    <a:pt x="186" y="0"/>
                    <a:pt x="183" y="0"/>
                    <a:pt x="179" y="1"/>
                  </a:cubicBezTo>
                  <a:cubicBezTo>
                    <a:pt x="28" y="43"/>
                    <a:pt x="28" y="43"/>
                    <a:pt x="28" y="43"/>
                  </a:cubicBezTo>
                  <a:cubicBezTo>
                    <a:pt x="28" y="43"/>
                    <a:pt x="28" y="43"/>
                    <a:pt x="28" y="43"/>
                  </a:cubicBezTo>
                  <a:cubicBezTo>
                    <a:pt x="19" y="45"/>
                    <a:pt x="12" y="50"/>
                    <a:pt x="8" y="56"/>
                  </a:cubicBezTo>
                  <a:cubicBezTo>
                    <a:pt x="3" y="63"/>
                    <a:pt x="0" y="71"/>
                    <a:pt x="0" y="79"/>
                  </a:cubicBezTo>
                  <a:cubicBezTo>
                    <a:pt x="0" y="82"/>
                    <a:pt x="1" y="85"/>
                    <a:pt x="1" y="89"/>
                  </a:cubicBezTo>
                  <a:cubicBezTo>
                    <a:pt x="1" y="89"/>
                    <a:pt x="1" y="89"/>
                    <a:pt x="1" y="89"/>
                  </a:cubicBezTo>
                  <a:cubicBezTo>
                    <a:pt x="21" y="83"/>
                    <a:pt x="21" y="83"/>
                    <a:pt x="21" y="83"/>
                  </a:cubicBezTo>
                  <a:cubicBezTo>
                    <a:pt x="40" y="78"/>
                    <a:pt x="40" y="78"/>
                    <a:pt x="40" y="78"/>
                  </a:cubicBezTo>
                  <a:cubicBezTo>
                    <a:pt x="37" y="79"/>
                    <a:pt x="37" y="79"/>
                    <a:pt x="37" y="79"/>
                  </a:cubicBezTo>
                  <a:cubicBezTo>
                    <a:pt x="40" y="79"/>
                    <a:pt x="40" y="79"/>
                    <a:pt x="40" y="79"/>
                  </a:cubicBezTo>
                  <a:cubicBezTo>
                    <a:pt x="40" y="78"/>
                    <a:pt x="40" y="78"/>
                    <a:pt x="40" y="78"/>
                  </a:cubicBezTo>
                  <a:cubicBezTo>
                    <a:pt x="37" y="79"/>
                    <a:pt x="37" y="79"/>
                    <a:pt x="37" y="79"/>
                  </a:cubicBezTo>
                  <a:cubicBezTo>
                    <a:pt x="40" y="79"/>
                    <a:pt x="40" y="79"/>
                    <a:pt x="40" y="79"/>
                  </a:cubicBezTo>
                  <a:cubicBezTo>
                    <a:pt x="37" y="79"/>
                    <a:pt x="37" y="79"/>
                    <a:pt x="37" y="79"/>
                  </a:cubicBezTo>
                  <a:cubicBezTo>
                    <a:pt x="40" y="80"/>
                    <a:pt x="40" y="80"/>
                    <a:pt x="40" y="80"/>
                  </a:cubicBezTo>
                  <a:cubicBezTo>
                    <a:pt x="40" y="80"/>
                    <a:pt x="40" y="79"/>
                    <a:pt x="40" y="79"/>
                  </a:cubicBezTo>
                  <a:cubicBezTo>
                    <a:pt x="37" y="79"/>
                    <a:pt x="37" y="79"/>
                    <a:pt x="37" y="79"/>
                  </a:cubicBezTo>
                  <a:cubicBezTo>
                    <a:pt x="40" y="80"/>
                    <a:pt x="40" y="80"/>
                    <a:pt x="40" y="80"/>
                  </a:cubicBezTo>
                  <a:cubicBezTo>
                    <a:pt x="37" y="79"/>
                    <a:pt x="37" y="79"/>
                    <a:pt x="37" y="79"/>
                  </a:cubicBezTo>
                  <a:cubicBezTo>
                    <a:pt x="38" y="81"/>
                    <a:pt x="38" y="81"/>
                    <a:pt x="38" y="81"/>
                  </a:cubicBezTo>
                  <a:cubicBezTo>
                    <a:pt x="39" y="81"/>
                    <a:pt x="39" y="81"/>
                    <a:pt x="40" y="80"/>
                  </a:cubicBezTo>
                  <a:cubicBezTo>
                    <a:pt x="37" y="79"/>
                    <a:pt x="37" y="79"/>
                    <a:pt x="37" y="79"/>
                  </a:cubicBezTo>
                  <a:cubicBezTo>
                    <a:pt x="38" y="81"/>
                    <a:pt x="38" y="81"/>
                    <a:pt x="38" y="81"/>
                  </a:cubicBezTo>
                  <a:cubicBezTo>
                    <a:pt x="190" y="40"/>
                    <a:pt x="190" y="40"/>
                    <a:pt x="190" y="40"/>
                  </a:cubicBezTo>
                  <a:cubicBezTo>
                    <a:pt x="189" y="37"/>
                    <a:pt x="189" y="37"/>
                    <a:pt x="189" y="37"/>
                  </a:cubicBezTo>
                  <a:cubicBezTo>
                    <a:pt x="189" y="40"/>
                    <a:pt x="189" y="40"/>
                    <a:pt x="189" y="40"/>
                  </a:cubicBezTo>
                  <a:cubicBezTo>
                    <a:pt x="190" y="40"/>
                    <a:pt x="190" y="40"/>
                    <a:pt x="190" y="40"/>
                  </a:cubicBezTo>
                  <a:cubicBezTo>
                    <a:pt x="189" y="37"/>
                    <a:pt x="189" y="37"/>
                    <a:pt x="189" y="37"/>
                  </a:cubicBezTo>
                  <a:cubicBezTo>
                    <a:pt x="189" y="40"/>
                    <a:pt x="189" y="40"/>
                    <a:pt x="189" y="40"/>
                  </a:cubicBezTo>
                  <a:cubicBezTo>
                    <a:pt x="189" y="37"/>
                    <a:pt x="189" y="37"/>
                    <a:pt x="189" y="37"/>
                  </a:cubicBezTo>
                  <a:cubicBezTo>
                    <a:pt x="187" y="40"/>
                    <a:pt x="187" y="40"/>
                    <a:pt x="187" y="40"/>
                  </a:cubicBezTo>
                  <a:cubicBezTo>
                    <a:pt x="188" y="40"/>
                    <a:pt x="188" y="40"/>
                    <a:pt x="189" y="40"/>
                  </a:cubicBezTo>
                  <a:cubicBezTo>
                    <a:pt x="189" y="37"/>
                    <a:pt x="189" y="37"/>
                    <a:pt x="189" y="37"/>
                  </a:cubicBezTo>
                  <a:cubicBezTo>
                    <a:pt x="187" y="40"/>
                    <a:pt x="187" y="40"/>
                    <a:pt x="187" y="40"/>
                  </a:cubicBezTo>
                  <a:cubicBezTo>
                    <a:pt x="189" y="37"/>
                    <a:pt x="189" y="37"/>
                    <a:pt x="189" y="37"/>
                  </a:cubicBezTo>
                  <a:cubicBezTo>
                    <a:pt x="186" y="38"/>
                    <a:pt x="186" y="38"/>
                    <a:pt x="186" y="38"/>
                  </a:cubicBezTo>
                  <a:cubicBezTo>
                    <a:pt x="187" y="39"/>
                    <a:pt x="187" y="39"/>
                    <a:pt x="187" y="40"/>
                  </a:cubicBezTo>
                  <a:cubicBezTo>
                    <a:pt x="189" y="37"/>
                    <a:pt x="189" y="37"/>
                    <a:pt x="189" y="37"/>
                  </a:cubicBezTo>
                  <a:cubicBezTo>
                    <a:pt x="186" y="38"/>
                    <a:pt x="186" y="38"/>
                    <a:pt x="186" y="38"/>
                  </a:cubicBezTo>
                  <a:cubicBezTo>
                    <a:pt x="186" y="38"/>
                    <a:pt x="186" y="38"/>
                    <a:pt x="186" y="38"/>
                  </a:cubicBezTo>
                  <a:cubicBezTo>
                    <a:pt x="189" y="37"/>
                    <a:pt x="189" y="37"/>
                    <a:pt x="189" y="37"/>
                  </a:cubicBezTo>
                  <a:cubicBezTo>
                    <a:pt x="186" y="37"/>
                    <a:pt x="186" y="37"/>
                    <a:pt x="186" y="37"/>
                  </a:cubicBezTo>
                  <a:cubicBezTo>
                    <a:pt x="186" y="38"/>
                    <a:pt x="186" y="38"/>
                    <a:pt x="186" y="38"/>
                  </a:cubicBezTo>
                  <a:cubicBezTo>
                    <a:pt x="189" y="37"/>
                    <a:pt x="189" y="37"/>
                    <a:pt x="189" y="37"/>
                  </a:cubicBezTo>
                  <a:cubicBezTo>
                    <a:pt x="186" y="37"/>
                    <a:pt x="186" y="37"/>
                    <a:pt x="186" y="37"/>
                  </a:cubicBezTo>
                  <a:cubicBezTo>
                    <a:pt x="189" y="37"/>
                    <a:pt x="189" y="37"/>
                    <a:pt x="189" y="37"/>
                  </a:cubicBezTo>
                  <a:cubicBezTo>
                    <a:pt x="187" y="36"/>
                    <a:pt x="187" y="36"/>
                    <a:pt x="187" y="36"/>
                  </a:cubicBezTo>
                  <a:cubicBezTo>
                    <a:pt x="187" y="36"/>
                    <a:pt x="186" y="37"/>
                    <a:pt x="186" y="37"/>
                  </a:cubicBezTo>
                  <a:cubicBezTo>
                    <a:pt x="189" y="37"/>
                    <a:pt x="189" y="37"/>
                    <a:pt x="189" y="37"/>
                  </a:cubicBezTo>
                  <a:cubicBezTo>
                    <a:pt x="187" y="36"/>
                    <a:pt x="187" y="36"/>
                    <a:pt x="187" y="36"/>
                  </a:cubicBezTo>
                  <a:cubicBezTo>
                    <a:pt x="189" y="37"/>
                    <a:pt x="189" y="37"/>
                    <a:pt x="189" y="37"/>
                  </a:cubicBezTo>
                  <a:cubicBezTo>
                    <a:pt x="188" y="35"/>
                    <a:pt x="188" y="35"/>
                    <a:pt x="188" y="35"/>
                  </a:cubicBezTo>
                  <a:cubicBezTo>
                    <a:pt x="188" y="35"/>
                    <a:pt x="187" y="35"/>
                    <a:pt x="187" y="36"/>
                  </a:cubicBezTo>
                  <a:cubicBezTo>
                    <a:pt x="189" y="37"/>
                    <a:pt x="189" y="37"/>
                    <a:pt x="189" y="37"/>
                  </a:cubicBezTo>
                  <a:cubicBezTo>
                    <a:pt x="188" y="35"/>
                    <a:pt x="188" y="35"/>
                    <a:pt x="188" y="35"/>
                  </a:cubicBezTo>
                  <a:cubicBezTo>
                    <a:pt x="37" y="76"/>
                    <a:pt x="37" y="76"/>
                    <a:pt x="37" y="76"/>
                  </a:cubicBezTo>
                  <a:cubicBezTo>
                    <a:pt x="37" y="79"/>
                    <a:pt x="37" y="79"/>
                    <a:pt x="37" y="79"/>
                  </a:cubicBezTo>
                  <a:cubicBezTo>
                    <a:pt x="37" y="76"/>
                    <a:pt x="37" y="76"/>
                    <a:pt x="37" y="76"/>
                  </a:cubicBezTo>
                  <a:cubicBezTo>
                    <a:pt x="37" y="76"/>
                    <a:pt x="37" y="76"/>
                    <a:pt x="37" y="76"/>
                  </a:cubicBezTo>
                  <a:cubicBezTo>
                    <a:pt x="37" y="79"/>
                    <a:pt x="37" y="79"/>
                    <a:pt x="37" y="79"/>
                  </a:cubicBezTo>
                  <a:cubicBezTo>
                    <a:pt x="37" y="76"/>
                    <a:pt x="37" y="76"/>
                    <a:pt x="37" y="76"/>
                  </a:cubicBezTo>
                  <a:cubicBezTo>
                    <a:pt x="37" y="79"/>
                    <a:pt x="37" y="79"/>
                    <a:pt x="37" y="79"/>
                  </a:cubicBezTo>
                  <a:cubicBezTo>
                    <a:pt x="39" y="77"/>
                    <a:pt x="39" y="77"/>
                    <a:pt x="39" y="77"/>
                  </a:cubicBezTo>
                  <a:cubicBezTo>
                    <a:pt x="39" y="76"/>
                    <a:pt x="38" y="76"/>
                    <a:pt x="37" y="76"/>
                  </a:cubicBezTo>
                  <a:cubicBezTo>
                    <a:pt x="37" y="79"/>
                    <a:pt x="37" y="79"/>
                    <a:pt x="37" y="79"/>
                  </a:cubicBezTo>
                  <a:cubicBezTo>
                    <a:pt x="39" y="77"/>
                    <a:pt x="39" y="77"/>
                    <a:pt x="39" y="77"/>
                  </a:cubicBezTo>
                  <a:cubicBezTo>
                    <a:pt x="37" y="79"/>
                    <a:pt x="37" y="79"/>
                    <a:pt x="37" y="79"/>
                  </a:cubicBezTo>
                  <a:cubicBezTo>
                    <a:pt x="40" y="78"/>
                    <a:pt x="40" y="78"/>
                    <a:pt x="40" y="78"/>
                  </a:cubicBezTo>
                  <a:cubicBezTo>
                    <a:pt x="40" y="78"/>
                    <a:pt x="40" y="77"/>
                    <a:pt x="39" y="77"/>
                  </a:cubicBezTo>
                  <a:cubicBezTo>
                    <a:pt x="37" y="79"/>
                    <a:pt x="37" y="79"/>
                    <a:pt x="37" y="79"/>
                  </a:cubicBezTo>
                  <a:cubicBezTo>
                    <a:pt x="40" y="78"/>
                    <a:pt x="40" y="78"/>
                    <a:pt x="40" y="78"/>
                  </a:cubicBezTo>
                  <a:cubicBezTo>
                    <a:pt x="40" y="78"/>
                    <a:pt x="40" y="78"/>
                    <a:pt x="40" y="78"/>
                  </a:cubicBezTo>
                  <a:lnTo>
                    <a:pt x="21" y="8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34" name="Freeform 31"/>
            <p:cNvSpPr/>
            <p:nvPr/>
          </p:nvSpPr>
          <p:spPr bwMode="auto">
            <a:xfrm rot="18900000">
              <a:off x="10095077" y="5164350"/>
              <a:ext cx="260418" cy="623532"/>
            </a:xfrm>
            <a:custGeom>
              <a:avLst/>
              <a:gdLst>
                <a:gd name="T0" fmla="*/ 76 w 79"/>
                <a:gd name="T1" fmla="*/ 167 h 190"/>
                <a:gd name="T2" fmla="*/ 36 w 79"/>
                <a:gd name="T3" fmla="*/ 15 h 190"/>
                <a:gd name="T4" fmla="*/ 15 w 79"/>
                <a:gd name="T5" fmla="*/ 3 h 190"/>
                <a:gd name="T6" fmla="*/ 3 w 79"/>
                <a:gd name="T7" fmla="*/ 24 h 190"/>
                <a:gd name="T8" fmla="*/ 43 w 79"/>
                <a:gd name="T9" fmla="*/ 176 h 190"/>
                <a:gd name="T10" fmla="*/ 47 w 79"/>
                <a:gd name="T11" fmla="*/ 183 h 190"/>
                <a:gd name="T12" fmla="*/ 64 w 79"/>
                <a:gd name="T13" fmla="*/ 188 h 190"/>
                <a:gd name="T14" fmla="*/ 76 w 79"/>
                <a:gd name="T15" fmla="*/ 167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90">
                  <a:moveTo>
                    <a:pt x="76" y="167"/>
                  </a:moveTo>
                  <a:cubicBezTo>
                    <a:pt x="36" y="15"/>
                    <a:pt x="36" y="15"/>
                    <a:pt x="36" y="15"/>
                  </a:cubicBezTo>
                  <a:cubicBezTo>
                    <a:pt x="34" y="6"/>
                    <a:pt x="24" y="0"/>
                    <a:pt x="15" y="3"/>
                  </a:cubicBezTo>
                  <a:cubicBezTo>
                    <a:pt x="6" y="5"/>
                    <a:pt x="0" y="15"/>
                    <a:pt x="3" y="24"/>
                  </a:cubicBezTo>
                  <a:cubicBezTo>
                    <a:pt x="43" y="176"/>
                    <a:pt x="43" y="176"/>
                    <a:pt x="43" y="176"/>
                  </a:cubicBezTo>
                  <a:cubicBezTo>
                    <a:pt x="44" y="179"/>
                    <a:pt x="45" y="181"/>
                    <a:pt x="47" y="183"/>
                  </a:cubicBezTo>
                  <a:cubicBezTo>
                    <a:pt x="51" y="188"/>
                    <a:pt x="58" y="190"/>
                    <a:pt x="64" y="188"/>
                  </a:cubicBezTo>
                  <a:cubicBezTo>
                    <a:pt x="73" y="186"/>
                    <a:pt x="79" y="176"/>
                    <a:pt x="76" y="167"/>
                  </a:cubicBezTo>
                  <a:close/>
                </a:path>
              </a:pathLst>
            </a:custGeom>
            <a:solidFill>
              <a:srgbClr val="F8AB0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35" name="Freeform 32"/>
            <p:cNvSpPr/>
            <p:nvPr/>
          </p:nvSpPr>
          <p:spPr bwMode="auto">
            <a:xfrm rot="18900000">
              <a:off x="10037687" y="5105128"/>
              <a:ext cx="377788" cy="744570"/>
            </a:xfrm>
            <a:custGeom>
              <a:avLst/>
              <a:gdLst>
                <a:gd name="T0" fmla="*/ 113 w 115"/>
                <a:gd name="T1" fmla="*/ 180 h 227"/>
                <a:gd name="T2" fmla="*/ 73 w 115"/>
                <a:gd name="T3" fmla="*/ 28 h 227"/>
                <a:gd name="T4" fmla="*/ 37 w 115"/>
                <a:gd name="T5" fmla="*/ 0 h 227"/>
                <a:gd name="T6" fmla="*/ 28 w 115"/>
                <a:gd name="T7" fmla="*/ 1 h 227"/>
                <a:gd name="T8" fmla="*/ 8 w 115"/>
                <a:gd name="T9" fmla="*/ 15 h 227"/>
                <a:gd name="T10" fmla="*/ 1 w 115"/>
                <a:gd name="T11" fmla="*/ 47 h 227"/>
                <a:gd name="T12" fmla="*/ 41 w 115"/>
                <a:gd name="T13" fmla="*/ 199 h 227"/>
                <a:gd name="T14" fmla="*/ 51 w 115"/>
                <a:gd name="T15" fmla="*/ 216 h 227"/>
                <a:gd name="T16" fmla="*/ 77 w 115"/>
                <a:gd name="T17" fmla="*/ 227 h 227"/>
                <a:gd name="T18" fmla="*/ 107 w 115"/>
                <a:gd name="T19" fmla="*/ 212 h 227"/>
                <a:gd name="T20" fmla="*/ 113 w 115"/>
                <a:gd name="T21" fmla="*/ 180 h 227"/>
                <a:gd name="T22" fmla="*/ 94 w 115"/>
                <a:gd name="T23" fmla="*/ 185 h 227"/>
                <a:gd name="T24" fmla="*/ 77 w 115"/>
                <a:gd name="T25" fmla="*/ 189 h 227"/>
                <a:gd name="T26" fmla="*/ 75 w 115"/>
                <a:gd name="T27" fmla="*/ 190 h 227"/>
                <a:gd name="T28" fmla="*/ 75 w 115"/>
                <a:gd name="T29" fmla="*/ 189 h 227"/>
                <a:gd name="T30" fmla="*/ 75 w 115"/>
                <a:gd name="T31" fmla="*/ 188 h 227"/>
                <a:gd name="T32" fmla="*/ 77 w 115"/>
                <a:gd name="T33" fmla="*/ 189 h 227"/>
                <a:gd name="T34" fmla="*/ 77 w 115"/>
                <a:gd name="T35" fmla="*/ 189 h 227"/>
                <a:gd name="T36" fmla="*/ 75 w 115"/>
                <a:gd name="T37" fmla="*/ 188 h 227"/>
                <a:gd name="T38" fmla="*/ 77 w 115"/>
                <a:gd name="T39" fmla="*/ 187 h 227"/>
                <a:gd name="T40" fmla="*/ 77 w 115"/>
                <a:gd name="T41" fmla="*/ 187 h 227"/>
                <a:gd name="T42" fmla="*/ 77 w 115"/>
                <a:gd name="T43" fmla="*/ 189 h 227"/>
                <a:gd name="T44" fmla="*/ 77 w 115"/>
                <a:gd name="T45" fmla="*/ 189 h 227"/>
                <a:gd name="T46" fmla="*/ 77 w 115"/>
                <a:gd name="T47" fmla="*/ 187 h 227"/>
                <a:gd name="T48" fmla="*/ 79 w 115"/>
                <a:gd name="T49" fmla="*/ 187 h 227"/>
                <a:gd name="T50" fmla="*/ 77 w 115"/>
                <a:gd name="T51" fmla="*/ 189 h 227"/>
                <a:gd name="T52" fmla="*/ 79 w 115"/>
                <a:gd name="T53" fmla="*/ 187 h 227"/>
                <a:gd name="T54" fmla="*/ 80 w 115"/>
                <a:gd name="T55" fmla="*/ 189 h 227"/>
                <a:gd name="T56" fmla="*/ 40 w 115"/>
                <a:gd name="T57" fmla="*/ 37 h 227"/>
                <a:gd name="T58" fmla="*/ 37 w 115"/>
                <a:gd name="T59" fmla="*/ 37 h 227"/>
                <a:gd name="T60" fmla="*/ 40 w 115"/>
                <a:gd name="T61" fmla="*/ 37 h 227"/>
                <a:gd name="T62" fmla="*/ 40 w 115"/>
                <a:gd name="T63" fmla="*/ 37 h 227"/>
                <a:gd name="T64" fmla="*/ 39 w 115"/>
                <a:gd name="T65" fmla="*/ 39 h 227"/>
                <a:gd name="T66" fmla="*/ 37 w 115"/>
                <a:gd name="T67" fmla="*/ 37 h 227"/>
                <a:gd name="T68" fmla="*/ 37 w 115"/>
                <a:gd name="T69" fmla="*/ 37 h 227"/>
                <a:gd name="T70" fmla="*/ 39 w 115"/>
                <a:gd name="T71" fmla="*/ 39 h 227"/>
                <a:gd name="T72" fmla="*/ 38 w 115"/>
                <a:gd name="T73" fmla="*/ 40 h 227"/>
                <a:gd name="T74" fmla="*/ 37 w 115"/>
                <a:gd name="T75" fmla="*/ 37 h 227"/>
                <a:gd name="T76" fmla="*/ 38 w 115"/>
                <a:gd name="T77" fmla="*/ 40 h 227"/>
                <a:gd name="T78" fmla="*/ 37 w 115"/>
                <a:gd name="T79" fmla="*/ 40 h 227"/>
                <a:gd name="T80" fmla="*/ 36 w 115"/>
                <a:gd name="T81" fmla="*/ 40 h 227"/>
                <a:gd name="T82" fmla="*/ 37 w 115"/>
                <a:gd name="T83" fmla="*/ 37 h 227"/>
                <a:gd name="T84" fmla="*/ 37 w 115"/>
                <a:gd name="T85" fmla="*/ 37 h 227"/>
                <a:gd name="T86" fmla="*/ 36 w 115"/>
                <a:gd name="T87" fmla="*/ 40 h 227"/>
                <a:gd name="T88" fmla="*/ 35 w 115"/>
                <a:gd name="T89" fmla="*/ 38 h 227"/>
                <a:gd name="T90" fmla="*/ 75 w 115"/>
                <a:gd name="T91" fmla="*/ 190 h 227"/>
                <a:gd name="T92" fmla="*/ 94 w 115"/>
                <a:gd name="T93" fmla="*/ 18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 h="227">
                  <a:moveTo>
                    <a:pt x="94" y="185"/>
                  </a:moveTo>
                  <a:cubicBezTo>
                    <a:pt x="113" y="180"/>
                    <a:pt x="113" y="180"/>
                    <a:pt x="113" y="180"/>
                  </a:cubicBezTo>
                  <a:cubicBezTo>
                    <a:pt x="73" y="28"/>
                    <a:pt x="73" y="28"/>
                    <a:pt x="73" y="28"/>
                  </a:cubicBezTo>
                  <a:cubicBezTo>
                    <a:pt x="73" y="28"/>
                    <a:pt x="73" y="28"/>
                    <a:pt x="73" y="28"/>
                  </a:cubicBezTo>
                  <a:cubicBezTo>
                    <a:pt x="71" y="20"/>
                    <a:pt x="66" y="12"/>
                    <a:pt x="60" y="8"/>
                  </a:cubicBezTo>
                  <a:cubicBezTo>
                    <a:pt x="53" y="3"/>
                    <a:pt x="46" y="0"/>
                    <a:pt x="37" y="0"/>
                  </a:cubicBezTo>
                  <a:cubicBezTo>
                    <a:pt x="34" y="0"/>
                    <a:pt x="31" y="0"/>
                    <a:pt x="28" y="1"/>
                  </a:cubicBezTo>
                  <a:cubicBezTo>
                    <a:pt x="28" y="1"/>
                    <a:pt x="28" y="1"/>
                    <a:pt x="28" y="1"/>
                  </a:cubicBezTo>
                  <a:cubicBezTo>
                    <a:pt x="28" y="1"/>
                    <a:pt x="28" y="1"/>
                    <a:pt x="28" y="1"/>
                  </a:cubicBezTo>
                  <a:cubicBezTo>
                    <a:pt x="19" y="4"/>
                    <a:pt x="12" y="8"/>
                    <a:pt x="8" y="15"/>
                  </a:cubicBezTo>
                  <a:cubicBezTo>
                    <a:pt x="3" y="21"/>
                    <a:pt x="0" y="29"/>
                    <a:pt x="0" y="37"/>
                  </a:cubicBezTo>
                  <a:cubicBezTo>
                    <a:pt x="0" y="40"/>
                    <a:pt x="0" y="44"/>
                    <a:pt x="1" y="47"/>
                  </a:cubicBezTo>
                  <a:cubicBezTo>
                    <a:pt x="1" y="47"/>
                    <a:pt x="1" y="47"/>
                    <a:pt x="1" y="47"/>
                  </a:cubicBezTo>
                  <a:cubicBezTo>
                    <a:pt x="41" y="199"/>
                    <a:pt x="41" y="199"/>
                    <a:pt x="41" y="199"/>
                  </a:cubicBezTo>
                  <a:cubicBezTo>
                    <a:pt x="41" y="199"/>
                    <a:pt x="41" y="199"/>
                    <a:pt x="41" y="199"/>
                  </a:cubicBezTo>
                  <a:cubicBezTo>
                    <a:pt x="43" y="205"/>
                    <a:pt x="47" y="211"/>
                    <a:pt x="51" y="216"/>
                  </a:cubicBezTo>
                  <a:cubicBezTo>
                    <a:pt x="51" y="216"/>
                    <a:pt x="51" y="216"/>
                    <a:pt x="51" y="216"/>
                  </a:cubicBezTo>
                  <a:cubicBezTo>
                    <a:pt x="58" y="223"/>
                    <a:pt x="67" y="227"/>
                    <a:pt x="77" y="227"/>
                  </a:cubicBezTo>
                  <a:cubicBezTo>
                    <a:pt x="81" y="227"/>
                    <a:pt x="84" y="226"/>
                    <a:pt x="87" y="225"/>
                  </a:cubicBezTo>
                  <a:cubicBezTo>
                    <a:pt x="95" y="223"/>
                    <a:pt x="102" y="218"/>
                    <a:pt x="107" y="212"/>
                  </a:cubicBezTo>
                  <a:cubicBezTo>
                    <a:pt x="112" y="205"/>
                    <a:pt x="115" y="198"/>
                    <a:pt x="115" y="189"/>
                  </a:cubicBezTo>
                  <a:cubicBezTo>
                    <a:pt x="115" y="186"/>
                    <a:pt x="114" y="183"/>
                    <a:pt x="113" y="180"/>
                  </a:cubicBezTo>
                  <a:cubicBezTo>
                    <a:pt x="113" y="180"/>
                    <a:pt x="113" y="180"/>
                    <a:pt x="113" y="180"/>
                  </a:cubicBezTo>
                  <a:cubicBezTo>
                    <a:pt x="94" y="185"/>
                    <a:pt x="94" y="185"/>
                    <a:pt x="94" y="185"/>
                  </a:cubicBezTo>
                  <a:cubicBezTo>
                    <a:pt x="75" y="190"/>
                    <a:pt x="75" y="190"/>
                    <a:pt x="75" y="190"/>
                  </a:cubicBezTo>
                  <a:cubicBezTo>
                    <a:pt x="77" y="189"/>
                    <a:pt x="77" y="189"/>
                    <a:pt x="77" y="189"/>
                  </a:cubicBezTo>
                  <a:cubicBezTo>
                    <a:pt x="75" y="189"/>
                    <a:pt x="75" y="189"/>
                    <a:pt x="75" y="189"/>
                  </a:cubicBezTo>
                  <a:cubicBezTo>
                    <a:pt x="75" y="190"/>
                    <a:pt x="75" y="190"/>
                    <a:pt x="75" y="190"/>
                  </a:cubicBezTo>
                  <a:cubicBezTo>
                    <a:pt x="77" y="189"/>
                    <a:pt x="77" y="189"/>
                    <a:pt x="77" y="189"/>
                  </a:cubicBezTo>
                  <a:cubicBezTo>
                    <a:pt x="75" y="189"/>
                    <a:pt x="75" y="189"/>
                    <a:pt x="75" y="189"/>
                  </a:cubicBezTo>
                  <a:cubicBezTo>
                    <a:pt x="77" y="189"/>
                    <a:pt x="77" y="189"/>
                    <a:pt x="77" y="189"/>
                  </a:cubicBezTo>
                  <a:cubicBezTo>
                    <a:pt x="75" y="188"/>
                    <a:pt x="75" y="188"/>
                    <a:pt x="75" y="188"/>
                  </a:cubicBezTo>
                  <a:cubicBezTo>
                    <a:pt x="75" y="188"/>
                    <a:pt x="75" y="189"/>
                    <a:pt x="75" y="189"/>
                  </a:cubicBezTo>
                  <a:cubicBezTo>
                    <a:pt x="77" y="189"/>
                    <a:pt x="77" y="189"/>
                    <a:pt x="77" y="189"/>
                  </a:cubicBezTo>
                  <a:cubicBezTo>
                    <a:pt x="75" y="188"/>
                    <a:pt x="75" y="188"/>
                    <a:pt x="75" y="188"/>
                  </a:cubicBezTo>
                  <a:cubicBezTo>
                    <a:pt x="77" y="189"/>
                    <a:pt x="77" y="189"/>
                    <a:pt x="77" y="189"/>
                  </a:cubicBezTo>
                  <a:cubicBezTo>
                    <a:pt x="77" y="187"/>
                    <a:pt x="77" y="187"/>
                    <a:pt x="77" y="187"/>
                  </a:cubicBezTo>
                  <a:cubicBezTo>
                    <a:pt x="76" y="187"/>
                    <a:pt x="76" y="187"/>
                    <a:pt x="75" y="188"/>
                  </a:cubicBezTo>
                  <a:cubicBezTo>
                    <a:pt x="77" y="189"/>
                    <a:pt x="77" y="189"/>
                    <a:pt x="77" y="189"/>
                  </a:cubicBezTo>
                  <a:cubicBezTo>
                    <a:pt x="77" y="187"/>
                    <a:pt x="77" y="187"/>
                    <a:pt x="77" y="187"/>
                  </a:cubicBezTo>
                  <a:cubicBezTo>
                    <a:pt x="77" y="189"/>
                    <a:pt x="77" y="189"/>
                    <a:pt x="77" y="189"/>
                  </a:cubicBezTo>
                  <a:cubicBezTo>
                    <a:pt x="77" y="187"/>
                    <a:pt x="77" y="187"/>
                    <a:pt x="77" y="187"/>
                  </a:cubicBezTo>
                  <a:cubicBezTo>
                    <a:pt x="77" y="187"/>
                    <a:pt x="77" y="187"/>
                    <a:pt x="77" y="187"/>
                  </a:cubicBezTo>
                  <a:cubicBezTo>
                    <a:pt x="77" y="189"/>
                    <a:pt x="77" y="189"/>
                    <a:pt x="77" y="189"/>
                  </a:cubicBezTo>
                  <a:cubicBezTo>
                    <a:pt x="77" y="187"/>
                    <a:pt x="77" y="187"/>
                    <a:pt x="77" y="187"/>
                  </a:cubicBezTo>
                  <a:cubicBezTo>
                    <a:pt x="77" y="189"/>
                    <a:pt x="77" y="189"/>
                    <a:pt x="77" y="189"/>
                  </a:cubicBezTo>
                  <a:cubicBezTo>
                    <a:pt x="79" y="187"/>
                    <a:pt x="79" y="187"/>
                    <a:pt x="79" y="187"/>
                  </a:cubicBezTo>
                  <a:cubicBezTo>
                    <a:pt x="79" y="187"/>
                    <a:pt x="78" y="187"/>
                    <a:pt x="77" y="187"/>
                  </a:cubicBezTo>
                  <a:cubicBezTo>
                    <a:pt x="77" y="189"/>
                    <a:pt x="77" y="189"/>
                    <a:pt x="77" y="189"/>
                  </a:cubicBezTo>
                  <a:cubicBezTo>
                    <a:pt x="79" y="187"/>
                    <a:pt x="79" y="187"/>
                    <a:pt x="79" y="187"/>
                  </a:cubicBezTo>
                  <a:cubicBezTo>
                    <a:pt x="79" y="187"/>
                    <a:pt x="79" y="187"/>
                    <a:pt x="79" y="187"/>
                  </a:cubicBezTo>
                  <a:cubicBezTo>
                    <a:pt x="77" y="189"/>
                    <a:pt x="77" y="189"/>
                    <a:pt x="77" y="189"/>
                  </a:cubicBezTo>
                  <a:cubicBezTo>
                    <a:pt x="80" y="189"/>
                    <a:pt x="80" y="189"/>
                    <a:pt x="80" y="189"/>
                  </a:cubicBezTo>
                  <a:cubicBezTo>
                    <a:pt x="80" y="188"/>
                    <a:pt x="80" y="188"/>
                    <a:pt x="79" y="187"/>
                  </a:cubicBezTo>
                  <a:cubicBezTo>
                    <a:pt x="77" y="189"/>
                    <a:pt x="77" y="189"/>
                    <a:pt x="77" y="189"/>
                  </a:cubicBezTo>
                  <a:cubicBezTo>
                    <a:pt x="80" y="189"/>
                    <a:pt x="80" y="189"/>
                    <a:pt x="80" y="189"/>
                  </a:cubicBezTo>
                  <a:cubicBezTo>
                    <a:pt x="80" y="188"/>
                    <a:pt x="80" y="188"/>
                    <a:pt x="80" y="188"/>
                  </a:cubicBezTo>
                  <a:cubicBezTo>
                    <a:pt x="40" y="37"/>
                    <a:pt x="40" y="37"/>
                    <a:pt x="40" y="37"/>
                  </a:cubicBezTo>
                  <a:cubicBezTo>
                    <a:pt x="40" y="37"/>
                    <a:pt x="40" y="37"/>
                    <a:pt x="40" y="37"/>
                  </a:cubicBezTo>
                  <a:cubicBezTo>
                    <a:pt x="37" y="37"/>
                    <a:pt x="37" y="37"/>
                    <a:pt x="37" y="37"/>
                  </a:cubicBezTo>
                  <a:cubicBezTo>
                    <a:pt x="40" y="37"/>
                    <a:pt x="40" y="37"/>
                    <a:pt x="40" y="37"/>
                  </a:cubicBezTo>
                  <a:cubicBezTo>
                    <a:pt x="40" y="37"/>
                    <a:pt x="40" y="37"/>
                    <a:pt x="40" y="37"/>
                  </a:cubicBezTo>
                  <a:cubicBezTo>
                    <a:pt x="37" y="37"/>
                    <a:pt x="37" y="37"/>
                    <a:pt x="37" y="37"/>
                  </a:cubicBezTo>
                  <a:cubicBezTo>
                    <a:pt x="40" y="37"/>
                    <a:pt x="40" y="37"/>
                    <a:pt x="40" y="37"/>
                  </a:cubicBezTo>
                  <a:cubicBezTo>
                    <a:pt x="37" y="37"/>
                    <a:pt x="37" y="37"/>
                    <a:pt x="37" y="37"/>
                  </a:cubicBezTo>
                  <a:cubicBezTo>
                    <a:pt x="39" y="39"/>
                    <a:pt x="39" y="39"/>
                    <a:pt x="39" y="39"/>
                  </a:cubicBezTo>
                  <a:cubicBezTo>
                    <a:pt x="40" y="39"/>
                    <a:pt x="40" y="38"/>
                    <a:pt x="40" y="37"/>
                  </a:cubicBezTo>
                  <a:cubicBezTo>
                    <a:pt x="37" y="37"/>
                    <a:pt x="37" y="37"/>
                    <a:pt x="37" y="37"/>
                  </a:cubicBezTo>
                  <a:cubicBezTo>
                    <a:pt x="39" y="39"/>
                    <a:pt x="39" y="39"/>
                    <a:pt x="39" y="39"/>
                  </a:cubicBezTo>
                  <a:cubicBezTo>
                    <a:pt x="37" y="37"/>
                    <a:pt x="37" y="37"/>
                    <a:pt x="37" y="37"/>
                  </a:cubicBezTo>
                  <a:cubicBezTo>
                    <a:pt x="38" y="40"/>
                    <a:pt x="38" y="40"/>
                    <a:pt x="38" y="40"/>
                  </a:cubicBezTo>
                  <a:cubicBezTo>
                    <a:pt x="39" y="40"/>
                    <a:pt x="39" y="39"/>
                    <a:pt x="39" y="39"/>
                  </a:cubicBezTo>
                  <a:cubicBezTo>
                    <a:pt x="37" y="37"/>
                    <a:pt x="37" y="37"/>
                    <a:pt x="37" y="37"/>
                  </a:cubicBezTo>
                  <a:cubicBezTo>
                    <a:pt x="38" y="40"/>
                    <a:pt x="38" y="40"/>
                    <a:pt x="38" y="40"/>
                  </a:cubicBezTo>
                  <a:cubicBezTo>
                    <a:pt x="38" y="40"/>
                    <a:pt x="38" y="40"/>
                    <a:pt x="38" y="40"/>
                  </a:cubicBezTo>
                  <a:cubicBezTo>
                    <a:pt x="37" y="37"/>
                    <a:pt x="37" y="37"/>
                    <a:pt x="37" y="37"/>
                  </a:cubicBezTo>
                  <a:cubicBezTo>
                    <a:pt x="37" y="40"/>
                    <a:pt x="37" y="40"/>
                    <a:pt x="37" y="40"/>
                  </a:cubicBezTo>
                  <a:cubicBezTo>
                    <a:pt x="38" y="40"/>
                    <a:pt x="38" y="40"/>
                    <a:pt x="38" y="40"/>
                  </a:cubicBezTo>
                  <a:cubicBezTo>
                    <a:pt x="37" y="37"/>
                    <a:pt x="37" y="37"/>
                    <a:pt x="37" y="37"/>
                  </a:cubicBezTo>
                  <a:cubicBezTo>
                    <a:pt x="37" y="40"/>
                    <a:pt x="37" y="40"/>
                    <a:pt x="37" y="40"/>
                  </a:cubicBezTo>
                  <a:cubicBezTo>
                    <a:pt x="37" y="37"/>
                    <a:pt x="37" y="37"/>
                    <a:pt x="37" y="37"/>
                  </a:cubicBezTo>
                  <a:cubicBezTo>
                    <a:pt x="36" y="40"/>
                    <a:pt x="36" y="40"/>
                    <a:pt x="36" y="40"/>
                  </a:cubicBezTo>
                  <a:cubicBezTo>
                    <a:pt x="36" y="40"/>
                    <a:pt x="37" y="40"/>
                    <a:pt x="37" y="40"/>
                  </a:cubicBezTo>
                  <a:cubicBezTo>
                    <a:pt x="37" y="37"/>
                    <a:pt x="37" y="37"/>
                    <a:pt x="37" y="37"/>
                  </a:cubicBezTo>
                  <a:cubicBezTo>
                    <a:pt x="36" y="40"/>
                    <a:pt x="36" y="40"/>
                    <a:pt x="36" y="40"/>
                  </a:cubicBezTo>
                  <a:cubicBezTo>
                    <a:pt x="37" y="37"/>
                    <a:pt x="37" y="37"/>
                    <a:pt x="37" y="37"/>
                  </a:cubicBezTo>
                  <a:cubicBezTo>
                    <a:pt x="35" y="38"/>
                    <a:pt x="35" y="38"/>
                    <a:pt x="35" y="38"/>
                  </a:cubicBezTo>
                  <a:cubicBezTo>
                    <a:pt x="35" y="39"/>
                    <a:pt x="35" y="39"/>
                    <a:pt x="36" y="40"/>
                  </a:cubicBezTo>
                  <a:cubicBezTo>
                    <a:pt x="37" y="37"/>
                    <a:pt x="37" y="37"/>
                    <a:pt x="37" y="37"/>
                  </a:cubicBezTo>
                  <a:cubicBezTo>
                    <a:pt x="35" y="38"/>
                    <a:pt x="35" y="38"/>
                    <a:pt x="35" y="38"/>
                  </a:cubicBezTo>
                  <a:cubicBezTo>
                    <a:pt x="35" y="38"/>
                    <a:pt x="35" y="38"/>
                    <a:pt x="35" y="38"/>
                  </a:cubicBezTo>
                  <a:cubicBezTo>
                    <a:pt x="75" y="190"/>
                    <a:pt x="75" y="190"/>
                    <a:pt x="75" y="190"/>
                  </a:cubicBezTo>
                  <a:cubicBezTo>
                    <a:pt x="75" y="190"/>
                    <a:pt x="75" y="190"/>
                    <a:pt x="75" y="190"/>
                  </a:cubicBezTo>
                  <a:lnTo>
                    <a:pt x="94" y="18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60" name="Freeform 33"/>
            <p:cNvSpPr/>
            <p:nvPr/>
          </p:nvSpPr>
          <p:spPr bwMode="auto">
            <a:xfrm rot="18900000">
              <a:off x="13979454" y="7147658"/>
              <a:ext cx="256748" cy="619862"/>
            </a:xfrm>
            <a:custGeom>
              <a:avLst/>
              <a:gdLst>
                <a:gd name="T0" fmla="*/ 76 w 78"/>
                <a:gd name="T1" fmla="*/ 167 h 189"/>
                <a:gd name="T2" fmla="*/ 36 w 78"/>
                <a:gd name="T3" fmla="*/ 15 h 189"/>
                <a:gd name="T4" fmla="*/ 14 w 78"/>
                <a:gd name="T5" fmla="*/ 2 h 189"/>
                <a:gd name="T6" fmla="*/ 2 w 78"/>
                <a:gd name="T7" fmla="*/ 23 h 189"/>
                <a:gd name="T8" fmla="*/ 42 w 78"/>
                <a:gd name="T9" fmla="*/ 175 h 189"/>
                <a:gd name="T10" fmla="*/ 47 w 78"/>
                <a:gd name="T11" fmla="*/ 183 h 189"/>
                <a:gd name="T12" fmla="*/ 63 w 78"/>
                <a:gd name="T13" fmla="*/ 188 h 189"/>
                <a:gd name="T14" fmla="*/ 76 w 78"/>
                <a:gd name="T15" fmla="*/ 167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89">
                  <a:moveTo>
                    <a:pt x="76" y="167"/>
                  </a:moveTo>
                  <a:cubicBezTo>
                    <a:pt x="36" y="15"/>
                    <a:pt x="36" y="15"/>
                    <a:pt x="36" y="15"/>
                  </a:cubicBezTo>
                  <a:cubicBezTo>
                    <a:pt x="33" y="5"/>
                    <a:pt x="24" y="0"/>
                    <a:pt x="14" y="2"/>
                  </a:cubicBezTo>
                  <a:cubicBezTo>
                    <a:pt x="5" y="5"/>
                    <a:pt x="0" y="14"/>
                    <a:pt x="2" y="23"/>
                  </a:cubicBezTo>
                  <a:cubicBezTo>
                    <a:pt x="42" y="175"/>
                    <a:pt x="42" y="175"/>
                    <a:pt x="42" y="175"/>
                  </a:cubicBezTo>
                  <a:cubicBezTo>
                    <a:pt x="43" y="178"/>
                    <a:pt x="45" y="181"/>
                    <a:pt x="47" y="183"/>
                  </a:cubicBezTo>
                  <a:cubicBezTo>
                    <a:pt x="51" y="187"/>
                    <a:pt x="57" y="189"/>
                    <a:pt x="63" y="188"/>
                  </a:cubicBezTo>
                  <a:cubicBezTo>
                    <a:pt x="73" y="185"/>
                    <a:pt x="78" y="176"/>
                    <a:pt x="76" y="167"/>
                  </a:cubicBezTo>
                  <a:close/>
                </a:path>
              </a:pathLst>
            </a:custGeom>
            <a:solidFill>
              <a:srgbClr val="F8AB0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61" name="Freeform 34"/>
            <p:cNvSpPr/>
            <p:nvPr/>
          </p:nvSpPr>
          <p:spPr bwMode="auto">
            <a:xfrm rot="18900000">
              <a:off x="13922065" y="7088435"/>
              <a:ext cx="374120" cy="740902"/>
            </a:xfrm>
            <a:custGeom>
              <a:avLst/>
              <a:gdLst>
                <a:gd name="T0" fmla="*/ 113 w 114"/>
                <a:gd name="T1" fmla="*/ 179 h 226"/>
                <a:gd name="T2" fmla="*/ 73 w 114"/>
                <a:gd name="T3" fmla="*/ 27 h 226"/>
                <a:gd name="T4" fmla="*/ 37 w 114"/>
                <a:gd name="T5" fmla="*/ 0 h 226"/>
                <a:gd name="T6" fmla="*/ 27 w 114"/>
                <a:gd name="T7" fmla="*/ 1 h 226"/>
                <a:gd name="T8" fmla="*/ 0 w 114"/>
                <a:gd name="T9" fmla="*/ 37 h 226"/>
                <a:gd name="T10" fmla="*/ 41 w 114"/>
                <a:gd name="T11" fmla="*/ 199 h 226"/>
                <a:gd name="T12" fmla="*/ 51 w 114"/>
                <a:gd name="T13" fmla="*/ 215 h 226"/>
                <a:gd name="T14" fmla="*/ 87 w 114"/>
                <a:gd name="T15" fmla="*/ 225 h 226"/>
                <a:gd name="T16" fmla="*/ 114 w 114"/>
                <a:gd name="T17" fmla="*/ 189 h 226"/>
                <a:gd name="T18" fmla="*/ 113 w 114"/>
                <a:gd name="T19" fmla="*/ 179 h 226"/>
                <a:gd name="T20" fmla="*/ 74 w 114"/>
                <a:gd name="T21" fmla="*/ 190 h 226"/>
                <a:gd name="T22" fmla="*/ 74 w 114"/>
                <a:gd name="T23" fmla="*/ 189 h 226"/>
                <a:gd name="T24" fmla="*/ 77 w 114"/>
                <a:gd name="T25" fmla="*/ 189 h 226"/>
                <a:gd name="T26" fmla="*/ 77 w 114"/>
                <a:gd name="T27" fmla="*/ 189 h 226"/>
                <a:gd name="T28" fmla="*/ 74 w 114"/>
                <a:gd name="T29" fmla="*/ 189 h 226"/>
                <a:gd name="T30" fmla="*/ 75 w 114"/>
                <a:gd name="T31" fmla="*/ 187 h 226"/>
                <a:gd name="T32" fmla="*/ 76 w 114"/>
                <a:gd name="T33" fmla="*/ 186 h 226"/>
                <a:gd name="T34" fmla="*/ 77 w 114"/>
                <a:gd name="T35" fmla="*/ 189 h 226"/>
                <a:gd name="T36" fmla="*/ 77 w 114"/>
                <a:gd name="T37" fmla="*/ 189 h 226"/>
                <a:gd name="T38" fmla="*/ 76 w 114"/>
                <a:gd name="T39" fmla="*/ 186 h 226"/>
                <a:gd name="T40" fmla="*/ 77 w 114"/>
                <a:gd name="T41" fmla="*/ 186 h 226"/>
                <a:gd name="T42" fmla="*/ 79 w 114"/>
                <a:gd name="T43" fmla="*/ 187 h 226"/>
                <a:gd name="T44" fmla="*/ 77 w 114"/>
                <a:gd name="T45" fmla="*/ 189 h 226"/>
                <a:gd name="T46" fmla="*/ 77 w 114"/>
                <a:gd name="T47" fmla="*/ 189 h 226"/>
                <a:gd name="T48" fmla="*/ 79 w 114"/>
                <a:gd name="T49" fmla="*/ 187 h 226"/>
                <a:gd name="T50" fmla="*/ 80 w 114"/>
                <a:gd name="T51" fmla="*/ 188 h 226"/>
                <a:gd name="T52" fmla="*/ 39 w 114"/>
                <a:gd name="T53" fmla="*/ 36 h 226"/>
                <a:gd name="T54" fmla="*/ 40 w 114"/>
                <a:gd name="T55" fmla="*/ 37 h 226"/>
                <a:gd name="T56" fmla="*/ 37 w 114"/>
                <a:gd name="T57" fmla="*/ 37 h 226"/>
                <a:gd name="T58" fmla="*/ 37 w 114"/>
                <a:gd name="T59" fmla="*/ 37 h 226"/>
                <a:gd name="T60" fmla="*/ 40 w 114"/>
                <a:gd name="T61" fmla="*/ 37 h 226"/>
                <a:gd name="T62" fmla="*/ 39 w 114"/>
                <a:gd name="T63" fmla="*/ 39 h 226"/>
                <a:gd name="T64" fmla="*/ 38 w 114"/>
                <a:gd name="T65" fmla="*/ 40 h 226"/>
                <a:gd name="T66" fmla="*/ 37 w 114"/>
                <a:gd name="T67" fmla="*/ 37 h 226"/>
                <a:gd name="T68" fmla="*/ 38 w 114"/>
                <a:gd name="T69" fmla="*/ 40 h 226"/>
                <a:gd name="T70" fmla="*/ 37 w 114"/>
                <a:gd name="T71" fmla="*/ 40 h 226"/>
                <a:gd name="T72" fmla="*/ 37 w 114"/>
                <a:gd name="T73" fmla="*/ 37 h 226"/>
                <a:gd name="T74" fmla="*/ 37 w 114"/>
                <a:gd name="T75" fmla="*/ 37 h 226"/>
                <a:gd name="T76" fmla="*/ 37 w 114"/>
                <a:gd name="T77" fmla="*/ 40 h 226"/>
                <a:gd name="T78" fmla="*/ 35 w 114"/>
                <a:gd name="T79" fmla="*/ 39 h 226"/>
                <a:gd name="T80" fmla="*/ 34 w 114"/>
                <a:gd name="T81" fmla="*/ 38 h 226"/>
                <a:gd name="T82" fmla="*/ 37 w 114"/>
                <a:gd name="T83" fmla="*/ 37 h 226"/>
                <a:gd name="T84" fmla="*/ 74 w 114"/>
                <a:gd name="T85" fmla="*/ 190 h 226"/>
                <a:gd name="T86" fmla="*/ 94 w 114"/>
                <a:gd name="T87" fmla="*/ 18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4" h="226">
                  <a:moveTo>
                    <a:pt x="94" y="185"/>
                  </a:moveTo>
                  <a:cubicBezTo>
                    <a:pt x="113" y="179"/>
                    <a:pt x="113" y="179"/>
                    <a:pt x="113" y="179"/>
                  </a:cubicBezTo>
                  <a:cubicBezTo>
                    <a:pt x="73" y="27"/>
                    <a:pt x="73" y="27"/>
                    <a:pt x="73" y="27"/>
                  </a:cubicBezTo>
                  <a:cubicBezTo>
                    <a:pt x="73" y="27"/>
                    <a:pt x="73" y="27"/>
                    <a:pt x="73" y="27"/>
                  </a:cubicBezTo>
                  <a:cubicBezTo>
                    <a:pt x="71" y="19"/>
                    <a:pt x="66" y="12"/>
                    <a:pt x="59" y="7"/>
                  </a:cubicBezTo>
                  <a:cubicBezTo>
                    <a:pt x="53" y="3"/>
                    <a:pt x="45" y="0"/>
                    <a:pt x="37" y="0"/>
                  </a:cubicBezTo>
                  <a:cubicBezTo>
                    <a:pt x="34" y="0"/>
                    <a:pt x="30" y="0"/>
                    <a:pt x="27" y="1"/>
                  </a:cubicBezTo>
                  <a:cubicBezTo>
                    <a:pt x="27" y="1"/>
                    <a:pt x="27" y="1"/>
                    <a:pt x="27" y="1"/>
                  </a:cubicBezTo>
                  <a:cubicBezTo>
                    <a:pt x="19" y="3"/>
                    <a:pt x="12" y="8"/>
                    <a:pt x="7" y="14"/>
                  </a:cubicBezTo>
                  <a:cubicBezTo>
                    <a:pt x="2" y="21"/>
                    <a:pt x="0" y="29"/>
                    <a:pt x="0" y="37"/>
                  </a:cubicBezTo>
                  <a:cubicBezTo>
                    <a:pt x="0" y="40"/>
                    <a:pt x="0" y="43"/>
                    <a:pt x="1" y="47"/>
                  </a:cubicBezTo>
                  <a:cubicBezTo>
                    <a:pt x="41" y="199"/>
                    <a:pt x="41" y="199"/>
                    <a:pt x="41" y="199"/>
                  </a:cubicBezTo>
                  <a:cubicBezTo>
                    <a:pt x="41" y="199"/>
                    <a:pt x="41" y="199"/>
                    <a:pt x="41" y="199"/>
                  </a:cubicBezTo>
                  <a:cubicBezTo>
                    <a:pt x="43" y="205"/>
                    <a:pt x="46" y="211"/>
                    <a:pt x="51" y="215"/>
                  </a:cubicBezTo>
                  <a:cubicBezTo>
                    <a:pt x="58" y="222"/>
                    <a:pt x="67" y="226"/>
                    <a:pt x="77" y="226"/>
                  </a:cubicBezTo>
                  <a:cubicBezTo>
                    <a:pt x="80" y="226"/>
                    <a:pt x="83" y="226"/>
                    <a:pt x="87" y="225"/>
                  </a:cubicBezTo>
                  <a:cubicBezTo>
                    <a:pt x="95" y="223"/>
                    <a:pt x="102" y="218"/>
                    <a:pt x="107" y="211"/>
                  </a:cubicBezTo>
                  <a:cubicBezTo>
                    <a:pt x="111" y="205"/>
                    <a:pt x="114" y="197"/>
                    <a:pt x="114" y="189"/>
                  </a:cubicBezTo>
                  <a:cubicBezTo>
                    <a:pt x="114" y="186"/>
                    <a:pt x="114" y="183"/>
                    <a:pt x="113" y="179"/>
                  </a:cubicBezTo>
                  <a:cubicBezTo>
                    <a:pt x="113" y="179"/>
                    <a:pt x="113" y="179"/>
                    <a:pt x="113" y="179"/>
                  </a:cubicBezTo>
                  <a:cubicBezTo>
                    <a:pt x="94" y="185"/>
                    <a:pt x="94" y="185"/>
                    <a:pt x="94" y="185"/>
                  </a:cubicBezTo>
                  <a:cubicBezTo>
                    <a:pt x="74" y="190"/>
                    <a:pt x="74" y="190"/>
                    <a:pt x="74" y="190"/>
                  </a:cubicBezTo>
                  <a:cubicBezTo>
                    <a:pt x="77" y="189"/>
                    <a:pt x="77" y="189"/>
                    <a:pt x="77" y="189"/>
                  </a:cubicBezTo>
                  <a:cubicBezTo>
                    <a:pt x="74" y="189"/>
                    <a:pt x="74" y="189"/>
                    <a:pt x="74" y="189"/>
                  </a:cubicBezTo>
                  <a:cubicBezTo>
                    <a:pt x="74" y="190"/>
                    <a:pt x="74" y="190"/>
                    <a:pt x="74" y="190"/>
                  </a:cubicBezTo>
                  <a:cubicBezTo>
                    <a:pt x="77" y="189"/>
                    <a:pt x="77" y="189"/>
                    <a:pt x="77" y="189"/>
                  </a:cubicBezTo>
                  <a:cubicBezTo>
                    <a:pt x="74" y="189"/>
                    <a:pt x="74" y="189"/>
                    <a:pt x="74" y="189"/>
                  </a:cubicBezTo>
                  <a:cubicBezTo>
                    <a:pt x="77" y="189"/>
                    <a:pt x="77" y="189"/>
                    <a:pt x="77" y="189"/>
                  </a:cubicBezTo>
                  <a:cubicBezTo>
                    <a:pt x="75" y="187"/>
                    <a:pt x="75" y="187"/>
                    <a:pt x="75" y="187"/>
                  </a:cubicBezTo>
                  <a:cubicBezTo>
                    <a:pt x="74" y="188"/>
                    <a:pt x="74" y="188"/>
                    <a:pt x="74" y="189"/>
                  </a:cubicBezTo>
                  <a:cubicBezTo>
                    <a:pt x="77" y="189"/>
                    <a:pt x="77" y="189"/>
                    <a:pt x="77" y="189"/>
                  </a:cubicBezTo>
                  <a:cubicBezTo>
                    <a:pt x="75" y="187"/>
                    <a:pt x="75" y="187"/>
                    <a:pt x="75" y="187"/>
                  </a:cubicBezTo>
                  <a:cubicBezTo>
                    <a:pt x="77" y="189"/>
                    <a:pt x="77" y="189"/>
                    <a:pt x="77" y="189"/>
                  </a:cubicBezTo>
                  <a:cubicBezTo>
                    <a:pt x="76" y="186"/>
                    <a:pt x="76" y="186"/>
                    <a:pt x="76" y="186"/>
                  </a:cubicBezTo>
                  <a:cubicBezTo>
                    <a:pt x="76" y="186"/>
                    <a:pt x="75" y="187"/>
                    <a:pt x="75" y="187"/>
                  </a:cubicBezTo>
                  <a:cubicBezTo>
                    <a:pt x="77" y="189"/>
                    <a:pt x="77" y="189"/>
                    <a:pt x="77" y="189"/>
                  </a:cubicBezTo>
                  <a:cubicBezTo>
                    <a:pt x="76" y="186"/>
                    <a:pt x="76" y="186"/>
                    <a:pt x="76" y="186"/>
                  </a:cubicBezTo>
                  <a:cubicBezTo>
                    <a:pt x="77" y="189"/>
                    <a:pt x="77" y="189"/>
                    <a:pt x="77" y="189"/>
                  </a:cubicBezTo>
                  <a:cubicBezTo>
                    <a:pt x="77" y="186"/>
                    <a:pt x="77" y="186"/>
                    <a:pt x="77" y="186"/>
                  </a:cubicBezTo>
                  <a:cubicBezTo>
                    <a:pt x="76" y="186"/>
                    <a:pt x="76" y="186"/>
                    <a:pt x="76" y="186"/>
                  </a:cubicBezTo>
                  <a:cubicBezTo>
                    <a:pt x="77" y="189"/>
                    <a:pt x="77" y="189"/>
                    <a:pt x="77" y="189"/>
                  </a:cubicBezTo>
                  <a:cubicBezTo>
                    <a:pt x="77" y="186"/>
                    <a:pt x="77" y="186"/>
                    <a:pt x="77" y="186"/>
                  </a:cubicBezTo>
                  <a:cubicBezTo>
                    <a:pt x="77" y="189"/>
                    <a:pt x="77" y="189"/>
                    <a:pt x="77" y="189"/>
                  </a:cubicBezTo>
                  <a:cubicBezTo>
                    <a:pt x="79" y="187"/>
                    <a:pt x="79" y="187"/>
                    <a:pt x="79" y="187"/>
                  </a:cubicBezTo>
                  <a:cubicBezTo>
                    <a:pt x="78" y="187"/>
                    <a:pt x="78" y="186"/>
                    <a:pt x="77" y="186"/>
                  </a:cubicBezTo>
                  <a:cubicBezTo>
                    <a:pt x="77" y="189"/>
                    <a:pt x="77" y="189"/>
                    <a:pt x="77" y="189"/>
                  </a:cubicBezTo>
                  <a:cubicBezTo>
                    <a:pt x="79" y="187"/>
                    <a:pt x="79" y="187"/>
                    <a:pt x="79" y="187"/>
                  </a:cubicBezTo>
                  <a:cubicBezTo>
                    <a:pt x="77" y="189"/>
                    <a:pt x="77" y="189"/>
                    <a:pt x="77" y="189"/>
                  </a:cubicBezTo>
                  <a:cubicBezTo>
                    <a:pt x="80" y="188"/>
                    <a:pt x="80" y="188"/>
                    <a:pt x="80" y="188"/>
                  </a:cubicBezTo>
                  <a:cubicBezTo>
                    <a:pt x="80" y="188"/>
                    <a:pt x="79" y="187"/>
                    <a:pt x="79" y="187"/>
                  </a:cubicBezTo>
                  <a:cubicBezTo>
                    <a:pt x="77" y="189"/>
                    <a:pt x="77" y="189"/>
                    <a:pt x="77" y="189"/>
                  </a:cubicBezTo>
                  <a:cubicBezTo>
                    <a:pt x="80" y="188"/>
                    <a:pt x="80" y="188"/>
                    <a:pt x="80" y="188"/>
                  </a:cubicBezTo>
                  <a:cubicBezTo>
                    <a:pt x="80" y="188"/>
                    <a:pt x="80" y="188"/>
                    <a:pt x="80" y="188"/>
                  </a:cubicBezTo>
                  <a:cubicBezTo>
                    <a:pt x="39" y="36"/>
                    <a:pt x="39" y="36"/>
                    <a:pt x="39" y="36"/>
                  </a:cubicBezTo>
                  <a:cubicBezTo>
                    <a:pt x="37" y="37"/>
                    <a:pt x="37" y="37"/>
                    <a:pt x="37" y="37"/>
                  </a:cubicBezTo>
                  <a:cubicBezTo>
                    <a:pt x="40" y="37"/>
                    <a:pt x="40" y="37"/>
                    <a:pt x="40" y="37"/>
                  </a:cubicBezTo>
                  <a:cubicBezTo>
                    <a:pt x="39" y="36"/>
                    <a:pt x="39" y="36"/>
                    <a:pt x="39" y="36"/>
                  </a:cubicBezTo>
                  <a:cubicBezTo>
                    <a:pt x="37" y="37"/>
                    <a:pt x="37" y="37"/>
                    <a:pt x="37" y="37"/>
                  </a:cubicBezTo>
                  <a:cubicBezTo>
                    <a:pt x="40" y="37"/>
                    <a:pt x="40" y="37"/>
                    <a:pt x="40" y="37"/>
                  </a:cubicBezTo>
                  <a:cubicBezTo>
                    <a:pt x="37" y="37"/>
                    <a:pt x="37" y="37"/>
                    <a:pt x="37" y="37"/>
                  </a:cubicBezTo>
                  <a:cubicBezTo>
                    <a:pt x="39" y="39"/>
                    <a:pt x="39" y="39"/>
                    <a:pt x="39" y="39"/>
                  </a:cubicBezTo>
                  <a:cubicBezTo>
                    <a:pt x="39" y="38"/>
                    <a:pt x="40" y="38"/>
                    <a:pt x="40" y="37"/>
                  </a:cubicBezTo>
                  <a:cubicBezTo>
                    <a:pt x="37" y="37"/>
                    <a:pt x="37" y="37"/>
                    <a:pt x="37" y="37"/>
                  </a:cubicBezTo>
                  <a:cubicBezTo>
                    <a:pt x="39" y="39"/>
                    <a:pt x="39" y="39"/>
                    <a:pt x="39" y="39"/>
                  </a:cubicBezTo>
                  <a:cubicBezTo>
                    <a:pt x="37" y="37"/>
                    <a:pt x="37" y="37"/>
                    <a:pt x="37" y="37"/>
                  </a:cubicBezTo>
                  <a:cubicBezTo>
                    <a:pt x="38" y="40"/>
                    <a:pt x="38" y="40"/>
                    <a:pt x="38" y="40"/>
                  </a:cubicBezTo>
                  <a:cubicBezTo>
                    <a:pt x="38" y="40"/>
                    <a:pt x="39" y="39"/>
                    <a:pt x="39" y="39"/>
                  </a:cubicBezTo>
                  <a:cubicBezTo>
                    <a:pt x="37" y="37"/>
                    <a:pt x="37" y="37"/>
                    <a:pt x="37" y="37"/>
                  </a:cubicBezTo>
                  <a:cubicBezTo>
                    <a:pt x="38" y="40"/>
                    <a:pt x="38" y="40"/>
                    <a:pt x="38" y="40"/>
                  </a:cubicBezTo>
                  <a:cubicBezTo>
                    <a:pt x="38" y="40"/>
                    <a:pt x="38" y="40"/>
                    <a:pt x="38" y="40"/>
                  </a:cubicBezTo>
                  <a:cubicBezTo>
                    <a:pt x="37" y="37"/>
                    <a:pt x="37" y="37"/>
                    <a:pt x="37" y="37"/>
                  </a:cubicBezTo>
                  <a:cubicBezTo>
                    <a:pt x="37" y="40"/>
                    <a:pt x="37" y="40"/>
                    <a:pt x="37" y="40"/>
                  </a:cubicBezTo>
                  <a:cubicBezTo>
                    <a:pt x="38" y="40"/>
                    <a:pt x="38" y="40"/>
                    <a:pt x="38" y="40"/>
                  </a:cubicBezTo>
                  <a:cubicBezTo>
                    <a:pt x="37" y="37"/>
                    <a:pt x="37" y="37"/>
                    <a:pt x="37" y="37"/>
                  </a:cubicBezTo>
                  <a:cubicBezTo>
                    <a:pt x="37" y="40"/>
                    <a:pt x="37" y="40"/>
                    <a:pt x="37" y="40"/>
                  </a:cubicBezTo>
                  <a:cubicBezTo>
                    <a:pt x="37" y="37"/>
                    <a:pt x="37" y="37"/>
                    <a:pt x="37" y="37"/>
                  </a:cubicBezTo>
                  <a:cubicBezTo>
                    <a:pt x="35" y="39"/>
                    <a:pt x="35" y="39"/>
                    <a:pt x="35" y="39"/>
                  </a:cubicBezTo>
                  <a:cubicBezTo>
                    <a:pt x="36" y="40"/>
                    <a:pt x="36" y="40"/>
                    <a:pt x="37" y="40"/>
                  </a:cubicBezTo>
                  <a:cubicBezTo>
                    <a:pt x="37" y="37"/>
                    <a:pt x="37" y="37"/>
                    <a:pt x="37" y="37"/>
                  </a:cubicBezTo>
                  <a:cubicBezTo>
                    <a:pt x="35" y="39"/>
                    <a:pt x="35" y="39"/>
                    <a:pt x="35" y="39"/>
                  </a:cubicBezTo>
                  <a:cubicBezTo>
                    <a:pt x="37" y="37"/>
                    <a:pt x="37" y="37"/>
                    <a:pt x="37" y="37"/>
                  </a:cubicBezTo>
                  <a:cubicBezTo>
                    <a:pt x="34" y="38"/>
                    <a:pt x="34" y="38"/>
                    <a:pt x="34" y="38"/>
                  </a:cubicBezTo>
                  <a:cubicBezTo>
                    <a:pt x="34" y="38"/>
                    <a:pt x="35" y="39"/>
                    <a:pt x="35" y="39"/>
                  </a:cubicBezTo>
                  <a:cubicBezTo>
                    <a:pt x="37" y="37"/>
                    <a:pt x="37" y="37"/>
                    <a:pt x="37" y="37"/>
                  </a:cubicBezTo>
                  <a:cubicBezTo>
                    <a:pt x="34" y="38"/>
                    <a:pt x="34" y="38"/>
                    <a:pt x="34" y="38"/>
                  </a:cubicBezTo>
                  <a:cubicBezTo>
                    <a:pt x="74" y="190"/>
                    <a:pt x="74" y="190"/>
                    <a:pt x="74" y="190"/>
                  </a:cubicBezTo>
                  <a:cubicBezTo>
                    <a:pt x="74" y="190"/>
                    <a:pt x="74" y="190"/>
                    <a:pt x="74" y="190"/>
                  </a:cubicBezTo>
                  <a:lnTo>
                    <a:pt x="94" y="18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62" name="Freeform 35"/>
            <p:cNvSpPr/>
            <p:nvPr/>
          </p:nvSpPr>
          <p:spPr bwMode="auto">
            <a:xfrm rot="18900000">
              <a:off x="9915351" y="7381086"/>
              <a:ext cx="619866" cy="256748"/>
            </a:xfrm>
            <a:custGeom>
              <a:avLst/>
              <a:gdLst>
                <a:gd name="T0" fmla="*/ 174 w 189"/>
                <a:gd name="T1" fmla="*/ 42 h 78"/>
                <a:gd name="T2" fmla="*/ 22 w 189"/>
                <a:gd name="T3" fmla="*/ 2 h 78"/>
                <a:gd name="T4" fmla="*/ 1 w 189"/>
                <a:gd name="T5" fmla="*/ 14 h 78"/>
                <a:gd name="T6" fmla="*/ 6 w 189"/>
                <a:gd name="T7" fmla="*/ 31 h 78"/>
                <a:gd name="T8" fmla="*/ 14 w 189"/>
                <a:gd name="T9" fmla="*/ 35 h 78"/>
                <a:gd name="T10" fmla="*/ 166 w 189"/>
                <a:gd name="T11" fmla="*/ 75 h 78"/>
                <a:gd name="T12" fmla="*/ 187 w 189"/>
                <a:gd name="T13" fmla="*/ 63 h 78"/>
                <a:gd name="T14" fmla="*/ 174 w 189"/>
                <a:gd name="T15" fmla="*/ 4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78">
                  <a:moveTo>
                    <a:pt x="174" y="42"/>
                  </a:moveTo>
                  <a:cubicBezTo>
                    <a:pt x="22" y="2"/>
                    <a:pt x="22" y="2"/>
                    <a:pt x="22" y="2"/>
                  </a:cubicBezTo>
                  <a:cubicBezTo>
                    <a:pt x="13" y="0"/>
                    <a:pt x="4" y="5"/>
                    <a:pt x="1" y="14"/>
                  </a:cubicBezTo>
                  <a:cubicBezTo>
                    <a:pt x="0" y="20"/>
                    <a:pt x="2" y="27"/>
                    <a:pt x="6" y="31"/>
                  </a:cubicBezTo>
                  <a:cubicBezTo>
                    <a:pt x="8" y="33"/>
                    <a:pt x="10" y="35"/>
                    <a:pt x="14" y="35"/>
                  </a:cubicBezTo>
                  <a:cubicBezTo>
                    <a:pt x="166" y="75"/>
                    <a:pt x="166" y="75"/>
                    <a:pt x="166" y="75"/>
                  </a:cubicBezTo>
                  <a:cubicBezTo>
                    <a:pt x="175" y="78"/>
                    <a:pt x="184" y="72"/>
                    <a:pt x="187" y="63"/>
                  </a:cubicBezTo>
                  <a:cubicBezTo>
                    <a:pt x="189" y="54"/>
                    <a:pt x="184" y="45"/>
                    <a:pt x="174" y="42"/>
                  </a:cubicBezTo>
                  <a:close/>
                </a:path>
              </a:pathLst>
            </a:custGeom>
            <a:solidFill>
              <a:srgbClr val="F8AB0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63" name="Freeform 36"/>
            <p:cNvSpPr/>
            <p:nvPr/>
          </p:nvSpPr>
          <p:spPr bwMode="auto">
            <a:xfrm rot="18900000">
              <a:off x="9852239" y="7320566"/>
              <a:ext cx="740902" cy="377786"/>
            </a:xfrm>
            <a:custGeom>
              <a:avLst/>
              <a:gdLst>
                <a:gd name="T0" fmla="*/ 198 w 226"/>
                <a:gd name="T1" fmla="*/ 42 h 115"/>
                <a:gd name="T2" fmla="*/ 46 w 226"/>
                <a:gd name="T3" fmla="*/ 2 h 115"/>
                <a:gd name="T4" fmla="*/ 14 w 226"/>
                <a:gd name="T5" fmla="*/ 8 h 115"/>
                <a:gd name="T6" fmla="*/ 1 w 226"/>
                <a:gd name="T7" fmla="*/ 28 h 115"/>
                <a:gd name="T8" fmla="*/ 11 w 226"/>
                <a:gd name="T9" fmla="*/ 64 h 115"/>
                <a:gd name="T10" fmla="*/ 27 w 226"/>
                <a:gd name="T11" fmla="*/ 74 h 115"/>
                <a:gd name="T12" fmla="*/ 179 w 226"/>
                <a:gd name="T13" fmla="*/ 114 h 115"/>
                <a:gd name="T14" fmla="*/ 211 w 226"/>
                <a:gd name="T15" fmla="*/ 107 h 115"/>
                <a:gd name="T16" fmla="*/ 225 w 226"/>
                <a:gd name="T17" fmla="*/ 87 h 115"/>
                <a:gd name="T18" fmla="*/ 219 w 226"/>
                <a:gd name="T19" fmla="*/ 55 h 115"/>
                <a:gd name="T20" fmla="*/ 193 w 226"/>
                <a:gd name="T21" fmla="*/ 61 h 115"/>
                <a:gd name="T22" fmla="*/ 189 w 226"/>
                <a:gd name="T23" fmla="*/ 78 h 115"/>
                <a:gd name="T24" fmla="*/ 188 w 226"/>
                <a:gd name="T25" fmla="*/ 80 h 115"/>
                <a:gd name="T26" fmla="*/ 187 w 226"/>
                <a:gd name="T27" fmla="*/ 79 h 115"/>
                <a:gd name="T28" fmla="*/ 186 w 226"/>
                <a:gd name="T29" fmla="*/ 78 h 115"/>
                <a:gd name="T30" fmla="*/ 189 w 226"/>
                <a:gd name="T31" fmla="*/ 78 h 115"/>
                <a:gd name="T32" fmla="*/ 189 w 226"/>
                <a:gd name="T33" fmla="*/ 78 h 115"/>
                <a:gd name="T34" fmla="*/ 186 w 226"/>
                <a:gd name="T35" fmla="*/ 78 h 115"/>
                <a:gd name="T36" fmla="*/ 186 w 226"/>
                <a:gd name="T37" fmla="*/ 77 h 115"/>
                <a:gd name="T38" fmla="*/ 189 w 226"/>
                <a:gd name="T39" fmla="*/ 78 h 115"/>
                <a:gd name="T40" fmla="*/ 186 w 226"/>
                <a:gd name="T41" fmla="*/ 77 h 115"/>
                <a:gd name="T42" fmla="*/ 187 w 226"/>
                <a:gd name="T43" fmla="*/ 76 h 115"/>
                <a:gd name="T44" fmla="*/ 189 w 226"/>
                <a:gd name="T45" fmla="*/ 75 h 115"/>
                <a:gd name="T46" fmla="*/ 189 w 226"/>
                <a:gd name="T47" fmla="*/ 78 h 115"/>
                <a:gd name="T48" fmla="*/ 189 w 226"/>
                <a:gd name="T49" fmla="*/ 78 h 115"/>
                <a:gd name="T50" fmla="*/ 189 w 226"/>
                <a:gd name="T51" fmla="*/ 75 h 115"/>
                <a:gd name="T52" fmla="*/ 190 w 226"/>
                <a:gd name="T53" fmla="*/ 75 h 115"/>
                <a:gd name="T54" fmla="*/ 38 w 226"/>
                <a:gd name="T55" fmla="*/ 35 h 115"/>
                <a:gd name="T56" fmla="*/ 39 w 226"/>
                <a:gd name="T57" fmla="*/ 36 h 115"/>
                <a:gd name="T58" fmla="*/ 37 w 226"/>
                <a:gd name="T59" fmla="*/ 38 h 115"/>
                <a:gd name="T60" fmla="*/ 39 w 226"/>
                <a:gd name="T61" fmla="*/ 36 h 115"/>
                <a:gd name="T62" fmla="*/ 40 w 226"/>
                <a:gd name="T63" fmla="*/ 38 h 115"/>
                <a:gd name="T64" fmla="*/ 37 w 226"/>
                <a:gd name="T65" fmla="*/ 38 h 115"/>
                <a:gd name="T66" fmla="*/ 37 w 226"/>
                <a:gd name="T67" fmla="*/ 38 h 115"/>
                <a:gd name="T68" fmla="*/ 40 w 226"/>
                <a:gd name="T69" fmla="*/ 38 h 115"/>
                <a:gd name="T70" fmla="*/ 40 w 226"/>
                <a:gd name="T71" fmla="*/ 38 h 115"/>
                <a:gd name="T72" fmla="*/ 37 w 226"/>
                <a:gd name="T73" fmla="*/ 38 h 115"/>
                <a:gd name="T74" fmla="*/ 40 w 226"/>
                <a:gd name="T75" fmla="*/ 38 h 115"/>
                <a:gd name="T76" fmla="*/ 39 w 226"/>
                <a:gd name="T77" fmla="*/ 40 h 115"/>
                <a:gd name="T78" fmla="*/ 37 w 226"/>
                <a:gd name="T79" fmla="*/ 40 h 115"/>
                <a:gd name="T80" fmla="*/ 37 w 226"/>
                <a:gd name="T81" fmla="*/ 38 h 115"/>
                <a:gd name="T82" fmla="*/ 37 w 226"/>
                <a:gd name="T83" fmla="*/ 38 h 115"/>
                <a:gd name="T84" fmla="*/ 37 w 226"/>
                <a:gd name="T85" fmla="*/ 40 h 115"/>
                <a:gd name="T86" fmla="*/ 36 w 226"/>
                <a:gd name="T87" fmla="*/ 40 h 115"/>
                <a:gd name="T88" fmla="*/ 188 w 226"/>
                <a:gd name="T89" fmla="*/ 8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 h="115">
                  <a:moveTo>
                    <a:pt x="193" y="61"/>
                  </a:moveTo>
                  <a:cubicBezTo>
                    <a:pt x="198" y="42"/>
                    <a:pt x="198" y="42"/>
                    <a:pt x="198" y="42"/>
                  </a:cubicBezTo>
                  <a:cubicBezTo>
                    <a:pt x="46" y="2"/>
                    <a:pt x="46" y="2"/>
                    <a:pt x="46" y="2"/>
                  </a:cubicBezTo>
                  <a:cubicBezTo>
                    <a:pt x="46" y="2"/>
                    <a:pt x="46" y="2"/>
                    <a:pt x="46" y="2"/>
                  </a:cubicBezTo>
                  <a:cubicBezTo>
                    <a:pt x="43" y="1"/>
                    <a:pt x="40" y="0"/>
                    <a:pt x="37" y="0"/>
                  </a:cubicBezTo>
                  <a:cubicBezTo>
                    <a:pt x="29" y="0"/>
                    <a:pt x="21" y="3"/>
                    <a:pt x="14" y="8"/>
                  </a:cubicBezTo>
                  <a:cubicBezTo>
                    <a:pt x="8" y="13"/>
                    <a:pt x="3" y="20"/>
                    <a:pt x="1" y="28"/>
                  </a:cubicBezTo>
                  <a:cubicBezTo>
                    <a:pt x="1" y="28"/>
                    <a:pt x="1" y="28"/>
                    <a:pt x="1" y="28"/>
                  </a:cubicBezTo>
                  <a:cubicBezTo>
                    <a:pt x="0" y="31"/>
                    <a:pt x="0" y="35"/>
                    <a:pt x="0" y="38"/>
                  </a:cubicBezTo>
                  <a:cubicBezTo>
                    <a:pt x="0" y="48"/>
                    <a:pt x="4" y="57"/>
                    <a:pt x="11" y="64"/>
                  </a:cubicBezTo>
                  <a:cubicBezTo>
                    <a:pt x="11" y="64"/>
                    <a:pt x="11" y="64"/>
                    <a:pt x="11" y="64"/>
                  </a:cubicBezTo>
                  <a:cubicBezTo>
                    <a:pt x="15" y="69"/>
                    <a:pt x="21" y="72"/>
                    <a:pt x="27" y="74"/>
                  </a:cubicBezTo>
                  <a:cubicBezTo>
                    <a:pt x="27" y="74"/>
                    <a:pt x="27" y="74"/>
                    <a:pt x="27" y="74"/>
                  </a:cubicBezTo>
                  <a:cubicBezTo>
                    <a:pt x="179" y="114"/>
                    <a:pt x="179" y="114"/>
                    <a:pt x="179" y="114"/>
                  </a:cubicBezTo>
                  <a:cubicBezTo>
                    <a:pt x="183" y="115"/>
                    <a:pt x="186" y="115"/>
                    <a:pt x="189" y="115"/>
                  </a:cubicBezTo>
                  <a:cubicBezTo>
                    <a:pt x="197" y="115"/>
                    <a:pt x="205" y="112"/>
                    <a:pt x="211" y="107"/>
                  </a:cubicBezTo>
                  <a:cubicBezTo>
                    <a:pt x="218" y="103"/>
                    <a:pt x="223" y="96"/>
                    <a:pt x="225" y="87"/>
                  </a:cubicBezTo>
                  <a:cubicBezTo>
                    <a:pt x="225" y="87"/>
                    <a:pt x="225" y="87"/>
                    <a:pt x="225" y="87"/>
                  </a:cubicBezTo>
                  <a:cubicBezTo>
                    <a:pt x="226" y="84"/>
                    <a:pt x="226" y="81"/>
                    <a:pt x="226" y="78"/>
                  </a:cubicBezTo>
                  <a:cubicBezTo>
                    <a:pt x="226" y="69"/>
                    <a:pt x="223" y="62"/>
                    <a:pt x="219" y="55"/>
                  </a:cubicBezTo>
                  <a:cubicBezTo>
                    <a:pt x="214" y="49"/>
                    <a:pt x="207" y="44"/>
                    <a:pt x="198" y="42"/>
                  </a:cubicBezTo>
                  <a:cubicBezTo>
                    <a:pt x="193" y="61"/>
                    <a:pt x="193" y="61"/>
                    <a:pt x="193" y="61"/>
                  </a:cubicBezTo>
                  <a:cubicBezTo>
                    <a:pt x="188" y="80"/>
                    <a:pt x="188" y="80"/>
                    <a:pt x="188" y="80"/>
                  </a:cubicBezTo>
                  <a:cubicBezTo>
                    <a:pt x="189" y="78"/>
                    <a:pt x="189" y="78"/>
                    <a:pt x="189" y="78"/>
                  </a:cubicBezTo>
                  <a:cubicBezTo>
                    <a:pt x="187" y="79"/>
                    <a:pt x="187" y="79"/>
                    <a:pt x="187" y="79"/>
                  </a:cubicBezTo>
                  <a:cubicBezTo>
                    <a:pt x="187" y="80"/>
                    <a:pt x="188" y="80"/>
                    <a:pt x="188" y="80"/>
                  </a:cubicBezTo>
                  <a:cubicBezTo>
                    <a:pt x="189" y="78"/>
                    <a:pt x="189" y="78"/>
                    <a:pt x="189" y="78"/>
                  </a:cubicBezTo>
                  <a:cubicBezTo>
                    <a:pt x="187" y="79"/>
                    <a:pt x="187" y="79"/>
                    <a:pt x="187" y="79"/>
                  </a:cubicBezTo>
                  <a:cubicBezTo>
                    <a:pt x="189" y="78"/>
                    <a:pt x="189" y="78"/>
                    <a:pt x="189" y="78"/>
                  </a:cubicBezTo>
                  <a:cubicBezTo>
                    <a:pt x="186" y="78"/>
                    <a:pt x="186" y="78"/>
                    <a:pt x="186" y="78"/>
                  </a:cubicBezTo>
                  <a:cubicBezTo>
                    <a:pt x="186" y="78"/>
                    <a:pt x="186" y="79"/>
                    <a:pt x="187" y="79"/>
                  </a:cubicBezTo>
                  <a:cubicBezTo>
                    <a:pt x="189" y="78"/>
                    <a:pt x="189" y="78"/>
                    <a:pt x="189" y="78"/>
                  </a:cubicBezTo>
                  <a:cubicBezTo>
                    <a:pt x="186" y="78"/>
                    <a:pt x="186" y="78"/>
                    <a:pt x="186" y="78"/>
                  </a:cubicBezTo>
                  <a:cubicBezTo>
                    <a:pt x="189" y="78"/>
                    <a:pt x="189" y="78"/>
                    <a:pt x="189" y="78"/>
                  </a:cubicBezTo>
                  <a:cubicBezTo>
                    <a:pt x="186" y="77"/>
                    <a:pt x="186" y="77"/>
                    <a:pt x="186" y="77"/>
                  </a:cubicBezTo>
                  <a:cubicBezTo>
                    <a:pt x="186" y="78"/>
                    <a:pt x="186" y="78"/>
                    <a:pt x="186" y="78"/>
                  </a:cubicBezTo>
                  <a:cubicBezTo>
                    <a:pt x="189" y="78"/>
                    <a:pt x="189" y="78"/>
                    <a:pt x="189" y="78"/>
                  </a:cubicBezTo>
                  <a:cubicBezTo>
                    <a:pt x="186" y="77"/>
                    <a:pt x="186" y="77"/>
                    <a:pt x="186" y="77"/>
                  </a:cubicBezTo>
                  <a:cubicBezTo>
                    <a:pt x="186" y="77"/>
                    <a:pt x="186" y="77"/>
                    <a:pt x="186" y="77"/>
                  </a:cubicBezTo>
                  <a:cubicBezTo>
                    <a:pt x="189" y="78"/>
                    <a:pt x="189" y="78"/>
                    <a:pt x="189" y="78"/>
                  </a:cubicBezTo>
                  <a:cubicBezTo>
                    <a:pt x="187" y="76"/>
                    <a:pt x="187" y="76"/>
                    <a:pt x="187" y="76"/>
                  </a:cubicBezTo>
                  <a:cubicBezTo>
                    <a:pt x="187" y="76"/>
                    <a:pt x="186" y="77"/>
                    <a:pt x="186" y="77"/>
                  </a:cubicBezTo>
                  <a:cubicBezTo>
                    <a:pt x="189" y="78"/>
                    <a:pt x="189" y="78"/>
                    <a:pt x="189" y="78"/>
                  </a:cubicBezTo>
                  <a:cubicBezTo>
                    <a:pt x="187" y="76"/>
                    <a:pt x="187" y="76"/>
                    <a:pt x="187" y="76"/>
                  </a:cubicBezTo>
                  <a:cubicBezTo>
                    <a:pt x="189" y="78"/>
                    <a:pt x="189" y="78"/>
                    <a:pt x="189" y="78"/>
                  </a:cubicBezTo>
                  <a:cubicBezTo>
                    <a:pt x="189" y="75"/>
                    <a:pt x="189" y="75"/>
                    <a:pt x="189" y="75"/>
                  </a:cubicBezTo>
                  <a:cubicBezTo>
                    <a:pt x="188" y="75"/>
                    <a:pt x="188" y="75"/>
                    <a:pt x="187" y="76"/>
                  </a:cubicBezTo>
                  <a:cubicBezTo>
                    <a:pt x="189" y="78"/>
                    <a:pt x="189" y="78"/>
                    <a:pt x="189" y="78"/>
                  </a:cubicBezTo>
                  <a:cubicBezTo>
                    <a:pt x="189" y="75"/>
                    <a:pt x="189" y="75"/>
                    <a:pt x="189" y="75"/>
                  </a:cubicBezTo>
                  <a:cubicBezTo>
                    <a:pt x="189" y="78"/>
                    <a:pt x="189" y="78"/>
                    <a:pt x="189" y="78"/>
                  </a:cubicBezTo>
                  <a:cubicBezTo>
                    <a:pt x="190" y="75"/>
                    <a:pt x="190" y="75"/>
                    <a:pt x="190" y="75"/>
                  </a:cubicBezTo>
                  <a:cubicBezTo>
                    <a:pt x="189" y="75"/>
                    <a:pt x="189" y="75"/>
                    <a:pt x="189" y="75"/>
                  </a:cubicBezTo>
                  <a:cubicBezTo>
                    <a:pt x="189" y="78"/>
                    <a:pt x="189" y="78"/>
                    <a:pt x="189" y="78"/>
                  </a:cubicBezTo>
                  <a:cubicBezTo>
                    <a:pt x="190" y="75"/>
                    <a:pt x="190" y="75"/>
                    <a:pt x="190" y="75"/>
                  </a:cubicBezTo>
                  <a:cubicBezTo>
                    <a:pt x="38" y="35"/>
                    <a:pt x="38" y="35"/>
                    <a:pt x="38" y="35"/>
                  </a:cubicBezTo>
                  <a:cubicBezTo>
                    <a:pt x="38" y="35"/>
                    <a:pt x="38" y="35"/>
                    <a:pt x="38" y="35"/>
                  </a:cubicBezTo>
                  <a:cubicBezTo>
                    <a:pt x="37" y="38"/>
                    <a:pt x="37" y="38"/>
                    <a:pt x="37" y="38"/>
                  </a:cubicBezTo>
                  <a:cubicBezTo>
                    <a:pt x="39" y="36"/>
                    <a:pt x="39" y="36"/>
                    <a:pt x="39" y="36"/>
                  </a:cubicBezTo>
                  <a:cubicBezTo>
                    <a:pt x="39" y="35"/>
                    <a:pt x="38" y="35"/>
                    <a:pt x="38" y="35"/>
                  </a:cubicBezTo>
                  <a:cubicBezTo>
                    <a:pt x="37" y="38"/>
                    <a:pt x="37" y="38"/>
                    <a:pt x="37" y="38"/>
                  </a:cubicBezTo>
                  <a:cubicBezTo>
                    <a:pt x="39" y="36"/>
                    <a:pt x="39" y="36"/>
                    <a:pt x="39" y="36"/>
                  </a:cubicBezTo>
                  <a:cubicBezTo>
                    <a:pt x="39" y="36"/>
                    <a:pt x="39" y="36"/>
                    <a:pt x="39" y="36"/>
                  </a:cubicBezTo>
                  <a:cubicBezTo>
                    <a:pt x="37" y="38"/>
                    <a:pt x="37" y="38"/>
                    <a:pt x="37" y="38"/>
                  </a:cubicBezTo>
                  <a:cubicBezTo>
                    <a:pt x="40" y="38"/>
                    <a:pt x="40" y="38"/>
                    <a:pt x="40" y="38"/>
                  </a:cubicBezTo>
                  <a:cubicBezTo>
                    <a:pt x="40" y="37"/>
                    <a:pt x="39" y="36"/>
                    <a:pt x="39" y="36"/>
                  </a:cubicBezTo>
                  <a:cubicBezTo>
                    <a:pt x="37" y="38"/>
                    <a:pt x="37" y="38"/>
                    <a:pt x="37" y="38"/>
                  </a:cubicBezTo>
                  <a:cubicBezTo>
                    <a:pt x="40" y="38"/>
                    <a:pt x="40" y="38"/>
                    <a:pt x="40" y="38"/>
                  </a:cubicBezTo>
                  <a:cubicBezTo>
                    <a:pt x="37" y="38"/>
                    <a:pt x="37" y="38"/>
                    <a:pt x="37" y="38"/>
                  </a:cubicBezTo>
                  <a:cubicBezTo>
                    <a:pt x="40" y="38"/>
                    <a:pt x="40" y="38"/>
                    <a:pt x="40" y="38"/>
                  </a:cubicBezTo>
                  <a:cubicBezTo>
                    <a:pt x="40" y="38"/>
                    <a:pt x="40" y="38"/>
                    <a:pt x="40" y="38"/>
                  </a:cubicBezTo>
                  <a:cubicBezTo>
                    <a:pt x="37" y="38"/>
                    <a:pt x="37" y="38"/>
                    <a:pt x="37" y="38"/>
                  </a:cubicBezTo>
                  <a:cubicBezTo>
                    <a:pt x="40" y="38"/>
                    <a:pt x="40" y="38"/>
                    <a:pt x="40" y="38"/>
                  </a:cubicBezTo>
                  <a:cubicBezTo>
                    <a:pt x="40" y="38"/>
                    <a:pt x="40" y="38"/>
                    <a:pt x="40" y="38"/>
                  </a:cubicBezTo>
                  <a:cubicBezTo>
                    <a:pt x="37" y="38"/>
                    <a:pt x="37" y="38"/>
                    <a:pt x="37" y="38"/>
                  </a:cubicBezTo>
                  <a:cubicBezTo>
                    <a:pt x="39" y="40"/>
                    <a:pt x="39" y="40"/>
                    <a:pt x="39" y="40"/>
                  </a:cubicBezTo>
                  <a:cubicBezTo>
                    <a:pt x="39" y="40"/>
                    <a:pt x="39" y="39"/>
                    <a:pt x="40" y="38"/>
                  </a:cubicBezTo>
                  <a:cubicBezTo>
                    <a:pt x="37" y="38"/>
                    <a:pt x="37" y="38"/>
                    <a:pt x="37" y="38"/>
                  </a:cubicBezTo>
                  <a:cubicBezTo>
                    <a:pt x="39" y="40"/>
                    <a:pt x="39" y="40"/>
                    <a:pt x="39" y="40"/>
                  </a:cubicBezTo>
                  <a:cubicBezTo>
                    <a:pt x="37" y="38"/>
                    <a:pt x="37" y="38"/>
                    <a:pt x="37" y="38"/>
                  </a:cubicBezTo>
                  <a:cubicBezTo>
                    <a:pt x="37" y="40"/>
                    <a:pt x="37" y="40"/>
                    <a:pt x="37" y="40"/>
                  </a:cubicBezTo>
                  <a:cubicBezTo>
                    <a:pt x="38" y="40"/>
                    <a:pt x="38" y="40"/>
                    <a:pt x="39" y="40"/>
                  </a:cubicBezTo>
                  <a:cubicBezTo>
                    <a:pt x="37" y="38"/>
                    <a:pt x="37" y="38"/>
                    <a:pt x="37" y="38"/>
                  </a:cubicBezTo>
                  <a:cubicBezTo>
                    <a:pt x="37" y="40"/>
                    <a:pt x="37" y="40"/>
                    <a:pt x="37" y="40"/>
                  </a:cubicBezTo>
                  <a:cubicBezTo>
                    <a:pt x="37" y="38"/>
                    <a:pt x="37" y="38"/>
                    <a:pt x="37" y="38"/>
                  </a:cubicBezTo>
                  <a:cubicBezTo>
                    <a:pt x="36" y="40"/>
                    <a:pt x="36" y="40"/>
                    <a:pt x="36" y="40"/>
                  </a:cubicBezTo>
                  <a:cubicBezTo>
                    <a:pt x="37" y="40"/>
                    <a:pt x="37" y="40"/>
                    <a:pt x="37" y="40"/>
                  </a:cubicBezTo>
                  <a:cubicBezTo>
                    <a:pt x="37" y="38"/>
                    <a:pt x="37" y="38"/>
                    <a:pt x="37" y="38"/>
                  </a:cubicBezTo>
                  <a:cubicBezTo>
                    <a:pt x="36" y="40"/>
                    <a:pt x="36" y="40"/>
                    <a:pt x="36" y="40"/>
                  </a:cubicBezTo>
                  <a:cubicBezTo>
                    <a:pt x="36" y="40"/>
                    <a:pt x="36" y="40"/>
                    <a:pt x="36" y="40"/>
                  </a:cubicBezTo>
                  <a:cubicBezTo>
                    <a:pt x="188" y="80"/>
                    <a:pt x="188" y="80"/>
                    <a:pt x="188" y="80"/>
                  </a:cubicBezTo>
                  <a:lnTo>
                    <a:pt x="193" y="6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64" name="Freeform 37"/>
            <p:cNvSpPr/>
            <p:nvPr/>
          </p:nvSpPr>
          <p:spPr bwMode="auto">
            <a:xfrm rot="18900000">
              <a:off x="10870325" y="4314203"/>
              <a:ext cx="253082" cy="619862"/>
            </a:xfrm>
            <a:custGeom>
              <a:avLst/>
              <a:gdLst>
                <a:gd name="T0" fmla="*/ 1 w 78"/>
                <a:gd name="T1" fmla="*/ 166 h 190"/>
                <a:gd name="T2" fmla="*/ 6 w 78"/>
                <a:gd name="T3" fmla="*/ 183 h 190"/>
                <a:gd name="T4" fmla="*/ 13 w 78"/>
                <a:gd name="T5" fmla="*/ 187 h 190"/>
                <a:gd name="T6" fmla="*/ 35 w 78"/>
                <a:gd name="T7" fmla="*/ 175 h 190"/>
                <a:gd name="T8" fmla="*/ 76 w 78"/>
                <a:gd name="T9" fmla="*/ 23 h 190"/>
                <a:gd name="T10" fmla="*/ 64 w 78"/>
                <a:gd name="T11" fmla="*/ 2 h 190"/>
                <a:gd name="T12" fmla="*/ 43 w 78"/>
                <a:gd name="T13" fmla="*/ 14 h 190"/>
                <a:gd name="T14" fmla="*/ 1 w 78"/>
                <a:gd name="T15" fmla="*/ 166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90">
                  <a:moveTo>
                    <a:pt x="1" y="166"/>
                  </a:moveTo>
                  <a:cubicBezTo>
                    <a:pt x="0" y="172"/>
                    <a:pt x="1" y="179"/>
                    <a:pt x="6" y="183"/>
                  </a:cubicBezTo>
                  <a:cubicBezTo>
                    <a:pt x="8" y="185"/>
                    <a:pt x="10" y="186"/>
                    <a:pt x="13" y="187"/>
                  </a:cubicBezTo>
                  <a:cubicBezTo>
                    <a:pt x="23" y="190"/>
                    <a:pt x="32" y="184"/>
                    <a:pt x="35" y="175"/>
                  </a:cubicBezTo>
                  <a:cubicBezTo>
                    <a:pt x="76" y="23"/>
                    <a:pt x="76" y="23"/>
                    <a:pt x="76" y="23"/>
                  </a:cubicBezTo>
                  <a:cubicBezTo>
                    <a:pt x="78" y="14"/>
                    <a:pt x="73" y="5"/>
                    <a:pt x="64" y="2"/>
                  </a:cubicBezTo>
                  <a:cubicBezTo>
                    <a:pt x="55" y="0"/>
                    <a:pt x="45" y="5"/>
                    <a:pt x="43" y="14"/>
                  </a:cubicBezTo>
                  <a:lnTo>
                    <a:pt x="1" y="166"/>
                  </a:lnTo>
                  <a:close/>
                </a:path>
              </a:pathLst>
            </a:custGeom>
            <a:solidFill>
              <a:srgbClr val="F8AB0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66" name="Freeform 38"/>
            <p:cNvSpPr/>
            <p:nvPr/>
          </p:nvSpPr>
          <p:spPr bwMode="auto">
            <a:xfrm rot="18900000">
              <a:off x="10809267" y="4254982"/>
              <a:ext cx="377788" cy="740902"/>
            </a:xfrm>
            <a:custGeom>
              <a:avLst/>
              <a:gdLst>
                <a:gd name="T0" fmla="*/ 1 w 116"/>
                <a:gd name="T1" fmla="*/ 179 h 226"/>
                <a:gd name="T2" fmla="*/ 11 w 116"/>
                <a:gd name="T3" fmla="*/ 215 h 226"/>
                <a:gd name="T4" fmla="*/ 27 w 116"/>
                <a:gd name="T5" fmla="*/ 224 h 226"/>
                <a:gd name="T6" fmla="*/ 59 w 116"/>
                <a:gd name="T7" fmla="*/ 218 h 226"/>
                <a:gd name="T8" fmla="*/ 73 w 116"/>
                <a:gd name="T9" fmla="*/ 198 h 226"/>
                <a:gd name="T10" fmla="*/ 114 w 116"/>
                <a:gd name="T11" fmla="*/ 47 h 226"/>
                <a:gd name="T12" fmla="*/ 108 w 116"/>
                <a:gd name="T13" fmla="*/ 14 h 226"/>
                <a:gd name="T14" fmla="*/ 88 w 116"/>
                <a:gd name="T15" fmla="*/ 1 h 226"/>
                <a:gd name="T16" fmla="*/ 56 w 116"/>
                <a:gd name="T17" fmla="*/ 7 h 226"/>
                <a:gd name="T18" fmla="*/ 1 w 116"/>
                <a:gd name="T19" fmla="*/ 179 h 226"/>
                <a:gd name="T20" fmla="*/ 20 w 116"/>
                <a:gd name="T21" fmla="*/ 184 h 226"/>
                <a:gd name="T22" fmla="*/ 81 w 116"/>
                <a:gd name="T23" fmla="*/ 38 h 226"/>
                <a:gd name="T24" fmla="*/ 78 w 116"/>
                <a:gd name="T25" fmla="*/ 37 h 226"/>
                <a:gd name="T26" fmla="*/ 81 w 116"/>
                <a:gd name="T27" fmla="*/ 38 h 226"/>
                <a:gd name="T28" fmla="*/ 80 w 116"/>
                <a:gd name="T29" fmla="*/ 39 h 226"/>
                <a:gd name="T30" fmla="*/ 78 w 116"/>
                <a:gd name="T31" fmla="*/ 40 h 226"/>
                <a:gd name="T32" fmla="*/ 78 w 116"/>
                <a:gd name="T33" fmla="*/ 37 h 226"/>
                <a:gd name="T34" fmla="*/ 78 w 116"/>
                <a:gd name="T35" fmla="*/ 37 h 226"/>
                <a:gd name="T36" fmla="*/ 78 w 116"/>
                <a:gd name="T37" fmla="*/ 40 h 226"/>
                <a:gd name="T38" fmla="*/ 78 w 116"/>
                <a:gd name="T39" fmla="*/ 39 h 226"/>
                <a:gd name="T40" fmla="*/ 78 w 116"/>
                <a:gd name="T41" fmla="*/ 37 h 226"/>
                <a:gd name="T42" fmla="*/ 78 w 116"/>
                <a:gd name="T43" fmla="*/ 39 h 226"/>
                <a:gd name="T44" fmla="*/ 76 w 116"/>
                <a:gd name="T45" fmla="*/ 38 h 226"/>
                <a:gd name="T46" fmla="*/ 76 w 116"/>
                <a:gd name="T47" fmla="*/ 37 h 226"/>
                <a:gd name="T48" fmla="*/ 78 w 116"/>
                <a:gd name="T49" fmla="*/ 37 h 226"/>
                <a:gd name="T50" fmla="*/ 78 w 116"/>
                <a:gd name="T51" fmla="*/ 37 h 226"/>
                <a:gd name="T52" fmla="*/ 76 w 116"/>
                <a:gd name="T53" fmla="*/ 37 h 226"/>
                <a:gd name="T54" fmla="*/ 76 w 116"/>
                <a:gd name="T55" fmla="*/ 36 h 226"/>
                <a:gd name="T56" fmla="*/ 34 w 116"/>
                <a:gd name="T57" fmla="*/ 188 h 226"/>
                <a:gd name="T58" fmla="*/ 35 w 116"/>
                <a:gd name="T59" fmla="*/ 186 h 226"/>
                <a:gd name="T60" fmla="*/ 37 w 116"/>
                <a:gd name="T61" fmla="*/ 189 h 226"/>
                <a:gd name="T62" fmla="*/ 37 w 116"/>
                <a:gd name="T63" fmla="*/ 189 h 226"/>
                <a:gd name="T64" fmla="*/ 35 w 116"/>
                <a:gd name="T65" fmla="*/ 186 h 226"/>
                <a:gd name="T66" fmla="*/ 37 w 116"/>
                <a:gd name="T67" fmla="*/ 186 h 226"/>
                <a:gd name="T68" fmla="*/ 38 w 116"/>
                <a:gd name="T69" fmla="*/ 186 h 226"/>
                <a:gd name="T70" fmla="*/ 37 w 116"/>
                <a:gd name="T71" fmla="*/ 189 h 226"/>
                <a:gd name="T72" fmla="*/ 37 w 116"/>
                <a:gd name="T73" fmla="*/ 189 h 226"/>
                <a:gd name="T74" fmla="*/ 38 w 116"/>
                <a:gd name="T75" fmla="*/ 186 h 226"/>
                <a:gd name="T76" fmla="*/ 39 w 116"/>
                <a:gd name="T77" fmla="*/ 187 h 226"/>
                <a:gd name="T78" fmla="*/ 37 w 116"/>
                <a:gd name="T79" fmla="*/ 189 h 226"/>
                <a:gd name="T80" fmla="*/ 39 w 116"/>
                <a:gd name="T81" fmla="*/ 187 h 226"/>
                <a:gd name="T82" fmla="*/ 40 w 116"/>
                <a:gd name="T83" fmla="*/ 189 h 226"/>
                <a:gd name="T84" fmla="*/ 40 w 116"/>
                <a:gd name="T85" fmla="*/ 189 h 226"/>
                <a:gd name="T86" fmla="*/ 37 w 116"/>
                <a:gd name="T87" fmla="*/ 189 h 226"/>
                <a:gd name="T88" fmla="*/ 40 w 116"/>
                <a:gd name="T89" fmla="*/ 18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26">
                  <a:moveTo>
                    <a:pt x="20" y="184"/>
                  </a:moveTo>
                  <a:cubicBezTo>
                    <a:pt x="1" y="179"/>
                    <a:pt x="1" y="179"/>
                    <a:pt x="1" y="179"/>
                  </a:cubicBezTo>
                  <a:cubicBezTo>
                    <a:pt x="0" y="182"/>
                    <a:pt x="0" y="185"/>
                    <a:pt x="0" y="189"/>
                  </a:cubicBezTo>
                  <a:cubicBezTo>
                    <a:pt x="0" y="199"/>
                    <a:pt x="4" y="208"/>
                    <a:pt x="11" y="215"/>
                  </a:cubicBezTo>
                  <a:cubicBezTo>
                    <a:pt x="11" y="215"/>
                    <a:pt x="11" y="215"/>
                    <a:pt x="11" y="215"/>
                  </a:cubicBezTo>
                  <a:cubicBezTo>
                    <a:pt x="15" y="219"/>
                    <a:pt x="21" y="223"/>
                    <a:pt x="27" y="224"/>
                  </a:cubicBezTo>
                  <a:cubicBezTo>
                    <a:pt x="30" y="225"/>
                    <a:pt x="34" y="226"/>
                    <a:pt x="37" y="226"/>
                  </a:cubicBezTo>
                  <a:cubicBezTo>
                    <a:pt x="45" y="226"/>
                    <a:pt x="53" y="223"/>
                    <a:pt x="59" y="218"/>
                  </a:cubicBezTo>
                  <a:cubicBezTo>
                    <a:pt x="66" y="214"/>
                    <a:pt x="71" y="207"/>
                    <a:pt x="73" y="198"/>
                  </a:cubicBezTo>
                  <a:cubicBezTo>
                    <a:pt x="73" y="198"/>
                    <a:pt x="73" y="198"/>
                    <a:pt x="73" y="198"/>
                  </a:cubicBezTo>
                  <a:cubicBezTo>
                    <a:pt x="114" y="47"/>
                    <a:pt x="114" y="47"/>
                    <a:pt x="114" y="47"/>
                  </a:cubicBezTo>
                  <a:cubicBezTo>
                    <a:pt x="114" y="47"/>
                    <a:pt x="114" y="47"/>
                    <a:pt x="114" y="47"/>
                  </a:cubicBezTo>
                  <a:cubicBezTo>
                    <a:pt x="115" y="43"/>
                    <a:pt x="116" y="40"/>
                    <a:pt x="116" y="37"/>
                  </a:cubicBezTo>
                  <a:cubicBezTo>
                    <a:pt x="116" y="29"/>
                    <a:pt x="113" y="21"/>
                    <a:pt x="108" y="14"/>
                  </a:cubicBezTo>
                  <a:cubicBezTo>
                    <a:pt x="103" y="8"/>
                    <a:pt x="96" y="3"/>
                    <a:pt x="88" y="1"/>
                  </a:cubicBezTo>
                  <a:cubicBezTo>
                    <a:pt x="88" y="1"/>
                    <a:pt x="88" y="1"/>
                    <a:pt x="88" y="1"/>
                  </a:cubicBezTo>
                  <a:cubicBezTo>
                    <a:pt x="85" y="0"/>
                    <a:pt x="82" y="0"/>
                    <a:pt x="78" y="0"/>
                  </a:cubicBezTo>
                  <a:cubicBezTo>
                    <a:pt x="70" y="0"/>
                    <a:pt x="62" y="2"/>
                    <a:pt x="56" y="7"/>
                  </a:cubicBezTo>
                  <a:cubicBezTo>
                    <a:pt x="50" y="12"/>
                    <a:pt x="45" y="19"/>
                    <a:pt x="42" y="27"/>
                  </a:cubicBezTo>
                  <a:cubicBezTo>
                    <a:pt x="1" y="179"/>
                    <a:pt x="1" y="179"/>
                    <a:pt x="1" y="179"/>
                  </a:cubicBezTo>
                  <a:cubicBezTo>
                    <a:pt x="1" y="179"/>
                    <a:pt x="1" y="179"/>
                    <a:pt x="1" y="179"/>
                  </a:cubicBezTo>
                  <a:cubicBezTo>
                    <a:pt x="20" y="184"/>
                    <a:pt x="20" y="184"/>
                    <a:pt x="20" y="184"/>
                  </a:cubicBezTo>
                  <a:cubicBezTo>
                    <a:pt x="40" y="189"/>
                    <a:pt x="40" y="189"/>
                    <a:pt x="40" y="189"/>
                  </a:cubicBezTo>
                  <a:cubicBezTo>
                    <a:pt x="81" y="38"/>
                    <a:pt x="81" y="38"/>
                    <a:pt x="81" y="38"/>
                  </a:cubicBezTo>
                  <a:cubicBezTo>
                    <a:pt x="81" y="38"/>
                    <a:pt x="81" y="38"/>
                    <a:pt x="81" y="38"/>
                  </a:cubicBezTo>
                  <a:cubicBezTo>
                    <a:pt x="78" y="37"/>
                    <a:pt x="78" y="37"/>
                    <a:pt x="78" y="37"/>
                  </a:cubicBezTo>
                  <a:cubicBezTo>
                    <a:pt x="80" y="39"/>
                    <a:pt x="80" y="39"/>
                    <a:pt x="80" y="39"/>
                  </a:cubicBezTo>
                  <a:cubicBezTo>
                    <a:pt x="80" y="39"/>
                    <a:pt x="81" y="38"/>
                    <a:pt x="81" y="38"/>
                  </a:cubicBezTo>
                  <a:cubicBezTo>
                    <a:pt x="78" y="37"/>
                    <a:pt x="78" y="37"/>
                    <a:pt x="78" y="37"/>
                  </a:cubicBezTo>
                  <a:cubicBezTo>
                    <a:pt x="80" y="39"/>
                    <a:pt x="80" y="39"/>
                    <a:pt x="80" y="39"/>
                  </a:cubicBezTo>
                  <a:cubicBezTo>
                    <a:pt x="78" y="37"/>
                    <a:pt x="78" y="37"/>
                    <a:pt x="78" y="37"/>
                  </a:cubicBezTo>
                  <a:cubicBezTo>
                    <a:pt x="78" y="40"/>
                    <a:pt x="78" y="40"/>
                    <a:pt x="78" y="40"/>
                  </a:cubicBezTo>
                  <a:cubicBezTo>
                    <a:pt x="79" y="40"/>
                    <a:pt x="80" y="39"/>
                    <a:pt x="80" y="39"/>
                  </a:cubicBezTo>
                  <a:cubicBezTo>
                    <a:pt x="78" y="37"/>
                    <a:pt x="78" y="37"/>
                    <a:pt x="78" y="37"/>
                  </a:cubicBezTo>
                  <a:cubicBezTo>
                    <a:pt x="78" y="40"/>
                    <a:pt x="78" y="40"/>
                    <a:pt x="78" y="40"/>
                  </a:cubicBezTo>
                  <a:cubicBezTo>
                    <a:pt x="78" y="37"/>
                    <a:pt x="78" y="37"/>
                    <a:pt x="78" y="37"/>
                  </a:cubicBezTo>
                  <a:cubicBezTo>
                    <a:pt x="78" y="39"/>
                    <a:pt x="78" y="39"/>
                    <a:pt x="78" y="39"/>
                  </a:cubicBezTo>
                  <a:cubicBezTo>
                    <a:pt x="78" y="40"/>
                    <a:pt x="78" y="40"/>
                    <a:pt x="78" y="40"/>
                  </a:cubicBezTo>
                  <a:cubicBezTo>
                    <a:pt x="78" y="37"/>
                    <a:pt x="78" y="37"/>
                    <a:pt x="78" y="37"/>
                  </a:cubicBezTo>
                  <a:cubicBezTo>
                    <a:pt x="78" y="39"/>
                    <a:pt x="78" y="39"/>
                    <a:pt x="78" y="39"/>
                  </a:cubicBezTo>
                  <a:cubicBezTo>
                    <a:pt x="78" y="39"/>
                    <a:pt x="78" y="39"/>
                    <a:pt x="78" y="39"/>
                  </a:cubicBezTo>
                  <a:cubicBezTo>
                    <a:pt x="78" y="37"/>
                    <a:pt x="78" y="37"/>
                    <a:pt x="78" y="37"/>
                  </a:cubicBezTo>
                  <a:cubicBezTo>
                    <a:pt x="76" y="38"/>
                    <a:pt x="76" y="38"/>
                    <a:pt x="76" y="38"/>
                  </a:cubicBezTo>
                  <a:cubicBezTo>
                    <a:pt x="76" y="39"/>
                    <a:pt x="77" y="39"/>
                    <a:pt x="78" y="39"/>
                  </a:cubicBezTo>
                  <a:cubicBezTo>
                    <a:pt x="78" y="37"/>
                    <a:pt x="78" y="37"/>
                    <a:pt x="78" y="37"/>
                  </a:cubicBezTo>
                  <a:cubicBezTo>
                    <a:pt x="76" y="38"/>
                    <a:pt x="76" y="38"/>
                    <a:pt x="76" y="38"/>
                  </a:cubicBezTo>
                  <a:cubicBezTo>
                    <a:pt x="78" y="37"/>
                    <a:pt x="78" y="37"/>
                    <a:pt x="78" y="37"/>
                  </a:cubicBezTo>
                  <a:cubicBezTo>
                    <a:pt x="76" y="37"/>
                    <a:pt x="76" y="37"/>
                    <a:pt x="76" y="37"/>
                  </a:cubicBezTo>
                  <a:cubicBezTo>
                    <a:pt x="76" y="37"/>
                    <a:pt x="76" y="38"/>
                    <a:pt x="76" y="38"/>
                  </a:cubicBezTo>
                  <a:cubicBezTo>
                    <a:pt x="78" y="37"/>
                    <a:pt x="78" y="37"/>
                    <a:pt x="78" y="37"/>
                  </a:cubicBezTo>
                  <a:cubicBezTo>
                    <a:pt x="76" y="37"/>
                    <a:pt x="76" y="37"/>
                    <a:pt x="76" y="37"/>
                  </a:cubicBezTo>
                  <a:cubicBezTo>
                    <a:pt x="78" y="37"/>
                    <a:pt x="78" y="37"/>
                    <a:pt x="78" y="37"/>
                  </a:cubicBezTo>
                  <a:cubicBezTo>
                    <a:pt x="76" y="36"/>
                    <a:pt x="76" y="36"/>
                    <a:pt x="76" y="36"/>
                  </a:cubicBezTo>
                  <a:cubicBezTo>
                    <a:pt x="76" y="37"/>
                    <a:pt x="76" y="37"/>
                    <a:pt x="76" y="37"/>
                  </a:cubicBezTo>
                  <a:cubicBezTo>
                    <a:pt x="78" y="37"/>
                    <a:pt x="78" y="37"/>
                    <a:pt x="78" y="37"/>
                  </a:cubicBezTo>
                  <a:cubicBezTo>
                    <a:pt x="76" y="36"/>
                    <a:pt x="76" y="36"/>
                    <a:pt x="76" y="36"/>
                  </a:cubicBezTo>
                  <a:cubicBezTo>
                    <a:pt x="34" y="188"/>
                    <a:pt x="34" y="188"/>
                    <a:pt x="34" y="188"/>
                  </a:cubicBezTo>
                  <a:cubicBezTo>
                    <a:pt x="34" y="188"/>
                    <a:pt x="34" y="188"/>
                    <a:pt x="34" y="188"/>
                  </a:cubicBezTo>
                  <a:cubicBezTo>
                    <a:pt x="37" y="189"/>
                    <a:pt x="37" y="189"/>
                    <a:pt x="37" y="189"/>
                  </a:cubicBezTo>
                  <a:cubicBezTo>
                    <a:pt x="35" y="186"/>
                    <a:pt x="35" y="186"/>
                    <a:pt x="35" y="186"/>
                  </a:cubicBezTo>
                  <a:cubicBezTo>
                    <a:pt x="35" y="187"/>
                    <a:pt x="34" y="187"/>
                    <a:pt x="34" y="188"/>
                  </a:cubicBezTo>
                  <a:cubicBezTo>
                    <a:pt x="37" y="189"/>
                    <a:pt x="37" y="189"/>
                    <a:pt x="37" y="189"/>
                  </a:cubicBezTo>
                  <a:cubicBezTo>
                    <a:pt x="35" y="186"/>
                    <a:pt x="35" y="186"/>
                    <a:pt x="35" y="186"/>
                  </a:cubicBezTo>
                  <a:cubicBezTo>
                    <a:pt x="37" y="189"/>
                    <a:pt x="37" y="189"/>
                    <a:pt x="37" y="189"/>
                  </a:cubicBezTo>
                  <a:cubicBezTo>
                    <a:pt x="37" y="186"/>
                    <a:pt x="37" y="186"/>
                    <a:pt x="37" y="186"/>
                  </a:cubicBezTo>
                  <a:cubicBezTo>
                    <a:pt x="36" y="186"/>
                    <a:pt x="36" y="186"/>
                    <a:pt x="35" y="186"/>
                  </a:cubicBezTo>
                  <a:cubicBezTo>
                    <a:pt x="37" y="189"/>
                    <a:pt x="37" y="189"/>
                    <a:pt x="37" y="189"/>
                  </a:cubicBezTo>
                  <a:cubicBezTo>
                    <a:pt x="37" y="186"/>
                    <a:pt x="37" y="186"/>
                    <a:pt x="37" y="186"/>
                  </a:cubicBezTo>
                  <a:cubicBezTo>
                    <a:pt x="37" y="189"/>
                    <a:pt x="37" y="189"/>
                    <a:pt x="37" y="189"/>
                  </a:cubicBezTo>
                  <a:cubicBezTo>
                    <a:pt x="38" y="186"/>
                    <a:pt x="38" y="186"/>
                    <a:pt x="38" y="186"/>
                  </a:cubicBezTo>
                  <a:cubicBezTo>
                    <a:pt x="37" y="186"/>
                    <a:pt x="37" y="186"/>
                    <a:pt x="37" y="186"/>
                  </a:cubicBezTo>
                  <a:cubicBezTo>
                    <a:pt x="37" y="189"/>
                    <a:pt x="37" y="189"/>
                    <a:pt x="37" y="189"/>
                  </a:cubicBezTo>
                  <a:cubicBezTo>
                    <a:pt x="38" y="186"/>
                    <a:pt x="38" y="186"/>
                    <a:pt x="38" y="186"/>
                  </a:cubicBezTo>
                  <a:cubicBezTo>
                    <a:pt x="37" y="189"/>
                    <a:pt x="37" y="189"/>
                    <a:pt x="37" y="189"/>
                  </a:cubicBezTo>
                  <a:cubicBezTo>
                    <a:pt x="39" y="187"/>
                    <a:pt x="39" y="187"/>
                    <a:pt x="39" y="187"/>
                  </a:cubicBezTo>
                  <a:cubicBezTo>
                    <a:pt x="38" y="186"/>
                    <a:pt x="38" y="186"/>
                    <a:pt x="38" y="186"/>
                  </a:cubicBezTo>
                  <a:cubicBezTo>
                    <a:pt x="37" y="189"/>
                    <a:pt x="37" y="189"/>
                    <a:pt x="37" y="189"/>
                  </a:cubicBezTo>
                  <a:cubicBezTo>
                    <a:pt x="39" y="187"/>
                    <a:pt x="39" y="187"/>
                    <a:pt x="39" y="187"/>
                  </a:cubicBezTo>
                  <a:cubicBezTo>
                    <a:pt x="39" y="187"/>
                    <a:pt x="39" y="187"/>
                    <a:pt x="39" y="187"/>
                  </a:cubicBezTo>
                  <a:cubicBezTo>
                    <a:pt x="37" y="189"/>
                    <a:pt x="37" y="189"/>
                    <a:pt x="37" y="189"/>
                  </a:cubicBezTo>
                  <a:cubicBezTo>
                    <a:pt x="40" y="189"/>
                    <a:pt x="40" y="189"/>
                    <a:pt x="40" y="189"/>
                  </a:cubicBezTo>
                  <a:cubicBezTo>
                    <a:pt x="40" y="188"/>
                    <a:pt x="39" y="187"/>
                    <a:pt x="39" y="187"/>
                  </a:cubicBezTo>
                  <a:cubicBezTo>
                    <a:pt x="37" y="189"/>
                    <a:pt x="37" y="189"/>
                    <a:pt x="37" y="189"/>
                  </a:cubicBezTo>
                  <a:cubicBezTo>
                    <a:pt x="40" y="189"/>
                    <a:pt x="40" y="189"/>
                    <a:pt x="40" y="189"/>
                  </a:cubicBezTo>
                  <a:cubicBezTo>
                    <a:pt x="37" y="189"/>
                    <a:pt x="37" y="189"/>
                    <a:pt x="37" y="189"/>
                  </a:cubicBezTo>
                  <a:cubicBezTo>
                    <a:pt x="40" y="189"/>
                    <a:pt x="40" y="189"/>
                    <a:pt x="40" y="189"/>
                  </a:cubicBezTo>
                  <a:cubicBezTo>
                    <a:pt x="40" y="189"/>
                    <a:pt x="40" y="189"/>
                    <a:pt x="40" y="189"/>
                  </a:cubicBezTo>
                  <a:cubicBezTo>
                    <a:pt x="37" y="189"/>
                    <a:pt x="37" y="189"/>
                    <a:pt x="37" y="189"/>
                  </a:cubicBezTo>
                  <a:cubicBezTo>
                    <a:pt x="40" y="189"/>
                    <a:pt x="40" y="189"/>
                    <a:pt x="40" y="189"/>
                  </a:cubicBezTo>
                  <a:cubicBezTo>
                    <a:pt x="40" y="189"/>
                    <a:pt x="40" y="189"/>
                    <a:pt x="40" y="189"/>
                  </a:cubicBezTo>
                  <a:lnTo>
                    <a:pt x="20" y="18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68" name="Freeform 39"/>
            <p:cNvSpPr/>
            <p:nvPr/>
          </p:nvSpPr>
          <p:spPr bwMode="auto">
            <a:xfrm rot="18900000">
              <a:off x="11944690" y="4133299"/>
              <a:ext cx="487824" cy="491490"/>
            </a:xfrm>
            <a:custGeom>
              <a:avLst/>
              <a:gdLst>
                <a:gd name="T0" fmla="*/ 7 w 149"/>
                <a:gd name="T1" fmla="*/ 143 h 150"/>
                <a:gd name="T2" fmla="*/ 31 w 149"/>
                <a:gd name="T3" fmla="*/ 143 h 150"/>
                <a:gd name="T4" fmla="*/ 143 w 149"/>
                <a:gd name="T5" fmla="*/ 32 h 150"/>
                <a:gd name="T6" fmla="*/ 143 w 149"/>
                <a:gd name="T7" fmla="*/ 7 h 150"/>
                <a:gd name="T8" fmla="*/ 118 w 149"/>
                <a:gd name="T9" fmla="*/ 7 h 150"/>
                <a:gd name="T10" fmla="*/ 7 w 149"/>
                <a:gd name="T11" fmla="*/ 118 h 150"/>
                <a:gd name="T12" fmla="*/ 7 w 149"/>
                <a:gd name="T13" fmla="*/ 143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 y="143"/>
                  </a:moveTo>
                  <a:cubicBezTo>
                    <a:pt x="14" y="150"/>
                    <a:pt x="25" y="150"/>
                    <a:pt x="31" y="143"/>
                  </a:cubicBezTo>
                  <a:cubicBezTo>
                    <a:pt x="143" y="32"/>
                    <a:pt x="143" y="32"/>
                    <a:pt x="143" y="32"/>
                  </a:cubicBezTo>
                  <a:cubicBezTo>
                    <a:pt x="149" y="25"/>
                    <a:pt x="149" y="14"/>
                    <a:pt x="143" y="7"/>
                  </a:cubicBezTo>
                  <a:cubicBezTo>
                    <a:pt x="136" y="0"/>
                    <a:pt x="125" y="0"/>
                    <a:pt x="118" y="7"/>
                  </a:cubicBezTo>
                  <a:cubicBezTo>
                    <a:pt x="7" y="118"/>
                    <a:pt x="7" y="118"/>
                    <a:pt x="7" y="118"/>
                  </a:cubicBezTo>
                  <a:cubicBezTo>
                    <a:pt x="0" y="125"/>
                    <a:pt x="0" y="136"/>
                    <a:pt x="7" y="143"/>
                  </a:cubicBezTo>
                  <a:close/>
                </a:path>
              </a:pathLst>
            </a:custGeom>
            <a:solidFill>
              <a:srgbClr val="F8AB0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69" name="Freeform 40"/>
            <p:cNvSpPr/>
            <p:nvPr/>
          </p:nvSpPr>
          <p:spPr bwMode="auto">
            <a:xfrm rot="18900000">
              <a:off x="11885466" y="4073318"/>
              <a:ext cx="608860" cy="608860"/>
            </a:xfrm>
            <a:custGeom>
              <a:avLst/>
              <a:gdLst>
                <a:gd name="T0" fmla="*/ 11 w 186"/>
                <a:gd name="T1" fmla="*/ 175 h 186"/>
                <a:gd name="T2" fmla="*/ 37 w 186"/>
                <a:gd name="T3" fmla="*/ 186 h 186"/>
                <a:gd name="T4" fmla="*/ 63 w 186"/>
                <a:gd name="T5" fmla="*/ 175 h 186"/>
                <a:gd name="T6" fmla="*/ 175 w 186"/>
                <a:gd name="T7" fmla="*/ 64 h 186"/>
                <a:gd name="T8" fmla="*/ 186 w 186"/>
                <a:gd name="T9" fmla="*/ 37 h 186"/>
                <a:gd name="T10" fmla="*/ 175 w 186"/>
                <a:gd name="T11" fmla="*/ 11 h 186"/>
                <a:gd name="T12" fmla="*/ 162 w 186"/>
                <a:gd name="T13" fmla="*/ 3 h 186"/>
                <a:gd name="T14" fmla="*/ 134 w 186"/>
                <a:gd name="T15" fmla="*/ 3 h 186"/>
                <a:gd name="T16" fmla="*/ 122 w 186"/>
                <a:gd name="T17" fmla="*/ 11 h 186"/>
                <a:gd name="T18" fmla="*/ 11 w 186"/>
                <a:gd name="T19" fmla="*/ 122 h 186"/>
                <a:gd name="T20" fmla="*/ 0 w 186"/>
                <a:gd name="T21" fmla="*/ 149 h 186"/>
                <a:gd name="T22" fmla="*/ 11 w 186"/>
                <a:gd name="T23" fmla="*/ 175 h 186"/>
                <a:gd name="T24" fmla="*/ 25 w 186"/>
                <a:gd name="T25" fmla="*/ 161 h 186"/>
                <a:gd name="T26" fmla="*/ 37 w 186"/>
                <a:gd name="T27" fmla="*/ 149 h 186"/>
                <a:gd name="T28" fmla="*/ 39 w 186"/>
                <a:gd name="T29" fmla="*/ 147 h 186"/>
                <a:gd name="T30" fmla="*/ 40 w 186"/>
                <a:gd name="T31" fmla="*/ 148 h 186"/>
                <a:gd name="T32" fmla="*/ 40 w 186"/>
                <a:gd name="T33" fmla="*/ 149 h 186"/>
                <a:gd name="T34" fmla="*/ 37 w 186"/>
                <a:gd name="T35" fmla="*/ 149 h 186"/>
                <a:gd name="T36" fmla="*/ 37 w 186"/>
                <a:gd name="T37" fmla="*/ 149 h 186"/>
                <a:gd name="T38" fmla="*/ 40 w 186"/>
                <a:gd name="T39" fmla="*/ 149 h 186"/>
                <a:gd name="T40" fmla="*/ 40 w 186"/>
                <a:gd name="T41" fmla="*/ 150 h 186"/>
                <a:gd name="T42" fmla="*/ 39 w 186"/>
                <a:gd name="T43" fmla="*/ 151 h 186"/>
                <a:gd name="T44" fmla="*/ 37 w 186"/>
                <a:gd name="T45" fmla="*/ 149 h 186"/>
                <a:gd name="T46" fmla="*/ 39 w 186"/>
                <a:gd name="T47" fmla="*/ 151 h 186"/>
                <a:gd name="T48" fmla="*/ 150 w 186"/>
                <a:gd name="T49" fmla="*/ 39 h 186"/>
                <a:gd name="T50" fmla="*/ 149 w 186"/>
                <a:gd name="T51" fmla="*/ 40 h 186"/>
                <a:gd name="T52" fmla="*/ 148 w 186"/>
                <a:gd name="T53" fmla="*/ 37 h 186"/>
                <a:gd name="T54" fmla="*/ 148 w 186"/>
                <a:gd name="T55" fmla="*/ 37 h 186"/>
                <a:gd name="T56" fmla="*/ 149 w 186"/>
                <a:gd name="T57" fmla="*/ 40 h 186"/>
                <a:gd name="T58" fmla="*/ 148 w 186"/>
                <a:gd name="T59" fmla="*/ 40 h 186"/>
                <a:gd name="T60" fmla="*/ 147 w 186"/>
                <a:gd name="T61" fmla="*/ 40 h 186"/>
                <a:gd name="T62" fmla="*/ 148 w 186"/>
                <a:gd name="T63" fmla="*/ 37 h 186"/>
                <a:gd name="T64" fmla="*/ 148 w 186"/>
                <a:gd name="T65" fmla="*/ 37 h 186"/>
                <a:gd name="T66" fmla="*/ 147 w 186"/>
                <a:gd name="T67" fmla="*/ 40 h 186"/>
                <a:gd name="T68" fmla="*/ 146 w 186"/>
                <a:gd name="T69" fmla="*/ 39 h 186"/>
                <a:gd name="T70" fmla="*/ 146 w 186"/>
                <a:gd name="T71" fmla="*/ 38 h 186"/>
                <a:gd name="T72" fmla="*/ 148 w 186"/>
                <a:gd name="T73" fmla="*/ 37 h 186"/>
                <a:gd name="T74" fmla="*/ 148 w 186"/>
                <a:gd name="T75" fmla="*/ 37 h 186"/>
                <a:gd name="T76" fmla="*/ 146 w 186"/>
                <a:gd name="T77" fmla="*/ 38 h 186"/>
                <a:gd name="T78" fmla="*/ 146 w 186"/>
                <a:gd name="T79" fmla="*/ 37 h 186"/>
                <a:gd name="T80" fmla="*/ 146 w 186"/>
                <a:gd name="T81" fmla="*/ 36 h 186"/>
                <a:gd name="T82" fmla="*/ 148 w 186"/>
                <a:gd name="T83" fmla="*/ 37 h 186"/>
                <a:gd name="T84" fmla="*/ 148 w 186"/>
                <a:gd name="T85" fmla="*/ 37 h 186"/>
                <a:gd name="T86" fmla="*/ 146 w 186"/>
                <a:gd name="T87" fmla="*/ 36 h 186"/>
                <a:gd name="T88" fmla="*/ 146 w 186"/>
                <a:gd name="T89" fmla="*/ 35 h 186"/>
                <a:gd name="T90" fmla="*/ 35 w 186"/>
                <a:gd name="T91" fmla="*/ 147 h 186"/>
                <a:gd name="T92" fmla="*/ 36 w 186"/>
                <a:gd name="T93" fmla="*/ 146 h 186"/>
                <a:gd name="T94" fmla="*/ 37 w 186"/>
                <a:gd name="T95" fmla="*/ 149 h 186"/>
                <a:gd name="T96" fmla="*/ 37 w 186"/>
                <a:gd name="T97" fmla="*/ 149 h 186"/>
                <a:gd name="T98" fmla="*/ 36 w 186"/>
                <a:gd name="T99" fmla="*/ 146 h 186"/>
                <a:gd name="T100" fmla="*/ 37 w 186"/>
                <a:gd name="T101" fmla="*/ 146 h 186"/>
                <a:gd name="T102" fmla="*/ 38 w 186"/>
                <a:gd name="T103" fmla="*/ 146 h 186"/>
                <a:gd name="T104" fmla="*/ 37 w 186"/>
                <a:gd name="T105" fmla="*/ 149 h 186"/>
                <a:gd name="T106" fmla="*/ 37 w 186"/>
                <a:gd name="T107" fmla="*/ 149 h 186"/>
                <a:gd name="T108" fmla="*/ 38 w 186"/>
                <a:gd name="T109" fmla="*/ 146 h 186"/>
                <a:gd name="T110" fmla="*/ 39 w 186"/>
                <a:gd name="T111" fmla="*/ 147 h 186"/>
                <a:gd name="T112" fmla="*/ 25 w 186"/>
                <a:gd name="T113" fmla="*/ 16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6" h="186">
                  <a:moveTo>
                    <a:pt x="25" y="161"/>
                  </a:moveTo>
                  <a:cubicBezTo>
                    <a:pt x="11" y="175"/>
                    <a:pt x="11" y="175"/>
                    <a:pt x="11" y="175"/>
                  </a:cubicBezTo>
                  <a:cubicBezTo>
                    <a:pt x="14" y="179"/>
                    <a:pt x="19" y="181"/>
                    <a:pt x="23" y="183"/>
                  </a:cubicBezTo>
                  <a:cubicBezTo>
                    <a:pt x="28" y="185"/>
                    <a:pt x="32" y="186"/>
                    <a:pt x="37" y="186"/>
                  </a:cubicBezTo>
                  <a:cubicBezTo>
                    <a:pt x="42" y="186"/>
                    <a:pt x="47" y="185"/>
                    <a:pt x="51" y="183"/>
                  </a:cubicBezTo>
                  <a:cubicBezTo>
                    <a:pt x="56" y="181"/>
                    <a:pt x="60" y="179"/>
                    <a:pt x="63" y="175"/>
                  </a:cubicBezTo>
                  <a:cubicBezTo>
                    <a:pt x="175" y="64"/>
                    <a:pt x="175" y="64"/>
                    <a:pt x="175" y="64"/>
                  </a:cubicBezTo>
                  <a:cubicBezTo>
                    <a:pt x="175" y="64"/>
                    <a:pt x="175" y="64"/>
                    <a:pt x="175" y="64"/>
                  </a:cubicBezTo>
                  <a:cubicBezTo>
                    <a:pt x="178" y="60"/>
                    <a:pt x="181" y="56"/>
                    <a:pt x="183" y="51"/>
                  </a:cubicBezTo>
                  <a:cubicBezTo>
                    <a:pt x="185" y="47"/>
                    <a:pt x="186" y="42"/>
                    <a:pt x="186" y="37"/>
                  </a:cubicBezTo>
                  <a:cubicBezTo>
                    <a:pt x="186" y="33"/>
                    <a:pt x="185" y="28"/>
                    <a:pt x="183" y="23"/>
                  </a:cubicBezTo>
                  <a:cubicBezTo>
                    <a:pt x="181" y="19"/>
                    <a:pt x="178" y="15"/>
                    <a:pt x="175" y="11"/>
                  </a:cubicBezTo>
                  <a:cubicBezTo>
                    <a:pt x="175" y="11"/>
                    <a:pt x="175" y="11"/>
                    <a:pt x="175" y="11"/>
                  </a:cubicBezTo>
                  <a:cubicBezTo>
                    <a:pt x="171" y="7"/>
                    <a:pt x="167" y="5"/>
                    <a:pt x="162" y="3"/>
                  </a:cubicBezTo>
                  <a:cubicBezTo>
                    <a:pt x="158" y="1"/>
                    <a:pt x="153" y="0"/>
                    <a:pt x="148" y="0"/>
                  </a:cubicBezTo>
                  <a:cubicBezTo>
                    <a:pt x="144" y="0"/>
                    <a:pt x="139" y="1"/>
                    <a:pt x="134" y="3"/>
                  </a:cubicBezTo>
                  <a:cubicBezTo>
                    <a:pt x="130" y="5"/>
                    <a:pt x="126" y="7"/>
                    <a:pt x="122" y="11"/>
                  </a:cubicBezTo>
                  <a:cubicBezTo>
                    <a:pt x="122" y="11"/>
                    <a:pt x="122" y="11"/>
                    <a:pt x="122" y="11"/>
                  </a:cubicBezTo>
                  <a:cubicBezTo>
                    <a:pt x="11" y="122"/>
                    <a:pt x="11" y="122"/>
                    <a:pt x="11" y="122"/>
                  </a:cubicBezTo>
                  <a:cubicBezTo>
                    <a:pt x="11" y="122"/>
                    <a:pt x="11" y="122"/>
                    <a:pt x="11" y="122"/>
                  </a:cubicBezTo>
                  <a:cubicBezTo>
                    <a:pt x="7" y="126"/>
                    <a:pt x="4" y="130"/>
                    <a:pt x="3" y="135"/>
                  </a:cubicBezTo>
                  <a:cubicBezTo>
                    <a:pt x="1" y="139"/>
                    <a:pt x="0" y="144"/>
                    <a:pt x="0" y="149"/>
                  </a:cubicBezTo>
                  <a:cubicBezTo>
                    <a:pt x="0" y="153"/>
                    <a:pt x="1" y="158"/>
                    <a:pt x="3" y="163"/>
                  </a:cubicBezTo>
                  <a:cubicBezTo>
                    <a:pt x="4" y="167"/>
                    <a:pt x="7" y="171"/>
                    <a:pt x="11" y="175"/>
                  </a:cubicBezTo>
                  <a:cubicBezTo>
                    <a:pt x="11" y="175"/>
                    <a:pt x="11" y="175"/>
                    <a:pt x="11" y="175"/>
                  </a:cubicBezTo>
                  <a:cubicBezTo>
                    <a:pt x="25" y="161"/>
                    <a:pt x="25" y="161"/>
                    <a:pt x="25" y="161"/>
                  </a:cubicBezTo>
                  <a:cubicBezTo>
                    <a:pt x="39" y="147"/>
                    <a:pt x="39" y="147"/>
                    <a:pt x="39" y="147"/>
                  </a:cubicBezTo>
                  <a:cubicBezTo>
                    <a:pt x="37" y="149"/>
                    <a:pt x="37" y="149"/>
                    <a:pt x="37" y="149"/>
                  </a:cubicBezTo>
                  <a:cubicBezTo>
                    <a:pt x="40" y="148"/>
                    <a:pt x="40" y="148"/>
                    <a:pt x="40" y="148"/>
                  </a:cubicBezTo>
                  <a:cubicBezTo>
                    <a:pt x="39" y="147"/>
                    <a:pt x="39" y="147"/>
                    <a:pt x="39" y="147"/>
                  </a:cubicBezTo>
                  <a:cubicBezTo>
                    <a:pt x="37" y="149"/>
                    <a:pt x="37" y="149"/>
                    <a:pt x="37" y="149"/>
                  </a:cubicBezTo>
                  <a:cubicBezTo>
                    <a:pt x="40" y="148"/>
                    <a:pt x="40" y="148"/>
                    <a:pt x="40" y="148"/>
                  </a:cubicBezTo>
                  <a:cubicBezTo>
                    <a:pt x="37" y="149"/>
                    <a:pt x="37" y="149"/>
                    <a:pt x="37" y="149"/>
                  </a:cubicBezTo>
                  <a:cubicBezTo>
                    <a:pt x="40" y="149"/>
                    <a:pt x="40" y="149"/>
                    <a:pt x="40" y="149"/>
                  </a:cubicBezTo>
                  <a:cubicBezTo>
                    <a:pt x="40" y="148"/>
                    <a:pt x="40" y="148"/>
                    <a:pt x="40" y="148"/>
                  </a:cubicBezTo>
                  <a:cubicBezTo>
                    <a:pt x="37" y="149"/>
                    <a:pt x="37" y="149"/>
                    <a:pt x="37" y="149"/>
                  </a:cubicBezTo>
                  <a:cubicBezTo>
                    <a:pt x="40" y="149"/>
                    <a:pt x="40" y="149"/>
                    <a:pt x="40" y="149"/>
                  </a:cubicBezTo>
                  <a:cubicBezTo>
                    <a:pt x="37" y="149"/>
                    <a:pt x="37" y="149"/>
                    <a:pt x="37" y="149"/>
                  </a:cubicBezTo>
                  <a:cubicBezTo>
                    <a:pt x="40" y="150"/>
                    <a:pt x="40" y="150"/>
                    <a:pt x="40" y="150"/>
                  </a:cubicBezTo>
                  <a:cubicBezTo>
                    <a:pt x="40" y="149"/>
                    <a:pt x="40" y="149"/>
                    <a:pt x="40" y="149"/>
                  </a:cubicBezTo>
                  <a:cubicBezTo>
                    <a:pt x="37" y="149"/>
                    <a:pt x="37" y="149"/>
                    <a:pt x="37" y="149"/>
                  </a:cubicBezTo>
                  <a:cubicBezTo>
                    <a:pt x="40" y="150"/>
                    <a:pt x="40" y="150"/>
                    <a:pt x="40" y="150"/>
                  </a:cubicBezTo>
                  <a:cubicBezTo>
                    <a:pt x="37" y="149"/>
                    <a:pt x="37" y="149"/>
                    <a:pt x="37" y="149"/>
                  </a:cubicBezTo>
                  <a:cubicBezTo>
                    <a:pt x="39" y="151"/>
                    <a:pt x="39" y="151"/>
                    <a:pt x="39" y="151"/>
                  </a:cubicBezTo>
                  <a:cubicBezTo>
                    <a:pt x="40" y="150"/>
                    <a:pt x="40" y="150"/>
                    <a:pt x="40" y="150"/>
                  </a:cubicBezTo>
                  <a:cubicBezTo>
                    <a:pt x="37" y="149"/>
                    <a:pt x="37" y="149"/>
                    <a:pt x="37" y="149"/>
                  </a:cubicBezTo>
                  <a:cubicBezTo>
                    <a:pt x="39" y="151"/>
                    <a:pt x="39" y="151"/>
                    <a:pt x="39" y="151"/>
                  </a:cubicBezTo>
                  <a:cubicBezTo>
                    <a:pt x="39" y="151"/>
                    <a:pt x="39" y="151"/>
                    <a:pt x="39" y="151"/>
                  </a:cubicBezTo>
                  <a:cubicBezTo>
                    <a:pt x="150" y="39"/>
                    <a:pt x="150" y="39"/>
                    <a:pt x="150" y="39"/>
                  </a:cubicBezTo>
                  <a:cubicBezTo>
                    <a:pt x="150" y="39"/>
                    <a:pt x="150" y="39"/>
                    <a:pt x="150" y="39"/>
                  </a:cubicBezTo>
                  <a:cubicBezTo>
                    <a:pt x="148" y="37"/>
                    <a:pt x="148" y="37"/>
                    <a:pt x="148" y="37"/>
                  </a:cubicBezTo>
                  <a:cubicBezTo>
                    <a:pt x="149" y="40"/>
                    <a:pt x="149" y="40"/>
                    <a:pt x="149" y="40"/>
                  </a:cubicBezTo>
                  <a:cubicBezTo>
                    <a:pt x="150" y="39"/>
                    <a:pt x="150" y="39"/>
                    <a:pt x="150" y="39"/>
                  </a:cubicBezTo>
                  <a:cubicBezTo>
                    <a:pt x="148" y="37"/>
                    <a:pt x="148" y="37"/>
                    <a:pt x="148" y="37"/>
                  </a:cubicBezTo>
                  <a:cubicBezTo>
                    <a:pt x="149" y="40"/>
                    <a:pt x="149" y="40"/>
                    <a:pt x="149" y="40"/>
                  </a:cubicBezTo>
                  <a:cubicBezTo>
                    <a:pt x="148" y="37"/>
                    <a:pt x="148" y="37"/>
                    <a:pt x="148" y="37"/>
                  </a:cubicBezTo>
                  <a:cubicBezTo>
                    <a:pt x="148" y="40"/>
                    <a:pt x="148" y="40"/>
                    <a:pt x="148" y="40"/>
                  </a:cubicBezTo>
                  <a:cubicBezTo>
                    <a:pt x="149" y="40"/>
                    <a:pt x="149" y="40"/>
                    <a:pt x="149" y="40"/>
                  </a:cubicBezTo>
                  <a:cubicBezTo>
                    <a:pt x="148" y="37"/>
                    <a:pt x="148" y="37"/>
                    <a:pt x="148" y="37"/>
                  </a:cubicBezTo>
                  <a:cubicBezTo>
                    <a:pt x="148" y="40"/>
                    <a:pt x="148" y="40"/>
                    <a:pt x="148" y="40"/>
                  </a:cubicBezTo>
                  <a:cubicBezTo>
                    <a:pt x="148" y="37"/>
                    <a:pt x="148" y="37"/>
                    <a:pt x="148" y="37"/>
                  </a:cubicBezTo>
                  <a:cubicBezTo>
                    <a:pt x="147" y="40"/>
                    <a:pt x="147" y="40"/>
                    <a:pt x="147" y="40"/>
                  </a:cubicBezTo>
                  <a:cubicBezTo>
                    <a:pt x="148" y="40"/>
                    <a:pt x="148" y="40"/>
                    <a:pt x="148" y="40"/>
                  </a:cubicBezTo>
                  <a:cubicBezTo>
                    <a:pt x="148" y="37"/>
                    <a:pt x="148" y="37"/>
                    <a:pt x="148" y="37"/>
                  </a:cubicBezTo>
                  <a:cubicBezTo>
                    <a:pt x="147" y="40"/>
                    <a:pt x="147" y="40"/>
                    <a:pt x="147" y="40"/>
                  </a:cubicBezTo>
                  <a:cubicBezTo>
                    <a:pt x="148" y="37"/>
                    <a:pt x="148" y="37"/>
                    <a:pt x="148" y="37"/>
                  </a:cubicBezTo>
                  <a:cubicBezTo>
                    <a:pt x="146" y="39"/>
                    <a:pt x="146" y="39"/>
                    <a:pt x="146" y="39"/>
                  </a:cubicBezTo>
                  <a:cubicBezTo>
                    <a:pt x="147" y="40"/>
                    <a:pt x="147" y="40"/>
                    <a:pt x="147" y="40"/>
                  </a:cubicBezTo>
                  <a:cubicBezTo>
                    <a:pt x="148" y="37"/>
                    <a:pt x="148" y="37"/>
                    <a:pt x="148" y="37"/>
                  </a:cubicBezTo>
                  <a:cubicBezTo>
                    <a:pt x="146" y="39"/>
                    <a:pt x="146" y="39"/>
                    <a:pt x="146" y="39"/>
                  </a:cubicBezTo>
                  <a:cubicBezTo>
                    <a:pt x="148" y="37"/>
                    <a:pt x="148" y="37"/>
                    <a:pt x="148" y="37"/>
                  </a:cubicBezTo>
                  <a:cubicBezTo>
                    <a:pt x="146" y="38"/>
                    <a:pt x="146" y="38"/>
                    <a:pt x="146" y="38"/>
                  </a:cubicBezTo>
                  <a:cubicBezTo>
                    <a:pt x="146" y="39"/>
                    <a:pt x="146" y="39"/>
                    <a:pt x="146" y="39"/>
                  </a:cubicBezTo>
                  <a:cubicBezTo>
                    <a:pt x="148" y="37"/>
                    <a:pt x="148" y="37"/>
                    <a:pt x="148" y="37"/>
                  </a:cubicBezTo>
                  <a:cubicBezTo>
                    <a:pt x="146" y="38"/>
                    <a:pt x="146" y="38"/>
                    <a:pt x="146" y="38"/>
                  </a:cubicBezTo>
                  <a:cubicBezTo>
                    <a:pt x="148" y="37"/>
                    <a:pt x="148" y="37"/>
                    <a:pt x="148" y="37"/>
                  </a:cubicBezTo>
                  <a:cubicBezTo>
                    <a:pt x="146" y="37"/>
                    <a:pt x="146" y="37"/>
                    <a:pt x="146" y="37"/>
                  </a:cubicBezTo>
                  <a:cubicBezTo>
                    <a:pt x="146" y="38"/>
                    <a:pt x="146" y="38"/>
                    <a:pt x="146" y="38"/>
                  </a:cubicBezTo>
                  <a:cubicBezTo>
                    <a:pt x="148" y="37"/>
                    <a:pt x="148" y="37"/>
                    <a:pt x="148" y="37"/>
                  </a:cubicBezTo>
                  <a:cubicBezTo>
                    <a:pt x="146" y="37"/>
                    <a:pt x="146" y="37"/>
                    <a:pt x="146" y="37"/>
                  </a:cubicBezTo>
                  <a:cubicBezTo>
                    <a:pt x="148" y="37"/>
                    <a:pt x="148" y="37"/>
                    <a:pt x="148" y="37"/>
                  </a:cubicBezTo>
                  <a:cubicBezTo>
                    <a:pt x="146" y="36"/>
                    <a:pt x="146" y="36"/>
                    <a:pt x="146" y="36"/>
                  </a:cubicBezTo>
                  <a:cubicBezTo>
                    <a:pt x="146" y="37"/>
                    <a:pt x="146" y="37"/>
                    <a:pt x="146" y="37"/>
                  </a:cubicBezTo>
                  <a:cubicBezTo>
                    <a:pt x="148" y="37"/>
                    <a:pt x="148" y="37"/>
                    <a:pt x="148" y="37"/>
                  </a:cubicBezTo>
                  <a:cubicBezTo>
                    <a:pt x="146" y="36"/>
                    <a:pt x="146" y="36"/>
                    <a:pt x="146" y="36"/>
                  </a:cubicBezTo>
                  <a:cubicBezTo>
                    <a:pt x="148" y="37"/>
                    <a:pt x="148" y="37"/>
                    <a:pt x="148" y="37"/>
                  </a:cubicBezTo>
                  <a:cubicBezTo>
                    <a:pt x="146" y="35"/>
                    <a:pt x="146" y="35"/>
                    <a:pt x="146" y="35"/>
                  </a:cubicBezTo>
                  <a:cubicBezTo>
                    <a:pt x="146" y="36"/>
                    <a:pt x="146" y="36"/>
                    <a:pt x="146" y="36"/>
                  </a:cubicBezTo>
                  <a:cubicBezTo>
                    <a:pt x="148" y="37"/>
                    <a:pt x="148" y="37"/>
                    <a:pt x="148" y="37"/>
                  </a:cubicBezTo>
                  <a:cubicBezTo>
                    <a:pt x="146" y="35"/>
                    <a:pt x="146" y="35"/>
                    <a:pt x="146" y="35"/>
                  </a:cubicBezTo>
                  <a:cubicBezTo>
                    <a:pt x="146" y="35"/>
                    <a:pt x="146" y="35"/>
                    <a:pt x="146" y="35"/>
                  </a:cubicBezTo>
                  <a:cubicBezTo>
                    <a:pt x="35" y="147"/>
                    <a:pt x="35" y="147"/>
                    <a:pt x="35" y="147"/>
                  </a:cubicBezTo>
                  <a:cubicBezTo>
                    <a:pt x="37" y="149"/>
                    <a:pt x="37" y="149"/>
                    <a:pt x="37" y="149"/>
                  </a:cubicBezTo>
                  <a:cubicBezTo>
                    <a:pt x="36" y="146"/>
                    <a:pt x="36" y="146"/>
                    <a:pt x="36" y="146"/>
                  </a:cubicBezTo>
                  <a:cubicBezTo>
                    <a:pt x="35" y="147"/>
                    <a:pt x="35" y="147"/>
                    <a:pt x="35" y="147"/>
                  </a:cubicBezTo>
                  <a:cubicBezTo>
                    <a:pt x="37" y="149"/>
                    <a:pt x="37" y="149"/>
                    <a:pt x="37" y="149"/>
                  </a:cubicBezTo>
                  <a:cubicBezTo>
                    <a:pt x="36" y="146"/>
                    <a:pt x="36" y="146"/>
                    <a:pt x="36" y="146"/>
                  </a:cubicBezTo>
                  <a:cubicBezTo>
                    <a:pt x="37" y="149"/>
                    <a:pt x="37" y="149"/>
                    <a:pt x="37" y="149"/>
                  </a:cubicBezTo>
                  <a:cubicBezTo>
                    <a:pt x="37" y="146"/>
                    <a:pt x="37" y="146"/>
                    <a:pt x="37" y="146"/>
                  </a:cubicBezTo>
                  <a:cubicBezTo>
                    <a:pt x="36" y="146"/>
                    <a:pt x="36" y="146"/>
                    <a:pt x="36" y="146"/>
                  </a:cubicBezTo>
                  <a:cubicBezTo>
                    <a:pt x="37" y="149"/>
                    <a:pt x="37" y="149"/>
                    <a:pt x="37" y="149"/>
                  </a:cubicBezTo>
                  <a:cubicBezTo>
                    <a:pt x="37" y="146"/>
                    <a:pt x="37" y="146"/>
                    <a:pt x="37" y="146"/>
                  </a:cubicBezTo>
                  <a:cubicBezTo>
                    <a:pt x="37" y="149"/>
                    <a:pt x="37" y="149"/>
                    <a:pt x="37" y="149"/>
                  </a:cubicBezTo>
                  <a:cubicBezTo>
                    <a:pt x="38" y="146"/>
                    <a:pt x="38" y="146"/>
                    <a:pt x="38" y="146"/>
                  </a:cubicBezTo>
                  <a:cubicBezTo>
                    <a:pt x="37" y="146"/>
                    <a:pt x="37" y="146"/>
                    <a:pt x="37" y="146"/>
                  </a:cubicBezTo>
                  <a:cubicBezTo>
                    <a:pt x="37" y="149"/>
                    <a:pt x="37" y="149"/>
                    <a:pt x="37" y="149"/>
                  </a:cubicBezTo>
                  <a:cubicBezTo>
                    <a:pt x="38" y="146"/>
                    <a:pt x="38" y="146"/>
                    <a:pt x="38" y="146"/>
                  </a:cubicBezTo>
                  <a:cubicBezTo>
                    <a:pt x="37" y="149"/>
                    <a:pt x="37" y="149"/>
                    <a:pt x="37" y="149"/>
                  </a:cubicBezTo>
                  <a:cubicBezTo>
                    <a:pt x="39" y="147"/>
                    <a:pt x="39" y="147"/>
                    <a:pt x="39" y="147"/>
                  </a:cubicBezTo>
                  <a:cubicBezTo>
                    <a:pt x="38" y="146"/>
                    <a:pt x="38" y="146"/>
                    <a:pt x="38" y="146"/>
                  </a:cubicBezTo>
                  <a:cubicBezTo>
                    <a:pt x="37" y="149"/>
                    <a:pt x="37" y="149"/>
                    <a:pt x="37" y="149"/>
                  </a:cubicBezTo>
                  <a:cubicBezTo>
                    <a:pt x="39" y="147"/>
                    <a:pt x="39" y="147"/>
                    <a:pt x="39" y="147"/>
                  </a:cubicBezTo>
                  <a:cubicBezTo>
                    <a:pt x="39" y="147"/>
                    <a:pt x="39" y="147"/>
                    <a:pt x="39" y="147"/>
                  </a:cubicBezTo>
                  <a:lnTo>
                    <a:pt x="25" y="16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70" name="Freeform 41"/>
            <p:cNvSpPr/>
            <p:nvPr/>
          </p:nvSpPr>
          <p:spPr bwMode="auto">
            <a:xfrm rot="18900000">
              <a:off x="9884113" y="6270923"/>
              <a:ext cx="487824" cy="487820"/>
            </a:xfrm>
            <a:custGeom>
              <a:avLst/>
              <a:gdLst>
                <a:gd name="T0" fmla="*/ 142 w 149"/>
                <a:gd name="T1" fmla="*/ 143 h 149"/>
                <a:gd name="T2" fmla="*/ 142 w 149"/>
                <a:gd name="T3" fmla="*/ 118 h 149"/>
                <a:gd name="T4" fmla="*/ 31 w 149"/>
                <a:gd name="T5" fmla="*/ 7 h 149"/>
                <a:gd name="T6" fmla="*/ 6 w 149"/>
                <a:gd name="T7" fmla="*/ 7 h 149"/>
                <a:gd name="T8" fmla="*/ 6 w 149"/>
                <a:gd name="T9" fmla="*/ 31 h 149"/>
                <a:gd name="T10" fmla="*/ 117 w 149"/>
                <a:gd name="T11" fmla="*/ 143 h 149"/>
                <a:gd name="T12" fmla="*/ 142 w 149"/>
                <a:gd name="T13" fmla="*/ 143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142" y="143"/>
                  </a:moveTo>
                  <a:cubicBezTo>
                    <a:pt x="149" y="136"/>
                    <a:pt x="149" y="125"/>
                    <a:pt x="142" y="118"/>
                  </a:cubicBezTo>
                  <a:cubicBezTo>
                    <a:pt x="31" y="7"/>
                    <a:pt x="31" y="7"/>
                    <a:pt x="31" y="7"/>
                  </a:cubicBezTo>
                  <a:cubicBezTo>
                    <a:pt x="24" y="0"/>
                    <a:pt x="13" y="0"/>
                    <a:pt x="6" y="7"/>
                  </a:cubicBezTo>
                  <a:cubicBezTo>
                    <a:pt x="0" y="14"/>
                    <a:pt x="0" y="25"/>
                    <a:pt x="6" y="31"/>
                  </a:cubicBezTo>
                  <a:cubicBezTo>
                    <a:pt x="117" y="143"/>
                    <a:pt x="117" y="143"/>
                    <a:pt x="117" y="143"/>
                  </a:cubicBezTo>
                  <a:cubicBezTo>
                    <a:pt x="124" y="149"/>
                    <a:pt x="135" y="149"/>
                    <a:pt x="142" y="143"/>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sp>
          <p:nvSpPr>
            <p:cNvPr id="15371" name="Freeform 42"/>
            <p:cNvSpPr/>
            <p:nvPr/>
          </p:nvSpPr>
          <p:spPr bwMode="auto">
            <a:xfrm rot="18900000">
              <a:off x="9823595" y="6212999"/>
              <a:ext cx="608860" cy="608860"/>
            </a:xfrm>
            <a:custGeom>
              <a:avLst/>
              <a:gdLst>
                <a:gd name="T0" fmla="*/ 175 w 186"/>
                <a:gd name="T1" fmla="*/ 175 h 186"/>
                <a:gd name="T2" fmla="*/ 186 w 186"/>
                <a:gd name="T3" fmla="*/ 148 h 186"/>
                <a:gd name="T4" fmla="*/ 175 w 186"/>
                <a:gd name="T5" fmla="*/ 122 h 186"/>
                <a:gd name="T6" fmla="*/ 64 w 186"/>
                <a:gd name="T7" fmla="*/ 11 h 186"/>
                <a:gd name="T8" fmla="*/ 37 w 186"/>
                <a:gd name="T9" fmla="*/ 0 h 186"/>
                <a:gd name="T10" fmla="*/ 11 w 186"/>
                <a:gd name="T11" fmla="*/ 11 h 186"/>
                <a:gd name="T12" fmla="*/ 3 w 186"/>
                <a:gd name="T13" fmla="*/ 23 h 186"/>
                <a:gd name="T14" fmla="*/ 3 w 186"/>
                <a:gd name="T15" fmla="*/ 51 h 186"/>
                <a:gd name="T16" fmla="*/ 122 w 186"/>
                <a:gd name="T17" fmla="*/ 175 h 186"/>
                <a:gd name="T18" fmla="*/ 135 w 186"/>
                <a:gd name="T19" fmla="*/ 183 h 186"/>
                <a:gd name="T20" fmla="*/ 163 w 186"/>
                <a:gd name="T21" fmla="*/ 183 h 186"/>
                <a:gd name="T22" fmla="*/ 175 w 186"/>
                <a:gd name="T23" fmla="*/ 175 h 186"/>
                <a:gd name="T24" fmla="*/ 147 w 186"/>
                <a:gd name="T25" fmla="*/ 146 h 186"/>
                <a:gd name="T26" fmla="*/ 148 w 186"/>
                <a:gd name="T27" fmla="*/ 146 h 186"/>
                <a:gd name="T28" fmla="*/ 149 w 186"/>
                <a:gd name="T29" fmla="*/ 148 h 186"/>
                <a:gd name="T30" fmla="*/ 149 w 186"/>
                <a:gd name="T31" fmla="*/ 148 h 186"/>
                <a:gd name="T32" fmla="*/ 148 w 186"/>
                <a:gd name="T33" fmla="*/ 146 h 186"/>
                <a:gd name="T34" fmla="*/ 149 w 186"/>
                <a:gd name="T35" fmla="*/ 146 h 186"/>
                <a:gd name="T36" fmla="*/ 150 w 186"/>
                <a:gd name="T37" fmla="*/ 146 h 186"/>
                <a:gd name="T38" fmla="*/ 149 w 186"/>
                <a:gd name="T39" fmla="*/ 148 h 186"/>
                <a:gd name="T40" fmla="*/ 149 w 186"/>
                <a:gd name="T41" fmla="*/ 148 h 186"/>
                <a:gd name="T42" fmla="*/ 150 w 186"/>
                <a:gd name="T43" fmla="*/ 146 h 186"/>
                <a:gd name="T44" fmla="*/ 151 w 186"/>
                <a:gd name="T45" fmla="*/ 146 h 186"/>
                <a:gd name="T46" fmla="*/ 39 w 186"/>
                <a:gd name="T47" fmla="*/ 35 h 186"/>
                <a:gd name="T48" fmla="*/ 40 w 186"/>
                <a:gd name="T49" fmla="*/ 36 h 186"/>
                <a:gd name="T50" fmla="*/ 37 w 186"/>
                <a:gd name="T51" fmla="*/ 37 h 186"/>
                <a:gd name="T52" fmla="*/ 37 w 186"/>
                <a:gd name="T53" fmla="*/ 37 h 186"/>
                <a:gd name="T54" fmla="*/ 40 w 186"/>
                <a:gd name="T55" fmla="*/ 36 h 186"/>
                <a:gd name="T56" fmla="*/ 40 w 186"/>
                <a:gd name="T57" fmla="*/ 37 h 186"/>
                <a:gd name="T58" fmla="*/ 40 w 186"/>
                <a:gd name="T59" fmla="*/ 38 h 186"/>
                <a:gd name="T60" fmla="*/ 38 w 186"/>
                <a:gd name="T61" fmla="*/ 37 h 186"/>
                <a:gd name="T62" fmla="*/ 37 w 186"/>
                <a:gd name="T63" fmla="*/ 37 h 186"/>
                <a:gd name="T64" fmla="*/ 40 w 186"/>
                <a:gd name="T65" fmla="*/ 38 h 186"/>
                <a:gd name="T66" fmla="*/ 39 w 186"/>
                <a:gd name="T67" fmla="*/ 39 h 186"/>
                <a:gd name="T68" fmla="*/ 37 w 186"/>
                <a:gd name="T69" fmla="*/ 37 h 186"/>
                <a:gd name="T70" fmla="*/ 39 w 186"/>
                <a:gd name="T71" fmla="*/ 39 h 186"/>
                <a:gd name="T72" fmla="*/ 39 w 186"/>
                <a:gd name="T73" fmla="*/ 40 h 186"/>
                <a:gd name="T74" fmla="*/ 37 w 186"/>
                <a:gd name="T75" fmla="*/ 40 h 186"/>
                <a:gd name="T76" fmla="*/ 37 w 186"/>
                <a:gd name="T77" fmla="*/ 37 h 186"/>
                <a:gd name="T78" fmla="*/ 37 w 186"/>
                <a:gd name="T79" fmla="*/ 37 h 186"/>
                <a:gd name="T80" fmla="*/ 37 w 186"/>
                <a:gd name="T81" fmla="*/ 40 h 186"/>
                <a:gd name="T82" fmla="*/ 36 w 186"/>
                <a:gd name="T83" fmla="*/ 40 h 186"/>
                <a:gd name="T84" fmla="*/ 36 w 186"/>
                <a:gd name="T85" fmla="*/ 39 h 186"/>
                <a:gd name="T86" fmla="*/ 38 w 186"/>
                <a:gd name="T87" fmla="*/ 37 h 186"/>
                <a:gd name="T88" fmla="*/ 36 w 186"/>
                <a:gd name="T89" fmla="*/ 39 h 186"/>
                <a:gd name="T90" fmla="*/ 149 w 186"/>
                <a:gd name="T91" fmla="*/ 148 h 186"/>
                <a:gd name="T92" fmla="*/ 147 w 186"/>
                <a:gd name="T93" fmla="*/ 150 h 186"/>
                <a:gd name="T94" fmla="*/ 146 w 186"/>
                <a:gd name="T95" fmla="*/ 149 h 186"/>
                <a:gd name="T96" fmla="*/ 146 w 186"/>
                <a:gd name="T97" fmla="*/ 148 h 186"/>
                <a:gd name="T98" fmla="*/ 149 w 186"/>
                <a:gd name="T99" fmla="*/ 148 h 186"/>
                <a:gd name="T100" fmla="*/ 149 w 186"/>
                <a:gd name="T101" fmla="*/ 148 h 186"/>
                <a:gd name="T102" fmla="*/ 146 w 186"/>
                <a:gd name="T103" fmla="*/ 148 h 186"/>
                <a:gd name="T104" fmla="*/ 146 w 186"/>
                <a:gd name="T105" fmla="*/ 147 h 186"/>
                <a:gd name="T106" fmla="*/ 147 w 186"/>
                <a:gd name="T107" fmla="*/ 146 h 186"/>
                <a:gd name="T108" fmla="*/ 149 w 186"/>
                <a:gd name="T109" fmla="*/ 148 h 186"/>
                <a:gd name="T110" fmla="*/ 147 w 186"/>
                <a:gd name="T111" fmla="*/ 14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186">
                  <a:moveTo>
                    <a:pt x="161" y="161"/>
                  </a:moveTo>
                  <a:cubicBezTo>
                    <a:pt x="175" y="175"/>
                    <a:pt x="175" y="175"/>
                    <a:pt x="175" y="175"/>
                  </a:cubicBezTo>
                  <a:cubicBezTo>
                    <a:pt x="179" y="171"/>
                    <a:pt x="181" y="167"/>
                    <a:pt x="183" y="162"/>
                  </a:cubicBezTo>
                  <a:cubicBezTo>
                    <a:pt x="185" y="158"/>
                    <a:pt x="186" y="153"/>
                    <a:pt x="186" y="148"/>
                  </a:cubicBezTo>
                  <a:cubicBezTo>
                    <a:pt x="186" y="144"/>
                    <a:pt x="185" y="139"/>
                    <a:pt x="183" y="134"/>
                  </a:cubicBezTo>
                  <a:cubicBezTo>
                    <a:pt x="181" y="130"/>
                    <a:pt x="179" y="126"/>
                    <a:pt x="175" y="122"/>
                  </a:cubicBezTo>
                  <a:cubicBezTo>
                    <a:pt x="64" y="11"/>
                    <a:pt x="64" y="11"/>
                    <a:pt x="64" y="11"/>
                  </a:cubicBezTo>
                  <a:cubicBezTo>
                    <a:pt x="64" y="11"/>
                    <a:pt x="64" y="11"/>
                    <a:pt x="64" y="11"/>
                  </a:cubicBezTo>
                  <a:cubicBezTo>
                    <a:pt x="60" y="7"/>
                    <a:pt x="56" y="5"/>
                    <a:pt x="51" y="3"/>
                  </a:cubicBezTo>
                  <a:cubicBezTo>
                    <a:pt x="47" y="1"/>
                    <a:pt x="42" y="0"/>
                    <a:pt x="37" y="0"/>
                  </a:cubicBezTo>
                  <a:cubicBezTo>
                    <a:pt x="33" y="0"/>
                    <a:pt x="28" y="1"/>
                    <a:pt x="23" y="3"/>
                  </a:cubicBezTo>
                  <a:cubicBezTo>
                    <a:pt x="19" y="5"/>
                    <a:pt x="15" y="7"/>
                    <a:pt x="11" y="11"/>
                  </a:cubicBezTo>
                  <a:cubicBezTo>
                    <a:pt x="11" y="11"/>
                    <a:pt x="11" y="11"/>
                    <a:pt x="11" y="11"/>
                  </a:cubicBezTo>
                  <a:cubicBezTo>
                    <a:pt x="8" y="15"/>
                    <a:pt x="5" y="19"/>
                    <a:pt x="3" y="23"/>
                  </a:cubicBezTo>
                  <a:cubicBezTo>
                    <a:pt x="1" y="28"/>
                    <a:pt x="0" y="33"/>
                    <a:pt x="0" y="37"/>
                  </a:cubicBezTo>
                  <a:cubicBezTo>
                    <a:pt x="0" y="42"/>
                    <a:pt x="1" y="47"/>
                    <a:pt x="3" y="51"/>
                  </a:cubicBezTo>
                  <a:cubicBezTo>
                    <a:pt x="5" y="56"/>
                    <a:pt x="8" y="60"/>
                    <a:pt x="11" y="64"/>
                  </a:cubicBezTo>
                  <a:cubicBezTo>
                    <a:pt x="122" y="175"/>
                    <a:pt x="122" y="175"/>
                    <a:pt x="122" y="175"/>
                  </a:cubicBezTo>
                  <a:cubicBezTo>
                    <a:pt x="122" y="175"/>
                    <a:pt x="122" y="175"/>
                    <a:pt x="122" y="175"/>
                  </a:cubicBezTo>
                  <a:cubicBezTo>
                    <a:pt x="126" y="178"/>
                    <a:pt x="130" y="181"/>
                    <a:pt x="135" y="183"/>
                  </a:cubicBezTo>
                  <a:cubicBezTo>
                    <a:pt x="139" y="185"/>
                    <a:pt x="144" y="186"/>
                    <a:pt x="149" y="186"/>
                  </a:cubicBezTo>
                  <a:cubicBezTo>
                    <a:pt x="153" y="186"/>
                    <a:pt x="158" y="185"/>
                    <a:pt x="163" y="183"/>
                  </a:cubicBezTo>
                  <a:cubicBezTo>
                    <a:pt x="167" y="181"/>
                    <a:pt x="171" y="178"/>
                    <a:pt x="175" y="175"/>
                  </a:cubicBezTo>
                  <a:cubicBezTo>
                    <a:pt x="175" y="175"/>
                    <a:pt x="175" y="175"/>
                    <a:pt x="175" y="175"/>
                  </a:cubicBezTo>
                  <a:cubicBezTo>
                    <a:pt x="161" y="161"/>
                    <a:pt x="161" y="161"/>
                    <a:pt x="161" y="161"/>
                  </a:cubicBezTo>
                  <a:cubicBezTo>
                    <a:pt x="147" y="146"/>
                    <a:pt x="147" y="146"/>
                    <a:pt x="147" y="146"/>
                  </a:cubicBezTo>
                  <a:cubicBezTo>
                    <a:pt x="149" y="148"/>
                    <a:pt x="149" y="148"/>
                    <a:pt x="149" y="148"/>
                  </a:cubicBezTo>
                  <a:cubicBezTo>
                    <a:pt x="148" y="146"/>
                    <a:pt x="148" y="146"/>
                    <a:pt x="148" y="146"/>
                  </a:cubicBezTo>
                  <a:cubicBezTo>
                    <a:pt x="147" y="146"/>
                    <a:pt x="147" y="146"/>
                    <a:pt x="147" y="146"/>
                  </a:cubicBezTo>
                  <a:cubicBezTo>
                    <a:pt x="149" y="148"/>
                    <a:pt x="149" y="148"/>
                    <a:pt x="149" y="148"/>
                  </a:cubicBezTo>
                  <a:cubicBezTo>
                    <a:pt x="148" y="146"/>
                    <a:pt x="148" y="146"/>
                    <a:pt x="148" y="146"/>
                  </a:cubicBezTo>
                  <a:cubicBezTo>
                    <a:pt x="149" y="148"/>
                    <a:pt x="149" y="148"/>
                    <a:pt x="149" y="148"/>
                  </a:cubicBezTo>
                  <a:cubicBezTo>
                    <a:pt x="149" y="146"/>
                    <a:pt x="149" y="146"/>
                    <a:pt x="149" y="146"/>
                  </a:cubicBezTo>
                  <a:cubicBezTo>
                    <a:pt x="148" y="146"/>
                    <a:pt x="148" y="146"/>
                    <a:pt x="148" y="146"/>
                  </a:cubicBezTo>
                  <a:cubicBezTo>
                    <a:pt x="149" y="148"/>
                    <a:pt x="149" y="148"/>
                    <a:pt x="149" y="148"/>
                  </a:cubicBezTo>
                  <a:cubicBezTo>
                    <a:pt x="149" y="146"/>
                    <a:pt x="149" y="146"/>
                    <a:pt x="149" y="146"/>
                  </a:cubicBezTo>
                  <a:cubicBezTo>
                    <a:pt x="149" y="148"/>
                    <a:pt x="149" y="148"/>
                    <a:pt x="149" y="148"/>
                  </a:cubicBezTo>
                  <a:cubicBezTo>
                    <a:pt x="150" y="146"/>
                    <a:pt x="150" y="146"/>
                    <a:pt x="150" y="146"/>
                  </a:cubicBezTo>
                  <a:cubicBezTo>
                    <a:pt x="149" y="146"/>
                    <a:pt x="149" y="146"/>
                    <a:pt x="149" y="146"/>
                  </a:cubicBezTo>
                  <a:cubicBezTo>
                    <a:pt x="149" y="148"/>
                    <a:pt x="149" y="148"/>
                    <a:pt x="149" y="148"/>
                  </a:cubicBezTo>
                  <a:cubicBezTo>
                    <a:pt x="150" y="146"/>
                    <a:pt x="150" y="146"/>
                    <a:pt x="150" y="146"/>
                  </a:cubicBezTo>
                  <a:cubicBezTo>
                    <a:pt x="149" y="148"/>
                    <a:pt x="149" y="148"/>
                    <a:pt x="149" y="148"/>
                  </a:cubicBezTo>
                  <a:cubicBezTo>
                    <a:pt x="151" y="146"/>
                    <a:pt x="151" y="146"/>
                    <a:pt x="151" y="146"/>
                  </a:cubicBezTo>
                  <a:cubicBezTo>
                    <a:pt x="150" y="146"/>
                    <a:pt x="150" y="146"/>
                    <a:pt x="150" y="146"/>
                  </a:cubicBezTo>
                  <a:cubicBezTo>
                    <a:pt x="149" y="148"/>
                    <a:pt x="149" y="148"/>
                    <a:pt x="149" y="148"/>
                  </a:cubicBezTo>
                  <a:cubicBezTo>
                    <a:pt x="151" y="146"/>
                    <a:pt x="151" y="146"/>
                    <a:pt x="151" y="146"/>
                  </a:cubicBezTo>
                  <a:cubicBezTo>
                    <a:pt x="39" y="35"/>
                    <a:pt x="39" y="35"/>
                    <a:pt x="39" y="35"/>
                  </a:cubicBezTo>
                  <a:cubicBezTo>
                    <a:pt x="39" y="35"/>
                    <a:pt x="39" y="35"/>
                    <a:pt x="39" y="35"/>
                  </a:cubicBezTo>
                  <a:cubicBezTo>
                    <a:pt x="37" y="37"/>
                    <a:pt x="37" y="37"/>
                    <a:pt x="37" y="37"/>
                  </a:cubicBezTo>
                  <a:cubicBezTo>
                    <a:pt x="40" y="36"/>
                    <a:pt x="40" y="36"/>
                    <a:pt x="40" y="36"/>
                  </a:cubicBezTo>
                  <a:cubicBezTo>
                    <a:pt x="39" y="35"/>
                    <a:pt x="39" y="35"/>
                    <a:pt x="39" y="35"/>
                  </a:cubicBezTo>
                  <a:cubicBezTo>
                    <a:pt x="37" y="37"/>
                    <a:pt x="37" y="37"/>
                    <a:pt x="37" y="37"/>
                  </a:cubicBezTo>
                  <a:cubicBezTo>
                    <a:pt x="40" y="36"/>
                    <a:pt x="40" y="36"/>
                    <a:pt x="40" y="36"/>
                  </a:cubicBezTo>
                  <a:cubicBezTo>
                    <a:pt x="37" y="37"/>
                    <a:pt x="37" y="37"/>
                    <a:pt x="37" y="37"/>
                  </a:cubicBezTo>
                  <a:cubicBezTo>
                    <a:pt x="40" y="37"/>
                    <a:pt x="40" y="37"/>
                    <a:pt x="40" y="37"/>
                  </a:cubicBezTo>
                  <a:cubicBezTo>
                    <a:pt x="40" y="36"/>
                    <a:pt x="40" y="36"/>
                    <a:pt x="40" y="36"/>
                  </a:cubicBezTo>
                  <a:cubicBezTo>
                    <a:pt x="37" y="37"/>
                    <a:pt x="37" y="37"/>
                    <a:pt x="37" y="37"/>
                  </a:cubicBezTo>
                  <a:cubicBezTo>
                    <a:pt x="40" y="37"/>
                    <a:pt x="40" y="37"/>
                    <a:pt x="40" y="37"/>
                  </a:cubicBezTo>
                  <a:cubicBezTo>
                    <a:pt x="38" y="37"/>
                    <a:pt x="38" y="37"/>
                    <a:pt x="38" y="37"/>
                  </a:cubicBezTo>
                  <a:cubicBezTo>
                    <a:pt x="40" y="38"/>
                    <a:pt x="40" y="38"/>
                    <a:pt x="40" y="38"/>
                  </a:cubicBezTo>
                  <a:cubicBezTo>
                    <a:pt x="40" y="37"/>
                    <a:pt x="40" y="37"/>
                    <a:pt x="40" y="37"/>
                  </a:cubicBezTo>
                  <a:cubicBezTo>
                    <a:pt x="38" y="37"/>
                    <a:pt x="38" y="37"/>
                    <a:pt x="38" y="37"/>
                  </a:cubicBezTo>
                  <a:cubicBezTo>
                    <a:pt x="40" y="38"/>
                    <a:pt x="40" y="38"/>
                    <a:pt x="40" y="38"/>
                  </a:cubicBezTo>
                  <a:cubicBezTo>
                    <a:pt x="37" y="37"/>
                    <a:pt x="37" y="37"/>
                    <a:pt x="37" y="37"/>
                  </a:cubicBezTo>
                  <a:cubicBezTo>
                    <a:pt x="39" y="39"/>
                    <a:pt x="39" y="39"/>
                    <a:pt x="39" y="39"/>
                  </a:cubicBezTo>
                  <a:cubicBezTo>
                    <a:pt x="40" y="38"/>
                    <a:pt x="40" y="38"/>
                    <a:pt x="40" y="38"/>
                  </a:cubicBezTo>
                  <a:cubicBezTo>
                    <a:pt x="37" y="37"/>
                    <a:pt x="37" y="37"/>
                    <a:pt x="37" y="37"/>
                  </a:cubicBezTo>
                  <a:cubicBezTo>
                    <a:pt x="39" y="39"/>
                    <a:pt x="39" y="39"/>
                    <a:pt x="39" y="39"/>
                  </a:cubicBezTo>
                  <a:cubicBezTo>
                    <a:pt x="39" y="39"/>
                    <a:pt x="39" y="39"/>
                    <a:pt x="39" y="39"/>
                  </a:cubicBezTo>
                  <a:cubicBezTo>
                    <a:pt x="37" y="37"/>
                    <a:pt x="37" y="37"/>
                    <a:pt x="37" y="37"/>
                  </a:cubicBezTo>
                  <a:cubicBezTo>
                    <a:pt x="39" y="40"/>
                    <a:pt x="39" y="40"/>
                    <a:pt x="39" y="40"/>
                  </a:cubicBezTo>
                  <a:cubicBezTo>
                    <a:pt x="39" y="39"/>
                    <a:pt x="39" y="39"/>
                    <a:pt x="39" y="39"/>
                  </a:cubicBezTo>
                  <a:cubicBezTo>
                    <a:pt x="37" y="37"/>
                    <a:pt x="37" y="37"/>
                    <a:pt x="37" y="37"/>
                  </a:cubicBezTo>
                  <a:cubicBezTo>
                    <a:pt x="39" y="40"/>
                    <a:pt x="39" y="40"/>
                    <a:pt x="39" y="40"/>
                  </a:cubicBezTo>
                  <a:cubicBezTo>
                    <a:pt x="37" y="37"/>
                    <a:pt x="37" y="37"/>
                    <a:pt x="37" y="37"/>
                  </a:cubicBezTo>
                  <a:cubicBezTo>
                    <a:pt x="37" y="40"/>
                    <a:pt x="37" y="40"/>
                    <a:pt x="37" y="40"/>
                  </a:cubicBezTo>
                  <a:cubicBezTo>
                    <a:pt x="39" y="40"/>
                    <a:pt x="39" y="40"/>
                    <a:pt x="39" y="40"/>
                  </a:cubicBezTo>
                  <a:cubicBezTo>
                    <a:pt x="37" y="37"/>
                    <a:pt x="37" y="37"/>
                    <a:pt x="37" y="37"/>
                  </a:cubicBezTo>
                  <a:cubicBezTo>
                    <a:pt x="37" y="40"/>
                    <a:pt x="37" y="40"/>
                    <a:pt x="37" y="40"/>
                  </a:cubicBezTo>
                  <a:cubicBezTo>
                    <a:pt x="37" y="37"/>
                    <a:pt x="37" y="37"/>
                    <a:pt x="37" y="37"/>
                  </a:cubicBezTo>
                  <a:cubicBezTo>
                    <a:pt x="36" y="40"/>
                    <a:pt x="36" y="40"/>
                    <a:pt x="36" y="40"/>
                  </a:cubicBezTo>
                  <a:cubicBezTo>
                    <a:pt x="37" y="40"/>
                    <a:pt x="37" y="40"/>
                    <a:pt x="37" y="40"/>
                  </a:cubicBezTo>
                  <a:cubicBezTo>
                    <a:pt x="37" y="37"/>
                    <a:pt x="37" y="37"/>
                    <a:pt x="37" y="37"/>
                  </a:cubicBezTo>
                  <a:cubicBezTo>
                    <a:pt x="36" y="40"/>
                    <a:pt x="36" y="40"/>
                    <a:pt x="36" y="40"/>
                  </a:cubicBezTo>
                  <a:cubicBezTo>
                    <a:pt x="38" y="37"/>
                    <a:pt x="38" y="37"/>
                    <a:pt x="38" y="37"/>
                  </a:cubicBezTo>
                  <a:cubicBezTo>
                    <a:pt x="36" y="39"/>
                    <a:pt x="36" y="39"/>
                    <a:pt x="36" y="39"/>
                  </a:cubicBezTo>
                  <a:cubicBezTo>
                    <a:pt x="36" y="40"/>
                    <a:pt x="36" y="40"/>
                    <a:pt x="36" y="40"/>
                  </a:cubicBezTo>
                  <a:cubicBezTo>
                    <a:pt x="38" y="37"/>
                    <a:pt x="38" y="37"/>
                    <a:pt x="38" y="37"/>
                  </a:cubicBezTo>
                  <a:cubicBezTo>
                    <a:pt x="36" y="39"/>
                    <a:pt x="36" y="39"/>
                    <a:pt x="36" y="39"/>
                  </a:cubicBezTo>
                  <a:cubicBezTo>
                    <a:pt x="36" y="39"/>
                    <a:pt x="36" y="39"/>
                    <a:pt x="36" y="39"/>
                  </a:cubicBezTo>
                  <a:cubicBezTo>
                    <a:pt x="147" y="150"/>
                    <a:pt x="147" y="150"/>
                    <a:pt x="147" y="150"/>
                  </a:cubicBezTo>
                  <a:cubicBezTo>
                    <a:pt x="149" y="148"/>
                    <a:pt x="149" y="148"/>
                    <a:pt x="149" y="148"/>
                  </a:cubicBezTo>
                  <a:cubicBezTo>
                    <a:pt x="146" y="149"/>
                    <a:pt x="146" y="149"/>
                    <a:pt x="146" y="149"/>
                  </a:cubicBezTo>
                  <a:cubicBezTo>
                    <a:pt x="147" y="150"/>
                    <a:pt x="147" y="150"/>
                    <a:pt x="147" y="150"/>
                  </a:cubicBezTo>
                  <a:cubicBezTo>
                    <a:pt x="149" y="148"/>
                    <a:pt x="149" y="148"/>
                    <a:pt x="149" y="148"/>
                  </a:cubicBezTo>
                  <a:cubicBezTo>
                    <a:pt x="146" y="149"/>
                    <a:pt x="146" y="149"/>
                    <a:pt x="146" y="149"/>
                  </a:cubicBezTo>
                  <a:cubicBezTo>
                    <a:pt x="149" y="148"/>
                    <a:pt x="149" y="148"/>
                    <a:pt x="149" y="148"/>
                  </a:cubicBezTo>
                  <a:cubicBezTo>
                    <a:pt x="146" y="148"/>
                    <a:pt x="146" y="148"/>
                    <a:pt x="146" y="148"/>
                  </a:cubicBezTo>
                  <a:cubicBezTo>
                    <a:pt x="146" y="149"/>
                    <a:pt x="146" y="149"/>
                    <a:pt x="146" y="149"/>
                  </a:cubicBezTo>
                  <a:cubicBezTo>
                    <a:pt x="149" y="148"/>
                    <a:pt x="149" y="148"/>
                    <a:pt x="149" y="148"/>
                  </a:cubicBezTo>
                  <a:cubicBezTo>
                    <a:pt x="146" y="148"/>
                    <a:pt x="146" y="148"/>
                    <a:pt x="146" y="148"/>
                  </a:cubicBezTo>
                  <a:cubicBezTo>
                    <a:pt x="149" y="148"/>
                    <a:pt x="149" y="148"/>
                    <a:pt x="149" y="148"/>
                  </a:cubicBezTo>
                  <a:cubicBezTo>
                    <a:pt x="146" y="147"/>
                    <a:pt x="146" y="147"/>
                    <a:pt x="146" y="147"/>
                  </a:cubicBezTo>
                  <a:cubicBezTo>
                    <a:pt x="146" y="148"/>
                    <a:pt x="146" y="148"/>
                    <a:pt x="146" y="148"/>
                  </a:cubicBezTo>
                  <a:cubicBezTo>
                    <a:pt x="149" y="148"/>
                    <a:pt x="149" y="148"/>
                    <a:pt x="149" y="148"/>
                  </a:cubicBezTo>
                  <a:cubicBezTo>
                    <a:pt x="146" y="147"/>
                    <a:pt x="146" y="147"/>
                    <a:pt x="146" y="147"/>
                  </a:cubicBezTo>
                  <a:cubicBezTo>
                    <a:pt x="149" y="148"/>
                    <a:pt x="149" y="148"/>
                    <a:pt x="149" y="148"/>
                  </a:cubicBezTo>
                  <a:cubicBezTo>
                    <a:pt x="147" y="146"/>
                    <a:pt x="147" y="146"/>
                    <a:pt x="147" y="146"/>
                  </a:cubicBezTo>
                  <a:cubicBezTo>
                    <a:pt x="146" y="147"/>
                    <a:pt x="146" y="147"/>
                    <a:pt x="146" y="147"/>
                  </a:cubicBezTo>
                  <a:cubicBezTo>
                    <a:pt x="149" y="148"/>
                    <a:pt x="149" y="148"/>
                    <a:pt x="149" y="148"/>
                  </a:cubicBezTo>
                  <a:cubicBezTo>
                    <a:pt x="147" y="146"/>
                    <a:pt x="147" y="146"/>
                    <a:pt x="147" y="146"/>
                  </a:cubicBezTo>
                  <a:cubicBezTo>
                    <a:pt x="147" y="146"/>
                    <a:pt x="147" y="146"/>
                    <a:pt x="147" y="146"/>
                  </a:cubicBezTo>
                  <a:lnTo>
                    <a:pt x="161" y="16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en-US" sz="72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126;p3"/>
          <p:cNvSpPr txBox="1"/>
          <p:nvPr/>
        </p:nvSpPr>
        <p:spPr>
          <a:xfrm>
            <a:off x="1144270" y="2590165"/>
            <a:ext cx="11536045" cy="7068185"/>
          </a:xfrm>
          <a:prstGeom prst="rect">
            <a:avLst/>
          </a:prstGeom>
          <a:noFill/>
          <a:ln>
            <a:noFill/>
          </a:ln>
        </p:spPr>
        <p:txBody>
          <a:bodyPr spcFirstLastPara="1" wrap="square" lIns="91425" tIns="45700" rIns="91425" bIns="45700" anchor="t" anchorCtr="0">
            <a:normAutofit/>
          </a:bodyPr>
          <a:p>
            <a:pPr marL="342900" marR="0" lvl="0" indent="-317500" algn="l" rtl="0">
              <a:lnSpc>
                <a:spcPct val="140000"/>
              </a:lnSpc>
              <a:spcBef>
                <a:spcPts val="0"/>
              </a:spcBef>
              <a:spcAft>
                <a:spcPts val="0"/>
              </a:spcAft>
              <a:buClr>
                <a:srgbClr val="003635"/>
              </a:buClr>
              <a:buSzPts val="2000"/>
              <a:buFont typeface="Arial" panose="020B0604020202020204" pitchFamily="18"/>
              <a:buChar char="•"/>
            </a:pPr>
            <a:r>
              <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rPr>
              <a:t>Social media contributes enormous amount of user generated content on the topics of mental illness and suicidal ideations.</a:t>
            </a:r>
            <a:endPar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endParaRPr>
          </a:p>
          <a:p>
            <a:pPr marL="342900" marR="0" lvl="0" indent="-317500" algn="l" rtl="0">
              <a:lnSpc>
                <a:spcPct val="140000"/>
              </a:lnSpc>
              <a:spcBef>
                <a:spcPts val="0"/>
              </a:spcBef>
              <a:spcAft>
                <a:spcPts val="0"/>
              </a:spcAft>
              <a:buClr>
                <a:srgbClr val="003635"/>
              </a:buClr>
              <a:buSzPts val="2000"/>
              <a:buFont typeface="Arial" panose="020B0604020202020204" pitchFamily="18"/>
              <a:buChar char="•"/>
            </a:pPr>
            <a:r>
              <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rPr>
              <a:t>Analyzing this data helps to identify the individuals exhibiting mental concerns that lead to the thought of commiting suicide.</a:t>
            </a:r>
            <a:endPar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endParaRPr>
          </a:p>
          <a:p>
            <a:pPr marL="342900" marR="0" lvl="0" indent="-317500" algn="l" rtl="0">
              <a:lnSpc>
                <a:spcPct val="140000"/>
              </a:lnSpc>
              <a:spcBef>
                <a:spcPts val="0"/>
              </a:spcBef>
              <a:spcAft>
                <a:spcPts val="0"/>
              </a:spcAft>
              <a:buClr>
                <a:srgbClr val="003635"/>
              </a:buClr>
              <a:buSzPts val="2000"/>
              <a:buFont typeface="Arial" panose="020B0604020202020204" pitchFamily="18"/>
              <a:buChar char="•"/>
            </a:pPr>
            <a:r>
              <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rPr>
              <a:t>Using social media applications like Reddit and Twitter to differentiate between users exhibiting general issues and suicidal thoughts.</a:t>
            </a:r>
            <a:endPar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endParaRPr>
          </a:p>
        </p:txBody>
      </p:sp>
      <p:sp>
        <p:nvSpPr>
          <p:cNvPr id="13" name="Rectangle 12"/>
          <p:cNvSpPr/>
          <p:nvPr/>
        </p:nvSpPr>
        <p:spPr>
          <a:xfrm>
            <a:off x="9076603" y="9550815"/>
            <a:ext cx="1162031" cy="107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Rectangle 16"/>
          <p:cNvSpPr/>
          <p:nvPr/>
        </p:nvSpPr>
        <p:spPr>
          <a:xfrm>
            <a:off x="0" y="6858000"/>
            <a:ext cx="1565031" cy="6858000"/>
          </a:xfrm>
          <a:prstGeom prst="rect">
            <a:avLst/>
          </a:prstGeom>
          <a:solidFill>
            <a:schemeClr val="tx1">
              <a:lumMod val="10000"/>
              <a:lumOff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twitt"/>
          <p:cNvPicPr>
            <a:picLocks noChangeAspect="1"/>
          </p:cNvPicPr>
          <p:nvPr>
            <p:ph type="pic" sz="quarter" idx="12"/>
          </p:nvPr>
        </p:nvPicPr>
        <p:blipFill>
          <a:blip r:embed="rId1"/>
          <a:stretch>
            <a:fillRect/>
          </a:stretch>
        </p:blipFill>
        <p:spPr>
          <a:xfrm>
            <a:off x="3184525" y="10113645"/>
            <a:ext cx="1714500" cy="1714500"/>
          </a:xfrm>
          <a:prstGeom prst="rect">
            <a:avLst/>
          </a:prstGeom>
        </p:spPr>
      </p:pic>
      <p:sp>
        <p:nvSpPr>
          <p:cNvPr id="3" name="Text Box 2"/>
          <p:cNvSpPr txBox="1"/>
          <p:nvPr/>
        </p:nvSpPr>
        <p:spPr>
          <a:xfrm>
            <a:off x="530860" y="695325"/>
            <a:ext cx="9155430" cy="1445260"/>
          </a:xfrm>
          <a:prstGeom prst="rect">
            <a:avLst/>
          </a:prstGeom>
          <a:noFill/>
        </p:spPr>
        <p:txBody>
          <a:bodyPr wrap="square" rtlCol="0">
            <a:spAutoFit/>
          </a:bodyPr>
          <a:p>
            <a:r>
              <a:rPr lang="en-GB" altLang="en-US" sz="8800" b="1">
                <a:solidFill>
                  <a:schemeClr val="tx1"/>
                </a:solidFill>
                <a:latin typeface="Raleway" panose="020B0503030101060003" pitchFamily="34" charset="0"/>
                <a:sym typeface="+mn-ea"/>
              </a:rPr>
              <a:t>Introduction</a:t>
            </a:r>
            <a:endParaRPr lang="en-GB" altLang="en-US" sz="8800" b="1">
              <a:solidFill>
                <a:schemeClr val="tx1"/>
              </a:solidFill>
              <a:latin typeface="Raleway" panose="020B0503030101060003" pitchFamily="34" charset="0"/>
              <a:sym typeface="+mn-ea"/>
            </a:endParaRPr>
          </a:p>
        </p:txBody>
      </p:sp>
      <p:pic>
        <p:nvPicPr>
          <p:cNvPr id="7" name="Picture Placeholder 4" descr="C:\Users\hp\Desktop\SUICIDE\reddit icon.pngreddit icon"/>
          <p:cNvPicPr>
            <a:picLocks noChangeAspect="1"/>
          </p:cNvPicPr>
          <p:nvPr/>
        </p:nvPicPr>
        <p:blipFill>
          <a:blip r:embed="rId2"/>
          <a:srcRect/>
          <a:stretch>
            <a:fillRect/>
          </a:stretch>
        </p:blipFill>
        <p:spPr>
          <a:xfrm>
            <a:off x="5635625" y="10113645"/>
            <a:ext cx="1714500" cy="1714500"/>
          </a:xfrm>
          <a:prstGeom prst="rect">
            <a:avLst/>
          </a:prstGeom>
        </p:spPr>
      </p:pic>
      <p:pic>
        <p:nvPicPr>
          <p:cNvPr id="4" name="Picture Placeholder 3" descr="socialmedia-mn2s"/>
          <p:cNvPicPr>
            <a:picLocks noChangeAspect="1"/>
          </p:cNvPicPr>
          <p:nvPr>
            <p:ph type="pic" sz="quarter" idx="10"/>
          </p:nvPr>
        </p:nvPicPr>
        <p:blipFill>
          <a:blip r:embed="rId3"/>
          <a:stretch>
            <a:fillRect/>
          </a:stretch>
        </p:blipFill>
        <p:spPr>
          <a:xfrm>
            <a:off x="15088235" y="2590165"/>
            <a:ext cx="6553200" cy="4960620"/>
          </a:xfrm>
          <a:prstGeom prst="rect">
            <a:avLst/>
          </a:prstGeom>
          <a:ln>
            <a:solidFill>
              <a:schemeClr val="tx1"/>
            </a:solidFill>
          </a:ln>
        </p:spPr>
      </p:pic>
      <p:pic>
        <p:nvPicPr>
          <p:cNvPr id="6" name="Picture 5" descr="Social-Media-Graphic"/>
          <p:cNvPicPr>
            <a:picLocks noChangeAspect="1"/>
          </p:cNvPicPr>
          <p:nvPr/>
        </p:nvPicPr>
        <p:blipFill>
          <a:blip r:embed="rId4"/>
          <a:stretch>
            <a:fillRect/>
          </a:stretch>
        </p:blipFill>
        <p:spPr>
          <a:xfrm>
            <a:off x="15125065" y="7550785"/>
            <a:ext cx="6515735" cy="4348480"/>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5467021" y="874335"/>
            <a:ext cx="13453132" cy="1107440"/>
          </a:xfrm>
          <a:prstGeom prst="rect">
            <a:avLst/>
          </a:prstGeom>
          <a:noFill/>
        </p:spPr>
        <p:txBody>
          <a:bodyPr wrap="square" lIns="0" tIns="0" rIns="0" bIns="0" rtlCol="0">
            <a:spAutoFit/>
          </a:bodyPr>
          <a:lstStyle/>
          <a:p>
            <a:pPr algn="ctr"/>
            <a:r>
              <a:rPr lang="en-GB" altLang="en-US" sz="7200" b="1">
                <a:latin typeface="Raleway" panose="020B0503030101060003" pitchFamily="34" charset="0"/>
                <a:sym typeface="+mn-ea"/>
              </a:rPr>
              <a:t>Literature Survey</a:t>
            </a:r>
            <a:endParaRPr lang="en-GB" altLang="en-US" sz="7200" b="1">
              <a:solidFill>
                <a:schemeClr val="tx2"/>
              </a:solidFill>
              <a:latin typeface="Raleway" panose="020B0503030101060003" pitchFamily="34" charset="0"/>
              <a:ea typeface="Lato Heavy" panose="020F0502020204030203" pitchFamily="34" charset="0"/>
              <a:cs typeface="Lato Heavy" panose="020F0502020204030203" pitchFamily="34" charset="0"/>
              <a:sym typeface="+mn-ea"/>
            </a:endParaRPr>
          </a:p>
        </p:txBody>
      </p:sp>
      <p:sp>
        <p:nvSpPr>
          <p:cNvPr id="70" name="TextBox 69"/>
          <p:cNvSpPr txBox="1"/>
          <p:nvPr/>
        </p:nvSpPr>
        <p:spPr>
          <a:xfrm flipH="1">
            <a:off x="1157605" y="2461895"/>
            <a:ext cx="22158960" cy="1230630"/>
          </a:xfrm>
          <a:prstGeom prst="rect">
            <a:avLst/>
          </a:prstGeom>
          <a:noFill/>
        </p:spPr>
        <p:txBody>
          <a:bodyPr wrap="square" lIns="0" tIns="0" rIns="0" bIns="0" rtlCol="0">
            <a:spAutoFit/>
          </a:bodyPr>
          <a:lstStyle/>
          <a:p>
            <a:pPr algn="l">
              <a:lnSpc>
                <a:spcPct val="125000"/>
              </a:lnSpc>
            </a:pPr>
            <a:r>
              <a:rPr lang="en-GB" altLang="en-US" sz="3200" dirty="0">
                <a:solidFill>
                  <a:schemeClr val="tx2"/>
                </a:solidFill>
                <a:latin typeface="Lato Medium" panose="020F0502020204030203" pitchFamily="34" charset="0"/>
                <a:ea typeface="Lato Medium" panose="020F0502020204030203" pitchFamily="34" charset="0"/>
                <a:cs typeface="Lato Medium" panose="020F0502020204030203" pitchFamily="34" charset="0"/>
              </a:rPr>
              <a:t>The data from reddit for the year </a:t>
            </a:r>
            <a:r>
              <a:rPr lang="en-GB" altLang="en-US" sz="3200" b="1" dirty="0">
                <a:solidFill>
                  <a:schemeClr val="tx2"/>
                </a:solidFill>
                <a:latin typeface="Lato Medium" panose="020F0502020204030203" pitchFamily="34" charset="0"/>
                <a:ea typeface="Lato Medium" panose="020F0502020204030203" pitchFamily="34" charset="0"/>
                <a:cs typeface="Lato Medium" panose="020F0502020204030203" pitchFamily="34" charset="0"/>
              </a:rPr>
              <a:t>2015</a:t>
            </a:r>
            <a:r>
              <a:rPr lang="en-GB" altLang="en-US" sz="3200" dirty="0">
                <a:solidFill>
                  <a:schemeClr val="tx2"/>
                </a:solidFill>
                <a:latin typeface="Lato Medium" panose="020F0502020204030203" pitchFamily="34" charset="0"/>
                <a:ea typeface="Lato Medium" panose="020F0502020204030203" pitchFamily="34" charset="0"/>
                <a:cs typeface="Lato Medium" panose="020F0502020204030203" pitchFamily="34" charset="0"/>
              </a:rPr>
              <a:t> is collected* for user information and their posts. </a:t>
            </a:r>
            <a:endParaRPr lang="en-GB" altLang="en-US" sz="3200" dirty="0">
              <a:solidFill>
                <a:schemeClr val="tx2"/>
              </a:solidFill>
              <a:latin typeface="Lato Medium" panose="020F0502020204030203" pitchFamily="34" charset="0"/>
              <a:ea typeface="Lato Medium" panose="020F0502020204030203" pitchFamily="34" charset="0"/>
              <a:cs typeface="Lato Medium" panose="020F0502020204030203" pitchFamily="34" charset="0"/>
            </a:endParaRPr>
          </a:p>
          <a:p>
            <a:pPr algn="l">
              <a:lnSpc>
                <a:spcPct val="125000"/>
              </a:lnSpc>
            </a:pPr>
            <a:r>
              <a:rPr lang="en-GB" altLang="en-US" sz="3200" dirty="0">
                <a:solidFill>
                  <a:schemeClr val="tx2"/>
                </a:solidFill>
                <a:latin typeface="Lato Medium" panose="020F0502020204030203" pitchFamily="34" charset="0"/>
                <a:ea typeface="Lato Medium" panose="020F0502020204030203" pitchFamily="34" charset="0"/>
                <a:cs typeface="Lato Medium" panose="020F0502020204030203" pitchFamily="34" charset="0"/>
              </a:rPr>
              <a:t>This is just to potray an example and data insights. Actual shall be collected based on the user information for the year 2019-2020</a:t>
            </a:r>
            <a:endParaRPr lang="en-GB" altLang="en-US" sz="3200" dirty="0">
              <a:solidFill>
                <a:schemeClr val="tx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71" name="TextBox 70"/>
          <p:cNvSpPr txBox="1"/>
          <p:nvPr/>
        </p:nvSpPr>
        <p:spPr>
          <a:xfrm>
            <a:off x="3971700" y="4687374"/>
            <a:ext cx="1617490" cy="583565"/>
          </a:xfrm>
          <a:prstGeom prst="rect">
            <a:avLst/>
          </a:prstGeom>
          <a:noFill/>
        </p:spPr>
        <p:txBody>
          <a:bodyPr wrap="square" rtlCol="0">
            <a:spAutoFit/>
          </a:bodyPr>
          <a:lstStyle/>
          <a:p>
            <a:pPr algn="r"/>
            <a:r>
              <a:rPr lang="en-GB" altLang="id-ID" sz="3200" b="1">
                <a:solidFill>
                  <a:srgbClr val="5B9BD5"/>
                </a:solidFill>
                <a:cs typeface="Lato Regular"/>
              </a:rPr>
              <a:t>Reddit </a:t>
            </a:r>
            <a:endParaRPr lang="en-GB" altLang="id-ID" sz="3200" b="1" dirty="0">
              <a:solidFill>
                <a:srgbClr val="5B9BD5"/>
              </a:solidFill>
              <a:cs typeface="Lato Regular"/>
            </a:endParaRPr>
          </a:p>
        </p:txBody>
      </p:sp>
      <p:sp>
        <p:nvSpPr>
          <p:cNvPr id="72" name="TextBox 71"/>
          <p:cNvSpPr txBox="1"/>
          <p:nvPr/>
        </p:nvSpPr>
        <p:spPr>
          <a:xfrm>
            <a:off x="1043577" y="5215950"/>
            <a:ext cx="4657720" cy="1814830"/>
          </a:xfrm>
          <a:prstGeom prst="rect">
            <a:avLst/>
          </a:prstGeom>
          <a:noFill/>
        </p:spPr>
        <p:txBody>
          <a:bodyPr wrap="square" rtlCol="0">
            <a:spAutoFit/>
          </a:bodyPr>
          <a:lstStyle/>
          <a:p>
            <a:pPr algn="r"/>
            <a:r>
              <a:rPr lang="en-GB" altLang="pt-BR" sz="2800" dirty="0">
                <a:solidFill>
                  <a:schemeClr val="tx2"/>
                </a:solidFill>
                <a:cs typeface="Lato Light"/>
              </a:rPr>
              <a:t>Segragating the data from subreddits into General Issues and Suicide Watch to further analyse the user information.</a:t>
            </a:r>
            <a:r>
              <a:rPr lang="en-GB" altLang="pt-BR" sz="2400" dirty="0">
                <a:solidFill>
                  <a:schemeClr val="tx2"/>
                </a:solidFill>
                <a:cs typeface="Lato Light"/>
              </a:rPr>
              <a:t>  </a:t>
            </a:r>
            <a:endParaRPr lang="en-GB" altLang="pt-BR" sz="2400" b="1" dirty="0">
              <a:solidFill>
                <a:schemeClr val="tx2"/>
              </a:solidFill>
              <a:cs typeface="Lato Light"/>
            </a:endParaRPr>
          </a:p>
        </p:txBody>
      </p:sp>
      <p:sp>
        <p:nvSpPr>
          <p:cNvPr id="86" name="TextBox 85"/>
          <p:cNvSpPr txBox="1"/>
          <p:nvPr/>
        </p:nvSpPr>
        <p:spPr>
          <a:xfrm>
            <a:off x="2639060" y="7791450"/>
            <a:ext cx="2931160" cy="583565"/>
          </a:xfrm>
          <a:prstGeom prst="rect">
            <a:avLst/>
          </a:prstGeom>
          <a:noFill/>
        </p:spPr>
        <p:txBody>
          <a:bodyPr wrap="square" rtlCol="0">
            <a:spAutoFit/>
          </a:bodyPr>
          <a:lstStyle/>
          <a:p>
            <a:pPr algn="r"/>
            <a:r>
              <a:rPr lang="en-GB" altLang="id-ID" sz="3200" b="1">
                <a:solidFill>
                  <a:schemeClr val="tx2"/>
                </a:solidFill>
                <a:cs typeface="Lato Regular"/>
              </a:rPr>
              <a:t>General Issues</a:t>
            </a:r>
            <a:r>
              <a:rPr lang="id-ID" sz="3200" b="1">
                <a:solidFill>
                  <a:schemeClr val="tx2"/>
                </a:solidFill>
                <a:cs typeface="Lato Regular"/>
              </a:rPr>
              <a:t> </a:t>
            </a:r>
            <a:endParaRPr lang="id-ID" sz="3200" b="1" dirty="0">
              <a:solidFill>
                <a:schemeClr val="tx2"/>
              </a:solidFill>
              <a:cs typeface="Lato Regular"/>
            </a:endParaRPr>
          </a:p>
        </p:txBody>
      </p:sp>
      <p:sp>
        <p:nvSpPr>
          <p:cNvPr id="88" name="TextBox 87"/>
          <p:cNvSpPr txBox="1"/>
          <p:nvPr/>
        </p:nvSpPr>
        <p:spPr>
          <a:xfrm>
            <a:off x="1024525" y="8320166"/>
            <a:ext cx="4657720" cy="953135"/>
          </a:xfrm>
          <a:prstGeom prst="rect">
            <a:avLst/>
          </a:prstGeom>
          <a:noFill/>
        </p:spPr>
        <p:txBody>
          <a:bodyPr wrap="square" rtlCol="0">
            <a:spAutoFit/>
          </a:bodyPr>
          <a:lstStyle/>
          <a:p>
            <a:pPr algn="r"/>
            <a:r>
              <a:rPr lang="en-GB" altLang="pt-BR" sz="2800" dirty="0">
                <a:solidFill>
                  <a:schemeClr val="tx2"/>
                </a:solidFill>
                <a:cs typeface="Lato Light"/>
              </a:rPr>
              <a:t>Subsections related to general mental health issues</a:t>
            </a:r>
            <a:endParaRPr lang="en-GB" altLang="pt-BR" sz="2800" b="1" dirty="0">
              <a:solidFill>
                <a:schemeClr val="tx2"/>
              </a:solidFill>
              <a:cs typeface="Lato Light"/>
            </a:endParaRPr>
          </a:p>
        </p:txBody>
      </p:sp>
      <p:sp>
        <p:nvSpPr>
          <p:cNvPr id="96" name="TextBox 95"/>
          <p:cNvSpPr txBox="1"/>
          <p:nvPr/>
        </p:nvSpPr>
        <p:spPr>
          <a:xfrm>
            <a:off x="2677160" y="9923145"/>
            <a:ext cx="2931160" cy="583565"/>
          </a:xfrm>
          <a:prstGeom prst="rect">
            <a:avLst/>
          </a:prstGeom>
          <a:noFill/>
        </p:spPr>
        <p:txBody>
          <a:bodyPr wrap="square" rtlCol="0">
            <a:spAutoFit/>
          </a:bodyPr>
          <a:lstStyle/>
          <a:p>
            <a:pPr algn="r"/>
            <a:r>
              <a:rPr lang="en-GB" altLang="id-ID" sz="3200" b="1">
                <a:solidFill>
                  <a:schemeClr val="tx2"/>
                </a:solidFill>
                <a:cs typeface="Lato Regular"/>
              </a:rPr>
              <a:t>Suicide Watch</a:t>
            </a:r>
            <a:r>
              <a:rPr lang="id-ID" sz="3200" b="1">
                <a:solidFill>
                  <a:schemeClr val="tx2"/>
                </a:solidFill>
                <a:cs typeface="Lato Regular"/>
              </a:rPr>
              <a:t> </a:t>
            </a:r>
            <a:endParaRPr lang="id-ID" sz="3200" b="1" dirty="0">
              <a:solidFill>
                <a:schemeClr val="tx2"/>
              </a:solidFill>
              <a:cs typeface="Lato Regular"/>
            </a:endParaRPr>
          </a:p>
        </p:txBody>
      </p:sp>
      <p:sp>
        <p:nvSpPr>
          <p:cNvPr id="98" name="TextBox 97"/>
          <p:cNvSpPr txBox="1"/>
          <p:nvPr/>
        </p:nvSpPr>
        <p:spPr>
          <a:xfrm>
            <a:off x="1062625" y="10451966"/>
            <a:ext cx="4657720" cy="953135"/>
          </a:xfrm>
          <a:prstGeom prst="rect">
            <a:avLst/>
          </a:prstGeom>
          <a:noFill/>
        </p:spPr>
        <p:txBody>
          <a:bodyPr wrap="square" rtlCol="0">
            <a:spAutoFit/>
          </a:bodyPr>
          <a:lstStyle/>
          <a:p>
            <a:pPr algn="r"/>
            <a:r>
              <a:rPr lang="en-GB" altLang="pt-BR" sz="2800" dirty="0">
                <a:solidFill>
                  <a:schemeClr val="tx2"/>
                </a:solidFill>
                <a:cs typeface="Lato Light"/>
              </a:rPr>
              <a:t>Subsections related to suicide ideations.</a:t>
            </a:r>
            <a:endParaRPr lang="en-GB" altLang="pt-BR" sz="2800" b="1" dirty="0">
              <a:solidFill>
                <a:schemeClr val="tx2"/>
              </a:solidFill>
              <a:cs typeface="Lato Light"/>
            </a:endParaRPr>
          </a:p>
        </p:txBody>
      </p:sp>
      <p:sp>
        <p:nvSpPr>
          <p:cNvPr id="106" name="Oval 105"/>
          <p:cNvSpPr/>
          <p:nvPr/>
        </p:nvSpPr>
        <p:spPr>
          <a:xfrm>
            <a:off x="5767049" y="5003748"/>
            <a:ext cx="475404" cy="47540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08" name="Oval 107"/>
          <p:cNvSpPr/>
          <p:nvPr/>
        </p:nvSpPr>
        <p:spPr>
          <a:xfrm>
            <a:off x="5747999" y="8101946"/>
            <a:ext cx="475404" cy="47540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12" name="Oval 111"/>
          <p:cNvSpPr/>
          <p:nvPr/>
        </p:nvSpPr>
        <p:spPr>
          <a:xfrm>
            <a:off x="5786099" y="10297476"/>
            <a:ext cx="475404" cy="47540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pic>
        <p:nvPicPr>
          <p:cNvPr id="3" name="Picture Placeholder 2" descr="Screenshot (277)"/>
          <p:cNvPicPr>
            <a:picLocks noChangeAspect="1"/>
          </p:cNvPicPr>
          <p:nvPr>
            <p:ph type="pic" sz="quarter" idx="10"/>
          </p:nvPr>
        </p:nvPicPr>
        <p:blipFill>
          <a:blip r:embed="rId1"/>
          <a:stretch>
            <a:fillRect/>
          </a:stretch>
        </p:blipFill>
        <p:spPr>
          <a:xfrm>
            <a:off x="7624445" y="4470400"/>
            <a:ext cx="13581380" cy="7454900"/>
          </a:xfrm>
          <a:prstGeom prst="rect">
            <a:avLst/>
          </a:prstGeom>
        </p:spPr>
      </p:pic>
      <p:sp>
        <p:nvSpPr>
          <p:cNvPr id="5" name="Text Box 4"/>
          <p:cNvSpPr txBox="1"/>
          <p:nvPr/>
        </p:nvSpPr>
        <p:spPr>
          <a:xfrm>
            <a:off x="18575020" y="12773025"/>
            <a:ext cx="5276850" cy="460375"/>
          </a:xfrm>
          <a:prstGeom prst="rect">
            <a:avLst/>
          </a:prstGeom>
          <a:noFill/>
        </p:spPr>
        <p:txBody>
          <a:bodyPr wrap="square" rtlCol="0">
            <a:spAutoFit/>
          </a:bodyPr>
          <a:p>
            <a:r>
              <a:rPr lang="en-GB" altLang="en-US" sz="2400"/>
              <a:t>*Data is collected using Pushshift API</a:t>
            </a:r>
            <a:endParaRPr lang="en-GB"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500"/>
                                        <p:tgtEl>
                                          <p:spTgt spid="1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500"/>
                                        <p:tgtEl>
                                          <p:spTgt spid="9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86" grpId="0"/>
      <p:bldP spid="88" grpId="0"/>
      <p:bldP spid="96" grpId="0"/>
      <p:bldP spid="98" grpId="0"/>
      <p:bldP spid="106" grpId="0" bldLvl="0" animBg="1"/>
      <p:bldP spid="108" grpId="0" bldLvl="0" animBg="1"/>
      <p:bldP spid="1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686290" cy="3372485"/>
          </a:xfrm>
          <a:prstGeom prst="rect">
            <a:avLst/>
          </a:prstGeom>
          <a:solidFill>
            <a:schemeClr val="tx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8" name="Rectangle 7"/>
          <p:cNvSpPr/>
          <p:nvPr/>
        </p:nvSpPr>
        <p:spPr>
          <a:xfrm>
            <a:off x="12378055" y="9117330"/>
            <a:ext cx="10605135" cy="3439160"/>
          </a:xfrm>
          <a:prstGeom prst="rect">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0" name="Shape 5241"/>
          <p:cNvSpPr/>
          <p:nvPr/>
        </p:nvSpPr>
        <p:spPr>
          <a:xfrm>
            <a:off x="13044730" y="9713857"/>
            <a:ext cx="769882" cy="836043"/>
          </a:xfrm>
          <a:custGeom>
            <a:avLst/>
            <a:gdLst/>
            <a:ahLst/>
            <a:cxnLst>
              <a:cxn ang="0">
                <a:pos x="wd2" y="hd2"/>
              </a:cxn>
              <a:cxn ang="5400000">
                <a:pos x="wd2" y="hd2"/>
              </a:cxn>
              <a:cxn ang="10800000">
                <a:pos x="wd2" y="hd2"/>
              </a:cxn>
              <a:cxn ang="16200000">
                <a:pos x="wd2" y="hd2"/>
              </a:cxn>
            </a:cxnLst>
            <a:rect l="0" t="0" r="r" b="b"/>
            <a:pathLst>
              <a:path w="21600" h="21600" extrusionOk="0">
                <a:moveTo>
                  <a:pt x="21600" y="19912"/>
                </a:moveTo>
                <a:cubicBezTo>
                  <a:pt x="21600" y="20925"/>
                  <a:pt x="20868" y="21600"/>
                  <a:pt x="20136" y="21600"/>
                </a:cubicBezTo>
                <a:cubicBezTo>
                  <a:pt x="1464" y="21600"/>
                  <a:pt x="1464" y="21600"/>
                  <a:pt x="1464" y="21600"/>
                </a:cubicBezTo>
                <a:cubicBezTo>
                  <a:pt x="732" y="21600"/>
                  <a:pt x="0" y="20925"/>
                  <a:pt x="0" y="19912"/>
                </a:cubicBezTo>
                <a:cubicBezTo>
                  <a:pt x="0" y="4388"/>
                  <a:pt x="0" y="4388"/>
                  <a:pt x="0" y="4388"/>
                </a:cubicBezTo>
                <a:cubicBezTo>
                  <a:pt x="0" y="3713"/>
                  <a:pt x="732" y="3038"/>
                  <a:pt x="1464" y="3038"/>
                </a:cubicBezTo>
                <a:cubicBezTo>
                  <a:pt x="3295" y="3038"/>
                  <a:pt x="3295" y="3038"/>
                  <a:pt x="3295" y="3038"/>
                </a:cubicBezTo>
                <a:cubicBezTo>
                  <a:pt x="3295" y="1688"/>
                  <a:pt x="3295" y="1688"/>
                  <a:pt x="3295" y="1688"/>
                </a:cubicBezTo>
                <a:cubicBezTo>
                  <a:pt x="3295" y="675"/>
                  <a:pt x="4027" y="0"/>
                  <a:pt x="5492" y="0"/>
                </a:cubicBezTo>
                <a:cubicBezTo>
                  <a:pt x="6224" y="0"/>
                  <a:pt x="6224" y="0"/>
                  <a:pt x="6224" y="0"/>
                </a:cubicBezTo>
                <a:cubicBezTo>
                  <a:pt x="7322" y="0"/>
                  <a:pt x="8420" y="675"/>
                  <a:pt x="8420" y="1688"/>
                </a:cubicBezTo>
                <a:cubicBezTo>
                  <a:pt x="8420" y="3038"/>
                  <a:pt x="8420" y="3038"/>
                  <a:pt x="8420" y="3038"/>
                </a:cubicBezTo>
                <a:cubicBezTo>
                  <a:pt x="13180" y="3038"/>
                  <a:pt x="13180" y="3038"/>
                  <a:pt x="13180" y="3038"/>
                </a:cubicBezTo>
                <a:cubicBezTo>
                  <a:pt x="13180" y="1688"/>
                  <a:pt x="13180" y="1688"/>
                  <a:pt x="13180" y="1688"/>
                </a:cubicBezTo>
                <a:cubicBezTo>
                  <a:pt x="13180" y="675"/>
                  <a:pt x="14278" y="0"/>
                  <a:pt x="15376" y="0"/>
                </a:cubicBezTo>
                <a:cubicBezTo>
                  <a:pt x="16108" y="0"/>
                  <a:pt x="16108" y="0"/>
                  <a:pt x="16108" y="0"/>
                </a:cubicBezTo>
                <a:cubicBezTo>
                  <a:pt x="17207" y="0"/>
                  <a:pt x="18305" y="675"/>
                  <a:pt x="18305" y="1688"/>
                </a:cubicBezTo>
                <a:cubicBezTo>
                  <a:pt x="18305" y="3038"/>
                  <a:pt x="18305" y="3038"/>
                  <a:pt x="18305" y="3038"/>
                </a:cubicBezTo>
                <a:cubicBezTo>
                  <a:pt x="20136" y="3038"/>
                  <a:pt x="20136" y="3038"/>
                  <a:pt x="20136" y="3038"/>
                </a:cubicBezTo>
                <a:cubicBezTo>
                  <a:pt x="20868" y="3038"/>
                  <a:pt x="21600" y="3713"/>
                  <a:pt x="21600" y="4388"/>
                </a:cubicBezTo>
                <a:lnTo>
                  <a:pt x="21600" y="19912"/>
                </a:lnTo>
                <a:close/>
                <a:moveTo>
                  <a:pt x="5492" y="11137"/>
                </a:moveTo>
                <a:cubicBezTo>
                  <a:pt x="5492" y="7763"/>
                  <a:pt x="5492" y="7763"/>
                  <a:pt x="5492" y="7763"/>
                </a:cubicBezTo>
                <a:cubicBezTo>
                  <a:pt x="1464" y="7763"/>
                  <a:pt x="1464" y="7763"/>
                  <a:pt x="1464" y="7763"/>
                </a:cubicBezTo>
                <a:cubicBezTo>
                  <a:pt x="1464" y="11137"/>
                  <a:pt x="1464" y="11137"/>
                  <a:pt x="1464" y="11137"/>
                </a:cubicBezTo>
                <a:lnTo>
                  <a:pt x="5492" y="11137"/>
                </a:lnTo>
                <a:close/>
                <a:moveTo>
                  <a:pt x="5492" y="15862"/>
                </a:moveTo>
                <a:cubicBezTo>
                  <a:pt x="5492" y="11812"/>
                  <a:pt x="5492" y="11812"/>
                  <a:pt x="5492" y="11812"/>
                </a:cubicBezTo>
                <a:cubicBezTo>
                  <a:pt x="1464" y="11812"/>
                  <a:pt x="1464" y="11812"/>
                  <a:pt x="1464" y="11812"/>
                </a:cubicBezTo>
                <a:cubicBezTo>
                  <a:pt x="1464" y="15862"/>
                  <a:pt x="1464" y="15862"/>
                  <a:pt x="1464" y="15862"/>
                </a:cubicBezTo>
                <a:lnTo>
                  <a:pt x="5492" y="15862"/>
                </a:lnTo>
                <a:close/>
                <a:moveTo>
                  <a:pt x="5492" y="19912"/>
                </a:moveTo>
                <a:cubicBezTo>
                  <a:pt x="5492" y="16537"/>
                  <a:pt x="5492" y="16537"/>
                  <a:pt x="5492" y="16537"/>
                </a:cubicBezTo>
                <a:cubicBezTo>
                  <a:pt x="1464" y="16537"/>
                  <a:pt x="1464" y="16537"/>
                  <a:pt x="1464" y="16537"/>
                </a:cubicBezTo>
                <a:cubicBezTo>
                  <a:pt x="1464" y="19912"/>
                  <a:pt x="1464" y="19912"/>
                  <a:pt x="1464" y="19912"/>
                </a:cubicBezTo>
                <a:lnTo>
                  <a:pt x="5492" y="19912"/>
                </a:lnTo>
                <a:close/>
                <a:moveTo>
                  <a:pt x="6590" y="1688"/>
                </a:moveTo>
                <a:cubicBezTo>
                  <a:pt x="6590" y="1688"/>
                  <a:pt x="6590" y="1350"/>
                  <a:pt x="6224" y="1350"/>
                </a:cubicBezTo>
                <a:cubicBezTo>
                  <a:pt x="5492" y="1350"/>
                  <a:pt x="5492" y="1350"/>
                  <a:pt x="5492" y="1350"/>
                </a:cubicBezTo>
                <a:cubicBezTo>
                  <a:pt x="5125" y="1350"/>
                  <a:pt x="4759" y="1688"/>
                  <a:pt x="4759" y="1688"/>
                </a:cubicBezTo>
                <a:cubicBezTo>
                  <a:pt x="4759" y="5400"/>
                  <a:pt x="4759" y="5400"/>
                  <a:pt x="4759" y="5400"/>
                </a:cubicBezTo>
                <a:cubicBezTo>
                  <a:pt x="4759" y="5400"/>
                  <a:pt x="5125" y="5738"/>
                  <a:pt x="5492" y="5738"/>
                </a:cubicBezTo>
                <a:cubicBezTo>
                  <a:pt x="6224" y="5738"/>
                  <a:pt x="6224" y="5738"/>
                  <a:pt x="6224" y="5738"/>
                </a:cubicBezTo>
                <a:cubicBezTo>
                  <a:pt x="6590" y="5738"/>
                  <a:pt x="6590" y="5400"/>
                  <a:pt x="6590" y="5400"/>
                </a:cubicBezTo>
                <a:lnTo>
                  <a:pt x="6590" y="1688"/>
                </a:lnTo>
                <a:close/>
                <a:moveTo>
                  <a:pt x="10251" y="11137"/>
                </a:moveTo>
                <a:cubicBezTo>
                  <a:pt x="10251" y="7763"/>
                  <a:pt x="10251" y="7763"/>
                  <a:pt x="10251" y="7763"/>
                </a:cubicBezTo>
                <a:cubicBezTo>
                  <a:pt x="6224" y="7763"/>
                  <a:pt x="6224" y="7763"/>
                  <a:pt x="6224" y="7763"/>
                </a:cubicBezTo>
                <a:cubicBezTo>
                  <a:pt x="6224" y="11137"/>
                  <a:pt x="6224" y="11137"/>
                  <a:pt x="6224" y="11137"/>
                </a:cubicBezTo>
                <a:lnTo>
                  <a:pt x="10251" y="11137"/>
                </a:lnTo>
                <a:close/>
                <a:moveTo>
                  <a:pt x="10251" y="15862"/>
                </a:moveTo>
                <a:cubicBezTo>
                  <a:pt x="10251" y="11812"/>
                  <a:pt x="10251" y="11812"/>
                  <a:pt x="10251" y="11812"/>
                </a:cubicBezTo>
                <a:cubicBezTo>
                  <a:pt x="6224" y="11812"/>
                  <a:pt x="6224" y="11812"/>
                  <a:pt x="6224" y="11812"/>
                </a:cubicBezTo>
                <a:cubicBezTo>
                  <a:pt x="6224" y="15862"/>
                  <a:pt x="6224" y="15862"/>
                  <a:pt x="6224" y="15862"/>
                </a:cubicBezTo>
                <a:lnTo>
                  <a:pt x="10251" y="15862"/>
                </a:lnTo>
                <a:close/>
                <a:moveTo>
                  <a:pt x="10251" y="19912"/>
                </a:moveTo>
                <a:cubicBezTo>
                  <a:pt x="10251" y="16537"/>
                  <a:pt x="10251" y="16537"/>
                  <a:pt x="10251" y="16537"/>
                </a:cubicBezTo>
                <a:cubicBezTo>
                  <a:pt x="6224" y="16537"/>
                  <a:pt x="6224" y="16537"/>
                  <a:pt x="6224" y="16537"/>
                </a:cubicBezTo>
                <a:cubicBezTo>
                  <a:pt x="6224" y="19912"/>
                  <a:pt x="6224" y="19912"/>
                  <a:pt x="6224" y="19912"/>
                </a:cubicBezTo>
                <a:lnTo>
                  <a:pt x="10251" y="19912"/>
                </a:lnTo>
                <a:close/>
                <a:moveTo>
                  <a:pt x="15376" y="11137"/>
                </a:moveTo>
                <a:cubicBezTo>
                  <a:pt x="15376" y="7763"/>
                  <a:pt x="15376" y="7763"/>
                  <a:pt x="15376" y="7763"/>
                </a:cubicBezTo>
                <a:cubicBezTo>
                  <a:pt x="11349" y="7763"/>
                  <a:pt x="11349" y="7763"/>
                  <a:pt x="11349" y="7763"/>
                </a:cubicBezTo>
                <a:cubicBezTo>
                  <a:pt x="11349" y="11137"/>
                  <a:pt x="11349" y="11137"/>
                  <a:pt x="11349" y="11137"/>
                </a:cubicBezTo>
                <a:lnTo>
                  <a:pt x="15376" y="11137"/>
                </a:lnTo>
                <a:close/>
                <a:moveTo>
                  <a:pt x="15376" y="15862"/>
                </a:moveTo>
                <a:cubicBezTo>
                  <a:pt x="15376" y="11812"/>
                  <a:pt x="15376" y="11812"/>
                  <a:pt x="15376" y="11812"/>
                </a:cubicBezTo>
                <a:cubicBezTo>
                  <a:pt x="11349" y="11812"/>
                  <a:pt x="11349" y="11812"/>
                  <a:pt x="11349" y="11812"/>
                </a:cubicBezTo>
                <a:cubicBezTo>
                  <a:pt x="11349" y="15862"/>
                  <a:pt x="11349" y="15862"/>
                  <a:pt x="11349" y="15862"/>
                </a:cubicBezTo>
                <a:lnTo>
                  <a:pt x="15376" y="15862"/>
                </a:lnTo>
                <a:close/>
                <a:moveTo>
                  <a:pt x="15376" y="19912"/>
                </a:moveTo>
                <a:cubicBezTo>
                  <a:pt x="15376" y="16537"/>
                  <a:pt x="15376" y="16537"/>
                  <a:pt x="15376" y="16537"/>
                </a:cubicBezTo>
                <a:cubicBezTo>
                  <a:pt x="11349" y="16537"/>
                  <a:pt x="11349" y="16537"/>
                  <a:pt x="11349" y="16537"/>
                </a:cubicBezTo>
                <a:cubicBezTo>
                  <a:pt x="11349" y="19912"/>
                  <a:pt x="11349" y="19912"/>
                  <a:pt x="11349" y="19912"/>
                </a:cubicBezTo>
                <a:lnTo>
                  <a:pt x="15376" y="19912"/>
                </a:lnTo>
                <a:close/>
                <a:moveTo>
                  <a:pt x="16475" y="1688"/>
                </a:moveTo>
                <a:cubicBezTo>
                  <a:pt x="16475" y="1688"/>
                  <a:pt x="16475" y="1350"/>
                  <a:pt x="16108" y="1350"/>
                </a:cubicBezTo>
                <a:cubicBezTo>
                  <a:pt x="15376" y="1350"/>
                  <a:pt x="15376" y="1350"/>
                  <a:pt x="15376" y="1350"/>
                </a:cubicBezTo>
                <a:cubicBezTo>
                  <a:pt x="15010" y="1350"/>
                  <a:pt x="15010" y="1688"/>
                  <a:pt x="15010" y="1688"/>
                </a:cubicBezTo>
                <a:cubicBezTo>
                  <a:pt x="15010" y="5400"/>
                  <a:pt x="15010" y="5400"/>
                  <a:pt x="15010" y="5400"/>
                </a:cubicBezTo>
                <a:cubicBezTo>
                  <a:pt x="15010" y="5400"/>
                  <a:pt x="15010" y="5738"/>
                  <a:pt x="15376" y="5738"/>
                </a:cubicBezTo>
                <a:cubicBezTo>
                  <a:pt x="16108" y="5738"/>
                  <a:pt x="16108" y="5738"/>
                  <a:pt x="16108" y="5738"/>
                </a:cubicBezTo>
                <a:cubicBezTo>
                  <a:pt x="16475" y="5738"/>
                  <a:pt x="16475" y="5400"/>
                  <a:pt x="16475" y="5400"/>
                </a:cubicBezTo>
                <a:lnTo>
                  <a:pt x="16475" y="1688"/>
                </a:lnTo>
                <a:close/>
                <a:moveTo>
                  <a:pt x="20136" y="11137"/>
                </a:moveTo>
                <a:cubicBezTo>
                  <a:pt x="20136" y="7763"/>
                  <a:pt x="20136" y="7763"/>
                  <a:pt x="20136" y="7763"/>
                </a:cubicBezTo>
                <a:cubicBezTo>
                  <a:pt x="16108" y="7763"/>
                  <a:pt x="16108" y="7763"/>
                  <a:pt x="16108" y="7763"/>
                </a:cubicBezTo>
                <a:cubicBezTo>
                  <a:pt x="16108" y="11137"/>
                  <a:pt x="16108" y="11137"/>
                  <a:pt x="16108" y="11137"/>
                </a:cubicBezTo>
                <a:lnTo>
                  <a:pt x="20136" y="11137"/>
                </a:lnTo>
                <a:close/>
                <a:moveTo>
                  <a:pt x="20136" y="15862"/>
                </a:moveTo>
                <a:cubicBezTo>
                  <a:pt x="20136" y="11812"/>
                  <a:pt x="20136" y="11812"/>
                  <a:pt x="20136" y="11812"/>
                </a:cubicBezTo>
                <a:cubicBezTo>
                  <a:pt x="16108" y="11812"/>
                  <a:pt x="16108" y="11812"/>
                  <a:pt x="16108" y="11812"/>
                </a:cubicBezTo>
                <a:cubicBezTo>
                  <a:pt x="16108" y="15862"/>
                  <a:pt x="16108" y="15862"/>
                  <a:pt x="16108" y="15862"/>
                </a:cubicBezTo>
                <a:lnTo>
                  <a:pt x="20136" y="15862"/>
                </a:lnTo>
                <a:close/>
                <a:moveTo>
                  <a:pt x="20136" y="19912"/>
                </a:moveTo>
                <a:cubicBezTo>
                  <a:pt x="20136" y="16537"/>
                  <a:pt x="20136" y="16537"/>
                  <a:pt x="20136" y="16537"/>
                </a:cubicBezTo>
                <a:cubicBezTo>
                  <a:pt x="16108" y="16537"/>
                  <a:pt x="16108" y="16537"/>
                  <a:pt x="16108" y="16537"/>
                </a:cubicBezTo>
                <a:cubicBezTo>
                  <a:pt x="16108" y="19912"/>
                  <a:pt x="16108" y="19912"/>
                  <a:pt x="16108" y="19912"/>
                </a:cubicBezTo>
                <a:lnTo>
                  <a:pt x="20136" y="19912"/>
                </a:lnTo>
                <a:close/>
              </a:path>
            </a:pathLst>
          </a:custGeom>
          <a:solidFill>
            <a:schemeClr val="tx2"/>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latin typeface="Calibri" panose="020F0502020204030204"/>
                <a:ea typeface="Calibri" panose="020F0502020204030204"/>
                <a:cs typeface="Calibri" panose="020F0502020204030204"/>
                <a:sym typeface="Calibri" panose="020F0502020204030204"/>
              </a:defRPr>
            </a:pPr>
          </a:p>
        </p:txBody>
      </p:sp>
      <p:sp>
        <p:nvSpPr>
          <p:cNvPr id="12" name="TextBox 11"/>
          <p:cNvSpPr txBox="1"/>
          <p:nvPr/>
        </p:nvSpPr>
        <p:spPr>
          <a:xfrm>
            <a:off x="14436100" y="9540949"/>
            <a:ext cx="4671695" cy="706755"/>
          </a:xfrm>
          <a:prstGeom prst="rect">
            <a:avLst/>
          </a:prstGeom>
          <a:noFill/>
        </p:spPr>
        <p:txBody>
          <a:bodyPr wrap="none" rtlCol="0">
            <a:spAutoFit/>
          </a:bodyPr>
          <a:lstStyle/>
          <a:p>
            <a:r>
              <a:rPr lang="en-GB" altLang="en-US" sz="4000" b="1">
                <a:latin typeface="Raleway" panose="020B0503030101060003" pitchFamily="34" charset="0"/>
              </a:rPr>
              <a:t>Expected Duration</a:t>
            </a:r>
            <a:endParaRPr lang="en-GB" altLang="en-US" sz="4000" b="1">
              <a:latin typeface="Raleway" panose="020B0503030101060003" pitchFamily="34" charset="0"/>
            </a:endParaRPr>
          </a:p>
        </p:txBody>
      </p:sp>
      <p:sp>
        <p:nvSpPr>
          <p:cNvPr id="16" name="TextBox 15"/>
          <p:cNvSpPr txBox="1"/>
          <p:nvPr/>
        </p:nvSpPr>
        <p:spPr>
          <a:xfrm flipH="1">
            <a:off x="14436090" y="10247630"/>
            <a:ext cx="7805420" cy="1661795"/>
          </a:xfrm>
          <a:prstGeom prst="rect">
            <a:avLst/>
          </a:prstGeom>
          <a:noFill/>
        </p:spPr>
        <p:txBody>
          <a:bodyPr wrap="square" lIns="0" tIns="0" rIns="0" bIns="0" rtlCol="0">
            <a:spAutoFit/>
          </a:bodyPr>
          <a:lstStyle/>
          <a:p>
            <a:pPr>
              <a:lnSpc>
                <a:spcPct val="150000"/>
              </a:lnSpc>
            </a:pPr>
            <a:r>
              <a:rPr lang="en-GB" altLang="en-US" sz="2400" dirty="0">
                <a:latin typeface="Raleway" panose="020B0503030101060003" pitchFamily="34" charset="0"/>
                <a:ea typeface="Lato Medium" panose="020F0502020204030203" pitchFamily="34" charset="0"/>
                <a:cs typeface="Lato Medium" panose="020F0502020204030203" pitchFamily="34" charset="0"/>
              </a:rPr>
              <a:t>3 months from the date of commencement of the project. </a:t>
            </a:r>
            <a:endParaRPr lang="en-GB" altLang="en-US" sz="2400" dirty="0">
              <a:latin typeface="Raleway" panose="020B0503030101060003" pitchFamily="34" charset="0"/>
              <a:ea typeface="Lato Medium" panose="020F0502020204030203" pitchFamily="34" charset="0"/>
              <a:cs typeface="Lato Medium" panose="020F0502020204030203" pitchFamily="34" charset="0"/>
            </a:endParaRPr>
          </a:p>
          <a:p>
            <a:pPr>
              <a:lnSpc>
                <a:spcPct val="150000"/>
              </a:lnSpc>
            </a:pPr>
            <a:r>
              <a:rPr lang="en-GB" altLang="en-US" sz="2400" dirty="0">
                <a:latin typeface="Raleway" panose="020B0503030101060003" pitchFamily="34" charset="0"/>
                <a:ea typeface="Lato Medium" panose="020F0502020204030203" pitchFamily="34" charset="0"/>
                <a:cs typeface="Lato Medium" panose="020F0502020204030203" pitchFamily="34" charset="0"/>
              </a:rPr>
              <a:t>Month 1: Research phase - Completed.</a:t>
            </a:r>
            <a:endParaRPr lang="en-GB" altLang="en-US" sz="2400" dirty="0">
              <a:latin typeface="Raleway" panose="020B0503030101060003" pitchFamily="34" charset="0"/>
              <a:ea typeface="Lato Medium" panose="020F0502020204030203" pitchFamily="34" charset="0"/>
              <a:cs typeface="Lato Medium" panose="020F0502020204030203" pitchFamily="34" charset="0"/>
            </a:endParaRPr>
          </a:p>
          <a:p>
            <a:pPr>
              <a:lnSpc>
                <a:spcPct val="150000"/>
              </a:lnSpc>
            </a:pPr>
            <a:r>
              <a:rPr lang="en-GB" altLang="en-US" sz="2400" dirty="0">
                <a:latin typeface="Raleway" panose="020B0503030101060003" pitchFamily="34" charset="0"/>
                <a:ea typeface="Lato Medium" panose="020F0502020204030203" pitchFamily="34" charset="0"/>
                <a:cs typeface="Lato Medium" panose="020F0502020204030203" pitchFamily="34" charset="0"/>
              </a:rPr>
              <a:t>Months 2 &amp; 3: Model building preprocessing and testing</a:t>
            </a:r>
            <a:endParaRPr lang="en-GB" altLang="en-US" sz="2400" dirty="0">
              <a:latin typeface="Raleway" panose="020B0503030101060003" pitchFamily="34" charset="0"/>
              <a:ea typeface="Lato Medium" panose="020F0502020204030203" pitchFamily="34" charset="0"/>
              <a:cs typeface="Lato Medium" panose="020F0502020204030203" pitchFamily="34" charset="0"/>
            </a:endParaRPr>
          </a:p>
        </p:txBody>
      </p:sp>
      <p:sp>
        <p:nvSpPr>
          <p:cNvPr id="17" name="Rectangle 16"/>
          <p:cNvSpPr/>
          <p:nvPr/>
        </p:nvSpPr>
        <p:spPr>
          <a:xfrm>
            <a:off x="9686290" y="0"/>
            <a:ext cx="131445" cy="33724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8" name="Rectangle 17"/>
          <p:cNvSpPr/>
          <p:nvPr/>
        </p:nvSpPr>
        <p:spPr>
          <a:xfrm>
            <a:off x="22983825" y="9117330"/>
            <a:ext cx="110490" cy="3439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 name="Text Box 3"/>
          <p:cNvSpPr txBox="1"/>
          <p:nvPr/>
        </p:nvSpPr>
        <p:spPr>
          <a:xfrm>
            <a:off x="1403985" y="963295"/>
            <a:ext cx="9155430" cy="1445260"/>
          </a:xfrm>
          <a:prstGeom prst="rect">
            <a:avLst/>
          </a:prstGeom>
          <a:noFill/>
        </p:spPr>
        <p:txBody>
          <a:bodyPr wrap="square" rtlCol="0">
            <a:spAutoFit/>
          </a:bodyPr>
          <a:p>
            <a:r>
              <a:rPr lang="en-GB" altLang="en-US" sz="8800" b="1">
                <a:solidFill>
                  <a:schemeClr val="bg1"/>
                </a:solidFill>
                <a:latin typeface="Raleway" panose="020B0503030101060003" pitchFamily="34" charset="0"/>
                <a:sym typeface="+mn-ea"/>
              </a:rPr>
              <a:t>Objective</a:t>
            </a:r>
            <a:endParaRPr lang="en-GB" altLang="en-US" sz="8800" b="1">
              <a:solidFill>
                <a:schemeClr val="bg1"/>
              </a:solidFill>
              <a:latin typeface="Raleway" panose="020B0503030101060003" pitchFamily="34" charset="0"/>
              <a:sym typeface="+mn-ea"/>
            </a:endParaRPr>
          </a:p>
        </p:txBody>
      </p:sp>
      <p:sp>
        <p:nvSpPr>
          <p:cNvPr id="126" name="Google Shape;126;p3"/>
          <p:cNvSpPr txBox="1"/>
          <p:nvPr/>
        </p:nvSpPr>
        <p:spPr>
          <a:xfrm>
            <a:off x="1403985" y="4609465"/>
            <a:ext cx="19937095" cy="4507865"/>
          </a:xfrm>
          <a:prstGeom prst="rect">
            <a:avLst/>
          </a:prstGeom>
          <a:noFill/>
          <a:ln>
            <a:noFill/>
          </a:ln>
        </p:spPr>
        <p:txBody>
          <a:bodyPr spcFirstLastPara="1" wrap="square" lIns="91425" tIns="45700" rIns="91425" bIns="45700" anchor="t" anchorCtr="0">
            <a:normAutofit lnSpcReduction="20000"/>
          </a:bodyPr>
          <a:p>
            <a:pPr marL="342900" marR="0" lvl="0" indent="-317500" algn="l" rtl="0">
              <a:lnSpc>
                <a:spcPct val="140000"/>
              </a:lnSpc>
              <a:spcBef>
                <a:spcPts val="0"/>
              </a:spcBef>
              <a:spcAft>
                <a:spcPts val="0"/>
              </a:spcAft>
              <a:buClr>
                <a:srgbClr val="003635"/>
              </a:buClr>
              <a:buSzPts val="2000"/>
              <a:buFont typeface="Arial" panose="020B0604020202020204" pitchFamily="18"/>
              <a:buChar char="•"/>
            </a:pPr>
            <a:r>
              <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rPr>
              <a:t>To describe the design, collection and analysis of data from posts to build a model to identify the periods of suicidality.</a:t>
            </a:r>
            <a:endPar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endParaRPr>
          </a:p>
          <a:p>
            <a:pPr marL="342900" marR="0" lvl="0" indent="-317500" algn="l" rtl="0">
              <a:lnSpc>
                <a:spcPct val="140000"/>
              </a:lnSpc>
              <a:spcBef>
                <a:spcPts val="0"/>
              </a:spcBef>
              <a:spcAft>
                <a:spcPts val="0"/>
              </a:spcAft>
              <a:buClr>
                <a:srgbClr val="003635"/>
              </a:buClr>
              <a:buSzPts val="2000"/>
              <a:buFont typeface="Arial" panose="020B0604020202020204" pitchFamily="18"/>
              <a:buChar char="•"/>
            </a:pPr>
            <a:r>
              <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rPr>
              <a:t>To differentiate between users who have suidical thoughts due to various reasons like depression, anxiety or mental health issues and individuals who just exhibit general issues but not suicidal tendencies on social media.</a:t>
            </a:r>
            <a:endPar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endParaRPr>
          </a:p>
          <a:p>
            <a:pPr marL="342900" marR="0" lvl="0" indent="-317500" algn="l" rtl="0">
              <a:lnSpc>
                <a:spcPct val="140000"/>
              </a:lnSpc>
              <a:spcBef>
                <a:spcPts val="0"/>
              </a:spcBef>
              <a:spcAft>
                <a:spcPts val="0"/>
              </a:spcAft>
              <a:buClr>
                <a:srgbClr val="003635"/>
              </a:buClr>
              <a:buSzPts val="2000"/>
              <a:buFont typeface="Arial" panose="020B0604020202020204" pitchFamily="18"/>
              <a:buChar char="•"/>
            </a:pPr>
            <a:r>
              <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rPr>
              <a:t>Add the built model to a particular individuals existing social media applications for trial purposes.</a:t>
            </a:r>
            <a:endParaRPr lang="en-GB" sz="3200" b="1" i="0">
              <a:solidFill>
                <a:schemeClr val="tx1"/>
              </a:solidFill>
              <a:uFillTx/>
              <a:latin typeface="Microsoft YaHei UI" panose="020B0503020204020204" charset="-122"/>
              <a:ea typeface="Microsoft YaHei UI" panose="020B0503020204020204" charset="-122"/>
              <a:cs typeface="Montserrat" panose="00000500000000000000"/>
              <a:sym typeface="Montserrat" panose="00000500000000000000"/>
            </a:endParaRPr>
          </a:p>
        </p:txBody>
      </p:sp>
      <p:pic>
        <p:nvPicPr>
          <p:cNvPr id="14" name="Picture Placeholder 3" descr="flatline (1)"/>
          <p:cNvPicPr>
            <a:picLocks noChangeAspect="1"/>
          </p:cNvPicPr>
          <p:nvPr>
            <p:ph type="pic" sz="quarter" idx="10"/>
          </p:nvPr>
        </p:nvPicPr>
        <p:blipFill>
          <a:blip r:embed="rId1"/>
          <a:srcRect t="15553" b="4444"/>
          <a:stretch>
            <a:fillRect/>
          </a:stretch>
        </p:blipFill>
        <p:spPr>
          <a:xfrm>
            <a:off x="19672300" y="437515"/>
            <a:ext cx="4324985" cy="2594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681832" y="4679705"/>
            <a:ext cx="7045848" cy="6742962"/>
            <a:chOff x="7943261" y="4240404"/>
            <a:chExt cx="8522990" cy="8156605"/>
          </a:xfrm>
        </p:grpSpPr>
        <p:grpSp>
          <p:nvGrpSpPr>
            <p:cNvPr id="4" name="Group 3"/>
            <p:cNvGrpSpPr/>
            <p:nvPr/>
          </p:nvGrpSpPr>
          <p:grpSpPr>
            <a:xfrm>
              <a:off x="7943261" y="4240404"/>
              <a:ext cx="7684320" cy="2320472"/>
              <a:chOff x="7605507" y="3304211"/>
              <a:chExt cx="8484014" cy="2561960"/>
            </a:xfrm>
            <a:solidFill>
              <a:schemeClr val="accent2"/>
            </a:solidFill>
          </p:grpSpPr>
          <p:sp>
            <p:nvSpPr>
              <p:cNvPr id="44" name="Freeform 3"/>
              <p:cNvSpPr>
                <a:spLocks noChangeArrowheads="1"/>
              </p:cNvSpPr>
              <p:nvPr/>
            </p:nvSpPr>
            <p:spPr bwMode="auto">
              <a:xfrm>
                <a:off x="7605507" y="4153053"/>
                <a:ext cx="8484014" cy="1713118"/>
              </a:xfrm>
              <a:custGeom>
                <a:avLst/>
                <a:gdLst>
                  <a:gd name="T0" fmla="*/ 9696 w 9697"/>
                  <a:gd name="T1" fmla="*/ 0 h 1956"/>
                  <a:gd name="T2" fmla="*/ 1214 w 9697"/>
                  <a:gd name="T3" fmla="*/ 0 h 1956"/>
                  <a:gd name="T4" fmla="*/ 0 w 9697"/>
                  <a:gd name="T5" fmla="*/ 1955 h 1956"/>
                  <a:gd name="T6" fmla="*/ 8546 w 9697"/>
                  <a:gd name="T7" fmla="*/ 1955 h 1956"/>
                  <a:gd name="T8" fmla="*/ 9696 w 9697"/>
                  <a:gd name="T9" fmla="*/ 0 h 1956"/>
                </a:gdLst>
                <a:ahLst/>
                <a:cxnLst>
                  <a:cxn ang="0">
                    <a:pos x="T0" y="T1"/>
                  </a:cxn>
                  <a:cxn ang="0">
                    <a:pos x="T2" y="T3"/>
                  </a:cxn>
                  <a:cxn ang="0">
                    <a:pos x="T4" y="T5"/>
                  </a:cxn>
                  <a:cxn ang="0">
                    <a:pos x="T6" y="T7"/>
                  </a:cxn>
                  <a:cxn ang="0">
                    <a:pos x="T8" y="T9"/>
                  </a:cxn>
                </a:cxnLst>
                <a:rect l="0" t="0" r="r" b="b"/>
                <a:pathLst>
                  <a:path w="9697" h="1956">
                    <a:moveTo>
                      <a:pt x="9696" y="0"/>
                    </a:moveTo>
                    <a:lnTo>
                      <a:pt x="1214" y="0"/>
                    </a:lnTo>
                    <a:lnTo>
                      <a:pt x="0" y="1955"/>
                    </a:lnTo>
                    <a:lnTo>
                      <a:pt x="8546" y="1955"/>
                    </a:lnTo>
                    <a:lnTo>
                      <a:pt x="9696" y="0"/>
                    </a:lnTo>
                  </a:path>
                </a:pathLst>
              </a:custGeom>
              <a:grpFill/>
              <a:ln>
                <a:noFill/>
              </a:ln>
              <a:effectLst/>
            </p:spPr>
            <p:txBody>
              <a:bodyPr wrap="none" anchor="ctr"/>
              <a:lstStyle/>
              <a:p>
                <a:endParaRPr lang="en-US" sz="19900">
                  <a:solidFill>
                    <a:schemeClr val="bg1">
                      <a:lumMod val="50000"/>
                    </a:schemeClr>
                  </a:solidFill>
                </a:endParaRPr>
              </a:p>
            </p:txBody>
          </p:sp>
          <p:sp>
            <p:nvSpPr>
              <p:cNvPr id="72" name="Freeform 13"/>
              <p:cNvSpPr>
                <a:spLocks noChangeArrowheads="1"/>
              </p:cNvSpPr>
              <p:nvPr/>
            </p:nvSpPr>
            <p:spPr bwMode="auto">
              <a:xfrm>
                <a:off x="10792318" y="3304211"/>
                <a:ext cx="2947606" cy="2558101"/>
              </a:xfrm>
              <a:custGeom>
                <a:avLst/>
                <a:gdLst>
                  <a:gd name="T0" fmla="*/ 0 w 3371"/>
                  <a:gd name="T1" fmla="*/ 2922 h 2923"/>
                  <a:gd name="T2" fmla="*/ 1680 w 3371"/>
                  <a:gd name="T3" fmla="*/ 0 h 2923"/>
                  <a:gd name="T4" fmla="*/ 3370 w 3371"/>
                  <a:gd name="T5" fmla="*/ 2922 h 2923"/>
                  <a:gd name="T6" fmla="*/ 0 w 3371"/>
                  <a:gd name="T7" fmla="*/ 2922 h 2923"/>
                </a:gdLst>
                <a:ahLst/>
                <a:cxnLst>
                  <a:cxn ang="0">
                    <a:pos x="T0" y="T1"/>
                  </a:cxn>
                  <a:cxn ang="0">
                    <a:pos x="T2" y="T3"/>
                  </a:cxn>
                  <a:cxn ang="0">
                    <a:pos x="T4" y="T5"/>
                  </a:cxn>
                  <a:cxn ang="0">
                    <a:pos x="T6" y="T7"/>
                  </a:cxn>
                </a:cxnLst>
                <a:rect l="0" t="0" r="r" b="b"/>
                <a:pathLst>
                  <a:path w="3371" h="2923">
                    <a:moveTo>
                      <a:pt x="0" y="2922"/>
                    </a:moveTo>
                    <a:lnTo>
                      <a:pt x="1680" y="0"/>
                    </a:lnTo>
                    <a:lnTo>
                      <a:pt x="3370" y="2922"/>
                    </a:lnTo>
                    <a:lnTo>
                      <a:pt x="0" y="2922"/>
                    </a:lnTo>
                  </a:path>
                </a:pathLst>
              </a:custGeom>
              <a:grpFill/>
              <a:ln>
                <a:noFill/>
              </a:ln>
              <a:effectLst/>
            </p:spPr>
            <p:txBody>
              <a:bodyPr wrap="none" anchor="ctr"/>
              <a:lstStyle/>
              <a:p>
                <a:endParaRPr lang="en-US" sz="19900">
                  <a:solidFill>
                    <a:schemeClr val="bg1">
                      <a:lumMod val="50000"/>
                    </a:schemeClr>
                  </a:solidFill>
                </a:endParaRPr>
              </a:p>
            </p:txBody>
          </p:sp>
        </p:grpSp>
        <p:grpSp>
          <p:nvGrpSpPr>
            <p:cNvPr id="5" name="Group 4"/>
            <p:cNvGrpSpPr/>
            <p:nvPr/>
          </p:nvGrpSpPr>
          <p:grpSpPr>
            <a:xfrm>
              <a:off x="12161075" y="5009239"/>
              <a:ext cx="4305176" cy="7387770"/>
              <a:chOff x="12262262" y="4153056"/>
              <a:chExt cx="4753208" cy="8156604"/>
            </a:xfrm>
            <a:solidFill>
              <a:schemeClr val="accent3"/>
            </a:solidFill>
          </p:grpSpPr>
          <p:sp>
            <p:nvSpPr>
              <p:cNvPr id="50" name="Freeform 5"/>
              <p:cNvSpPr>
                <a:spLocks noChangeArrowheads="1"/>
              </p:cNvSpPr>
              <p:nvPr/>
            </p:nvSpPr>
            <p:spPr bwMode="auto">
              <a:xfrm>
                <a:off x="12262262" y="4153056"/>
                <a:ext cx="4753208" cy="8156604"/>
              </a:xfrm>
              <a:custGeom>
                <a:avLst/>
                <a:gdLst>
                  <a:gd name="T0" fmla="*/ 1059 w 5433"/>
                  <a:gd name="T1" fmla="*/ 9323 h 9324"/>
                  <a:gd name="T2" fmla="*/ 0 w 5433"/>
                  <a:gd name="T3" fmla="*/ 7423 h 9324"/>
                  <a:gd name="T4" fmla="*/ 4373 w 5433"/>
                  <a:gd name="T5" fmla="*/ 0 h 9324"/>
                  <a:gd name="T6" fmla="*/ 5432 w 5433"/>
                  <a:gd name="T7" fmla="*/ 1899 h 9324"/>
                  <a:gd name="T8" fmla="*/ 1059 w 5433"/>
                  <a:gd name="T9" fmla="*/ 9323 h 9324"/>
                </a:gdLst>
                <a:ahLst/>
                <a:cxnLst>
                  <a:cxn ang="0">
                    <a:pos x="T0" y="T1"/>
                  </a:cxn>
                  <a:cxn ang="0">
                    <a:pos x="T2" y="T3"/>
                  </a:cxn>
                  <a:cxn ang="0">
                    <a:pos x="T4" y="T5"/>
                  </a:cxn>
                  <a:cxn ang="0">
                    <a:pos x="T6" y="T7"/>
                  </a:cxn>
                  <a:cxn ang="0">
                    <a:pos x="T8" y="T9"/>
                  </a:cxn>
                </a:cxnLst>
                <a:rect l="0" t="0" r="r" b="b"/>
                <a:pathLst>
                  <a:path w="5433" h="9324">
                    <a:moveTo>
                      <a:pt x="1059" y="9323"/>
                    </a:moveTo>
                    <a:lnTo>
                      <a:pt x="0" y="7423"/>
                    </a:lnTo>
                    <a:lnTo>
                      <a:pt x="4373" y="0"/>
                    </a:lnTo>
                    <a:lnTo>
                      <a:pt x="5432" y="1899"/>
                    </a:lnTo>
                    <a:lnTo>
                      <a:pt x="1059" y="9323"/>
                    </a:lnTo>
                  </a:path>
                </a:pathLst>
              </a:custGeom>
              <a:grpFill/>
              <a:ln>
                <a:noFill/>
              </a:ln>
              <a:effectLst/>
            </p:spPr>
            <p:txBody>
              <a:bodyPr wrap="none" anchor="ctr"/>
              <a:lstStyle/>
              <a:p>
                <a:endParaRPr lang="en-US" sz="19900">
                  <a:solidFill>
                    <a:schemeClr val="bg1">
                      <a:lumMod val="50000"/>
                    </a:schemeClr>
                  </a:solidFill>
                </a:endParaRPr>
              </a:p>
            </p:txBody>
          </p:sp>
          <p:sp>
            <p:nvSpPr>
              <p:cNvPr id="73" name="Freeform 14"/>
              <p:cNvSpPr>
                <a:spLocks noChangeArrowheads="1"/>
              </p:cNvSpPr>
              <p:nvPr/>
            </p:nvSpPr>
            <p:spPr bwMode="auto">
              <a:xfrm>
                <a:off x="12709807" y="7363223"/>
                <a:ext cx="2955323" cy="2565818"/>
              </a:xfrm>
              <a:custGeom>
                <a:avLst/>
                <a:gdLst>
                  <a:gd name="T0" fmla="*/ 1699 w 3380"/>
                  <a:gd name="T1" fmla="*/ 0 h 2932"/>
                  <a:gd name="T2" fmla="*/ 3379 w 3380"/>
                  <a:gd name="T3" fmla="*/ 2931 h 2932"/>
                  <a:gd name="T4" fmla="*/ 0 w 3380"/>
                  <a:gd name="T5" fmla="*/ 2913 h 2932"/>
                  <a:gd name="T6" fmla="*/ 1699 w 3380"/>
                  <a:gd name="T7" fmla="*/ 0 h 2932"/>
                </a:gdLst>
                <a:ahLst/>
                <a:cxnLst>
                  <a:cxn ang="0">
                    <a:pos x="T0" y="T1"/>
                  </a:cxn>
                  <a:cxn ang="0">
                    <a:pos x="T2" y="T3"/>
                  </a:cxn>
                  <a:cxn ang="0">
                    <a:pos x="T4" y="T5"/>
                  </a:cxn>
                  <a:cxn ang="0">
                    <a:pos x="T6" y="T7"/>
                  </a:cxn>
                </a:cxnLst>
                <a:rect l="0" t="0" r="r" b="b"/>
                <a:pathLst>
                  <a:path w="3380" h="2932">
                    <a:moveTo>
                      <a:pt x="1699" y="0"/>
                    </a:moveTo>
                    <a:lnTo>
                      <a:pt x="3379" y="2931"/>
                    </a:lnTo>
                    <a:lnTo>
                      <a:pt x="0" y="2913"/>
                    </a:lnTo>
                    <a:lnTo>
                      <a:pt x="1699" y="0"/>
                    </a:lnTo>
                  </a:path>
                </a:pathLst>
              </a:custGeom>
              <a:grpFill/>
              <a:ln>
                <a:noFill/>
              </a:ln>
              <a:effectLst/>
            </p:spPr>
            <p:txBody>
              <a:bodyPr wrap="none" anchor="ctr"/>
              <a:lstStyle/>
              <a:p>
                <a:endParaRPr lang="en-US" sz="19900">
                  <a:solidFill>
                    <a:schemeClr val="bg1">
                      <a:lumMod val="50000"/>
                    </a:schemeClr>
                  </a:solidFill>
                </a:endParaRPr>
              </a:p>
            </p:txBody>
          </p:sp>
        </p:grpSp>
        <p:grpSp>
          <p:nvGrpSpPr>
            <p:cNvPr id="3" name="Group 2"/>
            <p:cNvGrpSpPr/>
            <p:nvPr/>
          </p:nvGrpSpPr>
          <p:grpSpPr>
            <a:xfrm>
              <a:off x="7943263" y="6557384"/>
              <a:ext cx="5056484" cy="5839624"/>
              <a:chOff x="7605509" y="5862314"/>
              <a:chExt cx="5582704" cy="6447345"/>
            </a:xfrm>
            <a:solidFill>
              <a:schemeClr val="accent6"/>
            </a:solidFill>
          </p:grpSpPr>
          <p:sp>
            <p:nvSpPr>
              <p:cNvPr id="42" name="Freeform 1"/>
              <p:cNvSpPr>
                <a:spLocks noChangeArrowheads="1"/>
              </p:cNvSpPr>
              <p:nvPr/>
            </p:nvSpPr>
            <p:spPr bwMode="auto">
              <a:xfrm>
                <a:off x="7605509" y="5862314"/>
                <a:ext cx="5582704" cy="6447345"/>
              </a:xfrm>
              <a:custGeom>
                <a:avLst/>
                <a:gdLst>
                  <a:gd name="T0" fmla="*/ 0 w 6383"/>
                  <a:gd name="T1" fmla="*/ 0 h 7369"/>
                  <a:gd name="T2" fmla="*/ 2282 w 6383"/>
                  <a:gd name="T3" fmla="*/ 0 h 7369"/>
                  <a:gd name="T4" fmla="*/ 6382 w 6383"/>
                  <a:gd name="T5" fmla="*/ 7368 h 7369"/>
                  <a:gd name="T6" fmla="*/ 4100 w 6383"/>
                  <a:gd name="T7" fmla="*/ 7368 h 7369"/>
                  <a:gd name="T8" fmla="*/ 0 w 6383"/>
                  <a:gd name="T9" fmla="*/ 0 h 7369"/>
                </a:gdLst>
                <a:ahLst/>
                <a:cxnLst>
                  <a:cxn ang="0">
                    <a:pos x="T0" y="T1"/>
                  </a:cxn>
                  <a:cxn ang="0">
                    <a:pos x="T2" y="T3"/>
                  </a:cxn>
                  <a:cxn ang="0">
                    <a:pos x="T4" y="T5"/>
                  </a:cxn>
                  <a:cxn ang="0">
                    <a:pos x="T6" y="T7"/>
                  </a:cxn>
                  <a:cxn ang="0">
                    <a:pos x="T8" y="T9"/>
                  </a:cxn>
                </a:cxnLst>
                <a:rect l="0" t="0" r="r" b="b"/>
                <a:pathLst>
                  <a:path w="6383" h="7369">
                    <a:moveTo>
                      <a:pt x="0" y="0"/>
                    </a:moveTo>
                    <a:lnTo>
                      <a:pt x="2282" y="0"/>
                    </a:lnTo>
                    <a:lnTo>
                      <a:pt x="6382" y="7368"/>
                    </a:lnTo>
                    <a:lnTo>
                      <a:pt x="4100" y="7368"/>
                    </a:lnTo>
                    <a:lnTo>
                      <a:pt x="0" y="0"/>
                    </a:lnTo>
                  </a:path>
                </a:pathLst>
              </a:custGeom>
              <a:grpFill/>
              <a:ln>
                <a:noFill/>
              </a:ln>
              <a:effectLst/>
            </p:spPr>
            <p:txBody>
              <a:bodyPr wrap="none" anchor="ctr"/>
              <a:lstStyle/>
              <a:p>
                <a:endParaRPr lang="en-US" sz="19900">
                  <a:solidFill>
                    <a:schemeClr val="bg1">
                      <a:lumMod val="50000"/>
                    </a:schemeClr>
                  </a:solidFill>
                </a:endParaRPr>
              </a:p>
            </p:txBody>
          </p:sp>
          <p:sp>
            <p:nvSpPr>
              <p:cNvPr id="74" name="Freeform 15"/>
              <p:cNvSpPr>
                <a:spLocks noChangeArrowheads="1"/>
              </p:cNvSpPr>
              <p:nvPr/>
            </p:nvSpPr>
            <p:spPr bwMode="auto">
              <a:xfrm>
                <a:off x="8924986" y="7355507"/>
                <a:ext cx="2947606" cy="2581251"/>
              </a:xfrm>
              <a:custGeom>
                <a:avLst/>
                <a:gdLst>
                  <a:gd name="T0" fmla="*/ 1726 w 3370"/>
                  <a:gd name="T1" fmla="*/ 0 h 2950"/>
                  <a:gd name="T2" fmla="*/ 3369 w 3370"/>
                  <a:gd name="T3" fmla="*/ 2949 h 2950"/>
                  <a:gd name="T4" fmla="*/ 0 w 3370"/>
                  <a:gd name="T5" fmla="*/ 2894 h 2950"/>
                  <a:gd name="T6" fmla="*/ 1726 w 3370"/>
                  <a:gd name="T7" fmla="*/ 0 h 2950"/>
                </a:gdLst>
                <a:ahLst/>
                <a:cxnLst>
                  <a:cxn ang="0">
                    <a:pos x="T0" y="T1"/>
                  </a:cxn>
                  <a:cxn ang="0">
                    <a:pos x="T2" y="T3"/>
                  </a:cxn>
                  <a:cxn ang="0">
                    <a:pos x="T4" y="T5"/>
                  </a:cxn>
                  <a:cxn ang="0">
                    <a:pos x="T6" y="T7"/>
                  </a:cxn>
                </a:cxnLst>
                <a:rect l="0" t="0" r="r" b="b"/>
                <a:pathLst>
                  <a:path w="3370" h="2950">
                    <a:moveTo>
                      <a:pt x="1726" y="0"/>
                    </a:moveTo>
                    <a:lnTo>
                      <a:pt x="3369" y="2949"/>
                    </a:lnTo>
                    <a:lnTo>
                      <a:pt x="0" y="2894"/>
                    </a:lnTo>
                    <a:lnTo>
                      <a:pt x="1726" y="0"/>
                    </a:lnTo>
                  </a:path>
                </a:pathLst>
              </a:custGeom>
              <a:grpFill/>
              <a:ln>
                <a:noFill/>
              </a:ln>
              <a:effectLst/>
            </p:spPr>
            <p:txBody>
              <a:bodyPr wrap="none" anchor="ctr"/>
              <a:lstStyle/>
              <a:p>
                <a:endParaRPr lang="en-US" sz="19900">
                  <a:solidFill>
                    <a:schemeClr val="bg1">
                      <a:lumMod val="50000"/>
                    </a:schemeClr>
                  </a:solidFill>
                </a:endParaRPr>
              </a:p>
            </p:txBody>
          </p:sp>
        </p:grpSp>
      </p:grpSp>
      <p:sp>
        <p:nvSpPr>
          <p:cNvPr id="14" name="Rectangle 13"/>
          <p:cNvSpPr/>
          <p:nvPr/>
        </p:nvSpPr>
        <p:spPr>
          <a:xfrm>
            <a:off x="660024" y="2017676"/>
            <a:ext cx="1883528" cy="77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 name="Oval 14"/>
          <p:cNvSpPr/>
          <p:nvPr/>
        </p:nvSpPr>
        <p:spPr>
          <a:xfrm>
            <a:off x="890909" y="2725412"/>
            <a:ext cx="774267" cy="7742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6" name="Oval 15"/>
          <p:cNvSpPr/>
          <p:nvPr/>
        </p:nvSpPr>
        <p:spPr>
          <a:xfrm>
            <a:off x="16645894" y="2375830"/>
            <a:ext cx="774267" cy="774267"/>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7" name="Oval 16"/>
          <p:cNvSpPr/>
          <p:nvPr/>
        </p:nvSpPr>
        <p:spPr>
          <a:xfrm>
            <a:off x="16645894" y="7503758"/>
            <a:ext cx="774267" cy="774267"/>
          </a:xfrm>
          <a:prstGeom prst="ellipse">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8" name="Oval 17"/>
          <p:cNvSpPr/>
          <p:nvPr/>
        </p:nvSpPr>
        <p:spPr>
          <a:xfrm>
            <a:off x="929644" y="7041839"/>
            <a:ext cx="774267" cy="774267"/>
          </a:xfrm>
          <a:prstGeom prst="ellipse">
            <a:avLst/>
          </a:prstGeom>
          <a:solidFill>
            <a:srgbClr val="3A38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9" name="TextBox 18"/>
          <p:cNvSpPr txBox="1"/>
          <p:nvPr/>
        </p:nvSpPr>
        <p:spPr>
          <a:xfrm>
            <a:off x="1043465" y="7157639"/>
            <a:ext cx="452120" cy="492125"/>
          </a:xfrm>
          <a:prstGeom prst="rect">
            <a:avLst/>
          </a:prstGeom>
          <a:noFill/>
        </p:spPr>
        <p:txBody>
          <a:bodyPr wrap="none" lIns="0" tIns="0" rIns="0" bIns="0" rtlCol="0">
            <a:spAutoFit/>
          </a:bodyPr>
          <a:lstStyle/>
          <a:p>
            <a:pPr algn="l"/>
            <a:r>
              <a:rPr lang="en-GB" altLang="en-US" sz="3200" b="1">
                <a:solidFill>
                  <a:schemeClr val="bg1"/>
                </a:solidFill>
                <a:latin typeface="Raleway" panose="020B0503030101060003" pitchFamily="34" charset="0"/>
              </a:rPr>
              <a:t> 2</a:t>
            </a:r>
            <a:r>
              <a:rPr lang="en-US" sz="3200" b="1">
                <a:solidFill>
                  <a:schemeClr val="bg1"/>
                </a:solidFill>
                <a:latin typeface="Raleway" panose="020B0503030101060003" pitchFamily="34" charset="0"/>
              </a:rPr>
              <a:t>.</a:t>
            </a:r>
            <a:endParaRPr lang="en-US" sz="3200" b="1">
              <a:solidFill>
                <a:schemeClr val="bg1"/>
              </a:solidFill>
              <a:latin typeface="Raleway" panose="020B0503030101060003" pitchFamily="34" charset="0"/>
            </a:endParaRPr>
          </a:p>
        </p:txBody>
      </p:sp>
      <p:sp>
        <p:nvSpPr>
          <p:cNvPr id="20" name="TextBox 19"/>
          <p:cNvSpPr txBox="1"/>
          <p:nvPr/>
        </p:nvSpPr>
        <p:spPr>
          <a:xfrm>
            <a:off x="1024415" y="2854258"/>
            <a:ext cx="452120" cy="492125"/>
          </a:xfrm>
          <a:prstGeom prst="rect">
            <a:avLst/>
          </a:prstGeom>
          <a:noFill/>
        </p:spPr>
        <p:txBody>
          <a:bodyPr wrap="none" lIns="0" tIns="0" rIns="0" bIns="0" rtlCol="0">
            <a:spAutoFit/>
          </a:bodyPr>
          <a:lstStyle/>
          <a:p>
            <a:pPr algn="l"/>
            <a:r>
              <a:rPr lang="en-GB" altLang="en-US" sz="3200" b="1">
                <a:solidFill>
                  <a:schemeClr val="bg1"/>
                </a:solidFill>
                <a:latin typeface="Raleway" panose="020B0503030101060003" pitchFamily="34" charset="0"/>
              </a:rPr>
              <a:t> 1</a:t>
            </a:r>
            <a:r>
              <a:rPr lang="en-US" sz="3200" b="1">
                <a:solidFill>
                  <a:schemeClr val="bg1"/>
                </a:solidFill>
                <a:latin typeface="Raleway" panose="020B0503030101060003" pitchFamily="34" charset="0"/>
              </a:rPr>
              <a:t>.</a:t>
            </a:r>
            <a:endParaRPr lang="en-US" sz="3200" b="1">
              <a:solidFill>
                <a:schemeClr val="bg1"/>
              </a:solidFill>
              <a:latin typeface="Raleway" panose="020B0503030101060003" pitchFamily="34" charset="0"/>
            </a:endParaRPr>
          </a:p>
        </p:txBody>
      </p:sp>
      <p:sp>
        <p:nvSpPr>
          <p:cNvPr id="21" name="TextBox 20"/>
          <p:cNvSpPr txBox="1"/>
          <p:nvPr/>
        </p:nvSpPr>
        <p:spPr>
          <a:xfrm>
            <a:off x="16759715" y="2516741"/>
            <a:ext cx="452120" cy="492125"/>
          </a:xfrm>
          <a:prstGeom prst="rect">
            <a:avLst/>
          </a:prstGeom>
          <a:noFill/>
        </p:spPr>
        <p:txBody>
          <a:bodyPr wrap="none" lIns="0" tIns="0" rIns="0" bIns="0" rtlCol="0">
            <a:spAutoFit/>
          </a:bodyPr>
          <a:lstStyle/>
          <a:p>
            <a:pPr algn="l"/>
            <a:r>
              <a:rPr lang="en-GB" altLang="en-US" sz="3200" b="1">
                <a:solidFill>
                  <a:schemeClr val="bg1"/>
                </a:solidFill>
                <a:latin typeface="Raleway" panose="020B0503030101060003" pitchFamily="34" charset="0"/>
              </a:rPr>
              <a:t> </a:t>
            </a:r>
            <a:r>
              <a:rPr lang="en-US" sz="3200" b="1">
                <a:solidFill>
                  <a:schemeClr val="bg1"/>
                </a:solidFill>
                <a:latin typeface="Raleway" panose="020B0503030101060003" pitchFamily="34" charset="0"/>
              </a:rPr>
              <a:t>3.</a:t>
            </a:r>
            <a:endParaRPr lang="en-US" sz="3200" b="1">
              <a:solidFill>
                <a:schemeClr val="bg1"/>
              </a:solidFill>
              <a:latin typeface="Raleway" panose="020B0503030101060003" pitchFamily="34" charset="0"/>
            </a:endParaRPr>
          </a:p>
        </p:txBody>
      </p:sp>
      <p:sp>
        <p:nvSpPr>
          <p:cNvPr id="22" name="TextBox 21"/>
          <p:cNvSpPr txBox="1"/>
          <p:nvPr/>
        </p:nvSpPr>
        <p:spPr>
          <a:xfrm>
            <a:off x="16759715" y="7644669"/>
            <a:ext cx="452120" cy="492125"/>
          </a:xfrm>
          <a:prstGeom prst="rect">
            <a:avLst/>
          </a:prstGeom>
          <a:noFill/>
        </p:spPr>
        <p:txBody>
          <a:bodyPr wrap="none" lIns="0" tIns="0" rIns="0" bIns="0" rtlCol="0">
            <a:spAutoFit/>
          </a:bodyPr>
          <a:lstStyle/>
          <a:p>
            <a:pPr algn="l"/>
            <a:r>
              <a:rPr lang="en-GB" altLang="en-US" sz="3200" b="1">
                <a:solidFill>
                  <a:schemeClr val="bg1"/>
                </a:solidFill>
                <a:latin typeface="Raleway" panose="020B0503030101060003" pitchFamily="34" charset="0"/>
              </a:rPr>
              <a:t> </a:t>
            </a:r>
            <a:r>
              <a:rPr lang="en-US" sz="3200" b="1">
                <a:solidFill>
                  <a:schemeClr val="bg1"/>
                </a:solidFill>
                <a:latin typeface="Raleway" panose="020B0503030101060003" pitchFamily="34" charset="0"/>
              </a:rPr>
              <a:t>4.</a:t>
            </a:r>
            <a:endParaRPr lang="en-US" sz="3200" b="1">
              <a:solidFill>
                <a:schemeClr val="bg1"/>
              </a:solidFill>
              <a:latin typeface="Raleway" panose="020B0503030101060003" pitchFamily="34" charset="0"/>
            </a:endParaRPr>
          </a:p>
        </p:txBody>
      </p:sp>
      <p:sp>
        <p:nvSpPr>
          <p:cNvPr id="23" name="TextBox 22"/>
          <p:cNvSpPr txBox="1"/>
          <p:nvPr/>
        </p:nvSpPr>
        <p:spPr>
          <a:xfrm>
            <a:off x="2091044" y="7157638"/>
            <a:ext cx="3569335" cy="492125"/>
          </a:xfrm>
          <a:prstGeom prst="rect">
            <a:avLst/>
          </a:prstGeom>
          <a:noFill/>
        </p:spPr>
        <p:txBody>
          <a:bodyPr wrap="none" lIns="0" tIns="0" rIns="0" bIns="0" rtlCol="0">
            <a:spAutoFit/>
          </a:bodyPr>
          <a:lstStyle/>
          <a:p>
            <a:r>
              <a:rPr lang="en-GB" altLang="en-US" sz="3200">
                <a:solidFill>
                  <a:schemeClr val="tx1">
                    <a:lumMod val="65000"/>
                    <a:lumOff val="35000"/>
                  </a:schemeClr>
                </a:solidFill>
                <a:latin typeface="Raleway" panose="020B0503030101060003" pitchFamily="34" charset="0"/>
              </a:rPr>
              <a:t>Data Preprocessing</a:t>
            </a:r>
            <a:endParaRPr lang="en-GB" altLang="en-US" sz="3200">
              <a:solidFill>
                <a:schemeClr val="tx1">
                  <a:lumMod val="65000"/>
                  <a:lumOff val="35000"/>
                </a:schemeClr>
              </a:solidFill>
              <a:latin typeface="Raleway" panose="020B0503030101060003" pitchFamily="34" charset="0"/>
            </a:endParaRPr>
          </a:p>
        </p:txBody>
      </p:sp>
      <p:sp>
        <p:nvSpPr>
          <p:cNvPr id="24" name="TextBox 23"/>
          <p:cNvSpPr txBox="1"/>
          <p:nvPr/>
        </p:nvSpPr>
        <p:spPr>
          <a:xfrm>
            <a:off x="2071994" y="2820993"/>
            <a:ext cx="9940925" cy="492125"/>
          </a:xfrm>
          <a:prstGeom prst="rect">
            <a:avLst/>
          </a:prstGeom>
          <a:noFill/>
        </p:spPr>
        <p:txBody>
          <a:bodyPr wrap="none" lIns="0" tIns="0" rIns="0" bIns="0" rtlCol="0">
            <a:spAutoFit/>
          </a:bodyPr>
          <a:lstStyle/>
          <a:p>
            <a:r>
              <a:rPr lang="en-GB" altLang="en-US" sz="3200">
                <a:solidFill>
                  <a:schemeClr val="tx1">
                    <a:lumMod val="65000"/>
                    <a:lumOff val="35000"/>
                  </a:schemeClr>
                </a:solidFill>
                <a:latin typeface="Raleway" panose="020B0503030101060003" pitchFamily="34" charset="0"/>
              </a:rPr>
              <a:t>Collection of dataset and list of words indicating suicide</a:t>
            </a:r>
            <a:endParaRPr lang="en-GB" altLang="en-US" sz="3200">
              <a:solidFill>
                <a:schemeClr val="tx1">
                  <a:lumMod val="65000"/>
                  <a:lumOff val="35000"/>
                </a:schemeClr>
              </a:solidFill>
              <a:latin typeface="Raleway" panose="020B0503030101060003" pitchFamily="34" charset="0"/>
            </a:endParaRPr>
          </a:p>
        </p:txBody>
      </p:sp>
      <p:sp>
        <p:nvSpPr>
          <p:cNvPr id="25" name="TextBox 24"/>
          <p:cNvSpPr txBox="1"/>
          <p:nvPr/>
        </p:nvSpPr>
        <p:spPr>
          <a:xfrm>
            <a:off x="17807294" y="2475323"/>
            <a:ext cx="3524250" cy="492125"/>
          </a:xfrm>
          <a:prstGeom prst="rect">
            <a:avLst/>
          </a:prstGeom>
          <a:noFill/>
        </p:spPr>
        <p:txBody>
          <a:bodyPr wrap="none" lIns="0" tIns="0" rIns="0" bIns="0" rtlCol="0">
            <a:spAutoFit/>
          </a:bodyPr>
          <a:lstStyle/>
          <a:p>
            <a:r>
              <a:rPr lang="en-GB" altLang="en-US" sz="3200">
                <a:solidFill>
                  <a:schemeClr val="tx1">
                    <a:lumMod val="65000"/>
                    <a:lumOff val="35000"/>
                  </a:schemeClr>
                </a:solidFill>
                <a:latin typeface="Raleway" panose="020B0503030101060003" pitchFamily="34" charset="0"/>
              </a:rPr>
              <a:t>Features Extraction</a:t>
            </a:r>
            <a:endParaRPr lang="en-GB" altLang="en-US" sz="3200">
              <a:solidFill>
                <a:schemeClr val="tx1">
                  <a:lumMod val="65000"/>
                  <a:lumOff val="35000"/>
                </a:schemeClr>
              </a:solidFill>
              <a:latin typeface="Raleway" panose="020B0503030101060003" pitchFamily="34" charset="0"/>
            </a:endParaRPr>
          </a:p>
        </p:txBody>
      </p:sp>
      <p:sp>
        <p:nvSpPr>
          <p:cNvPr id="26" name="TextBox 25"/>
          <p:cNvSpPr txBox="1"/>
          <p:nvPr/>
        </p:nvSpPr>
        <p:spPr>
          <a:xfrm>
            <a:off x="17807294" y="7595098"/>
            <a:ext cx="5414010" cy="492125"/>
          </a:xfrm>
          <a:prstGeom prst="rect">
            <a:avLst/>
          </a:prstGeom>
          <a:noFill/>
        </p:spPr>
        <p:txBody>
          <a:bodyPr wrap="none" lIns="0" tIns="0" rIns="0" bIns="0" rtlCol="0">
            <a:spAutoFit/>
          </a:bodyPr>
          <a:lstStyle/>
          <a:p>
            <a:r>
              <a:rPr lang="en-GB" altLang="en-US" sz="3200">
                <a:solidFill>
                  <a:schemeClr val="tx1">
                    <a:lumMod val="65000"/>
                    <a:lumOff val="35000"/>
                  </a:schemeClr>
                </a:solidFill>
                <a:latin typeface="Raleway" panose="020B0503030101060003" pitchFamily="34" charset="0"/>
              </a:rPr>
              <a:t>Text Classification Techniques</a:t>
            </a:r>
            <a:endParaRPr lang="en-US" sz="3200">
              <a:solidFill>
                <a:schemeClr val="tx1">
                  <a:lumMod val="65000"/>
                  <a:lumOff val="35000"/>
                </a:schemeClr>
              </a:solidFill>
              <a:latin typeface="Raleway" panose="020B0503030101060003" pitchFamily="34" charset="0"/>
            </a:endParaRPr>
          </a:p>
        </p:txBody>
      </p:sp>
      <p:sp>
        <p:nvSpPr>
          <p:cNvPr id="6" name="Text Box 5"/>
          <p:cNvSpPr txBox="1"/>
          <p:nvPr/>
        </p:nvSpPr>
        <p:spPr>
          <a:xfrm>
            <a:off x="549910" y="695325"/>
            <a:ext cx="9155430" cy="1322070"/>
          </a:xfrm>
          <a:prstGeom prst="rect">
            <a:avLst/>
          </a:prstGeom>
          <a:noFill/>
        </p:spPr>
        <p:txBody>
          <a:bodyPr wrap="square" rtlCol="0">
            <a:spAutoFit/>
          </a:bodyPr>
          <a:p>
            <a:r>
              <a:rPr lang="en-GB" altLang="en-US" sz="8000" b="1">
                <a:solidFill>
                  <a:schemeClr val="tx1"/>
                </a:solidFill>
                <a:latin typeface="Raleway" panose="020B0503030101060003" pitchFamily="34" charset="0"/>
                <a:sym typeface="+mn-ea"/>
              </a:rPr>
              <a:t>Methodology</a:t>
            </a:r>
            <a:endParaRPr lang="en-GB" altLang="en-US" sz="8000" b="1">
              <a:solidFill>
                <a:schemeClr val="tx1"/>
              </a:solidFill>
              <a:latin typeface="Raleway" panose="020B0503030101060003" pitchFamily="34" charset="0"/>
              <a:sym typeface="+mn-ea"/>
            </a:endParaRPr>
          </a:p>
        </p:txBody>
      </p:sp>
      <p:sp>
        <p:nvSpPr>
          <p:cNvPr id="7" name="TextBox 22"/>
          <p:cNvSpPr txBox="1"/>
          <p:nvPr/>
        </p:nvSpPr>
        <p:spPr>
          <a:xfrm>
            <a:off x="10386684" y="5710473"/>
            <a:ext cx="3524250" cy="984885"/>
          </a:xfrm>
          <a:prstGeom prst="rect">
            <a:avLst/>
          </a:prstGeom>
          <a:noFill/>
        </p:spPr>
        <p:txBody>
          <a:bodyPr wrap="none" lIns="0" tIns="0" rIns="0" bIns="0" rtlCol="0">
            <a:spAutoFit/>
          </a:bodyPr>
          <a:p>
            <a:pPr algn="l"/>
            <a:r>
              <a:rPr lang="en-GB" altLang="en-US" sz="3200">
                <a:solidFill>
                  <a:schemeClr val="bg1"/>
                </a:solidFill>
                <a:latin typeface="Raleway" panose="020B0503030101060003" pitchFamily="34" charset="0"/>
                <a:sym typeface="+mn-ea"/>
              </a:rPr>
              <a:t>Features Extraction</a:t>
            </a:r>
            <a:endParaRPr lang="en-GB" altLang="en-US" sz="3200">
              <a:solidFill>
                <a:schemeClr val="bg1"/>
              </a:solidFill>
              <a:latin typeface="Raleway" panose="020B0503030101060003" pitchFamily="34" charset="0"/>
            </a:endParaRPr>
          </a:p>
          <a:p>
            <a:endParaRPr lang="en-GB" altLang="en-US" sz="3200">
              <a:solidFill>
                <a:schemeClr val="bg1"/>
              </a:solidFill>
              <a:latin typeface="Raleway" panose="020B0503030101060003" pitchFamily="34" charset="0"/>
            </a:endParaRPr>
          </a:p>
        </p:txBody>
      </p:sp>
      <p:sp>
        <p:nvSpPr>
          <p:cNvPr id="88" name="TextBox 87"/>
          <p:cNvSpPr txBox="1"/>
          <p:nvPr/>
        </p:nvSpPr>
        <p:spPr>
          <a:xfrm>
            <a:off x="2091055" y="7996555"/>
            <a:ext cx="5343525" cy="4523105"/>
          </a:xfrm>
          <a:prstGeom prst="rect">
            <a:avLst/>
          </a:prstGeom>
          <a:noFill/>
        </p:spPr>
        <p:txBody>
          <a:bodyPr wrap="square" rtlCol="0">
            <a:spAutoFit/>
          </a:bodyPr>
          <a:p>
            <a:pPr algn="l"/>
            <a:r>
              <a:rPr lang="en-GB" altLang="pt-BR" sz="3200" dirty="0">
                <a:solidFill>
                  <a:schemeClr val="tx2"/>
                </a:solidFill>
                <a:cs typeface="Lato Light"/>
              </a:rPr>
              <a:t>Use of NLP tools to preprocess the data.</a:t>
            </a:r>
            <a:endParaRPr lang="en-GB" altLang="pt-BR" sz="3200" dirty="0">
              <a:solidFill>
                <a:schemeClr val="tx2"/>
              </a:solidFill>
              <a:cs typeface="Lato Light"/>
            </a:endParaRPr>
          </a:p>
          <a:p>
            <a:pPr marL="514350" indent="-514350" algn="l">
              <a:buAutoNum type="arabicPeriod"/>
            </a:pPr>
            <a:r>
              <a:rPr lang="en-GB" altLang="pt-BR" sz="3200" dirty="0">
                <a:solidFill>
                  <a:schemeClr val="tx2"/>
                </a:solidFill>
                <a:cs typeface="Lato Light"/>
              </a:rPr>
              <a:t>Tokenization</a:t>
            </a:r>
            <a:endParaRPr lang="en-GB" altLang="pt-BR" sz="3200" dirty="0">
              <a:solidFill>
                <a:schemeClr val="tx2"/>
              </a:solidFill>
              <a:cs typeface="Lato Light"/>
            </a:endParaRPr>
          </a:p>
          <a:p>
            <a:pPr marL="514350" indent="-514350" algn="l">
              <a:buAutoNum type="arabicPeriod"/>
            </a:pPr>
            <a:r>
              <a:rPr lang="en-GB" altLang="pt-BR" sz="3200" dirty="0">
                <a:solidFill>
                  <a:schemeClr val="tx2"/>
                </a:solidFill>
                <a:cs typeface="Lato Light"/>
              </a:rPr>
              <a:t>Remove all punctuations and stop words</a:t>
            </a:r>
            <a:endParaRPr lang="en-GB" altLang="pt-BR" sz="3200" dirty="0">
              <a:solidFill>
                <a:schemeClr val="tx2"/>
              </a:solidFill>
              <a:cs typeface="Lato Light"/>
            </a:endParaRPr>
          </a:p>
          <a:p>
            <a:pPr marL="514350" indent="-514350" algn="l">
              <a:buAutoNum type="arabicPeriod"/>
            </a:pPr>
            <a:r>
              <a:rPr lang="en-GB" altLang="pt-BR" sz="3200" dirty="0">
                <a:solidFill>
                  <a:schemeClr val="tx2"/>
                </a:solidFill>
                <a:cs typeface="Lato Light"/>
              </a:rPr>
              <a:t>Stemming to reduce words to their root word and group similar words together.</a:t>
            </a:r>
            <a:endParaRPr lang="en-GB" altLang="pt-BR" sz="3200" dirty="0">
              <a:solidFill>
                <a:schemeClr val="tx2"/>
              </a:solidFill>
              <a:cs typeface="Lato Light"/>
            </a:endParaRPr>
          </a:p>
        </p:txBody>
      </p:sp>
      <p:sp>
        <p:nvSpPr>
          <p:cNvPr id="9" name="TextBox 24"/>
          <p:cNvSpPr txBox="1"/>
          <p:nvPr/>
        </p:nvSpPr>
        <p:spPr>
          <a:xfrm rot="18060000">
            <a:off x="11241394" y="8006808"/>
            <a:ext cx="5414010" cy="492125"/>
          </a:xfrm>
          <a:prstGeom prst="rect">
            <a:avLst/>
          </a:prstGeom>
          <a:noFill/>
        </p:spPr>
        <p:txBody>
          <a:bodyPr wrap="none" lIns="0" tIns="0" rIns="0" bIns="0" rtlCol="0">
            <a:spAutoFit/>
          </a:bodyPr>
          <a:p>
            <a:pPr algn="l"/>
            <a:r>
              <a:rPr lang="en-GB" altLang="en-US" sz="3200">
                <a:solidFill>
                  <a:srgbClr val="3A3838"/>
                </a:solidFill>
                <a:latin typeface="Raleway" panose="020B0503030101060003" pitchFamily="34" charset="0"/>
                <a:sym typeface="+mn-ea"/>
              </a:rPr>
              <a:t>Text Classification Techniques</a:t>
            </a:r>
            <a:endParaRPr lang="en-US" altLang="en-US" sz="3200">
              <a:solidFill>
                <a:srgbClr val="3A3838"/>
              </a:solidFill>
              <a:latin typeface="Raleway" panose="020B0503030101060003" pitchFamily="34" charset="0"/>
            </a:endParaRPr>
          </a:p>
        </p:txBody>
      </p:sp>
      <p:sp>
        <p:nvSpPr>
          <p:cNvPr id="10" name="TextBox 25"/>
          <p:cNvSpPr txBox="1"/>
          <p:nvPr/>
        </p:nvSpPr>
        <p:spPr>
          <a:xfrm rot="3720000">
            <a:off x="8940154" y="8762228"/>
            <a:ext cx="3569335" cy="492125"/>
          </a:xfrm>
          <a:prstGeom prst="rect">
            <a:avLst/>
          </a:prstGeom>
          <a:noFill/>
        </p:spPr>
        <p:txBody>
          <a:bodyPr wrap="none" lIns="0" tIns="0" rIns="0" bIns="0" rtlCol="0">
            <a:spAutoFit/>
          </a:bodyPr>
          <a:p>
            <a:pPr algn="l"/>
            <a:r>
              <a:rPr lang="en-GB" altLang="en-US" sz="3200">
                <a:solidFill>
                  <a:schemeClr val="bg1"/>
                </a:solidFill>
                <a:latin typeface="Raleway" panose="020B0503030101060003" pitchFamily="34" charset="0"/>
                <a:sym typeface="+mn-ea"/>
              </a:rPr>
              <a:t>Data Preprocessing</a:t>
            </a:r>
            <a:endParaRPr lang="en-GB" altLang="en-US" sz="3200">
              <a:solidFill>
                <a:schemeClr val="bg1"/>
              </a:solidFill>
              <a:latin typeface="Raleway" panose="020B0503030101060003" pitchFamily="34" charset="0"/>
            </a:endParaRPr>
          </a:p>
        </p:txBody>
      </p:sp>
      <p:pic>
        <p:nvPicPr>
          <p:cNvPr id="8" name="Picture 7" descr="01 list of words"/>
          <p:cNvPicPr>
            <a:picLocks noChangeAspect="1"/>
          </p:cNvPicPr>
          <p:nvPr/>
        </p:nvPicPr>
        <p:blipFill>
          <a:blip r:embed="rId1"/>
          <a:stretch>
            <a:fillRect/>
          </a:stretch>
        </p:blipFill>
        <p:spPr>
          <a:xfrm>
            <a:off x="1861185" y="3499485"/>
            <a:ext cx="6249035" cy="2979420"/>
          </a:xfrm>
          <a:prstGeom prst="rect">
            <a:avLst/>
          </a:prstGeom>
        </p:spPr>
      </p:pic>
      <p:sp>
        <p:nvSpPr>
          <p:cNvPr id="11" name="TextBox 87"/>
          <p:cNvSpPr txBox="1"/>
          <p:nvPr/>
        </p:nvSpPr>
        <p:spPr>
          <a:xfrm>
            <a:off x="16897985" y="3296920"/>
            <a:ext cx="6323330" cy="4030980"/>
          </a:xfrm>
          <a:prstGeom prst="rect">
            <a:avLst/>
          </a:prstGeom>
          <a:noFill/>
        </p:spPr>
        <p:txBody>
          <a:bodyPr wrap="square" rtlCol="0">
            <a:spAutoFit/>
          </a:bodyPr>
          <a:p>
            <a:pPr marL="457200" indent="-457200" algn="l">
              <a:buFont typeface="Arial" panose="020B0604020202020204" pitchFamily="34" charset="0"/>
              <a:buChar char="•"/>
            </a:pPr>
            <a:r>
              <a:rPr lang="en-GB" altLang="pt-BR" sz="3200" dirty="0">
                <a:solidFill>
                  <a:schemeClr val="tx2"/>
                </a:solidFill>
                <a:cs typeface="Lato Light"/>
              </a:rPr>
              <a:t>After data pre-processing, feed the model with features that reflect users' language habits.</a:t>
            </a:r>
            <a:endParaRPr lang="en-GB" altLang="pt-BR" sz="3200" dirty="0">
              <a:solidFill>
                <a:schemeClr val="tx2"/>
              </a:solidFill>
              <a:cs typeface="Lato Light"/>
            </a:endParaRPr>
          </a:p>
          <a:p>
            <a:pPr marL="457200" indent="-457200" algn="l">
              <a:buFont typeface="Arial" panose="020B0604020202020204" pitchFamily="34" charset="0"/>
              <a:buChar char="•"/>
            </a:pPr>
            <a:r>
              <a:rPr lang="en-GB" altLang="pt-BR" sz="3200" dirty="0">
                <a:solidFill>
                  <a:schemeClr val="tx2"/>
                </a:solidFill>
                <a:cs typeface="Lato Light"/>
              </a:rPr>
              <a:t>Using text encoding methods to encode words to be proceeded by different classifiers. </a:t>
            </a:r>
            <a:endParaRPr lang="en-GB" altLang="pt-BR" sz="3200" dirty="0">
              <a:solidFill>
                <a:schemeClr val="tx2"/>
              </a:solidFill>
              <a:cs typeface="Lato Light"/>
            </a:endParaRPr>
          </a:p>
          <a:p>
            <a:pPr marL="457200" indent="-457200" algn="l">
              <a:buFont typeface="Arial" panose="020B0604020202020204" pitchFamily="34" charset="0"/>
              <a:buChar char="•"/>
            </a:pPr>
            <a:r>
              <a:rPr lang="en-GB" altLang="pt-BR" sz="3200" dirty="0">
                <a:solidFill>
                  <a:schemeClr val="tx2"/>
                </a:solidFill>
                <a:cs typeface="Lato Light"/>
              </a:rPr>
              <a:t> Ex: LIWC dictionary, LDA topics, N-gram feature.*</a:t>
            </a:r>
            <a:endParaRPr lang="en-GB" altLang="pt-BR" sz="3200" dirty="0">
              <a:solidFill>
                <a:schemeClr val="tx2"/>
              </a:solidFill>
              <a:cs typeface="Lato Light"/>
            </a:endParaRPr>
          </a:p>
        </p:txBody>
      </p:sp>
      <p:sp>
        <p:nvSpPr>
          <p:cNvPr id="12" name="Text Box 11"/>
          <p:cNvSpPr txBox="1"/>
          <p:nvPr/>
        </p:nvSpPr>
        <p:spPr>
          <a:xfrm>
            <a:off x="8681720" y="12880340"/>
            <a:ext cx="6584950" cy="829945"/>
          </a:xfrm>
          <a:prstGeom prst="rect">
            <a:avLst/>
          </a:prstGeom>
          <a:noFill/>
        </p:spPr>
        <p:txBody>
          <a:bodyPr wrap="square" rtlCol="0">
            <a:spAutoFit/>
          </a:bodyPr>
          <a:p>
            <a:r>
              <a:rPr lang="en-GB" altLang="en-US" sz="2400"/>
              <a:t>*LIWC - Linguistic Inquiry &amp; Word Count dictionary</a:t>
            </a:r>
            <a:endParaRPr lang="en-GB" altLang="en-US" sz="2400"/>
          </a:p>
          <a:p>
            <a:r>
              <a:rPr lang="en-GB" altLang="en-US" sz="2400"/>
              <a:t>  LDA -  Latent Dirichlet Allocation </a:t>
            </a:r>
            <a:endParaRPr lang="en-GB" altLang="en-US" sz="2400"/>
          </a:p>
        </p:txBody>
      </p:sp>
      <p:sp>
        <p:nvSpPr>
          <p:cNvPr id="13" name="TextBox 87"/>
          <p:cNvSpPr txBox="1"/>
          <p:nvPr/>
        </p:nvSpPr>
        <p:spPr>
          <a:xfrm>
            <a:off x="16897985" y="8488680"/>
            <a:ext cx="6323330" cy="1568450"/>
          </a:xfrm>
          <a:prstGeom prst="rect">
            <a:avLst/>
          </a:prstGeom>
          <a:noFill/>
        </p:spPr>
        <p:txBody>
          <a:bodyPr wrap="square" rtlCol="0">
            <a:spAutoFit/>
          </a:bodyPr>
          <a:p>
            <a:pPr marL="457200" indent="-457200" algn="l">
              <a:buFont typeface="Arial" panose="020B0604020202020204" pitchFamily="34" charset="0"/>
              <a:buChar char="•"/>
            </a:pPr>
            <a:r>
              <a:rPr lang="en-GB" altLang="pt-BR" sz="3200" dirty="0">
                <a:solidFill>
                  <a:schemeClr val="tx2"/>
                </a:solidFill>
                <a:cs typeface="Lato Light"/>
              </a:rPr>
              <a:t>After data pre-processing, feed the model with features that reflect u</a:t>
            </a:r>
            <a:endParaRPr lang="en-GB" altLang="pt-BR" sz="3200" dirty="0">
              <a:solidFill>
                <a:schemeClr val="tx2"/>
              </a:solidFill>
              <a:cs typeface="Lato Light"/>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60024" y="2017676"/>
            <a:ext cx="1883528" cy="77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 name="Text Box 5"/>
          <p:cNvSpPr txBox="1"/>
          <p:nvPr/>
        </p:nvSpPr>
        <p:spPr>
          <a:xfrm>
            <a:off x="549910" y="695325"/>
            <a:ext cx="9155430" cy="1322070"/>
          </a:xfrm>
          <a:prstGeom prst="rect">
            <a:avLst/>
          </a:prstGeom>
          <a:noFill/>
        </p:spPr>
        <p:txBody>
          <a:bodyPr wrap="square" rtlCol="0">
            <a:spAutoFit/>
          </a:bodyPr>
          <a:p>
            <a:r>
              <a:rPr lang="en-GB" altLang="en-US" sz="8000" b="1">
                <a:solidFill>
                  <a:schemeClr val="tx1"/>
                </a:solidFill>
                <a:latin typeface="Raleway" panose="020B0503030101060003" pitchFamily="34" charset="0"/>
                <a:sym typeface="+mn-ea"/>
              </a:rPr>
              <a:t>Methodology</a:t>
            </a:r>
            <a:endParaRPr lang="en-GB" altLang="en-US" sz="8000" b="1">
              <a:solidFill>
                <a:schemeClr val="tx1"/>
              </a:solidFill>
              <a:latin typeface="Raleway" panose="020B0503030101060003" pitchFamily="34" charset="0"/>
              <a:sym typeface="+mn-ea"/>
            </a:endParaRPr>
          </a:p>
        </p:txBody>
      </p:sp>
      <p:pic>
        <p:nvPicPr>
          <p:cNvPr id="27" name="Picture 26" descr="dataset preprocess"/>
          <p:cNvPicPr>
            <a:picLocks noChangeAspect="1"/>
          </p:cNvPicPr>
          <p:nvPr/>
        </p:nvPicPr>
        <p:blipFill>
          <a:blip r:embed="rId1"/>
          <a:stretch>
            <a:fillRect/>
          </a:stretch>
        </p:blipFill>
        <p:spPr>
          <a:xfrm>
            <a:off x="549910" y="3787775"/>
            <a:ext cx="14406880" cy="5500370"/>
          </a:xfrm>
          <a:prstGeom prst="rect">
            <a:avLst/>
          </a:prstGeom>
          <a:ln>
            <a:solidFill>
              <a:schemeClr val="tx1"/>
            </a:solidFill>
          </a:ln>
        </p:spPr>
      </p:pic>
      <p:sp>
        <p:nvSpPr>
          <p:cNvPr id="28" name="Text Box 27"/>
          <p:cNvSpPr txBox="1"/>
          <p:nvPr/>
        </p:nvSpPr>
        <p:spPr>
          <a:xfrm>
            <a:off x="659765" y="2662555"/>
            <a:ext cx="8784590" cy="645160"/>
          </a:xfrm>
          <a:prstGeom prst="rect">
            <a:avLst/>
          </a:prstGeom>
          <a:noFill/>
        </p:spPr>
        <p:txBody>
          <a:bodyPr wrap="square" rtlCol="0">
            <a:spAutoFit/>
          </a:bodyPr>
          <a:p>
            <a:r>
              <a:rPr lang="en-GB" altLang="en-US"/>
              <a:t>Suicide Ideation Detection Framework:</a:t>
            </a:r>
            <a:endParaRPr lang="en-GB" altLang="en-US"/>
          </a:p>
        </p:txBody>
      </p:sp>
      <p:sp>
        <p:nvSpPr>
          <p:cNvPr id="30" name="Text Box 29"/>
          <p:cNvSpPr txBox="1"/>
          <p:nvPr/>
        </p:nvSpPr>
        <p:spPr>
          <a:xfrm>
            <a:off x="15855315" y="2662555"/>
            <a:ext cx="8171815" cy="645160"/>
          </a:xfrm>
          <a:prstGeom prst="rect">
            <a:avLst/>
          </a:prstGeom>
          <a:noFill/>
        </p:spPr>
        <p:txBody>
          <a:bodyPr wrap="square" rtlCol="0">
            <a:spAutoFit/>
          </a:bodyPr>
          <a:p>
            <a:r>
              <a:rPr lang="en-GB" altLang="en-US"/>
              <a:t>3 approaches of text encoding methods:</a:t>
            </a:r>
            <a:endParaRPr lang="en-GB" altLang="en-US"/>
          </a:p>
        </p:txBody>
      </p:sp>
      <p:sp>
        <p:nvSpPr>
          <p:cNvPr id="33" name="Text Box 32"/>
          <p:cNvSpPr txBox="1"/>
          <p:nvPr/>
        </p:nvSpPr>
        <p:spPr>
          <a:xfrm>
            <a:off x="17284065" y="10636885"/>
            <a:ext cx="5081270" cy="645160"/>
          </a:xfrm>
          <a:prstGeom prst="rect">
            <a:avLst/>
          </a:prstGeom>
          <a:noFill/>
        </p:spPr>
        <p:txBody>
          <a:bodyPr wrap="square" rtlCol="0">
            <a:spAutoFit/>
          </a:bodyPr>
          <a:p>
            <a:r>
              <a:rPr lang="en-GB" altLang="en-US"/>
              <a:t>For extraction of features</a:t>
            </a:r>
            <a:endParaRPr lang="en-GB" altLang="en-US"/>
          </a:p>
        </p:txBody>
      </p:sp>
      <p:pic>
        <p:nvPicPr>
          <p:cNvPr id="34" name="Picture 33" descr="encoders sml"/>
          <p:cNvPicPr>
            <a:picLocks noChangeAspect="1"/>
          </p:cNvPicPr>
          <p:nvPr/>
        </p:nvPicPr>
        <p:blipFill>
          <a:blip r:embed="rId2"/>
          <a:stretch>
            <a:fillRect/>
          </a:stretch>
        </p:blipFill>
        <p:spPr>
          <a:xfrm>
            <a:off x="17167225" y="3787775"/>
            <a:ext cx="5314950" cy="666559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31265" y="1939925"/>
            <a:ext cx="1463675" cy="774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 name="Text Box 5"/>
          <p:cNvSpPr txBox="1"/>
          <p:nvPr/>
        </p:nvSpPr>
        <p:spPr>
          <a:xfrm>
            <a:off x="1079500" y="695325"/>
            <a:ext cx="9155430" cy="1322070"/>
          </a:xfrm>
          <a:prstGeom prst="rect">
            <a:avLst/>
          </a:prstGeom>
          <a:noFill/>
        </p:spPr>
        <p:txBody>
          <a:bodyPr wrap="square" rtlCol="0">
            <a:spAutoFit/>
          </a:bodyPr>
          <a:p>
            <a:r>
              <a:rPr lang="en-GB" altLang="en-US" sz="8000" b="1">
                <a:solidFill>
                  <a:schemeClr val="tx1"/>
                </a:solidFill>
                <a:latin typeface="Raleway" panose="020B0503030101060003" pitchFamily="34" charset="0"/>
                <a:sym typeface="+mn-ea"/>
              </a:rPr>
              <a:t>Methodology</a:t>
            </a:r>
            <a:endParaRPr lang="en-GB" altLang="en-US" sz="8000" b="1">
              <a:solidFill>
                <a:schemeClr val="tx1"/>
              </a:solidFill>
              <a:latin typeface="Raleway" panose="020B0503030101060003" pitchFamily="34" charset="0"/>
              <a:sym typeface="+mn-ea"/>
            </a:endParaRPr>
          </a:p>
        </p:txBody>
      </p:sp>
      <p:sp>
        <p:nvSpPr>
          <p:cNvPr id="28" name="Text Box 27"/>
          <p:cNvSpPr txBox="1"/>
          <p:nvPr/>
        </p:nvSpPr>
        <p:spPr>
          <a:xfrm>
            <a:off x="1442720" y="2657475"/>
            <a:ext cx="10434320" cy="8401685"/>
          </a:xfrm>
          <a:prstGeom prst="rect">
            <a:avLst/>
          </a:prstGeom>
          <a:noFill/>
        </p:spPr>
        <p:txBody>
          <a:bodyPr wrap="square" rtlCol="0">
            <a:spAutoFit/>
          </a:bodyPr>
          <a:p>
            <a:r>
              <a:rPr lang="en-GB" altLang="en-US" b="1"/>
              <a:t>Text Classification Techniques</a:t>
            </a:r>
            <a:r>
              <a:rPr lang="en-GB" altLang="en-US"/>
              <a:t>:</a:t>
            </a:r>
            <a:endParaRPr lang="en-GB" altLang="en-US"/>
          </a:p>
          <a:p>
            <a:endParaRPr lang="en-GB" altLang="en-US"/>
          </a:p>
          <a:p>
            <a:pPr marL="742950" indent="-742950">
              <a:buAutoNum type="arabicPeriod"/>
            </a:pPr>
            <a:r>
              <a:rPr lang="en-GB" altLang="en-US"/>
              <a:t>Logistic Regression(LR): Linear classification to estimate probablity occurence of binary response.</a:t>
            </a:r>
            <a:endParaRPr lang="en-GB" altLang="en-US"/>
          </a:p>
          <a:p>
            <a:pPr marL="742950" indent="-742950">
              <a:buAutoNum type="arabicPeriod"/>
            </a:pPr>
            <a:r>
              <a:rPr lang="en-GB" altLang="en-US"/>
              <a:t>Support Vector Machine(SVM): Representation as points in a highly dimensional space.</a:t>
            </a:r>
            <a:endParaRPr lang="en-GB" altLang="en-US"/>
          </a:p>
          <a:p>
            <a:pPr marL="742950" indent="-742950">
              <a:buAutoNum type="arabicPeriod"/>
            </a:pPr>
            <a:r>
              <a:rPr lang="en-GB" altLang="en-US"/>
              <a:t>Random Forest(RF): Decision Tree Classifer where a combination of learning methods increases the overall result.</a:t>
            </a:r>
            <a:endParaRPr lang="en-GB" altLang="en-US"/>
          </a:p>
          <a:p>
            <a:pPr marL="742950" indent="-742950">
              <a:buAutoNum type="arabicPeriod"/>
            </a:pPr>
            <a:r>
              <a:rPr lang="en-GB" altLang="en-US"/>
              <a:t>Adaptive Boosting(AdaBoost): Combining many weak classifiers into a strong classifier.</a:t>
            </a:r>
            <a:endParaRPr lang="en-GB" altLang="en-US"/>
          </a:p>
          <a:p>
            <a:pPr marL="742950" indent="-742950">
              <a:buAutoNum type="arabicPeriod"/>
            </a:pPr>
            <a:r>
              <a:rPr lang="en-GB" altLang="en-US"/>
              <a:t>Multilaer Perceptron(MLP): Special case of ANN to model complex relationship between input and output layers.</a:t>
            </a:r>
            <a:endParaRPr lang="en-GB" altLang="en-US"/>
          </a:p>
          <a:p>
            <a:endParaRPr lang="en-GB" altLang="en-US"/>
          </a:p>
        </p:txBody>
      </p:sp>
      <p:pic>
        <p:nvPicPr>
          <p:cNvPr id="2" name="Picture 1" descr="textclass"/>
          <p:cNvPicPr>
            <a:picLocks noChangeAspect="1"/>
          </p:cNvPicPr>
          <p:nvPr/>
        </p:nvPicPr>
        <p:blipFill>
          <a:blip r:embed="rId1"/>
          <a:stretch>
            <a:fillRect/>
          </a:stretch>
        </p:blipFill>
        <p:spPr>
          <a:xfrm>
            <a:off x="13610590" y="2657475"/>
            <a:ext cx="8916035" cy="54114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Aspire">
      <a:dk1>
        <a:srgbClr val="171717"/>
      </a:dk1>
      <a:lt1>
        <a:srgbClr val="FBFBFB"/>
      </a:lt1>
      <a:dk2>
        <a:srgbClr val="10141A"/>
      </a:dk2>
      <a:lt2>
        <a:srgbClr val="E7E6E6"/>
      </a:lt2>
      <a:accent1>
        <a:srgbClr val="FFC206"/>
      </a:accent1>
      <a:accent2>
        <a:srgbClr val="7F7F7F"/>
      </a:accent2>
      <a:accent3>
        <a:srgbClr val="A5A5A5"/>
      </a:accent3>
      <a:accent4>
        <a:srgbClr val="FFC000"/>
      </a:accent4>
      <a:accent5>
        <a:srgbClr val="262626"/>
      </a:accent5>
      <a:accent6>
        <a:srgbClr val="3A383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spire">
      <a:dk1>
        <a:srgbClr val="171717"/>
      </a:dk1>
      <a:lt1>
        <a:srgbClr val="FBFBFB"/>
      </a:lt1>
      <a:dk2>
        <a:srgbClr val="10141A"/>
      </a:dk2>
      <a:lt2>
        <a:srgbClr val="E7E6E6"/>
      </a:lt2>
      <a:accent1>
        <a:srgbClr val="FFC206"/>
      </a:accent1>
      <a:accent2>
        <a:srgbClr val="7F7F7F"/>
      </a:accent2>
      <a:accent3>
        <a:srgbClr val="A5A5A5"/>
      </a:accent3>
      <a:accent4>
        <a:srgbClr val="FFC000"/>
      </a:accent4>
      <a:accent5>
        <a:srgbClr val="262626"/>
      </a:accent5>
      <a:accent6>
        <a:srgbClr val="3A383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8198</Words>
  <Application>WPS Presentation</Application>
  <PresentationFormat>Custom</PresentationFormat>
  <Paragraphs>246</Paragraphs>
  <Slides>16</Slides>
  <Notes>35</Notes>
  <HiddenSlides>0</HiddenSlides>
  <MMClips>0</MMClips>
  <ScaleCrop>false</ScaleCrop>
  <HeadingPairs>
    <vt:vector size="6" baseType="variant">
      <vt:variant>
        <vt:lpstr>已用的字体</vt:lpstr>
      </vt:variant>
      <vt:variant>
        <vt:i4>30</vt:i4>
      </vt:variant>
      <vt:variant>
        <vt:lpstr>主题</vt:lpstr>
      </vt:variant>
      <vt:variant>
        <vt:i4>2</vt:i4>
      </vt:variant>
      <vt:variant>
        <vt:lpstr>幻灯片标题</vt:lpstr>
      </vt:variant>
      <vt:variant>
        <vt:i4>16</vt:i4>
      </vt:variant>
    </vt:vector>
  </HeadingPairs>
  <TitlesOfParts>
    <vt:vector size="48" baseType="lpstr">
      <vt:lpstr>Arial</vt:lpstr>
      <vt:lpstr>SimSun</vt:lpstr>
      <vt:lpstr>Wingdings</vt:lpstr>
      <vt:lpstr>Raleway</vt:lpstr>
      <vt:lpstr>Montserrat</vt:lpstr>
      <vt:lpstr>Microsoft YaHei UI</vt:lpstr>
      <vt:lpstr>Montserrat</vt:lpstr>
      <vt:lpstr>Lato Medium</vt:lpstr>
      <vt:lpstr>Arial</vt:lpstr>
      <vt:lpstr>Lato Heavy</vt:lpstr>
      <vt:lpstr>Lato Regular</vt:lpstr>
      <vt:lpstr>Lato Light</vt:lpstr>
      <vt:lpstr>Calibri</vt:lpstr>
      <vt:lpstr>qtquickcontrols</vt:lpstr>
      <vt:lpstr>Microsoft YaHei</vt:lpstr>
      <vt:lpstr>Arial Unicode MS</vt:lpstr>
      <vt:lpstr>Poppins</vt:lpstr>
      <vt:lpstr>Roboto</vt:lpstr>
      <vt:lpstr>Lato Bold</vt:lpstr>
      <vt:lpstr>Lato Regular</vt:lpstr>
      <vt:lpstr>Gill Sans</vt:lpstr>
      <vt:lpstr>Source Sans Pro Light</vt:lpstr>
      <vt:lpstr>Times New Roman</vt:lpstr>
      <vt:lpstr>Source Sans Pro</vt:lpstr>
      <vt:lpstr>Lato Black</vt:lpstr>
      <vt:lpstr>Verdana Pro Semibold</vt:lpstr>
      <vt:lpstr>Calibri</vt:lpstr>
      <vt:lpstr>Gill Sans Nova</vt:lpstr>
      <vt:lpstr>Segoe Print</vt:lpstr>
      <vt:lpstr>Calibri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41</cp:revision>
  <dcterms:created xsi:type="dcterms:W3CDTF">2020-09-21T08:21:00Z</dcterms:created>
  <dcterms:modified xsi:type="dcterms:W3CDTF">2020-09-21T21:15:30Z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2057-10.2.0.7636</vt:lpwstr>
  </property>
</Properties>
</file>